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charts/chart1.xml" ContentType="application/vnd.openxmlformats-officedocument.drawingml.char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73" r:id="rId2"/>
    <p:sldId id="277" r:id="rId3"/>
    <p:sldId id="271" r:id="rId4"/>
    <p:sldId id="263" r:id="rId5"/>
    <p:sldId id="272" r:id="rId6"/>
    <p:sldId id="274" r:id="rId7"/>
    <p:sldId id="275" r:id="rId8"/>
    <p:sldId id="276" r:id="rId9"/>
  </p:sldIdLst>
  <p:sldSz cx="12192000" cy="6858000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orient="horz" pos="3456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256" userDrawn="1">
          <p15:clr>
            <a:srgbClr val="A4A3A4"/>
          </p15:clr>
        </p15:guide>
        <p15:guide id="6" pos="74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4C3C"/>
    <a:srgbClr val="ED796D"/>
    <a:srgbClr val="5FAEE3"/>
    <a:srgbClr val="27AE60"/>
    <a:srgbClr val="2ECC71"/>
    <a:srgbClr val="6CDE9D"/>
    <a:srgbClr val="2980B9"/>
    <a:srgbClr val="EEEEF2"/>
    <a:srgbClr val="F1C40F"/>
    <a:srgbClr val="F5D7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8370" autoAdjust="0"/>
  </p:normalViewPr>
  <p:slideViewPr>
    <p:cSldViewPr showGuides="1">
      <p:cViewPr varScale="1">
        <p:scale>
          <a:sx n="105" d="100"/>
          <a:sy n="105" d="100"/>
        </p:scale>
        <p:origin x="390" y="96"/>
      </p:cViewPr>
      <p:guideLst>
        <p:guide orient="horz" pos="2160"/>
        <p:guide orient="horz" pos="3888"/>
        <p:guide orient="horz" pos="3456"/>
        <p:guide pos="3840"/>
        <p:guide pos="256"/>
        <p:guide pos="74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7"/>
    </mc:Choice>
    <mc:Fallback>
      <c:style val="17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EXAMPLE TEXT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>
              <a:solidFill>
                <a:schemeClr val="accent1">
                  <a:lumMod val="75000"/>
                </a:schemeClr>
              </a:solidFill>
            </a:ln>
            <a:effectLst/>
          </c:spPr>
          <c:marker>
            <c:symbol val="circle"/>
            <c:size val="6"/>
            <c:spPr>
              <a:solidFill>
                <a:schemeClr val="accent1">
                  <a:lumMod val="75000"/>
                </a:schemeClr>
              </a:solidFill>
              <a:ln w="635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2395-4E88-82AC-6F96F2CEA6EC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2395-4E88-82AC-6F96F2CEA6EC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2395-4E88-82AC-6F96F2CEA6EC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2395-4E88-82AC-6F96F2CEA6EC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2395-4E88-82AC-6F96F2CEA6EC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2395-4E88-82AC-6F96F2CEA6EC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2395-4E88-82AC-6F96F2CEA6EC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2395-4E88-82AC-6F96F2CEA6EC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2395-4E88-82AC-6F96F2CEA6EC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2395-4E88-82AC-6F96F2CEA6EC}"/>
              </c:ext>
            </c:extLst>
          </c:dPt>
          <c:cat>
            <c:numRef>
              <c:f>Sheet1!$A$2:$A$11</c:f>
              <c:numCache>
                <c:formatCode>General</c:formatCode>
                <c:ptCount val="10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</c:v>
                </c:pt>
                <c:pt idx="1">
                  <c:v>4</c:v>
                </c:pt>
                <c:pt idx="2">
                  <c:v>4</c:v>
                </c:pt>
                <c:pt idx="3">
                  <c:v>4.5</c:v>
                </c:pt>
                <c:pt idx="4">
                  <c:v>6</c:v>
                </c:pt>
                <c:pt idx="5">
                  <c:v>3.5</c:v>
                </c:pt>
                <c:pt idx="6">
                  <c:v>7</c:v>
                </c:pt>
                <c:pt idx="7">
                  <c:v>2.5</c:v>
                </c:pt>
                <c:pt idx="8">
                  <c:v>9</c:v>
                </c:pt>
                <c:pt idx="9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2395-4E88-82AC-6F96F2CEA6E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>
              <a:solidFill>
                <a:schemeClr val="accent4">
                  <a:lumMod val="75000"/>
                </a:schemeClr>
              </a:solidFill>
            </a:ln>
          </c:spPr>
          <c:marker>
            <c:symbol val="square"/>
            <c:size val="5"/>
            <c:spPr>
              <a:solidFill>
                <a:schemeClr val="accent4">
                  <a:lumMod val="75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c:spPr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8</c:v>
                </c:pt>
                <c:pt idx="1">
                  <c:v>6</c:v>
                </c:pt>
                <c:pt idx="2">
                  <c:v>3</c:v>
                </c:pt>
                <c:pt idx="3">
                  <c:v>2.5</c:v>
                </c:pt>
                <c:pt idx="4">
                  <c:v>5</c:v>
                </c:pt>
                <c:pt idx="5">
                  <c:v>7</c:v>
                </c:pt>
                <c:pt idx="6">
                  <c:v>6</c:v>
                </c:pt>
                <c:pt idx="7">
                  <c:v>9</c:v>
                </c:pt>
                <c:pt idx="8">
                  <c:v>11</c:v>
                </c:pt>
                <c:pt idx="9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2395-4E88-82AC-6F96F2CEA6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9807936"/>
        <c:axId val="469804800"/>
      </c:lineChart>
      <c:catAx>
        <c:axId val="469807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69804800"/>
        <c:crosses val="autoZero"/>
        <c:auto val="1"/>
        <c:lblAlgn val="ctr"/>
        <c:lblOffset val="100"/>
        <c:noMultiLvlLbl val="0"/>
      </c:catAx>
      <c:valAx>
        <c:axId val="469804800"/>
        <c:scaling>
          <c:orientation val="minMax"/>
        </c:scaling>
        <c:delete val="0"/>
        <c:axPos val="l"/>
        <c:majorGridlines>
          <c:spPr>
            <a:ln w="952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c:spPr>
        </c:majorGridlines>
        <c:numFmt formatCode="General" sourceLinked="1"/>
        <c:majorTickMark val="out"/>
        <c:minorTickMark val="none"/>
        <c:tickLblPos val="nextTo"/>
        <c:crossAx val="469807936"/>
        <c:crosses val="autoZero"/>
        <c:crossBetween val="between"/>
      </c:valAx>
      <c:spPr>
        <a:noFill/>
        <a:ln w="16374">
          <a:noFill/>
        </a:ln>
      </c:spPr>
    </c:plotArea>
    <c:plotVisOnly val="1"/>
    <c:dispBlanksAs val="gap"/>
    <c:showDLblsOverMax val="0"/>
  </c:chart>
  <c:txPr>
    <a:bodyPr/>
    <a:lstStyle/>
    <a:p>
      <a:pPr>
        <a:defRPr sz="1160"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AAF0E-A907-4533-B82B-60710A241A10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9B866-FBFD-41FE-9130-92945F90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5102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3B2C5-8A54-4F64-9712-7B04B9149682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88946-91C5-42E1-9363-BFED7E206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3514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2548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15544" y="914400"/>
            <a:ext cx="5689600" cy="3048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pPr lvl="0"/>
            <a:r>
              <a:rPr lang="en-US" dirty="0"/>
              <a:t>THIS IS EXAMPLE TEXT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5544" y="427038"/>
            <a:ext cx="11370056" cy="48736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5"/>
          </p:nvPr>
        </p:nvSpPr>
        <p:spPr>
          <a:xfrm>
            <a:off x="9144000" y="6483842"/>
            <a:ext cx="2844800" cy="38319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www.domainname.com</a:t>
            </a:r>
            <a:endParaRPr lang="en-US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6"/>
          </p:nvPr>
        </p:nvSpPr>
        <p:spPr>
          <a:xfrm>
            <a:off x="203200" y="6484937"/>
            <a:ext cx="1778000" cy="381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14" name="Slide Number Placeholder 9"/>
          <p:cNvSpPr>
            <a:spLocks noGrp="1"/>
          </p:cNvSpPr>
          <p:nvPr>
            <p:ph type="sldNum" sz="quarter" idx="17"/>
          </p:nvPr>
        </p:nvSpPr>
        <p:spPr>
          <a:xfrm>
            <a:off x="5791200" y="6492876"/>
            <a:ext cx="609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640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15544" y="944562"/>
            <a:ext cx="5689600" cy="3048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cap="all" baseline="0">
                <a:solidFill>
                  <a:schemeClr val="tx2"/>
                </a:solidFill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pPr lvl="0"/>
            <a:r>
              <a:rPr lang="en-US" dirty="0"/>
              <a:t>THIS IS EXAMPLE TEXT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5544" y="457200"/>
            <a:ext cx="8728456" cy="48736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cap="all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www.domainname.com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48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5544" y="274638"/>
            <a:ext cx="8728456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91200" y="6492876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7F8C8D"/>
                </a:solidFill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200" y="6484937"/>
            <a:ext cx="177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Logo Company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>
          <a:xfrm>
            <a:off x="9144000" y="6483842"/>
            <a:ext cx="2844800" cy="383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www.domainname.com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621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lang="en-US" sz="2800" kern="1200" dirty="0">
          <a:solidFill>
            <a:srgbClr val="595959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chart" Target="../charts/chart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/>
          <p:cNvCxnSpPr>
            <a:endCxn id="44" idx="1"/>
          </p:cNvCxnSpPr>
          <p:nvPr>
            <p:custDataLst>
              <p:tags r:id="rId2"/>
            </p:custDataLst>
          </p:nvPr>
        </p:nvCxnSpPr>
        <p:spPr>
          <a:xfrm>
            <a:off x="1524001" y="6049345"/>
            <a:ext cx="4092541" cy="1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44" idx="3"/>
          </p:cNvCxnSpPr>
          <p:nvPr>
            <p:custDataLst>
              <p:tags r:id="rId3"/>
            </p:custDataLst>
          </p:nvPr>
        </p:nvCxnSpPr>
        <p:spPr>
          <a:xfrm flipV="1">
            <a:off x="6575459" y="6049345"/>
            <a:ext cx="4092541" cy="1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>
            <p:custDataLst>
              <p:tags r:id="rId4"/>
            </p:custDataLst>
          </p:nvPr>
        </p:nvSpPr>
        <p:spPr>
          <a:xfrm>
            <a:off x="5616542" y="5895457"/>
            <a:ext cx="9589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</a:rPr>
              <a:t>SlideMoon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76400" y="6176900"/>
            <a:ext cx="891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</a:rPr>
              <a:t>The World’s Best Presentation Template Supplier. Simple design and  high quality PowerPoint template – Easy to customize slides</a:t>
            </a:r>
          </a:p>
          <a:p>
            <a:r>
              <a:rPr lang="en-US" sz="1200">
                <a:solidFill>
                  <a:schemeClr val="bg1"/>
                </a:solidFill>
              </a:rPr>
              <a:t>Suitable for  pptx , Google Slides, and Canva.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524000" y="2400673"/>
            <a:ext cx="9144000" cy="428651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2700363" y="3887450"/>
            <a:ext cx="679127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>
                <a:solidFill>
                  <a:schemeClr val="bg1"/>
                </a:solidFill>
              </a:rPr>
              <a:t>ECONOMIC GROWTH INFOGRAPHICS</a:t>
            </a:r>
            <a:endParaRPr lang="en-US" sz="4400" dirty="0">
              <a:solidFill>
                <a:schemeClr val="bg1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3260049" y="1873090"/>
            <a:ext cx="5671905" cy="1479710"/>
            <a:chOff x="2002069" y="2376967"/>
            <a:chExt cx="5156277" cy="1345191"/>
          </a:xfrm>
        </p:grpSpPr>
        <p:grpSp>
          <p:nvGrpSpPr>
            <p:cNvPr id="47" name="Group 46"/>
            <p:cNvGrpSpPr/>
            <p:nvPr/>
          </p:nvGrpSpPr>
          <p:grpSpPr>
            <a:xfrm>
              <a:off x="3924225" y="2376967"/>
              <a:ext cx="1345191" cy="1345191"/>
              <a:chOff x="5637043" y="3080990"/>
              <a:chExt cx="1345191" cy="1345191"/>
            </a:xfrm>
          </p:grpSpPr>
          <p:grpSp>
            <p:nvGrpSpPr>
              <p:cNvPr id="66" name="Group 65"/>
              <p:cNvGrpSpPr/>
              <p:nvPr/>
            </p:nvGrpSpPr>
            <p:grpSpPr>
              <a:xfrm>
                <a:off x="5698078" y="3137332"/>
                <a:ext cx="1223122" cy="1223122"/>
                <a:chOff x="3676616" y="1830568"/>
                <a:chExt cx="1790773" cy="1790772"/>
              </a:xfrm>
            </p:grpSpPr>
            <p:sp>
              <p:nvSpPr>
                <p:cNvPr id="68" name="Oval 67"/>
                <p:cNvSpPr/>
                <p:nvPr/>
              </p:nvSpPr>
              <p:spPr>
                <a:xfrm>
                  <a:off x="3676616" y="1830568"/>
                  <a:ext cx="1790773" cy="1790772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9" name="Group 68"/>
                <p:cNvGrpSpPr/>
                <p:nvPr/>
              </p:nvGrpSpPr>
              <p:grpSpPr>
                <a:xfrm>
                  <a:off x="4072968" y="2224146"/>
                  <a:ext cx="998068" cy="1003615"/>
                  <a:chOff x="10455275" y="2498725"/>
                  <a:chExt cx="285750" cy="287338"/>
                </a:xfrm>
                <a:solidFill>
                  <a:schemeClr val="bg1"/>
                </a:solidFill>
              </p:grpSpPr>
              <p:sp>
                <p:nvSpPr>
                  <p:cNvPr id="70" name="Freeform 214"/>
                  <p:cNvSpPr>
                    <a:spLocks noEditPoints="1"/>
                  </p:cNvSpPr>
                  <p:nvPr/>
                </p:nvSpPr>
                <p:spPr bwMode="auto">
                  <a:xfrm>
                    <a:off x="10455275" y="2593975"/>
                    <a:ext cx="285750" cy="192088"/>
                  </a:xfrm>
                  <a:custGeom>
                    <a:avLst/>
                    <a:gdLst>
                      <a:gd name="T0" fmla="*/ 812 w 903"/>
                      <a:gd name="T1" fmla="*/ 30 h 601"/>
                      <a:gd name="T2" fmla="*/ 512 w 903"/>
                      <a:gd name="T3" fmla="*/ 571 h 601"/>
                      <a:gd name="T4" fmla="*/ 602 w 903"/>
                      <a:gd name="T5" fmla="*/ 571 h 601"/>
                      <a:gd name="T6" fmla="*/ 301 w 903"/>
                      <a:gd name="T7" fmla="*/ 210 h 601"/>
                      <a:gd name="T8" fmla="*/ 301 w 903"/>
                      <a:gd name="T9" fmla="*/ 571 h 601"/>
                      <a:gd name="T10" fmla="*/ 181 w 903"/>
                      <a:gd name="T11" fmla="*/ 421 h 601"/>
                      <a:gd name="T12" fmla="*/ 888 w 903"/>
                      <a:gd name="T13" fmla="*/ 571 h 601"/>
                      <a:gd name="T14" fmla="*/ 842 w 903"/>
                      <a:gd name="T15" fmla="*/ 12 h 601"/>
                      <a:gd name="T16" fmla="*/ 838 w 903"/>
                      <a:gd name="T17" fmla="*/ 5 h 601"/>
                      <a:gd name="T18" fmla="*/ 830 w 903"/>
                      <a:gd name="T19" fmla="*/ 0 h 601"/>
                      <a:gd name="T20" fmla="*/ 704 w 903"/>
                      <a:gd name="T21" fmla="*/ 0 h 601"/>
                      <a:gd name="T22" fmla="*/ 696 w 903"/>
                      <a:gd name="T23" fmla="*/ 5 h 601"/>
                      <a:gd name="T24" fmla="*/ 692 w 903"/>
                      <a:gd name="T25" fmla="*/ 12 h 601"/>
                      <a:gd name="T26" fmla="*/ 632 w 903"/>
                      <a:gd name="T27" fmla="*/ 571 h 601"/>
                      <a:gd name="T28" fmla="*/ 631 w 903"/>
                      <a:gd name="T29" fmla="*/ 280 h 601"/>
                      <a:gd name="T30" fmla="*/ 626 w 903"/>
                      <a:gd name="T31" fmla="*/ 274 h 601"/>
                      <a:gd name="T32" fmla="*/ 617 w 903"/>
                      <a:gd name="T33" fmla="*/ 270 h 601"/>
                      <a:gd name="T34" fmla="*/ 491 w 903"/>
                      <a:gd name="T35" fmla="*/ 271 h 601"/>
                      <a:gd name="T36" fmla="*/ 484 w 903"/>
                      <a:gd name="T37" fmla="*/ 278 h 601"/>
                      <a:gd name="T38" fmla="*/ 482 w 903"/>
                      <a:gd name="T39" fmla="*/ 285 h 601"/>
                      <a:gd name="T40" fmla="*/ 421 w 903"/>
                      <a:gd name="T41" fmla="*/ 195 h 601"/>
                      <a:gd name="T42" fmla="*/ 419 w 903"/>
                      <a:gd name="T43" fmla="*/ 187 h 601"/>
                      <a:gd name="T44" fmla="*/ 412 w 903"/>
                      <a:gd name="T45" fmla="*/ 181 h 601"/>
                      <a:gd name="T46" fmla="*/ 286 w 903"/>
                      <a:gd name="T47" fmla="*/ 180 h 601"/>
                      <a:gd name="T48" fmla="*/ 277 w 903"/>
                      <a:gd name="T49" fmla="*/ 184 h 601"/>
                      <a:gd name="T50" fmla="*/ 272 w 903"/>
                      <a:gd name="T51" fmla="*/ 190 h 601"/>
                      <a:gd name="T52" fmla="*/ 271 w 903"/>
                      <a:gd name="T53" fmla="*/ 571 h 601"/>
                      <a:gd name="T54" fmla="*/ 211 w 903"/>
                      <a:gd name="T55" fmla="*/ 403 h 601"/>
                      <a:gd name="T56" fmla="*/ 207 w 903"/>
                      <a:gd name="T57" fmla="*/ 396 h 601"/>
                      <a:gd name="T58" fmla="*/ 199 w 903"/>
                      <a:gd name="T59" fmla="*/ 391 h 601"/>
                      <a:gd name="T60" fmla="*/ 73 w 903"/>
                      <a:gd name="T61" fmla="*/ 391 h 601"/>
                      <a:gd name="T62" fmla="*/ 65 w 903"/>
                      <a:gd name="T63" fmla="*/ 396 h 601"/>
                      <a:gd name="T64" fmla="*/ 61 w 903"/>
                      <a:gd name="T65" fmla="*/ 403 h 601"/>
                      <a:gd name="T66" fmla="*/ 16 w 903"/>
                      <a:gd name="T67" fmla="*/ 571 h 601"/>
                      <a:gd name="T68" fmla="*/ 7 w 903"/>
                      <a:gd name="T69" fmla="*/ 573 h 601"/>
                      <a:gd name="T70" fmla="*/ 2 w 903"/>
                      <a:gd name="T71" fmla="*/ 581 h 601"/>
                      <a:gd name="T72" fmla="*/ 1 w 903"/>
                      <a:gd name="T73" fmla="*/ 590 h 601"/>
                      <a:gd name="T74" fmla="*/ 5 w 903"/>
                      <a:gd name="T75" fmla="*/ 597 h 601"/>
                      <a:gd name="T76" fmla="*/ 13 w 903"/>
                      <a:gd name="T77" fmla="*/ 601 h 601"/>
                      <a:gd name="T78" fmla="*/ 196 w 903"/>
                      <a:gd name="T79" fmla="*/ 601 h 601"/>
                      <a:gd name="T80" fmla="*/ 497 w 903"/>
                      <a:gd name="T81" fmla="*/ 601 h 601"/>
                      <a:gd name="T82" fmla="*/ 827 w 903"/>
                      <a:gd name="T83" fmla="*/ 601 h 601"/>
                      <a:gd name="T84" fmla="*/ 893 w 903"/>
                      <a:gd name="T85" fmla="*/ 600 h 601"/>
                      <a:gd name="T86" fmla="*/ 900 w 903"/>
                      <a:gd name="T87" fmla="*/ 595 h 601"/>
                      <a:gd name="T88" fmla="*/ 903 w 903"/>
                      <a:gd name="T89" fmla="*/ 586 h 601"/>
                      <a:gd name="T90" fmla="*/ 900 w 903"/>
                      <a:gd name="T91" fmla="*/ 578 h 601"/>
                      <a:gd name="T92" fmla="*/ 893 w 903"/>
                      <a:gd name="T93" fmla="*/ 572 h 6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903" h="601">
                        <a:moveTo>
                          <a:pt x="722" y="571"/>
                        </a:moveTo>
                        <a:lnTo>
                          <a:pt x="722" y="30"/>
                        </a:lnTo>
                        <a:lnTo>
                          <a:pt x="812" y="30"/>
                        </a:lnTo>
                        <a:lnTo>
                          <a:pt x="812" y="571"/>
                        </a:lnTo>
                        <a:lnTo>
                          <a:pt x="722" y="571"/>
                        </a:lnTo>
                        <a:close/>
                        <a:moveTo>
                          <a:pt x="512" y="571"/>
                        </a:moveTo>
                        <a:lnTo>
                          <a:pt x="512" y="300"/>
                        </a:lnTo>
                        <a:lnTo>
                          <a:pt x="602" y="300"/>
                        </a:lnTo>
                        <a:lnTo>
                          <a:pt x="602" y="571"/>
                        </a:lnTo>
                        <a:lnTo>
                          <a:pt x="512" y="571"/>
                        </a:lnTo>
                        <a:close/>
                        <a:moveTo>
                          <a:pt x="301" y="571"/>
                        </a:moveTo>
                        <a:lnTo>
                          <a:pt x="301" y="210"/>
                        </a:lnTo>
                        <a:lnTo>
                          <a:pt x="391" y="210"/>
                        </a:lnTo>
                        <a:lnTo>
                          <a:pt x="391" y="571"/>
                        </a:lnTo>
                        <a:lnTo>
                          <a:pt x="301" y="571"/>
                        </a:lnTo>
                        <a:close/>
                        <a:moveTo>
                          <a:pt x="91" y="571"/>
                        </a:moveTo>
                        <a:lnTo>
                          <a:pt x="91" y="421"/>
                        </a:lnTo>
                        <a:lnTo>
                          <a:pt x="181" y="421"/>
                        </a:lnTo>
                        <a:lnTo>
                          <a:pt x="181" y="571"/>
                        </a:lnTo>
                        <a:lnTo>
                          <a:pt x="91" y="571"/>
                        </a:lnTo>
                        <a:close/>
                        <a:moveTo>
                          <a:pt x="888" y="571"/>
                        </a:moveTo>
                        <a:lnTo>
                          <a:pt x="842" y="571"/>
                        </a:lnTo>
                        <a:lnTo>
                          <a:pt x="842" y="15"/>
                        </a:lnTo>
                        <a:lnTo>
                          <a:pt x="842" y="12"/>
                        </a:lnTo>
                        <a:lnTo>
                          <a:pt x="841" y="9"/>
                        </a:lnTo>
                        <a:lnTo>
                          <a:pt x="840" y="7"/>
                        </a:lnTo>
                        <a:lnTo>
                          <a:pt x="838" y="5"/>
                        </a:lnTo>
                        <a:lnTo>
                          <a:pt x="836" y="3"/>
                        </a:lnTo>
                        <a:lnTo>
                          <a:pt x="833" y="1"/>
                        </a:lnTo>
                        <a:lnTo>
                          <a:pt x="830" y="0"/>
                        </a:lnTo>
                        <a:lnTo>
                          <a:pt x="827" y="0"/>
                        </a:lnTo>
                        <a:lnTo>
                          <a:pt x="707" y="0"/>
                        </a:lnTo>
                        <a:lnTo>
                          <a:pt x="704" y="0"/>
                        </a:lnTo>
                        <a:lnTo>
                          <a:pt x="702" y="1"/>
                        </a:lnTo>
                        <a:lnTo>
                          <a:pt x="698" y="3"/>
                        </a:lnTo>
                        <a:lnTo>
                          <a:pt x="696" y="5"/>
                        </a:lnTo>
                        <a:lnTo>
                          <a:pt x="694" y="7"/>
                        </a:lnTo>
                        <a:lnTo>
                          <a:pt x="693" y="9"/>
                        </a:lnTo>
                        <a:lnTo>
                          <a:pt x="692" y="12"/>
                        </a:lnTo>
                        <a:lnTo>
                          <a:pt x="692" y="15"/>
                        </a:lnTo>
                        <a:lnTo>
                          <a:pt x="692" y="571"/>
                        </a:lnTo>
                        <a:lnTo>
                          <a:pt x="632" y="571"/>
                        </a:lnTo>
                        <a:lnTo>
                          <a:pt x="632" y="285"/>
                        </a:lnTo>
                        <a:lnTo>
                          <a:pt x="632" y="283"/>
                        </a:lnTo>
                        <a:lnTo>
                          <a:pt x="631" y="280"/>
                        </a:lnTo>
                        <a:lnTo>
                          <a:pt x="630" y="278"/>
                        </a:lnTo>
                        <a:lnTo>
                          <a:pt x="628" y="275"/>
                        </a:lnTo>
                        <a:lnTo>
                          <a:pt x="626" y="274"/>
                        </a:lnTo>
                        <a:lnTo>
                          <a:pt x="622" y="271"/>
                        </a:lnTo>
                        <a:lnTo>
                          <a:pt x="620" y="271"/>
                        </a:lnTo>
                        <a:lnTo>
                          <a:pt x="617" y="270"/>
                        </a:lnTo>
                        <a:lnTo>
                          <a:pt x="497" y="270"/>
                        </a:lnTo>
                        <a:lnTo>
                          <a:pt x="494" y="271"/>
                        </a:lnTo>
                        <a:lnTo>
                          <a:pt x="491" y="271"/>
                        </a:lnTo>
                        <a:lnTo>
                          <a:pt x="488" y="274"/>
                        </a:lnTo>
                        <a:lnTo>
                          <a:pt x="486" y="275"/>
                        </a:lnTo>
                        <a:lnTo>
                          <a:pt x="484" y="278"/>
                        </a:lnTo>
                        <a:lnTo>
                          <a:pt x="483" y="280"/>
                        </a:lnTo>
                        <a:lnTo>
                          <a:pt x="482" y="283"/>
                        </a:lnTo>
                        <a:lnTo>
                          <a:pt x="482" y="285"/>
                        </a:lnTo>
                        <a:lnTo>
                          <a:pt x="482" y="571"/>
                        </a:lnTo>
                        <a:lnTo>
                          <a:pt x="421" y="571"/>
                        </a:lnTo>
                        <a:lnTo>
                          <a:pt x="421" y="195"/>
                        </a:lnTo>
                        <a:lnTo>
                          <a:pt x="421" y="192"/>
                        </a:lnTo>
                        <a:lnTo>
                          <a:pt x="420" y="190"/>
                        </a:lnTo>
                        <a:lnTo>
                          <a:pt x="419" y="187"/>
                        </a:lnTo>
                        <a:lnTo>
                          <a:pt x="417" y="185"/>
                        </a:lnTo>
                        <a:lnTo>
                          <a:pt x="415" y="184"/>
                        </a:lnTo>
                        <a:lnTo>
                          <a:pt x="412" y="181"/>
                        </a:lnTo>
                        <a:lnTo>
                          <a:pt x="409" y="180"/>
                        </a:lnTo>
                        <a:lnTo>
                          <a:pt x="406" y="180"/>
                        </a:lnTo>
                        <a:lnTo>
                          <a:pt x="286" y="180"/>
                        </a:lnTo>
                        <a:lnTo>
                          <a:pt x="283" y="180"/>
                        </a:lnTo>
                        <a:lnTo>
                          <a:pt x="281" y="181"/>
                        </a:lnTo>
                        <a:lnTo>
                          <a:pt x="277" y="184"/>
                        </a:lnTo>
                        <a:lnTo>
                          <a:pt x="275" y="185"/>
                        </a:lnTo>
                        <a:lnTo>
                          <a:pt x="274" y="187"/>
                        </a:lnTo>
                        <a:lnTo>
                          <a:pt x="272" y="190"/>
                        </a:lnTo>
                        <a:lnTo>
                          <a:pt x="271" y="192"/>
                        </a:lnTo>
                        <a:lnTo>
                          <a:pt x="271" y="195"/>
                        </a:lnTo>
                        <a:lnTo>
                          <a:pt x="271" y="571"/>
                        </a:lnTo>
                        <a:lnTo>
                          <a:pt x="211" y="571"/>
                        </a:lnTo>
                        <a:lnTo>
                          <a:pt x="211" y="406"/>
                        </a:lnTo>
                        <a:lnTo>
                          <a:pt x="211" y="403"/>
                        </a:lnTo>
                        <a:lnTo>
                          <a:pt x="210" y="400"/>
                        </a:lnTo>
                        <a:lnTo>
                          <a:pt x="209" y="398"/>
                        </a:lnTo>
                        <a:lnTo>
                          <a:pt x="207" y="396"/>
                        </a:lnTo>
                        <a:lnTo>
                          <a:pt x="205" y="394"/>
                        </a:lnTo>
                        <a:lnTo>
                          <a:pt x="201" y="392"/>
                        </a:lnTo>
                        <a:lnTo>
                          <a:pt x="199" y="391"/>
                        </a:lnTo>
                        <a:lnTo>
                          <a:pt x="196" y="391"/>
                        </a:lnTo>
                        <a:lnTo>
                          <a:pt x="76" y="391"/>
                        </a:lnTo>
                        <a:lnTo>
                          <a:pt x="73" y="391"/>
                        </a:lnTo>
                        <a:lnTo>
                          <a:pt x="70" y="392"/>
                        </a:lnTo>
                        <a:lnTo>
                          <a:pt x="67" y="394"/>
                        </a:lnTo>
                        <a:lnTo>
                          <a:pt x="65" y="396"/>
                        </a:lnTo>
                        <a:lnTo>
                          <a:pt x="63" y="398"/>
                        </a:lnTo>
                        <a:lnTo>
                          <a:pt x="62" y="400"/>
                        </a:lnTo>
                        <a:lnTo>
                          <a:pt x="61" y="403"/>
                        </a:lnTo>
                        <a:lnTo>
                          <a:pt x="61" y="406"/>
                        </a:lnTo>
                        <a:lnTo>
                          <a:pt x="61" y="571"/>
                        </a:lnTo>
                        <a:lnTo>
                          <a:pt x="16" y="571"/>
                        </a:lnTo>
                        <a:lnTo>
                          <a:pt x="13" y="571"/>
                        </a:lnTo>
                        <a:lnTo>
                          <a:pt x="10" y="572"/>
                        </a:lnTo>
                        <a:lnTo>
                          <a:pt x="7" y="573"/>
                        </a:lnTo>
                        <a:lnTo>
                          <a:pt x="5" y="576"/>
                        </a:lnTo>
                        <a:lnTo>
                          <a:pt x="3" y="578"/>
                        </a:lnTo>
                        <a:lnTo>
                          <a:pt x="2" y="581"/>
                        </a:lnTo>
                        <a:lnTo>
                          <a:pt x="1" y="583"/>
                        </a:lnTo>
                        <a:lnTo>
                          <a:pt x="0" y="586"/>
                        </a:lnTo>
                        <a:lnTo>
                          <a:pt x="1" y="590"/>
                        </a:lnTo>
                        <a:lnTo>
                          <a:pt x="2" y="593"/>
                        </a:lnTo>
                        <a:lnTo>
                          <a:pt x="3" y="595"/>
                        </a:lnTo>
                        <a:lnTo>
                          <a:pt x="5" y="597"/>
                        </a:lnTo>
                        <a:lnTo>
                          <a:pt x="7" y="599"/>
                        </a:lnTo>
                        <a:lnTo>
                          <a:pt x="10" y="600"/>
                        </a:lnTo>
                        <a:lnTo>
                          <a:pt x="13" y="601"/>
                        </a:lnTo>
                        <a:lnTo>
                          <a:pt x="16" y="601"/>
                        </a:lnTo>
                        <a:lnTo>
                          <a:pt x="76" y="601"/>
                        </a:lnTo>
                        <a:lnTo>
                          <a:pt x="196" y="601"/>
                        </a:lnTo>
                        <a:lnTo>
                          <a:pt x="286" y="601"/>
                        </a:lnTo>
                        <a:lnTo>
                          <a:pt x="406" y="601"/>
                        </a:lnTo>
                        <a:lnTo>
                          <a:pt x="497" y="601"/>
                        </a:lnTo>
                        <a:lnTo>
                          <a:pt x="617" y="601"/>
                        </a:lnTo>
                        <a:lnTo>
                          <a:pt x="707" y="601"/>
                        </a:lnTo>
                        <a:lnTo>
                          <a:pt x="827" y="601"/>
                        </a:lnTo>
                        <a:lnTo>
                          <a:pt x="888" y="601"/>
                        </a:lnTo>
                        <a:lnTo>
                          <a:pt x="890" y="601"/>
                        </a:lnTo>
                        <a:lnTo>
                          <a:pt x="893" y="600"/>
                        </a:lnTo>
                        <a:lnTo>
                          <a:pt x="896" y="599"/>
                        </a:lnTo>
                        <a:lnTo>
                          <a:pt x="898" y="597"/>
                        </a:lnTo>
                        <a:lnTo>
                          <a:pt x="900" y="595"/>
                        </a:lnTo>
                        <a:lnTo>
                          <a:pt x="901" y="593"/>
                        </a:lnTo>
                        <a:lnTo>
                          <a:pt x="902" y="590"/>
                        </a:lnTo>
                        <a:lnTo>
                          <a:pt x="903" y="586"/>
                        </a:lnTo>
                        <a:lnTo>
                          <a:pt x="902" y="583"/>
                        </a:lnTo>
                        <a:lnTo>
                          <a:pt x="901" y="581"/>
                        </a:lnTo>
                        <a:lnTo>
                          <a:pt x="900" y="578"/>
                        </a:lnTo>
                        <a:lnTo>
                          <a:pt x="898" y="576"/>
                        </a:lnTo>
                        <a:lnTo>
                          <a:pt x="896" y="573"/>
                        </a:lnTo>
                        <a:lnTo>
                          <a:pt x="893" y="572"/>
                        </a:lnTo>
                        <a:lnTo>
                          <a:pt x="890" y="571"/>
                        </a:lnTo>
                        <a:lnTo>
                          <a:pt x="888" y="57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71" name="Freeform 215"/>
                  <p:cNvSpPr>
                    <a:spLocks noEditPoints="1"/>
                  </p:cNvSpPr>
                  <p:nvPr/>
                </p:nvSpPr>
                <p:spPr bwMode="auto">
                  <a:xfrm>
                    <a:off x="10474325" y="2498725"/>
                    <a:ext cx="252413" cy="157163"/>
                  </a:xfrm>
                  <a:custGeom>
                    <a:avLst/>
                    <a:gdLst>
                      <a:gd name="T0" fmla="*/ 83 w 796"/>
                      <a:gd name="T1" fmla="*/ 417 h 496"/>
                      <a:gd name="T2" fmla="*/ 89 w 796"/>
                      <a:gd name="T3" fmla="*/ 431 h 496"/>
                      <a:gd name="T4" fmla="*/ 76 w 796"/>
                      <a:gd name="T5" fmla="*/ 461 h 496"/>
                      <a:gd name="T6" fmla="*/ 43 w 796"/>
                      <a:gd name="T7" fmla="*/ 461 h 496"/>
                      <a:gd name="T8" fmla="*/ 30 w 796"/>
                      <a:gd name="T9" fmla="*/ 430 h 496"/>
                      <a:gd name="T10" fmla="*/ 54 w 796"/>
                      <a:gd name="T11" fmla="*/ 407 h 496"/>
                      <a:gd name="T12" fmla="*/ 302 w 796"/>
                      <a:gd name="T13" fmla="*/ 216 h 496"/>
                      <a:gd name="T14" fmla="*/ 315 w 796"/>
                      <a:gd name="T15" fmla="*/ 247 h 496"/>
                      <a:gd name="T16" fmla="*/ 291 w 796"/>
                      <a:gd name="T17" fmla="*/ 270 h 496"/>
                      <a:gd name="T18" fmla="*/ 260 w 796"/>
                      <a:gd name="T19" fmla="*/ 257 h 496"/>
                      <a:gd name="T20" fmla="*/ 260 w 796"/>
                      <a:gd name="T21" fmla="*/ 224 h 496"/>
                      <a:gd name="T22" fmla="*/ 511 w 796"/>
                      <a:gd name="T23" fmla="*/ 301 h 496"/>
                      <a:gd name="T24" fmla="*/ 530 w 796"/>
                      <a:gd name="T25" fmla="*/ 308 h 496"/>
                      <a:gd name="T26" fmla="*/ 541 w 796"/>
                      <a:gd name="T27" fmla="*/ 331 h 496"/>
                      <a:gd name="T28" fmla="*/ 523 w 796"/>
                      <a:gd name="T29" fmla="*/ 359 h 496"/>
                      <a:gd name="T30" fmla="*/ 490 w 796"/>
                      <a:gd name="T31" fmla="*/ 353 h 496"/>
                      <a:gd name="T32" fmla="*/ 483 w 796"/>
                      <a:gd name="T33" fmla="*/ 320 h 496"/>
                      <a:gd name="T34" fmla="*/ 511 w 796"/>
                      <a:gd name="T35" fmla="*/ 301 h 496"/>
                      <a:gd name="T36" fmla="*/ 757 w 796"/>
                      <a:gd name="T37" fmla="*/ 39 h 496"/>
                      <a:gd name="T38" fmla="*/ 764 w 796"/>
                      <a:gd name="T39" fmla="*/ 72 h 496"/>
                      <a:gd name="T40" fmla="*/ 736 w 796"/>
                      <a:gd name="T41" fmla="*/ 90 h 496"/>
                      <a:gd name="T42" fmla="*/ 708 w 796"/>
                      <a:gd name="T43" fmla="*/ 72 h 496"/>
                      <a:gd name="T44" fmla="*/ 716 w 796"/>
                      <a:gd name="T45" fmla="*/ 39 h 496"/>
                      <a:gd name="T46" fmla="*/ 60 w 796"/>
                      <a:gd name="T47" fmla="*/ 496 h 496"/>
                      <a:gd name="T48" fmla="*/ 93 w 796"/>
                      <a:gd name="T49" fmla="*/ 487 h 496"/>
                      <a:gd name="T50" fmla="*/ 115 w 796"/>
                      <a:gd name="T51" fmla="*/ 460 h 496"/>
                      <a:gd name="T52" fmla="*/ 118 w 796"/>
                      <a:gd name="T53" fmla="*/ 422 h 496"/>
                      <a:gd name="T54" fmla="*/ 276 w 796"/>
                      <a:gd name="T55" fmla="*/ 300 h 496"/>
                      <a:gd name="T56" fmla="*/ 318 w 796"/>
                      <a:gd name="T57" fmla="*/ 291 h 496"/>
                      <a:gd name="T58" fmla="*/ 451 w 796"/>
                      <a:gd name="T59" fmla="*/ 331 h 496"/>
                      <a:gd name="T60" fmla="*/ 461 w 796"/>
                      <a:gd name="T61" fmla="*/ 365 h 496"/>
                      <a:gd name="T62" fmla="*/ 487 w 796"/>
                      <a:gd name="T63" fmla="*/ 387 h 496"/>
                      <a:gd name="T64" fmla="*/ 523 w 796"/>
                      <a:gd name="T65" fmla="*/ 390 h 496"/>
                      <a:gd name="T66" fmla="*/ 554 w 796"/>
                      <a:gd name="T67" fmla="*/ 373 h 496"/>
                      <a:gd name="T68" fmla="*/ 570 w 796"/>
                      <a:gd name="T69" fmla="*/ 343 h 496"/>
                      <a:gd name="T70" fmla="*/ 559 w 796"/>
                      <a:gd name="T71" fmla="*/ 296 h 496"/>
                      <a:gd name="T72" fmla="*/ 742 w 796"/>
                      <a:gd name="T73" fmla="*/ 120 h 496"/>
                      <a:gd name="T74" fmla="*/ 775 w 796"/>
                      <a:gd name="T75" fmla="*/ 106 h 496"/>
                      <a:gd name="T76" fmla="*/ 794 w 796"/>
                      <a:gd name="T77" fmla="*/ 79 h 496"/>
                      <a:gd name="T78" fmla="*/ 794 w 796"/>
                      <a:gd name="T79" fmla="*/ 43 h 496"/>
                      <a:gd name="T80" fmla="*/ 775 w 796"/>
                      <a:gd name="T81" fmla="*/ 14 h 496"/>
                      <a:gd name="T82" fmla="*/ 742 w 796"/>
                      <a:gd name="T83" fmla="*/ 0 h 496"/>
                      <a:gd name="T84" fmla="*/ 708 w 796"/>
                      <a:gd name="T85" fmla="*/ 8 h 496"/>
                      <a:gd name="T86" fmla="*/ 683 w 796"/>
                      <a:gd name="T87" fmla="*/ 31 h 496"/>
                      <a:gd name="T88" fmla="*/ 677 w 796"/>
                      <a:gd name="T89" fmla="*/ 70 h 496"/>
                      <a:gd name="T90" fmla="*/ 524 w 796"/>
                      <a:gd name="T91" fmla="*/ 272 h 496"/>
                      <a:gd name="T92" fmla="*/ 483 w 796"/>
                      <a:gd name="T93" fmla="*/ 278 h 496"/>
                      <a:gd name="T94" fmla="*/ 345 w 796"/>
                      <a:gd name="T95" fmla="*/ 245 h 496"/>
                      <a:gd name="T96" fmla="*/ 339 w 796"/>
                      <a:gd name="T97" fmla="*/ 212 h 496"/>
                      <a:gd name="T98" fmla="*/ 314 w 796"/>
                      <a:gd name="T99" fmla="*/ 188 h 496"/>
                      <a:gd name="T100" fmla="*/ 280 w 796"/>
                      <a:gd name="T101" fmla="*/ 181 h 496"/>
                      <a:gd name="T102" fmla="*/ 247 w 796"/>
                      <a:gd name="T103" fmla="*/ 194 h 496"/>
                      <a:gd name="T104" fmla="*/ 228 w 796"/>
                      <a:gd name="T105" fmla="*/ 223 h 496"/>
                      <a:gd name="T106" fmla="*/ 229 w 796"/>
                      <a:gd name="T107" fmla="*/ 262 h 496"/>
                      <a:gd name="T108" fmla="*/ 60 w 796"/>
                      <a:gd name="T109" fmla="*/ 376 h 496"/>
                      <a:gd name="T110" fmla="*/ 26 w 796"/>
                      <a:gd name="T111" fmla="*/ 387 h 496"/>
                      <a:gd name="T112" fmla="*/ 4 w 796"/>
                      <a:gd name="T113" fmla="*/ 413 h 496"/>
                      <a:gd name="T114" fmla="*/ 1 w 796"/>
                      <a:gd name="T115" fmla="*/ 448 h 496"/>
                      <a:gd name="T116" fmla="*/ 17 w 796"/>
                      <a:gd name="T117" fmla="*/ 479 h 496"/>
                      <a:gd name="T118" fmla="*/ 47 w 796"/>
                      <a:gd name="T119" fmla="*/ 495 h 4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796" h="496">
                        <a:moveTo>
                          <a:pt x="60" y="406"/>
                        </a:moveTo>
                        <a:lnTo>
                          <a:pt x="66" y="407"/>
                        </a:lnTo>
                        <a:lnTo>
                          <a:pt x="73" y="410"/>
                        </a:lnTo>
                        <a:lnTo>
                          <a:pt x="78" y="413"/>
                        </a:lnTo>
                        <a:lnTo>
                          <a:pt x="83" y="417"/>
                        </a:lnTo>
                        <a:lnTo>
                          <a:pt x="83" y="417"/>
                        </a:lnTo>
                        <a:lnTo>
                          <a:pt x="83" y="417"/>
                        </a:lnTo>
                        <a:lnTo>
                          <a:pt x="83" y="417"/>
                        </a:lnTo>
                        <a:lnTo>
                          <a:pt x="83" y="417"/>
                        </a:lnTo>
                        <a:lnTo>
                          <a:pt x="86" y="421"/>
                        </a:lnTo>
                        <a:lnTo>
                          <a:pt x="88" y="426"/>
                        </a:lnTo>
                        <a:lnTo>
                          <a:pt x="89" y="431"/>
                        </a:lnTo>
                        <a:lnTo>
                          <a:pt x="90" y="436"/>
                        </a:lnTo>
                        <a:lnTo>
                          <a:pt x="89" y="443"/>
                        </a:lnTo>
                        <a:lnTo>
                          <a:pt x="88" y="448"/>
                        </a:lnTo>
                        <a:lnTo>
                          <a:pt x="85" y="453"/>
                        </a:lnTo>
                        <a:lnTo>
                          <a:pt x="81" y="458"/>
                        </a:lnTo>
                        <a:lnTo>
                          <a:pt x="76" y="461"/>
                        </a:lnTo>
                        <a:lnTo>
                          <a:pt x="72" y="464"/>
                        </a:lnTo>
                        <a:lnTo>
                          <a:pt x="65" y="466"/>
                        </a:lnTo>
                        <a:lnTo>
                          <a:pt x="60" y="466"/>
                        </a:lnTo>
                        <a:lnTo>
                          <a:pt x="54" y="466"/>
                        </a:lnTo>
                        <a:lnTo>
                          <a:pt x="48" y="464"/>
                        </a:lnTo>
                        <a:lnTo>
                          <a:pt x="43" y="461"/>
                        </a:lnTo>
                        <a:lnTo>
                          <a:pt x="39" y="458"/>
                        </a:lnTo>
                        <a:lnTo>
                          <a:pt x="34" y="453"/>
                        </a:lnTo>
                        <a:lnTo>
                          <a:pt x="32" y="448"/>
                        </a:lnTo>
                        <a:lnTo>
                          <a:pt x="30" y="443"/>
                        </a:lnTo>
                        <a:lnTo>
                          <a:pt x="30" y="436"/>
                        </a:lnTo>
                        <a:lnTo>
                          <a:pt x="30" y="430"/>
                        </a:lnTo>
                        <a:lnTo>
                          <a:pt x="32" y="425"/>
                        </a:lnTo>
                        <a:lnTo>
                          <a:pt x="34" y="419"/>
                        </a:lnTo>
                        <a:lnTo>
                          <a:pt x="39" y="415"/>
                        </a:lnTo>
                        <a:lnTo>
                          <a:pt x="43" y="412"/>
                        </a:lnTo>
                        <a:lnTo>
                          <a:pt x="48" y="409"/>
                        </a:lnTo>
                        <a:lnTo>
                          <a:pt x="54" y="407"/>
                        </a:lnTo>
                        <a:lnTo>
                          <a:pt x="60" y="406"/>
                        </a:lnTo>
                        <a:lnTo>
                          <a:pt x="60" y="406"/>
                        </a:lnTo>
                        <a:close/>
                        <a:moveTo>
                          <a:pt x="285" y="211"/>
                        </a:moveTo>
                        <a:lnTo>
                          <a:pt x="291" y="211"/>
                        </a:lnTo>
                        <a:lnTo>
                          <a:pt x="297" y="214"/>
                        </a:lnTo>
                        <a:lnTo>
                          <a:pt x="302" y="216"/>
                        </a:lnTo>
                        <a:lnTo>
                          <a:pt x="306" y="220"/>
                        </a:lnTo>
                        <a:lnTo>
                          <a:pt x="311" y="224"/>
                        </a:lnTo>
                        <a:lnTo>
                          <a:pt x="313" y="230"/>
                        </a:lnTo>
                        <a:lnTo>
                          <a:pt x="315" y="235"/>
                        </a:lnTo>
                        <a:lnTo>
                          <a:pt x="315" y="241"/>
                        </a:lnTo>
                        <a:lnTo>
                          <a:pt x="315" y="247"/>
                        </a:lnTo>
                        <a:lnTo>
                          <a:pt x="313" y="253"/>
                        </a:lnTo>
                        <a:lnTo>
                          <a:pt x="311" y="257"/>
                        </a:lnTo>
                        <a:lnTo>
                          <a:pt x="306" y="262"/>
                        </a:lnTo>
                        <a:lnTo>
                          <a:pt x="302" y="266"/>
                        </a:lnTo>
                        <a:lnTo>
                          <a:pt x="297" y="268"/>
                        </a:lnTo>
                        <a:lnTo>
                          <a:pt x="291" y="270"/>
                        </a:lnTo>
                        <a:lnTo>
                          <a:pt x="285" y="271"/>
                        </a:lnTo>
                        <a:lnTo>
                          <a:pt x="280" y="270"/>
                        </a:lnTo>
                        <a:lnTo>
                          <a:pt x="273" y="268"/>
                        </a:lnTo>
                        <a:lnTo>
                          <a:pt x="269" y="266"/>
                        </a:lnTo>
                        <a:lnTo>
                          <a:pt x="264" y="262"/>
                        </a:lnTo>
                        <a:lnTo>
                          <a:pt x="260" y="257"/>
                        </a:lnTo>
                        <a:lnTo>
                          <a:pt x="257" y="253"/>
                        </a:lnTo>
                        <a:lnTo>
                          <a:pt x="256" y="247"/>
                        </a:lnTo>
                        <a:lnTo>
                          <a:pt x="255" y="241"/>
                        </a:lnTo>
                        <a:lnTo>
                          <a:pt x="256" y="235"/>
                        </a:lnTo>
                        <a:lnTo>
                          <a:pt x="257" y="230"/>
                        </a:lnTo>
                        <a:lnTo>
                          <a:pt x="260" y="224"/>
                        </a:lnTo>
                        <a:lnTo>
                          <a:pt x="264" y="220"/>
                        </a:lnTo>
                        <a:lnTo>
                          <a:pt x="269" y="216"/>
                        </a:lnTo>
                        <a:lnTo>
                          <a:pt x="273" y="214"/>
                        </a:lnTo>
                        <a:lnTo>
                          <a:pt x="280" y="211"/>
                        </a:lnTo>
                        <a:lnTo>
                          <a:pt x="285" y="211"/>
                        </a:lnTo>
                        <a:close/>
                        <a:moveTo>
                          <a:pt x="511" y="301"/>
                        </a:moveTo>
                        <a:lnTo>
                          <a:pt x="516" y="301"/>
                        </a:lnTo>
                        <a:lnTo>
                          <a:pt x="521" y="302"/>
                        </a:lnTo>
                        <a:lnTo>
                          <a:pt x="526" y="306"/>
                        </a:lnTo>
                        <a:lnTo>
                          <a:pt x="530" y="308"/>
                        </a:lnTo>
                        <a:lnTo>
                          <a:pt x="530" y="308"/>
                        </a:lnTo>
                        <a:lnTo>
                          <a:pt x="530" y="308"/>
                        </a:lnTo>
                        <a:lnTo>
                          <a:pt x="530" y="308"/>
                        </a:lnTo>
                        <a:lnTo>
                          <a:pt x="530" y="308"/>
                        </a:lnTo>
                        <a:lnTo>
                          <a:pt x="535" y="313"/>
                        </a:lnTo>
                        <a:lnTo>
                          <a:pt x="538" y="319"/>
                        </a:lnTo>
                        <a:lnTo>
                          <a:pt x="540" y="325"/>
                        </a:lnTo>
                        <a:lnTo>
                          <a:pt x="541" y="331"/>
                        </a:lnTo>
                        <a:lnTo>
                          <a:pt x="540" y="337"/>
                        </a:lnTo>
                        <a:lnTo>
                          <a:pt x="539" y="343"/>
                        </a:lnTo>
                        <a:lnTo>
                          <a:pt x="536" y="347"/>
                        </a:lnTo>
                        <a:lnTo>
                          <a:pt x="532" y="353"/>
                        </a:lnTo>
                        <a:lnTo>
                          <a:pt x="527" y="356"/>
                        </a:lnTo>
                        <a:lnTo>
                          <a:pt x="523" y="359"/>
                        </a:lnTo>
                        <a:lnTo>
                          <a:pt x="516" y="360"/>
                        </a:lnTo>
                        <a:lnTo>
                          <a:pt x="511" y="361"/>
                        </a:lnTo>
                        <a:lnTo>
                          <a:pt x="505" y="360"/>
                        </a:lnTo>
                        <a:lnTo>
                          <a:pt x="499" y="359"/>
                        </a:lnTo>
                        <a:lnTo>
                          <a:pt x="494" y="356"/>
                        </a:lnTo>
                        <a:lnTo>
                          <a:pt x="490" y="353"/>
                        </a:lnTo>
                        <a:lnTo>
                          <a:pt x="486" y="349"/>
                        </a:lnTo>
                        <a:lnTo>
                          <a:pt x="483" y="343"/>
                        </a:lnTo>
                        <a:lnTo>
                          <a:pt x="481" y="337"/>
                        </a:lnTo>
                        <a:lnTo>
                          <a:pt x="481" y="331"/>
                        </a:lnTo>
                        <a:lnTo>
                          <a:pt x="481" y="325"/>
                        </a:lnTo>
                        <a:lnTo>
                          <a:pt x="483" y="320"/>
                        </a:lnTo>
                        <a:lnTo>
                          <a:pt x="486" y="314"/>
                        </a:lnTo>
                        <a:lnTo>
                          <a:pt x="490" y="310"/>
                        </a:lnTo>
                        <a:lnTo>
                          <a:pt x="494" y="307"/>
                        </a:lnTo>
                        <a:lnTo>
                          <a:pt x="499" y="304"/>
                        </a:lnTo>
                        <a:lnTo>
                          <a:pt x="505" y="301"/>
                        </a:lnTo>
                        <a:lnTo>
                          <a:pt x="511" y="301"/>
                        </a:lnTo>
                        <a:lnTo>
                          <a:pt x="511" y="301"/>
                        </a:lnTo>
                        <a:close/>
                        <a:moveTo>
                          <a:pt x="736" y="30"/>
                        </a:moveTo>
                        <a:lnTo>
                          <a:pt x="742" y="31"/>
                        </a:lnTo>
                        <a:lnTo>
                          <a:pt x="748" y="33"/>
                        </a:lnTo>
                        <a:lnTo>
                          <a:pt x="753" y="36"/>
                        </a:lnTo>
                        <a:lnTo>
                          <a:pt x="757" y="39"/>
                        </a:lnTo>
                        <a:lnTo>
                          <a:pt x="762" y="43"/>
                        </a:lnTo>
                        <a:lnTo>
                          <a:pt x="764" y="49"/>
                        </a:lnTo>
                        <a:lnTo>
                          <a:pt x="766" y="55"/>
                        </a:lnTo>
                        <a:lnTo>
                          <a:pt x="766" y="60"/>
                        </a:lnTo>
                        <a:lnTo>
                          <a:pt x="766" y="67"/>
                        </a:lnTo>
                        <a:lnTo>
                          <a:pt x="764" y="72"/>
                        </a:lnTo>
                        <a:lnTo>
                          <a:pt x="762" y="78"/>
                        </a:lnTo>
                        <a:lnTo>
                          <a:pt x="757" y="82"/>
                        </a:lnTo>
                        <a:lnTo>
                          <a:pt x="753" y="85"/>
                        </a:lnTo>
                        <a:lnTo>
                          <a:pt x="748" y="88"/>
                        </a:lnTo>
                        <a:lnTo>
                          <a:pt x="742" y="90"/>
                        </a:lnTo>
                        <a:lnTo>
                          <a:pt x="736" y="90"/>
                        </a:lnTo>
                        <a:lnTo>
                          <a:pt x="731" y="90"/>
                        </a:lnTo>
                        <a:lnTo>
                          <a:pt x="724" y="88"/>
                        </a:lnTo>
                        <a:lnTo>
                          <a:pt x="720" y="85"/>
                        </a:lnTo>
                        <a:lnTo>
                          <a:pt x="716" y="82"/>
                        </a:lnTo>
                        <a:lnTo>
                          <a:pt x="711" y="78"/>
                        </a:lnTo>
                        <a:lnTo>
                          <a:pt x="708" y="72"/>
                        </a:lnTo>
                        <a:lnTo>
                          <a:pt x="707" y="67"/>
                        </a:lnTo>
                        <a:lnTo>
                          <a:pt x="706" y="60"/>
                        </a:lnTo>
                        <a:lnTo>
                          <a:pt x="707" y="55"/>
                        </a:lnTo>
                        <a:lnTo>
                          <a:pt x="708" y="49"/>
                        </a:lnTo>
                        <a:lnTo>
                          <a:pt x="711" y="43"/>
                        </a:lnTo>
                        <a:lnTo>
                          <a:pt x="716" y="39"/>
                        </a:lnTo>
                        <a:lnTo>
                          <a:pt x="720" y="36"/>
                        </a:lnTo>
                        <a:lnTo>
                          <a:pt x="724" y="33"/>
                        </a:lnTo>
                        <a:lnTo>
                          <a:pt x="731" y="31"/>
                        </a:lnTo>
                        <a:lnTo>
                          <a:pt x="736" y="30"/>
                        </a:lnTo>
                        <a:lnTo>
                          <a:pt x="736" y="30"/>
                        </a:lnTo>
                        <a:close/>
                        <a:moveTo>
                          <a:pt x="60" y="496"/>
                        </a:moveTo>
                        <a:lnTo>
                          <a:pt x="66" y="496"/>
                        </a:lnTo>
                        <a:lnTo>
                          <a:pt x="72" y="495"/>
                        </a:lnTo>
                        <a:lnTo>
                          <a:pt x="77" y="494"/>
                        </a:lnTo>
                        <a:lnTo>
                          <a:pt x="84" y="492"/>
                        </a:lnTo>
                        <a:lnTo>
                          <a:pt x="89" y="489"/>
                        </a:lnTo>
                        <a:lnTo>
                          <a:pt x="93" y="487"/>
                        </a:lnTo>
                        <a:lnTo>
                          <a:pt x="98" y="482"/>
                        </a:lnTo>
                        <a:lnTo>
                          <a:pt x="102" y="479"/>
                        </a:lnTo>
                        <a:lnTo>
                          <a:pt x="106" y="475"/>
                        </a:lnTo>
                        <a:lnTo>
                          <a:pt x="109" y="470"/>
                        </a:lnTo>
                        <a:lnTo>
                          <a:pt x="113" y="465"/>
                        </a:lnTo>
                        <a:lnTo>
                          <a:pt x="115" y="460"/>
                        </a:lnTo>
                        <a:lnTo>
                          <a:pt x="117" y="455"/>
                        </a:lnTo>
                        <a:lnTo>
                          <a:pt x="119" y="448"/>
                        </a:lnTo>
                        <a:lnTo>
                          <a:pt x="120" y="443"/>
                        </a:lnTo>
                        <a:lnTo>
                          <a:pt x="120" y="436"/>
                        </a:lnTo>
                        <a:lnTo>
                          <a:pt x="119" y="429"/>
                        </a:lnTo>
                        <a:lnTo>
                          <a:pt x="118" y="422"/>
                        </a:lnTo>
                        <a:lnTo>
                          <a:pt x="116" y="416"/>
                        </a:lnTo>
                        <a:lnTo>
                          <a:pt x="114" y="410"/>
                        </a:lnTo>
                        <a:lnTo>
                          <a:pt x="251" y="291"/>
                        </a:lnTo>
                        <a:lnTo>
                          <a:pt x="259" y="295"/>
                        </a:lnTo>
                        <a:lnTo>
                          <a:pt x="267" y="298"/>
                        </a:lnTo>
                        <a:lnTo>
                          <a:pt x="276" y="300"/>
                        </a:lnTo>
                        <a:lnTo>
                          <a:pt x="285" y="301"/>
                        </a:lnTo>
                        <a:lnTo>
                          <a:pt x="292" y="300"/>
                        </a:lnTo>
                        <a:lnTo>
                          <a:pt x="300" y="299"/>
                        </a:lnTo>
                        <a:lnTo>
                          <a:pt x="306" y="297"/>
                        </a:lnTo>
                        <a:lnTo>
                          <a:pt x="313" y="294"/>
                        </a:lnTo>
                        <a:lnTo>
                          <a:pt x="318" y="291"/>
                        </a:lnTo>
                        <a:lnTo>
                          <a:pt x="325" y="286"/>
                        </a:lnTo>
                        <a:lnTo>
                          <a:pt x="329" y="282"/>
                        </a:lnTo>
                        <a:lnTo>
                          <a:pt x="333" y="277"/>
                        </a:lnTo>
                        <a:lnTo>
                          <a:pt x="451" y="324"/>
                        </a:lnTo>
                        <a:lnTo>
                          <a:pt x="451" y="327"/>
                        </a:lnTo>
                        <a:lnTo>
                          <a:pt x="451" y="331"/>
                        </a:lnTo>
                        <a:lnTo>
                          <a:pt x="451" y="338"/>
                        </a:lnTo>
                        <a:lnTo>
                          <a:pt x="452" y="343"/>
                        </a:lnTo>
                        <a:lnTo>
                          <a:pt x="453" y="350"/>
                        </a:lnTo>
                        <a:lnTo>
                          <a:pt x="455" y="355"/>
                        </a:lnTo>
                        <a:lnTo>
                          <a:pt x="457" y="360"/>
                        </a:lnTo>
                        <a:lnTo>
                          <a:pt x="461" y="365"/>
                        </a:lnTo>
                        <a:lnTo>
                          <a:pt x="464" y="370"/>
                        </a:lnTo>
                        <a:lnTo>
                          <a:pt x="468" y="374"/>
                        </a:lnTo>
                        <a:lnTo>
                          <a:pt x="472" y="377"/>
                        </a:lnTo>
                        <a:lnTo>
                          <a:pt x="477" y="381"/>
                        </a:lnTo>
                        <a:lnTo>
                          <a:pt x="482" y="384"/>
                        </a:lnTo>
                        <a:lnTo>
                          <a:pt x="487" y="387"/>
                        </a:lnTo>
                        <a:lnTo>
                          <a:pt x="493" y="388"/>
                        </a:lnTo>
                        <a:lnTo>
                          <a:pt x="498" y="390"/>
                        </a:lnTo>
                        <a:lnTo>
                          <a:pt x="505" y="391"/>
                        </a:lnTo>
                        <a:lnTo>
                          <a:pt x="511" y="391"/>
                        </a:lnTo>
                        <a:lnTo>
                          <a:pt x="517" y="391"/>
                        </a:lnTo>
                        <a:lnTo>
                          <a:pt x="523" y="390"/>
                        </a:lnTo>
                        <a:lnTo>
                          <a:pt x="529" y="388"/>
                        </a:lnTo>
                        <a:lnTo>
                          <a:pt x="535" y="387"/>
                        </a:lnTo>
                        <a:lnTo>
                          <a:pt x="540" y="384"/>
                        </a:lnTo>
                        <a:lnTo>
                          <a:pt x="544" y="381"/>
                        </a:lnTo>
                        <a:lnTo>
                          <a:pt x="550" y="377"/>
                        </a:lnTo>
                        <a:lnTo>
                          <a:pt x="554" y="373"/>
                        </a:lnTo>
                        <a:lnTo>
                          <a:pt x="557" y="370"/>
                        </a:lnTo>
                        <a:lnTo>
                          <a:pt x="560" y="365"/>
                        </a:lnTo>
                        <a:lnTo>
                          <a:pt x="564" y="360"/>
                        </a:lnTo>
                        <a:lnTo>
                          <a:pt x="567" y="355"/>
                        </a:lnTo>
                        <a:lnTo>
                          <a:pt x="568" y="350"/>
                        </a:lnTo>
                        <a:lnTo>
                          <a:pt x="570" y="343"/>
                        </a:lnTo>
                        <a:lnTo>
                          <a:pt x="571" y="338"/>
                        </a:lnTo>
                        <a:lnTo>
                          <a:pt x="571" y="331"/>
                        </a:lnTo>
                        <a:lnTo>
                          <a:pt x="570" y="322"/>
                        </a:lnTo>
                        <a:lnTo>
                          <a:pt x="568" y="312"/>
                        </a:lnTo>
                        <a:lnTo>
                          <a:pt x="565" y="304"/>
                        </a:lnTo>
                        <a:lnTo>
                          <a:pt x="559" y="296"/>
                        </a:lnTo>
                        <a:lnTo>
                          <a:pt x="710" y="115"/>
                        </a:lnTo>
                        <a:lnTo>
                          <a:pt x="717" y="117"/>
                        </a:lnTo>
                        <a:lnTo>
                          <a:pt x="723" y="119"/>
                        </a:lnTo>
                        <a:lnTo>
                          <a:pt x="730" y="120"/>
                        </a:lnTo>
                        <a:lnTo>
                          <a:pt x="736" y="120"/>
                        </a:lnTo>
                        <a:lnTo>
                          <a:pt x="742" y="120"/>
                        </a:lnTo>
                        <a:lnTo>
                          <a:pt x="749" y="119"/>
                        </a:lnTo>
                        <a:lnTo>
                          <a:pt x="754" y="118"/>
                        </a:lnTo>
                        <a:lnTo>
                          <a:pt x="760" y="116"/>
                        </a:lnTo>
                        <a:lnTo>
                          <a:pt x="765" y="114"/>
                        </a:lnTo>
                        <a:lnTo>
                          <a:pt x="770" y="111"/>
                        </a:lnTo>
                        <a:lnTo>
                          <a:pt x="775" y="106"/>
                        </a:lnTo>
                        <a:lnTo>
                          <a:pt x="779" y="103"/>
                        </a:lnTo>
                        <a:lnTo>
                          <a:pt x="783" y="99"/>
                        </a:lnTo>
                        <a:lnTo>
                          <a:pt x="786" y="95"/>
                        </a:lnTo>
                        <a:lnTo>
                          <a:pt x="790" y="89"/>
                        </a:lnTo>
                        <a:lnTo>
                          <a:pt x="792" y="84"/>
                        </a:lnTo>
                        <a:lnTo>
                          <a:pt x="794" y="79"/>
                        </a:lnTo>
                        <a:lnTo>
                          <a:pt x="795" y="73"/>
                        </a:lnTo>
                        <a:lnTo>
                          <a:pt x="796" y="67"/>
                        </a:lnTo>
                        <a:lnTo>
                          <a:pt x="796" y="60"/>
                        </a:lnTo>
                        <a:lnTo>
                          <a:pt x="796" y="54"/>
                        </a:lnTo>
                        <a:lnTo>
                          <a:pt x="795" y="49"/>
                        </a:lnTo>
                        <a:lnTo>
                          <a:pt x="794" y="43"/>
                        </a:lnTo>
                        <a:lnTo>
                          <a:pt x="792" y="37"/>
                        </a:lnTo>
                        <a:lnTo>
                          <a:pt x="790" y="31"/>
                        </a:lnTo>
                        <a:lnTo>
                          <a:pt x="786" y="27"/>
                        </a:lnTo>
                        <a:lnTo>
                          <a:pt x="783" y="23"/>
                        </a:lnTo>
                        <a:lnTo>
                          <a:pt x="779" y="19"/>
                        </a:lnTo>
                        <a:lnTo>
                          <a:pt x="775" y="14"/>
                        </a:lnTo>
                        <a:lnTo>
                          <a:pt x="770" y="11"/>
                        </a:lnTo>
                        <a:lnTo>
                          <a:pt x="765" y="8"/>
                        </a:lnTo>
                        <a:lnTo>
                          <a:pt x="760" y="5"/>
                        </a:lnTo>
                        <a:lnTo>
                          <a:pt x="754" y="4"/>
                        </a:lnTo>
                        <a:lnTo>
                          <a:pt x="749" y="1"/>
                        </a:lnTo>
                        <a:lnTo>
                          <a:pt x="742" y="0"/>
                        </a:lnTo>
                        <a:lnTo>
                          <a:pt x="736" y="0"/>
                        </a:lnTo>
                        <a:lnTo>
                          <a:pt x="731" y="0"/>
                        </a:lnTo>
                        <a:lnTo>
                          <a:pt x="724" y="1"/>
                        </a:lnTo>
                        <a:lnTo>
                          <a:pt x="719" y="4"/>
                        </a:lnTo>
                        <a:lnTo>
                          <a:pt x="712" y="5"/>
                        </a:lnTo>
                        <a:lnTo>
                          <a:pt x="708" y="8"/>
                        </a:lnTo>
                        <a:lnTo>
                          <a:pt x="703" y="11"/>
                        </a:lnTo>
                        <a:lnTo>
                          <a:pt x="698" y="14"/>
                        </a:lnTo>
                        <a:lnTo>
                          <a:pt x="694" y="19"/>
                        </a:lnTo>
                        <a:lnTo>
                          <a:pt x="690" y="22"/>
                        </a:lnTo>
                        <a:lnTo>
                          <a:pt x="687" y="27"/>
                        </a:lnTo>
                        <a:lnTo>
                          <a:pt x="683" y="31"/>
                        </a:lnTo>
                        <a:lnTo>
                          <a:pt x="681" y="37"/>
                        </a:lnTo>
                        <a:lnTo>
                          <a:pt x="679" y="43"/>
                        </a:lnTo>
                        <a:lnTo>
                          <a:pt x="677" y="49"/>
                        </a:lnTo>
                        <a:lnTo>
                          <a:pt x="676" y="54"/>
                        </a:lnTo>
                        <a:lnTo>
                          <a:pt x="676" y="60"/>
                        </a:lnTo>
                        <a:lnTo>
                          <a:pt x="677" y="70"/>
                        </a:lnTo>
                        <a:lnTo>
                          <a:pt x="679" y="80"/>
                        </a:lnTo>
                        <a:lnTo>
                          <a:pt x="682" y="88"/>
                        </a:lnTo>
                        <a:lnTo>
                          <a:pt x="688" y="96"/>
                        </a:lnTo>
                        <a:lnTo>
                          <a:pt x="537" y="277"/>
                        </a:lnTo>
                        <a:lnTo>
                          <a:pt x="530" y="275"/>
                        </a:lnTo>
                        <a:lnTo>
                          <a:pt x="524" y="272"/>
                        </a:lnTo>
                        <a:lnTo>
                          <a:pt x="517" y="271"/>
                        </a:lnTo>
                        <a:lnTo>
                          <a:pt x="511" y="271"/>
                        </a:lnTo>
                        <a:lnTo>
                          <a:pt x="504" y="271"/>
                        </a:lnTo>
                        <a:lnTo>
                          <a:pt x="496" y="272"/>
                        </a:lnTo>
                        <a:lnTo>
                          <a:pt x="490" y="275"/>
                        </a:lnTo>
                        <a:lnTo>
                          <a:pt x="483" y="278"/>
                        </a:lnTo>
                        <a:lnTo>
                          <a:pt x="478" y="281"/>
                        </a:lnTo>
                        <a:lnTo>
                          <a:pt x="472" y="285"/>
                        </a:lnTo>
                        <a:lnTo>
                          <a:pt x="467" y="291"/>
                        </a:lnTo>
                        <a:lnTo>
                          <a:pt x="463" y="296"/>
                        </a:lnTo>
                        <a:lnTo>
                          <a:pt x="345" y="249"/>
                        </a:lnTo>
                        <a:lnTo>
                          <a:pt x="345" y="245"/>
                        </a:lnTo>
                        <a:lnTo>
                          <a:pt x="345" y="241"/>
                        </a:lnTo>
                        <a:lnTo>
                          <a:pt x="345" y="235"/>
                        </a:lnTo>
                        <a:lnTo>
                          <a:pt x="344" y="229"/>
                        </a:lnTo>
                        <a:lnTo>
                          <a:pt x="343" y="223"/>
                        </a:lnTo>
                        <a:lnTo>
                          <a:pt x="341" y="218"/>
                        </a:lnTo>
                        <a:lnTo>
                          <a:pt x="339" y="212"/>
                        </a:lnTo>
                        <a:lnTo>
                          <a:pt x="335" y="207"/>
                        </a:lnTo>
                        <a:lnTo>
                          <a:pt x="332" y="203"/>
                        </a:lnTo>
                        <a:lnTo>
                          <a:pt x="328" y="199"/>
                        </a:lnTo>
                        <a:lnTo>
                          <a:pt x="324" y="194"/>
                        </a:lnTo>
                        <a:lnTo>
                          <a:pt x="319" y="191"/>
                        </a:lnTo>
                        <a:lnTo>
                          <a:pt x="314" y="188"/>
                        </a:lnTo>
                        <a:lnTo>
                          <a:pt x="309" y="186"/>
                        </a:lnTo>
                        <a:lnTo>
                          <a:pt x="303" y="184"/>
                        </a:lnTo>
                        <a:lnTo>
                          <a:pt x="298" y="182"/>
                        </a:lnTo>
                        <a:lnTo>
                          <a:pt x="291" y="181"/>
                        </a:lnTo>
                        <a:lnTo>
                          <a:pt x="285" y="180"/>
                        </a:lnTo>
                        <a:lnTo>
                          <a:pt x="280" y="181"/>
                        </a:lnTo>
                        <a:lnTo>
                          <a:pt x="273" y="182"/>
                        </a:lnTo>
                        <a:lnTo>
                          <a:pt x="268" y="184"/>
                        </a:lnTo>
                        <a:lnTo>
                          <a:pt x="261" y="186"/>
                        </a:lnTo>
                        <a:lnTo>
                          <a:pt x="257" y="188"/>
                        </a:lnTo>
                        <a:lnTo>
                          <a:pt x="252" y="191"/>
                        </a:lnTo>
                        <a:lnTo>
                          <a:pt x="247" y="194"/>
                        </a:lnTo>
                        <a:lnTo>
                          <a:pt x="243" y="199"/>
                        </a:lnTo>
                        <a:lnTo>
                          <a:pt x="239" y="203"/>
                        </a:lnTo>
                        <a:lnTo>
                          <a:pt x="236" y="207"/>
                        </a:lnTo>
                        <a:lnTo>
                          <a:pt x="232" y="212"/>
                        </a:lnTo>
                        <a:lnTo>
                          <a:pt x="230" y="218"/>
                        </a:lnTo>
                        <a:lnTo>
                          <a:pt x="228" y="223"/>
                        </a:lnTo>
                        <a:lnTo>
                          <a:pt x="226" y="229"/>
                        </a:lnTo>
                        <a:lnTo>
                          <a:pt x="225" y="235"/>
                        </a:lnTo>
                        <a:lnTo>
                          <a:pt x="225" y="241"/>
                        </a:lnTo>
                        <a:lnTo>
                          <a:pt x="226" y="248"/>
                        </a:lnTo>
                        <a:lnTo>
                          <a:pt x="227" y="255"/>
                        </a:lnTo>
                        <a:lnTo>
                          <a:pt x="229" y="262"/>
                        </a:lnTo>
                        <a:lnTo>
                          <a:pt x="231" y="267"/>
                        </a:lnTo>
                        <a:lnTo>
                          <a:pt x="94" y="387"/>
                        </a:lnTo>
                        <a:lnTo>
                          <a:pt x="86" y="383"/>
                        </a:lnTo>
                        <a:lnTo>
                          <a:pt x="78" y="380"/>
                        </a:lnTo>
                        <a:lnTo>
                          <a:pt x="69" y="377"/>
                        </a:lnTo>
                        <a:lnTo>
                          <a:pt x="60" y="376"/>
                        </a:lnTo>
                        <a:lnTo>
                          <a:pt x="54" y="376"/>
                        </a:lnTo>
                        <a:lnTo>
                          <a:pt x="47" y="377"/>
                        </a:lnTo>
                        <a:lnTo>
                          <a:pt x="42" y="379"/>
                        </a:lnTo>
                        <a:lnTo>
                          <a:pt x="36" y="381"/>
                        </a:lnTo>
                        <a:lnTo>
                          <a:pt x="31" y="384"/>
                        </a:lnTo>
                        <a:lnTo>
                          <a:pt x="26" y="387"/>
                        </a:lnTo>
                        <a:lnTo>
                          <a:pt x="21" y="390"/>
                        </a:lnTo>
                        <a:lnTo>
                          <a:pt x="17" y="394"/>
                        </a:lnTo>
                        <a:lnTo>
                          <a:pt x="13" y="398"/>
                        </a:lnTo>
                        <a:lnTo>
                          <a:pt x="10" y="403"/>
                        </a:lnTo>
                        <a:lnTo>
                          <a:pt x="6" y="407"/>
                        </a:lnTo>
                        <a:lnTo>
                          <a:pt x="4" y="413"/>
                        </a:lnTo>
                        <a:lnTo>
                          <a:pt x="2" y="418"/>
                        </a:lnTo>
                        <a:lnTo>
                          <a:pt x="1" y="425"/>
                        </a:lnTo>
                        <a:lnTo>
                          <a:pt x="0" y="430"/>
                        </a:lnTo>
                        <a:lnTo>
                          <a:pt x="0" y="436"/>
                        </a:lnTo>
                        <a:lnTo>
                          <a:pt x="0" y="443"/>
                        </a:lnTo>
                        <a:lnTo>
                          <a:pt x="1" y="448"/>
                        </a:lnTo>
                        <a:lnTo>
                          <a:pt x="2" y="455"/>
                        </a:lnTo>
                        <a:lnTo>
                          <a:pt x="4" y="460"/>
                        </a:lnTo>
                        <a:lnTo>
                          <a:pt x="6" y="465"/>
                        </a:lnTo>
                        <a:lnTo>
                          <a:pt x="10" y="470"/>
                        </a:lnTo>
                        <a:lnTo>
                          <a:pt x="13" y="475"/>
                        </a:lnTo>
                        <a:lnTo>
                          <a:pt x="17" y="479"/>
                        </a:lnTo>
                        <a:lnTo>
                          <a:pt x="21" y="482"/>
                        </a:lnTo>
                        <a:lnTo>
                          <a:pt x="26" y="487"/>
                        </a:lnTo>
                        <a:lnTo>
                          <a:pt x="31" y="489"/>
                        </a:lnTo>
                        <a:lnTo>
                          <a:pt x="36" y="492"/>
                        </a:lnTo>
                        <a:lnTo>
                          <a:pt x="42" y="494"/>
                        </a:lnTo>
                        <a:lnTo>
                          <a:pt x="47" y="495"/>
                        </a:lnTo>
                        <a:lnTo>
                          <a:pt x="54" y="496"/>
                        </a:lnTo>
                        <a:lnTo>
                          <a:pt x="60" y="4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67" name="Block Arc 66"/>
              <p:cNvSpPr/>
              <p:nvPr/>
            </p:nvSpPr>
            <p:spPr>
              <a:xfrm>
                <a:off x="5637043" y="3080990"/>
                <a:ext cx="1345191" cy="1345191"/>
              </a:xfrm>
              <a:prstGeom prst="blockArc">
                <a:avLst>
                  <a:gd name="adj1" fmla="val 2628035"/>
                  <a:gd name="adj2" fmla="val 16574779"/>
                  <a:gd name="adj3" fmla="val 6787"/>
                </a:avLst>
              </a:prstGeom>
              <a:pattFill prst="dkUpDiag">
                <a:fgClr>
                  <a:schemeClr val="accent1">
                    <a:lumMod val="75000"/>
                  </a:schemeClr>
                </a:fgClr>
                <a:bgClr>
                  <a:schemeClr val="accent1">
                    <a:lumMod val="50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2002069" y="2497186"/>
              <a:ext cx="1104753" cy="1104753"/>
              <a:chOff x="6842195" y="1863692"/>
              <a:chExt cx="1104753" cy="1104753"/>
            </a:xfrm>
          </p:grpSpPr>
          <p:grpSp>
            <p:nvGrpSpPr>
              <p:cNvPr id="60" name="Group 59"/>
              <p:cNvGrpSpPr/>
              <p:nvPr/>
            </p:nvGrpSpPr>
            <p:grpSpPr>
              <a:xfrm>
                <a:off x="6889150" y="1907355"/>
                <a:ext cx="1010844" cy="1010845"/>
                <a:chOff x="2402736" y="2220532"/>
                <a:chExt cx="1010844" cy="1010845"/>
              </a:xfrm>
            </p:grpSpPr>
            <p:sp>
              <p:nvSpPr>
                <p:cNvPr id="62" name="Oval 61"/>
                <p:cNvSpPr/>
                <p:nvPr/>
              </p:nvSpPr>
              <p:spPr>
                <a:xfrm>
                  <a:off x="2402736" y="2220532"/>
                  <a:ext cx="1010844" cy="1010845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3" name="Group 62"/>
                <p:cNvGrpSpPr/>
                <p:nvPr/>
              </p:nvGrpSpPr>
              <p:grpSpPr>
                <a:xfrm>
                  <a:off x="2678057" y="2495853"/>
                  <a:ext cx="460204" cy="460204"/>
                  <a:chOff x="7591425" y="3071813"/>
                  <a:chExt cx="285750" cy="285750"/>
                </a:xfrm>
                <a:solidFill>
                  <a:schemeClr val="bg1"/>
                </a:solidFill>
              </p:grpSpPr>
              <p:sp>
                <p:nvSpPr>
                  <p:cNvPr id="64" name="Freeform 233"/>
                  <p:cNvSpPr>
                    <a:spLocks noEditPoints="1"/>
                  </p:cNvSpPr>
                  <p:nvPr/>
                </p:nvSpPr>
                <p:spPr bwMode="auto">
                  <a:xfrm>
                    <a:off x="7591425" y="3071813"/>
                    <a:ext cx="285750" cy="285750"/>
                  </a:xfrm>
                  <a:custGeom>
                    <a:avLst/>
                    <a:gdLst>
                      <a:gd name="T0" fmla="*/ 366 w 903"/>
                      <a:gd name="T1" fmla="*/ 864 h 902"/>
                      <a:gd name="T2" fmla="*/ 269 w 903"/>
                      <a:gd name="T3" fmla="*/ 830 h 902"/>
                      <a:gd name="T4" fmla="*/ 184 w 903"/>
                      <a:gd name="T5" fmla="*/ 776 h 902"/>
                      <a:gd name="T6" fmla="*/ 115 w 903"/>
                      <a:gd name="T7" fmla="*/ 703 h 902"/>
                      <a:gd name="T8" fmla="*/ 63 w 903"/>
                      <a:gd name="T9" fmla="*/ 615 h 902"/>
                      <a:gd name="T10" fmla="*/ 35 w 903"/>
                      <a:gd name="T11" fmla="*/ 516 h 902"/>
                      <a:gd name="T12" fmla="*/ 33 w 903"/>
                      <a:gd name="T13" fmla="*/ 408 h 902"/>
                      <a:gd name="T14" fmla="*/ 56 w 903"/>
                      <a:gd name="T15" fmla="*/ 307 h 902"/>
                      <a:gd name="T16" fmla="*/ 103 w 903"/>
                      <a:gd name="T17" fmla="*/ 217 h 902"/>
                      <a:gd name="T18" fmla="*/ 168 w 903"/>
                      <a:gd name="T19" fmla="*/ 141 h 902"/>
                      <a:gd name="T20" fmla="*/ 251 w 903"/>
                      <a:gd name="T21" fmla="*/ 82 h 902"/>
                      <a:gd name="T22" fmla="*/ 346 w 903"/>
                      <a:gd name="T23" fmla="*/ 44 h 902"/>
                      <a:gd name="T24" fmla="*/ 451 w 903"/>
                      <a:gd name="T25" fmla="*/ 30 h 902"/>
                      <a:gd name="T26" fmla="*/ 557 w 903"/>
                      <a:gd name="T27" fmla="*/ 44 h 902"/>
                      <a:gd name="T28" fmla="*/ 652 w 903"/>
                      <a:gd name="T29" fmla="*/ 82 h 902"/>
                      <a:gd name="T30" fmla="*/ 735 w 903"/>
                      <a:gd name="T31" fmla="*/ 141 h 902"/>
                      <a:gd name="T32" fmla="*/ 800 w 903"/>
                      <a:gd name="T33" fmla="*/ 217 h 902"/>
                      <a:gd name="T34" fmla="*/ 847 w 903"/>
                      <a:gd name="T35" fmla="*/ 307 h 902"/>
                      <a:gd name="T36" fmla="*/ 870 w 903"/>
                      <a:gd name="T37" fmla="*/ 408 h 902"/>
                      <a:gd name="T38" fmla="*/ 868 w 903"/>
                      <a:gd name="T39" fmla="*/ 516 h 902"/>
                      <a:gd name="T40" fmla="*/ 840 w 903"/>
                      <a:gd name="T41" fmla="*/ 615 h 902"/>
                      <a:gd name="T42" fmla="*/ 788 w 903"/>
                      <a:gd name="T43" fmla="*/ 703 h 902"/>
                      <a:gd name="T44" fmla="*/ 719 w 903"/>
                      <a:gd name="T45" fmla="*/ 776 h 902"/>
                      <a:gd name="T46" fmla="*/ 634 w 903"/>
                      <a:gd name="T47" fmla="*/ 830 h 902"/>
                      <a:gd name="T48" fmla="*/ 537 w 903"/>
                      <a:gd name="T49" fmla="*/ 864 h 902"/>
                      <a:gd name="T50" fmla="*/ 452 w 903"/>
                      <a:gd name="T51" fmla="*/ 0 h 902"/>
                      <a:gd name="T52" fmla="*/ 338 w 903"/>
                      <a:gd name="T53" fmla="*/ 15 h 902"/>
                      <a:gd name="T54" fmla="*/ 237 w 903"/>
                      <a:gd name="T55" fmla="*/ 55 h 902"/>
                      <a:gd name="T56" fmla="*/ 149 w 903"/>
                      <a:gd name="T57" fmla="*/ 118 h 902"/>
                      <a:gd name="T58" fmla="*/ 77 w 903"/>
                      <a:gd name="T59" fmla="*/ 200 h 902"/>
                      <a:gd name="T60" fmla="*/ 28 w 903"/>
                      <a:gd name="T61" fmla="*/ 297 h 902"/>
                      <a:gd name="T62" fmla="*/ 3 w 903"/>
                      <a:gd name="T63" fmla="*/ 405 h 902"/>
                      <a:gd name="T64" fmla="*/ 5 w 903"/>
                      <a:gd name="T65" fmla="*/ 520 h 902"/>
                      <a:gd name="T66" fmla="*/ 36 w 903"/>
                      <a:gd name="T67" fmla="*/ 627 h 902"/>
                      <a:gd name="T68" fmla="*/ 90 w 903"/>
                      <a:gd name="T69" fmla="*/ 721 h 902"/>
                      <a:gd name="T70" fmla="*/ 165 w 903"/>
                      <a:gd name="T71" fmla="*/ 799 h 902"/>
                      <a:gd name="T72" fmla="*/ 256 w 903"/>
                      <a:gd name="T73" fmla="*/ 858 h 902"/>
                      <a:gd name="T74" fmla="*/ 361 w 903"/>
                      <a:gd name="T75" fmla="*/ 894 h 902"/>
                      <a:gd name="T76" fmla="*/ 475 w 903"/>
                      <a:gd name="T77" fmla="*/ 902 h 902"/>
                      <a:gd name="T78" fmla="*/ 586 w 903"/>
                      <a:gd name="T79" fmla="*/ 882 h 902"/>
                      <a:gd name="T80" fmla="*/ 686 w 903"/>
                      <a:gd name="T81" fmla="*/ 837 h 902"/>
                      <a:gd name="T82" fmla="*/ 770 w 903"/>
                      <a:gd name="T83" fmla="*/ 770 h 902"/>
                      <a:gd name="T84" fmla="*/ 837 w 903"/>
                      <a:gd name="T85" fmla="*/ 685 h 902"/>
                      <a:gd name="T86" fmla="*/ 883 w 903"/>
                      <a:gd name="T87" fmla="*/ 585 h 902"/>
                      <a:gd name="T88" fmla="*/ 902 w 903"/>
                      <a:gd name="T89" fmla="*/ 475 h 902"/>
                      <a:gd name="T90" fmla="*/ 893 w 903"/>
                      <a:gd name="T91" fmla="*/ 361 h 902"/>
                      <a:gd name="T92" fmla="*/ 858 w 903"/>
                      <a:gd name="T93" fmla="*/ 256 h 902"/>
                      <a:gd name="T94" fmla="*/ 799 w 903"/>
                      <a:gd name="T95" fmla="*/ 165 h 902"/>
                      <a:gd name="T96" fmla="*/ 721 w 903"/>
                      <a:gd name="T97" fmla="*/ 90 h 902"/>
                      <a:gd name="T98" fmla="*/ 627 w 903"/>
                      <a:gd name="T99" fmla="*/ 36 h 902"/>
                      <a:gd name="T100" fmla="*/ 521 w 903"/>
                      <a:gd name="T101" fmla="*/ 6 h 9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903" h="902">
                        <a:moveTo>
                          <a:pt x="452" y="872"/>
                        </a:moveTo>
                        <a:lnTo>
                          <a:pt x="430" y="872"/>
                        </a:lnTo>
                        <a:lnTo>
                          <a:pt x="408" y="870"/>
                        </a:lnTo>
                        <a:lnTo>
                          <a:pt x="388" y="868"/>
                        </a:lnTo>
                        <a:lnTo>
                          <a:pt x="366" y="864"/>
                        </a:lnTo>
                        <a:lnTo>
                          <a:pt x="346" y="859"/>
                        </a:lnTo>
                        <a:lnTo>
                          <a:pt x="327" y="854"/>
                        </a:lnTo>
                        <a:lnTo>
                          <a:pt x="307" y="847"/>
                        </a:lnTo>
                        <a:lnTo>
                          <a:pt x="288" y="839"/>
                        </a:lnTo>
                        <a:lnTo>
                          <a:pt x="269" y="830"/>
                        </a:lnTo>
                        <a:lnTo>
                          <a:pt x="251" y="822"/>
                        </a:lnTo>
                        <a:lnTo>
                          <a:pt x="234" y="811"/>
                        </a:lnTo>
                        <a:lnTo>
                          <a:pt x="216" y="800"/>
                        </a:lnTo>
                        <a:lnTo>
                          <a:pt x="200" y="789"/>
                        </a:lnTo>
                        <a:lnTo>
                          <a:pt x="184" y="776"/>
                        </a:lnTo>
                        <a:lnTo>
                          <a:pt x="168" y="763"/>
                        </a:lnTo>
                        <a:lnTo>
                          <a:pt x="154" y="749"/>
                        </a:lnTo>
                        <a:lnTo>
                          <a:pt x="140" y="734"/>
                        </a:lnTo>
                        <a:lnTo>
                          <a:pt x="126" y="719"/>
                        </a:lnTo>
                        <a:lnTo>
                          <a:pt x="115" y="703"/>
                        </a:lnTo>
                        <a:lnTo>
                          <a:pt x="103" y="687"/>
                        </a:lnTo>
                        <a:lnTo>
                          <a:pt x="91" y="670"/>
                        </a:lnTo>
                        <a:lnTo>
                          <a:pt x="81" y="652"/>
                        </a:lnTo>
                        <a:lnTo>
                          <a:pt x="72" y="634"/>
                        </a:lnTo>
                        <a:lnTo>
                          <a:pt x="63" y="615"/>
                        </a:lnTo>
                        <a:lnTo>
                          <a:pt x="56" y="596"/>
                        </a:lnTo>
                        <a:lnTo>
                          <a:pt x="49" y="577"/>
                        </a:lnTo>
                        <a:lnTo>
                          <a:pt x="44" y="556"/>
                        </a:lnTo>
                        <a:lnTo>
                          <a:pt x="40" y="536"/>
                        </a:lnTo>
                        <a:lnTo>
                          <a:pt x="35" y="516"/>
                        </a:lnTo>
                        <a:lnTo>
                          <a:pt x="33" y="494"/>
                        </a:lnTo>
                        <a:lnTo>
                          <a:pt x="31" y="474"/>
                        </a:lnTo>
                        <a:lnTo>
                          <a:pt x="31" y="451"/>
                        </a:lnTo>
                        <a:lnTo>
                          <a:pt x="31" y="430"/>
                        </a:lnTo>
                        <a:lnTo>
                          <a:pt x="33" y="408"/>
                        </a:lnTo>
                        <a:lnTo>
                          <a:pt x="35" y="388"/>
                        </a:lnTo>
                        <a:lnTo>
                          <a:pt x="40" y="367"/>
                        </a:lnTo>
                        <a:lnTo>
                          <a:pt x="44" y="346"/>
                        </a:lnTo>
                        <a:lnTo>
                          <a:pt x="49" y="327"/>
                        </a:lnTo>
                        <a:lnTo>
                          <a:pt x="56" y="307"/>
                        </a:lnTo>
                        <a:lnTo>
                          <a:pt x="63" y="287"/>
                        </a:lnTo>
                        <a:lnTo>
                          <a:pt x="72" y="269"/>
                        </a:lnTo>
                        <a:lnTo>
                          <a:pt x="81" y="251"/>
                        </a:lnTo>
                        <a:lnTo>
                          <a:pt x="91" y="234"/>
                        </a:lnTo>
                        <a:lnTo>
                          <a:pt x="103" y="217"/>
                        </a:lnTo>
                        <a:lnTo>
                          <a:pt x="115" y="200"/>
                        </a:lnTo>
                        <a:lnTo>
                          <a:pt x="126" y="183"/>
                        </a:lnTo>
                        <a:lnTo>
                          <a:pt x="140" y="168"/>
                        </a:lnTo>
                        <a:lnTo>
                          <a:pt x="154" y="155"/>
                        </a:lnTo>
                        <a:lnTo>
                          <a:pt x="168" y="141"/>
                        </a:lnTo>
                        <a:lnTo>
                          <a:pt x="184" y="127"/>
                        </a:lnTo>
                        <a:lnTo>
                          <a:pt x="200" y="114"/>
                        </a:lnTo>
                        <a:lnTo>
                          <a:pt x="216" y="103"/>
                        </a:lnTo>
                        <a:lnTo>
                          <a:pt x="234" y="91"/>
                        </a:lnTo>
                        <a:lnTo>
                          <a:pt x="251" y="82"/>
                        </a:lnTo>
                        <a:lnTo>
                          <a:pt x="269" y="72"/>
                        </a:lnTo>
                        <a:lnTo>
                          <a:pt x="288" y="63"/>
                        </a:lnTo>
                        <a:lnTo>
                          <a:pt x="307" y="56"/>
                        </a:lnTo>
                        <a:lnTo>
                          <a:pt x="327" y="50"/>
                        </a:lnTo>
                        <a:lnTo>
                          <a:pt x="346" y="44"/>
                        </a:lnTo>
                        <a:lnTo>
                          <a:pt x="366" y="39"/>
                        </a:lnTo>
                        <a:lnTo>
                          <a:pt x="388" y="36"/>
                        </a:lnTo>
                        <a:lnTo>
                          <a:pt x="408" y="32"/>
                        </a:lnTo>
                        <a:lnTo>
                          <a:pt x="430" y="31"/>
                        </a:lnTo>
                        <a:lnTo>
                          <a:pt x="451" y="30"/>
                        </a:lnTo>
                        <a:lnTo>
                          <a:pt x="473" y="31"/>
                        </a:lnTo>
                        <a:lnTo>
                          <a:pt x="495" y="32"/>
                        </a:lnTo>
                        <a:lnTo>
                          <a:pt x="515" y="36"/>
                        </a:lnTo>
                        <a:lnTo>
                          <a:pt x="537" y="39"/>
                        </a:lnTo>
                        <a:lnTo>
                          <a:pt x="557" y="44"/>
                        </a:lnTo>
                        <a:lnTo>
                          <a:pt x="576" y="50"/>
                        </a:lnTo>
                        <a:lnTo>
                          <a:pt x="596" y="56"/>
                        </a:lnTo>
                        <a:lnTo>
                          <a:pt x="615" y="63"/>
                        </a:lnTo>
                        <a:lnTo>
                          <a:pt x="634" y="72"/>
                        </a:lnTo>
                        <a:lnTo>
                          <a:pt x="652" y="82"/>
                        </a:lnTo>
                        <a:lnTo>
                          <a:pt x="670" y="91"/>
                        </a:lnTo>
                        <a:lnTo>
                          <a:pt x="687" y="103"/>
                        </a:lnTo>
                        <a:lnTo>
                          <a:pt x="703" y="114"/>
                        </a:lnTo>
                        <a:lnTo>
                          <a:pt x="719" y="127"/>
                        </a:lnTo>
                        <a:lnTo>
                          <a:pt x="735" y="141"/>
                        </a:lnTo>
                        <a:lnTo>
                          <a:pt x="749" y="155"/>
                        </a:lnTo>
                        <a:lnTo>
                          <a:pt x="763" y="168"/>
                        </a:lnTo>
                        <a:lnTo>
                          <a:pt x="777" y="183"/>
                        </a:lnTo>
                        <a:lnTo>
                          <a:pt x="788" y="200"/>
                        </a:lnTo>
                        <a:lnTo>
                          <a:pt x="800" y="217"/>
                        </a:lnTo>
                        <a:lnTo>
                          <a:pt x="812" y="234"/>
                        </a:lnTo>
                        <a:lnTo>
                          <a:pt x="822" y="251"/>
                        </a:lnTo>
                        <a:lnTo>
                          <a:pt x="831" y="269"/>
                        </a:lnTo>
                        <a:lnTo>
                          <a:pt x="840" y="287"/>
                        </a:lnTo>
                        <a:lnTo>
                          <a:pt x="847" y="307"/>
                        </a:lnTo>
                        <a:lnTo>
                          <a:pt x="854" y="327"/>
                        </a:lnTo>
                        <a:lnTo>
                          <a:pt x="859" y="346"/>
                        </a:lnTo>
                        <a:lnTo>
                          <a:pt x="863" y="367"/>
                        </a:lnTo>
                        <a:lnTo>
                          <a:pt x="868" y="388"/>
                        </a:lnTo>
                        <a:lnTo>
                          <a:pt x="870" y="408"/>
                        </a:lnTo>
                        <a:lnTo>
                          <a:pt x="872" y="430"/>
                        </a:lnTo>
                        <a:lnTo>
                          <a:pt x="872" y="451"/>
                        </a:lnTo>
                        <a:lnTo>
                          <a:pt x="872" y="473"/>
                        </a:lnTo>
                        <a:lnTo>
                          <a:pt x="870" y="494"/>
                        </a:lnTo>
                        <a:lnTo>
                          <a:pt x="868" y="516"/>
                        </a:lnTo>
                        <a:lnTo>
                          <a:pt x="863" y="536"/>
                        </a:lnTo>
                        <a:lnTo>
                          <a:pt x="859" y="556"/>
                        </a:lnTo>
                        <a:lnTo>
                          <a:pt x="854" y="577"/>
                        </a:lnTo>
                        <a:lnTo>
                          <a:pt x="847" y="596"/>
                        </a:lnTo>
                        <a:lnTo>
                          <a:pt x="840" y="615"/>
                        </a:lnTo>
                        <a:lnTo>
                          <a:pt x="831" y="633"/>
                        </a:lnTo>
                        <a:lnTo>
                          <a:pt x="822" y="652"/>
                        </a:lnTo>
                        <a:lnTo>
                          <a:pt x="812" y="670"/>
                        </a:lnTo>
                        <a:lnTo>
                          <a:pt x="800" y="687"/>
                        </a:lnTo>
                        <a:lnTo>
                          <a:pt x="788" y="703"/>
                        </a:lnTo>
                        <a:lnTo>
                          <a:pt x="777" y="719"/>
                        </a:lnTo>
                        <a:lnTo>
                          <a:pt x="763" y="734"/>
                        </a:lnTo>
                        <a:lnTo>
                          <a:pt x="749" y="749"/>
                        </a:lnTo>
                        <a:lnTo>
                          <a:pt x="735" y="763"/>
                        </a:lnTo>
                        <a:lnTo>
                          <a:pt x="719" y="776"/>
                        </a:lnTo>
                        <a:lnTo>
                          <a:pt x="703" y="789"/>
                        </a:lnTo>
                        <a:lnTo>
                          <a:pt x="687" y="800"/>
                        </a:lnTo>
                        <a:lnTo>
                          <a:pt x="670" y="811"/>
                        </a:lnTo>
                        <a:lnTo>
                          <a:pt x="652" y="822"/>
                        </a:lnTo>
                        <a:lnTo>
                          <a:pt x="634" y="830"/>
                        </a:lnTo>
                        <a:lnTo>
                          <a:pt x="615" y="839"/>
                        </a:lnTo>
                        <a:lnTo>
                          <a:pt x="596" y="847"/>
                        </a:lnTo>
                        <a:lnTo>
                          <a:pt x="576" y="854"/>
                        </a:lnTo>
                        <a:lnTo>
                          <a:pt x="557" y="859"/>
                        </a:lnTo>
                        <a:lnTo>
                          <a:pt x="537" y="864"/>
                        </a:lnTo>
                        <a:lnTo>
                          <a:pt x="515" y="868"/>
                        </a:lnTo>
                        <a:lnTo>
                          <a:pt x="495" y="870"/>
                        </a:lnTo>
                        <a:lnTo>
                          <a:pt x="473" y="872"/>
                        </a:lnTo>
                        <a:lnTo>
                          <a:pt x="452" y="872"/>
                        </a:lnTo>
                        <a:close/>
                        <a:moveTo>
                          <a:pt x="452" y="0"/>
                        </a:moveTo>
                        <a:lnTo>
                          <a:pt x="428" y="1"/>
                        </a:lnTo>
                        <a:lnTo>
                          <a:pt x="406" y="2"/>
                        </a:lnTo>
                        <a:lnTo>
                          <a:pt x="382" y="6"/>
                        </a:lnTo>
                        <a:lnTo>
                          <a:pt x="361" y="10"/>
                        </a:lnTo>
                        <a:lnTo>
                          <a:pt x="338" y="15"/>
                        </a:lnTo>
                        <a:lnTo>
                          <a:pt x="317" y="21"/>
                        </a:lnTo>
                        <a:lnTo>
                          <a:pt x="297" y="28"/>
                        </a:lnTo>
                        <a:lnTo>
                          <a:pt x="276" y="36"/>
                        </a:lnTo>
                        <a:lnTo>
                          <a:pt x="256" y="45"/>
                        </a:lnTo>
                        <a:lnTo>
                          <a:pt x="237" y="55"/>
                        </a:lnTo>
                        <a:lnTo>
                          <a:pt x="217" y="66"/>
                        </a:lnTo>
                        <a:lnTo>
                          <a:pt x="199" y="77"/>
                        </a:lnTo>
                        <a:lnTo>
                          <a:pt x="182" y="90"/>
                        </a:lnTo>
                        <a:lnTo>
                          <a:pt x="165" y="104"/>
                        </a:lnTo>
                        <a:lnTo>
                          <a:pt x="149" y="118"/>
                        </a:lnTo>
                        <a:lnTo>
                          <a:pt x="133" y="133"/>
                        </a:lnTo>
                        <a:lnTo>
                          <a:pt x="118" y="148"/>
                        </a:lnTo>
                        <a:lnTo>
                          <a:pt x="104" y="165"/>
                        </a:lnTo>
                        <a:lnTo>
                          <a:pt x="90" y="182"/>
                        </a:lnTo>
                        <a:lnTo>
                          <a:pt x="77" y="200"/>
                        </a:lnTo>
                        <a:lnTo>
                          <a:pt x="65" y="218"/>
                        </a:lnTo>
                        <a:lnTo>
                          <a:pt x="55" y="237"/>
                        </a:lnTo>
                        <a:lnTo>
                          <a:pt x="45" y="256"/>
                        </a:lnTo>
                        <a:lnTo>
                          <a:pt x="36" y="277"/>
                        </a:lnTo>
                        <a:lnTo>
                          <a:pt x="28" y="297"/>
                        </a:lnTo>
                        <a:lnTo>
                          <a:pt x="20" y="317"/>
                        </a:lnTo>
                        <a:lnTo>
                          <a:pt x="15" y="339"/>
                        </a:lnTo>
                        <a:lnTo>
                          <a:pt x="10" y="361"/>
                        </a:lnTo>
                        <a:lnTo>
                          <a:pt x="5" y="383"/>
                        </a:lnTo>
                        <a:lnTo>
                          <a:pt x="3" y="405"/>
                        </a:lnTo>
                        <a:lnTo>
                          <a:pt x="1" y="429"/>
                        </a:lnTo>
                        <a:lnTo>
                          <a:pt x="0" y="451"/>
                        </a:lnTo>
                        <a:lnTo>
                          <a:pt x="1" y="475"/>
                        </a:lnTo>
                        <a:lnTo>
                          <a:pt x="3" y="497"/>
                        </a:lnTo>
                        <a:lnTo>
                          <a:pt x="5" y="520"/>
                        </a:lnTo>
                        <a:lnTo>
                          <a:pt x="10" y="542"/>
                        </a:lnTo>
                        <a:lnTo>
                          <a:pt x="15" y="564"/>
                        </a:lnTo>
                        <a:lnTo>
                          <a:pt x="20" y="585"/>
                        </a:lnTo>
                        <a:lnTo>
                          <a:pt x="28" y="607"/>
                        </a:lnTo>
                        <a:lnTo>
                          <a:pt x="36" y="627"/>
                        </a:lnTo>
                        <a:lnTo>
                          <a:pt x="45" y="647"/>
                        </a:lnTo>
                        <a:lnTo>
                          <a:pt x="55" y="667"/>
                        </a:lnTo>
                        <a:lnTo>
                          <a:pt x="66" y="685"/>
                        </a:lnTo>
                        <a:lnTo>
                          <a:pt x="77" y="704"/>
                        </a:lnTo>
                        <a:lnTo>
                          <a:pt x="90" y="721"/>
                        </a:lnTo>
                        <a:lnTo>
                          <a:pt x="104" y="738"/>
                        </a:lnTo>
                        <a:lnTo>
                          <a:pt x="118" y="754"/>
                        </a:lnTo>
                        <a:lnTo>
                          <a:pt x="133" y="770"/>
                        </a:lnTo>
                        <a:lnTo>
                          <a:pt x="149" y="785"/>
                        </a:lnTo>
                        <a:lnTo>
                          <a:pt x="165" y="799"/>
                        </a:lnTo>
                        <a:lnTo>
                          <a:pt x="182" y="813"/>
                        </a:lnTo>
                        <a:lnTo>
                          <a:pt x="199" y="825"/>
                        </a:lnTo>
                        <a:lnTo>
                          <a:pt x="217" y="837"/>
                        </a:lnTo>
                        <a:lnTo>
                          <a:pt x="237" y="848"/>
                        </a:lnTo>
                        <a:lnTo>
                          <a:pt x="256" y="858"/>
                        </a:lnTo>
                        <a:lnTo>
                          <a:pt x="276" y="867"/>
                        </a:lnTo>
                        <a:lnTo>
                          <a:pt x="297" y="875"/>
                        </a:lnTo>
                        <a:lnTo>
                          <a:pt x="317" y="882"/>
                        </a:lnTo>
                        <a:lnTo>
                          <a:pt x="338" y="888"/>
                        </a:lnTo>
                        <a:lnTo>
                          <a:pt x="361" y="894"/>
                        </a:lnTo>
                        <a:lnTo>
                          <a:pt x="382" y="897"/>
                        </a:lnTo>
                        <a:lnTo>
                          <a:pt x="406" y="900"/>
                        </a:lnTo>
                        <a:lnTo>
                          <a:pt x="428" y="902"/>
                        </a:lnTo>
                        <a:lnTo>
                          <a:pt x="451" y="902"/>
                        </a:lnTo>
                        <a:lnTo>
                          <a:pt x="475" y="902"/>
                        </a:lnTo>
                        <a:lnTo>
                          <a:pt x="497" y="900"/>
                        </a:lnTo>
                        <a:lnTo>
                          <a:pt x="521" y="897"/>
                        </a:lnTo>
                        <a:lnTo>
                          <a:pt x="542" y="894"/>
                        </a:lnTo>
                        <a:lnTo>
                          <a:pt x="565" y="888"/>
                        </a:lnTo>
                        <a:lnTo>
                          <a:pt x="586" y="882"/>
                        </a:lnTo>
                        <a:lnTo>
                          <a:pt x="606" y="875"/>
                        </a:lnTo>
                        <a:lnTo>
                          <a:pt x="627" y="867"/>
                        </a:lnTo>
                        <a:lnTo>
                          <a:pt x="647" y="858"/>
                        </a:lnTo>
                        <a:lnTo>
                          <a:pt x="666" y="848"/>
                        </a:lnTo>
                        <a:lnTo>
                          <a:pt x="686" y="837"/>
                        </a:lnTo>
                        <a:lnTo>
                          <a:pt x="704" y="825"/>
                        </a:lnTo>
                        <a:lnTo>
                          <a:pt x="721" y="813"/>
                        </a:lnTo>
                        <a:lnTo>
                          <a:pt x="738" y="799"/>
                        </a:lnTo>
                        <a:lnTo>
                          <a:pt x="754" y="785"/>
                        </a:lnTo>
                        <a:lnTo>
                          <a:pt x="770" y="770"/>
                        </a:lnTo>
                        <a:lnTo>
                          <a:pt x="785" y="754"/>
                        </a:lnTo>
                        <a:lnTo>
                          <a:pt x="799" y="738"/>
                        </a:lnTo>
                        <a:lnTo>
                          <a:pt x="813" y="721"/>
                        </a:lnTo>
                        <a:lnTo>
                          <a:pt x="826" y="704"/>
                        </a:lnTo>
                        <a:lnTo>
                          <a:pt x="837" y="685"/>
                        </a:lnTo>
                        <a:lnTo>
                          <a:pt x="848" y="667"/>
                        </a:lnTo>
                        <a:lnTo>
                          <a:pt x="858" y="647"/>
                        </a:lnTo>
                        <a:lnTo>
                          <a:pt x="867" y="627"/>
                        </a:lnTo>
                        <a:lnTo>
                          <a:pt x="875" y="607"/>
                        </a:lnTo>
                        <a:lnTo>
                          <a:pt x="883" y="585"/>
                        </a:lnTo>
                        <a:lnTo>
                          <a:pt x="888" y="564"/>
                        </a:lnTo>
                        <a:lnTo>
                          <a:pt x="893" y="542"/>
                        </a:lnTo>
                        <a:lnTo>
                          <a:pt x="898" y="520"/>
                        </a:lnTo>
                        <a:lnTo>
                          <a:pt x="900" y="497"/>
                        </a:lnTo>
                        <a:lnTo>
                          <a:pt x="902" y="475"/>
                        </a:lnTo>
                        <a:lnTo>
                          <a:pt x="903" y="451"/>
                        </a:lnTo>
                        <a:lnTo>
                          <a:pt x="902" y="429"/>
                        </a:lnTo>
                        <a:lnTo>
                          <a:pt x="900" y="405"/>
                        </a:lnTo>
                        <a:lnTo>
                          <a:pt x="898" y="383"/>
                        </a:lnTo>
                        <a:lnTo>
                          <a:pt x="893" y="361"/>
                        </a:lnTo>
                        <a:lnTo>
                          <a:pt x="888" y="339"/>
                        </a:lnTo>
                        <a:lnTo>
                          <a:pt x="883" y="317"/>
                        </a:lnTo>
                        <a:lnTo>
                          <a:pt x="875" y="297"/>
                        </a:lnTo>
                        <a:lnTo>
                          <a:pt x="867" y="277"/>
                        </a:lnTo>
                        <a:lnTo>
                          <a:pt x="858" y="256"/>
                        </a:lnTo>
                        <a:lnTo>
                          <a:pt x="848" y="237"/>
                        </a:lnTo>
                        <a:lnTo>
                          <a:pt x="837" y="218"/>
                        </a:lnTo>
                        <a:lnTo>
                          <a:pt x="826" y="200"/>
                        </a:lnTo>
                        <a:lnTo>
                          <a:pt x="813" y="182"/>
                        </a:lnTo>
                        <a:lnTo>
                          <a:pt x="799" y="165"/>
                        </a:lnTo>
                        <a:lnTo>
                          <a:pt x="785" y="148"/>
                        </a:lnTo>
                        <a:lnTo>
                          <a:pt x="770" y="133"/>
                        </a:lnTo>
                        <a:lnTo>
                          <a:pt x="754" y="118"/>
                        </a:lnTo>
                        <a:lnTo>
                          <a:pt x="738" y="104"/>
                        </a:lnTo>
                        <a:lnTo>
                          <a:pt x="721" y="90"/>
                        </a:lnTo>
                        <a:lnTo>
                          <a:pt x="704" y="77"/>
                        </a:lnTo>
                        <a:lnTo>
                          <a:pt x="686" y="66"/>
                        </a:lnTo>
                        <a:lnTo>
                          <a:pt x="666" y="55"/>
                        </a:lnTo>
                        <a:lnTo>
                          <a:pt x="647" y="45"/>
                        </a:lnTo>
                        <a:lnTo>
                          <a:pt x="627" y="36"/>
                        </a:lnTo>
                        <a:lnTo>
                          <a:pt x="606" y="28"/>
                        </a:lnTo>
                        <a:lnTo>
                          <a:pt x="586" y="21"/>
                        </a:lnTo>
                        <a:lnTo>
                          <a:pt x="565" y="15"/>
                        </a:lnTo>
                        <a:lnTo>
                          <a:pt x="542" y="10"/>
                        </a:lnTo>
                        <a:lnTo>
                          <a:pt x="521" y="6"/>
                        </a:lnTo>
                        <a:lnTo>
                          <a:pt x="497" y="2"/>
                        </a:lnTo>
                        <a:lnTo>
                          <a:pt x="475" y="1"/>
                        </a:lnTo>
                        <a:lnTo>
                          <a:pt x="45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5" name="Freeform 234"/>
                  <p:cNvSpPr>
                    <a:spLocks noEditPoints="1"/>
                  </p:cNvSpPr>
                  <p:nvPr/>
                </p:nvSpPr>
                <p:spPr bwMode="auto">
                  <a:xfrm>
                    <a:off x="7700963" y="3133725"/>
                    <a:ext cx="66675" cy="161925"/>
                  </a:xfrm>
                  <a:custGeom>
                    <a:avLst/>
                    <a:gdLst>
                      <a:gd name="T0" fmla="*/ 176 w 211"/>
                      <a:gd name="T1" fmla="*/ 372 h 511"/>
                      <a:gd name="T2" fmla="*/ 154 w 211"/>
                      <a:gd name="T3" fmla="*/ 403 h 511"/>
                      <a:gd name="T4" fmla="*/ 121 w 211"/>
                      <a:gd name="T5" fmla="*/ 419 h 511"/>
                      <a:gd name="T6" fmla="*/ 145 w 211"/>
                      <a:gd name="T7" fmla="*/ 281 h 511"/>
                      <a:gd name="T8" fmla="*/ 174 w 211"/>
                      <a:gd name="T9" fmla="*/ 314 h 511"/>
                      <a:gd name="T10" fmla="*/ 181 w 211"/>
                      <a:gd name="T11" fmla="*/ 346 h 511"/>
                      <a:gd name="T12" fmla="*/ 35 w 211"/>
                      <a:gd name="T13" fmla="*/ 140 h 511"/>
                      <a:gd name="T14" fmla="*/ 57 w 211"/>
                      <a:gd name="T15" fmla="*/ 109 h 511"/>
                      <a:gd name="T16" fmla="*/ 90 w 211"/>
                      <a:gd name="T17" fmla="*/ 91 h 511"/>
                      <a:gd name="T18" fmla="*/ 66 w 211"/>
                      <a:gd name="T19" fmla="*/ 230 h 511"/>
                      <a:gd name="T20" fmla="*/ 37 w 211"/>
                      <a:gd name="T21" fmla="*/ 197 h 511"/>
                      <a:gd name="T22" fmla="*/ 30 w 211"/>
                      <a:gd name="T23" fmla="*/ 165 h 511"/>
                      <a:gd name="T24" fmla="*/ 183 w 211"/>
                      <a:gd name="T25" fmla="*/ 174 h 511"/>
                      <a:gd name="T26" fmla="*/ 196 w 211"/>
                      <a:gd name="T27" fmla="*/ 180 h 511"/>
                      <a:gd name="T28" fmla="*/ 208 w 211"/>
                      <a:gd name="T29" fmla="*/ 174 h 511"/>
                      <a:gd name="T30" fmla="*/ 209 w 211"/>
                      <a:gd name="T31" fmla="*/ 146 h 511"/>
                      <a:gd name="T32" fmla="*/ 191 w 211"/>
                      <a:gd name="T33" fmla="*/ 103 h 511"/>
                      <a:gd name="T34" fmla="*/ 156 w 211"/>
                      <a:gd name="T35" fmla="*/ 73 h 511"/>
                      <a:gd name="T36" fmla="*/ 121 w 211"/>
                      <a:gd name="T37" fmla="*/ 15 h 511"/>
                      <a:gd name="T38" fmla="*/ 114 w 211"/>
                      <a:gd name="T39" fmla="*/ 2 h 511"/>
                      <a:gd name="T40" fmla="*/ 100 w 211"/>
                      <a:gd name="T41" fmla="*/ 1 h 511"/>
                      <a:gd name="T42" fmla="*/ 91 w 211"/>
                      <a:gd name="T43" fmla="*/ 12 h 511"/>
                      <a:gd name="T44" fmla="*/ 63 w 211"/>
                      <a:gd name="T45" fmla="*/ 69 h 511"/>
                      <a:gd name="T46" fmla="*/ 27 w 211"/>
                      <a:gd name="T47" fmla="*/ 97 h 511"/>
                      <a:gd name="T48" fmla="*/ 4 w 211"/>
                      <a:gd name="T49" fmla="*/ 136 h 511"/>
                      <a:gd name="T50" fmla="*/ 2 w 211"/>
                      <a:gd name="T51" fmla="*/ 185 h 511"/>
                      <a:gd name="T52" fmla="*/ 20 w 211"/>
                      <a:gd name="T53" fmla="*/ 227 h 511"/>
                      <a:gd name="T54" fmla="*/ 55 w 211"/>
                      <a:gd name="T55" fmla="*/ 257 h 511"/>
                      <a:gd name="T56" fmla="*/ 90 w 211"/>
                      <a:gd name="T57" fmla="*/ 419 h 511"/>
                      <a:gd name="T58" fmla="*/ 57 w 211"/>
                      <a:gd name="T59" fmla="*/ 403 h 511"/>
                      <a:gd name="T60" fmla="*/ 35 w 211"/>
                      <a:gd name="T61" fmla="*/ 372 h 511"/>
                      <a:gd name="T62" fmla="*/ 30 w 211"/>
                      <a:gd name="T63" fmla="*/ 343 h 511"/>
                      <a:gd name="T64" fmla="*/ 21 w 211"/>
                      <a:gd name="T65" fmla="*/ 332 h 511"/>
                      <a:gd name="T66" fmla="*/ 6 w 211"/>
                      <a:gd name="T67" fmla="*/ 333 h 511"/>
                      <a:gd name="T68" fmla="*/ 0 w 211"/>
                      <a:gd name="T69" fmla="*/ 346 h 511"/>
                      <a:gd name="T70" fmla="*/ 11 w 211"/>
                      <a:gd name="T71" fmla="*/ 392 h 511"/>
                      <a:gd name="T72" fmla="*/ 40 w 211"/>
                      <a:gd name="T73" fmla="*/ 428 h 511"/>
                      <a:gd name="T74" fmla="*/ 81 w 211"/>
                      <a:gd name="T75" fmla="*/ 448 h 511"/>
                      <a:gd name="T76" fmla="*/ 93 w 211"/>
                      <a:gd name="T77" fmla="*/ 505 h 511"/>
                      <a:gd name="T78" fmla="*/ 105 w 211"/>
                      <a:gd name="T79" fmla="*/ 511 h 511"/>
                      <a:gd name="T80" fmla="*/ 118 w 211"/>
                      <a:gd name="T81" fmla="*/ 505 h 511"/>
                      <a:gd name="T82" fmla="*/ 130 w 211"/>
                      <a:gd name="T83" fmla="*/ 448 h 511"/>
                      <a:gd name="T84" fmla="*/ 171 w 211"/>
                      <a:gd name="T85" fmla="*/ 428 h 511"/>
                      <a:gd name="T86" fmla="*/ 200 w 211"/>
                      <a:gd name="T87" fmla="*/ 392 h 511"/>
                      <a:gd name="T88" fmla="*/ 211 w 211"/>
                      <a:gd name="T89" fmla="*/ 346 h 511"/>
                      <a:gd name="T90" fmla="*/ 200 w 211"/>
                      <a:gd name="T91" fmla="*/ 299 h 511"/>
                      <a:gd name="T92" fmla="*/ 171 w 211"/>
                      <a:gd name="T93" fmla="*/ 264 h 511"/>
                      <a:gd name="T94" fmla="*/ 130 w 211"/>
                      <a:gd name="T95" fmla="*/ 243 h 511"/>
                      <a:gd name="T96" fmla="*/ 139 w 211"/>
                      <a:gd name="T97" fmla="*/ 98 h 511"/>
                      <a:gd name="T98" fmla="*/ 170 w 211"/>
                      <a:gd name="T99" fmla="*/ 128 h 511"/>
                      <a:gd name="T100" fmla="*/ 180 w 211"/>
                      <a:gd name="T101" fmla="*/ 159 h 5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211" h="511">
                        <a:moveTo>
                          <a:pt x="181" y="346"/>
                        </a:moveTo>
                        <a:lnTo>
                          <a:pt x="180" y="353"/>
                        </a:lnTo>
                        <a:lnTo>
                          <a:pt x="180" y="359"/>
                        </a:lnTo>
                        <a:lnTo>
                          <a:pt x="178" y="366"/>
                        </a:lnTo>
                        <a:lnTo>
                          <a:pt x="176" y="372"/>
                        </a:lnTo>
                        <a:lnTo>
                          <a:pt x="174" y="377"/>
                        </a:lnTo>
                        <a:lnTo>
                          <a:pt x="170" y="383"/>
                        </a:lnTo>
                        <a:lnTo>
                          <a:pt x="167" y="388"/>
                        </a:lnTo>
                        <a:lnTo>
                          <a:pt x="164" y="393"/>
                        </a:lnTo>
                        <a:lnTo>
                          <a:pt x="154" y="403"/>
                        </a:lnTo>
                        <a:lnTo>
                          <a:pt x="145" y="411"/>
                        </a:lnTo>
                        <a:lnTo>
                          <a:pt x="139" y="413"/>
                        </a:lnTo>
                        <a:lnTo>
                          <a:pt x="133" y="416"/>
                        </a:lnTo>
                        <a:lnTo>
                          <a:pt x="126" y="418"/>
                        </a:lnTo>
                        <a:lnTo>
                          <a:pt x="121" y="419"/>
                        </a:lnTo>
                        <a:lnTo>
                          <a:pt x="121" y="272"/>
                        </a:lnTo>
                        <a:lnTo>
                          <a:pt x="126" y="273"/>
                        </a:lnTo>
                        <a:lnTo>
                          <a:pt x="133" y="276"/>
                        </a:lnTo>
                        <a:lnTo>
                          <a:pt x="139" y="279"/>
                        </a:lnTo>
                        <a:lnTo>
                          <a:pt x="145" y="281"/>
                        </a:lnTo>
                        <a:lnTo>
                          <a:pt x="154" y="288"/>
                        </a:lnTo>
                        <a:lnTo>
                          <a:pt x="164" y="298"/>
                        </a:lnTo>
                        <a:lnTo>
                          <a:pt x="167" y="303"/>
                        </a:lnTo>
                        <a:lnTo>
                          <a:pt x="170" y="309"/>
                        </a:lnTo>
                        <a:lnTo>
                          <a:pt x="174" y="314"/>
                        </a:lnTo>
                        <a:lnTo>
                          <a:pt x="176" y="320"/>
                        </a:lnTo>
                        <a:lnTo>
                          <a:pt x="178" y="326"/>
                        </a:lnTo>
                        <a:lnTo>
                          <a:pt x="180" y="332"/>
                        </a:lnTo>
                        <a:lnTo>
                          <a:pt x="180" y="339"/>
                        </a:lnTo>
                        <a:lnTo>
                          <a:pt x="181" y="346"/>
                        </a:lnTo>
                        <a:close/>
                        <a:moveTo>
                          <a:pt x="30" y="165"/>
                        </a:moveTo>
                        <a:lnTo>
                          <a:pt x="31" y="159"/>
                        </a:lnTo>
                        <a:lnTo>
                          <a:pt x="31" y="152"/>
                        </a:lnTo>
                        <a:lnTo>
                          <a:pt x="33" y="146"/>
                        </a:lnTo>
                        <a:lnTo>
                          <a:pt x="35" y="140"/>
                        </a:lnTo>
                        <a:lnTo>
                          <a:pt x="37" y="133"/>
                        </a:lnTo>
                        <a:lnTo>
                          <a:pt x="41" y="128"/>
                        </a:lnTo>
                        <a:lnTo>
                          <a:pt x="44" y="122"/>
                        </a:lnTo>
                        <a:lnTo>
                          <a:pt x="47" y="117"/>
                        </a:lnTo>
                        <a:lnTo>
                          <a:pt x="57" y="109"/>
                        </a:lnTo>
                        <a:lnTo>
                          <a:pt x="66" y="101"/>
                        </a:lnTo>
                        <a:lnTo>
                          <a:pt x="72" y="98"/>
                        </a:lnTo>
                        <a:lnTo>
                          <a:pt x="78" y="96"/>
                        </a:lnTo>
                        <a:lnTo>
                          <a:pt x="85" y="94"/>
                        </a:lnTo>
                        <a:lnTo>
                          <a:pt x="90" y="91"/>
                        </a:lnTo>
                        <a:lnTo>
                          <a:pt x="90" y="239"/>
                        </a:lnTo>
                        <a:lnTo>
                          <a:pt x="85" y="237"/>
                        </a:lnTo>
                        <a:lnTo>
                          <a:pt x="78" y="235"/>
                        </a:lnTo>
                        <a:lnTo>
                          <a:pt x="72" y="233"/>
                        </a:lnTo>
                        <a:lnTo>
                          <a:pt x="66" y="230"/>
                        </a:lnTo>
                        <a:lnTo>
                          <a:pt x="57" y="222"/>
                        </a:lnTo>
                        <a:lnTo>
                          <a:pt x="47" y="213"/>
                        </a:lnTo>
                        <a:lnTo>
                          <a:pt x="44" y="208"/>
                        </a:lnTo>
                        <a:lnTo>
                          <a:pt x="41" y="203"/>
                        </a:lnTo>
                        <a:lnTo>
                          <a:pt x="37" y="197"/>
                        </a:lnTo>
                        <a:lnTo>
                          <a:pt x="35" y="191"/>
                        </a:lnTo>
                        <a:lnTo>
                          <a:pt x="33" y="185"/>
                        </a:lnTo>
                        <a:lnTo>
                          <a:pt x="31" y="179"/>
                        </a:lnTo>
                        <a:lnTo>
                          <a:pt x="31" y="172"/>
                        </a:lnTo>
                        <a:lnTo>
                          <a:pt x="30" y="165"/>
                        </a:lnTo>
                        <a:lnTo>
                          <a:pt x="30" y="165"/>
                        </a:lnTo>
                        <a:close/>
                        <a:moveTo>
                          <a:pt x="181" y="165"/>
                        </a:moveTo>
                        <a:lnTo>
                          <a:pt x="181" y="168"/>
                        </a:lnTo>
                        <a:lnTo>
                          <a:pt x="182" y="172"/>
                        </a:lnTo>
                        <a:lnTo>
                          <a:pt x="183" y="174"/>
                        </a:lnTo>
                        <a:lnTo>
                          <a:pt x="185" y="176"/>
                        </a:lnTo>
                        <a:lnTo>
                          <a:pt x="187" y="178"/>
                        </a:lnTo>
                        <a:lnTo>
                          <a:pt x="190" y="179"/>
                        </a:lnTo>
                        <a:lnTo>
                          <a:pt x="193" y="180"/>
                        </a:lnTo>
                        <a:lnTo>
                          <a:pt x="196" y="180"/>
                        </a:lnTo>
                        <a:lnTo>
                          <a:pt x="199" y="180"/>
                        </a:lnTo>
                        <a:lnTo>
                          <a:pt x="201" y="179"/>
                        </a:lnTo>
                        <a:lnTo>
                          <a:pt x="205" y="178"/>
                        </a:lnTo>
                        <a:lnTo>
                          <a:pt x="207" y="176"/>
                        </a:lnTo>
                        <a:lnTo>
                          <a:pt x="208" y="174"/>
                        </a:lnTo>
                        <a:lnTo>
                          <a:pt x="210" y="172"/>
                        </a:lnTo>
                        <a:lnTo>
                          <a:pt x="210" y="168"/>
                        </a:lnTo>
                        <a:lnTo>
                          <a:pt x="211" y="165"/>
                        </a:lnTo>
                        <a:lnTo>
                          <a:pt x="210" y="156"/>
                        </a:lnTo>
                        <a:lnTo>
                          <a:pt x="209" y="146"/>
                        </a:lnTo>
                        <a:lnTo>
                          <a:pt x="207" y="136"/>
                        </a:lnTo>
                        <a:lnTo>
                          <a:pt x="204" y="128"/>
                        </a:lnTo>
                        <a:lnTo>
                          <a:pt x="200" y="119"/>
                        </a:lnTo>
                        <a:lnTo>
                          <a:pt x="196" y="111"/>
                        </a:lnTo>
                        <a:lnTo>
                          <a:pt x="191" y="103"/>
                        </a:lnTo>
                        <a:lnTo>
                          <a:pt x="184" y="97"/>
                        </a:lnTo>
                        <a:lnTo>
                          <a:pt x="179" y="89"/>
                        </a:lnTo>
                        <a:lnTo>
                          <a:pt x="171" y="84"/>
                        </a:lnTo>
                        <a:lnTo>
                          <a:pt x="164" y="79"/>
                        </a:lnTo>
                        <a:lnTo>
                          <a:pt x="156" y="73"/>
                        </a:lnTo>
                        <a:lnTo>
                          <a:pt x="148" y="69"/>
                        </a:lnTo>
                        <a:lnTo>
                          <a:pt x="139" y="66"/>
                        </a:lnTo>
                        <a:lnTo>
                          <a:pt x="130" y="64"/>
                        </a:lnTo>
                        <a:lnTo>
                          <a:pt x="121" y="61"/>
                        </a:lnTo>
                        <a:lnTo>
                          <a:pt x="121" y="15"/>
                        </a:lnTo>
                        <a:lnTo>
                          <a:pt x="120" y="12"/>
                        </a:lnTo>
                        <a:lnTo>
                          <a:pt x="119" y="9"/>
                        </a:lnTo>
                        <a:lnTo>
                          <a:pt x="118" y="7"/>
                        </a:lnTo>
                        <a:lnTo>
                          <a:pt x="116" y="5"/>
                        </a:lnTo>
                        <a:lnTo>
                          <a:pt x="114" y="2"/>
                        </a:lnTo>
                        <a:lnTo>
                          <a:pt x="111" y="1"/>
                        </a:lnTo>
                        <a:lnTo>
                          <a:pt x="108" y="0"/>
                        </a:lnTo>
                        <a:lnTo>
                          <a:pt x="105" y="0"/>
                        </a:lnTo>
                        <a:lnTo>
                          <a:pt x="103" y="0"/>
                        </a:lnTo>
                        <a:lnTo>
                          <a:pt x="100" y="1"/>
                        </a:lnTo>
                        <a:lnTo>
                          <a:pt x="97" y="2"/>
                        </a:lnTo>
                        <a:lnTo>
                          <a:pt x="95" y="5"/>
                        </a:lnTo>
                        <a:lnTo>
                          <a:pt x="93" y="7"/>
                        </a:lnTo>
                        <a:lnTo>
                          <a:pt x="92" y="9"/>
                        </a:lnTo>
                        <a:lnTo>
                          <a:pt x="91" y="12"/>
                        </a:lnTo>
                        <a:lnTo>
                          <a:pt x="90" y="15"/>
                        </a:lnTo>
                        <a:lnTo>
                          <a:pt x="90" y="61"/>
                        </a:lnTo>
                        <a:lnTo>
                          <a:pt x="81" y="64"/>
                        </a:lnTo>
                        <a:lnTo>
                          <a:pt x="72" y="66"/>
                        </a:lnTo>
                        <a:lnTo>
                          <a:pt x="63" y="69"/>
                        </a:lnTo>
                        <a:lnTo>
                          <a:pt x="55" y="73"/>
                        </a:lnTo>
                        <a:lnTo>
                          <a:pt x="47" y="79"/>
                        </a:lnTo>
                        <a:lnTo>
                          <a:pt x="40" y="84"/>
                        </a:lnTo>
                        <a:lnTo>
                          <a:pt x="32" y="89"/>
                        </a:lnTo>
                        <a:lnTo>
                          <a:pt x="27" y="97"/>
                        </a:lnTo>
                        <a:lnTo>
                          <a:pt x="20" y="103"/>
                        </a:lnTo>
                        <a:lnTo>
                          <a:pt x="15" y="111"/>
                        </a:lnTo>
                        <a:lnTo>
                          <a:pt x="11" y="119"/>
                        </a:lnTo>
                        <a:lnTo>
                          <a:pt x="7" y="128"/>
                        </a:lnTo>
                        <a:lnTo>
                          <a:pt x="4" y="136"/>
                        </a:lnTo>
                        <a:lnTo>
                          <a:pt x="2" y="146"/>
                        </a:lnTo>
                        <a:lnTo>
                          <a:pt x="1" y="156"/>
                        </a:lnTo>
                        <a:lnTo>
                          <a:pt x="0" y="165"/>
                        </a:lnTo>
                        <a:lnTo>
                          <a:pt x="1" y="175"/>
                        </a:lnTo>
                        <a:lnTo>
                          <a:pt x="2" y="185"/>
                        </a:lnTo>
                        <a:lnTo>
                          <a:pt x="4" y="194"/>
                        </a:lnTo>
                        <a:lnTo>
                          <a:pt x="7" y="203"/>
                        </a:lnTo>
                        <a:lnTo>
                          <a:pt x="11" y="211"/>
                        </a:lnTo>
                        <a:lnTo>
                          <a:pt x="15" y="220"/>
                        </a:lnTo>
                        <a:lnTo>
                          <a:pt x="20" y="227"/>
                        </a:lnTo>
                        <a:lnTo>
                          <a:pt x="27" y="235"/>
                        </a:lnTo>
                        <a:lnTo>
                          <a:pt x="32" y="241"/>
                        </a:lnTo>
                        <a:lnTo>
                          <a:pt x="40" y="247"/>
                        </a:lnTo>
                        <a:lnTo>
                          <a:pt x="47" y="253"/>
                        </a:lnTo>
                        <a:lnTo>
                          <a:pt x="55" y="257"/>
                        </a:lnTo>
                        <a:lnTo>
                          <a:pt x="63" y="262"/>
                        </a:lnTo>
                        <a:lnTo>
                          <a:pt x="72" y="265"/>
                        </a:lnTo>
                        <a:lnTo>
                          <a:pt x="81" y="268"/>
                        </a:lnTo>
                        <a:lnTo>
                          <a:pt x="90" y="269"/>
                        </a:lnTo>
                        <a:lnTo>
                          <a:pt x="90" y="419"/>
                        </a:lnTo>
                        <a:lnTo>
                          <a:pt x="85" y="418"/>
                        </a:lnTo>
                        <a:lnTo>
                          <a:pt x="78" y="416"/>
                        </a:lnTo>
                        <a:lnTo>
                          <a:pt x="72" y="413"/>
                        </a:lnTo>
                        <a:lnTo>
                          <a:pt x="66" y="410"/>
                        </a:lnTo>
                        <a:lnTo>
                          <a:pt x="57" y="403"/>
                        </a:lnTo>
                        <a:lnTo>
                          <a:pt x="47" y="393"/>
                        </a:lnTo>
                        <a:lnTo>
                          <a:pt x="44" y="388"/>
                        </a:lnTo>
                        <a:lnTo>
                          <a:pt x="41" y="383"/>
                        </a:lnTo>
                        <a:lnTo>
                          <a:pt x="37" y="377"/>
                        </a:lnTo>
                        <a:lnTo>
                          <a:pt x="35" y="372"/>
                        </a:lnTo>
                        <a:lnTo>
                          <a:pt x="33" y="366"/>
                        </a:lnTo>
                        <a:lnTo>
                          <a:pt x="31" y="359"/>
                        </a:lnTo>
                        <a:lnTo>
                          <a:pt x="31" y="353"/>
                        </a:lnTo>
                        <a:lnTo>
                          <a:pt x="30" y="346"/>
                        </a:lnTo>
                        <a:lnTo>
                          <a:pt x="30" y="343"/>
                        </a:lnTo>
                        <a:lnTo>
                          <a:pt x="29" y="340"/>
                        </a:lnTo>
                        <a:lnTo>
                          <a:pt x="28" y="338"/>
                        </a:lnTo>
                        <a:lnTo>
                          <a:pt x="26" y="336"/>
                        </a:lnTo>
                        <a:lnTo>
                          <a:pt x="24" y="333"/>
                        </a:lnTo>
                        <a:lnTo>
                          <a:pt x="21" y="332"/>
                        </a:lnTo>
                        <a:lnTo>
                          <a:pt x="18" y="331"/>
                        </a:lnTo>
                        <a:lnTo>
                          <a:pt x="15" y="330"/>
                        </a:lnTo>
                        <a:lnTo>
                          <a:pt x="12" y="331"/>
                        </a:lnTo>
                        <a:lnTo>
                          <a:pt x="10" y="332"/>
                        </a:lnTo>
                        <a:lnTo>
                          <a:pt x="6" y="333"/>
                        </a:lnTo>
                        <a:lnTo>
                          <a:pt x="4" y="336"/>
                        </a:lnTo>
                        <a:lnTo>
                          <a:pt x="3" y="338"/>
                        </a:lnTo>
                        <a:lnTo>
                          <a:pt x="1" y="340"/>
                        </a:lnTo>
                        <a:lnTo>
                          <a:pt x="1" y="343"/>
                        </a:lnTo>
                        <a:lnTo>
                          <a:pt x="0" y="346"/>
                        </a:lnTo>
                        <a:lnTo>
                          <a:pt x="1" y="356"/>
                        </a:lnTo>
                        <a:lnTo>
                          <a:pt x="2" y="366"/>
                        </a:lnTo>
                        <a:lnTo>
                          <a:pt x="4" y="374"/>
                        </a:lnTo>
                        <a:lnTo>
                          <a:pt x="7" y="384"/>
                        </a:lnTo>
                        <a:lnTo>
                          <a:pt x="11" y="392"/>
                        </a:lnTo>
                        <a:lnTo>
                          <a:pt x="15" y="400"/>
                        </a:lnTo>
                        <a:lnTo>
                          <a:pt x="20" y="407"/>
                        </a:lnTo>
                        <a:lnTo>
                          <a:pt x="27" y="415"/>
                        </a:lnTo>
                        <a:lnTo>
                          <a:pt x="32" y="421"/>
                        </a:lnTo>
                        <a:lnTo>
                          <a:pt x="40" y="428"/>
                        </a:lnTo>
                        <a:lnTo>
                          <a:pt x="47" y="433"/>
                        </a:lnTo>
                        <a:lnTo>
                          <a:pt x="55" y="438"/>
                        </a:lnTo>
                        <a:lnTo>
                          <a:pt x="63" y="442"/>
                        </a:lnTo>
                        <a:lnTo>
                          <a:pt x="72" y="446"/>
                        </a:lnTo>
                        <a:lnTo>
                          <a:pt x="81" y="448"/>
                        </a:lnTo>
                        <a:lnTo>
                          <a:pt x="90" y="450"/>
                        </a:lnTo>
                        <a:lnTo>
                          <a:pt x="90" y="496"/>
                        </a:lnTo>
                        <a:lnTo>
                          <a:pt x="91" y="499"/>
                        </a:lnTo>
                        <a:lnTo>
                          <a:pt x="92" y="502"/>
                        </a:lnTo>
                        <a:lnTo>
                          <a:pt x="93" y="505"/>
                        </a:lnTo>
                        <a:lnTo>
                          <a:pt x="95" y="507"/>
                        </a:lnTo>
                        <a:lnTo>
                          <a:pt x="97" y="508"/>
                        </a:lnTo>
                        <a:lnTo>
                          <a:pt x="100" y="510"/>
                        </a:lnTo>
                        <a:lnTo>
                          <a:pt x="103" y="511"/>
                        </a:lnTo>
                        <a:lnTo>
                          <a:pt x="105" y="511"/>
                        </a:lnTo>
                        <a:lnTo>
                          <a:pt x="108" y="511"/>
                        </a:lnTo>
                        <a:lnTo>
                          <a:pt x="111" y="510"/>
                        </a:lnTo>
                        <a:lnTo>
                          <a:pt x="114" y="508"/>
                        </a:lnTo>
                        <a:lnTo>
                          <a:pt x="116" y="507"/>
                        </a:lnTo>
                        <a:lnTo>
                          <a:pt x="118" y="505"/>
                        </a:lnTo>
                        <a:lnTo>
                          <a:pt x="119" y="502"/>
                        </a:lnTo>
                        <a:lnTo>
                          <a:pt x="120" y="499"/>
                        </a:lnTo>
                        <a:lnTo>
                          <a:pt x="121" y="496"/>
                        </a:lnTo>
                        <a:lnTo>
                          <a:pt x="121" y="450"/>
                        </a:lnTo>
                        <a:lnTo>
                          <a:pt x="130" y="448"/>
                        </a:lnTo>
                        <a:lnTo>
                          <a:pt x="139" y="445"/>
                        </a:lnTo>
                        <a:lnTo>
                          <a:pt x="148" y="442"/>
                        </a:lnTo>
                        <a:lnTo>
                          <a:pt x="156" y="437"/>
                        </a:lnTo>
                        <a:lnTo>
                          <a:pt x="164" y="433"/>
                        </a:lnTo>
                        <a:lnTo>
                          <a:pt x="171" y="428"/>
                        </a:lnTo>
                        <a:lnTo>
                          <a:pt x="179" y="421"/>
                        </a:lnTo>
                        <a:lnTo>
                          <a:pt x="184" y="415"/>
                        </a:lnTo>
                        <a:lnTo>
                          <a:pt x="191" y="407"/>
                        </a:lnTo>
                        <a:lnTo>
                          <a:pt x="196" y="400"/>
                        </a:lnTo>
                        <a:lnTo>
                          <a:pt x="200" y="392"/>
                        </a:lnTo>
                        <a:lnTo>
                          <a:pt x="204" y="384"/>
                        </a:lnTo>
                        <a:lnTo>
                          <a:pt x="207" y="374"/>
                        </a:lnTo>
                        <a:lnTo>
                          <a:pt x="209" y="366"/>
                        </a:lnTo>
                        <a:lnTo>
                          <a:pt x="210" y="356"/>
                        </a:lnTo>
                        <a:lnTo>
                          <a:pt x="211" y="346"/>
                        </a:lnTo>
                        <a:lnTo>
                          <a:pt x="210" y="336"/>
                        </a:lnTo>
                        <a:lnTo>
                          <a:pt x="209" y="326"/>
                        </a:lnTo>
                        <a:lnTo>
                          <a:pt x="207" y="317"/>
                        </a:lnTo>
                        <a:lnTo>
                          <a:pt x="204" y="308"/>
                        </a:lnTo>
                        <a:lnTo>
                          <a:pt x="200" y="299"/>
                        </a:lnTo>
                        <a:lnTo>
                          <a:pt x="196" y="292"/>
                        </a:lnTo>
                        <a:lnTo>
                          <a:pt x="191" y="284"/>
                        </a:lnTo>
                        <a:lnTo>
                          <a:pt x="184" y="277"/>
                        </a:lnTo>
                        <a:lnTo>
                          <a:pt x="179" y="270"/>
                        </a:lnTo>
                        <a:lnTo>
                          <a:pt x="171" y="264"/>
                        </a:lnTo>
                        <a:lnTo>
                          <a:pt x="164" y="258"/>
                        </a:lnTo>
                        <a:lnTo>
                          <a:pt x="156" y="254"/>
                        </a:lnTo>
                        <a:lnTo>
                          <a:pt x="148" y="250"/>
                        </a:lnTo>
                        <a:lnTo>
                          <a:pt x="139" y="247"/>
                        </a:lnTo>
                        <a:lnTo>
                          <a:pt x="130" y="243"/>
                        </a:lnTo>
                        <a:lnTo>
                          <a:pt x="121" y="241"/>
                        </a:lnTo>
                        <a:lnTo>
                          <a:pt x="121" y="91"/>
                        </a:lnTo>
                        <a:lnTo>
                          <a:pt x="126" y="94"/>
                        </a:lnTo>
                        <a:lnTo>
                          <a:pt x="133" y="96"/>
                        </a:lnTo>
                        <a:lnTo>
                          <a:pt x="139" y="98"/>
                        </a:lnTo>
                        <a:lnTo>
                          <a:pt x="145" y="101"/>
                        </a:lnTo>
                        <a:lnTo>
                          <a:pt x="154" y="109"/>
                        </a:lnTo>
                        <a:lnTo>
                          <a:pt x="164" y="117"/>
                        </a:lnTo>
                        <a:lnTo>
                          <a:pt x="167" y="122"/>
                        </a:lnTo>
                        <a:lnTo>
                          <a:pt x="170" y="128"/>
                        </a:lnTo>
                        <a:lnTo>
                          <a:pt x="174" y="133"/>
                        </a:lnTo>
                        <a:lnTo>
                          <a:pt x="176" y="140"/>
                        </a:lnTo>
                        <a:lnTo>
                          <a:pt x="178" y="146"/>
                        </a:lnTo>
                        <a:lnTo>
                          <a:pt x="180" y="152"/>
                        </a:lnTo>
                        <a:lnTo>
                          <a:pt x="180" y="159"/>
                        </a:lnTo>
                        <a:lnTo>
                          <a:pt x="181" y="165"/>
                        </a:lnTo>
                        <a:lnTo>
                          <a:pt x="181" y="16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61" name="Block Arc 60"/>
              <p:cNvSpPr/>
              <p:nvPr/>
            </p:nvSpPr>
            <p:spPr>
              <a:xfrm>
                <a:off x="6842195" y="1863692"/>
                <a:ext cx="1104753" cy="1104753"/>
              </a:xfrm>
              <a:prstGeom prst="blockArc">
                <a:avLst>
                  <a:gd name="adj1" fmla="val 20304229"/>
                  <a:gd name="adj2" fmla="val 16574779"/>
                  <a:gd name="adj3" fmla="val 6787"/>
                </a:avLst>
              </a:prstGeom>
              <a:pattFill prst="dkUpDiag">
                <a:fgClr>
                  <a:schemeClr val="accent1">
                    <a:lumMod val="75000"/>
                  </a:schemeClr>
                </a:fgClr>
                <a:bgClr>
                  <a:schemeClr val="accent1">
                    <a:lumMod val="50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6086819" y="2513799"/>
              <a:ext cx="1071527" cy="1071527"/>
              <a:chOff x="7842116" y="963721"/>
              <a:chExt cx="754561" cy="754561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7874186" y="995791"/>
                <a:ext cx="690420" cy="690421"/>
                <a:chOff x="5730416" y="2220535"/>
                <a:chExt cx="1010843" cy="1010846"/>
              </a:xfrm>
            </p:grpSpPr>
            <p:sp>
              <p:nvSpPr>
                <p:cNvPr id="52" name="Oval 51"/>
                <p:cNvSpPr/>
                <p:nvPr/>
              </p:nvSpPr>
              <p:spPr>
                <a:xfrm>
                  <a:off x="5730416" y="2220535"/>
                  <a:ext cx="1010843" cy="1010846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53" name="Group 52"/>
                <p:cNvGrpSpPr/>
                <p:nvPr/>
              </p:nvGrpSpPr>
              <p:grpSpPr>
                <a:xfrm>
                  <a:off x="6005740" y="2531264"/>
                  <a:ext cx="460203" cy="460205"/>
                  <a:chOff x="9882188" y="1354138"/>
                  <a:chExt cx="285750" cy="285750"/>
                </a:xfrm>
                <a:solidFill>
                  <a:schemeClr val="bg1"/>
                </a:solidFill>
              </p:grpSpPr>
              <p:sp>
                <p:nvSpPr>
                  <p:cNvPr id="54" name="Freeform 186"/>
                  <p:cNvSpPr>
                    <a:spLocks noEditPoints="1"/>
                  </p:cNvSpPr>
                  <p:nvPr/>
                </p:nvSpPr>
                <p:spPr bwMode="auto">
                  <a:xfrm>
                    <a:off x="9891713" y="1482725"/>
                    <a:ext cx="133350" cy="157163"/>
                  </a:xfrm>
                  <a:custGeom>
                    <a:avLst/>
                    <a:gdLst>
                      <a:gd name="T0" fmla="*/ 89 w 421"/>
                      <a:gd name="T1" fmla="*/ 454 h 496"/>
                      <a:gd name="T2" fmla="*/ 30 w 421"/>
                      <a:gd name="T3" fmla="*/ 392 h 496"/>
                      <a:gd name="T4" fmla="*/ 145 w 421"/>
                      <a:gd name="T5" fmla="*/ 416 h 496"/>
                      <a:gd name="T6" fmla="*/ 253 w 421"/>
                      <a:gd name="T7" fmla="*/ 418 h 496"/>
                      <a:gd name="T8" fmla="*/ 373 w 421"/>
                      <a:gd name="T9" fmla="*/ 399 h 496"/>
                      <a:gd name="T10" fmla="*/ 355 w 421"/>
                      <a:gd name="T11" fmla="*/ 448 h 496"/>
                      <a:gd name="T12" fmla="*/ 211 w 421"/>
                      <a:gd name="T13" fmla="*/ 466 h 496"/>
                      <a:gd name="T14" fmla="*/ 302 w 421"/>
                      <a:gd name="T15" fmla="*/ 36 h 496"/>
                      <a:gd name="T16" fmla="*/ 389 w 421"/>
                      <a:gd name="T17" fmla="*/ 60 h 496"/>
                      <a:gd name="T18" fmla="*/ 302 w 421"/>
                      <a:gd name="T19" fmla="*/ 83 h 496"/>
                      <a:gd name="T20" fmla="*/ 148 w 421"/>
                      <a:gd name="T21" fmla="*/ 86 h 496"/>
                      <a:gd name="T22" fmla="*/ 43 w 421"/>
                      <a:gd name="T23" fmla="*/ 64 h 496"/>
                      <a:gd name="T24" fmla="*/ 95 w 421"/>
                      <a:gd name="T25" fmla="*/ 39 h 496"/>
                      <a:gd name="T26" fmla="*/ 391 w 421"/>
                      <a:gd name="T27" fmla="*/ 132 h 496"/>
                      <a:gd name="T28" fmla="*/ 306 w 421"/>
                      <a:gd name="T29" fmla="*/ 157 h 496"/>
                      <a:gd name="T30" fmla="*/ 145 w 421"/>
                      <a:gd name="T31" fmla="*/ 161 h 496"/>
                      <a:gd name="T32" fmla="*/ 37 w 421"/>
                      <a:gd name="T33" fmla="*/ 137 h 496"/>
                      <a:gd name="T34" fmla="*/ 94 w 421"/>
                      <a:gd name="T35" fmla="*/ 109 h 496"/>
                      <a:gd name="T36" fmla="*/ 211 w 421"/>
                      <a:gd name="T37" fmla="*/ 120 h 496"/>
                      <a:gd name="T38" fmla="*/ 327 w 421"/>
                      <a:gd name="T39" fmla="*/ 109 h 496"/>
                      <a:gd name="T40" fmla="*/ 391 w 421"/>
                      <a:gd name="T41" fmla="*/ 207 h 496"/>
                      <a:gd name="T42" fmla="*/ 306 w 421"/>
                      <a:gd name="T43" fmla="*/ 233 h 496"/>
                      <a:gd name="T44" fmla="*/ 145 w 421"/>
                      <a:gd name="T45" fmla="*/ 236 h 496"/>
                      <a:gd name="T46" fmla="*/ 37 w 421"/>
                      <a:gd name="T47" fmla="*/ 212 h 496"/>
                      <a:gd name="T48" fmla="*/ 94 w 421"/>
                      <a:gd name="T49" fmla="*/ 184 h 496"/>
                      <a:gd name="T50" fmla="*/ 211 w 421"/>
                      <a:gd name="T51" fmla="*/ 195 h 496"/>
                      <a:gd name="T52" fmla="*/ 327 w 421"/>
                      <a:gd name="T53" fmla="*/ 184 h 496"/>
                      <a:gd name="T54" fmla="*/ 391 w 421"/>
                      <a:gd name="T55" fmla="*/ 282 h 496"/>
                      <a:gd name="T56" fmla="*/ 306 w 421"/>
                      <a:gd name="T57" fmla="*/ 308 h 496"/>
                      <a:gd name="T58" fmla="*/ 145 w 421"/>
                      <a:gd name="T59" fmla="*/ 311 h 496"/>
                      <a:gd name="T60" fmla="*/ 37 w 421"/>
                      <a:gd name="T61" fmla="*/ 288 h 496"/>
                      <a:gd name="T62" fmla="*/ 94 w 421"/>
                      <a:gd name="T63" fmla="*/ 260 h 496"/>
                      <a:gd name="T64" fmla="*/ 211 w 421"/>
                      <a:gd name="T65" fmla="*/ 270 h 496"/>
                      <a:gd name="T66" fmla="*/ 327 w 421"/>
                      <a:gd name="T67" fmla="*/ 260 h 496"/>
                      <a:gd name="T68" fmla="*/ 391 w 421"/>
                      <a:gd name="T69" fmla="*/ 357 h 496"/>
                      <a:gd name="T70" fmla="*/ 306 w 421"/>
                      <a:gd name="T71" fmla="*/ 383 h 496"/>
                      <a:gd name="T72" fmla="*/ 145 w 421"/>
                      <a:gd name="T73" fmla="*/ 386 h 496"/>
                      <a:gd name="T74" fmla="*/ 37 w 421"/>
                      <a:gd name="T75" fmla="*/ 363 h 496"/>
                      <a:gd name="T76" fmla="*/ 94 w 421"/>
                      <a:gd name="T77" fmla="*/ 335 h 496"/>
                      <a:gd name="T78" fmla="*/ 211 w 421"/>
                      <a:gd name="T79" fmla="*/ 344 h 496"/>
                      <a:gd name="T80" fmla="*/ 327 w 421"/>
                      <a:gd name="T81" fmla="*/ 335 h 496"/>
                      <a:gd name="T82" fmla="*/ 211 w 421"/>
                      <a:gd name="T83" fmla="*/ 0 h 496"/>
                      <a:gd name="T84" fmla="*/ 64 w 421"/>
                      <a:gd name="T85" fmla="*/ 16 h 496"/>
                      <a:gd name="T86" fmla="*/ 6 w 421"/>
                      <a:gd name="T87" fmla="*/ 43 h 496"/>
                      <a:gd name="T88" fmla="*/ 0 w 421"/>
                      <a:gd name="T89" fmla="*/ 135 h 496"/>
                      <a:gd name="T90" fmla="*/ 1 w 421"/>
                      <a:gd name="T91" fmla="*/ 440 h 496"/>
                      <a:gd name="T92" fmla="*/ 24 w 421"/>
                      <a:gd name="T93" fmla="*/ 463 h 496"/>
                      <a:gd name="T94" fmla="*/ 114 w 421"/>
                      <a:gd name="T95" fmla="*/ 488 h 496"/>
                      <a:gd name="T96" fmla="*/ 273 w 421"/>
                      <a:gd name="T97" fmla="*/ 492 h 496"/>
                      <a:gd name="T98" fmla="*/ 387 w 421"/>
                      <a:gd name="T99" fmla="*/ 469 h 496"/>
                      <a:gd name="T100" fmla="*/ 420 w 421"/>
                      <a:gd name="T101" fmla="*/ 443 h 496"/>
                      <a:gd name="T102" fmla="*/ 421 w 421"/>
                      <a:gd name="T103" fmla="*/ 210 h 496"/>
                      <a:gd name="T104" fmla="*/ 418 w 421"/>
                      <a:gd name="T105" fmla="*/ 48 h 496"/>
                      <a:gd name="T106" fmla="*/ 373 w 421"/>
                      <a:gd name="T107" fmla="*/ 20 h 496"/>
                      <a:gd name="T108" fmla="*/ 240 w 421"/>
                      <a:gd name="T109" fmla="*/ 0 h 4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421" h="496">
                        <a:moveTo>
                          <a:pt x="211" y="466"/>
                        </a:moveTo>
                        <a:lnTo>
                          <a:pt x="177" y="464"/>
                        </a:lnTo>
                        <a:lnTo>
                          <a:pt x="145" y="462"/>
                        </a:lnTo>
                        <a:lnTo>
                          <a:pt x="115" y="458"/>
                        </a:lnTo>
                        <a:lnTo>
                          <a:pt x="89" y="454"/>
                        </a:lnTo>
                        <a:lnTo>
                          <a:pt x="67" y="448"/>
                        </a:lnTo>
                        <a:lnTo>
                          <a:pt x="50" y="443"/>
                        </a:lnTo>
                        <a:lnTo>
                          <a:pt x="37" y="438"/>
                        </a:lnTo>
                        <a:lnTo>
                          <a:pt x="30" y="433"/>
                        </a:lnTo>
                        <a:lnTo>
                          <a:pt x="30" y="392"/>
                        </a:lnTo>
                        <a:lnTo>
                          <a:pt x="49" y="399"/>
                        </a:lnTo>
                        <a:lnTo>
                          <a:pt x="71" y="404"/>
                        </a:lnTo>
                        <a:lnTo>
                          <a:pt x="94" y="410"/>
                        </a:lnTo>
                        <a:lnTo>
                          <a:pt x="119" y="414"/>
                        </a:lnTo>
                        <a:lnTo>
                          <a:pt x="145" y="416"/>
                        </a:lnTo>
                        <a:lnTo>
                          <a:pt x="168" y="418"/>
                        </a:lnTo>
                        <a:lnTo>
                          <a:pt x="191" y="419"/>
                        </a:lnTo>
                        <a:lnTo>
                          <a:pt x="211" y="421"/>
                        </a:lnTo>
                        <a:lnTo>
                          <a:pt x="230" y="419"/>
                        </a:lnTo>
                        <a:lnTo>
                          <a:pt x="253" y="418"/>
                        </a:lnTo>
                        <a:lnTo>
                          <a:pt x="277" y="416"/>
                        </a:lnTo>
                        <a:lnTo>
                          <a:pt x="302" y="414"/>
                        </a:lnTo>
                        <a:lnTo>
                          <a:pt x="327" y="410"/>
                        </a:lnTo>
                        <a:lnTo>
                          <a:pt x="350" y="404"/>
                        </a:lnTo>
                        <a:lnTo>
                          <a:pt x="373" y="399"/>
                        </a:lnTo>
                        <a:lnTo>
                          <a:pt x="391" y="392"/>
                        </a:lnTo>
                        <a:lnTo>
                          <a:pt x="391" y="432"/>
                        </a:lnTo>
                        <a:lnTo>
                          <a:pt x="385" y="438"/>
                        </a:lnTo>
                        <a:lnTo>
                          <a:pt x="372" y="443"/>
                        </a:lnTo>
                        <a:lnTo>
                          <a:pt x="355" y="448"/>
                        </a:lnTo>
                        <a:lnTo>
                          <a:pt x="332" y="454"/>
                        </a:lnTo>
                        <a:lnTo>
                          <a:pt x="306" y="458"/>
                        </a:lnTo>
                        <a:lnTo>
                          <a:pt x="277" y="462"/>
                        </a:lnTo>
                        <a:lnTo>
                          <a:pt x="245" y="464"/>
                        </a:lnTo>
                        <a:lnTo>
                          <a:pt x="211" y="466"/>
                        </a:lnTo>
                        <a:lnTo>
                          <a:pt x="211" y="466"/>
                        </a:lnTo>
                        <a:close/>
                        <a:moveTo>
                          <a:pt x="211" y="30"/>
                        </a:moveTo>
                        <a:lnTo>
                          <a:pt x="243" y="30"/>
                        </a:lnTo>
                        <a:lnTo>
                          <a:pt x="274" y="32"/>
                        </a:lnTo>
                        <a:lnTo>
                          <a:pt x="302" y="36"/>
                        </a:lnTo>
                        <a:lnTo>
                          <a:pt x="327" y="39"/>
                        </a:lnTo>
                        <a:lnTo>
                          <a:pt x="348" y="45"/>
                        </a:lnTo>
                        <a:lnTo>
                          <a:pt x="365" y="50"/>
                        </a:lnTo>
                        <a:lnTo>
                          <a:pt x="379" y="54"/>
                        </a:lnTo>
                        <a:lnTo>
                          <a:pt x="389" y="60"/>
                        </a:lnTo>
                        <a:lnTo>
                          <a:pt x="379" y="64"/>
                        </a:lnTo>
                        <a:lnTo>
                          <a:pt x="365" y="69"/>
                        </a:lnTo>
                        <a:lnTo>
                          <a:pt x="348" y="75"/>
                        </a:lnTo>
                        <a:lnTo>
                          <a:pt x="327" y="79"/>
                        </a:lnTo>
                        <a:lnTo>
                          <a:pt x="302" y="83"/>
                        </a:lnTo>
                        <a:lnTo>
                          <a:pt x="274" y="86"/>
                        </a:lnTo>
                        <a:lnTo>
                          <a:pt x="243" y="88"/>
                        </a:lnTo>
                        <a:lnTo>
                          <a:pt x="211" y="90"/>
                        </a:lnTo>
                        <a:lnTo>
                          <a:pt x="178" y="88"/>
                        </a:lnTo>
                        <a:lnTo>
                          <a:pt x="148" y="86"/>
                        </a:lnTo>
                        <a:lnTo>
                          <a:pt x="120" y="83"/>
                        </a:lnTo>
                        <a:lnTo>
                          <a:pt x="95" y="79"/>
                        </a:lnTo>
                        <a:lnTo>
                          <a:pt x="74" y="75"/>
                        </a:lnTo>
                        <a:lnTo>
                          <a:pt x="56" y="69"/>
                        </a:lnTo>
                        <a:lnTo>
                          <a:pt x="43" y="64"/>
                        </a:lnTo>
                        <a:lnTo>
                          <a:pt x="33" y="60"/>
                        </a:lnTo>
                        <a:lnTo>
                          <a:pt x="43" y="54"/>
                        </a:lnTo>
                        <a:lnTo>
                          <a:pt x="56" y="50"/>
                        </a:lnTo>
                        <a:lnTo>
                          <a:pt x="74" y="45"/>
                        </a:lnTo>
                        <a:lnTo>
                          <a:pt x="95" y="39"/>
                        </a:lnTo>
                        <a:lnTo>
                          <a:pt x="120" y="36"/>
                        </a:lnTo>
                        <a:lnTo>
                          <a:pt x="148" y="32"/>
                        </a:lnTo>
                        <a:lnTo>
                          <a:pt x="178" y="30"/>
                        </a:lnTo>
                        <a:lnTo>
                          <a:pt x="211" y="30"/>
                        </a:lnTo>
                        <a:close/>
                        <a:moveTo>
                          <a:pt x="391" y="132"/>
                        </a:moveTo>
                        <a:lnTo>
                          <a:pt x="385" y="137"/>
                        </a:lnTo>
                        <a:lnTo>
                          <a:pt x="372" y="142"/>
                        </a:lnTo>
                        <a:lnTo>
                          <a:pt x="355" y="147"/>
                        </a:lnTo>
                        <a:lnTo>
                          <a:pt x="332" y="153"/>
                        </a:lnTo>
                        <a:lnTo>
                          <a:pt x="306" y="157"/>
                        </a:lnTo>
                        <a:lnTo>
                          <a:pt x="277" y="161"/>
                        </a:lnTo>
                        <a:lnTo>
                          <a:pt x="245" y="163"/>
                        </a:lnTo>
                        <a:lnTo>
                          <a:pt x="211" y="165"/>
                        </a:lnTo>
                        <a:lnTo>
                          <a:pt x="177" y="163"/>
                        </a:lnTo>
                        <a:lnTo>
                          <a:pt x="145" y="161"/>
                        </a:lnTo>
                        <a:lnTo>
                          <a:pt x="115" y="157"/>
                        </a:lnTo>
                        <a:lnTo>
                          <a:pt x="89" y="153"/>
                        </a:lnTo>
                        <a:lnTo>
                          <a:pt x="67" y="147"/>
                        </a:lnTo>
                        <a:lnTo>
                          <a:pt x="50" y="142"/>
                        </a:lnTo>
                        <a:lnTo>
                          <a:pt x="37" y="137"/>
                        </a:lnTo>
                        <a:lnTo>
                          <a:pt x="30" y="132"/>
                        </a:lnTo>
                        <a:lnTo>
                          <a:pt x="30" y="91"/>
                        </a:lnTo>
                        <a:lnTo>
                          <a:pt x="49" y="98"/>
                        </a:lnTo>
                        <a:lnTo>
                          <a:pt x="71" y="105"/>
                        </a:lnTo>
                        <a:lnTo>
                          <a:pt x="94" y="109"/>
                        </a:lnTo>
                        <a:lnTo>
                          <a:pt x="119" y="113"/>
                        </a:lnTo>
                        <a:lnTo>
                          <a:pt x="145" y="116"/>
                        </a:lnTo>
                        <a:lnTo>
                          <a:pt x="168" y="117"/>
                        </a:lnTo>
                        <a:lnTo>
                          <a:pt x="191" y="120"/>
                        </a:lnTo>
                        <a:lnTo>
                          <a:pt x="211" y="120"/>
                        </a:lnTo>
                        <a:lnTo>
                          <a:pt x="230" y="120"/>
                        </a:lnTo>
                        <a:lnTo>
                          <a:pt x="253" y="117"/>
                        </a:lnTo>
                        <a:lnTo>
                          <a:pt x="277" y="116"/>
                        </a:lnTo>
                        <a:lnTo>
                          <a:pt x="302" y="113"/>
                        </a:lnTo>
                        <a:lnTo>
                          <a:pt x="327" y="109"/>
                        </a:lnTo>
                        <a:lnTo>
                          <a:pt x="350" y="105"/>
                        </a:lnTo>
                        <a:lnTo>
                          <a:pt x="373" y="98"/>
                        </a:lnTo>
                        <a:lnTo>
                          <a:pt x="391" y="91"/>
                        </a:lnTo>
                        <a:lnTo>
                          <a:pt x="391" y="132"/>
                        </a:lnTo>
                        <a:close/>
                        <a:moveTo>
                          <a:pt x="391" y="207"/>
                        </a:moveTo>
                        <a:lnTo>
                          <a:pt x="385" y="212"/>
                        </a:lnTo>
                        <a:lnTo>
                          <a:pt x="372" y="217"/>
                        </a:lnTo>
                        <a:lnTo>
                          <a:pt x="355" y="222"/>
                        </a:lnTo>
                        <a:lnTo>
                          <a:pt x="332" y="228"/>
                        </a:lnTo>
                        <a:lnTo>
                          <a:pt x="306" y="233"/>
                        </a:lnTo>
                        <a:lnTo>
                          <a:pt x="277" y="236"/>
                        </a:lnTo>
                        <a:lnTo>
                          <a:pt x="245" y="238"/>
                        </a:lnTo>
                        <a:lnTo>
                          <a:pt x="211" y="240"/>
                        </a:lnTo>
                        <a:lnTo>
                          <a:pt x="177" y="238"/>
                        </a:lnTo>
                        <a:lnTo>
                          <a:pt x="145" y="236"/>
                        </a:lnTo>
                        <a:lnTo>
                          <a:pt x="115" y="233"/>
                        </a:lnTo>
                        <a:lnTo>
                          <a:pt x="89" y="228"/>
                        </a:lnTo>
                        <a:lnTo>
                          <a:pt x="67" y="222"/>
                        </a:lnTo>
                        <a:lnTo>
                          <a:pt x="50" y="217"/>
                        </a:lnTo>
                        <a:lnTo>
                          <a:pt x="37" y="212"/>
                        </a:lnTo>
                        <a:lnTo>
                          <a:pt x="30" y="207"/>
                        </a:lnTo>
                        <a:lnTo>
                          <a:pt x="30" y="166"/>
                        </a:lnTo>
                        <a:lnTo>
                          <a:pt x="49" y="173"/>
                        </a:lnTo>
                        <a:lnTo>
                          <a:pt x="71" y="180"/>
                        </a:lnTo>
                        <a:lnTo>
                          <a:pt x="94" y="184"/>
                        </a:lnTo>
                        <a:lnTo>
                          <a:pt x="119" y="188"/>
                        </a:lnTo>
                        <a:lnTo>
                          <a:pt x="145" y="191"/>
                        </a:lnTo>
                        <a:lnTo>
                          <a:pt x="168" y="193"/>
                        </a:lnTo>
                        <a:lnTo>
                          <a:pt x="191" y="195"/>
                        </a:lnTo>
                        <a:lnTo>
                          <a:pt x="211" y="195"/>
                        </a:lnTo>
                        <a:lnTo>
                          <a:pt x="230" y="195"/>
                        </a:lnTo>
                        <a:lnTo>
                          <a:pt x="253" y="193"/>
                        </a:lnTo>
                        <a:lnTo>
                          <a:pt x="277" y="191"/>
                        </a:lnTo>
                        <a:lnTo>
                          <a:pt x="302" y="188"/>
                        </a:lnTo>
                        <a:lnTo>
                          <a:pt x="327" y="184"/>
                        </a:lnTo>
                        <a:lnTo>
                          <a:pt x="350" y="180"/>
                        </a:lnTo>
                        <a:lnTo>
                          <a:pt x="373" y="173"/>
                        </a:lnTo>
                        <a:lnTo>
                          <a:pt x="391" y="167"/>
                        </a:lnTo>
                        <a:lnTo>
                          <a:pt x="391" y="207"/>
                        </a:lnTo>
                        <a:close/>
                        <a:moveTo>
                          <a:pt x="391" y="282"/>
                        </a:moveTo>
                        <a:lnTo>
                          <a:pt x="385" y="288"/>
                        </a:lnTo>
                        <a:lnTo>
                          <a:pt x="372" y="293"/>
                        </a:lnTo>
                        <a:lnTo>
                          <a:pt x="355" y="298"/>
                        </a:lnTo>
                        <a:lnTo>
                          <a:pt x="332" y="303"/>
                        </a:lnTo>
                        <a:lnTo>
                          <a:pt x="306" y="308"/>
                        </a:lnTo>
                        <a:lnTo>
                          <a:pt x="277" y="311"/>
                        </a:lnTo>
                        <a:lnTo>
                          <a:pt x="245" y="315"/>
                        </a:lnTo>
                        <a:lnTo>
                          <a:pt x="211" y="315"/>
                        </a:lnTo>
                        <a:lnTo>
                          <a:pt x="177" y="315"/>
                        </a:lnTo>
                        <a:lnTo>
                          <a:pt x="145" y="311"/>
                        </a:lnTo>
                        <a:lnTo>
                          <a:pt x="115" y="308"/>
                        </a:lnTo>
                        <a:lnTo>
                          <a:pt x="89" y="303"/>
                        </a:lnTo>
                        <a:lnTo>
                          <a:pt x="67" y="298"/>
                        </a:lnTo>
                        <a:lnTo>
                          <a:pt x="50" y="293"/>
                        </a:lnTo>
                        <a:lnTo>
                          <a:pt x="37" y="288"/>
                        </a:lnTo>
                        <a:lnTo>
                          <a:pt x="30" y="282"/>
                        </a:lnTo>
                        <a:lnTo>
                          <a:pt x="30" y="242"/>
                        </a:lnTo>
                        <a:lnTo>
                          <a:pt x="49" y="248"/>
                        </a:lnTo>
                        <a:lnTo>
                          <a:pt x="71" y="255"/>
                        </a:lnTo>
                        <a:lnTo>
                          <a:pt x="94" y="260"/>
                        </a:lnTo>
                        <a:lnTo>
                          <a:pt x="119" y="263"/>
                        </a:lnTo>
                        <a:lnTo>
                          <a:pt x="145" y="266"/>
                        </a:lnTo>
                        <a:lnTo>
                          <a:pt x="168" y="268"/>
                        </a:lnTo>
                        <a:lnTo>
                          <a:pt x="191" y="270"/>
                        </a:lnTo>
                        <a:lnTo>
                          <a:pt x="211" y="270"/>
                        </a:lnTo>
                        <a:lnTo>
                          <a:pt x="230" y="270"/>
                        </a:lnTo>
                        <a:lnTo>
                          <a:pt x="253" y="268"/>
                        </a:lnTo>
                        <a:lnTo>
                          <a:pt x="277" y="266"/>
                        </a:lnTo>
                        <a:lnTo>
                          <a:pt x="302" y="263"/>
                        </a:lnTo>
                        <a:lnTo>
                          <a:pt x="327" y="260"/>
                        </a:lnTo>
                        <a:lnTo>
                          <a:pt x="350" y="255"/>
                        </a:lnTo>
                        <a:lnTo>
                          <a:pt x="373" y="248"/>
                        </a:lnTo>
                        <a:lnTo>
                          <a:pt x="391" y="242"/>
                        </a:lnTo>
                        <a:lnTo>
                          <a:pt x="391" y="282"/>
                        </a:lnTo>
                        <a:close/>
                        <a:moveTo>
                          <a:pt x="391" y="357"/>
                        </a:moveTo>
                        <a:lnTo>
                          <a:pt x="385" y="363"/>
                        </a:lnTo>
                        <a:lnTo>
                          <a:pt x="372" y="368"/>
                        </a:lnTo>
                        <a:lnTo>
                          <a:pt x="355" y="373"/>
                        </a:lnTo>
                        <a:lnTo>
                          <a:pt x="332" y="379"/>
                        </a:lnTo>
                        <a:lnTo>
                          <a:pt x="306" y="383"/>
                        </a:lnTo>
                        <a:lnTo>
                          <a:pt x="277" y="386"/>
                        </a:lnTo>
                        <a:lnTo>
                          <a:pt x="245" y="389"/>
                        </a:lnTo>
                        <a:lnTo>
                          <a:pt x="211" y="391"/>
                        </a:lnTo>
                        <a:lnTo>
                          <a:pt x="177" y="389"/>
                        </a:lnTo>
                        <a:lnTo>
                          <a:pt x="145" y="386"/>
                        </a:lnTo>
                        <a:lnTo>
                          <a:pt x="115" y="383"/>
                        </a:lnTo>
                        <a:lnTo>
                          <a:pt x="89" y="379"/>
                        </a:lnTo>
                        <a:lnTo>
                          <a:pt x="67" y="373"/>
                        </a:lnTo>
                        <a:lnTo>
                          <a:pt x="50" y="368"/>
                        </a:lnTo>
                        <a:lnTo>
                          <a:pt x="37" y="363"/>
                        </a:lnTo>
                        <a:lnTo>
                          <a:pt x="30" y="357"/>
                        </a:lnTo>
                        <a:lnTo>
                          <a:pt x="30" y="317"/>
                        </a:lnTo>
                        <a:lnTo>
                          <a:pt x="49" y="324"/>
                        </a:lnTo>
                        <a:lnTo>
                          <a:pt x="71" y="329"/>
                        </a:lnTo>
                        <a:lnTo>
                          <a:pt x="94" y="335"/>
                        </a:lnTo>
                        <a:lnTo>
                          <a:pt x="119" y="338"/>
                        </a:lnTo>
                        <a:lnTo>
                          <a:pt x="145" y="341"/>
                        </a:lnTo>
                        <a:lnTo>
                          <a:pt x="168" y="343"/>
                        </a:lnTo>
                        <a:lnTo>
                          <a:pt x="191" y="344"/>
                        </a:lnTo>
                        <a:lnTo>
                          <a:pt x="211" y="344"/>
                        </a:lnTo>
                        <a:lnTo>
                          <a:pt x="230" y="344"/>
                        </a:lnTo>
                        <a:lnTo>
                          <a:pt x="253" y="343"/>
                        </a:lnTo>
                        <a:lnTo>
                          <a:pt x="277" y="341"/>
                        </a:lnTo>
                        <a:lnTo>
                          <a:pt x="302" y="338"/>
                        </a:lnTo>
                        <a:lnTo>
                          <a:pt x="327" y="335"/>
                        </a:lnTo>
                        <a:lnTo>
                          <a:pt x="350" y="329"/>
                        </a:lnTo>
                        <a:lnTo>
                          <a:pt x="373" y="324"/>
                        </a:lnTo>
                        <a:lnTo>
                          <a:pt x="391" y="317"/>
                        </a:lnTo>
                        <a:lnTo>
                          <a:pt x="391" y="357"/>
                        </a:lnTo>
                        <a:close/>
                        <a:moveTo>
                          <a:pt x="211" y="0"/>
                        </a:moveTo>
                        <a:lnTo>
                          <a:pt x="182" y="0"/>
                        </a:lnTo>
                        <a:lnTo>
                          <a:pt x="149" y="2"/>
                        </a:lnTo>
                        <a:lnTo>
                          <a:pt x="114" y="6"/>
                        </a:lnTo>
                        <a:lnTo>
                          <a:pt x="80" y="12"/>
                        </a:lnTo>
                        <a:lnTo>
                          <a:pt x="64" y="16"/>
                        </a:lnTo>
                        <a:lnTo>
                          <a:pt x="49" y="20"/>
                        </a:lnTo>
                        <a:lnTo>
                          <a:pt x="35" y="25"/>
                        </a:lnTo>
                        <a:lnTo>
                          <a:pt x="24" y="31"/>
                        </a:lnTo>
                        <a:lnTo>
                          <a:pt x="14" y="37"/>
                        </a:lnTo>
                        <a:lnTo>
                          <a:pt x="6" y="43"/>
                        </a:lnTo>
                        <a:lnTo>
                          <a:pt x="4" y="48"/>
                        </a:lnTo>
                        <a:lnTo>
                          <a:pt x="2" y="51"/>
                        </a:lnTo>
                        <a:lnTo>
                          <a:pt x="1" y="55"/>
                        </a:lnTo>
                        <a:lnTo>
                          <a:pt x="0" y="60"/>
                        </a:lnTo>
                        <a:lnTo>
                          <a:pt x="0" y="135"/>
                        </a:lnTo>
                        <a:lnTo>
                          <a:pt x="0" y="210"/>
                        </a:lnTo>
                        <a:lnTo>
                          <a:pt x="0" y="285"/>
                        </a:lnTo>
                        <a:lnTo>
                          <a:pt x="0" y="359"/>
                        </a:lnTo>
                        <a:lnTo>
                          <a:pt x="0" y="436"/>
                        </a:lnTo>
                        <a:lnTo>
                          <a:pt x="1" y="440"/>
                        </a:lnTo>
                        <a:lnTo>
                          <a:pt x="2" y="443"/>
                        </a:lnTo>
                        <a:lnTo>
                          <a:pt x="4" y="447"/>
                        </a:lnTo>
                        <a:lnTo>
                          <a:pt x="6" y="451"/>
                        </a:lnTo>
                        <a:lnTo>
                          <a:pt x="14" y="458"/>
                        </a:lnTo>
                        <a:lnTo>
                          <a:pt x="24" y="463"/>
                        </a:lnTo>
                        <a:lnTo>
                          <a:pt x="35" y="469"/>
                        </a:lnTo>
                        <a:lnTo>
                          <a:pt x="49" y="474"/>
                        </a:lnTo>
                        <a:lnTo>
                          <a:pt x="64" y="478"/>
                        </a:lnTo>
                        <a:lnTo>
                          <a:pt x="80" y="483"/>
                        </a:lnTo>
                        <a:lnTo>
                          <a:pt x="114" y="488"/>
                        </a:lnTo>
                        <a:lnTo>
                          <a:pt x="149" y="492"/>
                        </a:lnTo>
                        <a:lnTo>
                          <a:pt x="182" y="494"/>
                        </a:lnTo>
                        <a:lnTo>
                          <a:pt x="211" y="496"/>
                        </a:lnTo>
                        <a:lnTo>
                          <a:pt x="240" y="494"/>
                        </a:lnTo>
                        <a:lnTo>
                          <a:pt x="273" y="492"/>
                        </a:lnTo>
                        <a:lnTo>
                          <a:pt x="307" y="488"/>
                        </a:lnTo>
                        <a:lnTo>
                          <a:pt x="342" y="483"/>
                        </a:lnTo>
                        <a:lnTo>
                          <a:pt x="358" y="478"/>
                        </a:lnTo>
                        <a:lnTo>
                          <a:pt x="373" y="474"/>
                        </a:lnTo>
                        <a:lnTo>
                          <a:pt x="387" y="469"/>
                        </a:lnTo>
                        <a:lnTo>
                          <a:pt x="398" y="463"/>
                        </a:lnTo>
                        <a:lnTo>
                          <a:pt x="408" y="458"/>
                        </a:lnTo>
                        <a:lnTo>
                          <a:pt x="416" y="451"/>
                        </a:lnTo>
                        <a:lnTo>
                          <a:pt x="418" y="447"/>
                        </a:lnTo>
                        <a:lnTo>
                          <a:pt x="420" y="443"/>
                        </a:lnTo>
                        <a:lnTo>
                          <a:pt x="421" y="440"/>
                        </a:lnTo>
                        <a:lnTo>
                          <a:pt x="421" y="436"/>
                        </a:lnTo>
                        <a:lnTo>
                          <a:pt x="421" y="359"/>
                        </a:lnTo>
                        <a:lnTo>
                          <a:pt x="421" y="285"/>
                        </a:lnTo>
                        <a:lnTo>
                          <a:pt x="421" y="210"/>
                        </a:lnTo>
                        <a:lnTo>
                          <a:pt x="421" y="135"/>
                        </a:lnTo>
                        <a:lnTo>
                          <a:pt x="421" y="60"/>
                        </a:lnTo>
                        <a:lnTo>
                          <a:pt x="421" y="55"/>
                        </a:lnTo>
                        <a:lnTo>
                          <a:pt x="420" y="51"/>
                        </a:lnTo>
                        <a:lnTo>
                          <a:pt x="418" y="48"/>
                        </a:lnTo>
                        <a:lnTo>
                          <a:pt x="416" y="43"/>
                        </a:lnTo>
                        <a:lnTo>
                          <a:pt x="408" y="37"/>
                        </a:lnTo>
                        <a:lnTo>
                          <a:pt x="398" y="31"/>
                        </a:lnTo>
                        <a:lnTo>
                          <a:pt x="387" y="25"/>
                        </a:lnTo>
                        <a:lnTo>
                          <a:pt x="373" y="20"/>
                        </a:lnTo>
                        <a:lnTo>
                          <a:pt x="358" y="16"/>
                        </a:lnTo>
                        <a:lnTo>
                          <a:pt x="342" y="12"/>
                        </a:lnTo>
                        <a:lnTo>
                          <a:pt x="307" y="6"/>
                        </a:lnTo>
                        <a:lnTo>
                          <a:pt x="273" y="2"/>
                        </a:lnTo>
                        <a:lnTo>
                          <a:pt x="240" y="0"/>
                        </a:lnTo>
                        <a:lnTo>
                          <a:pt x="211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" name="Freeform 187"/>
                  <p:cNvSpPr>
                    <a:spLocks/>
                  </p:cNvSpPr>
                  <p:nvPr/>
                </p:nvSpPr>
                <p:spPr bwMode="auto">
                  <a:xfrm>
                    <a:off x="9882188" y="1354138"/>
                    <a:ext cx="285750" cy="180975"/>
                  </a:xfrm>
                  <a:custGeom>
                    <a:avLst/>
                    <a:gdLst>
                      <a:gd name="T0" fmla="*/ 0 w 902"/>
                      <a:gd name="T1" fmla="*/ 0 h 571"/>
                      <a:gd name="T2" fmla="*/ 0 w 902"/>
                      <a:gd name="T3" fmla="*/ 345 h 571"/>
                      <a:gd name="T4" fmla="*/ 1 w 902"/>
                      <a:gd name="T5" fmla="*/ 348 h 571"/>
                      <a:gd name="T6" fmla="*/ 1 w 902"/>
                      <a:gd name="T7" fmla="*/ 351 h 571"/>
                      <a:gd name="T8" fmla="*/ 3 w 902"/>
                      <a:gd name="T9" fmla="*/ 353 h 571"/>
                      <a:gd name="T10" fmla="*/ 4 w 902"/>
                      <a:gd name="T11" fmla="*/ 355 h 571"/>
                      <a:gd name="T12" fmla="*/ 6 w 902"/>
                      <a:gd name="T13" fmla="*/ 357 h 571"/>
                      <a:gd name="T14" fmla="*/ 10 w 902"/>
                      <a:gd name="T15" fmla="*/ 358 h 571"/>
                      <a:gd name="T16" fmla="*/ 12 w 902"/>
                      <a:gd name="T17" fmla="*/ 360 h 571"/>
                      <a:gd name="T18" fmla="*/ 15 w 902"/>
                      <a:gd name="T19" fmla="*/ 361 h 571"/>
                      <a:gd name="T20" fmla="*/ 18 w 902"/>
                      <a:gd name="T21" fmla="*/ 360 h 571"/>
                      <a:gd name="T22" fmla="*/ 21 w 902"/>
                      <a:gd name="T23" fmla="*/ 358 h 571"/>
                      <a:gd name="T24" fmla="*/ 24 w 902"/>
                      <a:gd name="T25" fmla="*/ 357 h 571"/>
                      <a:gd name="T26" fmla="*/ 26 w 902"/>
                      <a:gd name="T27" fmla="*/ 355 h 571"/>
                      <a:gd name="T28" fmla="*/ 28 w 902"/>
                      <a:gd name="T29" fmla="*/ 353 h 571"/>
                      <a:gd name="T30" fmla="*/ 29 w 902"/>
                      <a:gd name="T31" fmla="*/ 351 h 571"/>
                      <a:gd name="T32" fmla="*/ 30 w 902"/>
                      <a:gd name="T33" fmla="*/ 348 h 571"/>
                      <a:gd name="T34" fmla="*/ 30 w 902"/>
                      <a:gd name="T35" fmla="*/ 345 h 571"/>
                      <a:gd name="T36" fmla="*/ 30 w 902"/>
                      <a:gd name="T37" fmla="*/ 30 h 571"/>
                      <a:gd name="T38" fmla="*/ 872 w 902"/>
                      <a:gd name="T39" fmla="*/ 30 h 571"/>
                      <a:gd name="T40" fmla="*/ 872 w 902"/>
                      <a:gd name="T41" fmla="*/ 541 h 571"/>
                      <a:gd name="T42" fmla="*/ 572 w 902"/>
                      <a:gd name="T43" fmla="*/ 541 h 571"/>
                      <a:gd name="T44" fmla="*/ 569 w 902"/>
                      <a:gd name="T45" fmla="*/ 541 h 571"/>
                      <a:gd name="T46" fmla="*/ 566 w 902"/>
                      <a:gd name="T47" fmla="*/ 542 h 571"/>
                      <a:gd name="T48" fmla="*/ 563 w 902"/>
                      <a:gd name="T49" fmla="*/ 543 h 571"/>
                      <a:gd name="T50" fmla="*/ 561 w 902"/>
                      <a:gd name="T51" fmla="*/ 545 h 571"/>
                      <a:gd name="T52" fmla="*/ 559 w 902"/>
                      <a:gd name="T53" fmla="*/ 547 h 571"/>
                      <a:gd name="T54" fmla="*/ 558 w 902"/>
                      <a:gd name="T55" fmla="*/ 550 h 571"/>
                      <a:gd name="T56" fmla="*/ 557 w 902"/>
                      <a:gd name="T57" fmla="*/ 552 h 571"/>
                      <a:gd name="T58" fmla="*/ 557 w 902"/>
                      <a:gd name="T59" fmla="*/ 556 h 571"/>
                      <a:gd name="T60" fmla="*/ 557 w 902"/>
                      <a:gd name="T61" fmla="*/ 559 h 571"/>
                      <a:gd name="T62" fmla="*/ 558 w 902"/>
                      <a:gd name="T63" fmla="*/ 561 h 571"/>
                      <a:gd name="T64" fmla="*/ 559 w 902"/>
                      <a:gd name="T65" fmla="*/ 564 h 571"/>
                      <a:gd name="T66" fmla="*/ 561 w 902"/>
                      <a:gd name="T67" fmla="*/ 566 h 571"/>
                      <a:gd name="T68" fmla="*/ 563 w 902"/>
                      <a:gd name="T69" fmla="*/ 568 h 571"/>
                      <a:gd name="T70" fmla="*/ 566 w 902"/>
                      <a:gd name="T71" fmla="*/ 569 h 571"/>
                      <a:gd name="T72" fmla="*/ 569 w 902"/>
                      <a:gd name="T73" fmla="*/ 571 h 571"/>
                      <a:gd name="T74" fmla="*/ 572 w 902"/>
                      <a:gd name="T75" fmla="*/ 571 h 571"/>
                      <a:gd name="T76" fmla="*/ 902 w 902"/>
                      <a:gd name="T77" fmla="*/ 571 h 571"/>
                      <a:gd name="T78" fmla="*/ 902 w 902"/>
                      <a:gd name="T79" fmla="*/ 0 h 571"/>
                      <a:gd name="T80" fmla="*/ 0 w 902"/>
                      <a:gd name="T81" fmla="*/ 0 h 5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902" h="571">
                        <a:moveTo>
                          <a:pt x="0" y="0"/>
                        </a:moveTo>
                        <a:lnTo>
                          <a:pt x="0" y="345"/>
                        </a:lnTo>
                        <a:lnTo>
                          <a:pt x="1" y="348"/>
                        </a:lnTo>
                        <a:lnTo>
                          <a:pt x="1" y="351"/>
                        </a:lnTo>
                        <a:lnTo>
                          <a:pt x="3" y="353"/>
                        </a:lnTo>
                        <a:lnTo>
                          <a:pt x="4" y="355"/>
                        </a:lnTo>
                        <a:lnTo>
                          <a:pt x="6" y="357"/>
                        </a:lnTo>
                        <a:lnTo>
                          <a:pt x="10" y="358"/>
                        </a:lnTo>
                        <a:lnTo>
                          <a:pt x="12" y="360"/>
                        </a:lnTo>
                        <a:lnTo>
                          <a:pt x="15" y="361"/>
                        </a:lnTo>
                        <a:lnTo>
                          <a:pt x="18" y="360"/>
                        </a:lnTo>
                        <a:lnTo>
                          <a:pt x="21" y="358"/>
                        </a:lnTo>
                        <a:lnTo>
                          <a:pt x="24" y="357"/>
                        </a:lnTo>
                        <a:lnTo>
                          <a:pt x="26" y="355"/>
                        </a:lnTo>
                        <a:lnTo>
                          <a:pt x="28" y="353"/>
                        </a:lnTo>
                        <a:lnTo>
                          <a:pt x="29" y="351"/>
                        </a:lnTo>
                        <a:lnTo>
                          <a:pt x="30" y="348"/>
                        </a:lnTo>
                        <a:lnTo>
                          <a:pt x="30" y="345"/>
                        </a:lnTo>
                        <a:lnTo>
                          <a:pt x="30" y="30"/>
                        </a:lnTo>
                        <a:lnTo>
                          <a:pt x="872" y="30"/>
                        </a:lnTo>
                        <a:lnTo>
                          <a:pt x="872" y="541"/>
                        </a:lnTo>
                        <a:lnTo>
                          <a:pt x="572" y="541"/>
                        </a:lnTo>
                        <a:lnTo>
                          <a:pt x="569" y="541"/>
                        </a:lnTo>
                        <a:lnTo>
                          <a:pt x="566" y="542"/>
                        </a:lnTo>
                        <a:lnTo>
                          <a:pt x="563" y="543"/>
                        </a:lnTo>
                        <a:lnTo>
                          <a:pt x="561" y="545"/>
                        </a:lnTo>
                        <a:lnTo>
                          <a:pt x="559" y="547"/>
                        </a:lnTo>
                        <a:lnTo>
                          <a:pt x="558" y="550"/>
                        </a:lnTo>
                        <a:lnTo>
                          <a:pt x="557" y="552"/>
                        </a:lnTo>
                        <a:lnTo>
                          <a:pt x="557" y="556"/>
                        </a:lnTo>
                        <a:lnTo>
                          <a:pt x="557" y="559"/>
                        </a:lnTo>
                        <a:lnTo>
                          <a:pt x="558" y="561"/>
                        </a:lnTo>
                        <a:lnTo>
                          <a:pt x="559" y="564"/>
                        </a:lnTo>
                        <a:lnTo>
                          <a:pt x="561" y="566"/>
                        </a:lnTo>
                        <a:lnTo>
                          <a:pt x="563" y="568"/>
                        </a:lnTo>
                        <a:lnTo>
                          <a:pt x="566" y="569"/>
                        </a:lnTo>
                        <a:lnTo>
                          <a:pt x="569" y="571"/>
                        </a:lnTo>
                        <a:lnTo>
                          <a:pt x="572" y="571"/>
                        </a:lnTo>
                        <a:lnTo>
                          <a:pt x="902" y="571"/>
                        </a:lnTo>
                        <a:lnTo>
                          <a:pt x="90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" name="Freeform 188"/>
                  <p:cNvSpPr>
                    <a:spLocks noEditPoints="1"/>
                  </p:cNvSpPr>
                  <p:nvPr/>
                </p:nvSpPr>
                <p:spPr bwMode="auto">
                  <a:xfrm>
                    <a:off x="9986963" y="1406525"/>
                    <a:ext cx="76200" cy="76200"/>
                  </a:xfrm>
                  <a:custGeom>
                    <a:avLst/>
                    <a:gdLst>
                      <a:gd name="T0" fmla="*/ 102 w 241"/>
                      <a:gd name="T1" fmla="*/ 208 h 241"/>
                      <a:gd name="T2" fmla="*/ 77 w 241"/>
                      <a:gd name="T3" fmla="*/ 199 h 241"/>
                      <a:gd name="T4" fmla="*/ 57 w 241"/>
                      <a:gd name="T5" fmla="*/ 184 h 241"/>
                      <a:gd name="T6" fmla="*/ 41 w 241"/>
                      <a:gd name="T7" fmla="*/ 162 h 241"/>
                      <a:gd name="T8" fmla="*/ 32 w 241"/>
                      <a:gd name="T9" fmla="*/ 138 h 241"/>
                      <a:gd name="T10" fmla="*/ 31 w 241"/>
                      <a:gd name="T11" fmla="*/ 111 h 241"/>
                      <a:gd name="T12" fmla="*/ 37 w 241"/>
                      <a:gd name="T13" fmla="*/ 85 h 241"/>
                      <a:gd name="T14" fmla="*/ 50 w 241"/>
                      <a:gd name="T15" fmla="*/ 63 h 241"/>
                      <a:gd name="T16" fmla="*/ 70 w 241"/>
                      <a:gd name="T17" fmla="*/ 46 h 241"/>
                      <a:gd name="T18" fmla="*/ 93 w 241"/>
                      <a:gd name="T19" fmla="*/ 34 h 241"/>
                      <a:gd name="T20" fmla="*/ 120 w 241"/>
                      <a:gd name="T21" fmla="*/ 30 h 241"/>
                      <a:gd name="T22" fmla="*/ 147 w 241"/>
                      <a:gd name="T23" fmla="*/ 34 h 241"/>
                      <a:gd name="T24" fmla="*/ 170 w 241"/>
                      <a:gd name="T25" fmla="*/ 46 h 241"/>
                      <a:gd name="T26" fmla="*/ 190 w 241"/>
                      <a:gd name="T27" fmla="*/ 63 h 241"/>
                      <a:gd name="T28" fmla="*/ 204 w 241"/>
                      <a:gd name="T29" fmla="*/ 85 h 241"/>
                      <a:gd name="T30" fmla="*/ 210 w 241"/>
                      <a:gd name="T31" fmla="*/ 111 h 241"/>
                      <a:gd name="T32" fmla="*/ 209 w 241"/>
                      <a:gd name="T33" fmla="*/ 138 h 241"/>
                      <a:gd name="T34" fmla="*/ 199 w 241"/>
                      <a:gd name="T35" fmla="*/ 162 h 241"/>
                      <a:gd name="T36" fmla="*/ 184 w 241"/>
                      <a:gd name="T37" fmla="*/ 184 h 241"/>
                      <a:gd name="T38" fmla="*/ 163 w 241"/>
                      <a:gd name="T39" fmla="*/ 199 h 241"/>
                      <a:gd name="T40" fmla="*/ 138 w 241"/>
                      <a:gd name="T41" fmla="*/ 208 h 241"/>
                      <a:gd name="T42" fmla="*/ 120 w 241"/>
                      <a:gd name="T43" fmla="*/ 210 h 241"/>
                      <a:gd name="T44" fmla="*/ 96 w 241"/>
                      <a:gd name="T45" fmla="*/ 2 h 241"/>
                      <a:gd name="T46" fmla="*/ 63 w 241"/>
                      <a:gd name="T47" fmla="*/ 15 h 241"/>
                      <a:gd name="T48" fmla="*/ 35 w 241"/>
                      <a:gd name="T49" fmla="*/ 35 h 241"/>
                      <a:gd name="T50" fmla="*/ 15 w 241"/>
                      <a:gd name="T51" fmla="*/ 63 h 241"/>
                      <a:gd name="T52" fmla="*/ 2 w 241"/>
                      <a:gd name="T53" fmla="*/ 96 h 241"/>
                      <a:gd name="T54" fmla="*/ 1 w 241"/>
                      <a:gd name="T55" fmla="*/ 132 h 241"/>
                      <a:gd name="T56" fmla="*/ 10 w 241"/>
                      <a:gd name="T57" fmla="*/ 167 h 241"/>
                      <a:gd name="T58" fmla="*/ 28 w 241"/>
                      <a:gd name="T59" fmla="*/ 197 h 241"/>
                      <a:gd name="T60" fmla="*/ 54 w 241"/>
                      <a:gd name="T61" fmla="*/ 219 h 241"/>
                      <a:gd name="T62" fmla="*/ 85 w 241"/>
                      <a:gd name="T63" fmla="*/ 235 h 241"/>
                      <a:gd name="T64" fmla="*/ 120 w 241"/>
                      <a:gd name="T65" fmla="*/ 241 h 241"/>
                      <a:gd name="T66" fmla="*/ 156 w 241"/>
                      <a:gd name="T67" fmla="*/ 235 h 241"/>
                      <a:gd name="T68" fmla="*/ 187 w 241"/>
                      <a:gd name="T69" fmla="*/ 219 h 241"/>
                      <a:gd name="T70" fmla="*/ 213 w 241"/>
                      <a:gd name="T71" fmla="*/ 197 h 241"/>
                      <a:gd name="T72" fmla="*/ 231 w 241"/>
                      <a:gd name="T73" fmla="*/ 167 h 241"/>
                      <a:gd name="T74" fmla="*/ 240 w 241"/>
                      <a:gd name="T75" fmla="*/ 132 h 241"/>
                      <a:gd name="T76" fmla="*/ 238 w 241"/>
                      <a:gd name="T77" fmla="*/ 96 h 241"/>
                      <a:gd name="T78" fmla="*/ 226 w 241"/>
                      <a:gd name="T79" fmla="*/ 63 h 241"/>
                      <a:gd name="T80" fmla="*/ 206 w 241"/>
                      <a:gd name="T81" fmla="*/ 35 h 241"/>
                      <a:gd name="T82" fmla="*/ 178 w 241"/>
                      <a:gd name="T83" fmla="*/ 15 h 241"/>
                      <a:gd name="T84" fmla="*/ 145 w 241"/>
                      <a:gd name="T85" fmla="*/ 2 h 241"/>
                      <a:gd name="T86" fmla="*/ 120 w 241"/>
                      <a:gd name="T87" fmla="*/ 0 h 2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241" h="241">
                        <a:moveTo>
                          <a:pt x="120" y="210"/>
                        </a:moveTo>
                        <a:lnTo>
                          <a:pt x="111" y="210"/>
                        </a:lnTo>
                        <a:lnTo>
                          <a:pt x="102" y="208"/>
                        </a:lnTo>
                        <a:lnTo>
                          <a:pt x="93" y="206"/>
                        </a:lnTo>
                        <a:lnTo>
                          <a:pt x="86" y="203"/>
                        </a:lnTo>
                        <a:lnTo>
                          <a:pt x="77" y="199"/>
                        </a:lnTo>
                        <a:lnTo>
                          <a:pt x="70" y="195"/>
                        </a:lnTo>
                        <a:lnTo>
                          <a:pt x="63" y="189"/>
                        </a:lnTo>
                        <a:lnTo>
                          <a:pt x="57" y="184"/>
                        </a:lnTo>
                        <a:lnTo>
                          <a:pt x="50" y="177"/>
                        </a:lnTo>
                        <a:lnTo>
                          <a:pt x="46" y="170"/>
                        </a:lnTo>
                        <a:lnTo>
                          <a:pt x="41" y="162"/>
                        </a:lnTo>
                        <a:lnTo>
                          <a:pt x="37" y="155"/>
                        </a:lnTo>
                        <a:lnTo>
                          <a:pt x="34" y="146"/>
                        </a:lnTo>
                        <a:lnTo>
                          <a:pt x="32" y="138"/>
                        </a:lnTo>
                        <a:lnTo>
                          <a:pt x="31" y="129"/>
                        </a:lnTo>
                        <a:lnTo>
                          <a:pt x="30" y="120"/>
                        </a:lnTo>
                        <a:lnTo>
                          <a:pt x="31" y="111"/>
                        </a:lnTo>
                        <a:lnTo>
                          <a:pt x="32" y="101"/>
                        </a:lnTo>
                        <a:lnTo>
                          <a:pt x="34" y="93"/>
                        </a:lnTo>
                        <a:lnTo>
                          <a:pt x="37" y="85"/>
                        </a:lnTo>
                        <a:lnTo>
                          <a:pt x="41" y="77"/>
                        </a:lnTo>
                        <a:lnTo>
                          <a:pt x="46" y="69"/>
                        </a:lnTo>
                        <a:lnTo>
                          <a:pt x="50" y="63"/>
                        </a:lnTo>
                        <a:lnTo>
                          <a:pt x="57" y="56"/>
                        </a:lnTo>
                        <a:lnTo>
                          <a:pt x="63" y="50"/>
                        </a:lnTo>
                        <a:lnTo>
                          <a:pt x="70" y="46"/>
                        </a:lnTo>
                        <a:lnTo>
                          <a:pt x="77" y="40"/>
                        </a:lnTo>
                        <a:lnTo>
                          <a:pt x="86" y="37"/>
                        </a:lnTo>
                        <a:lnTo>
                          <a:pt x="93" y="34"/>
                        </a:lnTo>
                        <a:lnTo>
                          <a:pt x="102" y="32"/>
                        </a:lnTo>
                        <a:lnTo>
                          <a:pt x="111" y="31"/>
                        </a:lnTo>
                        <a:lnTo>
                          <a:pt x="120" y="30"/>
                        </a:lnTo>
                        <a:lnTo>
                          <a:pt x="130" y="31"/>
                        </a:lnTo>
                        <a:lnTo>
                          <a:pt x="138" y="32"/>
                        </a:lnTo>
                        <a:lnTo>
                          <a:pt x="147" y="34"/>
                        </a:lnTo>
                        <a:lnTo>
                          <a:pt x="155" y="37"/>
                        </a:lnTo>
                        <a:lnTo>
                          <a:pt x="163" y="40"/>
                        </a:lnTo>
                        <a:lnTo>
                          <a:pt x="170" y="46"/>
                        </a:lnTo>
                        <a:lnTo>
                          <a:pt x="178" y="50"/>
                        </a:lnTo>
                        <a:lnTo>
                          <a:pt x="184" y="56"/>
                        </a:lnTo>
                        <a:lnTo>
                          <a:pt x="190" y="63"/>
                        </a:lnTo>
                        <a:lnTo>
                          <a:pt x="195" y="69"/>
                        </a:lnTo>
                        <a:lnTo>
                          <a:pt x="199" y="77"/>
                        </a:lnTo>
                        <a:lnTo>
                          <a:pt x="204" y="85"/>
                        </a:lnTo>
                        <a:lnTo>
                          <a:pt x="207" y="93"/>
                        </a:lnTo>
                        <a:lnTo>
                          <a:pt x="209" y="101"/>
                        </a:lnTo>
                        <a:lnTo>
                          <a:pt x="210" y="111"/>
                        </a:lnTo>
                        <a:lnTo>
                          <a:pt x="211" y="120"/>
                        </a:lnTo>
                        <a:lnTo>
                          <a:pt x="210" y="129"/>
                        </a:lnTo>
                        <a:lnTo>
                          <a:pt x="209" y="138"/>
                        </a:lnTo>
                        <a:lnTo>
                          <a:pt x="207" y="146"/>
                        </a:lnTo>
                        <a:lnTo>
                          <a:pt x="204" y="155"/>
                        </a:lnTo>
                        <a:lnTo>
                          <a:pt x="199" y="162"/>
                        </a:lnTo>
                        <a:lnTo>
                          <a:pt x="195" y="170"/>
                        </a:lnTo>
                        <a:lnTo>
                          <a:pt x="190" y="177"/>
                        </a:lnTo>
                        <a:lnTo>
                          <a:pt x="184" y="184"/>
                        </a:lnTo>
                        <a:lnTo>
                          <a:pt x="178" y="189"/>
                        </a:lnTo>
                        <a:lnTo>
                          <a:pt x="170" y="195"/>
                        </a:lnTo>
                        <a:lnTo>
                          <a:pt x="163" y="199"/>
                        </a:lnTo>
                        <a:lnTo>
                          <a:pt x="155" y="203"/>
                        </a:lnTo>
                        <a:lnTo>
                          <a:pt x="147" y="206"/>
                        </a:lnTo>
                        <a:lnTo>
                          <a:pt x="138" y="208"/>
                        </a:lnTo>
                        <a:lnTo>
                          <a:pt x="130" y="210"/>
                        </a:lnTo>
                        <a:lnTo>
                          <a:pt x="120" y="211"/>
                        </a:lnTo>
                        <a:lnTo>
                          <a:pt x="120" y="210"/>
                        </a:lnTo>
                        <a:close/>
                        <a:moveTo>
                          <a:pt x="120" y="0"/>
                        </a:moveTo>
                        <a:lnTo>
                          <a:pt x="108" y="1"/>
                        </a:lnTo>
                        <a:lnTo>
                          <a:pt x="96" y="2"/>
                        </a:lnTo>
                        <a:lnTo>
                          <a:pt x="85" y="5"/>
                        </a:lnTo>
                        <a:lnTo>
                          <a:pt x="74" y="9"/>
                        </a:lnTo>
                        <a:lnTo>
                          <a:pt x="63" y="15"/>
                        </a:lnTo>
                        <a:lnTo>
                          <a:pt x="54" y="20"/>
                        </a:lnTo>
                        <a:lnTo>
                          <a:pt x="44" y="27"/>
                        </a:lnTo>
                        <a:lnTo>
                          <a:pt x="35" y="35"/>
                        </a:lnTo>
                        <a:lnTo>
                          <a:pt x="28" y="43"/>
                        </a:lnTo>
                        <a:lnTo>
                          <a:pt x="20" y="53"/>
                        </a:lnTo>
                        <a:lnTo>
                          <a:pt x="15" y="63"/>
                        </a:lnTo>
                        <a:lnTo>
                          <a:pt x="10" y="73"/>
                        </a:lnTo>
                        <a:lnTo>
                          <a:pt x="5" y="84"/>
                        </a:lnTo>
                        <a:lnTo>
                          <a:pt x="2" y="96"/>
                        </a:lnTo>
                        <a:lnTo>
                          <a:pt x="1" y="108"/>
                        </a:lnTo>
                        <a:lnTo>
                          <a:pt x="0" y="120"/>
                        </a:lnTo>
                        <a:lnTo>
                          <a:pt x="1" y="132"/>
                        </a:lnTo>
                        <a:lnTo>
                          <a:pt x="2" y="144"/>
                        </a:lnTo>
                        <a:lnTo>
                          <a:pt x="5" y="156"/>
                        </a:lnTo>
                        <a:lnTo>
                          <a:pt x="10" y="167"/>
                        </a:lnTo>
                        <a:lnTo>
                          <a:pt x="15" y="177"/>
                        </a:lnTo>
                        <a:lnTo>
                          <a:pt x="20" y="187"/>
                        </a:lnTo>
                        <a:lnTo>
                          <a:pt x="28" y="197"/>
                        </a:lnTo>
                        <a:lnTo>
                          <a:pt x="35" y="205"/>
                        </a:lnTo>
                        <a:lnTo>
                          <a:pt x="44" y="213"/>
                        </a:lnTo>
                        <a:lnTo>
                          <a:pt x="54" y="219"/>
                        </a:lnTo>
                        <a:lnTo>
                          <a:pt x="63" y="226"/>
                        </a:lnTo>
                        <a:lnTo>
                          <a:pt x="74" y="231"/>
                        </a:lnTo>
                        <a:lnTo>
                          <a:pt x="85" y="235"/>
                        </a:lnTo>
                        <a:lnTo>
                          <a:pt x="96" y="237"/>
                        </a:lnTo>
                        <a:lnTo>
                          <a:pt x="108" y="239"/>
                        </a:lnTo>
                        <a:lnTo>
                          <a:pt x="120" y="241"/>
                        </a:lnTo>
                        <a:lnTo>
                          <a:pt x="133" y="239"/>
                        </a:lnTo>
                        <a:lnTo>
                          <a:pt x="145" y="237"/>
                        </a:lnTo>
                        <a:lnTo>
                          <a:pt x="156" y="235"/>
                        </a:lnTo>
                        <a:lnTo>
                          <a:pt x="167" y="231"/>
                        </a:lnTo>
                        <a:lnTo>
                          <a:pt x="178" y="226"/>
                        </a:lnTo>
                        <a:lnTo>
                          <a:pt x="187" y="219"/>
                        </a:lnTo>
                        <a:lnTo>
                          <a:pt x="197" y="213"/>
                        </a:lnTo>
                        <a:lnTo>
                          <a:pt x="206" y="205"/>
                        </a:lnTo>
                        <a:lnTo>
                          <a:pt x="213" y="197"/>
                        </a:lnTo>
                        <a:lnTo>
                          <a:pt x="220" y="187"/>
                        </a:lnTo>
                        <a:lnTo>
                          <a:pt x="226" y="177"/>
                        </a:lnTo>
                        <a:lnTo>
                          <a:pt x="231" y="167"/>
                        </a:lnTo>
                        <a:lnTo>
                          <a:pt x="236" y="156"/>
                        </a:lnTo>
                        <a:lnTo>
                          <a:pt x="238" y="144"/>
                        </a:lnTo>
                        <a:lnTo>
                          <a:pt x="240" y="132"/>
                        </a:lnTo>
                        <a:lnTo>
                          <a:pt x="241" y="120"/>
                        </a:lnTo>
                        <a:lnTo>
                          <a:pt x="240" y="108"/>
                        </a:lnTo>
                        <a:lnTo>
                          <a:pt x="238" y="96"/>
                        </a:lnTo>
                        <a:lnTo>
                          <a:pt x="236" y="84"/>
                        </a:lnTo>
                        <a:lnTo>
                          <a:pt x="231" y="73"/>
                        </a:lnTo>
                        <a:lnTo>
                          <a:pt x="226" y="63"/>
                        </a:lnTo>
                        <a:lnTo>
                          <a:pt x="220" y="53"/>
                        </a:lnTo>
                        <a:lnTo>
                          <a:pt x="213" y="43"/>
                        </a:lnTo>
                        <a:lnTo>
                          <a:pt x="206" y="35"/>
                        </a:lnTo>
                        <a:lnTo>
                          <a:pt x="197" y="27"/>
                        </a:lnTo>
                        <a:lnTo>
                          <a:pt x="187" y="20"/>
                        </a:lnTo>
                        <a:lnTo>
                          <a:pt x="178" y="15"/>
                        </a:lnTo>
                        <a:lnTo>
                          <a:pt x="167" y="9"/>
                        </a:lnTo>
                        <a:lnTo>
                          <a:pt x="156" y="5"/>
                        </a:lnTo>
                        <a:lnTo>
                          <a:pt x="145" y="2"/>
                        </a:lnTo>
                        <a:lnTo>
                          <a:pt x="133" y="1"/>
                        </a:lnTo>
                        <a:lnTo>
                          <a:pt x="120" y="0"/>
                        </a:lnTo>
                        <a:lnTo>
                          <a:pt x="12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7" name="Freeform 189"/>
                  <p:cNvSpPr>
                    <a:spLocks noEditPoints="1"/>
                  </p:cNvSpPr>
                  <p:nvPr/>
                </p:nvSpPr>
                <p:spPr bwMode="auto">
                  <a:xfrm>
                    <a:off x="10091738" y="1458913"/>
                    <a:ext cx="28575" cy="28575"/>
                  </a:xfrm>
                  <a:custGeom>
                    <a:avLst/>
                    <a:gdLst>
                      <a:gd name="T0" fmla="*/ 30 w 90"/>
                      <a:gd name="T1" fmla="*/ 42 h 91"/>
                      <a:gd name="T2" fmla="*/ 32 w 90"/>
                      <a:gd name="T3" fmla="*/ 37 h 91"/>
                      <a:gd name="T4" fmla="*/ 36 w 90"/>
                      <a:gd name="T5" fmla="*/ 33 h 91"/>
                      <a:gd name="T6" fmla="*/ 42 w 90"/>
                      <a:gd name="T7" fmla="*/ 31 h 91"/>
                      <a:gd name="T8" fmla="*/ 48 w 90"/>
                      <a:gd name="T9" fmla="*/ 31 h 91"/>
                      <a:gd name="T10" fmla="*/ 54 w 90"/>
                      <a:gd name="T11" fmla="*/ 33 h 91"/>
                      <a:gd name="T12" fmla="*/ 58 w 90"/>
                      <a:gd name="T13" fmla="*/ 37 h 91"/>
                      <a:gd name="T14" fmla="*/ 60 w 90"/>
                      <a:gd name="T15" fmla="*/ 42 h 91"/>
                      <a:gd name="T16" fmla="*/ 60 w 90"/>
                      <a:gd name="T17" fmla="*/ 48 h 91"/>
                      <a:gd name="T18" fmla="*/ 58 w 90"/>
                      <a:gd name="T19" fmla="*/ 53 h 91"/>
                      <a:gd name="T20" fmla="*/ 54 w 90"/>
                      <a:gd name="T21" fmla="*/ 57 h 91"/>
                      <a:gd name="T22" fmla="*/ 48 w 90"/>
                      <a:gd name="T23" fmla="*/ 60 h 91"/>
                      <a:gd name="T24" fmla="*/ 42 w 90"/>
                      <a:gd name="T25" fmla="*/ 60 h 91"/>
                      <a:gd name="T26" fmla="*/ 36 w 90"/>
                      <a:gd name="T27" fmla="*/ 57 h 91"/>
                      <a:gd name="T28" fmla="*/ 32 w 90"/>
                      <a:gd name="T29" fmla="*/ 53 h 91"/>
                      <a:gd name="T30" fmla="*/ 30 w 90"/>
                      <a:gd name="T31" fmla="*/ 48 h 91"/>
                      <a:gd name="T32" fmla="*/ 30 w 90"/>
                      <a:gd name="T33" fmla="*/ 45 h 91"/>
                      <a:gd name="T34" fmla="*/ 89 w 90"/>
                      <a:gd name="T35" fmla="*/ 36 h 91"/>
                      <a:gd name="T36" fmla="*/ 83 w 90"/>
                      <a:gd name="T37" fmla="*/ 20 h 91"/>
                      <a:gd name="T38" fmla="*/ 70 w 90"/>
                      <a:gd name="T39" fmla="*/ 8 h 91"/>
                      <a:gd name="T40" fmla="*/ 54 w 90"/>
                      <a:gd name="T41" fmla="*/ 1 h 91"/>
                      <a:gd name="T42" fmla="*/ 35 w 90"/>
                      <a:gd name="T43" fmla="*/ 1 h 91"/>
                      <a:gd name="T44" fmla="*/ 19 w 90"/>
                      <a:gd name="T45" fmla="*/ 8 h 91"/>
                      <a:gd name="T46" fmla="*/ 8 w 90"/>
                      <a:gd name="T47" fmla="*/ 20 h 91"/>
                      <a:gd name="T48" fmla="*/ 1 w 90"/>
                      <a:gd name="T49" fmla="*/ 36 h 91"/>
                      <a:gd name="T50" fmla="*/ 1 w 90"/>
                      <a:gd name="T51" fmla="*/ 54 h 91"/>
                      <a:gd name="T52" fmla="*/ 8 w 90"/>
                      <a:gd name="T53" fmla="*/ 70 h 91"/>
                      <a:gd name="T54" fmla="*/ 19 w 90"/>
                      <a:gd name="T55" fmla="*/ 82 h 91"/>
                      <a:gd name="T56" fmla="*/ 35 w 90"/>
                      <a:gd name="T57" fmla="*/ 89 h 91"/>
                      <a:gd name="T58" fmla="*/ 54 w 90"/>
                      <a:gd name="T59" fmla="*/ 89 h 91"/>
                      <a:gd name="T60" fmla="*/ 70 w 90"/>
                      <a:gd name="T61" fmla="*/ 82 h 91"/>
                      <a:gd name="T62" fmla="*/ 83 w 90"/>
                      <a:gd name="T63" fmla="*/ 70 h 91"/>
                      <a:gd name="T64" fmla="*/ 89 w 90"/>
                      <a:gd name="T65" fmla="*/ 54 h 91"/>
                      <a:gd name="T66" fmla="*/ 90 w 90"/>
                      <a:gd name="T67" fmla="*/ 45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90" h="91">
                        <a:moveTo>
                          <a:pt x="30" y="45"/>
                        </a:moveTo>
                        <a:lnTo>
                          <a:pt x="30" y="42"/>
                        </a:lnTo>
                        <a:lnTo>
                          <a:pt x="31" y="39"/>
                        </a:lnTo>
                        <a:lnTo>
                          <a:pt x="32" y="37"/>
                        </a:lnTo>
                        <a:lnTo>
                          <a:pt x="34" y="35"/>
                        </a:lnTo>
                        <a:lnTo>
                          <a:pt x="36" y="33"/>
                        </a:lnTo>
                        <a:lnTo>
                          <a:pt x="39" y="32"/>
                        </a:lnTo>
                        <a:lnTo>
                          <a:pt x="42" y="31"/>
                        </a:lnTo>
                        <a:lnTo>
                          <a:pt x="45" y="31"/>
                        </a:lnTo>
                        <a:lnTo>
                          <a:pt x="48" y="31"/>
                        </a:lnTo>
                        <a:lnTo>
                          <a:pt x="50" y="32"/>
                        </a:lnTo>
                        <a:lnTo>
                          <a:pt x="54" y="33"/>
                        </a:lnTo>
                        <a:lnTo>
                          <a:pt x="56" y="35"/>
                        </a:lnTo>
                        <a:lnTo>
                          <a:pt x="58" y="37"/>
                        </a:lnTo>
                        <a:lnTo>
                          <a:pt x="59" y="39"/>
                        </a:lnTo>
                        <a:lnTo>
                          <a:pt x="60" y="42"/>
                        </a:lnTo>
                        <a:lnTo>
                          <a:pt x="60" y="46"/>
                        </a:lnTo>
                        <a:lnTo>
                          <a:pt x="60" y="48"/>
                        </a:lnTo>
                        <a:lnTo>
                          <a:pt x="59" y="51"/>
                        </a:lnTo>
                        <a:lnTo>
                          <a:pt x="58" y="53"/>
                        </a:lnTo>
                        <a:lnTo>
                          <a:pt x="56" y="55"/>
                        </a:lnTo>
                        <a:lnTo>
                          <a:pt x="54" y="57"/>
                        </a:lnTo>
                        <a:lnTo>
                          <a:pt x="50" y="58"/>
                        </a:lnTo>
                        <a:lnTo>
                          <a:pt x="48" y="60"/>
                        </a:lnTo>
                        <a:lnTo>
                          <a:pt x="45" y="61"/>
                        </a:lnTo>
                        <a:lnTo>
                          <a:pt x="42" y="60"/>
                        </a:lnTo>
                        <a:lnTo>
                          <a:pt x="39" y="58"/>
                        </a:lnTo>
                        <a:lnTo>
                          <a:pt x="36" y="57"/>
                        </a:lnTo>
                        <a:lnTo>
                          <a:pt x="34" y="55"/>
                        </a:lnTo>
                        <a:lnTo>
                          <a:pt x="32" y="53"/>
                        </a:lnTo>
                        <a:lnTo>
                          <a:pt x="31" y="51"/>
                        </a:lnTo>
                        <a:lnTo>
                          <a:pt x="30" y="48"/>
                        </a:lnTo>
                        <a:lnTo>
                          <a:pt x="30" y="46"/>
                        </a:lnTo>
                        <a:lnTo>
                          <a:pt x="30" y="45"/>
                        </a:lnTo>
                        <a:close/>
                        <a:moveTo>
                          <a:pt x="90" y="45"/>
                        </a:moveTo>
                        <a:lnTo>
                          <a:pt x="89" y="36"/>
                        </a:lnTo>
                        <a:lnTo>
                          <a:pt x="87" y="27"/>
                        </a:lnTo>
                        <a:lnTo>
                          <a:pt x="83" y="20"/>
                        </a:lnTo>
                        <a:lnTo>
                          <a:pt x="77" y="13"/>
                        </a:lnTo>
                        <a:lnTo>
                          <a:pt x="70" y="8"/>
                        </a:lnTo>
                        <a:lnTo>
                          <a:pt x="62" y="4"/>
                        </a:lnTo>
                        <a:lnTo>
                          <a:pt x="54" y="1"/>
                        </a:lnTo>
                        <a:lnTo>
                          <a:pt x="45" y="0"/>
                        </a:lnTo>
                        <a:lnTo>
                          <a:pt x="35" y="1"/>
                        </a:lnTo>
                        <a:lnTo>
                          <a:pt x="28" y="4"/>
                        </a:lnTo>
                        <a:lnTo>
                          <a:pt x="19" y="8"/>
                        </a:lnTo>
                        <a:lnTo>
                          <a:pt x="13" y="13"/>
                        </a:lnTo>
                        <a:lnTo>
                          <a:pt x="8" y="20"/>
                        </a:lnTo>
                        <a:lnTo>
                          <a:pt x="3" y="27"/>
                        </a:lnTo>
                        <a:lnTo>
                          <a:pt x="1" y="36"/>
                        </a:lnTo>
                        <a:lnTo>
                          <a:pt x="0" y="46"/>
                        </a:lnTo>
                        <a:lnTo>
                          <a:pt x="1" y="54"/>
                        </a:lnTo>
                        <a:lnTo>
                          <a:pt x="3" y="63"/>
                        </a:lnTo>
                        <a:lnTo>
                          <a:pt x="8" y="70"/>
                        </a:lnTo>
                        <a:lnTo>
                          <a:pt x="13" y="77"/>
                        </a:lnTo>
                        <a:lnTo>
                          <a:pt x="19" y="82"/>
                        </a:lnTo>
                        <a:lnTo>
                          <a:pt x="28" y="86"/>
                        </a:lnTo>
                        <a:lnTo>
                          <a:pt x="35" y="89"/>
                        </a:lnTo>
                        <a:lnTo>
                          <a:pt x="45" y="91"/>
                        </a:lnTo>
                        <a:lnTo>
                          <a:pt x="54" y="89"/>
                        </a:lnTo>
                        <a:lnTo>
                          <a:pt x="62" y="86"/>
                        </a:lnTo>
                        <a:lnTo>
                          <a:pt x="70" y="82"/>
                        </a:lnTo>
                        <a:lnTo>
                          <a:pt x="77" y="77"/>
                        </a:lnTo>
                        <a:lnTo>
                          <a:pt x="83" y="70"/>
                        </a:lnTo>
                        <a:lnTo>
                          <a:pt x="87" y="63"/>
                        </a:lnTo>
                        <a:lnTo>
                          <a:pt x="89" y="54"/>
                        </a:lnTo>
                        <a:lnTo>
                          <a:pt x="90" y="46"/>
                        </a:lnTo>
                        <a:lnTo>
                          <a:pt x="90" y="4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8" name="Freeform 190"/>
                  <p:cNvSpPr>
                    <a:spLocks noEditPoints="1"/>
                  </p:cNvSpPr>
                  <p:nvPr/>
                </p:nvSpPr>
                <p:spPr bwMode="auto">
                  <a:xfrm>
                    <a:off x="9929813" y="1401763"/>
                    <a:ext cx="28575" cy="28575"/>
                  </a:xfrm>
                  <a:custGeom>
                    <a:avLst/>
                    <a:gdLst>
                      <a:gd name="T0" fmla="*/ 59 w 90"/>
                      <a:gd name="T1" fmla="*/ 48 h 90"/>
                      <a:gd name="T2" fmla="*/ 57 w 90"/>
                      <a:gd name="T3" fmla="*/ 53 h 90"/>
                      <a:gd name="T4" fmla="*/ 54 w 90"/>
                      <a:gd name="T5" fmla="*/ 57 h 90"/>
                      <a:gd name="T6" fmla="*/ 48 w 90"/>
                      <a:gd name="T7" fmla="*/ 60 h 90"/>
                      <a:gd name="T8" fmla="*/ 42 w 90"/>
                      <a:gd name="T9" fmla="*/ 60 h 90"/>
                      <a:gd name="T10" fmla="*/ 36 w 90"/>
                      <a:gd name="T11" fmla="*/ 57 h 90"/>
                      <a:gd name="T12" fmla="*/ 32 w 90"/>
                      <a:gd name="T13" fmla="*/ 53 h 90"/>
                      <a:gd name="T14" fmla="*/ 30 w 90"/>
                      <a:gd name="T15" fmla="*/ 48 h 90"/>
                      <a:gd name="T16" fmla="*/ 30 w 90"/>
                      <a:gd name="T17" fmla="*/ 41 h 90"/>
                      <a:gd name="T18" fmla="*/ 32 w 90"/>
                      <a:gd name="T19" fmla="*/ 36 h 90"/>
                      <a:gd name="T20" fmla="*/ 36 w 90"/>
                      <a:gd name="T21" fmla="*/ 32 h 90"/>
                      <a:gd name="T22" fmla="*/ 42 w 90"/>
                      <a:gd name="T23" fmla="*/ 30 h 90"/>
                      <a:gd name="T24" fmla="*/ 48 w 90"/>
                      <a:gd name="T25" fmla="*/ 30 h 90"/>
                      <a:gd name="T26" fmla="*/ 54 w 90"/>
                      <a:gd name="T27" fmla="*/ 32 h 90"/>
                      <a:gd name="T28" fmla="*/ 57 w 90"/>
                      <a:gd name="T29" fmla="*/ 36 h 90"/>
                      <a:gd name="T30" fmla="*/ 59 w 90"/>
                      <a:gd name="T31" fmla="*/ 41 h 90"/>
                      <a:gd name="T32" fmla="*/ 60 w 90"/>
                      <a:gd name="T33" fmla="*/ 45 h 90"/>
                      <a:gd name="T34" fmla="*/ 0 w 90"/>
                      <a:gd name="T35" fmla="*/ 54 h 90"/>
                      <a:gd name="T36" fmla="*/ 8 w 90"/>
                      <a:gd name="T37" fmla="*/ 70 h 90"/>
                      <a:gd name="T38" fmla="*/ 19 w 90"/>
                      <a:gd name="T39" fmla="*/ 82 h 90"/>
                      <a:gd name="T40" fmla="*/ 35 w 90"/>
                      <a:gd name="T41" fmla="*/ 88 h 90"/>
                      <a:gd name="T42" fmla="*/ 54 w 90"/>
                      <a:gd name="T43" fmla="*/ 88 h 90"/>
                      <a:gd name="T44" fmla="*/ 70 w 90"/>
                      <a:gd name="T45" fmla="*/ 82 h 90"/>
                      <a:gd name="T46" fmla="*/ 83 w 90"/>
                      <a:gd name="T47" fmla="*/ 70 h 90"/>
                      <a:gd name="T48" fmla="*/ 89 w 90"/>
                      <a:gd name="T49" fmla="*/ 54 h 90"/>
                      <a:gd name="T50" fmla="*/ 89 w 90"/>
                      <a:gd name="T51" fmla="*/ 36 h 90"/>
                      <a:gd name="T52" fmla="*/ 83 w 90"/>
                      <a:gd name="T53" fmla="*/ 20 h 90"/>
                      <a:gd name="T54" fmla="*/ 70 w 90"/>
                      <a:gd name="T55" fmla="*/ 7 h 90"/>
                      <a:gd name="T56" fmla="*/ 54 w 90"/>
                      <a:gd name="T57" fmla="*/ 1 h 90"/>
                      <a:gd name="T58" fmla="*/ 35 w 90"/>
                      <a:gd name="T59" fmla="*/ 1 h 90"/>
                      <a:gd name="T60" fmla="*/ 19 w 90"/>
                      <a:gd name="T61" fmla="*/ 7 h 90"/>
                      <a:gd name="T62" fmla="*/ 8 w 90"/>
                      <a:gd name="T63" fmla="*/ 20 h 90"/>
                      <a:gd name="T64" fmla="*/ 0 w 90"/>
                      <a:gd name="T65" fmla="*/ 36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90" h="90">
                        <a:moveTo>
                          <a:pt x="60" y="45"/>
                        </a:moveTo>
                        <a:lnTo>
                          <a:pt x="59" y="48"/>
                        </a:lnTo>
                        <a:lnTo>
                          <a:pt x="59" y="51"/>
                        </a:lnTo>
                        <a:lnTo>
                          <a:pt x="57" y="53"/>
                        </a:lnTo>
                        <a:lnTo>
                          <a:pt x="56" y="55"/>
                        </a:lnTo>
                        <a:lnTo>
                          <a:pt x="54" y="57"/>
                        </a:lnTo>
                        <a:lnTo>
                          <a:pt x="50" y="58"/>
                        </a:lnTo>
                        <a:lnTo>
                          <a:pt x="48" y="60"/>
                        </a:lnTo>
                        <a:lnTo>
                          <a:pt x="45" y="60"/>
                        </a:lnTo>
                        <a:lnTo>
                          <a:pt x="42" y="60"/>
                        </a:lnTo>
                        <a:lnTo>
                          <a:pt x="39" y="58"/>
                        </a:lnTo>
                        <a:lnTo>
                          <a:pt x="36" y="57"/>
                        </a:lnTo>
                        <a:lnTo>
                          <a:pt x="34" y="55"/>
                        </a:lnTo>
                        <a:lnTo>
                          <a:pt x="32" y="53"/>
                        </a:lnTo>
                        <a:lnTo>
                          <a:pt x="31" y="51"/>
                        </a:lnTo>
                        <a:lnTo>
                          <a:pt x="30" y="48"/>
                        </a:lnTo>
                        <a:lnTo>
                          <a:pt x="30" y="45"/>
                        </a:lnTo>
                        <a:lnTo>
                          <a:pt x="30" y="41"/>
                        </a:lnTo>
                        <a:lnTo>
                          <a:pt x="31" y="39"/>
                        </a:lnTo>
                        <a:lnTo>
                          <a:pt x="32" y="36"/>
                        </a:lnTo>
                        <a:lnTo>
                          <a:pt x="34" y="34"/>
                        </a:lnTo>
                        <a:lnTo>
                          <a:pt x="36" y="32"/>
                        </a:lnTo>
                        <a:lnTo>
                          <a:pt x="39" y="31"/>
                        </a:lnTo>
                        <a:lnTo>
                          <a:pt x="42" y="30"/>
                        </a:lnTo>
                        <a:lnTo>
                          <a:pt x="45" y="30"/>
                        </a:lnTo>
                        <a:lnTo>
                          <a:pt x="48" y="30"/>
                        </a:lnTo>
                        <a:lnTo>
                          <a:pt x="50" y="31"/>
                        </a:lnTo>
                        <a:lnTo>
                          <a:pt x="54" y="32"/>
                        </a:lnTo>
                        <a:lnTo>
                          <a:pt x="56" y="34"/>
                        </a:lnTo>
                        <a:lnTo>
                          <a:pt x="57" y="36"/>
                        </a:lnTo>
                        <a:lnTo>
                          <a:pt x="59" y="39"/>
                        </a:lnTo>
                        <a:lnTo>
                          <a:pt x="59" y="41"/>
                        </a:lnTo>
                        <a:lnTo>
                          <a:pt x="60" y="45"/>
                        </a:lnTo>
                        <a:lnTo>
                          <a:pt x="60" y="45"/>
                        </a:lnTo>
                        <a:close/>
                        <a:moveTo>
                          <a:pt x="0" y="45"/>
                        </a:moveTo>
                        <a:lnTo>
                          <a:pt x="0" y="54"/>
                        </a:lnTo>
                        <a:lnTo>
                          <a:pt x="3" y="62"/>
                        </a:lnTo>
                        <a:lnTo>
                          <a:pt x="8" y="70"/>
                        </a:lnTo>
                        <a:lnTo>
                          <a:pt x="13" y="77"/>
                        </a:lnTo>
                        <a:lnTo>
                          <a:pt x="19" y="82"/>
                        </a:lnTo>
                        <a:lnTo>
                          <a:pt x="27" y="86"/>
                        </a:lnTo>
                        <a:lnTo>
                          <a:pt x="35" y="88"/>
                        </a:lnTo>
                        <a:lnTo>
                          <a:pt x="45" y="90"/>
                        </a:lnTo>
                        <a:lnTo>
                          <a:pt x="54" y="88"/>
                        </a:lnTo>
                        <a:lnTo>
                          <a:pt x="62" y="86"/>
                        </a:lnTo>
                        <a:lnTo>
                          <a:pt x="70" y="82"/>
                        </a:lnTo>
                        <a:lnTo>
                          <a:pt x="76" y="77"/>
                        </a:lnTo>
                        <a:lnTo>
                          <a:pt x="83" y="70"/>
                        </a:lnTo>
                        <a:lnTo>
                          <a:pt x="87" y="62"/>
                        </a:lnTo>
                        <a:lnTo>
                          <a:pt x="89" y="54"/>
                        </a:lnTo>
                        <a:lnTo>
                          <a:pt x="90" y="45"/>
                        </a:lnTo>
                        <a:lnTo>
                          <a:pt x="89" y="36"/>
                        </a:lnTo>
                        <a:lnTo>
                          <a:pt x="87" y="27"/>
                        </a:lnTo>
                        <a:lnTo>
                          <a:pt x="83" y="20"/>
                        </a:lnTo>
                        <a:lnTo>
                          <a:pt x="76" y="12"/>
                        </a:lnTo>
                        <a:lnTo>
                          <a:pt x="70" y="7"/>
                        </a:lnTo>
                        <a:lnTo>
                          <a:pt x="62" y="3"/>
                        </a:lnTo>
                        <a:lnTo>
                          <a:pt x="54" y="1"/>
                        </a:lnTo>
                        <a:lnTo>
                          <a:pt x="45" y="0"/>
                        </a:lnTo>
                        <a:lnTo>
                          <a:pt x="35" y="1"/>
                        </a:lnTo>
                        <a:lnTo>
                          <a:pt x="27" y="3"/>
                        </a:lnTo>
                        <a:lnTo>
                          <a:pt x="19" y="7"/>
                        </a:lnTo>
                        <a:lnTo>
                          <a:pt x="13" y="12"/>
                        </a:lnTo>
                        <a:lnTo>
                          <a:pt x="8" y="20"/>
                        </a:lnTo>
                        <a:lnTo>
                          <a:pt x="3" y="27"/>
                        </a:lnTo>
                        <a:lnTo>
                          <a:pt x="0" y="36"/>
                        </a:lnTo>
                        <a:lnTo>
                          <a:pt x="0" y="4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9" name="Freeform 191"/>
                  <p:cNvSpPr>
                    <a:spLocks/>
                  </p:cNvSpPr>
                  <p:nvPr/>
                </p:nvSpPr>
                <p:spPr bwMode="auto">
                  <a:xfrm>
                    <a:off x="9901238" y="1373188"/>
                    <a:ext cx="247650" cy="142875"/>
                  </a:xfrm>
                  <a:custGeom>
                    <a:avLst/>
                    <a:gdLst>
                      <a:gd name="T0" fmla="*/ 498 w 782"/>
                      <a:gd name="T1" fmla="*/ 441 h 451"/>
                      <a:gd name="T2" fmla="*/ 503 w 782"/>
                      <a:gd name="T3" fmla="*/ 447 h 451"/>
                      <a:gd name="T4" fmla="*/ 512 w 782"/>
                      <a:gd name="T5" fmla="*/ 451 h 451"/>
                      <a:gd name="T6" fmla="*/ 710 w 782"/>
                      <a:gd name="T7" fmla="*/ 448 h 451"/>
                      <a:gd name="T8" fmla="*/ 735 w 782"/>
                      <a:gd name="T9" fmla="*/ 440 h 451"/>
                      <a:gd name="T10" fmla="*/ 756 w 782"/>
                      <a:gd name="T11" fmla="*/ 424 h 451"/>
                      <a:gd name="T12" fmla="*/ 771 w 782"/>
                      <a:gd name="T13" fmla="*/ 403 h 451"/>
                      <a:gd name="T14" fmla="*/ 781 w 782"/>
                      <a:gd name="T15" fmla="*/ 379 h 451"/>
                      <a:gd name="T16" fmla="*/ 782 w 782"/>
                      <a:gd name="T17" fmla="*/ 90 h 451"/>
                      <a:gd name="T18" fmla="*/ 779 w 782"/>
                      <a:gd name="T19" fmla="*/ 63 h 451"/>
                      <a:gd name="T20" fmla="*/ 767 w 782"/>
                      <a:gd name="T21" fmla="*/ 39 h 451"/>
                      <a:gd name="T22" fmla="*/ 750 w 782"/>
                      <a:gd name="T23" fmla="*/ 20 h 451"/>
                      <a:gd name="T24" fmla="*/ 727 w 782"/>
                      <a:gd name="T25" fmla="*/ 6 h 451"/>
                      <a:gd name="T26" fmla="*/ 702 w 782"/>
                      <a:gd name="T27" fmla="*/ 0 h 451"/>
                      <a:gd name="T28" fmla="*/ 81 w 782"/>
                      <a:gd name="T29" fmla="*/ 0 h 451"/>
                      <a:gd name="T30" fmla="*/ 56 w 782"/>
                      <a:gd name="T31" fmla="*/ 6 h 451"/>
                      <a:gd name="T32" fmla="*/ 33 w 782"/>
                      <a:gd name="T33" fmla="*/ 20 h 451"/>
                      <a:gd name="T34" fmla="*/ 16 w 782"/>
                      <a:gd name="T35" fmla="*/ 39 h 451"/>
                      <a:gd name="T36" fmla="*/ 4 w 782"/>
                      <a:gd name="T37" fmla="*/ 63 h 451"/>
                      <a:gd name="T38" fmla="*/ 0 w 782"/>
                      <a:gd name="T39" fmla="*/ 90 h 451"/>
                      <a:gd name="T40" fmla="*/ 2 w 782"/>
                      <a:gd name="T41" fmla="*/ 291 h 451"/>
                      <a:gd name="T42" fmla="*/ 7 w 782"/>
                      <a:gd name="T43" fmla="*/ 297 h 451"/>
                      <a:gd name="T44" fmla="*/ 15 w 782"/>
                      <a:gd name="T45" fmla="*/ 301 h 451"/>
                      <a:gd name="T46" fmla="*/ 24 w 782"/>
                      <a:gd name="T47" fmla="*/ 297 h 451"/>
                      <a:gd name="T48" fmla="*/ 29 w 782"/>
                      <a:gd name="T49" fmla="*/ 291 h 451"/>
                      <a:gd name="T50" fmla="*/ 30 w 782"/>
                      <a:gd name="T51" fmla="*/ 90 h 451"/>
                      <a:gd name="T52" fmla="*/ 33 w 782"/>
                      <a:gd name="T53" fmla="*/ 71 h 451"/>
                      <a:gd name="T54" fmla="*/ 41 w 782"/>
                      <a:gd name="T55" fmla="*/ 55 h 451"/>
                      <a:gd name="T56" fmla="*/ 52 w 782"/>
                      <a:gd name="T57" fmla="*/ 43 h 451"/>
                      <a:gd name="T58" fmla="*/ 67 w 782"/>
                      <a:gd name="T59" fmla="*/ 34 h 451"/>
                      <a:gd name="T60" fmla="*/ 85 w 782"/>
                      <a:gd name="T61" fmla="*/ 30 h 451"/>
                      <a:gd name="T62" fmla="*/ 698 w 782"/>
                      <a:gd name="T63" fmla="*/ 30 h 451"/>
                      <a:gd name="T64" fmla="*/ 716 w 782"/>
                      <a:gd name="T65" fmla="*/ 34 h 451"/>
                      <a:gd name="T66" fmla="*/ 731 w 782"/>
                      <a:gd name="T67" fmla="*/ 43 h 451"/>
                      <a:gd name="T68" fmla="*/ 742 w 782"/>
                      <a:gd name="T69" fmla="*/ 55 h 451"/>
                      <a:gd name="T70" fmla="*/ 750 w 782"/>
                      <a:gd name="T71" fmla="*/ 71 h 451"/>
                      <a:gd name="T72" fmla="*/ 752 w 782"/>
                      <a:gd name="T73" fmla="*/ 90 h 451"/>
                      <a:gd name="T74" fmla="*/ 751 w 782"/>
                      <a:gd name="T75" fmla="*/ 372 h 451"/>
                      <a:gd name="T76" fmla="*/ 744 w 782"/>
                      <a:gd name="T77" fmla="*/ 389 h 451"/>
                      <a:gd name="T78" fmla="*/ 735 w 782"/>
                      <a:gd name="T79" fmla="*/ 403 h 451"/>
                      <a:gd name="T80" fmla="*/ 721 w 782"/>
                      <a:gd name="T81" fmla="*/ 413 h 451"/>
                      <a:gd name="T82" fmla="*/ 704 w 782"/>
                      <a:gd name="T83" fmla="*/ 419 h 451"/>
                      <a:gd name="T84" fmla="*/ 512 w 782"/>
                      <a:gd name="T85" fmla="*/ 421 h 451"/>
                      <a:gd name="T86" fmla="*/ 503 w 782"/>
                      <a:gd name="T87" fmla="*/ 423 h 451"/>
                      <a:gd name="T88" fmla="*/ 498 w 782"/>
                      <a:gd name="T89" fmla="*/ 429 h 451"/>
                      <a:gd name="T90" fmla="*/ 497 w 782"/>
                      <a:gd name="T91" fmla="*/ 436 h 4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782" h="451">
                        <a:moveTo>
                          <a:pt x="497" y="436"/>
                        </a:moveTo>
                        <a:lnTo>
                          <a:pt x="497" y="439"/>
                        </a:lnTo>
                        <a:lnTo>
                          <a:pt x="498" y="441"/>
                        </a:lnTo>
                        <a:lnTo>
                          <a:pt x="499" y="444"/>
                        </a:lnTo>
                        <a:lnTo>
                          <a:pt x="501" y="446"/>
                        </a:lnTo>
                        <a:lnTo>
                          <a:pt x="503" y="447"/>
                        </a:lnTo>
                        <a:lnTo>
                          <a:pt x="506" y="449"/>
                        </a:lnTo>
                        <a:lnTo>
                          <a:pt x="509" y="451"/>
                        </a:lnTo>
                        <a:lnTo>
                          <a:pt x="512" y="451"/>
                        </a:lnTo>
                        <a:lnTo>
                          <a:pt x="692" y="451"/>
                        </a:lnTo>
                        <a:lnTo>
                          <a:pt x="702" y="449"/>
                        </a:lnTo>
                        <a:lnTo>
                          <a:pt x="710" y="448"/>
                        </a:lnTo>
                        <a:lnTo>
                          <a:pt x="719" y="446"/>
                        </a:lnTo>
                        <a:lnTo>
                          <a:pt x="727" y="443"/>
                        </a:lnTo>
                        <a:lnTo>
                          <a:pt x="735" y="440"/>
                        </a:lnTo>
                        <a:lnTo>
                          <a:pt x="742" y="436"/>
                        </a:lnTo>
                        <a:lnTo>
                          <a:pt x="750" y="430"/>
                        </a:lnTo>
                        <a:lnTo>
                          <a:pt x="756" y="424"/>
                        </a:lnTo>
                        <a:lnTo>
                          <a:pt x="762" y="417"/>
                        </a:lnTo>
                        <a:lnTo>
                          <a:pt x="767" y="411"/>
                        </a:lnTo>
                        <a:lnTo>
                          <a:pt x="771" y="403"/>
                        </a:lnTo>
                        <a:lnTo>
                          <a:pt x="776" y="396"/>
                        </a:lnTo>
                        <a:lnTo>
                          <a:pt x="779" y="387"/>
                        </a:lnTo>
                        <a:lnTo>
                          <a:pt x="781" y="379"/>
                        </a:lnTo>
                        <a:lnTo>
                          <a:pt x="782" y="369"/>
                        </a:lnTo>
                        <a:lnTo>
                          <a:pt x="782" y="361"/>
                        </a:lnTo>
                        <a:lnTo>
                          <a:pt x="782" y="90"/>
                        </a:lnTo>
                        <a:lnTo>
                          <a:pt x="782" y="80"/>
                        </a:lnTo>
                        <a:lnTo>
                          <a:pt x="781" y="71"/>
                        </a:lnTo>
                        <a:lnTo>
                          <a:pt x="779" y="63"/>
                        </a:lnTo>
                        <a:lnTo>
                          <a:pt x="776" y="54"/>
                        </a:lnTo>
                        <a:lnTo>
                          <a:pt x="771" y="47"/>
                        </a:lnTo>
                        <a:lnTo>
                          <a:pt x="767" y="39"/>
                        </a:lnTo>
                        <a:lnTo>
                          <a:pt x="762" y="32"/>
                        </a:lnTo>
                        <a:lnTo>
                          <a:pt x="756" y="25"/>
                        </a:lnTo>
                        <a:lnTo>
                          <a:pt x="750" y="20"/>
                        </a:lnTo>
                        <a:lnTo>
                          <a:pt x="742" y="15"/>
                        </a:lnTo>
                        <a:lnTo>
                          <a:pt x="735" y="10"/>
                        </a:lnTo>
                        <a:lnTo>
                          <a:pt x="727" y="6"/>
                        </a:lnTo>
                        <a:lnTo>
                          <a:pt x="719" y="4"/>
                        </a:lnTo>
                        <a:lnTo>
                          <a:pt x="710" y="1"/>
                        </a:lnTo>
                        <a:lnTo>
                          <a:pt x="702" y="0"/>
                        </a:lnTo>
                        <a:lnTo>
                          <a:pt x="692" y="0"/>
                        </a:lnTo>
                        <a:lnTo>
                          <a:pt x="91" y="0"/>
                        </a:lnTo>
                        <a:lnTo>
                          <a:pt x="81" y="0"/>
                        </a:lnTo>
                        <a:lnTo>
                          <a:pt x="72" y="1"/>
                        </a:lnTo>
                        <a:lnTo>
                          <a:pt x="63" y="4"/>
                        </a:lnTo>
                        <a:lnTo>
                          <a:pt x="56" y="6"/>
                        </a:lnTo>
                        <a:lnTo>
                          <a:pt x="47" y="10"/>
                        </a:lnTo>
                        <a:lnTo>
                          <a:pt x="40" y="15"/>
                        </a:lnTo>
                        <a:lnTo>
                          <a:pt x="33" y="20"/>
                        </a:lnTo>
                        <a:lnTo>
                          <a:pt x="27" y="25"/>
                        </a:lnTo>
                        <a:lnTo>
                          <a:pt x="20" y="32"/>
                        </a:lnTo>
                        <a:lnTo>
                          <a:pt x="16" y="39"/>
                        </a:lnTo>
                        <a:lnTo>
                          <a:pt x="11" y="47"/>
                        </a:lnTo>
                        <a:lnTo>
                          <a:pt x="7" y="54"/>
                        </a:lnTo>
                        <a:lnTo>
                          <a:pt x="4" y="63"/>
                        </a:lnTo>
                        <a:lnTo>
                          <a:pt x="2" y="71"/>
                        </a:lnTo>
                        <a:lnTo>
                          <a:pt x="1" y="80"/>
                        </a:lnTo>
                        <a:lnTo>
                          <a:pt x="0" y="90"/>
                        </a:lnTo>
                        <a:lnTo>
                          <a:pt x="0" y="285"/>
                        </a:lnTo>
                        <a:lnTo>
                          <a:pt x="1" y="288"/>
                        </a:lnTo>
                        <a:lnTo>
                          <a:pt x="2" y="291"/>
                        </a:lnTo>
                        <a:lnTo>
                          <a:pt x="3" y="293"/>
                        </a:lnTo>
                        <a:lnTo>
                          <a:pt x="5" y="295"/>
                        </a:lnTo>
                        <a:lnTo>
                          <a:pt x="7" y="297"/>
                        </a:lnTo>
                        <a:lnTo>
                          <a:pt x="10" y="298"/>
                        </a:lnTo>
                        <a:lnTo>
                          <a:pt x="13" y="300"/>
                        </a:lnTo>
                        <a:lnTo>
                          <a:pt x="15" y="301"/>
                        </a:lnTo>
                        <a:lnTo>
                          <a:pt x="18" y="300"/>
                        </a:lnTo>
                        <a:lnTo>
                          <a:pt x="21" y="298"/>
                        </a:lnTo>
                        <a:lnTo>
                          <a:pt x="24" y="297"/>
                        </a:lnTo>
                        <a:lnTo>
                          <a:pt x="26" y="295"/>
                        </a:lnTo>
                        <a:lnTo>
                          <a:pt x="28" y="293"/>
                        </a:lnTo>
                        <a:lnTo>
                          <a:pt x="29" y="291"/>
                        </a:lnTo>
                        <a:lnTo>
                          <a:pt x="30" y="288"/>
                        </a:lnTo>
                        <a:lnTo>
                          <a:pt x="30" y="285"/>
                        </a:lnTo>
                        <a:lnTo>
                          <a:pt x="30" y="90"/>
                        </a:lnTo>
                        <a:lnTo>
                          <a:pt x="31" y="83"/>
                        </a:lnTo>
                        <a:lnTo>
                          <a:pt x="32" y="78"/>
                        </a:lnTo>
                        <a:lnTo>
                          <a:pt x="33" y="71"/>
                        </a:lnTo>
                        <a:lnTo>
                          <a:pt x="35" y="66"/>
                        </a:lnTo>
                        <a:lnTo>
                          <a:pt x="37" y="61"/>
                        </a:lnTo>
                        <a:lnTo>
                          <a:pt x="41" y="55"/>
                        </a:lnTo>
                        <a:lnTo>
                          <a:pt x="44" y="51"/>
                        </a:lnTo>
                        <a:lnTo>
                          <a:pt x="48" y="47"/>
                        </a:lnTo>
                        <a:lnTo>
                          <a:pt x="52" y="43"/>
                        </a:lnTo>
                        <a:lnTo>
                          <a:pt x="57" y="39"/>
                        </a:lnTo>
                        <a:lnTo>
                          <a:pt x="62" y="37"/>
                        </a:lnTo>
                        <a:lnTo>
                          <a:pt x="67" y="34"/>
                        </a:lnTo>
                        <a:lnTo>
                          <a:pt x="73" y="32"/>
                        </a:lnTo>
                        <a:lnTo>
                          <a:pt x="78" y="31"/>
                        </a:lnTo>
                        <a:lnTo>
                          <a:pt x="85" y="30"/>
                        </a:lnTo>
                        <a:lnTo>
                          <a:pt x="91" y="30"/>
                        </a:lnTo>
                        <a:lnTo>
                          <a:pt x="692" y="30"/>
                        </a:lnTo>
                        <a:lnTo>
                          <a:pt x="698" y="30"/>
                        </a:lnTo>
                        <a:lnTo>
                          <a:pt x="704" y="31"/>
                        </a:lnTo>
                        <a:lnTo>
                          <a:pt x="710" y="32"/>
                        </a:lnTo>
                        <a:lnTo>
                          <a:pt x="716" y="34"/>
                        </a:lnTo>
                        <a:lnTo>
                          <a:pt x="721" y="37"/>
                        </a:lnTo>
                        <a:lnTo>
                          <a:pt x="726" y="39"/>
                        </a:lnTo>
                        <a:lnTo>
                          <a:pt x="731" y="43"/>
                        </a:lnTo>
                        <a:lnTo>
                          <a:pt x="735" y="47"/>
                        </a:lnTo>
                        <a:lnTo>
                          <a:pt x="738" y="51"/>
                        </a:lnTo>
                        <a:lnTo>
                          <a:pt x="742" y="55"/>
                        </a:lnTo>
                        <a:lnTo>
                          <a:pt x="744" y="61"/>
                        </a:lnTo>
                        <a:lnTo>
                          <a:pt x="748" y="66"/>
                        </a:lnTo>
                        <a:lnTo>
                          <a:pt x="750" y="71"/>
                        </a:lnTo>
                        <a:lnTo>
                          <a:pt x="751" y="78"/>
                        </a:lnTo>
                        <a:lnTo>
                          <a:pt x="752" y="83"/>
                        </a:lnTo>
                        <a:lnTo>
                          <a:pt x="752" y="90"/>
                        </a:lnTo>
                        <a:lnTo>
                          <a:pt x="752" y="361"/>
                        </a:lnTo>
                        <a:lnTo>
                          <a:pt x="752" y="366"/>
                        </a:lnTo>
                        <a:lnTo>
                          <a:pt x="751" y="372"/>
                        </a:lnTo>
                        <a:lnTo>
                          <a:pt x="750" y="379"/>
                        </a:lnTo>
                        <a:lnTo>
                          <a:pt x="748" y="384"/>
                        </a:lnTo>
                        <a:lnTo>
                          <a:pt x="744" y="389"/>
                        </a:lnTo>
                        <a:lnTo>
                          <a:pt x="742" y="394"/>
                        </a:lnTo>
                        <a:lnTo>
                          <a:pt x="738" y="399"/>
                        </a:lnTo>
                        <a:lnTo>
                          <a:pt x="735" y="403"/>
                        </a:lnTo>
                        <a:lnTo>
                          <a:pt x="731" y="407"/>
                        </a:lnTo>
                        <a:lnTo>
                          <a:pt x="726" y="410"/>
                        </a:lnTo>
                        <a:lnTo>
                          <a:pt x="721" y="413"/>
                        </a:lnTo>
                        <a:lnTo>
                          <a:pt x="716" y="415"/>
                        </a:lnTo>
                        <a:lnTo>
                          <a:pt x="710" y="417"/>
                        </a:lnTo>
                        <a:lnTo>
                          <a:pt x="704" y="419"/>
                        </a:lnTo>
                        <a:lnTo>
                          <a:pt x="698" y="421"/>
                        </a:lnTo>
                        <a:lnTo>
                          <a:pt x="692" y="421"/>
                        </a:lnTo>
                        <a:lnTo>
                          <a:pt x="512" y="421"/>
                        </a:lnTo>
                        <a:lnTo>
                          <a:pt x="509" y="421"/>
                        </a:lnTo>
                        <a:lnTo>
                          <a:pt x="506" y="422"/>
                        </a:lnTo>
                        <a:lnTo>
                          <a:pt x="503" y="423"/>
                        </a:lnTo>
                        <a:lnTo>
                          <a:pt x="501" y="425"/>
                        </a:lnTo>
                        <a:lnTo>
                          <a:pt x="499" y="427"/>
                        </a:lnTo>
                        <a:lnTo>
                          <a:pt x="498" y="429"/>
                        </a:lnTo>
                        <a:lnTo>
                          <a:pt x="497" y="432"/>
                        </a:lnTo>
                        <a:lnTo>
                          <a:pt x="497" y="436"/>
                        </a:lnTo>
                        <a:lnTo>
                          <a:pt x="497" y="4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51" name="Block Arc 50"/>
              <p:cNvSpPr/>
              <p:nvPr/>
            </p:nvSpPr>
            <p:spPr>
              <a:xfrm>
                <a:off x="7842116" y="963721"/>
                <a:ext cx="754561" cy="754561"/>
              </a:xfrm>
              <a:prstGeom prst="blockArc">
                <a:avLst>
                  <a:gd name="adj1" fmla="val 18473064"/>
                  <a:gd name="adj2" fmla="val 16574779"/>
                  <a:gd name="adj3" fmla="val 6787"/>
                </a:avLst>
              </a:prstGeom>
              <a:pattFill prst="dkUpDiag">
                <a:fgClr>
                  <a:schemeClr val="accent1">
                    <a:lumMod val="75000"/>
                  </a:schemeClr>
                </a:fgClr>
                <a:bgClr>
                  <a:schemeClr val="accent1">
                    <a:lumMod val="50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94678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51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CITY ECONOMIC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2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ECONOMIC GROWTH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0" y="3502477"/>
            <a:ext cx="12192002" cy="2070448"/>
            <a:chOff x="-10887" y="4638937"/>
            <a:chExt cx="7477126" cy="1257300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745139" y="4800600"/>
              <a:ext cx="3721100" cy="962025"/>
            </a:xfrm>
            <a:custGeom>
              <a:avLst/>
              <a:gdLst>
                <a:gd name="T0" fmla="*/ 2285 w 2344"/>
                <a:gd name="T1" fmla="*/ 502 h 606"/>
                <a:gd name="T2" fmla="*/ 2271 w 2344"/>
                <a:gd name="T3" fmla="*/ 405 h 606"/>
                <a:gd name="T4" fmla="*/ 2226 w 2344"/>
                <a:gd name="T5" fmla="*/ 384 h 606"/>
                <a:gd name="T6" fmla="*/ 2118 w 2344"/>
                <a:gd name="T7" fmla="*/ 396 h 606"/>
                <a:gd name="T8" fmla="*/ 2094 w 2344"/>
                <a:gd name="T9" fmla="*/ 436 h 606"/>
                <a:gd name="T10" fmla="*/ 2071 w 2344"/>
                <a:gd name="T11" fmla="*/ 502 h 606"/>
                <a:gd name="T12" fmla="*/ 2059 w 2344"/>
                <a:gd name="T13" fmla="*/ 455 h 606"/>
                <a:gd name="T14" fmla="*/ 2042 w 2344"/>
                <a:gd name="T15" fmla="*/ 490 h 606"/>
                <a:gd name="T16" fmla="*/ 2000 w 2344"/>
                <a:gd name="T17" fmla="*/ 490 h 606"/>
                <a:gd name="T18" fmla="*/ 1918 w 2344"/>
                <a:gd name="T19" fmla="*/ 368 h 606"/>
                <a:gd name="T20" fmla="*/ 1774 w 2344"/>
                <a:gd name="T21" fmla="*/ 361 h 606"/>
                <a:gd name="T22" fmla="*/ 1668 w 2344"/>
                <a:gd name="T23" fmla="*/ 349 h 606"/>
                <a:gd name="T24" fmla="*/ 1574 w 2344"/>
                <a:gd name="T25" fmla="*/ 356 h 606"/>
                <a:gd name="T26" fmla="*/ 1526 w 2344"/>
                <a:gd name="T27" fmla="*/ 384 h 606"/>
                <a:gd name="T28" fmla="*/ 1371 w 2344"/>
                <a:gd name="T29" fmla="*/ 431 h 606"/>
                <a:gd name="T30" fmla="*/ 1253 w 2344"/>
                <a:gd name="T31" fmla="*/ 313 h 606"/>
                <a:gd name="T32" fmla="*/ 1253 w 2344"/>
                <a:gd name="T33" fmla="*/ 104 h 606"/>
                <a:gd name="T34" fmla="*/ 1100 w 2344"/>
                <a:gd name="T35" fmla="*/ 115 h 606"/>
                <a:gd name="T36" fmla="*/ 1100 w 2344"/>
                <a:gd name="T37" fmla="*/ 361 h 606"/>
                <a:gd name="T38" fmla="*/ 1017 w 2344"/>
                <a:gd name="T39" fmla="*/ 443 h 606"/>
                <a:gd name="T40" fmla="*/ 850 w 2344"/>
                <a:gd name="T41" fmla="*/ 337 h 606"/>
                <a:gd name="T42" fmla="*/ 744 w 2344"/>
                <a:gd name="T43" fmla="*/ 302 h 606"/>
                <a:gd name="T44" fmla="*/ 744 w 2344"/>
                <a:gd name="T45" fmla="*/ 490 h 606"/>
                <a:gd name="T46" fmla="*/ 650 w 2344"/>
                <a:gd name="T47" fmla="*/ 502 h 606"/>
                <a:gd name="T48" fmla="*/ 636 w 2344"/>
                <a:gd name="T49" fmla="*/ 525 h 606"/>
                <a:gd name="T50" fmla="*/ 603 w 2344"/>
                <a:gd name="T51" fmla="*/ 408 h 606"/>
                <a:gd name="T52" fmla="*/ 542 w 2344"/>
                <a:gd name="T53" fmla="*/ 361 h 606"/>
                <a:gd name="T54" fmla="*/ 494 w 2344"/>
                <a:gd name="T55" fmla="*/ 419 h 606"/>
                <a:gd name="T56" fmla="*/ 483 w 2344"/>
                <a:gd name="T57" fmla="*/ 535 h 606"/>
                <a:gd name="T58" fmla="*/ 459 w 2344"/>
                <a:gd name="T59" fmla="*/ 525 h 606"/>
                <a:gd name="T60" fmla="*/ 355 w 2344"/>
                <a:gd name="T61" fmla="*/ 514 h 606"/>
                <a:gd name="T62" fmla="*/ 341 w 2344"/>
                <a:gd name="T63" fmla="*/ 490 h 606"/>
                <a:gd name="T64" fmla="*/ 318 w 2344"/>
                <a:gd name="T65" fmla="*/ 467 h 606"/>
                <a:gd name="T66" fmla="*/ 318 w 2344"/>
                <a:gd name="T67" fmla="*/ 269 h 606"/>
                <a:gd name="T68" fmla="*/ 247 w 2344"/>
                <a:gd name="T69" fmla="*/ 92 h 606"/>
                <a:gd name="T70" fmla="*/ 223 w 2344"/>
                <a:gd name="T71" fmla="*/ 0 h 606"/>
                <a:gd name="T72" fmla="*/ 223 w 2344"/>
                <a:gd name="T73" fmla="*/ 80 h 606"/>
                <a:gd name="T74" fmla="*/ 162 w 2344"/>
                <a:gd name="T75" fmla="*/ 92 h 606"/>
                <a:gd name="T76" fmla="*/ 162 w 2344"/>
                <a:gd name="T77" fmla="*/ 12 h 606"/>
                <a:gd name="T78" fmla="*/ 150 w 2344"/>
                <a:gd name="T79" fmla="*/ 68 h 606"/>
                <a:gd name="T80" fmla="*/ 56 w 2344"/>
                <a:gd name="T81" fmla="*/ 104 h 606"/>
                <a:gd name="T82" fmla="*/ 56 w 2344"/>
                <a:gd name="T83" fmla="*/ 349 h 606"/>
                <a:gd name="T84" fmla="*/ 56 w 2344"/>
                <a:gd name="T85" fmla="*/ 471 h 606"/>
                <a:gd name="T86" fmla="*/ 4 w 2344"/>
                <a:gd name="T87" fmla="*/ 490 h 606"/>
                <a:gd name="T88" fmla="*/ 127 w 2344"/>
                <a:gd name="T89" fmla="*/ 606 h 606"/>
                <a:gd name="T90" fmla="*/ 271 w 2344"/>
                <a:gd name="T91" fmla="*/ 606 h 606"/>
                <a:gd name="T92" fmla="*/ 412 w 2344"/>
                <a:gd name="T93" fmla="*/ 606 h 606"/>
                <a:gd name="T94" fmla="*/ 565 w 2344"/>
                <a:gd name="T95" fmla="*/ 606 h 606"/>
                <a:gd name="T96" fmla="*/ 709 w 2344"/>
                <a:gd name="T97" fmla="*/ 606 h 606"/>
                <a:gd name="T98" fmla="*/ 850 w 2344"/>
                <a:gd name="T99" fmla="*/ 606 h 606"/>
                <a:gd name="T100" fmla="*/ 994 w 2344"/>
                <a:gd name="T101" fmla="*/ 606 h 606"/>
                <a:gd name="T102" fmla="*/ 1135 w 2344"/>
                <a:gd name="T103" fmla="*/ 606 h 606"/>
                <a:gd name="T104" fmla="*/ 1277 w 2344"/>
                <a:gd name="T105" fmla="*/ 606 h 606"/>
                <a:gd name="T106" fmla="*/ 1432 w 2344"/>
                <a:gd name="T107" fmla="*/ 606 h 606"/>
                <a:gd name="T108" fmla="*/ 1574 w 2344"/>
                <a:gd name="T109" fmla="*/ 606 h 606"/>
                <a:gd name="T110" fmla="*/ 1715 w 2344"/>
                <a:gd name="T111" fmla="*/ 606 h 606"/>
                <a:gd name="T112" fmla="*/ 1859 w 2344"/>
                <a:gd name="T113" fmla="*/ 606 h 606"/>
                <a:gd name="T114" fmla="*/ 2000 w 2344"/>
                <a:gd name="T115" fmla="*/ 606 h 606"/>
                <a:gd name="T116" fmla="*/ 2141 w 2344"/>
                <a:gd name="T117" fmla="*/ 606 h 606"/>
                <a:gd name="T118" fmla="*/ 2297 w 2344"/>
                <a:gd name="T119" fmla="*/ 60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44" h="606">
                  <a:moveTo>
                    <a:pt x="2344" y="514"/>
                  </a:moveTo>
                  <a:lnTo>
                    <a:pt x="2344" y="514"/>
                  </a:lnTo>
                  <a:lnTo>
                    <a:pt x="2332" y="514"/>
                  </a:lnTo>
                  <a:lnTo>
                    <a:pt x="2332" y="514"/>
                  </a:lnTo>
                  <a:lnTo>
                    <a:pt x="2320" y="514"/>
                  </a:lnTo>
                  <a:lnTo>
                    <a:pt x="2320" y="514"/>
                  </a:lnTo>
                  <a:lnTo>
                    <a:pt x="2309" y="514"/>
                  </a:lnTo>
                  <a:lnTo>
                    <a:pt x="2309" y="514"/>
                  </a:lnTo>
                  <a:lnTo>
                    <a:pt x="2302" y="514"/>
                  </a:lnTo>
                  <a:lnTo>
                    <a:pt x="2297" y="514"/>
                  </a:lnTo>
                  <a:lnTo>
                    <a:pt x="2297" y="514"/>
                  </a:lnTo>
                  <a:lnTo>
                    <a:pt x="2297" y="507"/>
                  </a:lnTo>
                  <a:lnTo>
                    <a:pt x="2297" y="502"/>
                  </a:lnTo>
                  <a:lnTo>
                    <a:pt x="2297" y="502"/>
                  </a:lnTo>
                  <a:lnTo>
                    <a:pt x="2290" y="502"/>
                  </a:lnTo>
                  <a:lnTo>
                    <a:pt x="2285" y="502"/>
                  </a:lnTo>
                  <a:lnTo>
                    <a:pt x="2285" y="502"/>
                  </a:lnTo>
                  <a:lnTo>
                    <a:pt x="2285" y="490"/>
                  </a:lnTo>
                  <a:lnTo>
                    <a:pt x="2285" y="490"/>
                  </a:lnTo>
                  <a:lnTo>
                    <a:pt x="2285" y="443"/>
                  </a:lnTo>
                  <a:lnTo>
                    <a:pt x="2285" y="443"/>
                  </a:lnTo>
                  <a:lnTo>
                    <a:pt x="2285" y="431"/>
                  </a:lnTo>
                  <a:lnTo>
                    <a:pt x="2285" y="431"/>
                  </a:lnTo>
                  <a:lnTo>
                    <a:pt x="2285" y="419"/>
                  </a:lnTo>
                  <a:lnTo>
                    <a:pt x="2285" y="419"/>
                  </a:lnTo>
                  <a:lnTo>
                    <a:pt x="2285" y="412"/>
                  </a:lnTo>
                  <a:lnTo>
                    <a:pt x="2285" y="408"/>
                  </a:lnTo>
                  <a:lnTo>
                    <a:pt x="2285" y="408"/>
                  </a:lnTo>
                  <a:lnTo>
                    <a:pt x="2278" y="408"/>
                  </a:lnTo>
                  <a:lnTo>
                    <a:pt x="2273" y="408"/>
                  </a:lnTo>
                  <a:lnTo>
                    <a:pt x="2273" y="408"/>
                  </a:lnTo>
                  <a:lnTo>
                    <a:pt x="2271" y="405"/>
                  </a:lnTo>
                  <a:lnTo>
                    <a:pt x="2273" y="403"/>
                  </a:lnTo>
                  <a:lnTo>
                    <a:pt x="2273" y="396"/>
                  </a:lnTo>
                  <a:lnTo>
                    <a:pt x="2273" y="396"/>
                  </a:lnTo>
                  <a:lnTo>
                    <a:pt x="2266" y="396"/>
                  </a:lnTo>
                  <a:lnTo>
                    <a:pt x="2262" y="396"/>
                  </a:lnTo>
                  <a:lnTo>
                    <a:pt x="2262" y="396"/>
                  </a:lnTo>
                  <a:lnTo>
                    <a:pt x="2262" y="391"/>
                  </a:lnTo>
                  <a:lnTo>
                    <a:pt x="2262" y="384"/>
                  </a:lnTo>
                  <a:lnTo>
                    <a:pt x="2262" y="384"/>
                  </a:lnTo>
                  <a:lnTo>
                    <a:pt x="2254" y="384"/>
                  </a:lnTo>
                  <a:lnTo>
                    <a:pt x="2250" y="384"/>
                  </a:lnTo>
                  <a:lnTo>
                    <a:pt x="2250" y="384"/>
                  </a:lnTo>
                  <a:lnTo>
                    <a:pt x="2238" y="384"/>
                  </a:lnTo>
                  <a:lnTo>
                    <a:pt x="2238" y="384"/>
                  </a:lnTo>
                  <a:lnTo>
                    <a:pt x="2226" y="384"/>
                  </a:lnTo>
                  <a:lnTo>
                    <a:pt x="2226" y="384"/>
                  </a:lnTo>
                  <a:lnTo>
                    <a:pt x="2214" y="384"/>
                  </a:lnTo>
                  <a:lnTo>
                    <a:pt x="2214" y="384"/>
                  </a:lnTo>
                  <a:lnTo>
                    <a:pt x="2188" y="384"/>
                  </a:lnTo>
                  <a:lnTo>
                    <a:pt x="2188" y="384"/>
                  </a:lnTo>
                  <a:lnTo>
                    <a:pt x="2165" y="384"/>
                  </a:lnTo>
                  <a:lnTo>
                    <a:pt x="2165" y="384"/>
                  </a:lnTo>
                  <a:lnTo>
                    <a:pt x="2141" y="384"/>
                  </a:lnTo>
                  <a:lnTo>
                    <a:pt x="2141" y="384"/>
                  </a:lnTo>
                  <a:lnTo>
                    <a:pt x="2130" y="384"/>
                  </a:lnTo>
                  <a:lnTo>
                    <a:pt x="2130" y="384"/>
                  </a:lnTo>
                  <a:lnTo>
                    <a:pt x="2125" y="384"/>
                  </a:lnTo>
                  <a:lnTo>
                    <a:pt x="2118" y="384"/>
                  </a:lnTo>
                  <a:lnTo>
                    <a:pt x="2118" y="384"/>
                  </a:lnTo>
                  <a:lnTo>
                    <a:pt x="2118" y="391"/>
                  </a:lnTo>
                  <a:lnTo>
                    <a:pt x="2118" y="396"/>
                  </a:lnTo>
                  <a:lnTo>
                    <a:pt x="2118" y="396"/>
                  </a:lnTo>
                  <a:lnTo>
                    <a:pt x="2113" y="396"/>
                  </a:lnTo>
                  <a:lnTo>
                    <a:pt x="2106" y="396"/>
                  </a:lnTo>
                  <a:lnTo>
                    <a:pt x="2106" y="396"/>
                  </a:lnTo>
                  <a:lnTo>
                    <a:pt x="2106" y="408"/>
                  </a:lnTo>
                  <a:lnTo>
                    <a:pt x="2106" y="408"/>
                  </a:lnTo>
                  <a:lnTo>
                    <a:pt x="2106" y="415"/>
                  </a:lnTo>
                  <a:lnTo>
                    <a:pt x="2106" y="419"/>
                  </a:lnTo>
                  <a:lnTo>
                    <a:pt x="2106" y="419"/>
                  </a:lnTo>
                  <a:lnTo>
                    <a:pt x="2106" y="427"/>
                  </a:lnTo>
                  <a:lnTo>
                    <a:pt x="2106" y="431"/>
                  </a:lnTo>
                  <a:lnTo>
                    <a:pt x="2106" y="431"/>
                  </a:lnTo>
                  <a:lnTo>
                    <a:pt x="2101" y="431"/>
                  </a:lnTo>
                  <a:lnTo>
                    <a:pt x="2094" y="431"/>
                  </a:lnTo>
                  <a:lnTo>
                    <a:pt x="2094" y="431"/>
                  </a:lnTo>
                  <a:lnTo>
                    <a:pt x="2094" y="434"/>
                  </a:lnTo>
                  <a:lnTo>
                    <a:pt x="2094" y="436"/>
                  </a:lnTo>
                  <a:lnTo>
                    <a:pt x="2094" y="443"/>
                  </a:lnTo>
                  <a:lnTo>
                    <a:pt x="2094" y="443"/>
                  </a:lnTo>
                  <a:lnTo>
                    <a:pt x="2090" y="443"/>
                  </a:lnTo>
                  <a:lnTo>
                    <a:pt x="2082" y="443"/>
                  </a:lnTo>
                  <a:lnTo>
                    <a:pt x="2082" y="443"/>
                  </a:lnTo>
                  <a:lnTo>
                    <a:pt x="2082" y="448"/>
                  </a:lnTo>
                  <a:lnTo>
                    <a:pt x="2082" y="455"/>
                  </a:lnTo>
                  <a:lnTo>
                    <a:pt x="2082" y="455"/>
                  </a:lnTo>
                  <a:lnTo>
                    <a:pt x="2082" y="467"/>
                  </a:lnTo>
                  <a:lnTo>
                    <a:pt x="2082" y="467"/>
                  </a:lnTo>
                  <a:lnTo>
                    <a:pt x="2082" y="478"/>
                  </a:lnTo>
                  <a:lnTo>
                    <a:pt x="2082" y="478"/>
                  </a:lnTo>
                  <a:lnTo>
                    <a:pt x="2082" y="502"/>
                  </a:lnTo>
                  <a:lnTo>
                    <a:pt x="2082" y="502"/>
                  </a:lnTo>
                  <a:lnTo>
                    <a:pt x="2071" y="502"/>
                  </a:lnTo>
                  <a:lnTo>
                    <a:pt x="2071" y="502"/>
                  </a:lnTo>
                  <a:lnTo>
                    <a:pt x="2071" y="490"/>
                  </a:lnTo>
                  <a:lnTo>
                    <a:pt x="2071" y="490"/>
                  </a:lnTo>
                  <a:lnTo>
                    <a:pt x="2071" y="478"/>
                  </a:lnTo>
                  <a:lnTo>
                    <a:pt x="2071" y="478"/>
                  </a:lnTo>
                  <a:lnTo>
                    <a:pt x="2071" y="467"/>
                  </a:lnTo>
                  <a:lnTo>
                    <a:pt x="2071" y="467"/>
                  </a:lnTo>
                  <a:lnTo>
                    <a:pt x="2071" y="455"/>
                  </a:lnTo>
                  <a:lnTo>
                    <a:pt x="2071" y="455"/>
                  </a:lnTo>
                  <a:lnTo>
                    <a:pt x="2071" y="448"/>
                  </a:lnTo>
                  <a:lnTo>
                    <a:pt x="2071" y="443"/>
                  </a:lnTo>
                  <a:lnTo>
                    <a:pt x="2071" y="443"/>
                  </a:lnTo>
                  <a:lnTo>
                    <a:pt x="2059" y="443"/>
                  </a:lnTo>
                  <a:lnTo>
                    <a:pt x="2059" y="443"/>
                  </a:lnTo>
                  <a:lnTo>
                    <a:pt x="2059" y="448"/>
                  </a:lnTo>
                  <a:lnTo>
                    <a:pt x="2059" y="455"/>
                  </a:lnTo>
                  <a:lnTo>
                    <a:pt x="2059" y="455"/>
                  </a:lnTo>
                  <a:lnTo>
                    <a:pt x="2059" y="478"/>
                  </a:lnTo>
                  <a:lnTo>
                    <a:pt x="2059" y="478"/>
                  </a:lnTo>
                  <a:lnTo>
                    <a:pt x="2059" y="525"/>
                  </a:lnTo>
                  <a:lnTo>
                    <a:pt x="2059" y="525"/>
                  </a:lnTo>
                  <a:lnTo>
                    <a:pt x="2054" y="525"/>
                  </a:lnTo>
                  <a:lnTo>
                    <a:pt x="2047" y="525"/>
                  </a:lnTo>
                  <a:lnTo>
                    <a:pt x="2047" y="525"/>
                  </a:lnTo>
                  <a:lnTo>
                    <a:pt x="2047" y="518"/>
                  </a:lnTo>
                  <a:lnTo>
                    <a:pt x="2047" y="514"/>
                  </a:lnTo>
                  <a:lnTo>
                    <a:pt x="2047" y="514"/>
                  </a:lnTo>
                  <a:lnTo>
                    <a:pt x="2047" y="502"/>
                  </a:lnTo>
                  <a:lnTo>
                    <a:pt x="2047" y="502"/>
                  </a:lnTo>
                  <a:lnTo>
                    <a:pt x="2047" y="495"/>
                  </a:lnTo>
                  <a:lnTo>
                    <a:pt x="2047" y="490"/>
                  </a:lnTo>
                  <a:lnTo>
                    <a:pt x="2047" y="490"/>
                  </a:lnTo>
                  <a:lnTo>
                    <a:pt x="2042" y="490"/>
                  </a:lnTo>
                  <a:lnTo>
                    <a:pt x="2035" y="490"/>
                  </a:lnTo>
                  <a:lnTo>
                    <a:pt x="2035" y="490"/>
                  </a:lnTo>
                  <a:lnTo>
                    <a:pt x="2035" y="483"/>
                  </a:lnTo>
                  <a:lnTo>
                    <a:pt x="2035" y="478"/>
                  </a:lnTo>
                  <a:lnTo>
                    <a:pt x="2035" y="478"/>
                  </a:lnTo>
                  <a:lnTo>
                    <a:pt x="2031" y="478"/>
                  </a:lnTo>
                  <a:lnTo>
                    <a:pt x="2024" y="478"/>
                  </a:lnTo>
                  <a:lnTo>
                    <a:pt x="2024" y="478"/>
                  </a:lnTo>
                  <a:lnTo>
                    <a:pt x="2012" y="478"/>
                  </a:lnTo>
                  <a:lnTo>
                    <a:pt x="2012" y="478"/>
                  </a:lnTo>
                  <a:lnTo>
                    <a:pt x="2005" y="478"/>
                  </a:lnTo>
                  <a:lnTo>
                    <a:pt x="2000" y="478"/>
                  </a:lnTo>
                  <a:lnTo>
                    <a:pt x="2000" y="478"/>
                  </a:lnTo>
                  <a:lnTo>
                    <a:pt x="2000" y="483"/>
                  </a:lnTo>
                  <a:lnTo>
                    <a:pt x="2000" y="490"/>
                  </a:lnTo>
                  <a:lnTo>
                    <a:pt x="2000" y="490"/>
                  </a:lnTo>
                  <a:lnTo>
                    <a:pt x="1998" y="490"/>
                  </a:lnTo>
                  <a:lnTo>
                    <a:pt x="1995" y="490"/>
                  </a:lnTo>
                  <a:lnTo>
                    <a:pt x="1988" y="490"/>
                  </a:lnTo>
                  <a:lnTo>
                    <a:pt x="1988" y="490"/>
                  </a:lnTo>
                  <a:lnTo>
                    <a:pt x="1988" y="396"/>
                  </a:lnTo>
                  <a:lnTo>
                    <a:pt x="1988" y="396"/>
                  </a:lnTo>
                  <a:lnTo>
                    <a:pt x="1988" y="372"/>
                  </a:lnTo>
                  <a:lnTo>
                    <a:pt x="1988" y="372"/>
                  </a:lnTo>
                  <a:lnTo>
                    <a:pt x="1941" y="372"/>
                  </a:lnTo>
                  <a:lnTo>
                    <a:pt x="1941" y="372"/>
                  </a:lnTo>
                  <a:lnTo>
                    <a:pt x="1929" y="372"/>
                  </a:lnTo>
                  <a:lnTo>
                    <a:pt x="1929" y="372"/>
                  </a:lnTo>
                  <a:lnTo>
                    <a:pt x="1922" y="372"/>
                  </a:lnTo>
                  <a:lnTo>
                    <a:pt x="1918" y="372"/>
                  </a:lnTo>
                  <a:lnTo>
                    <a:pt x="1918" y="372"/>
                  </a:lnTo>
                  <a:lnTo>
                    <a:pt x="1918" y="368"/>
                  </a:lnTo>
                  <a:lnTo>
                    <a:pt x="1918" y="361"/>
                  </a:lnTo>
                  <a:lnTo>
                    <a:pt x="1918" y="361"/>
                  </a:lnTo>
                  <a:lnTo>
                    <a:pt x="1906" y="361"/>
                  </a:lnTo>
                  <a:lnTo>
                    <a:pt x="1906" y="361"/>
                  </a:lnTo>
                  <a:lnTo>
                    <a:pt x="1894" y="361"/>
                  </a:lnTo>
                  <a:lnTo>
                    <a:pt x="1894" y="361"/>
                  </a:lnTo>
                  <a:lnTo>
                    <a:pt x="1847" y="361"/>
                  </a:lnTo>
                  <a:lnTo>
                    <a:pt x="1847" y="361"/>
                  </a:lnTo>
                  <a:lnTo>
                    <a:pt x="1823" y="361"/>
                  </a:lnTo>
                  <a:lnTo>
                    <a:pt x="1823" y="361"/>
                  </a:lnTo>
                  <a:lnTo>
                    <a:pt x="1812" y="361"/>
                  </a:lnTo>
                  <a:lnTo>
                    <a:pt x="1812" y="361"/>
                  </a:lnTo>
                  <a:lnTo>
                    <a:pt x="1786" y="361"/>
                  </a:lnTo>
                  <a:lnTo>
                    <a:pt x="1786" y="361"/>
                  </a:lnTo>
                  <a:lnTo>
                    <a:pt x="1774" y="361"/>
                  </a:lnTo>
                  <a:lnTo>
                    <a:pt x="1774" y="361"/>
                  </a:lnTo>
                  <a:lnTo>
                    <a:pt x="1750" y="361"/>
                  </a:lnTo>
                  <a:lnTo>
                    <a:pt x="1750" y="361"/>
                  </a:lnTo>
                  <a:lnTo>
                    <a:pt x="1738" y="361"/>
                  </a:lnTo>
                  <a:lnTo>
                    <a:pt x="1738" y="361"/>
                  </a:lnTo>
                  <a:lnTo>
                    <a:pt x="1715" y="361"/>
                  </a:lnTo>
                  <a:lnTo>
                    <a:pt x="1715" y="361"/>
                  </a:lnTo>
                  <a:lnTo>
                    <a:pt x="1691" y="361"/>
                  </a:lnTo>
                  <a:lnTo>
                    <a:pt x="1691" y="361"/>
                  </a:lnTo>
                  <a:lnTo>
                    <a:pt x="1680" y="361"/>
                  </a:lnTo>
                  <a:lnTo>
                    <a:pt x="1680" y="361"/>
                  </a:lnTo>
                  <a:lnTo>
                    <a:pt x="1675" y="361"/>
                  </a:lnTo>
                  <a:lnTo>
                    <a:pt x="1668" y="361"/>
                  </a:lnTo>
                  <a:lnTo>
                    <a:pt x="1668" y="361"/>
                  </a:lnTo>
                  <a:lnTo>
                    <a:pt x="1668" y="356"/>
                  </a:lnTo>
                  <a:lnTo>
                    <a:pt x="1668" y="349"/>
                  </a:lnTo>
                  <a:lnTo>
                    <a:pt x="1668" y="349"/>
                  </a:lnTo>
                  <a:lnTo>
                    <a:pt x="1663" y="349"/>
                  </a:lnTo>
                  <a:lnTo>
                    <a:pt x="1656" y="349"/>
                  </a:lnTo>
                  <a:lnTo>
                    <a:pt x="1656" y="349"/>
                  </a:lnTo>
                  <a:lnTo>
                    <a:pt x="1644" y="349"/>
                  </a:lnTo>
                  <a:lnTo>
                    <a:pt x="1644" y="349"/>
                  </a:lnTo>
                  <a:lnTo>
                    <a:pt x="1632" y="349"/>
                  </a:lnTo>
                  <a:lnTo>
                    <a:pt x="1632" y="349"/>
                  </a:lnTo>
                  <a:lnTo>
                    <a:pt x="1609" y="349"/>
                  </a:lnTo>
                  <a:lnTo>
                    <a:pt x="1609" y="349"/>
                  </a:lnTo>
                  <a:lnTo>
                    <a:pt x="1585" y="349"/>
                  </a:lnTo>
                  <a:lnTo>
                    <a:pt x="1585" y="349"/>
                  </a:lnTo>
                  <a:lnTo>
                    <a:pt x="1578" y="349"/>
                  </a:lnTo>
                  <a:lnTo>
                    <a:pt x="1574" y="349"/>
                  </a:lnTo>
                  <a:lnTo>
                    <a:pt x="1574" y="349"/>
                  </a:lnTo>
                  <a:lnTo>
                    <a:pt x="1574" y="351"/>
                  </a:lnTo>
                  <a:lnTo>
                    <a:pt x="1574" y="356"/>
                  </a:lnTo>
                  <a:lnTo>
                    <a:pt x="1574" y="361"/>
                  </a:lnTo>
                  <a:lnTo>
                    <a:pt x="1574" y="361"/>
                  </a:lnTo>
                  <a:lnTo>
                    <a:pt x="1574" y="363"/>
                  </a:lnTo>
                  <a:lnTo>
                    <a:pt x="1574" y="368"/>
                  </a:lnTo>
                  <a:lnTo>
                    <a:pt x="1574" y="370"/>
                  </a:lnTo>
                  <a:lnTo>
                    <a:pt x="1574" y="372"/>
                  </a:lnTo>
                  <a:lnTo>
                    <a:pt x="1574" y="372"/>
                  </a:lnTo>
                  <a:lnTo>
                    <a:pt x="1562" y="372"/>
                  </a:lnTo>
                  <a:lnTo>
                    <a:pt x="1562" y="372"/>
                  </a:lnTo>
                  <a:lnTo>
                    <a:pt x="1550" y="372"/>
                  </a:lnTo>
                  <a:lnTo>
                    <a:pt x="1550" y="372"/>
                  </a:lnTo>
                  <a:lnTo>
                    <a:pt x="1526" y="372"/>
                  </a:lnTo>
                  <a:lnTo>
                    <a:pt x="1526" y="372"/>
                  </a:lnTo>
                  <a:lnTo>
                    <a:pt x="1526" y="379"/>
                  </a:lnTo>
                  <a:lnTo>
                    <a:pt x="1526" y="382"/>
                  </a:lnTo>
                  <a:lnTo>
                    <a:pt x="1526" y="384"/>
                  </a:lnTo>
                  <a:lnTo>
                    <a:pt x="1526" y="384"/>
                  </a:lnTo>
                  <a:lnTo>
                    <a:pt x="1519" y="384"/>
                  </a:lnTo>
                  <a:lnTo>
                    <a:pt x="1515" y="384"/>
                  </a:lnTo>
                  <a:lnTo>
                    <a:pt x="1515" y="384"/>
                  </a:lnTo>
                  <a:lnTo>
                    <a:pt x="1503" y="384"/>
                  </a:lnTo>
                  <a:lnTo>
                    <a:pt x="1503" y="384"/>
                  </a:lnTo>
                  <a:lnTo>
                    <a:pt x="1491" y="384"/>
                  </a:lnTo>
                  <a:lnTo>
                    <a:pt x="1491" y="384"/>
                  </a:lnTo>
                  <a:lnTo>
                    <a:pt x="1468" y="384"/>
                  </a:lnTo>
                  <a:lnTo>
                    <a:pt x="1468" y="384"/>
                  </a:lnTo>
                  <a:lnTo>
                    <a:pt x="1420" y="384"/>
                  </a:lnTo>
                  <a:lnTo>
                    <a:pt x="1420" y="384"/>
                  </a:lnTo>
                  <a:lnTo>
                    <a:pt x="1420" y="431"/>
                  </a:lnTo>
                  <a:lnTo>
                    <a:pt x="1420" y="431"/>
                  </a:lnTo>
                  <a:lnTo>
                    <a:pt x="1371" y="431"/>
                  </a:lnTo>
                  <a:lnTo>
                    <a:pt x="1371" y="431"/>
                  </a:lnTo>
                  <a:lnTo>
                    <a:pt x="1324" y="431"/>
                  </a:lnTo>
                  <a:lnTo>
                    <a:pt x="1324" y="431"/>
                  </a:lnTo>
                  <a:lnTo>
                    <a:pt x="1312" y="431"/>
                  </a:lnTo>
                  <a:lnTo>
                    <a:pt x="1312" y="431"/>
                  </a:lnTo>
                  <a:lnTo>
                    <a:pt x="1288" y="431"/>
                  </a:lnTo>
                  <a:lnTo>
                    <a:pt x="1288" y="431"/>
                  </a:lnTo>
                  <a:lnTo>
                    <a:pt x="1277" y="431"/>
                  </a:lnTo>
                  <a:lnTo>
                    <a:pt x="1277" y="431"/>
                  </a:lnTo>
                  <a:lnTo>
                    <a:pt x="1253" y="431"/>
                  </a:lnTo>
                  <a:lnTo>
                    <a:pt x="1253" y="431"/>
                  </a:lnTo>
                  <a:lnTo>
                    <a:pt x="1253" y="384"/>
                  </a:lnTo>
                  <a:lnTo>
                    <a:pt x="1253" y="384"/>
                  </a:lnTo>
                  <a:lnTo>
                    <a:pt x="1253" y="337"/>
                  </a:lnTo>
                  <a:lnTo>
                    <a:pt x="1253" y="337"/>
                  </a:lnTo>
                  <a:lnTo>
                    <a:pt x="1253" y="313"/>
                  </a:lnTo>
                  <a:lnTo>
                    <a:pt x="1253" y="313"/>
                  </a:lnTo>
                  <a:lnTo>
                    <a:pt x="1253" y="292"/>
                  </a:lnTo>
                  <a:lnTo>
                    <a:pt x="1253" y="292"/>
                  </a:lnTo>
                  <a:lnTo>
                    <a:pt x="1253" y="280"/>
                  </a:lnTo>
                  <a:lnTo>
                    <a:pt x="1253" y="280"/>
                  </a:lnTo>
                  <a:lnTo>
                    <a:pt x="1253" y="257"/>
                  </a:lnTo>
                  <a:lnTo>
                    <a:pt x="1253" y="257"/>
                  </a:lnTo>
                  <a:lnTo>
                    <a:pt x="1253" y="233"/>
                  </a:lnTo>
                  <a:lnTo>
                    <a:pt x="1253" y="233"/>
                  </a:lnTo>
                  <a:lnTo>
                    <a:pt x="1253" y="186"/>
                  </a:lnTo>
                  <a:lnTo>
                    <a:pt x="1253" y="186"/>
                  </a:lnTo>
                  <a:lnTo>
                    <a:pt x="1253" y="174"/>
                  </a:lnTo>
                  <a:lnTo>
                    <a:pt x="1253" y="174"/>
                  </a:lnTo>
                  <a:lnTo>
                    <a:pt x="1253" y="151"/>
                  </a:lnTo>
                  <a:lnTo>
                    <a:pt x="1253" y="151"/>
                  </a:lnTo>
                  <a:lnTo>
                    <a:pt x="1253" y="104"/>
                  </a:lnTo>
                  <a:lnTo>
                    <a:pt x="1253" y="104"/>
                  </a:lnTo>
                  <a:lnTo>
                    <a:pt x="1241" y="104"/>
                  </a:lnTo>
                  <a:lnTo>
                    <a:pt x="1241" y="104"/>
                  </a:lnTo>
                  <a:lnTo>
                    <a:pt x="1218" y="104"/>
                  </a:lnTo>
                  <a:lnTo>
                    <a:pt x="1218" y="104"/>
                  </a:lnTo>
                  <a:lnTo>
                    <a:pt x="1206" y="104"/>
                  </a:lnTo>
                  <a:lnTo>
                    <a:pt x="1206" y="104"/>
                  </a:lnTo>
                  <a:lnTo>
                    <a:pt x="1182" y="104"/>
                  </a:lnTo>
                  <a:lnTo>
                    <a:pt x="1182" y="104"/>
                  </a:lnTo>
                  <a:lnTo>
                    <a:pt x="1171" y="104"/>
                  </a:lnTo>
                  <a:lnTo>
                    <a:pt x="1171" y="104"/>
                  </a:lnTo>
                  <a:lnTo>
                    <a:pt x="1147" y="104"/>
                  </a:lnTo>
                  <a:lnTo>
                    <a:pt x="1147" y="104"/>
                  </a:lnTo>
                  <a:lnTo>
                    <a:pt x="1100" y="104"/>
                  </a:lnTo>
                  <a:lnTo>
                    <a:pt x="1100" y="104"/>
                  </a:lnTo>
                  <a:lnTo>
                    <a:pt x="1100" y="115"/>
                  </a:lnTo>
                  <a:lnTo>
                    <a:pt x="1100" y="115"/>
                  </a:lnTo>
                  <a:lnTo>
                    <a:pt x="1100" y="139"/>
                  </a:lnTo>
                  <a:lnTo>
                    <a:pt x="1100" y="139"/>
                  </a:lnTo>
                  <a:lnTo>
                    <a:pt x="1100" y="186"/>
                  </a:lnTo>
                  <a:lnTo>
                    <a:pt x="1100" y="186"/>
                  </a:lnTo>
                  <a:lnTo>
                    <a:pt x="1100" y="233"/>
                  </a:lnTo>
                  <a:lnTo>
                    <a:pt x="1100" y="233"/>
                  </a:lnTo>
                  <a:lnTo>
                    <a:pt x="1100" y="257"/>
                  </a:lnTo>
                  <a:lnTo>
                    <a:pt x="1100" y="257"/>
                  </a:lnTo>
                  <a:lnTo>
                    <a:pt x="1100" y="269"/>
                  </a:lnTo>
                  <a:lnTo>
                    <a:pt x="1100" y="269"/>
                  </a:lnTo>
                  <a:lnTo>
                    <a:pt x="1100" y="292"/>
                  </a:lnTo>
                  <a:lnTo>
                    <a:pt x="1100" y="292"/>
                  </a:lnTo>
                  <a:lnTo>
                    <a:pt x="1100" y="313"/>
                  </a:lnTo>
                  <a:lnTo>
                    <a:pt x="1100" y="313"/>
                  </a:lnTo>
                  <a:lnTo>
                    <a:pt x="1100" y="361"/>
                  </a:lnTo>
                  <a:lnTo>
                    <a:pt x="1100" y="361"/>
                  </a:lnTo>
                  <a:lnTo>
                    <a:pt x="1100" y="408"/>
                  </a:lnTo>
                  <a:lnTo>
                    <a:pt x="1100" y="408"/>
                  </a:lnTo>
                  <a:lnTo>
                    <a:pt x="1100" y="419"/>
                  </a:lnTo>
                  <a:lnTo>
                    <a:pt x="1100" y="419"/>
                  </a:lnTo>
                  <a:lnTo>
                    <a:pt x="1100" y="443"/>
                  </a:lnTo>
                  <a:lnTo>
                    <a:pt x="1100" y="443"/>
                  </a:lnTo>
                  <a:lnTo>
                    <a:pt x="1088" y="443"/>
                  </a:lnTo>
                  <a:lnTo>
                    <a:pt x="1088" y="443"/>
                  </a:lnTo>
                  <a:lnTo>
                    <a:pt x="1065" y="443"/>
                  </a:lnTo>
                  <a:lnTo>
                    <a:pt x="1065" y="443"/>
                  </a:lnTo>
                  <a:lnTo>
                    <a:pt x="1053" y="443"/>
                  </a:lnTo>
                  <a:lnTo>
                    <a:pt x="1053" y="443"/>
                  </a:lnTo>
                  <a:lnTo>
                    <a:pt x="1029" y="443"/>
                  </a:lnTo>
                  <a:lnTo>
                    <a:pt x="1029" y="443"/>
                  </a:lnTo>
                  <a:lnTo>
                    <a:pt x="1017" y="443"/>
                  </a:lnTo>
                  <a:lnTo>
                    <a:pt x="1017" y="443"/>
                  </a:lnTo>
                  <a:lnTo>
                    <a:pt x="994" y="443"/>
                  </a:lnTo>
                  <a:lnTo>
                    <a:pt x="994" y="443"/>
                  </a:lnTo>
                  <a:lnTo>
                    <a:pt x="968" y="443"/>
                  </a:lnTo>
                  <a:lnTo>
                    <a:pt x="968" y="443"/>
                  </a:lnTo>
                  <a:lnTo>
                    <a:pt x="944" y="443"/>
                  </a:lnTo>
                  <a:lnTo>
                    <a:pt x="944" y="443"/>
                  </a:lnTo>
                  <a:lnTo>
                    <a:pt x="897" y="443"/>
                  </a:lnTo>
                  <a:lnTo>
                    <a:pt x="897" y="443"/>
                  </a:lnTo>
                  <a:lnTo>
                    <a:pt x="850" y="443"/>
                  </a:lnTo>
                  <a:lnTo>
                    <a:pt x="850" y="443"/>
                  </a:lnTo>
                  <a:lnTo>
                    <a:pt x="850" y="431"/>
                  </a:lnTo>
                  <a:lnTo>
                    <a:pt x="850" y="431"/>
                  </a:lnTo>
                  <a:lnTo>
                    <a:pt x="850" y="384"/>
                  </a:lnTo>
                  <a:lnTo>
                    <a:pt x="850" y="384"/>
                  </a:lnTo>
                  <a:lnTo>
                    <a:pt x="850" y="337"/>
                  </a:lnTo>
                  <a:lnTo>
                    <a:pt x="850" y="337"/>
                  </a:lnTo>
                  <a:lnTo>
                    <a:pt x="850" y="245"/>
                  </a:lnTo>
                  <a:lnTo>
                    <a:pt x="850" y="245"/>
                  </a:lnTo>
                  <a:lnTo>
                    <a:pt x="827" y="245"/>
                  </a:lnTo>
                  <a:lnTo>
                    <a:pt x="827" y="245"/>
                  </a:lnTo>
                  <a:lnTo>
                    <a:pt x="815" y="245"/>
                  </a:lnTo>
                  <a:lnTo>
                    <a:pt x="815" y="245"/>
                  </a:lnTo>
                  <a:lnTo>
                    <a:pt x="791" y="245"/>
                  </a:lnTo>
                  <a:lnTo>
                    <a:pt x="791" y="245"/>
                  </a:lnTo>
                  <a:lnTo>
                    <a:pt x="744" y="245"/>
                  </a:lnTo>
                  <a:lnTo>
                    <a:pt x="744" y="245"/>
                  </a:lnTo>
                  <a:lnTo>
                    <a:pt x="744" y="269"/>
                  </a:lnTo>
                  <a:lnTo>
                    <a:pt x="744" y="269"/>
                  </a:lnTo>
                  <a:lnTo>
                    <a:pt x="744" y="280"/>
                  </a:lnTo>
                  <a:lnTo>
                    <a:pt x="744" y="280"/>
                  </a:lnTo>
                  <a:lnTo>
                    <a:pt x="744" y="302"/>
                  </a:lnTo>
                  <a:lnTo>
                    <a:pt x="744" y="302"/>
                  </a:lnTo>
                  <a:lnTo>
                    <a:pt x="744" y="325"/>
                  </a:lnTo>
                  <a:lnTo>
                    <a:pt x="744" y="325"/>
                  </a:lnTo>
                  <a:lnTo>
                    <a:pt x="744" y="337"/>
                  </a:lnTo>
                  <a:lnTo>
                    <a:pt x="744" y="337"/>
                  </a:lnTo>
                  <a:lnTo>
                    <a:pt x="744" y="361"/>
                  </a:lnTo>
                  <a:lnTo>
                    <a:pt x="744" y="361"/>
                  </a:lnTo>
                  <a:lnTo>
                    <a:pt x="744" y="372"/>
                  </a:lnTo>
                  <a:lnTo>
                    <a:pt x="744" y="372"/>
                  </a:lnTo>
                  <a:lnTo>
                    <a:pt x="744" y="396"/>
                  </a:lnTo>
                  <a:lnTo>
                    <a:pt x="744" y="396"/>
                  </a:lnTo>
                  <a:lnTo>
                    <a:pt x="744" y="419"/>
                  </a:lnTo>
                  <a:lnTo>
                    <a:pt x="744" y="419"/>
                  </a:lnTo>
                  <a:lnTo>
                    <a:pt x="744" y="467"/>
                  </a:lnTo>
                  <a:lnTo>
                    <a:pt x="744" y="467"/>
                  </a:lnTo>
                  <a:lnTo>
                    <a:pt x="744" y="490"/>
                  </a:lnTo>
                  <a:lnTo>
                    <a:pt x="744" y="490"/>
                  </a:lnTo>
                  <a:lnTo>
                    <a:pt x="732" y="490"/>
                  </a:lnTo>
                  <a:lnTo>
                    <a:pt x="732" y="490"/>
                  </a:lnTo>
                  <a:lnTo>
                    <a:pt x="709" y="490"/>
                  </a:lnTo>
                  <a:lnTo>
                    <a:pt x="709" y="490"/>
                  </a:lnTo>
                  <a:lnTo>
                    <a:pt x="709" y="495"/>
                  </a:lnTo>
                  <a:lnTo>
                    <a:pt x="709" y="500"/>
                  </a:lnTo>
                  <a:lnTo>
                    <a:pt x="709" y="502"/>
                  </a:lnTo>
                  <a:lnTo>
                    <a:pt x="709" y="502"/>
                  </a:lnTo>
                  <a:lnTo>
                    <a:pt x="702" y="502"/>
                  </a:lnTo>
                  <a:lnTo>
                    <a:pt x="697" y="502"/>
                  </a:lnTo>
                  <a:lnTo>
                    <a:pt x="697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73" y="502"/>
                  </a:lnTo>
                  <a:lnTo>
                    <a:pt x="673" y="502"/>
                  </a:lnTo>
                  <a:lnTo>
                    <a:pt x="650" y="502"/>
                  </a:lnTo>
                  <a:lnTo>
                    <a:pt x="650" y="502"/>
                  </a:lnTo>
                  <a:lnTo>
                    <a:pt x="650" y="507"/>
                  </a:lnTo>
                  <a:lnTo>
                    <a:pt x="650" y="511"/>
                  </a:lnTo>
                  <a:lnTo>
                    <a:pt x="650" y="514"/>
                  </a:lnTo>
                  <a:lnTo>
                    <a:pt x="650" y="514"/>
                  </a:lnTo>
                  <a:lnTo>
                    <a:pt x="648" y="514"/>
                  </a:lnTo>
                  <a:lnTo>
                    <a:pt x="643" y="514"/>
                  </a:lnTo>
                  <a:lnTo>
                    <a:pt x="640" y="511"/>
                  </a:lnTo>
                  <a:lnTo>
                    <a:pt x="638" y="514"/>
                  </a:lnTo>
                  <a:lnTo>
                    <a:pt x="638" y="514"/>
                  </a:lnTo>
                  <a:lnTo>
                    <a:pt x="636" y="516"/>
                  </a:lnTo>
                  <a:lnTo>
                    <a:pt x="638" y="518"/>
                  </a:lnTo>
                  <a:lnTo>
                    <a:pt x="638" y="523"/>
                  </a:lnTo>
                  <a:lnTo>
                    <a:pt x="638" y="525"/>
                  </a:lnTo>
                  <a:lnTo>
                    <a:pt x="638" y="525"/>
                  </a:lnTo>
                  <a:lnTo>
                    <a:pt x="636" y="525"/>
                  </a:lnTo>
                  <a:lnTo>
                    <a:pt x="631" y="525"/>
                  </a:lnTo>
                  <a:lnTo>
                    <a:pt x="626" y="525"/>
                  </a:lnTo>
                  <a:lnTo>
                    <a:pt x="626" y="525"/>
                  </a:lnTo>
                  <a:lnTo>
                    <a:pt x="603" y="525"/>
                  </a:lnTo>
                  <a:lnTo>
                    <a:pt x="603" y="525"/>
                  </a:lnTo>
                  <a:lnTo>
                    <a:pt x="603" y="502"/>
                  </a:lnTo>
                  <a:lnTo>
                    <a:pt x="603" y="502"/>
                  </a:lnTo>
                  <a:lnTo>
                    <a:pt x="603" y="490"/>
                  </a:lnTo>
                  <a:lnTo>
                    <a:pt x="603" y="490"/>
                  </a:lnTo>
                  <a:lnTo>
                    <a:pt x="603" y="467"/>
                  </a:lnTo>
                  <a:lnTo>
                    <a:pt x="603" y="467"/>
                  </a:lnTo>
                  <a:lnTo>
                    <a:pt x="603" y="455"/>
                  </a:lnTo>
                  <a:lnTo>
                    <a:pt x="603" y="455"/>
                  </a:lnTo>
                  <a:lnTo>
                    <a:pt x="603" y="431"/>
                  </a:lnTo>
                  <a:lnTo>
                    <a:pt x="603" y="431"/>
                  </a:lnTo>
                  <a:lnTo>
                    <a:pt x="603" y="408"/>
                  </a:lnTo>
                  <a:lnTo>
                    <a:pt x="603" y="408"/>
                  </a:lnTo>
                  <a:lnTo>
                    <a:pt x="577" y="408"/>
                  </a:lnTo>
                  <a:lnTo>
                    <a:pt x="577" y="408"/>
                  </a:lnTo>
                  <a:lnTo>
                    <a:pt x="579" y="401"/>
                  </a:lnTo>
                  <a:lnTo>
                    <a:pt x="579" y="398"/>
                  </a:lnTo>
                  <a:lnTo>
                    <a:pt x="577" y="396"/>
                  </a:lnTo>
                  <a:lnTo>
                    <a:pt x="577" y="396"/>
                  </a:lnTo>
                  <a:lnTo>
                    <a:pt x="575" y="396"/>
                  </a:lnTo>
                  <a:lnTo>
                    <a:pt x="572" y="396"/>
                  </a:lnTo>
                  <a:lnTo>
                    <a:pt x="565" y="396"/>
                  </a:lnTo>
                  <a:lnTo>
                    <a:pt x="565" y="396"/>
                  </a:lnTo>
                  <a:lnTo>
                    <a:pt x="565" y="384"/>
                  </a:lnTo>
                  <a:lnTo>
                    <a:pt x="565" y="384"/>
                  </a:lnTo>
                  <a:lnTo>
                    <a:pt x="565" y="361"/>
                  </a:lnTo>
                  <a:lnTo>
                    <a:pt x="565" y="361"/>
                  </a:lnTo>
                  <a:lnTo>
                    <a:pt x="542" y="361"/>
                  </a:lnTo>
                  <a:lnTo>
                    <a:pt x="542" y="361"/>
                  </a:lnTo>
                  <a:lnTo>
                    <a:pt x="542" y="408"/>
                  </a:lnTo>
                  <a:lnTo>
                    <a:pt x="542" y="408"/>
                  </a:lnTo>
                  <a:lnTo>
                    <a:pt x="530" y="408"/>
                  </a:lnTo>
                  <a:lnTo>
                    <a:pt x="530" y="408"/>
                  </a:lnTo>
                  <a:lnTo>
                    <a:pt x="518" y="408"/>
                  </a:lnTo>
                  <a:lnTo>
                    <a:pt x="518" y="408"/>
                  </a:lnTo>
                  <a:lnTo>
                    <a:pt x="513" y="408"/>
                  </a:lnTo>
                  <a:lnTo>
                    <a:pt x="506" y="408"/>
                  </a:lnTo>
                  <a:lnTo>
                    <a:pt x="506" y="408"/>
                  </a:lnTo>
                  <a:lnTo>
                    <a:pt x="501" y="408"/>
                  </a:lnTo>
                  <a:lnTo>
                    <a:pt x="494" y="408"/>
                  </a:lnTo>
                  <a:lnTo>
                    <a:pt x="494" y="408"/>
                  </a:lnTo>
                  <a:lnTo>
                    <a:pt x="494" y="410"/>
                  </a:lnTo>
                  <a:lnTo>
                    <a:pt x="494" y="412"/>
                  </a:lnTo>
                  <a:lnTo>
                    <a:pt x="494" y="419"/>
                  </a:lnTo>
                  <a:lnTo>
                    <a:pt x="494" y="419"/>
                  </a:lnTo>
                  <a:lnTo>
                    <a:pt x="494" y="427"/>
                  </a:lnTo>
                  <a:lnTo>
                    <a:pt x="497" y="429"/>
                  </a:lnTo>
                  <a:lnTo>
                    <a:pt x="494" y="431"/>
                  </a:lnTo>
                  <a:lnTo>
                    <a:pt x="494" y="431"/>
                  </a:lnTo>
                  <a:lnTo>
                    <a:pt x="490" y="431"/>
                  </a:lnTo>
                  <a:lnTo>
                    <a:pt x="483" y="431"/>
                  </a:lnTo>
                  <a:lnTo>
                    <a:pt x="483" y="431"/>
                  </a:lnTo>
                  <a:lnTo>
                    <a:pt x="483" y="443"/>
                  </a:lnTo>
                  <a:lnTo>
                    <a:pt x="483" y="443"/>
                  </a:lnTo>
                  <a:lnTo>
                    <a:pt x="483" y="467"/>
                  </a:lnTo>
                  <a:lnTo>
                    <a:pt x="483" y="467"/>
                  </a:lnTo>
                  <a:lnTo>
                    <a:pt x="483" y="514"/>
                  </a:lnTo>
                  <a:lnTo>
                    <a:pt x="483" y="514"/>
                  </a:lnTo>
                  <a:lnTo>
                    <a:pt x="483" y="535"/>
                  </a:lnTo>
                  <a:lnTo>
                    <a:pt x="483" y="535"/>
                  </a:lnTo>
                  <a:lnTo>
                    <a:pt x="483" y="547"/>
                  </a:lnTo>
                  <a:lnTo>
                    <a:pt x="483" y="547"/>
                  </a:lnTo>
                  <a:lnTo>
                    <a:pt x="483" y="570"/>
                  </a:lnTo>
                  <a:lnTo>
                    <a:pt x="483" y="570"/>
                  </a:lnTo>
                  <a:lnTo>
                    <a:pt x="478" y="570"/>
                  </a:lnTo>
                  <a:lnTo>
                    <a:pt x="471" y="570"/>
                  </a:lnTo>
                  <a:lnTo>
                    <a:pt x="471" y="570"/>
                  </a:lnTo>
                  <a:lnTo>
                    <a:pt x="466" y="570"/>
                  </a:lnTo>
                  <a:lnTo>
                    <a:pt x="459" y="570"/>
                  </a:lnTo>
                  <a:lnTo>
                    <a:pt x="459" y="570"/>
                  </a:lnTo>
                  <a:lnTo>
                    <a:pt x="459" y="566"/>
                  </a:lnTo>
                  <a:lnTo>
                    <a:pt x="459" y="558"/>
                  </a:lnTo>
                  <a:lnTo>
                    <a:pt x="459" y="558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59" y="525"/>
                  </a:lnTo>
                  <a:lnTo>
                    <a:pt x="459" y="525"/>
                  </a:lnTo>
                  <a:lnTo>
                    <a:pt x="412" y="525"/>
                  </a:lnTo>
                  <a:lnTo>
                    <a:pt x="412" y="525"/>
                  </a:lnTo>
                  <a:lnTo>
                    <a:pt x="388" y="525"/>
                  </a:lnTo>
                  <a:lnTo>
                    <a:pt x="388" y="525"/>
                  </a:lnTo>
                  <a:lnTo>
                    <a:pt x="377" y="525"/>
                  </a:lnTo>
                  <a:lnTo>
                    <a:pt x="377" y="525"/>
                  </a:lnTo>
                  <a:lnTo>
                    <a:pt x="370" y="525"/>
                  </a:lnTo>
                  <a:lnTo>
                    <a:pt x="365" y="525"/>
                  </a:lnTo>
                  <a:lnTo>
                    <a:pt x="365" y="525"/>
                  </a:lnTo>
                  <a:lnTo>
                    <a:pt x="365" y="518"/>
                  </a:lnTo>
                  <a:lnTo>
                    <a:pt x="365" y="514"/>
                  </a:lnTo>
                  <a:lnTo>
                    <a:pt x="365" y="514"/>
                  </a:lnTo>
                  <a:lnTo>
                    <a:pt x="362" y="511"/>
                  </a:lnTo>
                  <a:lnTo>
                    <a:pt x="358" y="514"/>
                  </a:lnTo>
                  <a:lnTo>
                    <a:pt x="355" y="514"/>
                  </a:lnTo>
                  <a:lnTo>
                    <a:pt x="353" y="514"/>
                  </a:lnTo>
                  <a:lnTo>
                    <a:pt x="353" y="514"/>
                  </a:lnTo>
                  <a:lnTo>
                    <a:pt x="353" y="511"/>
                  </a:lnTo>
                  <a:lnTo>
                    <a:pt x="353" y="507"/>
                  </a:lnTo>
                  <a:lnTo>
                    <a:pt x="353" y="504"/>
                  </a:lnTo>
                  <a:lnTo>
                    <a:pt x="353" y="502"/>
                  </a:lnTo>
                  <a:lnTo>
                    <a:pt x="353" y="502"/>
                  </a:lnTo>
                  <a:lnTo>
                    <a:pt x="351" y="500"/>
                  </a:lnTo>
                  <a:lnTo>
                    <a:pt x="346" y="502"/>
                  </a:lnTo>
                  <a:lnTo>
                    <a:pt x="344" y="502"/>
                  </a:lnTo>
                  <a:lnTo>
                    <a:pt x="341" y="502"/>
                  </a:lnTo>
                  <a:lnTo>
                    <a:pt x="341" y="502"/>
                  </a:lnTo>
                  <a:lnTo>
                    <a:pt x="341" y="500"/>
                  </a:lnTo>
                  <a:lnTo>
                    <a:pt x="341" y="495"/>
                  </a:lnTo>
                  <a:lnTo>
                    <a:pt x="341" y="492"/>
                  </a:lnTo>
                  <a:lnTo>
                    <a:pt x="341" y="490"/>
                  </a:lnTo>
                  <a:lnTo>
                    <a:pt x="341" y="490"/>
                  </a:lnTo>
                  <a:lnTo>
                    <a:pt x="339" y="488"/>
                  </a:lnTo>
                  <a:lnTo>
                    <a:pt x="334" y="490"/>
                  </a:lnTo>
                  <a:lnTo>
                    <a:pt x="332" y="490"/>
                  </a:lnTo>
                  <a:lnTo>
                    <a:pt x="329" y="490"/>
                  </a:lnTo>
                  <a:lnTo>
                    <a:pt x="329" y="490"/>
                  </a:lnTo>
                  <a:lnTo>
                    <a:pt x="329" y="488"/>
                  </a:lnTo>
                  <a:lnTo>
                    <a:pt x="329" y="483"/>
                  </a:lnTo>
                  <a:lnTo>
                    <a:pt x="329" y="481"/>
                  </a:lnTo>
                  <a:lnTo>
                    <a:pt x="329" y="478"/>
                  </a:lnTo>
                  <a:lnTo>
                    <a:pt x="329" y="478"/>
                  </a:lnTo>
                  <a:lnTo>
                    <a:pt x="322" y="478"/>
                  </a:lnTo>
                  <a:lnTo>
                    <a:pt x="318" y="478"/>
                  </a:lnTo>
                  <a:lnTo>
                    <a:pt x="318" y="478"/>
                  </a:lnTo>
                  <a:lnTo>
                    <a:pt x="318" y="467"/>
                  </a:lnTo>
                  <a:lnTo>
                    <a:pt x="318" y="467"/>
                  </a:lnTo>
                  <a:lnTo>
                    <a:pt x="318" y="419"/>
                  </a:lnTo>
                  <a:lnTo>
                    <a:pt x="318" y="419"/>
                  </a:lnTo>
                  <a:lnTo>
                    <a:pt x="318" y="372"/>
                  </a:lnTo>
                  <a:lnTo>
                    <a:pt x="318" y="372"/>
                  </a:lnTo>
                  <a:lnTo>
                    <a:pt x="318" y="361"/>
                  </a:lnTo>
                  <a:lnTo>
                    <a:pt x="318" y="361"/>
                  </a:lnTo>
                  <a:lnTo>
                    <a:pt x="318" y="337"/>
                  </a:lnTo>
                  <a:lnTo>
                    <a:pt x="318" y="337"/>
                  </a:lnTo>
                  <a:lnTo>
                    <a:pt x="318" y="325"/>
                  </a:lnTo>
                  <a:lnTo>
                    <a:pt x="318" y="325"/>
                  </a:lnTo>
                  <a:lnTo>
                    <a:pt x="318" y="302"/>
                  </a:lnTo>
                  <a:lnTo>
                    <a:pt x="318" y="302"/>
                  </a:lnTo>
                  <a:lnTo>
                    <a:pt x="318" y="292"/>
                  </a:lnTo>
                  <a:lnTo>
                    <a:pt x="318" y="292"/>
                  </a:lnTo>
                  <a:lnTo>
                    <a:pt x="318" y="269"/>
                  </a:lnTo>
                  <a:lnTo>
                    <a:pt x="318" y="269"/>
                  </a:lnTo>
                  <a:lnTo>
                    <a:pt x="318" y="257"/>
                  </a:lnTo>
                  <a:lnTo>
                    <a:pt x="318" y="257"/>
                  </a:lnTo>
                  <a:lnTo>
                    <a:pt x="318" y="233"/>
                  </a:lnTo>
                  <a:lnTo>
                    <a:pt x="318" y="233"/>
                  </a:lnTo>
                  <a:lnTo>
                    <a:pt x="318" y="186"/>
                  </a:lnTo>
                  <a:lnTo>
                    <a:pt x="318" y="186"/>
                  </a:lnTo>
                  <a:lnTo>
                    <a:pt x="318" y="92"/>
                  </a:lnTo>
                  <a:lnTo>
                    <a:pt x="318" y="92"/>
                  </a:lnTo>
                  <a:lnTo>
                    <a:pt x="306" y="92"/>
                  </a:lnTo>
                  <a:lnTo>
                    <a:pt x="306" y="92"/>
                  </a:lnTo>
                  <a:lnTo>
                    <a:pt x="282" y="92"/>
                  </a:lnTo>
                  <a:lnTo>
                    <a:pt x="282" y="92"/>
                  </a:lnTo>
                  <a:lnTo>
                    <a:pt x="271" y="92"/>
                  </a:lnTo>
                  <a:lnTo>
                    <a:pt x="271" y="92"/>
                  </a:lnTo>
                  <a:lnTo>
                    <a:pt x="247" y="92"/>
                  </a:lnTo>
                  <a:lnTo>
                    <a:pt x="247" y="92"/>
                  </a:lnTo>
                  <a:lnTo>
                    <a:pt x="240" y="92"/>
                  </a:lnTo>
                  <a:lnTo>
                    <a:pt x="238" y="94"/>
                  </a:lnTo>
                  <a:lnTo>
                    <a:pt x="235" y="92"/>
                  </a:lnTo>
                  <a:lnTo>
                    <a:pt x="235" y="92"/>
                  </a:lnTo>
                  <a:lnTo>
                    <a:pt x="233" y="90"/>
                  </a:lnTo>
                  <a:lnTo>
                    <a:pt x="235" y="87"/>
                  </a:lnTo>
                  <a:lnTo>
                    <a:pt x="235" y="80"/>
                  </a:lnTo>
                  <a:lnTo>
                    <a:pt x="235" y="80"/>
                  </a:lnTo>
                  <a:lnTo>
                    <a:pt x="235" y="35"/>
                  </a:lnTo>
                  <a:lnTo>
                    <a:pt x="235" y="35"/>
                  </a:lnTo>
                  <a:lnTo>
                    <a:pt x="235" y="24"/>
                  </a:lnTo>
                  <a:lnTo>
                    <a:pt x="235" y="24"/>
                  </a:lnTo>
                  <a:lnTo>
                    <a:pt x="235" y="0"/>
                  </a:lnTo>
                  <a:lnTo>
                    <a:pt x="235" y="0"/>
                  </a:lnTo>
                  <a:lnTo>
                    <a:pt x="228" y="0"/>
                  </a:lnTo>
                  <a:lnTo>
                    <a:pt x="223" y="0"/>
                  </a:lnTo>
                  <a:lnTo>
                    <a:pt x="223" y="0"/>
                  </a:lnTo>
                  <a:lnTo>
                    <a:pt x="221" y="5"/>
                  </a:lnTo>
                  <a:lnTo>
                    <a:pt x="223" y="12"/>
                  </a:lnTo>
                  <a:lnTo>
                    <a:pt x="223" y="12"/>
                  </a:lnTo>
                  <a:lnTo>
                    <a:pt x="223" y="24"/>
                  </a:lnTo>
                  <a:lnTo>
                    <a:pt x="223" y="24"/>
                  </a:lnTo>
                  <a:lnTo>
                    <a:pt x="223" y="35"/>
                  </a:lnTo>
                  <a:lnTo>
                    <a:pt x="223" y="35"/>
                  </a:lnTo>
                  <a:lnTo>
                    <a:pt x="223" y="47"/>
                  </a:lnTo>
                  <a:lnTo>
                    <a:pt x="223" y="47"/>
                  </a:lnTo>
                  <a:lnTo>
                    <a:pt x="223" y="59"/>
                  </a:lnTo>
                  <a:lnTo>
                    <a:pt x="223" y="59"/>
                  </a:lnTo>
                  <a:lnTo>
                    <a:pt x="223" y="68"/>
                  </a:lnTo>
                  <a:lnTo>
                    <a:pt x="223" y="68"/>
                  </a:lnTo>
                  <a:lnTo>
                    <a:pt x="223" y="80"/>
                  </a:lnTo>
                  <a:lnTo>
                    <a:pt x="223" y="80"/>
                  </a:lnTo>
                  <a:lnTo>
                    <a:pt x="223" y="87"/>
                  </a:lnTo>
                  <a:lnTo>
                    <a:pt x="223" y="92"/>
                  </a:lnTo>
                  <a:lnTo>
                    <a:pt x="223" y="92"/>
                  </a:lnTo>
                  <a:lnTo>
                    <a:pt x="212" y="92"/>
                  </a:lnTo>
                  <a:lnTo>
                    <a:pt x="212" y="92"/>
                  </a:lnTo>
                  <a:lnTo>
                    <a:pt x="205" y="92"/>
                  </a:lnTo>
                  <a:lnTo>
                    <a:pt x="200" y="92"/>
                  </a:lnTo>
                  <a:lnTo>
                    <a:pt x="200" y="92"/>
                  </a:lnTo>
                  <a:lnTo>
                    <a:pt x="193" y="94"/>
                  </a:lnTo>
                  <a:lnTo>
                    <a:pt x="188" y="92"/>
                  </a:lnTo>
                  <a:lnTo>
                    <a:pt x="188" y="92"/>
                  </a:lnTo>
                  <a:lnTo>
                    <a:pt x="176" y="92"/>
                  </a:lnTo>
                  <a:lnTo>
                    <a:pt x="176" y="92"/>
                  </a:lnTo>
                  <a:lnTo>
                    <a:pt x="169" y="92"/>
                  </a:lnTo>
                  <a:lnTo>
                    <a:pt x="162" y="92"/>
                  </a:lnTo>
                  <a:lnTo>
                    <a:pt x="162" y="92"/>
                  </a:lnTo>
                  <a:lnTo>
                    <a:pt x="162" y="87"/>
                  </a:lnTo>
                  <a:lnTo>
                    <a:pt x="162" y="80"/>
                  </a:lnTo>
                  <a:lnTo>
                    <a:pt x="162" y="80"/>
                  </a:lnTo>
                  <a:lnTo>
                    <a:pt x="162" y="75"/>
                  </a:lnTo>
                  <a:lnTo>
                    <a:pt x="162" y="68"/>
                  </a:lnTo>
                  <a:lnTo>
                    <a:pt x="162" y="68"/>
                  </a:lnTo>
                  <a:lnTo>
                    <a:pt x="162" y="59"/>
                  </a:lnTo>
                  <a:lnTo>
                    <a:pt x="162" y="59"/>
                  </a:lnTo>
                  <a:lnTo>
                    <a:pt x="162" y="47"/>
                  </a:lnTo>
                  <a:lnTo>
                    <a:pt x="162" y="47"/>
                  </a:lnTo>
                  <a:lnTo>
                    <a:pt x="162" y="35"/>
                  </a:lnTo>
                  <a:lnTo>
                    <a:pt x="162" y="35"/>
                  </a:lnTo>
                  <a:lnTo>
                    <a:pt x="162" y="24"/>
                  </a:lnTo>
                  <a:lnTo>
                    <a:pt x="162" y="24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65" y="5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50" y="5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0" y="35"/>
                  </a:lnTo>
                  <a:lnTo>
                    <a:pt x="150" y="35"/>
                  </a:lnTo>
                  <a:lnTo>
                    <a:pt x="150" y="59"/>
                  </a:lnTo>
                  <a:lnTo>
                    <a:pt x="150" y="59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50" y="80"/>
                  </a:lnTo>
                  <a:lnTo>
                    <a:pt x="150" y="80"/>
                  </a:lnTo>
                  <a:lnTo>
                    <a:pt x="153" y="87"/>
                  </a:lnTo>
                  <a:lnTo>
                    <a:pt x="150" y="92"/>
                  </a:lnTo>
                  <a:lnTo>
                    <a:pt x="150" y="92"/>
                  </a:lnTo>
                  <a:lnTo>
                    <a:pt x="148" y="94"/>
                  </a:lnTo>
                  <a:lnTo>
                    <a:pt x="146" y="92"/>
                  </a:lnTo>
                  <a:lnTo>
                    <a:pt x="139" y="92"/>
                  </a:lnTo>
                  <a:lnTo>
                    <a:pt x="139" y="92"/>
                  </a:lnTo>
                  <a:lnTo>
                    <a:pt x="127" y="92"/>
                  </a:lnTo>
                  <a:lnTo>
                    <a:pt x="127" y="92"/>
                  </a:lnTo>
                  <a:lnTo>
                    <a:pt x="103" y="92"/>
                  </a:lnTo>
                  <a:lnTo>
                    <a:pt x="103" y="92"/>
                  </a:lnTo>
                  <a:lnTo>
                    <a:pt x="56" y="92"/>
                  </a:lnTo>
                  <a:lnTo>
                    <a:pt x="56" y="92"/>
                  </a:lnTo>
                  <a:lnTo>
                    <a:pt x="56" y="104"/>
                  </a:lnTo>
                  <a:lnTo>
                    <a:pt x="56" y="104"/>
                  </a:lnTo>
                  <a:lnTo>
                    <a:pt x="56" y="127"/>
                  </a:lnTo>
                  <a:lnTo>
                    <a:pt x="56" y="127"/>
                  </a:lnTo>
                  <a:lnTo>
                    <a:pt x="56" y="174"/>
                  </a:lnTo>
                  <a:lnTo>
                    <a:pt x="56" y="174"/>
                  </a:lnTo>
                  <a:lnTo>
                    <a:pt x="56" y="198"/>
                  </a:lnTo>
                  <a:lnTo>
                    <a:pt x="56" y="198"/>
                  </a:lnTo>
                  <a:lnTo>
                    <a:pt x="56" y="245"/>
                  </a:lnTo>
                  <a:lnTo>
                    <a:pt x="56" y="245"/>
                  </a:lnTo>
                  <a:lnTo>
                    <a:pt x="56" y="292"/>
                  </a:lnTo>
                  <a:lnTo>
                    <a:pt x="56" y="292"/>
                  </a:lnTo>
                  <a:lnTo>
                    <a:pt x="56" y="313"/>
                  </a:lnTo>
                  <a:lnTo>
                    <a:pt x="56" y="313"/>
                  </a:lnTo>
                  <a:lnTo>
                    <a:pt x="56" y="325"/>
                  </a:lnTo>
                  <a:lnTo>
                    <a:pt x="56" y="325"/>
                  </a:lnTo>
                  <a:lnTo>
                    <a:pt x="56" y="349"/>
                  </a:lnTo>
                  <a:lnTo>
                    <a:pt x="56" y="349"/>
                  </a:lnTo>
                  <a:lnTo>
                    <a:pt x="56" y="372"/>
                  </a:lnTo>
                  <a:lnTo>
                    <a:pt x="56" y="372"/>
                  </a:lnTo>
                  <a:lnTo>
                    <a:pt x="56" y="384"/>
                  </a:lnTo>
                  <a:lnTo>
                    <a:pt x="56" y="384"/>
                  </a:lnTo>
                  <a:lnTo>
                    <a:pt x="56" y="408"/>
                  </a:lnTo>
                  <a:lnTo>
                    <a:pt x="56" y="408"/>
                  </a:lnTo>
                  <a:lnTo>
                    <a:pt x="56" y="419"/>
                  </a:lnTo>
                  <a:lnTo>
                    <a:pt x="56" y="419"/>
                  </a:lnTo>
                  <a:lnTo>
                    <a:pt x="56" y="443"/>
                  </a:lnTo>
                  <a:lnTo>
                    <a:pt x="56" y="443"/>
                  </a:lnTo>
                  <a:lnTo>
                    <a:pt x="56" y="455"/>
                  </a:lnTo>
                  <a:lnTo>
                    <a:pt x="56" y="455"/>
                  </a:lnTo>
                  <a:lnTo>
                    <a:pt x="56" y="467"/>
                  </a:lnTo>
                  <a:lnTo>
                    <a:pt x="56" y="467"/>
                  </a:lnTo>
                  <a:lnTo>
                    <a:pt x="56" y="471"/>
                  </a:lnTo>
                  <a:lnTo>
                    <a:pt x="56" y="478"/>
                  </a:lnTo>
                  <a:lnTo>
                    <a:pt x="56" y="478"/>
                  </a:lnTo>
                  <a:lnTo>
                    <a:pt x="51" y="478"/>
                  </a:lnTo>
                  <a:lnTo>
                    <a:pt x="44" y="478"/>
                  </a:lnTo>
                  <a:lnTo>
                    <a:pt x="44" y="478"/>
                  </a:lnTo>
                  <a:lnTo>
                    <a:pt x="44" y="481"/>
                  </a:lnTo>
                  <a:lnTo>
                    <a:pt x="44" y="483"/>
                  </a:lnTo>
                  <a:lnTo>
                    <a:pt x="44" y="490"/>
                  </a:lnTo>
                  <a:lnTo>
                    <a:pt x="44" y="490"/>
                  </a:lnTo>
                  <a:lnTo>
                    <a:pt x="33" y="490"/>
                  </a:lnTo>
                  <a:lnTo>
                    <a:pt x="33" y="490"/>
                  </a:lnTo>
                  <a:lnTo>
                    <a:pt x="21" y="490"/>
                  </a:lnTo>
                  <a:lnTo>
                    <a:pt x="21" y="490"/>
                  </a:lnTo>
                  <a:lnTo>
                    <a:pt x="9" y="490"/>
                  </a:lnTo>
                  <a:lnTo>
                    <a:pt x="9" y="490"/>
                  </a:lnTo>
                  <a:lnTo>
                    <a:pt x="4" y="490"/>
                  </a:lnTo>
                  <a:lnTo>
                    <a:pt x="0" y="490"/>
                  </a:lnTo>
                  <a:lnTo>
                    <a:pt x="0" y="606"/>
                  </a:lnTo>
                  <a:lnTo>
                    <a:pt x="0" y="606"/>
                  </a:lnTo>
                  <a:lnTo>
                    <a:pt x="21" y="606"/>
                  </a:lnTo>
                  <a:lnTo>
                    <a:pt x="21" y="606"/>
                  </a:lnTo>
                  <a:lnTo>
                    <a:pt x="33" y="606"/>
                  </a:lnTo>
                  <a:lnTo>
                    <a:pt x="33" y="606"/>
                  </a:lnTo>
                  <a:lnTo>
                    <a:pt x="56" y="606"/>
                  </a:lnTo>
                  <a:lnTo>
                    <a:pt x="56" y="606"/>
                  </a:lnTo>
                  <a:lnTo>
                    <a:pt x="68" y="606"/>
                  </a:lnTo>
                  <a:lnTo>
                    <a:pt x="68" y="606"/>
                  </a:lnTo>
                  <a:lnTo>
                    <a:pt x="91" y="606"/>
                  </a:lnTo>
                  <a:lnTo>
                    <a:pt x="91" y="606"/>
                  </a:lnTo>
                  <a:lnTo>
                    <a:pt x="103" y="606"/>
                  </a:lnTo>
                  <a:lnTo>
                    <a:pt x="103" y="606"/>
                  </a:lnTo>
                  <a:lnTo>
                    <a:pt x="127" y="606"/>
                  </a:lnTo>
                  <a:lnTo>
                    <a:pt x="127" y="606"/>
                  </a:lnTo>
                  <a:lnTo>
                    <a:pt x="139" y="606"/>
                  </a:lnTo>
                  <a:lnTo>
                    <a:pt x="139" y="606"/>
                  </a:lnTo>
                  <a:lnTo>
                    <a:pt x="162" y="606"/>
                  </a:lnTo>
                  <a:lnTo>
                    <a:pt x="162" y="606"/>
                  </a:lnTo>
                  <a:lnTo>
                    <a:pt x="176" y="606"/>
                  </a:lnTo>
                  <a:lnTo>
                    <a:pt x="176" y="606"/>
                  </a:lnTo>
                  <a:lnTo>
                    <a:pt x="200" y="606"/>
                  </a:lnTo>
                  <a:lnTo>
                    <a:pt x="200" y="606"/>
                  </a:lnTo>
                  <a:lnTo>
                    <a:pt x="212" y="606"/>
                  </a:lnTo>
                  <a:lnTo>
                    <a:pt x="212" y="606"/>
                  </a:lnTo>
                  <a:lnTo>
                    <a:pt x="235" y="606"/>
                  </a:lnTo>
                  <a:lnTo>
                    <a:pt x="235" y="606"/>
                  </a:lnTo>
                  <a:lnTo>
                    <a:pt x="247" y="606"/>
                  </a:lnTo>
                  <a:lnTo>
                    <a:pt x="247" y="606"/>
                  </a:lnTo>
                  <a:lnTo>
                    <a:pt x="271" y="606"/>
                  </a:lnTo>
                  <a:lnTo>
                    <a:pt x="271" y="606"/>
                  </a:lnTo>
                  <a:lnTo>
                    <a:pt x="294" y="606"/>
                  </a:lnTo>
                  <a:lnTo>
                    <a:pt x="294" y="606"/>
                  </a:lnTo>
                  <a:lnTo>
                    <a:pt x="306" y="606"/>
                  </a:lnTo>
                  <a:lnTo>
                    <a:pt x="306" y="606"/>
                  </a:lnTo>
                  <a:lnTo>
                    <a:pt x="329" y="606"/>
                  </a:lnTo>
                  <a:lnTo>
                    <a:pt x="329" y="606"/>
                  </a:lnTo>
                  <a:lnTo>
                    <a:pt x="341" y="606"/>
                  </a:lnTo>
                  <a:lnTo>
                    <a:pt x="341" y="606"/>
                  </a:lnTo>
                  <a:lnTo>
                    <a:pt x="365" y="606"/>
                  </a:lnTo>
                  <a:lnTo>
                    <a:pt x="365" y="606"/>
                  </a:lnTo>
                  <a:lnTo>
                    <a:pt x="377" y="606"/>
                  </a:lnTo>
                  <a:lnTo>
                    <a:pt x="377" y="606"/>
                  </a:lnTo>
                  <a:lnTo>
                    <a:pt x="400" y="606"/>
                  </a:lnTo>
                  <a:lnTo>
                    <a:pt x="400" y="606"/>
                  </a:lnTo>
                  <a:lnTo>
                    <a:pt x="412" y="606"/>
                  </a:lnTo>
                  <a:lnTo>
                    <a:pt x="412" y="606"/>
                  </a:lnTo>
                  <a:lnTo>
                    <a:pt x="435" y="606"/>
                  </a:lnTo>
                  <a:lnTo>
                    <a:pt x="435" y="606"/>
                  </a:lnTo>
                  <a:lnTo>
                    <a:pt x="447" y="606"/>
                  </a:lnTo>
                  <a:lnTo>
                    <a:pt x="447" y="606"/>
                  </a:lnTo>
                  <a:lnTo>
                    <a:pt x="471" y="606"/>
                  </a:lnTo>
                  <a:lnTo>
                    <a:pt x="471" y="606"/>
                  </a:lnTo>
                  <a:lnTo>
                    <a:pt x="483" y="606"/>
                  </a:lnTo>
                  <a:lnTo>
                    <a:pt x="483" y="606"/>
                  </a:lnTo>
                  <a:lnTo>
                    <a:pt x="506" y="606"/>
                  </a:lnTo>
                  <a:lnTo>
                    <a:pt x="506" y="606"/>
                  </a:lnTo>
                  <a:lnTo>
                    <a:pt x="518" y="606"/>
                  </a:lnTo>
                  <a:lnTo>
                    <a:pt x="518" y="606"/>
                  </a:lnTo>
                  <a:lnTo>
                    <a:pt x="542" y="606"/>
                  </a:lnTo>
                  <a:lnTo>
                    <a:pt x="542" y="606"/>
                  </a:lnTo>
                  <a:lnTo>
                    <a:pt x="565" y="606"/>
                  </a:lnTo>
                  <a:lnTo>
                    <a:pt x="565" y="606"/>
                  </a:lnTo>
                  <a:lnTo>
                    <a:pt x="577" y="606"/>
                  </a:lnTo>
                  <a:lnTo>
                    <a:pt x="577" y="606"/>
                  </a:lnTo>
                  <a:lnTo>
                    <a:pt x="603" y="606"/>
                  </a:lnTo>
                  <a:lnTo>
                    <a:pt x="603" y="606"/>
                  </a:lnTo>
                  <a:lnTo>
                    <a:pt x="615" y="606"/>
                  </a:lnTo>
                  <a:lnTo>
                    <a:pt x="615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50" y="606"/>
                  </a:lnTo>
                  <a:lnTo>
                    <a:pt x="650" y="606"/>
                  </a:lnTo>
                  <a:lnTo>
                    <a:pt x="673" y="606"/>
                  </a:lnTo>
                  <a:lnTo>
                    <a:pt x="673" y="606"/>
                  </a:lnTo>
                  <a:lnTo>
                    <a:pt x="685" y="606"/>
                  </a:lnTo>
                  <a:lnTo>
                    <a:pt x="685" y="606"/>
                  </a:lnTo>
                  <a:lnTo>
                    <a:pt x="709" y="606"/>
                  </a:lnTo>
                  <a:lnTo>
                    <a:pt x="709" y="606"/>
                  </a:lnTo>
                  <a:lnTo>
                    <a:pt x="721" y="606"/>
                  </a:lnTo>
                  <a:lnTo>
                    <a:pt x="721" y="606"/>
                  </a:lnTo>
                  <a:lnTo>
                    <a:pt x="744" y="606"/>
                  </a:lnTo>
                  <a:lnTo>
                    <a:pt x="744" y="606"/>
                  </a:lnTo>
                  <a:lnTo>
                    <a:pt x="756" y="606"/>
                  </a:lnTo>
                  <a:lnTo>
                    <a:pt x="756" y="606"/>
                  </a:lnTo>
                  <a:lnTo>
                    <a:pt x="779" y="606"/>
                  </a:lnTo>
                  <a:lnTo>
                    <a:pt x="779" y="606"/>
                  </a:lnTo>
                  <a:lnTo>
                    <a:pt x="791" y="606"/>
                  </a:lnTo>
                  <a:lnTo>
                    <a:pt x="791" y="606"/>
                  </a:lnTo>
                  <a:lnTo>
                    <a:pt x="815" y="606"/>
                  </a:lnTo>
                  <a:lnTo>
                    <a:pt x="815" y="606"/>
                  </a:lnTo>
                  <a:lnTo>
                    <a:pt x="827" y="606"/>
                  </a:lnTo>
                  <a:lnTo>
                    <a:pt x="827" y="606"/>
                  </a:lnTo>
                  <a:lnTo>
                    <a:pt x="850" y="606"/>
                  </a:lnTo>
                  <a:lnTo>
                    <a:pt x="850" y="606"/>
                  </a:lnTo>
                  <a:lnTo>
                    <a:pt x="862" y="606"/>
                  </a:lnTo>
                  <a:lnTo>
                    <a:pt x="862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97" y="606"/>
                  </a:lnTo>
                  <a:lnTo>
                    <a:pt x="897" y="606"/>
                  </a:lnTo>
                  <a:lnTo>
                    <a:pt x="921" y="606"/>
                  </a:lnTo>
                  <a:lnTo>
                    <a:pt x="921" y="606"/>
                  </a:lnTo>
                  <a:lnTo>
                    <a:pt x="933" y="606"/>
                  </a:lnTo>
                  <a:lnTo>
                    <a:pt x="933" y="606"/>
                  </a:lnTo>
                  <a:lnTo>
                    <a:pt x="956" y="606"/>
                  </a:lnTo>
                  <a:lnTo>
                    <a:pt x="956" y="606"/>
                  </a:lnTo>
                  <a:lnTo>
                    <a:pt x="968" y="606"/>
                  </a:lnTo>
                  <a:lnTo>
                    <a:pt x="968" y="606"/>
                  </a:lnTo>
                  <a:lnTo>
                    <a:pt x="994" y="606"/>
                  </a:lnTo>
                  <a:lnTo>
                    <a:pt x="994" y="606"/>
                  </a:lnTo>
                  <a:lnTo>
                    <a:pt x="1006" y="606"/>
                  </a:lnTo>
                  <a:lnTo>
                    <a:pt x="1006" y="606"/>
                  </a:lnTo>
                  <a:lnTo>
                    <a:pt x="1029" y="606"/>
                  </a:lnTo>
                  <a:lnTo>
                    <a:pt x="1029" y="606"/>
                  </a:lnTo>
                  <a:lnTo>
                    <a:pt x="1041" y="606"/>
                  </a:lnTo>
                  <a:lnTo>
                    <a:pt x="1041" y="606"/>
                  </a:lnTo>
                  <a:lnTo>
                    <a:pt x="1065" y="606"/>
                  </a:lnTo>
                  <a:lnTo>
                    <a:pt x="1065" y="606"/>
                  </a:lnTo>
                  <a:lnTo>
                    <a:pt x="1076" y="606"/>
                  </a:lnTo>
                  <a:lnTo>
                    <a:pt x="1076" y="606"/>
                  </a:lnTo>
                  <a:lnTo>
                    <a:pt x="1100" y="606"/>
                  </a:lnTo>
                  <a:lnTo>
                    <a:pt x="1100" y="606"/>
                  </a:lnTo>
                  <a:lnTo>
                    <a:pt x="1123" y="606"/>
                  </a:lnTo>
                  <a:lnTo>
                    <a:pt x="1123" y="606"/>
                  </a:lnTo>
                  <a:lnTo>
                    <a:pt x="1135" y="606"/>
                  </a:lnTo>
                  <a:lnTo>
                    <a:pt x="1135" y="606"/>
                  </a:lnTo>
                  <a:lnTo>
                    <a:pt x="1159" y="606"/>
                  </a:lnTo>
                  <a:lnTo>
                    <a:pt x="1159" y="606"/>
                  </a:lnTo>
                  <a:lnTo>
                    <a:pt x="1171" y="606"/>
                  </a:lnTo>
                  <a:lnTo>
                    <a:pt x="1171" y="606"/>
                  </a:lnTo>
                  <a:lnTo>
                    <a:pt x="1194" y="606"/>
                  </a:lnTo>
                  <a:lnTo>
                    <a:pt x="1194" y="606"/>
                  </a:lnTo>
                  <a:lnTo>
                    <a:pt x="1206" y="606"/>
                  </a:lnTo>
                  <a:lnTo>
                    <a:pt x="1206" y="606"/>
                  </a:lnTo>
                  <a:lnTo>
                    <a:pt x="1230" y="606"/>
                  </a:lnTo>
                  <a:lnTo>
                    <a:pt x="1230" y="606"/>
                  </a:lnTo>
                  <a:lnTo>
                    <a:pt x="1241" y="606"/>
                  </a:lnTo>
                  <a:lnTo>
                    <a:pt x="1241" y="606"/>
                  </a:lnTo>
                  <a:lnTo>
                    <a:pt x="1265" y="606"/>
                  </a:lnTo>
                  <a:lnTo>
                    <a:pt x="1265" y="606"/>
                  </a:lnTo>
                  <a:lnTo>
                    <a:pt x="1277" y="606"/>
                  </a:lnTo>
                  <a:lnTo>
                    <a:pt x="1277" y="606"/>
                  </a:lnTo>
                  <a:lnTo>
                    <a:pt x="1300" y="606"/>
                  </a:lnTo>
                  <a:lnTo>
                    <a:pt x="1300" y="606"/>
                  </a:lnTo>
                  <a:lnTo>
                    <a:pt x="1312" y="606"/>
                  </a:lnTo>
                  <a:lnTo>
                    <a:pt x="1312" y="606"/>
                  </a:lnTo>
                  <a:lnTo>
                    <a:pt x="1336" y="606"/>
                  </a:lnTo>
                  <a:lnTo>
                    <a:pt x="1336" y="606"/>
                  </a:lnTo>
                  <a:lnTo>
                    <a:pt x="1347" y="606"/>
                  </a:lnTo>
                  <a:lnTo>
                    <a:pt x="1347" y="606"/>
                  </a:lnTo>
                  <a:lnTo>
                    <a:pt x="1371" y="606"/>
                  </a:lnTo>
                  <a:lnTo>
                    <a:pt x="1371" y="606"/>
                  </a:lnTo>
                  <a:lnTo>
                    <a:pt x="1397" y="606"/>
                  </a:lnTo>
                  <a:lnTo>
                    <a:pt x="1397" y="606"/>
                  </a:lnTo>
                  <a:lnTo>
                    <a:pt x="1409" y="606"/>
                  </a:lnTo>
                  <a:lnTo>
                    <a:pt x="1409" y="606"/>
                  </a:lnTo>
                  <a:lnTo>
                    <a:pt x="1432" y="606"/>
                  </a:lnTo>
                  <a:lnTo>
                    <a:pt x="1432" y="606"/>
                  </a:lnTo>
                  <a:lnTo>
                    <a:pt x="1444" y="606"/>
                  </a:lnTo>
                  <a:lnTo>
                    <a:pt x="1444" y="606"/>
                  </a:lnTo>
                  <a:lnTo>
                    <a:pt x="1468" y="606"/>
                  </a:lnTo>
                  <a:lnTo>
                    <a:pt x="1468" y="606"/>
                  </a:lnTo>
                  <a:lnTo>
                    <a:pt x="1479" y="606"/>
                  </a:lnTo>
                  <a:lnTo>
                    <a:pt x="1479" y="606"/>
                  </a:lnTo>
                  <a:lnTo>
                    <a:pt x="1503" y="606"/>
                  </a:lnTo>
                  <a:lnTo>
                    <a:pt x="1503" y="606"/>
                  </a:lnTo>
                  <a:lnTo>
                    <a:pt x="1515" y="606"/>
                  </a:lnTo>
                  <a:lnTo>
                    <a:pt x="1515" y="606"/>
                  </a:lnTo>
                  <a:lnTo>
                    <a:pt x="1538" y="606"/>
                  </a:lnTo>
                  <a:lnTo>
                    <a:pt x="1538" y="606"/>
                  </a:lnTo>
                  <a:lnTo>
                    <a:pt x="1550" y="606"/>
                  </a:lnTo>
                  <a:lnTo>
                    <a:pt x="1550" y="606"/>
                  </a:lnTo>
                  <a:lnTo>
                    <a:pt x="1574" y="606"/>
                  </a:lnTo>
                  <a:lnTo>
                    <a:pt x="1574" y="606"/>
                  </a:lnTo>
                  <a:lnTo>
                    <a:pt x="1585" y="606"/>
                  </a:lnTo>
                  <a:lnTo>
                    <a:pt x="1585" y="606"/>
                  </a:lnTo>
                  <a:lnTo>
                    <a:pt x="1609" y="606"/>
                  </a:lnTo>
                  <a:lnTo>
                    <a:pt x="1609" y="606"/>
                  </a:lnTo>
                  <a:lnTo>
                    <a:pt x="1621" y="606"/>
                  </a:lnTo>
                  <a:lnTo>
                    <a:pt x="1621" y="606"/>
                  </a:lnTo>
                  <a:lnTo>
                    <a:pt x="1644" y="606"/>
                  </a:lnTo>
                  <a:lnTo>
                    <a:pt x="1644" y="606"/>
                  </a:lnTo>
                  <a:lnTo>
                    <a:pt x="1668" y="606"/>
                  </a:lnTo>
                  <a:lnTo>
                    <a:pt x="1668" y="606"/>
                  </a:lnTo>
                  <a:lnTo>
                    <a:pt x="1680" y="606"/>
                  </a:lnTo>
                  <a:lnTo>
                    <a:pt x="1680" y="606"/>
                  </a:lnTo>
                  <a:lnTo>
                    <a:pt x="1703" y="606"/>
                  </a:lnTo>
                  <a:lnTo>
                    <a:pt x="1703" y="606"/>
                  </a:lnTo>
                  <a:lnTo>
                    <a:pt x="1715" y="606"/>
                  </a:lnTo>
                  <a:lnTo>
                    <a:pt x="1715" y="606"/>
                  </a:lnTo>
                  <a:lnTo>
                    <a:pt x="1738" y="606"/>
                  </a:lnTo>
                  <a:lnTo>
                    <a:pt x="1738" y="606"/>
                  </a:lnTo>
                  <a:lnTo>
                    <a:pt x="1750" y="606"/>
                  </a:lnTo>
                  <a:lnTo>
                    <a:pt x="1750" y="606"/>
                  </a:lnTo>
                  <a:lnTo>
                    <a:pt x="1774" y="606"/>
                  </a:lnTo>
                  <a:lnTo>
                    <a:pt x="1774" y="606"/>
                  </a:lnTo>
                  <a:lnTo>
                    <a:pt x="1786" y="606"/>
                  </a:lnTo>
                  <a:lnTo>
                    <a:pt x="1786" y="606"/>
                  </a:lnTo>
                  <a:lnTo>
                    <a:pt x="1812" y="606"/>
                  </a:lnTo>
                  <a:lnTo>
                    <a:pt x="1812" y="606"/>
                  </a:lnTo>
                  <a:lnTo>
                    <a:pt x="1823" y="606"/>
                  </a:lnTo>
                  <a:lnTo>
                    <a:pt x="1823" y="606"/>
                  </a:lnTo>
                  <a:lnTo>
                    <a:pt x="1847" y="606"/>
                  </a:lnTo>
                  <a:lnTo>
                    <a:pt x="1847" y="606"/>
                  </a:lnTo>
                  <a:lnTo>
                    <a:pt x="1859" y="606"/>
                  </a:lnTo>
                  <a:lnTo>
                    <a:pt x="1859" y="606"/>
                  </a:lnTo>
                  <a:lnTo>
                    <a:pt x="1882" y="606"/>
                  </a:lnTo>
                  <a:lnTo>
                    <a:pt x="1882" y="606"/>
                  </a:lnTo>
                  <a:lnTo>
                    <a:pt x="1894" y="606"/>
                  </a:lnTo>
                  <a:lnTo>
                    <a:pt x="1894" y="606"/>
                  </a:lnTo>
                  <a:lnTo>
                    <a:pt x="1918" y="606"/>
                  </a:lnTo>
                  <a:lnTo>
                    <a:pt x="1918" y="606"/>
                  </a:lnTo>
                  <a:lnTo>
                    <a:pt x="1929" y="606"/>
                  </a:lnTo>
                  <a:lnTo>
                    <a:pt x="1929" y="606"/>
                  </a:lnTo>
                  <a:lnTo>
                    <a:pt x="1953" y="606"/>
                  </a:lnTo>
                  <a:lnTo>
                    <a:pt x="1953" y="606"/>
                  </a:lnTo>
                  <a:lnTo>
                    <a:pt x="1965" y="606"/>
                  </a:lnTo>
                  <a:lnTo>
                    <a:pt x="1965" y="606"/>
                  </a:lnTo>
                  <a:lnTo>
                    <a:pt x="1988" y="606"/>
                  </a:lnTo>
                  <a:lnTo>
                    <a:pt x="1988" y="606"/>
                  </a:lnTo>
                  <a:lnTo>
                    <a:pt x="2000" y="606"/>
                  </a:lnTo>
                  <a:lnTo>
                    <a:pt x="2000" y="606"/>
                  </a:lnTo>
                  <a:lnTo>
                    <a:pt x="2024" y="606"/>
                  </a:lnTo>
                  <a:lnTo>
                    <a:pt x="2024" y="606"/>
                  </a:lnTo>
                  <a:lnTo>
                    <a:pt x="2035" y="606"/>
                  </a:lnTo>
                  <a:lnTo>
                    <a:pt x="2035" y="606"/>
                  </a:lnTo>
                  <a:lnTo>
                    <a:pt x="2059" y="606"/>
                  </a:lnTo>
                  <a:lnTo>
                    <a:pt x="2059" y="606"/>
                  </a:lnTo>
                  <a:lnTo>
                    <a:pt x="2071" y="606"/>
                  </a:lnTo>
                  <a:lnTo>
                    <a:pt x="2071" y="606"/>
                  </a:lnTo>
                  <a:lnTo>
                    <a:pt x="2094" y="606"/>
                  </a:lnTo>
                  <a:lnTo>
                    <a:pt x="2094" y="606"/>
                  </a:lnTo>
                  <a:lnTo>
                    <a:pt x="2106" y="606"/>
                  </a:lnTo>
                  <a:lnTo>
                    <a:pt x="2106" y="606"/>
                  </a:lnTo>
                  <a:lnTo>
                    <a:pt x="2130" y="606"/>
                  </a:lnTo>
                  <a:lnTo>
                    <a:pt x="2130" y="606"/>
                  </a:lnTo>
                  <a:lnTo>
                    <a:pt x="2141" y="606"/>
                  </a:lnTo>
                  <a:lnTo>
                    <a:pt x="2141" y="606"/>
                  </a:lnTo>
                  <a:lnTo>
                    <a:pt x="2165" y="606"/>
                  </a:lnTo>
                  <a:lnTo>
                    <a:pt x="2165" y="606"/>
                  </a:lnTo>
                  <a:lnTo>
                    <a:pt x="2177" y="606"/>
                  </a:lnTo>
                  <a:lnTo>
                    <a:pt x="2177" y="606"/>
                  </a:lnTo>
                  <a:lnTo>
                    <a:pt x="2200" y="606"/>
                  </a:lnTo>
                  <a:lnTo>
                    <a:pt x="2200" y="606"/>
                  </a:lnTo>
                  <a:lnTo>
                    <a:pt x="2214" y="606"/>
                  </a:lnTo>
                  <a:lnTo>
                    <a:pt x="2214" y="606"/>
                  </a:lnTo>
                  <a:lnTo>
                    <a:pt x="2238" y="606"/>
                  </a:lnTo>
                  <a:lnTo>
                    <a:pt x="2238" y="606"/>
                  </a:lnTo>
                  <a:lnTo>
                    <a:pt x="2262" y="606"/>
                  </a:lnTo>
                  <a:lnTo>
                    <a:pt x="2262" y="606"/>
                  </a:lnTo>
                  <a:lnTo>
                    <a:pt x="2273" y="606"/>
                  </a:lnTo>
                  <a:lnTo>
                    <a:pt x="2273" y="606"/>
                  </a:lnTo>
                  <a:lnTo>
                    <a:pt x="2297" y="606"/>
                  </a:lnTo>
                  <a:lnTo>
                    <a:pt x="2297" y="606"/>
                  </a:lnTo>
                  <a:lnTo>
                    <a:pt x="2344" y="606"/>
                  </a:lnTo>
                  <a:lnTo>
                    <a:pt x="2344" y="606"/>
                  </a:lnTo>
                  <a:lnTo>
                    <a:pt x="2344" y="582"/>
                  </a:lnTo>
                  <a:lnTo>
                    <a:pt x="2344" y="582"/>
                  </a:lnTo>
                  <a:lnTo>
                    <a:pt x="2344" y="570"/>
                  </a:lnTo>
                  <a:lnTo>
                    <a:pt x="2344" y="570"/>
                  </a:lnTo>
                  <a:lnTo>
                    <a:pt x="2344" y="547"/>
                  </a:lnTo>
                  <a:lnTo>
                    <a:pt x="2344" y="547"/>
                  </a:lnTo>
                  <a:lnTo>
                    <a:pt x="2344" y="525"/>
                  </a:lnTo>
                  <a:lnTo>
                    <a:pt x="2344" y="525"/>
                  </a:lnTo>
                  <a:lnTo>
                    <a:pt x="2344" y="518"/>
                  </a:lnTo>
                  <a:lnTo>
                    <a:pt x="2344" y="514"/>
                  </a:lnTo>
                  <a:lnTo>
                    <a:pt x="2344" y="51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-10886" y="4829175"/>
              <a:ext cx="3711575" cy="962025"/>
              <a:chOff x="1143000" y="1524000"/>
              <a:chExt cx="3711575" cy="962025"/>
            </a:xfrm>
          </p:grpSpPr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1962150" y="2246313"/>
                <a:ext cx="55563" cy="19050"/>
              </a:xfrm>
              <a:custGeom>
                <a:avLst/>
                <a:gdLst>
                  <a:gd name="T0" fmla="*/ 35 w 35"/>
                  <a:gd name="T1" fmla="*/ 0 h 12"/>
                  <a:gd name="T2" fmla="*/ 35 w 35"/>
                  <a:gd name="T3" fmla="*/ 0 h 12"/>
                  <a:gd name="T4" fmla="*/ 28 w 35"/>
                  <a:gd name="T5" fmla="*/ 0 h 12"/>
                  <a:gd name="T6" fmla="*/ 24 w 35"/>
                  <a:gd name="T7" fmla="*/ 0 h 12"/>
                  <a:gd name="T8" fmla="*/ 24 w 35"/>
                  <a:gd name="T9" fmla="*/ 0 h 12"/>
                  <a:gd name="T10" fmla="*/ 12 w 35"/>
                  <a:gd name="T11" fmla="*/ 0 h 12"/>
                  <a:gd name="T12" fmla="*/ 12 w 35"/>
                  <a:gd name="T13" fmla="*/ 0 h 12"/>
                  <a:gd name="T14" fmla="*/ 5 w 35"/>
                  <a:gd name="T15" fmla="*/ 0 h 12"/>
                  <a:gd name="T16" fmla="*/ 0 w 35"/>
                  <a:gd name="T17" fmla="*/ 0 h 12"/>
                  <a:gd name="T18" fmla="*/ 0 w 35"/>
                  <a:gd name="T19" fmla="*/ 0 h 12"/>
                  <a:gd name="T20" fmla="*/ 0 w 35"/>
                  <a:gd name="T21" fmla="*/ 12 h 12"/>
                  <a:gd name="T22" fmla="*/ 0 w 35"/>
                  <a:gd name="T23" fmla="*/ 12 h 12"/>
                  <a:gd name="T24" fmla="*/ 5 w 35"/>
                  <a:gd name="T25" fmla="*/ 12 h 12"/>
                  <a:gd name="T26" fmla="*/ 12 w 35"/>
                  <a:gd name="T27" fmla="*/ 12 h 12"/>
                  <a:gd name="T28" fmla="*/ 12 w 35"/>
                  <a:gd name="T29" fmla="*/ 12 h 12"/>
                  <a:gd name="T30" fmla="*/ 24 w 35"/>
                  <a:gd name="T31" fmla="*/ 12 h 12"/>
                  <a:gd name="T32" fmla="*/ 24 w 35"/>
                  <a:gd name="T33" fmla="*/ 12 h 12"/>
                  <a:gd name="T34" fmla="*/ 35 w 35"/>
                  <a:gd name="T35" fmla="*/ 12 h 12"/>
                  <a:gd name="T36" fmla="*/ 35 w 35"/>
                  <a:gd name="T37" fmla="*/ 12 h 12"/>
                  <a:gd name="T38" fmla="*/ 35 w 35"/>
                  <a:gd name="T39" fmla="*/ 4 h 12"/>
                  <a:gd name="T40" fmla="*/ 35 w 35"/>
                  <a:gd name="T41" fmla="*/ 0 h 12"/>
                  <a:gd name="T42" fmla="*/ 35 w 35"/>
                  <a:gd name="T4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12">
                    <a:moveTo>
                      <a:pt x="35" y="0"/>
                    </a:moveTo>
                    <a:lnTo>
                      <a:pt x="35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5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35" y="12"/>
                    </a:lnTo>
                    <a:lnTo>
                      <a:pt x="35" y="12"/>
                    </a:lnTo>
                    <a:lnTo>
                      <a:pt x="35" y="4"/>
                    </a:lnTo>
                    <a:lnTo>
                      <a:pt x="35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1143000" y="1524000"/>
                <a:ext cx="3711575" cy="962025"/>
              </a:xfrm>
              <a:custGeom>
                <a:avLst/>
                <a:gdLst>
                  <a:gd name="T0" fmla="*/ 2323 w 2338"/>
                  <a:gd name="T1" fmla="*/ 455 h 606"/>
                  <a:gd name="T2" fmla="*/ 2265 w 2338"/>
                  <a:gd name="T3" fmla="*/ 412 h 606"/>
                  <a:gd name="T4" fmla="*/ 2253 w 2338"/>
                  <a:gd name="T5" fmla="*/ 280 h 606"/>
                  <a:gd name="T6" fmla="*/ 2253 w 2338"/>
                  <a:gd name="T7" fmla="*/ 127 h 606"/>
                  <a:gd name="T8" fmla="*/ 2229 w 2338"/>
                  <a:gd name="T9" fmla="*/ 57 h 606"/>
                  <a:gd name="T10" fmla="*/ 2210 w 2338"/>
                  <a:gd name="T11" fmla="*/ 35 h 606"/>
                  <a:gd name="T12" fmla="*/ 2182 w 2338"/>
                  <a:gd name="T13" fmla="*/ 12 h 606"/>
                  <a:gd name="T14" fmla="*/ 2147 w 2338"/>
                  <a:gd name="T15" fmla="*/ 12 h 606"/>
                  <a:gd name="T16" fmla="*/ 2133 w 2338"/>
                  <a:gd name="T17" fmla="*/ 35 h 606"/>
                  <a:gd name="T18" fmla="*/ 2085 w 2338"/>
                  <a:gd name="T19" fmla="*/ 68 h 606"/>
                  <a:gd name="T20" fmla="*/ 2074 w 2338"/>
                  <a:gd name="T21" fmla="*/ 163 h 606"/>
                  <a:gd name="T22" fmla="*/ 2062 w 2338"/>
                  <a:gd name="T23" fmla="*/ 257 h 606"/>
                  <a:gd name="T24" fmla="*/ 2034 w 2338"/>
                  <a:gd name="T25" fmla="*/ 325 h 606"/>
                  <a:gd name="T26" fmla="*/ 2027 w 2338"/>
                  <a:gd name="T27" fmla="*/ 467 h 606"/>
                  <a:gd name="T28" fmla="*/ 1979 w 2338"/>
                  <a:gd name="T29" fmla="*/ 467 h 606"/>
                  <a:gd name="T30" fmla="*/ 1956 w 2338"/>
                  <a:gd name="T31" fmla="*/ 419 h 606"/>
                  <a:gd name="T32" fmla="*/ 1791 w 2338"/>
                  <a:gd name="T33" fmla="*/ 349 h 606"/>
                  <a:gd name="T34" fmla="*/ 1635 w 2338"/>
                  <a:gd name="T35" fmla="*/ 535 h 606"/>
                  <a:gd name="T36" fmla="*/ 1612 w 2338"/>
                  <a:gd name="T37" fmla="*/ 478 h 606"/>
                  <a:gd name="T38" fmla="*/ 1612 w 2338"/>
                  <a:gd name="T39" fmla="*/ 313 h 606"/>
                  <a:gd name="T40" fmla="*/ 1572 w 2338"/>
                  <a:gd name="T41" fmla="*/ 280 h 606"/>
                  <a:gd name="T42" fmla="*/ 1553 w 2338"/>
                  <a:gd name="T43" fmla="*/ 221 h 606"/>
                  <a:gd name="T44" fmla="*/ 1447 w 2338"/>
                  <a:gd name="T45" fmla="*/ 198 h 606"/>
                  <a:gd name="T46" fmla="*/ 1353 w 2338"/>
                  <a:gd name="T47" fmla="*/ 203 h 606"/>
                  <a:gd name="T48" fmla="*/ 1268 w 2338"/>
                  <a:gd name="T49" fmla="*/ 221 h 606"/>
                  <a:gd name="T50" fmla="*/ 1233 w 2338"/>
                  <a:gd name="T51" fmla="*/ 269 h 606"/>
                  <a:gd name="T52" fmla="*/ 1233 w 2338"/>
                  <a:gd name="T53" fmla="*/ 408 h 606"/>
                  <a:gd name="T54" fmla="*/ 1162 w 2338"/>
                  <a:gd name="T55" fmla="*/ 467 h 606"/>
                  <a:gd name="T56" fmla="*/ 1009 w 2338"/>
                  <a:gd name="T57" fmla="*/ 455 h 606"/>
                  <a:gd name="T58" fmla="*/ 891 w 2338"/>
                  <a:gd name="T59" fmla="*/ 443 h 606"/>
                  <a:gd name="T60" fmla="*/ 830 w 2338"/>
                  <a:gd name="T61" fmla="*/ 467 h 606"/>
                  <a:gd name="T62" fmla="*/ 700 w 2338"/>
                  <a:gd name="T63" fmla="*/ 547 h 606"/>
                  <a:gd name="T64" fmla="*/ 629 w 2338"/>
                  <a:gd name="T65" fmla="*/ 525 h 606"/>
                  <a:gd name="T66" fmla="*/ 606 w 2338"/>
                  <a:gd name="T67" fmla="*/ 525 h 606"/>
                  <a:gd name="T68" fmla="*/ 547 w 2338"/>
                  <a:gd name="T69" fmla="*/ 547 h 606"/>
                  <a:gd name="T70" fmla="*/ 474 w 2338"/>
                  <a:gd name="T71" fmla="*/ 525 h 606"/>
                  <a:gd name="T72" fmla="*/ 523 w 2338"/>
                  <a:gd name="T73" fmla="*/ 467 h 606"/>
                  <a:gd name="T74" fmla="*/ 474 w 2338"/>
                  <a:gd name="T75" fmla="*/ 313 h 606"/>
                  <a:gd name="T76" fmla="*/ 403 w 2338"/>
                  <a:gd name="T77" fmla="*/ 292 h 606"/>
                  <a:gd name="T78" fmla="*/ 250 w 2338"/>
                  <a:gd name="T79" fmla="*/ 221 h 606"/>
                  <a:gd name="T80" fmla="*/ 132 w 2338"/>
                  <a:gd name="T81" fmla="*/ 292 h 606"/>
                  <a:gd name="T82" fmla="*/ 47 w 2338"/>
                  <a:gd name="T83" fmla="*/ 349 h 606"/>
                  <a:gd name="T84" fmla="*/ 47 w 2338"/>
                  <a:gd name="T85" fmla="*/ 514 h 606"/>
                  <a:gd name="T86" fmla="*/ 0 w 2338"/>
                  <a:gd name="T87" fmla="*/ 570 h 606"/>
                  <a:gd name="T88" fmla="*/ 109 w 2338"/>
                  <a:gd name="T89" fmla="*/ 606 h 606"/>
                  <a:gd name="T90" fmla="*/ 262 w 2338"/>
                  <a:gd name="T91" fmla="*/ 606 h 606"/>
                  <a:gd name="T92" fmla="*/ 403 w 2338"/>
                  <a:gd name="T93" fmla="*/ 606 h 606"/>
                  <a:gd name="T94" fmla="*/ 547 w 2338"/>
                  <a:gd name="T95" fmla="*/ 606 h 606"/>
                  <a:gd name="T96" fmla="*/ 700 w 2338"/>
                  <a:gd name="T97" fmla="*/ 606 h 606"/>
                  <a:gd name="T98" fmla="*/ 841 w 2338"/>
                  <a:gd name="T99" fmla="*/ 606 h 606"/>
                  <a:gd name="T100" fmla="*/ 985 w 2338"/>
                  <a:gd name="T101" fmla="*/ 606 h 606"/>
                  <a:gd name="T102" fmla="*/ 1127 w 2338"/>
                  <a:gd name="T103" fmla="*/ 606 h 606"/>
                  <a:gd name="T104" fmla="*/ 1268 w 2338"/>
                  <a:gd name="T105" fmla="*/ 606 h 606"/>
                  <a:gd name="T106" fmla="*/ 1412 w 2338"/>
                  <a:gd name="T107" fmla="*/ 606 h 606"/>
                  <a:gd name="T108" fmla="*/ 1565 w 2338"/>
                  <a:gd name="T109" fmla="*/ 606 h 606"/>
                  <a:gd name="T110" fmla="*/ 1709 w 2338"/>
                  <a:gd name="T111" fmla="*/ 606 h 606"/>
                  <a:gd name="T112" fmla="*/ 1850 w 2338"/>
                  <a:gd name="T113" fmla="*/ 606 h 606"/>
                  <a:gd name="T114" fmla="*/ 1991 w 2338"/>
                  <a:gd name="T115" fmla="*/ 606 h 606"/>
                  <a:gd name="T116" fmla="*/ 2135 w 2338"/>
                  <a:gd name="T117" fmla="*/ 606 h 606"/>
                  <a:gd name="T118" fmla="*/ 2276 w 2338"/>
                  <a:gd name="T119" fmla="*/ 606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338" h="606">
                    <a:moveTo>
                      <a:pt x="2338" y="490"/>
                    </a:moveTo>
                    <a:lnTo>
                      <a:pt x="2338" y="490"/>
                    </a:lnTo>
                    <a:lnTo>
                      <a:pt x="2335" y="490"/>
                    </a:lnTo>
                    <a:lnTo>
                      <a:pt x="2335" y="490"/>
                    </a:lnTo>
                    <a:lnTo>
                      <a:pt x="2335" y="488"/>
                    </a:lnTo>
                    <a:lnTo>
                      <a:pt x="2335" y="483"/>
                    </a:lnTo>
                    <a:lnTo>
                      <a:pt x="2335" y="478"/>
                    </a:lnTo>
                    <a:lnTo>
                      <a:pt x="2335" y="478"/>
                    </a:lnTo>
                    <a:lnTo>
                      <a:pt x="2328" y="478"/>
                    </a:lnTo>
                    <a:lnTo>
                      <a:pt x="2323" y="478"/>
                    </a:lnTo>
                    <a:lnTo>
                      <a:pt x="2323" y="478"/>
                    </a:lnTo>
                    <a:lnTo>
                      <a:pt x="2323" y="471"/>
                    </a:lnTo>
                    <a:lnTo>
                      <a:pt x="2323" y="467"/>
                    </a:lnTo>
                    <a:lnTo>
                      <a:pt x="2323" y="467"/>
                    </a:lnTo>
                    <a:lnTo>
                      <a:pt x="2323" y="455"/>
                    </a:lnTo>
                    <a:lnTo>
                      <a:pt x="2323" y="455"/>
                    </a:lnTo>
                    <a:lnTo>
                      <a:pt x="2323" y="431"/>
                    </a:lnTo>
                    <a:lnTo>
                      <a:pt x="2323" y="431"/>
                    </a:lnTo>
                    <a:lnTo>
                      <a:pt x="2323" y="408"/>
                    </a:lnTo>
                    <a:lnTo>
                      <a:pt x="2323" y="408"/>
                    </a:lnTo>
                    <a:lnTo>
                      <a:pt x="2312" y="408"/>
                    </a:lnTo>
                    <a:lnTo>
                      <a:pt x="2312" y="408"/>
                    </a:lnTo>
                    <a:lnTo>
                      <a:pt x="2300" y="408"/>
                    </a:lnTo>
                    <a:lnTo>
                      <a:pt x="2300" y="408"/>
                    </a:lnTo>
                    <a:lnTo>
                      <a:pt x="2288" y="408"/>
                    </a:lnTo>
                    <a:lnTo>
                      <a:pt x="2288" y="408"/>
                    </a:lnTo>
                    <a:lnTo>
                      <a:pt x="2276" y="408"/>
                    </a:lnTo>
                    <a:lnTo>
                      <a:pt x="2276" y="408"/>
                    </a:lnTo>
                    <a:lnTo>
                      <a:pt x="2269" y="408"/>
                    </a:lnTo>
                    <a:lnTo>
                      <a:pt x="2265" y="408"/>
                    </a:lnTo>
                    <a:lnTo>
                      <a:pt x="2265" y="408"/>
                    </a:lnTo>
                    <a:lnTo>
                      <a:pt x="2265" y="412"/>
                    </a:lnTo>
                    <a:lnTo>
                      <a:pt x="2265" y="419"/>
                    </a:lnTo>
                    <a:lnTo>
                      <a:pt x="2265" y="419"/>
                    </a:lnTo>
                    <a:lnTo>
                      <a:pt x="2262" y="419"/>
                    </a:lnTo>
                    <a:lnTo>
                      <a:pt x="2257" y="419"/>
                    </a:lnTo>
                    <a:lnTo>
                      <a:pt x="2253" y="419"/>
                    </a:lnTo>
                    <a:lnTo>
                      <a:pt x="2253" y="419"/>
                    </a:lnTo>
                    <a:lnTo>
                      <a:pt x="2253" y="372"/>
                    </a:lnTo>
                    <a:lnTo>
                      <a:pt x="2253" y="372"/>
                    </a:lnTo>
                    <a:lnTo>
                      <a:pt x="2253" y="325"/>
                    </a:lnTo>
                    <a:lnTo>
                      <a:pt x="2253" y="325"/>
                    </a:lnTo>
                    <a:lnTo>
                      <a:pt x="2253" y="313"/>
                    </a:lnTo>
                    <a:lnTo>
                      <a:pt x="2253" y="313"/>
                    </a:lnTo>
                    <a:lnTo>
                      <a:pt x="2253" y="292"/>
                    </a:lnTo>
                    <a:lnTo>
                      <a:pt x="2253" y="292"/>
                    </a:lnTo>
                    <a:lnTo>
                      <a:pt x="2253" y="280"/>
                    </a:lnTo>
                    <a:lnTo>
                      <a:pt x="2253" y="280"/>
                    </a:lnTo>
                    <a:lnTo>
                      <a:pt x="2253" y="257"/>
                    </a:lnTo>
                    <a:lnTo>
                      <a:pt x="2253" y="257"/>
                    </a:lnTo>
                    <a:lnTo>
                      <a:pt x="2253" y="245"/>
                    </a:lnTo>
                    <a:lnTo>
                      <a:pt x="2253" y="245"/>
                    </a:lnTo>
                    <a:lnTo>
                      <a:pt x="2253" y="221"/>
                    </a:lnTo>
                    <a:lnTo>
                      <a:pt x="2253" y="221"/>
                    </a:lnTo>
                    <a:lnTo>
                      <a:pt x="2253" y="210"/>
                    </a:lnTo>
                    <a:lnTo>
                      <a:pt x="2253" y="210"/>
                    </a:lnTo>
                    <a:lnTo>
                      <a:pt x="2253" y="186"/>
                    </a:lnTo>
                    <a:lnTo>
                      <a:pt x="2253" y="186"/>
                    </a:lnTo>
                    <a:lnTo>
                      <a:pt x="2253" y="174"/>
                    </a:lnTo>
                    <a:lnTo>
                      <a:pt x="2253" y="174"/>
                    </a:lnTo>
                    <a:lnTo>
                      <a:pt x="2253" y="151"/>
                    </a:lnTo>
                    <a:lnTo>
                      <a:pt x="2253" y="151"/>
                    </a:lnTo>
                    <a:lnTo>
                      <a:pt x="2253" y="127"/>
                    </a:lnTo>
                    <a:lnTo>
                      <a:pt x="2253" y="127"/>
                    </a:lnTo>
                    <a:lnTo>
                      <a:pt x="2253" y="80"/>
                    </a:lnTo>
                    <a:lnTo>
                      <a:pt x="2253" y="80"/>
                    </a:lnTo>
                    <a:lnTo>
                      <a:pt x="2253" y="68"/>
                    </a:lnTo>
                    <a:lnTo>
                      <a:pt x="2253" y="68"/>
                    </a:lnTo>
                    <a:lnTo>
                      <a:pt x="2246" y="71"/>
                    </a:lnTo>
                    <a:lnTo>
                      <a:pt x="2241" y="68"/>
                    </a:lnTo>
                    <a:lnTo>
                      <a:pt x="2241" y="68"/>
                    </a:lnTo>
                    <a:lnTo>
                      <a:pt x="2241" y="64"/>
                    </a:lnTo>
                    <a:lnTo>
                      <a:pt x="2241" y="59"/>
                    </a:lnTo>
                    <a:lnTo>
                      <a:pt x="2241" y="59"/>
                    </a:lnTo>
                    <a:lnTo>
                      <a:pt x="2239" y="57"/>
                    </a:lnTo>
                    <a:lnTo>
                      <a:pt x="2234" y="57"/>
                    </a:lnTo>
                    <a:lnTo>
                      <a:pt x="2232" y="59"/>
                    </a:lnTo>
                    <a:lnTo>
                      <a:pt x="2229" y="59"/>
                    </a:lnTo>
                    <a:lnTo>
                      <a:pt x="2229" y="59"/>
                    </a:lnTo>
                    <a:lnTo>
                      <a:pt x="2229" y="57"/>
                    </a:lnTo>
                    <a:lnTo>
                      <a:pt x="2229" y="52"/>
                    </a:lnTo>
                    <a:lnTo>
                      <a:pt x="2229" y="49"/>
                    </a:lnTo>
                    <a:lnTo>
                      <a:pt x="2229" y="47"/>
                    </a:lnTo>
                    <a:lnTo>
                      <a:pt x="2229" y="47"/>
                    </a:lnTo>
                    <a:lnTo>
                      <a:pt x="2227" y="45"/>
                    </a:lnTo>
                    <a:lnTo>
                      <a:pt x="2222" y="47"/>
                    </a:lnTo>
                    <a:lnTo>
                      <a:pt x="2220" y="47"/>
                    </a:lnTo>
                    <a:lnTo>
                      <a:pt x="2217" y="47"/>
                    </a:lnTo>
                    <a:lnTo>
                      <a:pt x="2217" y="47"/>
                    </a:lnTo>
                    <a:lnTo>
                      <a:pt x="2217" y="45"/>
                    </a:lnTo>
                    <a:lnTo>
                      <a:pt x="2217" y="40"/>
                    </a:lnTo>
                    <a:lnTo>
                      <a:pt x="2217" y="38"/>
                    </a:lnTo>
                    <a:lnTo>
                      <a:pt x="2217" y="35"/>
                    </a:lnTo>
                    <a:lnTo>
                      <a:pt x="2217" y="35"/>
                    </a:lnTo>
                    <a:lnTo>
                      <a:pt x="2215" y="33"/>
                    </a:lnTo>
                    <a:lnTo>
                      <a:pt x="2210" y="35"/>
                    </a:lnTo>
                    <a:lnTo>
                      <a:pt x="2206" y="35"/>
                    </a:lnTo>
                    <a:lnTo>
                      <a:pt x="2206" y="35"/>
                    </a:lnTo>
                    <a:lnTo>
                      <a:pt x="2206" y="28"/>
                    </a:lnTo>
                    <a:lnTo>
                      <a:pt x="2206" y="26"/>
                    </a:lnTo>
                    <a:lnTo>
                      <a:pt x="2206" y="24"/>
                    </a:lnTo>
                    <a:lnTo>
                      <a:pt x="2206" y="24"/>
                    </a:lnTo>
                    <a:lnTo>
                      <a:pt x="2199" y="24"/>
                    </a:lnTo>
                    <a:lnTo>
                      <a:pt x="2196" y="24"/>
                    </a:lnTo>
                    <a:lnTo>
                      <a:pt x="2194" y="24"/>
                    </a:lnTo>
                    <a:lnTo>
                      <a:pt x="2194" y="24"/>
                    </a:lnTo>
                    <a:lnTo>
                      <a:pt x="2192" y="21"/>
                    </a:lnTo>
                    <a:lnTo>
                      <a:pt x="2194" y="16"/>
                    </a:lnTo>
                    <a:lnTo>
                      <a:pt x="2194" y="12"/>
                    </a:lnTo>
                    <a:lnTo>
                      <a:pt x="2194" y="12"/>
                    </a:lnTo>
                    <a:lnTo>
                      <a:pt x="2187" y="12"/>
                    </a:lnTo>
                    <a:lnTo>
                      <a:pt x="2182" y="12"/>
                    </a:lnTo>
                    <a:lnTo>
                      <a:pt x="2182" y="12"/>
                    </a:lnTo>
                    <a:lnTo>
                      <a:pt x="2180" y="9"/>
                    </a:lnTo>
                    <a:lnTo>
                      <a:pt x="2182" y="5"/>
                    </a:lnTo>
                    <a:lnTo>
                      <a:pt x="2182" y="0"/>
                    </a:lnTo>
                    <a:lnTo>
                      <a:pt x="2182" y="0"/>
                    </a:lnTo>
                    <a:lnTo>
                      <a:pt x="2170" y="0"/>
                    </a:lnTo>
                    <a:lnTo>
                      <a:pt x="2170" y="0"/>
                    </a:lnTo>
                    <a:lnTo>
                      <a:pt x="2163" y="0"/>
                    </a:lnTo>
                    <a:lnTo>
                      <a:pt x="2159" y="0"/>
                    </a:lnTo>
                    <a:lnTo>
                      <a:pt x="2159" y="0"/>
                    </a:lnTo>
                    <a:lnTo>
                      <a:pt x="2159" y="5"/>
                    </a:lnTo>
                    <a:lnTo>
                      <a:pt x="2159" y="12"/>
                    </a:lnTo>
                    <a:lnTo>
                      <a:pt x="2159" y="12"/>
                    </a:lnTo>
                    <a:lnTo>
                      <a:pt x="2156" y="12"/>
                    </a:lnTo>
                    <a:lnTo>
                      <a:pt x="2151" y="12"/>
                    </a:lnTo>
                    <a:lnTo>
                      <a:pt x="2147" y="12"/>
                    </a:lnTo>
                    <a:lnTo>
                      <a:pt x="2147" y="12"/>
                    </a:lnTo>
                    <a:lnTo>
                      <a:pt x="2144" y="14"/>
                    </a:lnTo>
                    <a:lnTo>
                      <a:pt x="2147" y="16"/>
                    </a:lnTo>
                    <a:lnTo>
                      <a:pt x="2147" y="24"/>
                    </a:lnTo>
                    <a:lnTo>
                      <a:pt x="2147" y="24"/>
                    </a:lnTo>
                    <a:lnTo>
                      <a:pt x="2144" y="24"/>
                    </a:lnTo>
                    <a:lnTo>
                      <a:pt x="2140" y="24"/>
                    </a:lnTo>
                    <a:lnTo>
                      <a:pt x="2137" y="21"/>
                    </a:lnTo>
                    <a:lnTo>
                      <a:pt x="2135" y="24"/>
                    </a:lnTo>
                    <a:lnTo>
                      <a:pt x="2135" y="24"/>
                    </a:lnTo>
                    <a:lnTo>
                      <a:pt x="2133" y="26"/>
                    </a:lnTo>
                    <a:lnTo>
                      <a:pt x="2135" y="28"/>
                    </a:lnTo>
                    <a:lnTo>
                      <a:pt x="2135" y="33"/>
                    </a:lnTo>
                    <a:lnTo>
                      <a:pt x="2135" y="35"/>
                    </a:lnTo>
                    <a:lnTo>
                      <a:pt x="2135" y="35"/>
                    </a:lnTo>
                    <a:lnTo>
                      <a:pt x="2133" y="35"/>
                    </a:lnTo>
                    <a:lnTo>
                      <a:pt x="2128" y="35"/>
                    </a:lnTo>
                    <a:lnTo>
                      <a:pt x="2123" y="35"/>
                    </a:lnTo>
                    <a:lnTo>
                      <a:pt x="2123" y="35"/>
                    </a:lnTo>
                    <a:lnTo>
                      <a:pt x="2123" y="40"/>
                    </a:lnTo>
                    <a:lnTo>
                      <a:pt x="2123" y="47"/>
                    </a:lnTo>
                    <a:lnTo>
                      <a:pt x="2123" y="47"/>
                    </a:lnTo>
                    <a:lnTo>
                      <a:pt x="2116" y="47"/>
                    </a:lnTo>
                    <a:lnTo>
                      <a:pt x="2111" y="47"/>
                    </a:lnTo>
                    <a:lnTo>
                      <a:pt x="2111" y="47"/>
                    </a:lnTo>
                    <a:lnTo>
                      <a:pt x="2109" y="49"/>
                    </a:lnTo>
                    <a:lnTo>
                      <a:pt x="2109" y="52"/>
                    </a:lnTo>
                    <a:lnTo>
                      <a:pt x="2111" y="59"/>
                    </a:lnTo>
                    <a:lnTo>
                      <a:pt x="2111" y="59"/>
                    </a:lnTo>
                    <a:lnTo>
                      <a:pt x="2085" y="59"/>
                    </a:lnTo>
                    <a:lnTo>
                      <a:pt x="2085" y="59"/>
                    </a:lnTo>
                    <a:lnTo>
                      <a:pt x="2085" y="68"/>
                    </a:lnTo>
                    <a:lnTo>
                      <a:pt x="2085" y="68"/>
                    </a:lnTo>
                    <a:lnTo>
                      <a:pt x="2085" y="92"/>
                    </a:lnTo>
                    <a:lnTo>
                      <a:pt x="2085" y="92"/>
                    </a:lnTo>
                    <a:lnTo>
                      <a:pt x="2085" y="104"/>
                    </a:lnTo>
                    <a:lnTo>
                      <a:pt x="2085" y="104"/>
                    </a:lnTo>
                    <a:lnTo>
                      <a:pt x="2088" y="111"/>
                    </a:lnTo>
                    <a:lnTo>
                      <a:pt x="2085" y="115"/>
                    </a:lnTo>
                    <a:lnTo>
                      <a:pt x="2085" y="115"/>
                    </a:lnTo>
                    <a:lnTo>
                      <a:pt x="2081" y="115"/>
                    </a:lnTo>
                    <a:lnTo>
                      <a:pt x="2074" y="115"/>
                    </a:lnTo>
                    <a:lnTo>
                      <a:pt x="2074" y="115"/>
                    </a:lnTo>
                    <a:lnTo>
                      <a:pt x="2074" y="127"/>
                    </a:lnTo>
                    <a:lnTo>
                      <a:pt x="2074" y="127"/>
                    </a:lnTo>
                    <a:lnTo>
                      <a:pt x="2074" y="139"/>
                    </a:lnTo>
                    <a:lnTo>
                      <a:pt x="2074" y="139"/>
                    </a:lnTo>
                    <a:lnTo>
                      <a:pt x="2074" y="163"/>
                    </a:lnTo>
                    <a:lnTo>
                      <a:pt x="2074" y="163"/>
                    </a:lnTo>
                    <a:lnTo>
                      <a:pt x="2074" y="174"/>
                    </a:lnTo>
                    <a:lnTo>
                      <a:pt x="2074" y="174"/>
                    </a:lnTo>
                    <a:lnTo>
                      <a:pt x="2074" y="198"/>
                    </a:lnTo>
                    <a:lnTo>
                      <a:pt x="2074" y="198"/>
                    </a:lnTo>
                    <a:lnTo>
                      <a:pt x="2074" y="221"/>
                    </a:lnTo>
                    <a:lnTo>
                      <a:pt x="2074" y="221"/>
                    </a:lnTo>
                    <a:lnTo>
                      <a:pt x="2069" y="221"/>
                    </a:lnTo>
                    <a:lnTo>
                      <a:pt x="2062" y="221"/>
                    </a:lnTo>
                    <a:lnTo>
                      <a:pt x="2062" y="221"/>
                    </a:lnTo>
                    <a:lnTo>
                      <a:pt x="2062" y="226"/>
                    </a:lnTo>
                    <a:lnTo>
                      <a:pt x="2062" y="233"/>
                    </a:lnTo>
                    <a:lnTo>
                      <a:pt x="2062" y="233"/>
                    </a:lnTo>
                    <a:lnTo>
                      <a:pt x="2062" y="245"/>
                    </a:lnTo>
                    <a:lnTo>
                      <a:pt x="2062" y="245"/>
                    </a:lnTo>
                    <a:lnTo>
                      <a:pt x="2062" y="257"/>
                    </a:lnTo>
                    <a:lnTo>
                      <a:pt x="2062" y="257"/>
                    </a:lnTo>
                    <a:lnTo>
                      <a:pt x="2038" y="257"/>
                    </a:lnTo>
                    <a:lnTo>
                      <a:pt x="2038" y="257"/>
                    </a:lnTo>
                    <a:lnTo>
                      <a:pt x="2038" y="280"/>
                    </a:lnTo>
                    <a:lnTo>
                      <a:pt x="2038" y="280"/>
                    </a:lnTo>
                    <a:lnTo>
                      <a:pt x="2038" y="292"/>
                    </a:lnTo>
                    <a:lnTo>
                      <a:pt x="2038" y="292"/>
                    </a:lnTo>
                    <a:lnTo>
                      <a:pt x="2038" y="302"/>
                    </a:lnTo>
                    <a:lnTo>
                      <a:pt x="2038" y="302"/>
                    </a:lnTo>
                    <a:lnTo>
                      <a:pt x="2038" y="313"/>
                    </a:lnTo>
                    <a:lnTo>
                      <a:pt x="2038" y="313"/>
                    </a:lnTo>
                    <a:lnTo>
                      <a:pt x="2038" y="320"/>
                    </a:lnTo>
                    <a:lnTo>
                      <a:pt x="2038" y="325"/>
                    </a:lnTo>
                    <a:lnTo>
                      <a:pt x="2038" y="325"/>
                    </a:lnTo>
                    <a:lnTo>
                      <a:pt x="2036" y="328"/>
                    </a:lnTo>
                    <a:lnTo>
                      <a:pt x="2034" y="325"/>
                    </a:lnTo>
                    <a:lnTo>
                      <a:pt x="2027" y="325"/>
                    </a:lnTo>
                    <a:lnTo>
                      <a:pt x="2027" y="325"/>
                    </a:lnTo>
                    <a:lnTo>
                      <a:pt x="2027" y="349"/>
                    </a:lnTo>
                    <a:lnTo>
                      <a:pt x="2027" y="349"/>
                    </a:lnTo>
                    <a:lnTo>
                      <a:pt x="2027" y="361"/>
                    </a:lnTo>
                    <a:lnTo>
                      <a:pt x="2027" y="361"/>
                    </a:lnTo>
                    <a:lnTo>
                      <a:pt x="2027" y="384"/>
                    </a:lnTo>
                    <a:lnTo>
                      <a:pt x="2027" y="384"/>
                    </a:lnTo>
                    <a:lnTo>
                      <a:pt x="2027" y="431"/>
                    </a:lnTo>
                    <a:lnTo>
                      <a:pt x="2027" y="431"/>
                    </a:lnTo>
                    <a:lnTo>
                      <a:pt x="2027" y="443"/>
                    </a:lnTo>
                    <a:lnTo>
                      <a:pt x="2027" y="443"/>
                    </a:lnTo>
                    <a:lnTo>
                      <a:pt x="2027" y="455"/>
                    </a:lnTo>
                    <a:lnTo>
                      <a:pt x="2027" y="455"/>
                    </a:lnTo>
                    <a:lnTo>
                      <a:pt x="2027" y="467"/>
                    </a:lnTo>
                    <a:lnTo>
                      <a:pt x="2027" y="467"/>
                    </a:lnTo>
                    <a:lnTo>
                      <a:pt x="2027" y="471"/>
                    </a:lnTo>
                    <a:lnTo>
                      <a:pt x="2027" y="478"/>
                    </a:lnTo>
                    <a:lnTo>
                      <a:pt x="2027" y="478"/>
                    </a:lnTo>
                    <a:lnTo>
                      <a:pt x="2024" y="478"/>
                    </a:lnTo>
                    <a:lnTo>
                      <a:pt x="2022" y="478"/>
                    </a:lnTo>
                    <a:lnTo>
                      <a:pt x="2015" y="478"/>
                    </a:lnTo>
                    <a:lnTo>
                      <a:pt x="2015" y="478"/>
                    </a:lnTo>
                    <a:lnTo>
                      <a:pt x="2003" y="478"/>
                    </a:lnTo>
                    <a:lnTo>
                      <a:pt x="2003" y="478"/>
                    </a:lnTo>
                    <a:lnTo>
                      <a:pt x="1998" y="478"/>
                    </a:lnTo>
                    <a:lnTo>
                      <a:pt x="1991" y="478"/>
                    </a:lnTo>
                    <a:lnTo>
                      <a:pt x="1991" y="478"/>
                    </a:lnTo>
                    <a:lnTo>
                      <a:pt x="1991" y="471"/>
                    </a:lnTo>
                    <a:lnTo>
                      <a:pt x="1991" y="467"/>
                    </a:lnTo>
                    <a:lnTo>
                      <a:pt x="1991" y="467"/>
                    </a:lnTo>
                    <a:lnTo>
                      <a:pt x="1979" y="467"/>
                    </a:lnTo>
                    <a:lnTo>
                      <a:pt x="1979" y="467"/>
                    </a:lnTo>
                    <a:lnTo>
                      <a:pt x="1968" y="467"/>
                    </a:lnTo>
                    <a:lnTo>
                      <a:pt x="1968" y="467"/>
                    </a:lnTo>
                    <a:lnTo>
                      <a:pt x="1968" y="459"/>
                    </a:lnTo>
                    <a:lnTo>
                      <a:pt x="1968" y="455"/>
                    </a:lnTo>
                    <a:lnTo>
                      <a:pt x="1968" y="455"/>
                    </a:lnTo>
                    <a:lnTo>
                      <a:pt x="1968" y="443"/>
                    </a:lnTo>
                    <a:lnTo>
                      <a:pt x="1968" y="443"/>
                    </a:lnTo>
                    <a:lnTo>
                      <a:pt x="1968" y="431"/>
                    </a:lnTo>
                    <a:lnTo>
                      <a:pt x="1968" y="431"/>
                    </a:lnTo>
                    <a:lnTo>
                      <a:pt x="1968" y="424"/>
                    </a:lnTo>
                    <a:lnTo>
                      <a:pt x="1968" y="419"/>
                    </a:lnTo>
                    <a:lnTo>
                      <a:pt x="1968" y="419"/>
                    </a:lnTo>
                    <a:lnTo>
                      <a:pt x="1965" y="419"/>
                    </a:lnTo>
                    <a:lnTo>
                      <a:pt x="1963" y="419"/>
                    </a:lnTo>
                    <a:lnTo>
                      <a:pt x="1956" y="419"/>
                    </a:lnTo>
                    <a:lnTo>
                      <a:pt x="1956" y="419"/>
                    </a:lnTo>
                    <a:lnTo>
                      <a:pt x="1956" y="396"/>
                    </a:lnTo>
                    <a:lnTo>
                      <a:pt x="1956" y="396"/>
                    </a:lnTo>
                    <a:lnTo>
                      <a:pt x="1909" y="396"/>
                    </a:lnTo>
                    <a:lnTo>
                      <a:pt x="1909" y="396"/>
                    </a:lnTo>
                    <a:lnTo>
                      <a:pt x="1885" y="396"/>
                    </a:lnTo>
                    <a:lnTo>
                      <a:pt x="1885" y="396"/>
                    </a:lnTo>
                    <a:lnTo>
                      <a:pt x="1885" y="349"/>
                    </a:lnTo>
                    <a:lnTo>
                      <a:pt x="1885" y="349"/>
                    </a:lnTo>
                    <a:lnTo>
                      <a:pt x="1873" y="349"/>
                    </a:lnTo>
                    <a:lnTo>
                      <a:pt x="1873" y="349"/>
                    </a:lnTo>
                    <a:lnTo>
                      <a:pt x="1850" y="349"/>
                    </a:lnTo>
                    <a:lnTo>
                      <a:pt x="1850" y="349"/>
                    </a:lnTo>
                    <a:lnTo>
                      <a:pt x="1803" y="349"/>
                    </a:lnTo>
                    <a:lnTo>
                      <a:pt x="1803" y="349"/>
                    </a:lnTo>
                    <a:lnTo>
                      <a:pt x="1791" y="349"/>
                    </a:lnTo>
                    <a:lnTo>
                      <a:pt x="1791" y="349"/>
                    </a:lnTo>
                    <a:lnTo>
                      <a:pt x="1767" y="349"/>
                    </a:lnTo>
                    <a:lnTo>
                      <a:pt x="1767" y="349"/>
                    </a:lnTo>
                    <a:lnTo>
                      <a:pt x="1720" y="349"/>
                    </a:lnTo>
                    <a:lnTo>
                      <a:pt x="1720" y="349"/>
                    </a:lnTo>
                    <a:lnTo>
                      <a:pt x="1720" y="396"/>
                    </a:lnTo>
                    <a:lnTo>
                      <a:pt x="1720" y="396"/>
                    </a:lnTo>
                    <a:lnTo>
                      <a:pt x="1720" y="490"/>
                    </a:lnTo>
                    <a:lnTo>
                      <a:pt x="1720" y="490"/>
                    </a:lnTo>
                    <a:lnTo>
                      <a:pt x="1720" y="535"/>
                    </a:lnTo>
                    <a:lnTo>
                      <a:pt x="1720" y="535"/>
                    </a:lnTo>
                    <a:lnTo>
                      <a:pt x="1709" y="535"/>
                    </a:lnTo>
                    <a:lnTo>
                      <a:pt x="1709" y="535"/>
                    </a:lnTo>
                    <a:lnTo>
                      <a:pt x="1659" y="535"/>
                    </a:lnTo>
                    <a:lnTo>
                      <a:pt x="1659" y="535"/>
                    </a:lnTo>
                    <a:lnTo>
                      <a:pt x="1635" y="535"/>
                    </a:lnTo>
                    <a:lnTo>
                      <a:pt x="1635" y="535"/>
                    </a:lnTo>
                    <a:lnTo>
                      <a:pt x="1635" y="525"/>
                    </a:lnTo>
                    <a:lnTo>
                      <a:pt x="1635" y="525"/>
                    </a:lnTo>
                    <a:lnTo>
                      <a:pt x="1635" y="514"/>
                    </a:lnTo>
                    <a:lnTo>
                      <a:pt x="1635" y="514"/>
                    </a:lnTo>
                    <a:lnTo>
                      <a:pt x="1635" y="502"/>
                    </a:lnTo>
                    <a:lnTo>
                      <a:pt x="1635" y="502"/>
                    </a:lnTo>
                    <a:lnTo>
                      <a:pt x="1635" y="490"/>
                    </a:lnTo>
                    <a:lnTo>
                      <a:pt x="1635" y="490"/>
                    </a:lnTo>
                    <a:lnTo>
                      <a:pt x="1638" y="483"/>
                    </a:lnTo>
                    <a:lnTo>
                      <a:pt x="1635" y="478"/>
                    </a:lnTo>
                    <a:lnTo>
                      <a:pt x="1635" y="478"/>
                    </a:lnTo>
                    <a:lnTo>
                      <a:pt x="1631" y="478"/>
                    </a:lnTo>
                    <a:lnTo>
                      <a:pt x="1624" y="478"/>
                    </a:lnTo>
                    <a:lnTo>
                      <a:pt x="1624" y="478"/>
                    </a:lnTo>
                    <a:lnTo>
                      <a:pt x="1612" y="478"/>
                    </a:lnTo>
                    <a:lnTo>
                      <a:pt x="1612" y="478"/>
                    </a:lnTo>
                    <a:lnTo>
                      <a:pt x="1612" y="455"/>
                    </a:lnTo>
                    <a:lnTo>
                      <a:pt x="1612" y="455"/>
                    </a:lnTo>
                    <a:lnTo>
                      <a:pt x="1612" y="431"/>
                    </a:lnTo>
                    <a:lnTo>
                      <a:pt x="1612" y="431"/>
                    </a:lnTo>
                    <a:lnTo>
                      <a:pt x="1612" y="419"/>
                    </a:lnTo>
                    <a:lnTo>
                      <a:pt x="1612" y="419"/>
                    </a:lnTo>
                    <a:lnTo>
                      <a:pt x="1612" y="396"/>
                    </a:lnTo>
                    <a:lnTo>
                      <a:pt x="1612" y="396"/>
                    </a:lnTo>
                    <a:lnTo>
                      <a:pt x="1612" y="349"/>
                    </a:lnTo>
                    <a:lnTo>
                      <a:pt x="1612" y="349"/>
                    </a:lnTo>
                    <a:lnTo>
                      <a:pt x="1612" y="325"/>
                    </a:lnTo>
                    <a:lnTo>
                      <a:pt x="1612" y="325"/>
                    </a:lnTo>
                    <a:lnTo>
                      <a:pt x="1612" y="320"/>
                    </a:lnTo>
                    <a:lnTo>
                      <a:pt x="1612" y="313"/>
                    </a:lnTo>
                    <a:lnTo>
                      <a:pt x="1612" y="313"/>
                    </a:lnTo>
                    <a:lnTo>
                      <a:pt x="1600" y="313"/>
                    </a:lnTo>
                    <a:lnTo>
                      <a:pt x="1600" y="313"/>
                    </a:lnTo>
                    <a:lnTo>
                      <a:pt x="1588" y="313"/>
                    </a:lnTo>
                    <a:lnTo>
                      <a:pt x="1588" y="313"/>
                    </a:lnTo>
                    <a:lnTo>
                      <a:pt x="1588" y="302"/>
                    </a:lnTo>
                    <a:lnTo>
                      <a:pt x="1588" y="302"/>
                    </a:lnTo>
                    <a:lnTo>
                      <a:pt x="1588" y="297"/>
                    </a:lnTo>
                    <a:lnTo>
                      <a:pt x="1588" y="292"/>
                    </a:lnTo>
                    <a:lnTo>
                      <a:pt x="1588" y="292"/>
                    </a:lnTo>
                    <a:lnTo>
                      <a:pt x="1584" y="292"/>
                    </a:lnTo>
                    <a:lnTo>
                      <a:pt x="1577" y="292"/>
                    </a:lnTo>
                    <a:lnTo>
                      <a:pt x="1577" y="292"/>
                    </a:lnTo>
                    <a:lnTo>
                      <a:pt x="1577" y="285"/>
                    </a:lnTo>
                    <a:lnTo>
                      <a:pt x="1577" y="280"/>
                    </a:lnTo>
                    <a:lnTo>
                      <a:pt x="1577" y="280"/>
                    </a:lnTo>
                    <a:lnTo>
                      <a:pt x="1572" y="280"/>
                    </a:lnTo>
                    <a:lnTo>
                      <a:pt x="1565" y="280"/>
                    </a:lnTo>
                    <a:lnTo>
                      <a:pt x="1565" y="280"/>
                    </a:lnTo>
                    <a:lnTo>
                      <a:pt x="1565" y="278"/>
                    </a:lnTo>
                    <a:lnTo>
                      <a:pt x="1565" y="273"/>
                    </a:lnTo>
                    <a:lnTo>
                      <a:pt x="1565" y="269"/>
                    </a:lnTo>
                    <a:lnTo>
                      <a:pt x="1565" y="269"/>
                    </a:lnTo>
                    <a:lnTo>
                      <a:pt x="1560" y="269"/>
                    </a:lnTo>
                    <a:lnTo>
                      <a:pt x="1555" y="269"/>
                    </a:lnTo>
                    <a:lnTo>
                      <a:pt x="1553" y="269"/>
                    </a:lnTo>
                    <a:lnTo>
                      <a:pt x="1553" y="269"/>
                    </a:lnTo>
                    <a:lnTo>
                      <a:pt x="1553" y="262"/>
                    </a:lnTo>
                    <a:lnTo>
                      <a:pt x="1553" y="257"/>
                    </a:lnTo>
                    <a:lnTo>
                      <a:pt x="1553" y="257"/>
                    </a:lnTo>
                    <a:lnTo>
                      <a:pt x="1553" y="245"/>
                    </a:lnTo>
                    <a:lnTo>
                      <a:pt x="1553" y="245"/>
                    </a:lnTo>
                    <a:lnTo>
                      <a:pt x="1553" y="221"/>
                    </a:lnTo>
                    <a:lnTo>
                      <a:pt x="1553" y="221"/>
                    </a:lnTo>
                    <a:lnTo>
                      <a:pt x="1541" y="221"/>
                    </a:lnTo>
                    <a:lnTo>
                      <a:pt x="1541" y="221"/>
                    </a:lnTo>
                    <a:lnTo>
                      <a:pt x="1518" y="221"/>
                    </a:lnTo>
                    <a:lnTo>
                      <a:pt x="1518" y="221"/>
                    </a:lnTo>
                    <a:lnTo>
                      <a:pt x="1471" y="221"/>
                    </a:lnTo>
                    <a:lnTo>
                      <a:pt x="1471" y="221"/>
                    </a:lnTo>
                    <a:lnTo>
                      <a:pt x="1459" y="221"/>
                    </a:lnTo>
                    <a:lnTo>
                      <a:pt x="1459" y="221"/>
                    </a:lnTo>
                    <a:lnTo>
                      <a:pt x="1459" y="210"/>
                    </a:lnTo>
                    <a:lnTo>
                      <a:pt x="1459" y="210"/>
                    </a:lnTo>
                    <a:lnTo>
                      <a:pt x="1459" y="203"/>
                    </a:lnTo>
                    <a:lnTo>
                      <a:pt x="1459" y="198"/>
                    </a:lnTo>
                    <a:lnTo>
                      <a:pt x="1459" y="198"/>
                    </a:lnTo>
                    <a:lnTo>
                      <a:pt x="1452" y="198"/>
                    </a:lnTo>
                    <a:lnTo>
                      <a:pt x="1447" y="198"/>
                    </a:lnTo>
                    <a:lnTo>
                      <a:pt x="1447" y="198"/>
                    </a:lnTo>
                    <a:lnTo>
                      <a:pt x="1435" y="198"/>
                    </a:lnTo>
                    <a:lnTo>
                      <a:pt x="1435" y="198"/>
                    </a:lnTo>
                    <a:lnTo>
                      <a:pt x="1423" y="198"/>
                    </a:lnTo>
                    <a:lnTo>
                      <a:pt x="1423" y="198"/>
                    </a:lnTo>
                    <a:lnTo>
                      <a:pt x="1412" y="198"/>
                    </a:lnTo>
                    <a:lnTo>
                      <a:pt x="1412" y="198"/>
                    </a:lnTo>
                    <a:lnTo>
                      <a:pt x="1388" y="198"/>
                    </a:lnTo>
                    <a:lnTo>
                      <a:pt x="1388" y="198"/>
                    </a:lnTo>
                    <a:lnTo>
                      <a:pt x="1365" y="198"/>
                    </a:lnTo>
                    <a:lnTo>
                      <a:pt x="1365" y="198"/>
                    </a:lnTo>
                    <a:lnTo>
                      <a:pt x="1357" y="198"/>
                    </a:lnTo>
                    <a:lnTo>
                      <a:pt x="1353" y="198"/>
                    </a:lnTo>
                    <a:lnTo>
                      <a:pt x="1353" y="198"/>
                    </a:lnTo>
                    <a:lnTo>
                      <a:pt x="1350" y="200"/>
                    </a:lnTo>
                    <a:lnTo>
                      <a:pt x="1353" y="203"/>
                    </a:lnTo>
                    <a:lnTo>
                      <a:pt x="1353" y="207"/>
                    </a:lnTo>
                    <a:lnTo>
                      <a:pt x="1353" y="210"/>
                    </a:lnTo>
                    <a:lnTo>
                      <a:pt x="1353" y="210"/>
                    </a:lnTo>
                    <a:lnTo>
                      <a:pt x="1350" y="210"/>
                    </a:lnTo>
                    <a:lnTo>
                      <a:pt x="1346" y="210"/>
                    </a:lnTo>
                    <a:lnTo>
                      <a:pt x="1343" y="210"/>
                    </a:lnTo>
                    <a:lnTo>
                      <a:pt x="1341" y="210"/>
                    </a:lnTo>
                    <a:lnTo>
                      <a:pt x="1341" y="210"/>
                    </a:lnTo>
                    <a:lnTo>
                      <a:pt x="1339" y="212"/>
                    </a:lnTo>
                    <a:lnTo>
                      <a:pt x="1341" y="214"/>
                    </a:lnTo>
                    <a:lnTo>
                      <a:pt x="1341" y="221"/>
                    </a:lnTo>
                    <a:lnTo>
                      <a:pt x="1341" y="221"/>
                    </a:lnTo>
                    <a:lnTo>
                      <a:pt x="1317" y="221"/>
                    </a:lnTo>
                    <a:lnTo>
                      <a:pt x="1317" y="221"/>
                    </a:lnTo>
                    <a:lnTo>
                      <a:pt x="1268" y="221"/>
                    </a:lnTo>
                    <a:lnTo>
                      <a:pt x="1268" y="221"/>
                    </a:lnTo>
                    <a:lnTo>
                      <a:pt x="1256" y="221"/>
                    </a:lnTo>
                    <a:lnTo>
                      <a:pt x="1256" y="221"/>
                    </a:lnTo>
                    <a:lnTo>
                      <a:pt x="1251" y="221"/>
                    </a:lnTo>
                    <a:lnTo>
                      <a:pt x="1244" y="221"/>
                    </a:lnTo>
                    <a:lnTo>
                      <a:pt x="1244" y="221"/>
                    </a:lnTo>
                    <a:lnTo>
                      <a:pt x="1244" y="226"/>
                    </a:lnTo>
                    <a:lnTo>
                      <a:pt x="1244" y="233"/>
                    </a:lnTo>
                    <a:lnTo>
                      <a:pt x="1244" y="233"/>
                    </a:lnTo>
                    <a:lnTo>
                      <a:pt x="1242" y="233"/>
                    </a:lnTo>
                    <a:lnTo>
                      <a:pt x="1240" y="233"/>
                    </a:lnTo>
                    <a:lnTo>
                      <a:pt x="1233" y="233"/>
                    </a:lnTo>
                    <a:lnTo>
                      <a:pt x="1233" y="233"/>
                    </a:lnTo>
                    <a:lnTo>
                      <a:pt x="1233" y="245"/>
                    </a:lnTo>
                    <a:lnTo>
                      <a:pt x="1233" y="245"/>
                    </a:lnTo>
                    <a:lnTo>
                      <a:pt x="1233" y="269"/>
                    </a:lnTo>
                    <a:lnTo>
                      <a:pt x="1233" y="269"/>
                    </a:lnTo>
                    <a:lnTo>
                      <a:pt x="1233" y="280"/>
                    </a:lnTo>
                    <a:lnTo>
                      <a:pt x="1233" y="280"/>
                    </a:lnTo>
                    <a:lnTo>
                      <a:pt x="1233" y="302"/>
                    </a:lnTo>
                    <a:lnTo>
                      <a:pt x="1233" y="302"/>
                    </a:lnTo>
                    <a:lnTo>
                      <a:pt x="1233" y="313"/>
                    </a:lnTo>
                    <a:lnTo>
                      <a:pt x="1233" y="313"/>
                    </a:lnTo>
                    <a:lnTo>
                      <a:pt x="1233" y="337"/>
                    </a:lnTo>
                    <a:lnTo>
                      <a:pt x="1233" y="337"/>
                    </a:lnTo>
                    <a:lnTo>
                      <a:pt x="1233" y="349"/>
                    </a:lnTo>
                    <a:lnTo>
                      <a:pt x="1233" y="349"/>
                    </a:lnTo>
                    <a:lnTo>
                      <a:pt x="1233" y="372"/>
                    </a:lnTo>
                    <a:lnTo>
                      <a:pt x="1233" y="372"/>
                    </a:lnTo>
                    <a:lnTo>
                      <a:pt x="1233" y="384"/>
                    </a:lnTo>
                    <a:lnTo>
                      <a:pt x="1233" y="384"/>
                    </a:lnTo>
                    <a:lnTo>
                      <a:pt x="1233" y="408"/>
                    </a:lnTo>
                    <a:lnTo>
                      <a:pt x="1233" y="408"/>
                    </a:lnTo>
                    <a:lnTo>
                      <a:pt x="1221" y="408"/>
                    </a:lnTo>
                    <a:lnTo>
                      <a:pt x="1221" y="408"/>
                    </a:lnTo>
                    <a:lnTo>
                      <a:pt x="1216" y="408"/>
                    </a:lnTo>
                    <a:lnTo>
                      <a:pt x="1209" y="408"/>
                    </a:lnTo>
                    <a:lnTo>
                      <a:pt x="1209" y="408"/>
                    </a:lnTo>
                    <a:lnTo>
                      <a:pt x="1209" y="415"/>
                    </a:lnTo>
                    <a:lnTo>
                      <a:pt x="1209" y="419"/>
                    </a:lnTo>
                    <a:lnTo>
                      <a:pt x="1209" y="419"/>
                    </a:lnTo>
                    <a:lnTo>
                      <a:pt x="1197" y="419"/>
                    </a:lnTo>
                    <a:lnTo>
                      <a:pt x="1197" y="419"/>
                    </a:lnTo>
                    <a:lnTo>
                      <a:pt x="1185" y="419"/>
                    </a:lnTo>
                    <a:lnTo>
                      <a:pt x="1185" y="419"/>
                    </a:lnTo>
                    <a:lnTo>
                      <a:pt x="1162" y="419"/>
                    </a:lnTo>
                    <a:lnTo>
                      <a:pt x="1162" y="419"/>
                    </a:lnTo>
                    <a:lnTo>
                      <a:pt x="1162" y="467"/>
                    </a:lnTo>
                    <a:lnTo>
                      <a:pt x="1162" y="467"/>
                    </a:lnTo>
                    <a:lnTo>
                      <a:pt x="1162" y="514"/>
                    </a:lnTo>
                    <a:lnTo>
                      <a:pt x="1162" y="514"/>
                    </a:lnTo>
                    <a:lnTo>
                      <a:pt x="1150" y="514"/>
                    </a:lnTo>
                    <a:lnTo>
                      <a:pt x="1150" y="514"/>
                    </a:lnTo>
                    <a:lnTo>
                      <a:pt x="1103" y="514"/>
                    </a:lnTo>
                    <a:lnTo>
                      <a:pt x="1103" y="514"/>
                    </a:lnTo>
                    <a:lnTo>
                      <a:pt x="1056" y="514"/>
                    </a:lnTo>
                    <a:lnTo>
                      <a:pt x="1056" y="514"/>
                    </a:lnTo>
                    <a:lnTo>
                      <a:pt x="1056" y="502"/>
                    </a:lnTo>
                    <a:lnTo>
                      <a:pt x="1056" y="502"/>
                    </a:lnTo>
                    <a:lnTo>
                      <a:pt x="1056" y="478"/>
                    </a:lnTo>
                    <a:lnTo>
                      <a:pt x="1056" y="478"/>
                    </a:lnTo>
                    <a:lnTo>
                      <a:pt x="1056" y="455"/>
                    </a:lnTo>
                    <a:lnTo>
                      <a:pt x="1056" y="455"/>
                    </a:lnTo>
                    <a:lnTo>
                      <a:pt x="1009" y="455"/>
                    </a:lnTo>
                    <a:lnTo>
                      <a:pt x="1009" y="455"/>
                    </a:lnTo>
                    <a:lnTo>
                      <a:pt x="997" y="455"/>
                    </a:lnTo>
                    <a:lnTo>
                      <a:pt x="997" y="455"/>
                    </a:lnTo>
                    <a:lnTo>
                      <a:pt x="990" y="455"/>
                    </a:lnTo>
                    <a:lnTo>
                      <a:pt x="985" y="455"/>
                    </a:lnTo>
                    <a:lnTo>
                      <a:pt x="985" y="455"/>
                    </a:lnTo>
                    <a:lnTo>
                      <a:pt x="985" y="448"/>
                    </a:lnTo>
                    <a:lnTo>
                      <a:pt x="985" y="443"/>
                    </a:lnTo>
                    <a:lnTo>
                      <a:pt x="985" y="443"/>
                    </a:lnTo>
                    <a:lnTo>
                      <a:pt x="978" y="443"/>
                    </a:lnTo>
                    <a:lnTo>
                      <a:pt x="973" y="443"/>
                    </a:lnTo>
                    <a:lnTo>
                      <a:pt x="973" y="443"/>
                    </a:lnTo>
                    <a:lnTo>
                      <a:pt x="962" y="443"/>
                    </a:lnTo>
                    <a:lnTo>
                      <a:pt x="962" y="443"/>
                    </a:lnTo>
                    <a:lnTo>
                      <a:pt x="914" y="443"/>
                    </a:lnTo>
                    <a:lnTo>
                      <a:pt x="914" y="443"/>
                    </a:lnTo>
                    <a:lnTo>
                      <a:pt x="891" y="443"/>
                    </a:lnTo>
                    <a:lnTo>
                      <a:pt x="891" y="443"/>
                    </a:lnTo>
                    <a:lnTo>
                      <a:pt x="877" y="443"/>
                    </a:lnTo>
                    <a:lnTo>
                      <a:pt x="877" y="443"/>
                    </a:lnTo>
                    <a:lnTo>
                      <a:pt x="865" y="443"/>
                    </a:lnTo>
                    <a:lnTo>
                      <a:pt x="865" y="443"/>
                    </a:lnTo>
                    <a:lnTo>
                      <a:pt x="853" y="443"/>
                    </a:lnTo>
                    <a:lnTo>
                      <a:pt x="853" y="443"/>
                    </a:lnTo>
                    <a:lnTo>
                      <a:pt x="841" y="443"/>
                    </a:lnTo>
                    <a:lnTo>
                      <a:pt x="841" y="443"/>
                    </a:lnTo>
                    <a:lnTo>
                      <a:pt x="841" y="455"/>
                    </a:lnTo>
                    <a:lnTo>
                      <a:pt x="841" y="455"/>
                    </a:lnTo>
                    <a:lnTo>
                      <a:pt x="844" y="459"/>
                    </a:lnTo>
                    <a:lnTo>
                      <a:pt x="841" y="467"/>
                    </a:lnTo>
                    <a:lnTo>
                      <a:pt x="841" y="467"/>
                    </a:lnTo>
                    <a:lnTo>
                      <a:pt x="837" y="467"/>
                    </a:lnTo>
                    <a:lnTo>
                      <a:pt x="830" y="467"/>
                    </a:lnTo>
                    <a:lnTo>
                      <a:pt x="830" y="467"/>
                    </a:lnTo>
                    <a:lnTo>
                      <a:pt x="783" y="467"/>
                    </a:lnTo>
                    <a:lnTo>
                      <a:pt x="783" y="467"/>
                    </a:lnTo>
                    <a:lnTo>
                      <a:pt x="783" y="490"/>
                    </a:lnTo>
                    <a:lnTo>
                      <a:pt x="783" y="490"/>
                    </a:lnTo>
                    <a:lnTo>
                      <a:pt x="783" y="502"/>
                    </a:lnTo>
                    <a:lnTo>
                      <a:pt x="783" y="502"/>
                    </a:lnTo>
                    <a:lnTo>
                      <a:pt x="783" y="525"/>
                    </a:lnTo>
                    <a:lnTo>
                      <a:pt x="783" y="525"/>
                    </a:lnTo>
                    <a:lnTo>
                      <a:pt x="771" y="525"/>
                    </a:lnTo>
                    <a:lnTo>
                      <a:pt x="771" y="525"/>
                    </a:lnTo>
                    <a:lnTo>
                      <a:pt x="747" y="525"/>
                    </a:lnTo>
                    <a:lnTo>
                      <a:pt x="747" y="525"/>
                    </a:lnTo>
                    <a:lnTo>
                      <a:pt x="700" y="525"/>
                    </a:lnTo>
                    <a:lnTo>
                      <a:pt x="700" y="525"/>
                    </a:lnTo>
                    <a:lnTo>
                      <a:pt x="700" y="547"/>
                    </a:lnTo>
                    <a:lnTo>
                      <a:pt x="700" y="547"/>
                    </a:lnTo>
                    <a:lnTo>
                      <a:pt x="676" y="547"/>
                    </a:lnTo>
                    <a:lnTo>
                      <a:pt x="676" y="547"/>
                    </a:lnTo>
                    <a:lnTo>
                      <a:pt x="653" y="547"/>
                    </a:lnTo>
                    <a:lnTo>
                      <a:pt x="653" y="547"/>
                    </a:lnTo>
                    <a:lnTo>
                      <a:pt x="653" y="535"/>
                    </a:lnTo>
                    <a:lnTo>
                      <a:pt x="653" y="535"/>
                    </a:lnTo>
                    <a:lnTo>
                      <a:pt x="653" y="530"/>
                    </a:lnTo>
                    <a:lnTo>
                      <a:pt x="653" y="525"/>
                    </a:lnTo>
                    <a:lnTo>
                      <a:pt x="653" y="525"/>
                    </a:lnTo>
                    <a:lnTo>
                      <a:pt x="648" y="523"/>
                    </a:lnTo>
                    <a:lnTo>
                      <a:pt x="641" y="525"/>
                    </a:lnTo>
                    <a:lnTo>
                      <a:pt x="641" y="525"/>
                    </a:lnTo>
                    <a:lnTo>
                      <a:pt x="634" y="523"/>
                    </a:lnTo>
                    <a:lnTo>
                      <a:pt x="629" y="525"/>
                    </a:lnTo>
                    <a:lnTo>
                      <a:pt x="629" y="525"/>
                    </a:lnTo>
                    <a:lnTo>
                      <a:pt x="629" y="530"/>
                    </a:lnTo>
                    <a:lnTo>
                      <a:pt x="629" y="535"/>
                    </a:lnTo>
                    <a:lnTo>
                      <a:pt x="629" y="535"/>
                    </a:lnTo>
                    <a:lnTo>
                      <a:pt x="622" y="537"/>
                    </a:lnTo>
                    <a:lnTo>
                      <a:pt x="618" y="535"/>
                    </a:lnTo>
                    <a:lnTo>
                      <a:pt x="618" y="535"/>
                    </a:lnTo>
                    <a:lnTo>
                      <a:pt x="618" y="537"/>
                    </a:lnTo>
                    <a:lnTo>
                      <a:pt x="618" y="542"/>
                    </a:lnTo>
                    <a:lnTo>
                      <a:pt x="618" y="547"/>
                    </a:lnTo>
                    <a:lnTo>
                      <a:pt x="618" y="547"/>
                    </a:lnTo>
                    <a:lnTo>
                      <a:pt x="611" y="547"/>
                    </a:lnTo>
                    <a:lnTo>
                      <a:pt x="606" y="547"/>
                    </a:lnTo>
                    <a:lnTo>
                      <a:pt x="606" y="547"/>
                    </a:lnTo>
                    <a:lnTo>
                      <a:pt x="606" y="535"/>
                    </a:lnTo>
                    <a:lnTo>
                      <a:pt x="606" y="535"/>
                    </a:lnTo>
                    <a:lnTo>
                      <a:pt x="606" y="525"/>
                    </a:lnTo>
                    <a:lnTo>
                      <a:pt x="606" y="525"/>
                    </a:lnTo>
                    <a:lnTo>
                      <a:pt x="594" y="525"/>
                    </a:lnTo>
                    <a:lnTo>
                      <a:pt x="594" y="525"/>
                    </a:lnTo>
                    <a:lnTo>
                      <a:pt x="582" y="525"/>
                    </a:lnTo>
                    <a:lnTo>
                      <a:pt x="582" y="525"/>
                    </a:lnTo>
                    <a:lnTo>
                      <a:pt x="570" y="525"/>
                    </a:lnTo>
                    <a:lnTo>
                      <a:pt x="570" y="525"/>
                    </a:lnTo>
                    <a:lnTo>
                      <a:pt x="559" y="525"/>
                    </a:lnTo>
                    <a:lnTo>
                      <a:pt x="559" y="525"/>
                    </a:lnTo>
                    <a:lnTo>
                      <a:pt x="552" y="523"/>
                    </a:lnTo>
                    <a:lnTo>
                      <a:pt x="547" y="525"/>
                    </a:lnTo>
                    <a:lnTo>
                      <a:pt x="547" y="525"/>
                    </a:lnTo>
                    <a:lnTo>
                      <a:pt x="545" y="530"/>
                    </a:lnTo>
                    <a:lnTo>
                      <a:pt x="547" y="535"/>
                    </a:lnTo>
                    <a:lnTo>
                      <a:pt x="547" y="535"/>
                    </a:lnTo>
                    <a:lnTo>
                      <a:pt x="547" y="547"/>
                    </a:lnTo>
                    <a:lnTo>
                      <a:pt x="547" y="547"/>
                    </a:lnTo>
                    <a:lnTo>
                      <a:pt x="523" y="547"/>
                    </a:lnTo>
                    <a:lnTo>
                      <a:pt x="523" y="547"/>
                    </a:lnTo>
                    <a:lnTo>
                      <a:pt x="523" y="535"/>
                    </a:lnTo>
                    <a:lnTo>
                      <a:pt x="523" y="535"/>
                    </a:lnTo>
                    <a:lnTo>
                      <a:pt x="523" y="530"/>
                    </a:lnTo>
                    <a:lnTo>
                      <a:pt x="523" y="525"/>
                    </a:lnTo>
                    <a:lnTo>
                      <a:pt x="523" y="525"/>
                    </a:lnTo>
                    <a:lnTo>
                      <a:pt x="516" y="523"/>
                    </a:lnTo>
                    <a:lnTo>
                      <a:pt x="512" y="525"/>
                    </a:lnTo>
                    <a:lnTo>
                      <a:pt x="512" y="525"/>
                    </a:lnTo>
                    <a:lnTo>
                      <a:pt x="504" y="523"/>
                    </a:lnTo>
                    <a:lnTo>
                      <a:pt x="500" y="525"/>
                    </a:lnTo>
                    <a:lnTo>
                      <a:pt x="500" y="525"/>
                    </a:lnTo>
                    <a:lnTo>
                      <a:pt x="474" y="525"/>
                    </a:lnTo>
                    <a:lnTo>
                      <a:pt x="474" y="525"/>
                    </a:lnTo>
                    <a:lnTo>
                      <a:pt x="474" y="518"/>
                    </a:lnTo>
                    <a:lnTo>
                      <a:pt x="474" y="516"/>
                    </a:lnTo>
                    <a:lnTo>
                      <a:pt x="474" y="514"/>
                    </a:lnTo>
                    <a:lnTo>
                      <a:pt x="474" y="514"/>
                    </a:lnTo>
                    <a:lnTo>
                      <a:pt x="481" y="511"/>
                    </a:lnTo>
                    <a:lnTo>
                      <a:pt x="488" y="514"/>
                    </a:lnTo>
                    <a:lnTo>
                      <a:pt x="488" y="514"/>
                    </a:lnTo>
                    <a:lnTo>
                      <a:pt x="512" y="514"/>
                    </a:lnTo>
                    <a:lnTo>
                      <a:pt x="512" y="514"/>
                    </a:lnTo>
                    <a:lnTo>
                      <a:pt x="535" y="514"/>
                    </a:lnTo>
                    <a:lnTo>
                      <a:pt x="535" y="514"/>
                    </a:lnTo>
                    <a:lnTo>
                      <a:pt x="535" y="467"/>
                    </a:lnTo>
                    <a:lnTo>
                      <a:pt x="535" y="467"/>
                    </a:lnTo>
                    <a:lnTo>
                      <a:pt x="528" y="467"/>
                    </a:lnTo>
                    <a:lnTo>
                      <a:pt x="523" y="467"/>
                    </a:lnTo>
                    <a:lnTo>
                      <a:pt x="523" y="467"/>
                    </a:lnTo>
                    <a:lnTo>
                      <a:pt x="523" y="478"/>
                    </a:lnTo>
                    <a:lnTo>
                      <a:pt x="523" y="478"/>
                    </a:lnTo>
                    <a:lnTo>
                      <a:pt x="474" y="478"/>
                    </a:lnTo>
                    <a:lnTo>
                      <a:pt x="474" y="478"/>
                    </a:lnTo>
                    <a:lnTo>
                      <a:pt x="474" y="467"/>
                    </a:lnTo>
                    <a:lnTo>
                      <a:pt x="474" y="467"/>
                    </a:lnTo>
                    <a:lnTo>
                      <a:pt x="474" y="443"/>
                    </a:lnTo>
                    <a:lnTo>
                      <a:pt x="474" y="443"/>
                    </a:lnTo>
                    <a:lnTo>
                      <a:pt x="474" y="431"/>
                    </a:lnTo>
                    <a:lnTo>
                      <a:pt x="474" y="431"/>
                    </a:lnTo>
                    <a:lnTo>
                      <a:pt x="474" y="408"/>
                    </a:lnTo>
                    <a:lnTo>
                      <a:pt x="474" y="408"/>
                    </a:lnTo>
                    <a:lnTo>
                      <a:pt x="474" y="361"/>
                    </a:lnTo>
                    <a:lnTo>
                      <a:pt x="474" y="361"/>
                    </a:lnTo>
                    <a:lnTo>
                      <a:pt x="474" y="313"/>
                    </a:lnTo>
                    <a:lnTo>
                      <a:pt x="474" y="313"/>
                    </a:lnTo>
                    <a:lnTo>
                      <a:pt x="450" y="313"/>
                    </a:lnTo>
                    <a:lnTo>
                      <a:pt x="450" y="313"/>
                    </a:lnTo>
                    <a:lnTo>
                      <a:pt x="439" y="313"/>
                    </a:lnTo>
                    <a:lnTo>
                      <a:pt x="439" y="313"/>
                    </a:lnTo>
                    <a:lnTo>
                      <a:pt x="427" y="313"/>
                    </a:lnTo>
                    <a:lnTo>
                      <a:pt x="427" y="313"/>
                    </a:lnTo>
                    <a:lnTo>
                      <a:pt x="422" y="316"/>
                    </a:lnTo>
                    <a:lnTo>
                      <a:pt x="415" y="313"/>
                    </a:lnTo>
                    <a:lnTo>
                      <a:pt x="415" y="313"/>
                    </a:lnTo>
                    <a:lnTo>
                      <a:pt x="410" y="316"/>
                    </a:lnTo>
                    <a:lnTo>
                      <a:pt x="403" y="313"/>
                    </a:lnTo>
                    <a:lnTo>
                      <a:pt x="403" y="313"/>
                    </a:lnTo>
                    <a:lnTo>
                      <a:pt x="403" y="302"/>
                    </a:lnTo>
                    <a:lnTo>
                      <a:pt x="403" y="302"/>
                    </a:lnTo>
                    <a:lnTo>
                      <a:pt x="403" y="292"/>
                    </a:lnTo>
                    <a:lnTo>
                      <a:pt x="403" y="292"/>
                    </a:lnTo>
                    <a:lnTo>
                      <a:pt x="380" y="292"/>
                    </a:lnTo>
                    <a:lnTo>
                      <a:pt x="380" y="292"/>
                    </a:lnTo>
                    <a:lnTo>
                      <a:pt x="332" y="292"/>
                    </a:lnTo>
                    <a:lnTo>
                      <a:pt x="332" y="292"/>
                    </a:lnTo>
                    <a:lnTo>
                      <a:pt x="321" y="292"/>
                    </a:lnTo>
                    <a:lnTo>
                      <a:pt x="321" y="292"/>
                    </a:lnTo>
                    <a:lnTo>
                      <a:pt x="297" y="292"/>
                    </a:lnTo>
                    <a:lnTo>
                      <a:pt x="297" y="292"/>
                    </a:lnTo>
                    <a:lnTo>
                      <a:pt x="274" y="292"/>
                    </a:lnTo>
                    <a:lnTo>
                      <a:pt x="274" y="292"/>
                    </a:lnTo>
                    <a:lnTo>
                      <a:pt x="274" y="245"/>
                    </a:lnTo>
                    <a:lnTo>
                      <a:pt x="274" y="245"/>
                    </a:lnTo>
                    <a:lnTo>
                      <a:pt x="274" y="221"/>
                    </a:lnTo>
                    <a:lnTo>
                      <a:pt x="274" y="221"/>
                    </a:lnTo>
                    <a:lnTo>
                      <a:pt x="250" y="221"/>
                    </a:lnTo>
                    <a:lnTo>
                      <a:pt x="250" y="221"/>
                    </a:lnTo>
                    <a:lnTo>
                      <a:pt x="250" y="245"/>
                    </a:lnTo>
                    <a:lnTo>
                      <a:pt x="250" y="245"/>
                    </a:lnTo>
                    <a:lnTo>
                      <a:pt x="250" y="292"/>
                    </a:lnTo>
                    <a:lnTo>
                      <a:pt x="250" y="292"/>
                    </a:lnTo>
                    <a:lnTo>
                      <a:pt x="238" y="292"/>
                    </a:lnTo>
                    <a:lnTo>
                      <a:pt x="238" y="292"/>
                    </a:lnTo>
                    <a:lnTo>
                      <a:pt x="191" y="292"/>
                    </a:lnTo>
                    <a:lnTo>
                      <a:pt x="191" y="292"/>
                    </a:lnTo>
                    <a:lnTo>
                      <a:pt x="179" y="292"/>
                    </a:lnTo>
                    <a:lnTo>
                      <a:pt x="179" y="292"/>
                    </a:lnTo>
                    <a:lnTo>
                      <a:pt x="156" y="292"/>
                    </a:lnTo>
                    <a:lnTo>
                      <a:pt x="156" y="292"/>
                    </a:lnTo>
                    <a:lnTo>
                      <a:pt x="144" y="292"/>
                    </a:lnTo>
                    <a:lnTo>
                      <a:pt x="144" y="292"/>
                    </a:lnTo>
                    <a:lnTo>
                      <a:pt x="132" y="292"/>
                    </a:lnTo>
                    <a:lnTo>
                      <a:pt x="132" y="292"/>
                    </a:lnTo>
                    <a:lnTo>
                      <a:pt x="125" y="290"/>
                    </a:lnTo>
                    <a:lnTo>
                      <a:pt x="120" y="292"/>
                    </a:lnTo>
                    <a:lnTo>
                      <a:pt x="120" y="292"/>
                    </a:lnTo>
                    <a:lnTo>
                      <a:pt x="118" y="297"/>
                    </a:lnTo>
                    <a:lnTo>
                      <a:pt x="120" y="302"/>
                    </a:lnTo>
                    <a:lnTo>
                      <a:pt x="120" y="302"/>
                    </a:lnTo>
                    <a:lnTo>
                      <a:pt x="120" y="313"/>
                    </a:lnTo>
                    <a:lnTo>
                      <a:pt x="120" y="313"/>
                    </a:lnTo>
                    <a:lnTo>
                      <a:pt x="120" y="325"/>
                    </a:lnTo>
                    <a:lnTo>
                      <a:pt x="120" y="325"/>
                    </a:lnTo>
                    <a:lnTo>
                      <a:pt x="71" y="325"/>
                    </a:lnTo>
                    <a:lnTo>
                      <a:pt x="71" y="325"/>
                    </a:lnTo>
                    <a:lnTo>
                      <a:pt x="47" y="325"/>
                    </a:lnTo>
                    <a:lnTo>
                      <a:pt x="47" y="325"/>
                    </a:lnTo>
                    <a:lnTo>
                      <a:pt x="47" y="349"/>
                    </a:lnTo>
                    <a:lnTo>
                      <a:pt x="47" y="349"/>
                    </a:lnTo>
                    <a:lnTo>
                      <a:pt x="47" y="361"/>
                    </a:lnTo>
                    <a:lnTo>
                      <a:pt x="47" y="361"/>
                    </a:lnTo>
                    <a:lnTo>
                      <a:pt x="47" y="384"/>
                    </a:lnTo>
                    <a:lnTo>
                      <a:pt x="47" y="384"/>
                    </a:lnTo>
                    <a:lnTo>
                      <a:pt x="47" y="396"/>
                    </a:lnTo>
                    <a:lnTo>
                      <a:pt x="47" y="396"/>
                    </a:lnTo>
                    <a:lnTo>
                      <a:pt x="47" y="419"/>
                    </a:lnTo>
                    <a:lnTo>
                      <a:pt x="47" y="419"/>
                    </a:lnTo>
                    <a:lnTo>
                      <a:pt x="47" y="431"/>
                    </a:lnTo>
                    <a:lnTo>
                      <a:pt x="47" y="431"/>
                    </a:lnTo>
                    <a:lnTo>
                      <a:pt x="47" y="455"/>
                    </a:lnTo>
                    <a:lnTo>
                      <a:pt x="47" y="455"/>
                    </a:lnTo>
                    <a:lnTo>
                      <a:pt x="47" y="502"/>
                    </a:lnTo>
                    <a:lnTo>
                      <a:pt x="47" y="502"/>
                    </a:lnTo>
                    <a:lnTo>
                      <a:pt x="47" y="514"/>
                    </a:lnTo>
                    <a:lnTo>
                      <a:pt x="47" y="514"/>
                    </a:lnTo>
                    <a:lnTo>
                      <a:pt x="47" y="535"/>
                    </a:lnTo>
                    <a:lnTo>
                      <a:pt x="47" y="535"/>
                    </a:lnTo>
                    <a:lnTo>
                      <a:pt x="47" y="558"/>
                    </a:lnTo>
                    <a:lnTo>
                      <a:pt x="47" y="558"/>
                    </a:lnTo>
                    <a:lnTo>
                      <a:pt x="36" y="558"/>
                    </a:lnTo>
                    <a:lnTo>
                      <a:pt x="36" y="558"/>
                    </a:lnTo>
                    <a:lnTo>
                      <a:pt x="24" y="558"/>
                    </a:lnTo>
                    <a:lnTo>
                      <a:pt x="24" y="558"/>
                    </a:lnTo>
                    <a:lnTo>
                      <a:pt x="12" y="558"/>
                    </a:lnTo>
                    <a:lnTo>
                      <a:pt x="12" y="558"/>
                    </a:lnTo>
                    <a:lnTo>
                      <a:pt x="7" y="558"/>
                    </a:lnTo>
                    <a:lnTo>
                      <a:pt x="0" y="558"/>
                    </a:lnTo>
                    <a:lnTo>
                      <a:pt x="0" y="558"/>
                    </a:lnTo>
                    <a:lnTo>
                      <a:pt x="0" y="561"/>
                    </a:lnTo>
                    <a:lnTo>
                      <a:pt x="0" y="566"/>
                    </a:lnTo>
                    <a:lnTo>
                      <a:pt x="0" y="570"/>
                    </a:lnTo>
                    <a:lnTo>
                      <a:pt x="0" y="570"/>
                    </a:lnTo>
                    <a:lnTo>
                      <a:pt x="0" y="594"/>
                    </a:lnTo>
                    <a:lnTo>
                      <a:pt x="0" y="594"/>
                    </a:lnTo>
                    <a:lnTo>
                      <a:pt x="0" y="601"/>
                    </a:lnTo>
                    <a:lnTo>
                      <a:pt x="0" y="606"/>
                    </a:lnTo>
                    <a:lnTo>
                      <a:pt x="0" y="606"/>
                    </a:lnTo>
                    <a:lnTo>
                      <a:pt x="12" y="606"/>
                    </a:lnTo>
                    <a:lnTo>
                      <a:pt x="12" y="606"/>
                    </a:lnTo>
                    <a:lnTo>
                      <a:pt x="24" y="606"/>
                    </a:lnTo>
                    <a:lnTo>
                      <a:pt x="24" y="606"/>
                    </a:lnTo>
                    <a:lnTo>
                      <a:pt x="36" y="606"/>
                    </a:lnTo>
                    <a:lnTo>
                      <a:pt x="36" y="606"/>
                    </a:lnTo>
                    <a:lnTo>
                      <a:pt x="59" y="606"/>
                    </a:lnTo>
                    <a:lnTo>
                      <a:pt x="59" y="606"/>
                    </a:lnTo>
                    <a:lnTo>
                      <a:pt x="109" y="606"/>
                    </a:lnTo>
                    <a:lnTo>
                      <a:pt x="109" y="606"/>
                    </a:lnTo>
                    <a:lnTo>
                      <a:pt x="132" y="606"/>
                    </a:lnTo>
                    <a:lnTo>
                      <a:pt x="132" y="606"/>
                    </a:lnTo>
                    <a:lnTo>
                      <a:pt x="156" y="606"/>
                    </a:lnTo>
                    <a:lnTo>
                      <a:pt x="156" y="606"/>
                    </a:lnTo>
                    <a:lnTo>
                      <a:pt x="168" y="606"/>
                    </a:lnTo>
                    <a:lnTo>
                      <a:pt x="168" y="606"/>
                    </a:lnTo>
                    <a:lnTo>
                      <a:pt x="191" y="606"/>
                    </a:lnTo>
                    <a:lnTo>
                      <a:pt x="191" y="606"/>
                    </a:lnTo>
                    <a:lnTo>
                      <a:pt x="203" y="606"/>
                    </a:lnTo>
                    <a:lnTo>
                      <a:pt x="203" y="606"/>
                    </a:lnTo>
                    <a:lnTo>
                      <a:pt x="226" y="606"/>
                    </a:lnTo>
                    <a:lnTo>
                      <a:pt x="226" y="606"/>
                    </a:lnTo>
                    <a:lnTo>
                      <a:pt x="238" y="606"/>
                    </a:lnTo>
                    <a:lnTo>
                      <a:pt x="238" y="606"/>
                    </a:lnTo>
                    <a:lnTo>
                      <a:pt x="262" y="606"/>
                    </a:lnTo>
                    <a:lnTo>
                      <a:pt x="262" y="606"/>
                    </a:lnTo>
                    <a:lnTo>
                      <a:pt x="274" y="606"/>
                    </a:lnTo>
                    <a:lnTo>
                      <a:pt x="274" y="606"/>
                    </a:lnTo>
                    <a:lnTo>
                      <a:pt x="297" y="606"/>
                    </a:lnTo>
                    <a:lnTo>
                      <a:pt x="297" y="606"/>
                    </a:lnTo>
                    <a:lnTo>
                      <a:pt x="309" y="606"/>
                    </a:lnTo>
                    <a:lnTo>
                      <a:pt x="309" y="606"/>
                    </a:lnTo>
                    <a:lnTo>
                      <a:pt x="332" y="606"/>
                    </a:lnTo>
                    <a:lnTo>
                      <a:pt x="332" y="606"/>
                    </a:lnTo>
                    <a:lnTo>
                      <a:pt x="344" y="606"/>
                    </a:lnTo>
                    <a:lnTo>
                      <a:pt x="344" y="606"/>
                    </a:lnTo>
                    <a:lnTo>
                      <a:pt x="368" y="606"/>
                    </a:lnTo>
                    <a:lnTo>
                      <a:pt x="368" y="606"/>
                    </a:lnTo>
                    <a:lnTo>
                      <a:pt x="380" y="606"/>
                    </a:lnTo>
                    <a:lnTo>
                      <a:pt x="380" y="606"/>
                    </a:lnTo>
                    <a:lnTo>
                      <a:pt x="403" y="606"/>
                    </a:lnTo>
                    <a:lnTo>
                      <a:pt x="403" y="606"/>
                    </a:lnTo>
                    <a:lnTo>
                      <a:pt x="427" y="606"/>
                    </a:lnTo>
                    <a:lnTo>
                      <a:pt x="427" y="606"/>
                    </a:lnTo>
                    <a:lnTo>
                      <a:pt x="439" y="606"/>
                    </a:lnTo>
                    <a:lnTo>
                      <a:pt x="439" y="606"/>
                    </a:lnTo>
                    <a:lnTo>
                      <a:pt x="462" y="606"/>
                    </a:lnTo>
                    <a:lnTo>
                      <a:pt x="462" y="606"/>
                    </a:lnTo>
                    <a:lnTo>
                      <a:pt x="474" y="606"/>
                    </a:lnTo>
                    <a:lnTo>
                      <a:pt x="474" y="606"/>
                    </a:lnTo>
                    <a:lnTo>
                      <a:pt x="500" y="606"/>
                    </a:lnTo>
                    <a:lnTo>
                      <a:pt x="500" y="606"/>
                    </a:lnTo>
                    <a:lnTo>
                      <a:pt x="512" y="606"/>
                    </a:lnTo>
                    <a:lnTo>
                      <a:pt x="512" y="606"/>
                    </a:lnTo>
                    <a:lnTo>
                      <a:pt x="535" y="606"/>
                    </a:lnTo>
                    <a:lnTo>
                      <a:pt x="535" y="606"/>
                    </a:lnTo>
                    <a:lnTo>
                      <a:pt x="547" y="606"/>
                    </a:lnTo>
                    <a:lnTo>
                      <a:pt x="547" y="606"/>
                    </a:lnTo>
                    <a:lnTo>
                      <a:pt x="570" y="606"/>
                    </a:lnTo>
                    <a:lnTo>
                      <a:pt x="570" y="606"/>
                    </a:lnTo>
                    <a:lnTo>
                      <a:pt x="582" y="606"/>
                    </a:lnTo>
                    <a:lnTo>
                      <a:pt x="582" y="606"/>
                    </a:lnTo>
                    <a:lnTo>
                      <a:pt x="606" y="606"/>
                    </a:lnTo>
                    <a:lnTo>
                      <a:pt x="606" y="606"/>
                    </a:lnTo>
                    <a:lnTo>
                      <a:pt x="618" y="606"/>
                    </a:lnTo>
                    <a:lnTo>
                      <a:pt x="618" y="606"/>
                    </a:lnTo>
                    <a:lnTo>
                      <a:pt x="641" y="606"/>
                    </a:lnTo>
                    <a:lnTo>
                      <a:pt x="641" y="606"/>
                    </a:lnTo>
                    <a:lnTo>
                      <a:pt x="653" y="606"/>
                    </a:lnTo>
                    <a:lnTo>
                      <a:pt x="653" y="606"/>
                    </a:lnTo>
                    <a:lnTo>
                      <a:pt x="676" y="606"/>
                    </a:lnTo>
                    <a:lnTo>
                      <a:pt x="676" y="606"/>
                    </a:lnTo>
                    <a:lnTo>
                      <a:pt x="700" y="606"/>
                    </a:lnTo>
                    <a:lnTo>
                      <a:pt x="700" y="606"/>
                    </a:lnTo>
                    <a:lnTo>
                      <a:pt x="712" y="606"/>
                    </a:lnTo>
                    <a:lnTo>
                      <a:pt x="712" y="606"/>
                    </a:lnTo>
                    <a:lnTo>
                      <a:pt x="735" y="606"/>
                    </a:lnTo>
                    <a:lnTo>
                      <a:pt x="735" y="606"/>
                    </a:lnTo>
                    <a:lnTo>
                      <a:pt x="747" y="606"/>
                    </a:lnTo>
                    <a:lnTo>
                      <a:pt x="747" y="606"/>
                    </a:lnTo>
                    <a:lnTo>
                      <a:pt x="771" y="606"/>
                    </a:lnTo>
                    <a:lnTo>
                      <a:pt x="771" y="606"/>
                    </a:lnTo>
                    <a:lnTo>
                      <a:pt x="783" y="606"/>
                    </a:lnTo>
                    <a:lnTo>
                      <a:pt x="783" y="606"/>
                    </a:lnTo>
                    <a:lnTo>
                      <a:pt x="806" y="606"/>
                    </a:lnTo>
                    <a:lnTo>
                      <a:pt x="806" y="606"/>
                    </a:lnTo>
                    <a:lnTo>
                      <a:pt x="818" y="606"/>
                    </a:lnTo>
                    <a:lnTo>
                      <a:pt x="818" y="606"/>
                    </a:lnTo>
                    <a:lnTo>
                      <a:pt x="841" y="606"/>
                    </a:lnTo>
                    <a:lnTo>
                      <a:pt x="841" y="606"/>
                    </a:lnTo>
                    <a:lnTo>
                      <a:pt x="853" y="606"/>
                    </a:lnTo>
                    <a:lnTo>
                      <a:pt x="853" y="606"/>
                    </a:lnTo>
                    <a:lnTo>
                      <a:pt x="877" y="606"/>
                    </a:lnTo>
                    <a:lnTo>
                      <a:pt x="877" y="606"/>
                    </a:lnTo>
                    <a:lnTo>
                      <a:pt x="891" y="606"/>
                    </a:lnTo>
                    <a:lnTo>
                      <a:pt x="891" y="606"/>
                    </a:lnTo>
                    <a:lnTo>
                      <a:pt x="914" y="606"/>
                    </a:lnTo>
                    <a:lnTo>
                      <a:pt x="914" y="606"/>
                    </a:lnTo>
                    <a:lnTo>
                      <a:pt x="926" y="606"/>
                    </a:lnTo>
                    <a:lnTo>
                      <a:pt x="926" y="606"/>
                    </a:lnTo>
                    <a:lnTo>
                      <a:pt x="950" y="606"/>
                    </a:lnTo>
                    <a:lnTo>
                      <a:pt x="950" y="606"/>
                    </a:lnTo>
                    <a:lnTo>
                      <a:pt x="962" y="606"/>
                    </a:lnTo>
                    <a:lnTo>
                      <a:pt x="962" y="606"/>
                    </a:lnTo>
                    <a:lnTo>
                      <a:pt x="985" y="606"/>
                    </a:lnTo>
                    <a:lnTo>
                      <a:pt x="985" y="606"/>
                    </a:lnTo>
                    <a:lnTo>
                      <a:pt x="997" y="606"/>
                    </a:lnTo>
                    <a:lnTo>
                      <a:pt x="997" y="606"/>
                    </a:lnTo>
                    <a:lnTo>
                      <a:pt x="1020" y="606"/>
                    </a:lnTo>
                    <a:lnTo>
                      <a:pt x="1020" y="606"/>
                    </a:lnTo>
                    <a:lnTo>
                      <a:pt x="1032" y="606"/>
                    </a:lnTo>
                    <a:lnTo>
                      <a:pt x="1032" y="606"/>
                    </a:lnTo>
                    <a:lnTo>
                      <a:pt x="1056" y="606"/>
                    </a:lnTo>
                    <a:lnTo>
                      <a:pt x="1056" y="606"/>
                    </a:lnTo>
                    <a:lnTo>
                      <a:pt x="1068" y="606"/>
                    </a:lnTo>
                    <a:lnTo>
                      <a:pt x="1068" y="606"/>
                    </a:lnTo>
                    <a:lnTo>
                      <a:pt x="1091" y="606"/>
                    </a:lnTo>
                    <a:lnTo>
                      <a:pt x="1091" y="606"/>
                    </a:lnTo>
                    <a:lnTo>
                      <a:pt x="1103" y="606"/>
                    </a:lnTo>
                    <a:lnTo>
                      <a:pt x="1103" y="606"/>
                    </a:lnTo>
                    <a:lnTo>
                      <a:pt x="1127" y="606"/>
                    </a:lnTo>
                    <a:lnTo>
                      <a:pt x="1127" y="606"/>
                    </a:lnTo>
                    <a:lnTo>
                      <a:pt x="1138" y="606"/>
                    </a:lnTo>
                    <a:lnTo>
                      <a:pt x="1138" y="606"/>
                    </a:lnTo>
                    <a:lnTo>
                      <a:pt x="1162" y="606"/>
                    </a:lnTo>
                    <a:lnTo>
                      <a:pt x="1162" y="606"/>
                    </a:lnTo>
                    <a:lnTo>
                      <a:pt x="1174" y="606"/>
                    </a:lnTo>
                    <a:lnTo>
                      <a:pt x="1174" y="606"/>
                    </a:lnTo>
                    <a:lnTo>
                      <a:pt x="1197" y="606"/>
                    </a:lnTo>
                    <a:lnTo>
                      <a:pt x="1197" y="606"/>
                    </a:lnTo>
                    <a:lnTo>
                      <a:pt x="1209" y="606"/>
                    </a:lnTo>
                    <a:lnTo>
                      <a:pt x="1209" y="606"/>
                    </a:lnTo>
                    <a:lnTo>
                      <a:pt x="1233" y="606"/>
                    </a:lnTo>
                    <a:lnTo>
                      <a:pt x="1233" y="606"/>
                    </a:lnTo>
                    <a:lnTo>
                      <a:pt x="1256" y="606"/>
                    </a:lnTo>
                    <a:lnTo>
                      <a:pt x="1256" y="606"/>
                    </a:lnTo>
                    <a:lnTo>
                      <a:pt x="1268" y="606"/>
                    </a:lnTo>
                    <a:lnTo>
                      <a:pt x="1268" y="606"/>
                    </a:lnTo>
                    <a:lnTo>
                      <a:pt x="1291" y="606"/>
                    </a:lnTo>
                    <a:lnTo>
                      <a:pt x="1291" y="606"/>
                    </a:lnTo>
                    <a:lnTo>
                      <a:pt x="1306" y="606"/>
                    </a:lnTo>
                    <a:lnTo>
                      <a:pt x="1306" y="606"/>
                    </a:lnTo>
                    <a:lnTo>
                      <a:pt x="1329" y="606"/>
                    </a:lnTo>
                    <a:lnTo>
                      <a:pt x="1329" y="606"/>
                    </a:lnTo>
                    <a:lnTo>
                      <a:pt x="1341" y="606"/>
                    </a:lnTo>
                    <a:lnTo>
                      <a:pt x="1341" y="606"/>
                    </a:lnTo>
                    <a:lnTo>
                      <a:pt x="1365" y="606"/>
                    </a:lnTo>
                    <a:lnTo>
                      <a:pt x="1365" y="606"/>
                    </a:lnTo>
                    <a:lnTo>
                      <a:pt x="1376" y="606"/>
                    </a:lnTo>
                    <a:lnTo>
                      <a:pt x="1376" y="606"/>
                    </a:lnTo>
                    <a:lnTo>
                      <a:pt x="1400" y="606"/>
                    </a:lnTo>
                    <a:lnTo>
                      <a:pt x="1400" y="606"/>
                    </a:lnTo>
                    <a:lnTo>
                      <a:pt x="1412" y="606"/>
                    </a:lnTo>
                    <a:lnTo>
                      <a:pt x="1412" y="606"/>
                    </a:lnTo>
                    <a:lnTo>
                      <a:pt x="1435" y="606"/>
                    </a:lnTo>
                    <a:lnTo>
                      <a:pt x="1435" y="606"/>
                    </a:lnTo>
                    <a:lnTo>
                      <a:pt x="1447" y="606"/>
                    </a:lnTo>
                    <a:lnTo>
                      <a:pt x="1447" y="606"/>
                    </a:lnTo>
                    <a:lnTo>
                      <a:pt x="1471" y="606"/>
                    </a:lnTo>
                    <a:lnTo>
                      <a:pt x="1471" y="606"/>
                    </a:lnTo>
                    <a:lnTo>
                      <a:pt x="1482" y="606"/>
                    </a:lnTo>
                    <a:lnTo>
                      <a:pt x="1482" y="606"/>
                    </a:lnTo>
                    <a:lnTo>
                      <a:pt x="1506" y="606"/>
                    </a:lnTo>
                    <a:lnTo>
                      <a:pt x="1506" y="606"/>
                    </a:lnTo>
                    <a:lnTo>
                      <a:pt x="1529" y="606"/>
                    </a:lnTo>
                    <a:lnTo>
                      <a:pt x="1529" y="606"/>
                    </a:lnTo>
                    <a:lnTo>
                      <a:pt x="1541" y="606"/>
                    </a:lnTo>
                    <a:lnTo>
                      <a:pt x="1541" y="606"/>
                    </a:lnTo>
                    <a:lnTo>
                      <a:pt x="1565" y="606"/>
                    </a:lnTo>
                    <a:lnTo>
                      <a:pt x="1565" y="606"/>
                    </a:lnTo>
                    <a:lnTo>
                      <a:pt x="1577" y="606"/>
                    </a:lnTo>
                    <a:lnTo>
                      <a:pt x="1577" y="606"/>
                    </a:lnTo>
                    <a:lnTo>
                      <a:pt x="1600" y="606"/>
                    </a:lnTo>
                    <a:lnTo>
                      <a:pt x="1600" y="606"/>
                    </a:lnTo>
                    <a:lnTo>
                      <a:pt x="1612" y="606"/>
                    </a:lnTo>
                    <a:lnTo>
                      <a:pt x="1612" y="606"/>
                    </a:lnTo>
                    <a:lnTo>
                      <a:pt x="1635" y="606"/>
                    </a:lnTo>
                    <a:lnTo>
                      <a:pt x="1635" y="606"/>
                    </a:lnTo>
                    <a:lnTo>
                      <a:pt x="1647" y="606"/>
                    </a:lnTo>
                    <a:lnTo>
                      <a:pt x="1647" y="606"/>
                    </a:lnTo>
                    <a:lnTo>
                      <a:pt x="1671" y="606"/>
                    </a:lnTo>
                    <a:lnTo>
                      <a:pt x="1671" y="606"/>
                    </a:lnTo>
                    <a:lnTo>
                      <a:pt x="1683" y="606"/>
                    </a:lnTo>
                    <a:lnTo>
                      <a:pt x="1683" y="606"/>
                    </a:lnTo>
                    <a:lnTo>
                      <a:pt x="1709" y="606"/>
                    </a:lnTo>
                    <a:lnTo>
                      <a:pt x="1709" y="606"/>
                    </a:lnTo>
                    <a:lnTo>
                      <a:pt x="1720" y="606"/>
                    </a:lnTo>
                    <a:lnTo>
                      <a:pt x="1720" y="606"/>
                    </a:lnTo>
                    <a:lnTo>
                      <a:pt x="1744" y="606"/>
                    </a:lnTo>
                    <a:lnTo>
                      <a:pt x="1744" y="606"/>
                    </a:lnTo>
                    <a:lnTo>
                      <a:pt x="1756" y="606"/>
                    </a:lnTo>
                    <a:lnTo>
                      <a:pt x="1756" y="606"/>
                    </a:lnTo>
                    <a:lnTo>
                      <a:pt x="1779" y="606"/>
                    </a:lnTo>
                    <a:lnTo>
                      <a:pt x="1779" y="606"/>
                    </a:lnTo>
                    <a:lnTo>
                      <a:pt x="1803" y="606"/>
                    </a:lnTo>
                    <a:lnTo>
                      <a:pt x="1803" y="606"/>
                    </a:lnTo>
                    <a:lnTo>
                      <a:pt x="1815" y="606"/>
                    </a:lnTo>
                    <a:lnTo>
                      <a:pt x="1815" y="606"/>
                    </a:lnTo>
                    <a:lnTo>
                      <a:pt x="1838" y="606"/>
                    </a:lnTo>
                    <a:lnTo>
                      <a:pt x="1838" y="606"/>
                    </a:lnTo>
                    <a:lnTo>
                      <a:pt x="1850" y="606"/>
                    </a:lnTo>
                    <a:lnTo>
                      <a:pt x="1850" y="606"/>
                    </a:lnTo>
                    <a:lnTo>
                      <a:pt x="1873" y="606"/>
                    </a:lnTo>
                    <a:lnTo>
                      <a:pt x="1873" y="606"/>
                    </a:lnTo>
                    <a:lnTo>
                      <a:pt x="1885" y="606"/>
                    </a:lnTo>
                    <a:lnTo>
                      <a:pt x="1885" y="606"/>
                    </a:lnTo>
                    <a:lnTo>
                      <a:pt x="1909" y="606"/>
                    </a:lnTo>
                    <a:lnTo>
                      <a:pt x="1909" y="606"/>
                    </a:lnTo>
                    <a:lnTo>
                      <a:pt x="1921" y="606"/>
                    </a:lnTo>
                    <a:lnTo>
                      <a:pt x="1921" y="606"/>
                    </a:lnTo>
                    <a:lnTo>
                      <a:pt x="1944" y="606"/>
                    </a:lnTo>
                    <a:lnTo>
                      <a:pt x="1944" y="606"/>
                    </a:lnTo>
                    <a:lnTo>
                      <a:pt x="1956" y="606"/>
                    </a:lnTo>
                    <a:lnTo>
                      <a:pt x="1956" y="606"/>
                    </a:lnTo>
                    <a:lnTo>
                      <a:pt x="1979" y="606"/>
                    </a:lnTo>
                    <a:lnTo>
                      <a:pt x="1979" y="606"/>
                    </a:lnTo>
                    <a:lnTo>
                      <a:pt x="1991" y="606"/>
                    </a:lnTo>
                    <a:lnTo>
                      <a:pt x="1991" y="606"/>
                    </a:lnTo>
                    <a:lnTo>
                      <a:pt x="2015" y="606"/>
                    </a:lnTo>
                    <a:lnTo>
                      <a:pt x="2015" y="606"/>
                    </a:lnTo>
                    <a:lnTo>
                      <a:pt x="2027" y="606"/>
                    </a:lnTo>
                    <a:lnTo>
                      <a:pt x="2027" y="606"/>
                    </a:lnTo>
                    <a:lnTo>
                      <a:pt x="2050" y="606"/>
                    </a:lnTo>
                    <a:lnTo>
                      <a:pt x="2050" y="606"/>
                    </a:lnTo>
                    <a:lnTo>
                      <a:pt x="2062" y="606"/>
                    </a:lnTo>
                    <a:lnTo>
                      <a:pt x="2062" y="606"/>
                    </a:lnTo>
                    <a:lnTo>
                      <a:pt x="2085" y="606"/>
                    </a:lnTo>
                    <a:lnTo>
                      <a:pt x="2085" y="606"/>
                    </a:lnTo>
                    <a:lnTo>
                      <a:pt x="2097" y="606"/>
                    </a:lnTo>
                    <a:lnTo>
                      <a:pt x="2097" y="606"/>
                    </a:lnTo>
                    <a:lnTo>
                      <a:pt x="2123" y="606"/>
                    </a:lnTo>
                    <a:lnTo>
                      <a:pt x="2123" y="606"/>
                    </a:lnTo>
                    <a:lnTo>
                      <a:pt x="2135" y="606"/>
                    </a:lnTo>
                    <a:lnTo>
                      <a:pt x="2135" y="606"/>
                    </a:lnTo>
                    <a:lnTo>
                      <a:pt x="2159" y="606"/>
                    </a:lnTo>
                    <a:lnTo>
                      <a:pt x="2159" y="606"/>
                    </a:lnTo>
                    <a:lnTo>
                      <a:pt x="2170" y="606"/>
                    </a:lnTo>
                    <a:lnTo>
                      <a:pt x="2170" y="606"/>
                    </a:lnTo>
                    <a:lnTo>
                      <a:pt x="2194" y="606"/>
                    </a:lnTo>
                    <a:lnTo>
                      <a:pt x="2194" y="606"/>
                    </a:lnTo>
                    <a:lnTo>
                      <a:pt x="2206" y="606"/>
                    </a:lnTo>
                    <a:lnTo>
                      <a:pt x="2206" y="606"/>
                    </a:lnTo>
                    <a:lnTo>
                      <a:pt x="2229" y="606"/>
                    </a:lnTo>
                    <a:lnTo>
                      <a:pt x="2229" y="606"/>
                    </a:lnTo>
                    <a:lnTo>
                      <a:pt x="2241" y="606"/>
                    </a:lnTo>
                    <a:lnTo>
                      <a:pt x="2241" y="606"/>
                    </a:lnTo>
                    <a:lnTo>
                      <a:pt x="2265" y="606"/>
                    </a:lnTo>
                    <a:lnTo>
                      <a:pt x="2265" y="606"/>
                    </a:lnTo>
                    <a:lnTo>
                      <a:pt x="2276" y="606"/>
                    </a:lnTo>
                    <a:lnTo>
                      <a:pt x="2276" y="606"/>
                    </a:lnTo>
                    <a:lnTo>
                      <a:pt x="2300" y="606"/>
                    </a:lnTo>
                    <a:lnTo>
                      <a:pt x="2300" y="606"/>
                    </a:lnTo>
                    <a:lnTo>
                      <a:pt x="2312" y="606"/>
                    </a:lnTo>
                    <a:lnTo>
                      <a:pt x="2312" y="606"/>
                    </a:lnTo>
                    <a:lnTo>
                      <a:pt x="2335" y="606"/>
                    </a:lnTo>
                    <a:lnTo>
                      <a:pt x="2335" y="606"/>
                    </a:lnTo>
                    <a:lnTo>
                      <a:pt x="2338" y="606"/>
                    </a:lnTo>
                    <a:lnTo>
                      <a:pt x="2338" y="49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745139" y="4875211"/>
              <a:ext cx="3702050" cy="890588"/>
            </a:xfrm>
            <a:custGeom>
              <a:avLst/>
              <a:gdLst>
                <a:gd name="T0" fmla="*/ 2259 w 2332"/>
                <a:gd name="T1" fmla="*/ 513 h 561"/>
                <a:gd name="T2" fmla="*/ 2177 w 2332"/>
                <a:gd name="T3" fmla="*/ 466 h 561"/>
                <a:gd name="T4" fmla="*/ 2059 w 2332"/>
                <a:gd name="T5" fmla="*/ 452 h 561"/>
                <a:gd name="T6" fmla="*/ 2005 w 2332"/>
                <a:gd name="T7" fmla="*/ 452 h 561"/>
                <a:gd name="T8" fmla="*/ 1927 w 2332"/>
                <a:gd name="T9" fmla="*/ 466 h 561"/>
                <a:gd name="T10" fmla="*/ 1892 w 2332"/>
                <a:gd name="T11" fmla="*/ 478 h 561"/>
                <a:gd name="T12" fmla="*/ 1837 w 2332"/>
                <a:gd name="T13" fmla="*/ 429 h 561"/>
                <a:gd name="T14" fmla="*/ 1797 w 2332"/>
                <a:gd name="T15" fmla="*/ 228 h 561"/>
                <a:gd name="T16" fmla="*/ 1748 w 2332"/>
                <a:gd name="T17" fmla="*/ 167 h 561"/>
                <a:gd name="T18" fmla="*/ 1630 w 2332"/>
                <a:gd name="T19" fmla="*/ 155 h 561"/>
                <a:gd name="T20" fmla="*/ 1618 w 2332"/>
                <a:gd name="T21" fmla="*/ 228 h 561"/>
                <a:gd name="T22" fmla="*/ 1576 w 2332"/>
                <a:gd name="T23" fmla="*/ 202 h 561"/>
                <a:gd name="T24" fmla="*/ 1486 w 2332"/>
                <a:gd name="T25" fmla="*/ 217 h 561"/>
                <a:gd name="T26" fmla="*/ 1451 w 2332"/>
                <a:gd name="T27" fmla="*/ 334 h 561"/>
                <a:gd name="T28" fmla="*/ 1416 w 2332"/>
                <a:gd name="T29" fmla="*/ 358 h 561"/>
                <a:gd name="T30" fmla="*/ 1357 w 2332"/>
                <a:gd name="T31" fmla="*/ 275 h 561"/>
                <a:gd name="T32" fmla="*/ 1357 w 2332"/>
                <a:gd name="T33" fmla="*/ 108 h 561"/>
                <a:gd name="T34" fmla="*/ 1296 w 2332"/>
                <a:gd name="T35" fmla="*/ 68 h 561"/>
                <a:gd name="T36" fmla="*/ 1225 w 2332"/>
                <a:gd name="T37" fmla="*/ 66 h 561"/>
                <a:gd name="T38" fmla="*/ 1201 w 2332"/>
                <a:gd name="T39" fmla="*/ 89 h 561"/>
                <a:gd name="T40" fmla="*/ 1178 w 2332"/>
                <a:gd name="T41" fmla="*/ 120 h 561"/>
                <a:gd name="T42" fmla="*/ 1166 w 2332"/>
                <a:gd name="T43" fmla="*/ 240 h 561"/>
                <a:gd name="T44" fmla="*/ 1135 w 2332"/>
                <a:gd name="T45" fmla="*/ 287 h 561"/>
                <a:gd name="T46" fmla="*/ 1046 w 2332"/>
                <a:gd name="T47" fmla="*/ 299 h 561"/>
                <a:gd name="T48" fmla="*/ 1008 w 2332"/>
                <a:gd name="T49" fmla="*/ 323 h 561"/>
                <a:gd name="T50" fmla="*/ 963 w 2332"/>
                <a:gd name="T51" fmla="*/ 217 h 561"/>
                <a:gd name="T52" fmla="*/ 881 w 2332"/>
                <a:gd name="T53" fmla="*/ 132 h 561"/>
                <a:gd name="T54" fmla="*/ 834 w 2332"/>
                <a:gd name="T55" fmla="*/ 96 h 561"/>
                <a:gd name="T56" fmla="*/ 810 w 2332"/>
                <a:gd name="T57" fmla="*/ 120 h 561"/>
                <a:gd name="T58" fmla="*/ 784 w 2332"/>
                <a:gd name="T59" fmla="*/ 217 h 561"/>
                <a:gd name="T60" fmla="*/ 737 w 2332"/>
                <a:gd name="T61" fmla="*/ 275 h 561"/>
                <a:gd name="T62" fmla="*/ 643 w 2332"/>
                <a:gd name="T63" fmla="*/ 144 h 561"/>
                <a:gd name="T64" fmla="*/ 631 w 2332"/>
                <a:gd name="T65" fmla="*/ 73 h 561"/>
                <a:gd name="T66" fmla="*/ 584 w 2332"/>
                <a:gd name="T67" fmla="*/ 108 h 561"/>
                <a:gd name="T68" fmla="*/ 511 w 2332"/>
                <a:gd name="T69" fmla="*/ 144 h 561"/>
                <a:gd name="T70" fmla="*/ 499 w 2332"/>
                <a:gd name="T71" fmla="*/ 191 h 561"/>
                <a:gd name="T72" fmla="*/ 476 w 2332"/>
                <a:gd name="T73" fmla="*/ 191 h 561"/>
                <a:gd name="T74" fmla="*/ 452 w 2332"/>
                <a:gd name="T75" fmla="*/ 108 h 561"/>
                <a:gd name="T76" fmla="*/ 440 w 2332"/>
                <a:gd name="T77" fmla="*/ 26 h 561"/>
                <a:gd name="T78" fmla="*/ 428 w 2332"/>
                <a:gd name="T79" fmla="*/ 49 h 561"/>
                <a:gd name="T80" fmla="*/ 405 w 2332"/>
                <a:gd name="T81" fmla="*/ 108 h 561"/>
                <a:gd name="T82" fmla="*/ 358 w 2332"/>
                <a:gd name="T83" fmla="*/ 252 h 561"/>
                <a:gd name="T84" fmla="*/ 304 w 2332"/>
                <a:gd name="T85" fmla="*/ 181 h 561"/>
                <a:gd name="T86" fmla="*/ 214 w 2332"/>
                <a:gd name="T87" fmla="*/ 179 h 561"/>
                <a:gd name="T88" fmla="*/ 167 w 2332"/>
                <a:gd name="T89" fmla="*/ 250 h 561"/>
                <a:gd name="T90" fmla="*/ 143 w 2332"/>
                <a:gd name="T91" fmla="*/ 299 h 561"/>
                <a:gd name="T92" fmla="*/ 120 w 2332"/>
                <a:gd name="T93" fmla="*/ 334 h 561"/>
                <a:gd name="T94" fmla="*/ 35 w 2332"/>
                <a:gd name="T95" fmla="*/ 561 h 561"/>
                <a:gd name="T96" fmla="*/ 190 w 2332"/>
                <a:gd name="T97" fmla="*/ 561 h 561"/>
                <a:gd name="T98" fmla="*/ 381 w 2332"/>
                <a:gd name="T99" fmla="*/ 561 h 561"/>
                <a:gd name="T100" fmla="*/ 558 w 2332"/>
                <a:gd name="T101" fmla="*/ 561 h 561"/>
                <a:gd name="T102" fmla="*/ 725 w 2332"/>
                <a:gd name="T103" fmla="*/ 561 h 561"/>
                <a:gd name="T104" fmla="*/ 881 w 2332"/>
                <a:gd name="T105" fmla="*/ 561 h 561"/>
                <a:gd name="T106" fmla="*/ 1046 w 2332"/>
                <a:gd name="T107" fmla="*/ 561 h 561"/>
                <a:gd name="T108" fmla="*/ 1225 w 2332"/>
                <a:gd name="T109" fmla="*/ 561 h 561"/>
                <a:gd name="T110" fmla="*/ 1416 w 2332"/>
                <a:gd name="T111" fmla="*/ 561 h 561"/>
                <a:gd name="T112" fmla="*/ 1571 w 2332"/>
                <a:gd name="T113" fmla="*/ 561 h 561"/>
                <a:gd name="T114" fmla="*/ 1760 w 2332"/>
                <a:gd name="T115" fmla="*/ 561 h 561"/>
                <a:gd name="T116" fmla="*/ 1951 w 2332"/>
                <a:gd name="T117" fmla="*/ 561 h 561"/>
                <a:gd name="T118" fmla="*/ 2153 w 2332"/>
                <a:gd name="T119" fmla="*/ 561 h 561"/>
                <a:gd name="T120" fmla="*/ 2332 w 2332"/>
                <a:gd name="T121" fmla="*/ 56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32" h="561">
                  <a:moveTo>
                    <a:pt x="2332" y="549"/>
                  </a:moveTo>
                  <a:lnTo>
                    <a:pt x="2332" y="549"/>
                  </a:lnTo>
                  <a:lnTo>
                    <a:pt x="2332" y="525"/>
                  </a:lnTo>
                  <a:lnTo>
                    <a:pt x="2332" y="525"/>
                  </a:lnTo>
                  <a:lnTo>
                    <a:pt x="2332" y="518"/>
                  </a:lnTo>
                  <a:lnTo>
                    <a:pt x="2332" y="513"/>
                  </a:lnTo>
                  <a:lnTo>
                    <a:pt x="2332" y="513"/>
                  </a:lnTo>
                  <a:lnTo>
                    <a:pt x="2325" y="513"/>
                  </a:lnTo>
                  <a:lnTo>
                    <a:pt x="2320" y="513"/>
                  </a:lnTo>
                  <a:lnTo>
                    <a:pt x="2320" y="513"/>
                  </a:lnTo>
                  <a:lnTo>
                    <a:pt x="2309" y="513"/>
                  </a:lnTo>
                  <a:lnTo>
                    <a:pt x="2309" y="513"/>
                  </a:lnTo>
                  <a:lnTo>
                    <a:pt x="2297" y="513"/>
                  </a:lnTo>
                  <a:lnTo>
                    <a:pt x="2297" y="513"/>
                  </a:lnTo>
                  <a:lnTo>
                    <a:pt x="2271" y="513"/>
                  </a:lnTo>
                  <a:lnTo>
                    <a:pt x="2271" y="513"/>
                  </a:lnTo>
                  <a:lnTo>
                    <a:pt x="2259" y="513"/>
                  </a:lnTo>
                  <a:lnTo>
                    <a:pt x="2259" y="513"/>
                  </a:lnTo>
                  <a:lnTo>
                    <a:pt x="2236" y="513"/>
                  </a:lnTo>
                  <a:lnTo>
                    <a:pt x="2236" y="513"/>
                  </a:lnTo>
                  <a:lnTo>
                    <a:pt x="2188" y="513"/>
                  </a:lnTo>
                  <a:lnTo>
                    <a:pt x="2188" y="513"/>
                  </a:lnTo>
                  <a:lnTo>
                    <a:pt x="2188" y="502"/>
                  </a:lnTo>
                  <a:lnTo>
                    <a:pt x="2188" y="502"/>
                  </a:lnTo>
                  <a:lnTo>
                    <a:pt x="2188" y="490"/>
                  </a:lnTo>
                  <a:lnTo>
                    <a:pt x="2188" y="490"/>
                  </a:lnTo>
                  <a:lnTo>
                    <a:pt x="2188" y="483"/>
                  </a:lnTo>
                  <a:lnTo>
                    <a:pt x="2188" y="478"/>
                  </a:lnTo>
                  <a:lnTo>
                    <a:pt x="2188" y="478"/>
                  </a:lnTo>
                  <a:lnTo>
                    <a:pt x="2184" y="478"/>
                  </a:lnTo>
                  <a:lnTo>
                    <a:pt x="2177" y="478"/>
                  </a:lnTo>
                  <a:lnTo>
                    <a:pt x="2177" y="478"/>
                  </a:lnTo>
                  <a:lnTo>
                    <a:pt x="2177" y="476"/>
                  </a:lnTo>
                  <a:lnTo>
                    <a:pt x="2177" y="471"/>
                  </a:lnTo>
                  <a:lnTo>
                    <a:pt x="2177" y="469"/>
                  </a:lnTo>
                  <a:lnTo>
                    <a:pt x="2177" y="466"/>
                  </a:lnTo>
                  <a:lnTo>
                    <a:pt x="2177" y="466"/>
                  </a:lnTo>
                  <a:lnTo>
                    <a:pt x="2174" y="464"/>
                  </a:lnTo>
                  <a:lnTo>
                    <a:pt x="2172" y="466"/>
                  </a:lnTo>
                  <a:lnTo>
                    <a:pt x="2167" y="466"/>
                  </a:lnTo>
                  <a:lnTo>
                    <a:pt x="2165" y="466"/>
                  </a:lnTo>
                  <a:lnTo>
                    <a:pt x="2165" y="466"/>
                  </a:lnTo>
                  <a:lnTo>
                    <a:pt x="2165" y="464"/>
                  </a:lnTo>
                  <a:lnTo>
                    <a:pt x="2165" y="459"/>
                  </a:lnTo>
                  <a:lnTo>
                    <a:pt x="2165" y="452"/>
                  </a:lnTo>
                  <a:lnTo>
                    <a:pt x="2165" y="452"/>
                  </a:lnTo>
                  <a:lnTo>
                    <a:pt x="2153" y="452"/>
                  </a:lnTo>
                  <a:lnTo>
                    <a:pt x="2153" y="452"/>
                  </a:lnTo>
                  <a:lnTo>
                    <a:pt x="2130" y="452"/>
                  </a:lnTo>
                  <a:lnTo>
                    <a:pt x="2130" y="452"/>
                  </a:lnTo>
                  <a:lnTo>
                    <a:pt x="2082" y="452"/>
                  </a:lnTo>
                  <a:lnTo>
                    <a:pt x="2082" y="452"/>
                  </a:lnTo>
                  <a:lnTo>
                    <a:pt x="2059" y="452"/>
                  </a:lnTo>
                  <a:lnTo>
                    <a:pt x="2059" y="452"/>
                  </a:lnTo>
                  <a:lnTo>
                    <a:pt x="2052" y="452"/>
                  </a:lnTo>
                  <a:lnTo>
                    <a:pt x="2047" y="452"/>
                  </a:lnTo>
                  <a:lnTo>
                    <a:pt x="2047" y="452"/>
                  </a:lnTo>
                  <a:lnTo>
                    <a:pt x="2045" y="455"/>
                  </a:lnTo>
                  <a:lnTo>
                    <a:pt x="2047" y="459"/>
                  </a:lnTo>
                  <a:lnTo>
                    <a:pt x="2047" y="466"/>
                  </a:lnTo>
                  <a:lnTo>
                    <a:pt x="2047" y="466"/>
                  </a:lnTo>
                  <a:lnTo>
                    <a:pt x="2040" y="466"/>
                  </a:lnTo>
                  <a:lnTo>
                    <a:pt x="2035" y="466"/>
                  </a:lnTo>
                  <a:lnTo>
                    <a:pt x="2035" y="466"/>
                  </a:lnTo>
                  <a:lnTo>
                    <a:pt x="2035" y="452"/>
                  </a:lnTo>
                  <a:lnTo>
                    <a:pt x="2035" y="452"/>
                  </a:lnTo>
                  <a:lnTo>
                    <a:pt x="2028" y="452"/>
                  </a:lnTo>
                  <a:lnTo>
                    <a:pt x="2021" y="452"/>
                  </a:lnTo>
                  <a:lnTo>
                    <a:pt x="2021" y="452"/>
                  </a:lnTo>
                  <a:lnTo>
                    <a:pt x="2009" y="452"/>
                  </a:lnTo>
                  <a:lnTo>
                    <a:pt x="2009" y="452"/>
                  </a:lnTo>
                  <a:lnTo>
                    <a:pt x="2005" y="452"/>
                  </a:lnTo>
                  <a:lnTo>
                    <a:pt x="2000" y="452"/>
                  </a:lnTo>
                  <a:lnTo>
                    <a:pt x="1998" y="452"/>
                  </a:lnTo>
                  <a:lnTo>
                    <a:pt x="1998" y="452"/>
                  </a:lnTo>
                  <a:lnTo>
                    <a:pt x="1998" y="459"/>
                  </a:lnTo>
                  <a:lnTo>
                    <a:pt x="1998" y="466"/>
                  </a:lnTo>
                  <a:lnTo>
                    <a:pt x="1998" y="466"/>
                  </a:lnTo>
                  <a:lnTo>
                    <a:pt x="1993" y="466"/>
                  </a:lnTo>
                  <a:lnTo>
                    <a:pt x="1986" y="466"/>
                  </a:lnTo>
                  <a:lnTo>
                    <a:pt x="1986" y="466"/>
                  </a:lnTo>
                  <a:lnTo>
                    <a:pt x="1962" y="466"/>
                  </a:lnTo>
                  <a:lnTo>
                    <a:pt x="1962" y="466"/>
                  </a:lnTo>
                  <a:lnTo>
                    <a:pt x="1951" y="466"/>
                  </a:lnTo>
                  <a:lnTo>
                    <a:pt x="1951" y="466"/>
                  </a:lnTo>
                  <a:lnTo>
                    <a:pt x="1939" y="466"/>
                  </a:lnTo>
                  <a:lnTo>
                    <a:pt x="1939" y="466"/>
                  </a:lnTo>
                  <a:lnTo>
                    <a:pt x="1932" y="466"/>
                  </a:lnTo>
                  <a:lnTo>
                    <a:pt x="1927" y="466"/>
                  </a:lnTo>
                  <a:lnTo>
                    <a:pt x="1927" y="466"/>
                  </a:lnTo>
                  <a:lnTo>
                    <a:pt x="1927" y="464"/>
                  </a:lnTo>
                  <a:lnTo>
                    <a:pt x="1927" y="459"/>
                  </a:lnTo>
                  <a:lnTo>
                    <a:pt x="1927" y="452"/>
                  </a:lnTo>
                  <a:lnTo>
                    <a:pt x="1927" y="452"/>
                  </a:lnTo>
                  <a:lnTo>
                    <a:pt x="1903" y="452"/>
                  </a:lnTo>
                  <a:lnTo>
                    <a:pt x="1903" y="452"/>
                  </a:lnTo>
                  <a:lnTo>
                    <a:pt x="1903" y="459"/>
                  </a:lnTo>
                  <a:lnTo>
                    <a:pt x="1903" y="464"/>
                  </a:lnTo>
                  <a:lnTo>
                    <a:pt x="1903" y="466"/>
                  </a:lnTo>
                  <a:lnTo>
                    <a:pt x="1903" y="466"/>
                  </a:lnTo>
                  <a:lnTo>
                    <a:pt x="1901" y="466"/>
                  </a:lnTo>
                  <a:lnTo>
                    <a:pt x="1896" y="466"/>
                  </a:lnTo>
                  <a:lnTo>
                    <a:pt x="1894" y="464"/>
                  </a:lnTo>
                  <a:lnTo>
                    <a:pt x="1892" y="466"/>
                  </a:lnTo>
                  <a:lnTo>
                    <a:pt x="1892" y="466"/>
                  </a:lnTo>
                  <a:lnTo>
                    <a:pt x="1892" y="469"/>
                  </a:lnTo>
                  <a:lnTo>
                    <a:pt x="1892" y="471"/>
                  </a:lnTo>
                  <a:lnTo>
                    <a:pt x="1892" y="478"/>
                  </a:lnTo>
                  <a:lnTo>
                    <a:pt x="1892" y="478"/>
                  </a:lnTo>
                  <a:lnTo>
                    <a:pt x="1880" y="478"/>
                  </a:lnTo>
                  <a:lnTo>
                    <a:pt x="1880" y="478"/>
                  </a:lnTo>
                  <a:lnTo>
                    <a:pt x="1868" y="478"/>
                  </a:lnTo>
                  <a:lnTo>
                    <a:pt x="1868" y="478"/>
                  </a:lnTo>
                  <a:lnTo>
                    <a:pt x="1844" y="478"/>
                  </a:lnTo>
                  <a:lnTo>
                    <a:pt x="1844" y="478"/>
                  </a:lnTo>
                  <a:lnTo>
                    <a:pt x="1844" y="466"/>
                  </a:lnTo>
                  <a:lnTo>
                    <a:pt x="1844" y="466"/>
                  </a:lnTo>
                  <a:lnTo>
                    <a:pt x="1844" y="452"/>
                  </a:lnTo>
                  <a:lnTo>
                    <a:pt x="1844" y="452"/>
                  </a:lnTo>
                  <a:lnTo>
                    <a:pt x="1844" y="440"/>
                  </a:lnTo>
                  <a:lnTo>
                    <a:pt x="1844" y="440"/>
                  </a:lnTo>
                  <a:lnTo>
                    <a:pt x="1844" y="436"/>
                  </a:lnTo>
                  <a:lnTo>
                    <a:pt x="1844" y="429"/>
                  </a:lnTo>
                  <a:lnTo>
                    <a:pt x="1844" y="429"/>
                  </a:lnTo>
                  <a:lnTo>
                    <a:pt x="1842" y="429"/>
                  </a:lnTo>
                  <a:lnTo>
                    <a:pt x="1837" y="429"/>
                  </a:lnTo>
                  <a:lnTo>
                    <a:pt x="1833" y="429"/>
                  </a:lnTo>
                  <a:lnTo>
                    <a:pt x="1833" y="429"/>
                  </a:lnTo>
                  <a:lnTo>
                    <a:pt x="1833" y="405"/>
                  </a:lnTo>
                  <a:lnTo>
                    <a:pt x="1833" y="405"/>
                  </a:lnTo>
                  <a:lnTo>
                    <a:pt x="1821" y="405"/>
                  </a:lnTo>
                  <a:lnTo>
                    <a:pt x="1821" y="405"/>
                  </a:lnTo>
                  <a:lnTo>
                    <a:pt x="1797" y="405"/>
                  </a:lnTo>
                  <a:lnTo>
                    <a:pt x="1797" y="405"/>
                  </a:lnTo>
                  <a:lnTo>
                    <a:pt x="1797" y="393"/>
                  </a:lnTo>
                  <a:lnTo>
                    <a:pt x="1797" y="393"/>
                  </a:lnTo>
                  <a:lnTo>
                    <a:pt x="1797" y="346"/>
                  </a:lnTo>
                  <a:lnTo>
                    <a:pt x="1797" y="346"/>
                  </a:lnTo>
                  <a:lnTo>
                    <a:pt x="1797" y="252"/>
                  </a:lnTo>
                  <a:lnTo>
                    <a:pt x="1797" y="252"/>
                  </a:lnTo>
                  <a:lnTo>
                    <a:pt x="1797" y="240"/>
                  </a:lnTo>
                  <a:lnTo>
                    <a:pt x="1797" y="240"/>
                  </a:lnTo>
                  <a:lnTo>
                    <a:pt x="1797" y="228"/>
                  </a:lnTo>
                  <a:lnTo>
                    <a:pt x="1797" y="228"/>
                  </a:lnTo>
                  <a:lnTo>
                    <a:pt x="1797" y="217"/>
                  </a:lnTo>
                  <a:lnTo>
                    <a:pt x="1797" y="217"/>
                  </a:lnTo>
                  <a:lnTo>
                    <a:pt x="1795" y="209"/>
                  </a:lnTo>
                  <a:lnTo>
                    <a:pt x="1797" y="202"/>
                  </a:lnTo>
                  <a:lnTo>
                    <a:pt x="1797" y="202"/>
                  </a:lnTo>
                  <a:lnTo>
                    <a:pt x="1800" y="202"/>
                  </a:lnTo>
                  <a:lnTo>
                    <a:pt x="1802" y="202"/>
                  </a:lnTo>
                  <a:lnTo>
                    <a:pt x="1809" y="202"/>
                  </a:lnTo>
                  <a:lnTo>
                    <a:pt x="1809" y="202"/>
                  </a:lnTo>
                  <a:lnTo>
                    <a:pt x="1809" y="179"/>
                  </a:lnTo>
                  <a:lnTo>
                    <a:pt x="1809" y="179"/>
                  </a:lnTo>
                  <a:lnTo>
                    <a:pt x="1783" y="179"/>
                  </a:lnTo>
                  <a:lnTo>
                    <a:pt x="1783" y="179"/>
                  </a:lnTo>
                  <a:lnTo>
                    <a:pt x="1771" y="179"/>
                  </a:lnTo>
                  <a:lnTo>
                    <a:pt x="1771" y="179"/>
                  </a:lnTo>
                  <a:lnTo>
                    <a:pt x="1748" y="179"/>
                  </a:lnTo>
                  <a:lnTo>
                    <a:pt x="1748" y="179"/>
                  </a:lnTo>
                  <a:lnTo>
                    <a:pt x="1748" y="167"/>
                  </a:lnTo>
                  <a:lnTo>
                    <a:pt x="1748" y="167"/>
                  </a:lnTo>
                  <a:lnTo>
                    <a:pt x="1750" y="162"/>
                  </a:lnTo>
                  <a:lnTo>
                    <a:pt x="1748" y="155"/>
                  </a:lnTo>
                  <a:lnTo>
                    <a:pt x="1748" y="155"/>
                  </a:lnTo>
                  <a:lnTo>
                    <a:pt x="1743" y="155"/>
                  </a:lnTo>
                  <a:lnTo>
                    <a:pt x="1736" y="155"/>
                  </a:lnTo>
                  <a:lnTo>
                    <a:pt x="1736" y="155"/>
                  </a:lnTo>
                  <a:lnTo>
                    <a:pt x="1724" y="155"/>
                  </a:lnTo>
                  <a:lnTo>
                    <a:pt x="1724" y="155"/>
                  </a:lnTo>
                  <a:lnTo>
                    <a:pt x="1701" y="155"/>
                  </a:lnTo>
                  <a:lnTo>
                    <a:pt x="1701" y="155"/>
                  </a:lnTo>
                  <a:lnTo>
                    <a:pt x="1654" y="155"/>
                  </a:lnTo>
                  <a:lnTo>
                    <a:pt x="1654" y="155"/>
                  </a:lnTo>
                  <a:lnTo>
                    <a:pt x="1642" y="155"/>
                  </a:lnTo>
                  <a:lnTo>
                    <a:pt x="1642" y="155"/>
                  </a:lnTo>
                  <a:lnTo>
                    <a:pt x="1635" y="155"/>
                  </a:lnTo>
                  <a:lnTo>
                    <a:pt x="1630" y="155"/>
                  </a:lnTo>
                  <a:lnTo>
                    <a:pt x="1630" y="155"/>
                  </a:lnTo>
                  <a:lnTo>
                    <a:pt x="1630" y="158"/>
                  </a:lnTo>
                  <a:lnTo>
                    <a:pt x="1630" y="162"/>
                  </a:lnTo>
                  <a:lnTo>
                    <a:pt x="1630" y="167"/>
                  </a:lnTo>
                  <a:lnTo>
                    <a:pt x="1630" y="167"/>
                  </a:lnTo>
                  <a:lnTo>
                    <a:pt x="1607" y="167"/>
                  </a:lnTo>
                  <a:lnTo>
                    <a:pt x="1607" y="167"/>
                  </a:lnTo>
                  <a:lnTo>
                    <a:pt x="1607" y="179"/>
                  </a:lnTo>
                  <a:lnTo>
                    <a:pt x="1607" y="179"/>
                  </a:lnTo>
                  <a:lnTo>
                    <a:pt x="1607" y="186"/>
                  </a:lnTo>
                  <a:lnTo>
                    <a:pt x="1607" y="191"/>
                  </a:lnTo>
                  <a:lnTo>
                    <a:pt x="1607" y="191"/>
                  </a:lnTo>
                  <a:lnTo>
                    <a:pt x="1611" y="191"/>
                  </a:lnTo>
                  <a:lnTo>
                    <a:pt x="1618" y="191"/>
                  </a:lnTo>
                  <a:lnTo>
                    <a:pt x="1618" y="191"/>
                  </a:lnTo>
                  <a:lnTo>
                    <a:pt x="1618" y="202"/>
                  </a:lnTo>
                  <a:lnTo>
                    <a:pt x="1618" y="202"/>
                  </a:lnTo>
                  <a:lnTo>
                    <a:pt x="1618" y="228"/>
                  </a:lnTo>
                  <a:lnTo>
                    <a:pt x="1618" y="228"/>
                  </a:lnTo>
                  <a:lnTo>
                    <a:pt x="1611" y="228"/>
                  </a:lnTo>
                  <a:lnTo>
                    <a:pt x="1607" y="228"/>
                  </a:lnTo>
                  <a:lnTo>
                    <a:pt x="1607" y="228"/>
                  </a:lnTo>
                  <a:lnTo>
                    <a:pt x="1599" y="226"/>
                  </a:lnTo>
                  <a:lnTo>
                    <a:pt x="1595" y="228"/>
                  </a:lnTo>
                  <a:lnTo>
                    <a:pt x="1595" y="228"/>
                  </a:lnTo>
                  <a:lnTo>
                    <a:pt x="1588" y="228"/>
                  </a:lnTo>
                  <a:lnTo>
                    <a:pt x="1583" y="228"/>
                  </a:lnTo>
                  <a:lnTo>
                    <a:pt x="1583" y="228"/>
                  </a:lnTo>
                  <a:lnTo>
                    <a:pt x="1583" y="221"/>
                  </a:lnTo>
                  <a:lnTo>
                    <a:pt x="1583" y="217"/>
                  </a:lnTo>
                  <a:lnTo>
                    <a:pt x="1583" y="217"/>
                  </a:lnTo>
                  <a:lnTo>
                    <a:pt x="1583" y="217"/>
                  </a:lnTo>
                  <a:lnTo>
                    <a:pt x="1581" y="214"/>
                  </a:lnTo>
                  <a:lnTo>
                    <a:pt x="1583" y="209"/>
                  </a:lnTo>
                  <a:lnTo>
                    <a:pt x="1583" y="202"/>
                  </a:lnTo>
                  <a:lnTo>
                    <a:pt x="1583" y="202"/>
                  </a:lnTo>
                  <a:lnTo>
                    <a:pt x="1576" y="202"/>
                  </a:lnTo>
                  <a:lnTo>
                    <a:pt x="1571" y="202"/>
                  </a:lnTo>
                  <a:lnTo>
                    <a:pt x="1571" y="202"/>
                  </a:lnTo>
                  <a:lnTo>
                    <a:pt x="1559" y="202"/>
                  </a:lnTo>
                  <a:lnTo>
                    <a:pt x="1559" y="202"/>
                  </a:lnTo>
                  <a:lnTo>
                    <a:pt x="1548" y="202"/>
                  </a:lnTo>
                  <a:lnTo>
                    <a:pt x="1548" y="202"/>
                  </a:lnTo>
                  <a:lnTo>
                    <a:pt x="1522" y="202"/>
                  </a:lnTo>
                  <a:lnTo>
                    <a:pt x="1522" y="202"/>
                  </a:lnTo>
                  <a:lnTo>
                    <a:pt x="1510" y="202"/>
                  </a:lnTo>
                  <a:lnTo>
                    <a:pt x="1510" y="202"/>
                  </a:lnTo>
                  <a:lnTo>
                    <a:pt x="1505" y="202"/>
                  </a:lnTo>
                  <a:lnTo>
                    <a:pt x="1498" y="202"/>
                  </a:lnTo>
                  <a:lnTo>
                    <a:pt x="1498" y="202"/>
                  </a:lnTo>
                  <a:lnTo>
                    <a:pt x="1498" y="209"/>
                  </a:lnTo>
                  <a:lnTo>
                    <a:pt x="1498" y="217"/>
                  </a:lnTo>
                  <a:lnTo>
                    <a:pt x="1498" y="217"/>
                  </a:lnTo>
                  <a:lnTo>
                    <a:pt x="1493" y="217"/>
                  </a:lnTo>
                  <a:lnTo>
                    <a:pt x="1486" y="217"/>
                  </a:lnTo>
                  <a:lnTo>
                    <a:pt x="1486" y="217"/>
                  </a:lnTo>
                  <a:lnTo>
                    <a:pt x="1475" y="217"/>
                  </a:lnTo>
                  <a:lnTo>
                    <a:pt x="1475" y="217"/>
                  </a:lnTo>
                  <a:lnTo>
                    <a:pt x="1451" y="217"/>
                  </a:lnTo>
                  <a:lnTo>
                    <a:pt x="1451" y="217"/>
                  </a:lnTo>
                  <a:lnTo>
                    <a:pt x="1451" y="228"/>
                  </a:lnTo>
                  <a:lnTo>
                    <a:pt x="1451" y="228"/>
                  </a:lnTo>
                  <a:lnTo>
                    <a:pt x="1451" y="252"/>
                  </a:lnTo>
                  <a:lnTo>
                    <a:pt x="1451" y="252"/>
                  </a:lnTo>
                  <a:lnTo>
                    <a:pt x="1451" y="275"/>
                  </a:lnTo>
                  <a:lnTo>
                    <a:pt x="1451" y="275"/>
                  </a:lnTo>
                  <a:lnTo>
                    <a:pt x="1451" y="287"/>
                  </a:lnTo>
                  <a:lnTo>
                    <a:pt x="1451" y="287"/>
                  </a:lnTo>
                  <a:lnTo>
                    <a:pt x="1451" y="311"/>
                  </a:lnTo>
                  <a:lnTo>
                    <a:pt x="1451" y="311"/>
                  </a:lnTo>
                  <a:lnTo>
                    <a:pt x="1451" y="323"/>
                  </a:lnTo>
                  <a:lnTo>
                    <a:pt x="1451" y="323"/>
                  </a:lnTo>
                  <a:lnTo>
                    <a:pt x="1451" y="334"/>
                  </a:lnTo>
                  <a:lnTo>
                    <a:pt x="1451" y="334"/>
                  </a:lnTo>
                  <a:lnTo>
                    <a:pt x="1451" y="341"/>
                  </a:lnTo>
                  <a:lnTo>
                    <a:pt x="1451" y="346"/>
                  </a:lnTo>
                  <a:lnTo>
                    <a:pt x="1451" y="346"/>
                  </a:lnTo>
                  <a:lnTo>
                    <a:pt x="1449" y="346"/>
                  </a:lnTo>
                  <a:lnTo>
                    <a:pt x="1446" y="346"/>
                  </a:lnTo>
                  <a:lnTo>
                    <a:pt x="1439" y="346"/>
                  </a:lnTo>
                  <a:lnTo>
                    <a:pt x="1439" y="346"/>
                  </a:lnTo>
                  <a:lnTo>
                    <a:pt x="1439" y="353"/>
                  </a:lnTo>
                  <a:lnTo>
                    <a:pt x="1439" y="356"/>
                  </a:lnTo>
                  <a:lnTo>
                    <a:pt x="1439" y="358"/>
                  </a:lnTo>
                  <a:lnTo>
                    <a:pt x="1439" y="358"/>
                  </a:lnTo>
                  <a:lnTo>
                    <a:pt x="1435" y="358"/>
                  </a:lnTo>
                  <a:lnTo>
                    <a:pt x="1427" y="358"/>
                  </a:lnTo>
                  <a:lnTo>
                    <a:pt x="1427" y="358"/>
                  </a:lnTo>
                  <a:lnTo>
                    <a:pt x="1420" y="358"/>
                  </a:lnTo>
                  <a:lnTo>
                    <a:pt x="1416" y="358"/>
                  </a:lnTo>
                  <a:lnTo>
                    <a:pt x="1416" y="358"/>
                  </a:lnTo>
                  <a:lnTo>
                    <a:pt x="1416" y="353"/>
                  </a:lnTo>
                  <a:lnTo>
                    <a:pt x="1416" y="346"/>
                  </a:lnTo>
                  <a:lnTo>
                    <a:pt x="1416" y="346"/>
                  </a:lnTo>
                  <a:lnTo>
                    <a:pt x="1416" y="334"/>
                  </a:lnTo>
                  <a:lnTo>
                    <a:pt x="1416" y="334"/>
                  </a:lnTo>
                  <a:lnTo>
                    <a:pt x="1416" y="323"/>
                  </a:lnTo>
                  <a:lnTo>
                    <a:pt x="1416" y="323"/>
                  </a:lnTo>
                  <a:lnTo>
                    <a:pt x="1392" y="323"/>
                  </a:lnTo>
                  <a:lnTo>
                    <a:pt x="1392" y="323"/>
                  </a:lnTo>
                  <a:lnTo>
                    <a:pt x="1380" y="323"/>
                  </a:lnTo>
                  <a:lnTo>
                    <a:pt x="1380" y="323"/>
                  </a:lnTo>
                  <a:lnTo>
                    <a:pt x="1357" y="323"/>
                  </a:lnTo>
                  <a:lnTo>
                    <a:pt x="1357" y="323"/>
                  </a:lnTo>
                  <a:lnTo>
                    <a:pt x="1357" y="311"/>
                  </a:lnTo>
                  <a:lnTo>
                    <a:pt x="1357" y="311"/>
                  </a:lnTo>
                  <a:lnTo>
                    <a:pt x="1357" y="299"/>
                  </a:lnTo>
                  <a:lnTo>
                    <a:pt x="1357" y="299"/>
                  </a:lnTo>
                  <a:lnTo>
                    <a:pt x="1357" y="275"/>
                  </a:lnTo>
                  <a:lnTo>
                    <a:pt x="1357" y="275"/>
                  </a:lnTo>
                  <a:lnTo>
                    <a:pt x="1357" y="264"/>
                  </a:lnTo>
                  <a:lnTo>
                    <a:pt x="1357" y="264"/>
                  </a:lnTo>
                  <a:lnTo>
                    <a:pt x="1357" y="240"/>
                  </a:lnTo>
                  <a:lnTo>
                    <a:pt x="1357" y="240"/>
                  </a:lnTo>
                  <a:lnTo>
                    <a:pt x="1357" y="228"/>
                  </a:lnTo>
                  <a:lnTo>
                    <a:pt x="1357" y="228"/>
                  </a:lnTo>
                  <a:lnTo>
                    <a:pt x="1357" y="202"/>
                  </a:lnTo>
                  <a:lnTo>
                    <a:pt x="1357" y="202"/>
                  </a:lnTo>
                  <a:lnTo>
                    <a:pt x="1357" y="191"/>
                  </a:lnTo>
                  <a:lnTo>
                    <a:pt x="1357" y="191"/>
                  </a:lnTo>
                  <a:lnTo>
                    <a:pt x="1357" y="167"/>
                  </a:lnTo>
                  <a:lnTo>
                    <a:pt x="1357" y="167"/>
                  </a:lnTo>
                  <a:lnTo>
                    <a:pt x="1357" y="144"/>
                  </a:lnTo>
                  <a:lnTo>
                    <a:pt x="1357" y="144"/>
                  </a:lnTo>
                  <a:lnTo>
                    <a:pt x="1357" y="132"/>
                  </a:lnTo>
                  <a:lnTo>
                    <a:pt x="1357" y="132"/>
                  </a:lnTo>
                  <a:lnTo>
                    <a:pt x="1357" y="108"/>
                  </a:lnTo>
                  <a:lnTo>
                    <a:pt x="1357" y="108"/>
                  </a:lnTo>
                  <a:lnTo>
                    <a:pt x="1357" y="85"/>
                  </a:lnTo>
                  <a:lnTo>
                    <a:pt x="1357" y="85"/>
                  </a:lnTo>
                  <a:lnTo>
                    <a:pt x="1345" y="85"/>
                  </a:lnTo>
                  <a:lnTo>
                    <a:pt x="1345" y="85"/>
                  </a:lnTo>
                  <a:lnTo>
                    <a:pt x="1321" y="85"/>
                  </a:lnTo>
                  <a:lnTo>
                    <a:pt x="1321" y="85"/>
                  </a:lnTo>
                  <a:lnTo>
                    <a:pt x="1321" y="78"/>
                  </a:lnTo>
                  <a:lnTo>
                    <a:pt x="1321" y="75"/>
                  </a:lnTo>
                  <a:lnTo>
                    <a:pt x="1321" y="73"/>
                  </a:lnTo>
                  <a:lnTo>
                    <a:pt x="1321" y="73"/>
                  </a:lnTo>
                  <a:lnTo>
                    <a:pt x="1314" y="73"/>
                  </a:lnTo>
                  <a:lnTo>
                    <a:pt x="1310" y="73"/>
                  </a:lnTo>
                  <a:lnTo>
                    <a:pt x="1310" y="73"/>
                  </a:lnTo>
                  <a:lnTo>
                    <a:pt x="1303" y="73"/>
                  </a:lnTo>
                  <a:lnTo>
                    <a:pt x="1298" y="73"/>
                  </a:lnTo>
                  <a:lnTo>
                    <a:pt x="1298" y="73"/>
                  </a:lnTo>
                  <a:lnTo>
                    <a:pt x="1296" y="68"/>
                  </a:lnTo>
                  <a:lnTo>
                    <a:pt x="1298" y="61"/>
                  </a:lnTo>
                  <a:lnTo>
                    <a:pt x="1298" y="61"/>
                  </a:lnTo>
                  <a:lnTo>
                    <a:pt x="1284" y="61"/>
                  </a:lnTo>
                  <a:lnTo>
                    <a:pt x="1284" y="61"/>
                  </a:lnTo>
                  <a:lnTo>
                    <a:pt x="1272" y="61"/>
                  </a:lnTo>
                  <a:lnTo>
                    <a:pt x="1272" y="61"/>
                  </a:lnTo>
                  <a:lnTo>
                    <a:pt x="1260" y="61"/>
                  </a:lnTo>
                  <a:lnTo>
                    <a:pt x="1260" y="61"/>
                  </a:lnTo>
                  <a:lnTo>
                    <a:pt x="1248" y="61"/>
                  </a:lnTo>
                  <a:lnTo>
                    <a:pt x="1248" y="61"/>
                  </a:lnTo>
                  <a:lnTo>
                    <a:pt x="1244" y="61"/>
                  </a:lnTo>
                  <a:lnTo>
                    <a:pt x="1237" y="61"/>
                  </a:lnTo>
                  <a:lnTo>
                    <a:pt x="1237" y="61"/>
                  </a:lnTo>
                  <a:lnTo>
                    <a:pt x="1232" y="61"/>
                  </a:lnTo>
                  <a:lnTo>
                    <a:pt x="1225" y="61"/>
                  </a:lnTo>
                  <a:lnTo>
                    <a:pt x="1225" y="61"/>
                  </a:lnTo>
                  <a:lnTo>
                    <a:pt x="1225" y="63"/>
                  </a:lnTo>
                  <a:lnTo>
                    <a:pt x="1225" y="66"/>
                  </a:lnTo>
                  <a:lnTo>
                    <a:pt x="1225" y="70"/>
                  </a:lnTo>
                  <a:lnTo>
                    <a:pt x="1225" y="73"/>
                  </a:lnTo>
                  <a:lnTo>
                    <a:pt x="1225" y="73"/>
                  </a:lnTo>
                  <a:lnTo>
                    <a:pt x="1222" y="73"/>
                  </a:lnTo>
                  <a:lnTo>
                    <a:pt x="1220" y="73"/>
                  </a:lnTo>
                  <a:lnTo>
                    <a:pt x="1213" y="73"/>
                  </a:lnTo>
                  <a:lnTo>
                    <a:pt x="1213" y="73"/>
                  </a:lnTo>
                  <a:lnTo>
                    <a:pt x="1213" y="75"/>
                  </a:lnTo>
                  <a:lnTo>
                    <a:pt x="1213" y="78"/>
                  </a:lnTo>
                  <a:lnTo>
                    <a:pt x="1213" y="85"/>
                  </a:lnTo>
                  <a:lnTo>
                    <a:pt x="1213" y="85"/>
                  </a:lnTo>
                  <a:lnTo>
                    <a:pt x="1211" y="85"/>
                  </a:lnTo>
                  <a:lnTo>
                    <a:pt x="1208" y="85"/>
                  </a:lnTo>
                  <a:lnTo>
                    <a:pt x="1204" y="85"/>
                  </a:lnTo>
                  <a:lnTo>
                    <a:pt x="1201" y="85"/>
                  </a:lnTo>
                  <a:lnTo>
                    <a:pt x="1201" y="85"/>
                  </a:lnTo>
                  <a:lnTo>
                    <a:pt x="1201" y="87"/>
                  </a:lnTo>
                  <a:lnTo>
                    <a:pt x="1201" y="89"/>
                  </a:lnTo>
                  <a:lnTo>
                    <a:pt x="1201" y="96"/>
                  </a:lnTo>
                  <a:lnTo>
                    <a:pt x="1201" y="96"/>
                  </a:lnTo>
                  <a:lnTo>
                    <a:pt x="1199" y="96"/>
                  </a:lnTo>
                  <a:lnTo>
                    <a:pt x="1197" y="96"/>
                  </a:lnTo>
                  <a:lnTo>
                    <a:pt x="1189" y="96"/>
                  </a:lnTo>
                  <a:lnTo>
                    <a:pt x="1189" y="96"/>
                  </a:lnTo>
                  <a:lnTo>
                    <a:pt x="1189" y="99"/>
                  </a:lnTo>
                  <a:lnTo>
                    <a:pt x="1189" y="103"/>
                  </a:lnTo>
                  <a:lnTo>
                    <a:pt x="1189" y="106"/>
                  </a:lnTo>
                  <a:lnTo>
                    <a:pt x="1189" y="108"/>
                  </a:lnTo>
                  <a:lnTo>
                    <a:pt x="1189" y="108"/>
                  </a:lnTo>
                  <a:lnTo>
                    <a:pt x="1187" y="108"/>
                  </a:lnTo>
                  <a:lnTo>
                    <a:pt x="1185" y="108"/>
                  </a:lnTo>
                  <a:lnTo>
                    <a:pt x="1178" y="108"/>
                  </a:lnTo>
                  <a:lnTo>
                    <a:pt x="1178" y="108"/>
                  </a:lnTo>
                  <a:lnTo>
                    <a:pt x="1178" y="111"/>
                  </a:lnTo>
                  <a:lnTo>
                    <a:pt x="1178" y="115"/>
                  </a:lnTo>
                  <a:lnTo>
                    <a:pt x="1178" y="120"/>
                  </a:lnTo>
                  <a:lnTo>
                    <a:pt x="1178" y="120"/>
                  </a:lnTo>
                  <a:lnTo>
                    <a:pt x="1175" y="120"/>
                  </a:lnTo>
                  <a:lnTo>
                    <a:pt x="1173" y="120"/>
                  </a:lnTo>
                  <a:lnTo>
                    <a:pt x="1166" y="120"/>
                  </a:lnTo>
                  <a:lnTo>
                    <a:pt x="1166" y="120"/>
                  </a:lnTo>
                  <a:lnTo>
                    <a:pt x="1166" y="132"/>
                  </a:lnTo>
                  <a:lnTo>
                    <a:pt x="1166" y="132"/>
                  </a:lnTo>
                  <a:lnTo>
                    <a:pt x="1166" y="155"/>
                  </a:lnTo>
                  <a:lnTo>
                    <a:pt x="1166" y="155"/>
                  </a:lnTo>
                  <a:lnTo>
                    <a:pt x="1166" y="167"/>
                  </a:lnTo>
                  <a:lnTo>
                    <a:pt x="1166" y="167"/>
                  </a:lnTo>
                  <a:lnTo>
                    <a:pt x="1166" y="191"/>
                  </a:lnTo>
                  <a:lnTo>
                    <a:pt x="1166" y="191"/>
                  </a:lnTo>
                  <a:lnTo>
                    <a:pt x="1166" y="202"/>
                  </a:lnTo>
                  <a:lnTo>
                    <a:pt x="1166" y="202"/>
                  </a:lnTo>
                  <a:lnTo>
                    <a:pt x="1166" y="228"/>
                  </a:lnTo>
                  <a:lnTo>
                    <a:pt x="1166" y="228"/>
                  </a:lnTo>
                  <a:lnTo>
                    <a:pt x="1166" y="240"/>
                  </a:lnTo>
                  <a:lnTo>
                    <a:pt x="1166" y="240"/>
                  </a:lnTo>
                  <a:lnTo>
                    <a:pt x="1166" y="264"/>
                  </a:lnTo>
                  <a:lnTo>
                    <a:pt x="1166" y="264"/>
                  </a:lnTo>
                  <a:lnTo>
                    <a:pt x="1166" y="275"/>
                  </a:lnTo>
                  <a:lnTo>
                    <a:pt x="1166" y="275"/>
                  </a:lnTo>
                  <a:lnTo>
                    <a:pt x="1166" y="299"/>
                  </a:lnTo>
                  <a:lnTo>
                    <a:pt x="1166" y="299"/>
                  </a:lnTo>
                  <a:lnTo>
                    <a:pt x="1159" y="299"/>
                  </a:lnTo>
                  <a:lnTo>
                    <a:pt x="1154" y="299"/>
                  </a:lnTo>
                  <a:lnTo>
                    <a:pt x="1154" y="299"/>
                  </a:lnTo>
                  <a:lnTo>
                    <a:pt x="1147" y="299"/>
                  </a:lnTo>
                  <a:lnTo>
                    <a:pt x="1142" y="299"/>
                  </a:lnTo>
                  <a:lnTo>
                    <a:pt x="1142" y="299"/>
                  </a:lnTo>
                  <a:lnTo>
                    <a:pt x="1142" y="297"/>
                  </a:lnTo>
                  <a:lnTo>
                    <a:pt x="1142" y="292"/>
                  </a:lnTo>
                  <a:lnTo>
                    <a:pt x="1142" y="287"/>
                  </a:lnTo>
                  <a:lnTo>
                    <a:pt x="1142" y="287"/>
                  </a:lnTo>
                  <a:lnTo>
                    <a:pt x="1135" y="287"/>
                  </a:lnTo>
                  <a:lnTo>
                    <a:pt x="1131" y="287"/>
                  </a:lnTo>
                  <a:lnTo>
                    <a:pt x="1131" y="287"/>
                  </a:lnTo>
                  <a:lnTo>
                    <a:pt x="1119" y="287"/>
                  </a:lnTo>
                  <a:lnTo>
                    <a:pt x="1119" y="287"/>
                  </a:lnTo>
                  <a:lnTo>
                    <a:pt x="1107" y="287"/>
                  </a:lnTo>
                  <a:lnTo>
                    <a:pt x="1107" y="287"/>
                  </a:lnTo>
                  <a:lnTo>
                    <a:pt x="1083" y="287"/>
                  </a:lnTo>
                  <a:lnTo>
                    <a:pt x="1083" y="287"/>
                  </a:lnTo>
                  <a:lnTo>
                    <a:pt x="1060" y="287"/>
                  </a:lnTo>
                  <a:lnTo>
                    <a:pt x="1060" y="287"/>
                  </a:lnTo>
                  <a:lnTo>
                    <a:pt x="1053" y="287"/>
                  </a:lnTo>
                  <a:lnTo>
                    <a:pt x="1048" y="287"/>
                  </a:lnTo>
                  <a:lnTo>
                    <a:pt x="1046" y="287"/>
                  </a:lnTo>
                  <a:lnTo>
                    <a:pt x="1046" y="287"/>
                  </a:lnTo>
                  <a:lnTo>
                    <a:pt x="1046" y="290"/>
                  </a:lnTo>
                  <a:lnTo>
                    <a:pt x="1046" y="292"/>
                  </a:lnTo>
                  <a:lnTo>
                    <a:pt x="1046" y="299"/>
                  </a:lnTo>
                  <a:lnTo>
                    <a:pt x="1046" y="299"/>
                  </a:lnTo>
                  <a:lnTo>
                    <a:pt x="1048" y="304"/>
                  </a:lnTo>
                  <a:lnTo>
                    <a:pt x="1048" y="308"/>
                  </a:lnTo>
                  <a:lnTo>
                    <a:pt x="1046" y="311"/>
                  </a:lnTo>
                  <a:lnTo>
                    <a:pt x="1046" y="311"/>
                  </a:lnTo>
                  <a:lnTo>
                    <a:pt x="1043" y="311"/>
                  </a:lnTo>
                  <a:lnTo>
                    <a:pt x="1041" y="311"/>
                  </a:lnTo>
                  <a:lnTo>
                    <a:pt x="1034" y="311"/>
                  </a:lnTo>
                  <a:lnTo>
                    <a:pt x="1034" y="311"/>
                  </a:lnTo>
                  <a:lnTo>
                    <a:pt x="1029" y="311"/>
                  </a:lnTo>
                  <a:lnTo>
                    <a:pt x="1022" y="311"/>
                  </a:lnTo>
                  <a:lnTo>
                    <a:pt x="1022" y="311"/>
                  </a:lnTo>
                  <a:lnTo>
                    <a:pt x="1017" y="311"/>
                  </a:lnTo>
                  <a:lnTo>
                    <a:pt x="1010" y="311"/>
                  </a:lnTo>
                  <a:lnTo>
                    <a:pt x="1010" y="311"/>
                  </a:lnTo>
                  <a:lnTo>
                    <a:pt x="1010" y="316"/>
                  </a:lnTo>
                  <a:lnTo>
                    <a:pt x="1010" y="323"/>
                  </a:lnTo>
                  <a:lnTo>
                    <a:pt x="1010" y="323"/>
                  </a:lnTo>
                  <a:lnTo>
                    <a:pt x="1008" y="323"/>
                  </a:lnTo>
                  <a:lnTo>
                    <a:pt x="1006" y="323"/>
                  </a:lnTo>
                  <a:lnTo>
                    <a:pt x="999" y="323"/>
                  </a:lnTo>
                  <a:lnTo>
                    <a:pt x="999" y="323"/>
                  </a:lnTo>
                  <a:lnTo>
                    <a:pt x="975" y="323"/>
                  </a:lnTo>
                  <a:lnTo>
                    <a:pt x="975" y="323"/>
                  </a:lnTo>
                  <a:lnTo>
                    <a:pt x="975" y="275"/>
                  </a:lnTo>
                  <a:lnTo>
                    <a:pt x="975" y="275"/>
                  </a:lnTo>
                  <a:lnTo>
                    <a:pt x="975" y="252"/>
                  </a:lnTo>
                  <a:lnTo>
                    <a:pt x="975" y="252"/>
                  </a:lnTo>
                  <a:lnTo>
                    <a:pt x="970" y="252"/>
                  </a:lnTo>
                  <a:lnTo>
                    <a:pt x="966" y="252"/>
                  </a:lnTo>
                  <a:lnTo>
                    <a:pt x="963" y="252"/>
                  </a:lnTo>
                  <a:lnTo>
                    <a:pt x="963" y="252"/>
                  </a:lnTo>
                  <a:lnTo>
                    <a:pt x="963" y="240"/>
                  </a:lnTo>
                  <a:lnTo>
                    <a:pt x="963" y="240"/>
                  </a:lnTo>
                  <a:lnTo>
                    <a:pt x="963" y="228"/>
                  </a:lnTo>
                  <a:lnTo>
                    <a:pt x="963" y="228"/>
                  </a:lnTo>
                  <a:lnTo>
                    <a:pt x="963" y="217"/>
                  </a:lnTo>
                  <a:lnTo>
                    <a:pt x="963" y="217"/>
                  </a:lnTo>
                  <a:lnTo>
                    <a:pt x="963" y="202"/>
                  </a:lnTo>
                  <a:lnTo>
                    <a:pt x="963" y="202"/>
                  </a:lnTo>
                  <a:lnTo>
                    <a:pt x="963" y="179"/>
                  </a:lnTo>
                  <a:lnTo>
                    <a:pt x="963" y="179"/>
                  </a:lnTo>
                  <a:lnTo>
                    <a:pt x="959" y="179"/>
                  </a:lnTo>
                  <a:lnTo>
                    <a:pt x="951" y="179"/>
                  </a:lnTo>
                  <a:lnTo>
                    <a:pt x="951" y="179"/>
                  </a:lnTo>
                  <a:lnTo>
                    <a:pt x="951" y="167"/>
                  </a:lnTo>
                  <a:lnTo>
                    <a:pt x="951" y="167"/>
                  </a:lnTo>
                  <a:lnTo>
                    <a:pt x="951" y="155"/>
                  </a:lnTo>
                  <a:lnTo>
                    <a:pt x="951" y="155"/>
                  </a:lnTo>
                  <a:lnTo>
                    <a:pt x="904" y="155"/>
                  </a:lnTo>
                  <a:lnTo>
                    <a:pt x="904" y="155"/>
                  </a:lnTo>
                  <a:lnTo>
                    <a:pt x="881" y="155"/>
                  </a:lnTo>
                  <a:lnTo>
                    <a:pt x="881" y="155"/>
                  </a:lnTo>
                  <a:lnTo>
                    <a:pt x="881" y="132"/>
                  </a:lnTo>
                  <a:lnTo>
                    <a:pt x="881" y="132"/>
                  </a:lnTo>
                  <a:lnTo>
                    <a:pt x="874" y="132"/>
                  </a:lnTo>
                  <a:lnTo>
                    <a:pt x="871" y="132"/>
                  </a:lnTo>
                  <a:lnTo>
                    <a:pt x="869" y="132"/>
                  </a:lnTo>
                  <a:lnTo>
                    <a:pt x="869" y="132"/>
                  </a:lnTo>
                  <a:lnTo>
                    <a:pt x="869" y="127"/>
                  </a:lnTo>
                  <a:lnTo>
                    <a:pt x="869" y="120"/>
                  </a:lnTo>
                  <a:lnTo>
                    <a:pt x="869" y="120"/>
                  </a:lnTo>
                  <a:lnTo>
                    <a:pt x="869" y="108"/>
                  </a:lnTo>
                  <a:lnTo>
                    <a:pt x="869" y="108"/>
                  </a:lnTo>
                  <a:lnTo>
                    <a:pt x="869" y="96"/>
                  </a:lnTo>
                  <a:lnTo>
                    <a:pt x="869" y="96"/>
                  </a:lnTo>
                  <a:lnTo>
                    <a:pt x="857" y="96"/>
                  </a:lnTo>
                  <a:lnTo>
                    <a:pt x="857" y="96"/>
                  </a:lnTo>
                  <a:lnTo>
                    <a:pt x="845" y="96"/>
                  </a:lnTo>
                  <a:lnTo>
                    <a:pt x="845" y="96"/>
                  </a:lnTo>
                  <a:lnTo>
                    <a:pt x="838" y="96"/>
                  </a:lnTo>
                  <a:lnTo>
                    <a:pt x="834" y="96"/>
                  </a:lnTo>
                  <a:lnTo>
                    <a:pt x="834" y="96"/>
                  </a:lnTo>
                  <a:lnTo>
                    <a:pt x="831" y="99"/>
                  </a:lnTo>
                  <a:lnTo>
                    <a:pt x="834" y="101"/>
                  </a:lnTo>
                  <a:lnTo>
                    <a:pt x="834" y="108"/>
                  </a:lnTo>
                  <a:lnTo>
                    <a:pt x="834" y="108"/>
                  </a:lnTo>
                  <a:lnTo>
                    <a:pt x="827" y="108"/>
                  </a:lnTo>
                  <a:lnTo>
                    <a:pt x="824" y="108"/>
                  </a:lnTo>
                  <a:lnTo>
                    <a:pt x="822" y="108"/>
                  </a:lnTo>
                  <a:lnTo>
                    <a:pt x="822" y="108"/>
                  </a:lnTo>
                  <a:lnTo>
                    <a:pt x="820" y="111"/>
                  </a:lnTo>
                  <a:lnTo>
                    <a:pt x="822" y="115"/>
                  </a:lnTo>
                  <a:lnTo>
                    <a:pt x="822" y="118"/>
                  </a:lnTo>
                  <a:lnTo>
                    <a:pt x="822" y="120"/>
                  </a:lnTo>
                  <a:lnTo>
                    <a:pt x="822" y="120"/>
                  </a:lnTo>
                  <a:lnTo>
                    <a:pt x="820" y="120"/>
                  </a:lnTo>
                  <a:lnTo>
                    <a:pt x="815" y="120"/>
                  </a:lnTo>
                  <a:lnTo>
                    <a:pt x="812" y="120"/>
                  </a:lnTo>
                  <a:lnTo>
                    <a:pt x="810" y="120"/>
                  </a:lnTo>
                  <a:lnTo>
                    <a:pt x="810" y="120"/>
                  </a:lnTo>
                  <a:lnTo>
                    <a:pt x="808" y="122"/>
                  </a:lnTo>
                  <a:lnTo>
                    <a:pt x="808" y="127"/>
                  </a:lnTo>
                  <a:lnTo>
                    <a:pt x="810" y="132"/>
                  </a:lnTo>
                  <a:lnTo>
                    <a:pt x="810" y="132"/>
                  </a:lnTo>
                  <a:lnTo>
                    <a:pt x="803" y="132"/>
                  </a:lnTo>
                  <a:lnTo>
                    <a:pt x="796" y="132"/>
                  </a:lnTo>
                  <a:lnTo>
                    <a:pt x="796" y="132"/>
                  </a:lnTo>
                  <a:lnTo>
                    <a:pt x="796" y="139"/>
                  </a:lnTo>
                  <a:lnTo>
                    <a:pt x="796" y="144"/>
                  </a:lnTo>
                  <a:lnTo>
                    <a:pt x="796" y="144"/>
                  </a:lnTo>
                  <a:lnTo>
                    <a:pt x="796" y="155"/>
                  </a:lnTo>
                  <a:lnTo>
                    <a:pt x="796" y="155"/>
                  </a:lnTo>
                  <a:lnTo>
                    <a:pt x="796" y="167"/>
                  </a:lnTo>
                  <a:lnTo>
                    <a:pt x="796" y="167"/>
                  </a:lnTo>
                  <a:lnTo>
                    <a:pt x="796" y="217"/>
                  </a:lnTo>
                  <a:lnTo>
                    <a:pt x="796" y="217"/>
                  </a:lnTo>
                  <a:lnTo>
                    <a:pt x="784" y="217"/>
                  </a:lnTo>
                  <a:lnTo>
                    <a:pt x="784" y="217"/>
                  </a:lnTo>
                  <a:lnTo>
                    <a:pt x="761" y="217"/>
                  </a:lnTo>
                  <a:lnTo>
                    <a:pt x="761" y="217"/>
                  </a:lnTo>
                  <a:lnTo>
                    <a:pt x="761" y="264"/>
                  </a:lnTo>
                  <a:lnTo>
                    <a:pt x="761" y="264"/>
                  </a:lnTo>
                  <a:lnTo>
                    <a:pt x="761" y="311"/>
                  </a:lnTo>
                  <a:lnTo>
                    <a:pt x="761" y="311"/>
                  </a:lnTo>
                  <a:lnTo>
                    <a:pt x="749" y="311"/>
                  </a:lnTo>
                  <a:lnTo>
                    <a:pt x="749" y="311"/>
                  </a:lnTo>
                  <a:lnTo>
                    <a:pt x="744" y="311"/>
                  </a:lnTo>
                  <a:lnTo>
                    <a:pt x="737" y="311"/>
                  </a:lnTo>
                  <a:lnTo>
                    <a:pt x="737" y="311"/>
                  </a:lnTo>
                  <a:lnTo>
                    <a:pt x="737" y="304"/>
                  </a:lnTo>
                  <a:lnTo>
                    <a:pt x="737" y="299"/>
                  </a:lnTo>
                  <a:lnTo>
                    <a:pt x="737" y="299"/>
                  </a:lnTo>
                  <a:lnTo>
                    <a:pt x="737" y="287"/>
                  </a:lnTo>
                  <a:lnTo>
                    <a:pt x="737" y="287"/>
                  </a:lnTo>
                  <a:lnTo>
                    <a:pt x="737" y="275"/>
                  </a:lnTo>
                  <a:lnTo>
                    <a:pt x="737" y="275"/>
                  </a:lnTo>
                  <a:lnTo>
                    <a:pt x="737" y="252"/>
                  </a:lnTo>
                  <a:lnTo>
                    <a:pt x="737" y="252"/>
                  </a:lnTo>
                  <a:lnTo>
                    <a:pt x="690" y="252"/>
                  </a:lnTo>
                  <a:lnTo>
                    <a:pt x="690" y="252"/>
                  </a:lnTo>
                  <a:lnTo>
                    <a:pt x="678" y="252"/>
                  </a:lnTo>
                  <a:lnTo>
                    <a:pt x="678" y="252"/>
                  </a:lnTo>
                  <a:lnTo>
                    <a:pt x="655" y="252"/>
                  </a:lnTo>
                  <a:lnTo>
                    <a:pt x="655" y="252"/>
                  </a:lnTo>
                  <a:lnTo>
                    <a:pt x="655" y="202"/>
                  </a:lnTo>
                  <a:lnTo>
                    <a:pt x="655" y="202"/>
                  </a:lnTo>
                  <a:lnTo>
                    <a:pt x="655" y="155"/>
                  </a:lnTo>
                  <a:lnTo>
                    <a:pt x="655" y="155"/>
                  </a:lnTo>
                  <a:lnTo>
                    <a:pt x="655" y="144"/>
                  </a:lnTo>
                  <a:lnTo>
                    <a:pt x="655" y="144"/>
                  </a:lnTo>
                  <a:lnTo>
                    <a:pt x="648" y="144"/>
                  </a:lnTo>
                  <a:lnTo>
                    <a:pt x="645" y="144"/>
                  </a:lnTo>
                  <a:lnTo>
                    <a:pt x="643" y="144"/>
                  </a:lnTo>
                  <a:lnTo>
                    <a:pt x="643" y="144"/>
                  </a:lnTo>
                  <a:lnTo>
                    <a:pt x="643" y="141"/>
                  </a:lnTo>
                  <a:lnTo>
                    <a:pt x="643" y="139"/>
                  </a:lnTo>
                  <a:lnTo>
                    <a:pt x="643" y="132"/>
                  </a:lnTo>
                  <a:lnTo>
                    <a:pt x="643" y="132"/>
                  </a:lnTo>
                  <a:lnTo>
                    <a:pt x="643" y="127"/>
                  </a:lnTo>
                  <a:lnTo>
                    <a:pt x="643" y="120"/>
                  </a:lnTo>
                  <a:lnTo>
                    <a:pt x="643" y="120"/>
                  </a:lnTo>
                  <a:lnTo>
                    <a:pt x="640" y="120"/>
                  </a:lnTo>
                  <a:lnTo>
                    <a:pt x="636" y="120"/>
                  </a:lnTo>
                  <a:lnTo>
                    <a:pt x="631" y="120"/>
                  </a:lnTo>
                  <a:lnTo>
                    <a:pt x="631" y="120"/>
                  </a:lnTo>
                  <a:lnTo>
                    <a:pt x="631" y="118"/>
                  </a:lnTo>
                  <a:lnTo>
                    <a:pt x="631" y="115"/>
                  </a:lnTo>
                  <a:lnTo>
                    <a:pt x="631" y="108"/>
                  </a:lnTo>
                  <a:lnTo>
                    <a:pt x="631" y="108"/>
                  </a:lnTo>
                  <a:lnTo>
                    <a:pt x="631" y="96"/>
                  </a:lnTo>
                  <a:lnTo>
                    <a:pt x="631" y="96"/>
                  </a:lnTo>
                  <a:lnTo>
                    <a:pt x="631" y="73"/>
                  </a:lnTo>
                  <a:lnTo>
                    <a:pt x="631" y="73"/>
                  </a:lnTo>
                  <a:lnTo>
                    <a:pt x="631" y="49"/>
                  </a:lnTo>
                  <a:lnTo>
                    <a:pt x="631" y="49"/>
                  </a:lnTo>
                  <a:lnTo>
                    <a:pt x="607" y="49"/>
                  </a:lnTo>
                  <a:lnTo>
                    <a:pt x="607" y="49"/>
                  </a:lnTo>
                  <a:lnTo>
                    <a:pt x="607" y="73"/>
                  </a:lnTo>
                  <a:lnTo>
                    <a:pt x="607" y="73"/>
                  </a:lnTo>
                  <a:lnTo>
                    <a:pt x="607" y="120"/>
                  </a:lnTo>
                  <a:lnTo>
                    <a:pt x="607" y="120"/>
                  </a:lnTo>
                  <a:lnTo>
                    <a:pt x="600" y="120"/>
                  </a:lnTo>
                  <a:lnTo>
                    <a:pt x="596" y="120"/>
                  </a:lnTo>
                  <a:lnTo>
                    <a:pt x="596" y="120"/>
                  </a:lnTo>
                  <a:lnTo>
                    <a:pt x="593" y="118"/>
                  </a:lnTo>
                  <a:lnTo>
                    <a:pt x="596" y="115"/>
                  </a:lnTo>
                  <a:lnTo>
                    <a:pt x="596" y="108"/>
                  </a:lnTo>
                  <a:lnTo>
                    <a:pt x="596" y="108"/>
                  </a:lnTo>
                  <a:lnTo>
                    <a:pt x="584" y="108"/>
                  </a:lnTo>
                  <a:lnTo>
                    <a:pt x="584" y="108"/>
                  </a:lnTo>
                  <a:lnTo>
                    <a:pt x="572" y="108"/>
                  </a:lnTo>
                  <a:lnTo>
                    <a:pt x="572" y="108"/>
                  </a:lnTo>
                  <a:lnTo>
                    <a:pt x="523" y="108"/>
                  </a:lnTo>
                  <a:lnTo>
                    <a:pt x="523" y="108"/>
                  </a:lnTo>
                  <a:lnTo>
                    <a:pt x="523" y="120"/>
                  </a:lnTo>
                  <a:lnTo>
                    <a:pt x="523" y="120"/>
                  </a:lnTo>
                  <a:lnTo>
                    <a:pt x="525" y="127"/>
                  </a:lnTo>
                  <a:lnTo>
                    <a:pt x="523" y="132"/>
                  </a:lnTo>
                  <a:lnTo>
                    <a:pt x="523" y="132"/>
                  </a:lnTo>
                  <a:lnTo>
                    <a:pt x="520" y="132"/>
                  </a:lnTo>
                  <a:lnTo>
                    <a:pt x="518" y="132"/>
                  </a:lnTo>
                  <a:lnTo>
                    <a:pt x="513" y="132"/>
                  </a:lnTo>
                  <a:lnTo>
                    <a:pt x="511" y="132"/>
                  </a:lnTo>
                  <a:lnTo>
                    <a:pt x="511" y="132"/>
                  </a:lnTo>
                  <a:lnTo>
                    <a:pt x="511" y="134"/>
                  </a:lnTo>
                  <a:lnTo>
                    <a:pt x="511" y="139"/>
                  </a:lnTo>
                  <a:lnTo>
                    <a:pt x="511" y="144"/>
                  </a:lnTo>
                  <a:lnTo>
                    <a:pt x="511" y="144"/>
                  </a:lnTo>
                  <a:lnTo>
                    <a:pt x="499" y="144"/>
                  </a:lnTo>
                  <a:lnTo>
                    <a:pt x="499" y="144"/>
                  </a:lnTo>
                  <a:lnTo>
                    <a:pt x="487" y="144"/>
                  </a:lnTo>
                  <a:lnTo>
                    <a:pt x="487" y="144"/>
                  </a:lnTo>
                  <a:lnTo>
                    <a:pt x="487" y="155"/>
                  </a:lnTo>
                  <a:lnTo>
                    <a:pt x="487" y="155"/>
                  </a:lnTo>
                  <a:lnTo>
                    <a:pt x="487" y="162"/>
                  </a:lnTo>
                  <a:lnTo>
                    <a:pt x="487" y="167"/>
                  </a:lnTo>
                  <a:lnTo>
                    <a:pt x="487" y="167"/>
                  </a:lnTo>
                  <a:lnTo>
                    <a:pt x="494" y="167"/>
                  </a:lnTo>
                  <a:lnTo>
                    <a:pt x="499" y="167"/>
                  </a:lnTo>
                  <a:lnTo>
                    <a:pt x="499" y="167"/>
                  </a:lnTo>
                  <a:lnTo>
                    <a:pt x="501" y="169"/>
                  </a:lnTo>
                  <a:lnTo>
                    <a:pt x="499" y="174"/>
                  </a:lnTo>
                  <a:lnTo>
                    <a:pt x="499" y="179"/>
                  </a:lnTo>
                  <a:lnTo>
                    <a:pt x="499" y="179"/>
                  </a:lnTo>
                  <a:lnTo>
                    <a:pt x="499" y="191"/>
                  </a:lnTo>
                  <a:lnTo>
                    <a:pt x="499" y="191"/>
                  </a:lnTo>
                  <a:lnTo>
                    <a:pt x="499" y="202"/>
                  </a:lnTo>
                  <a:lnTo>
                    <a:pt x="499" y="202"/>
                  </a:lnTo>
                  <a:lnTo>
                    <a:pt x="499" y="209"/>
                  </a:lnTo>
                  <a:lnTo>
                    <a:pt x="499" y="217"/>
                  </a:lnTo>
                  <a:lnTo>
                    <a:pt x="499" y="217"/>
                  </a:lnTo>
                  <a:lnTo>
                    <a:pt x="497" y="217"/>
                  </a:lnTo>
                  <a:lnTo>
                    <a:pt x="494" y="217"/>
                  </a:lnTo>
                  <a:lnTo>
                    <a:pt x="487" y="217"/>
                  </a:lnTo>
                  <a:lnTo>
                    <a:pt x="487" y="217"/>
                  </a:lnTo>
                  <a:lnTo>
                    <a:pt x="487" y="209"/>
                  </a:lnTo>
                  <a:lnTo>
                    <a:pt x="487" y="205"/>
                  </a:lnTo>
                  <a:lnTo>
                    <a:pt x="487" y="202"/>
                  </a:lnTo>
                  <a:lnTo>
                    <a:pt x="487" y="202"/>
                  </a:lnTo>
                  <a:lnTo>
                    <a:pt x="483" y="202"/>
                  </a:lnTo>
                  <a:lnTo>
                    <a:pt x="476" y="202"/>
                  </a:lnTo>
                  <a:lnTo>
                    <a:pt x="476" y="202"/>
                  </a:lnTo>
                  <a:lnTo>
                    <a:pt x="476" y="198"/>
                  </a:lnTo>
                  <a:lnTo>
                    <a:pt x="476" y="191"/>
                  </a:lnTo>
                  <a:lnTo>
                    <a:pt x="476" y="191"/>
                  </a:lnTo>
                  <a:lnTo>
                    <a:pt x="476" y="179"/>
                  </a:lnTo>
                  <a:lnTo>
                    <a:pt x="476" y="179"/>
                  </a:lnTo>
                  <a:lnTo>
                    <a:pt x="476" y="167"/>
                  </a:lnTo>
                  <a:lnTo>
                    <a:pt x="476" y="167"/>
                  </a:lnTo>
                  <a:lnTo>
                    <a:pt x="476" y="144"/>
                  </a:lnTo>
                  <a:lnTo>
                    <a:pt x="476" y="144"/>
                  </a:lnTo>
                  <a:lnTo>
                    <a:pt x="476" y="120"/>
                  </a:lnTo>
                  <a:lnTo>
                    <a:pt x="476" y="120"/>
                  </a:lnTo>
                  <a:lnTo>
                    <a:pt x="471" y="120"/>
                  </a:lnTo>
                  <a:lnTo>
                    <a:pt x="464" y="120"/>
                  </a:lnTo>
                  <a:lnTo>
                    <a:pt x="464" y="120"/>
                  </a:lnTo>
                  <a:lnTo>
                    <a:pt x="464" y="118"/>
                  </a:lnTo>
                  <a:lnTo>
                    <a:pt x="464" y="115"/>
                  </a:lnTo>
                  <a:lnTo>
                    <a:pt x="464" y="108"/>
                  </a:lnTo>
                  <a:lnTo>
                    <a:pt x="464" y="108"/>
                  </a:lnTo>
                  <a:lnTo>
                    <a:pt x="457" y="108"/>
                  </a:lnTo>
                  <a:lnTo>
                    <a:pt x="452" y="108"/>
                  </a:lnTo>
                  <a:lnTo>
                    <a:pt x="452" y="108"/>
                  </a:lnTo>
                  <a:lnTo>
                    <a:pt x="452" y="103"/>
                  </a:lnTo>
                  <a:lnTo>
                    <a:pt x="452" y="96"/>
                  </a:lnTo>
                  <a:lnTo>
                    <a:pt x="452" y="96"/>
                  </a:lnTo>
                  <a:lnTo>
                    <a:pt x="452" y="85"/>
                  </a:lnTo>
                  <a:lnTo>
                    <a:pt x="452" y="85"/>
                  </a:lnTo>
                  <a:lnTo>
                    <a:pt x="452" y="78"/>
                  </a:lnTo>
                  <a:lnTo>
                    <a:pt x="452" y="73"/>
                  </a:lnTo>
                  <a:lnTo>
                    <a:pt x="452" y="73"/>
                  </a:lnTo>
                  <a:lnTo>
                    <a:pt x="450" y="73"/>
                  </a:lnTo>
                  <a:lnTo>
                    <a:pt x="447" y="73"/>
                  </a:lnTo>
                  <a:lnTo>
                    <a:pt x="440" y="73"/>
                  </a:lnTo>
                  <a:lnTo>
                    <a:pt x="440" y="73"/>
                  </a:lnTo>
                  <a:lnTo>
                    <a:pt x="440" y="49"/>
                  </a:lnTo>
                  <a:lnTo>
                    <a:pt x="440" y="49"/>
                  </a:lnTo>
                  <a:lnTo>
                    <a:pt x="440" y="37"/>
                  </a:lnTo>
                  <a:lnTo>
                    <a:pt x="440" y="37"/>
                  </a:lnTo>
                  <a:lnTo>
                    <a:pt x="440" y="26"/>
                  </a:lnTo>
                  <a:lnTo>
                    <a:pt x="440" y="26"/>
                  </a:lnTo>
                  <a:lnTo>
                    <a:pt x="440" y="14"/>
                  </a:lnTo>
                  <a:lnTo>
                    <a:pt x="440" y="14"/>
                  </a:lnTo>
                  <a:lnTo>
                    <a:pt x="440" y="7"/>
                  </a:lnTo>
                  <a:lnTo>
                    <a:pt x="440" y="2"/>
                  </a:lnTo>
                  <a:lnTo>
                    <a:pt x="440" y="2"/>
                  </a:lnTo>
                  <a:lnTo>
                    <a:pt x="438" y="0"/>
                  </a:lnTo>
                  <a:lnTo>
                    <a:pt x="435" y="2"/>
                  </a:lnTo>
                  <a:lnTo>
                    <a:pt x="428" y="2"/>
                  </a:lnTo>
                  <a:lnTo>
                    <a:pt x="428" y="2"/>
                  </a:lnTo>
                  <a:lnTo>
                    <a:pt x="428" y="14"/>
                  </a:lnTo>
                  <a:lnTo>
                    <a:pt x="428" y="14"/>
                  </a:lnTo>
                  <a:lnTo>
                    <a:pt x="428" y="26"/>
                  </a:lnTo>
                  <a:lnTo>
                    <a:pt x="428" y="26"/>
                  </a:lnTo>
                  <a:lnTo>
                    <a:pt x="428" y="37"/>
                  </a:lnTo>
                  <a:lnTo>
                    <a:pt x="428" y="37"/>
                  </a:lnTo>
                  <a:lnTo>
                    <a:pt x="428" y="42"/>
                  </a:lnTo>
                  <a:lnTo>
                    <a:pt x="428" y="49"/>
                  </a:lnTo>
                  <a:lnTo>
                    <a:pt x="428" y="49"/>
                  </a:lnTo>
                  <a:lnTo>
                    <a:pt x="421" y="49"/>
                  </a:lnTo>
                  <a:lnTo>
                    <a:pt x="417" y="49"/>
                  </a:lnTo>
                  <a:lnTo>
                    <a:pt x="417" y="49"/>
                  </a:lnTo>
                  <a:lnTo>
                    <a:pt x="417" y="54"/>
                  </a:lnTo>
                  <a:lnTo>
                    <a:pt x="417" y="61"/>
                  </a:lnTo>
                  <a:lnTo>
                    <a:pt x="417" y="61"/>
                  </a:lnTo>
                  <a:lnTo>
                    <a:pt x="417" y="66"/>
                  </a:lnTo>
                  <a:lnTo>
                    <a:pt x="417" y="73"/>
                  </a:lnTo>
                  <a:lnTo>
                    <a:pt x="417" y="73"/>
                  </a:lnTo>
                  <a:lnTo>
                    <a:pt x="410" y="73"/>
                  </a:lnTo>
                  <a:lnTo>
                    <a:pt x="405" y="73"/>
                  </a:lnTo>
                  <a:lnTo>
                    <a:pt x="405" y="73"/>
                  </a:lnTo>
                  <a:lnTo>
                    <a:pt x="405" y="75"/>
                  </a:lnTo>
                  <a:lnTo>
                    <a:pt x="405" y="78"/>
                  </a:lnTo>
                  <a:lnTo>
                    <a:pt x="405" y="85"/>
                  </a:lnTo>
                  <a:lnTo>
                    <a:pt x="405" y="85"/>
                  </a:lnTo>
                  <a:lnTo>
                    <a:pt x="405" y="108"/>
                  </a:lnTo>
                  <a:lnTo>
                    <a:pt x="405" y="108"/>
                  </a:lnTo>
                  <a:lnTo>
                    <a:pt x="393" y="108"/>
                  </a:lnTo>
                  <a:lnTo>
                    <a:pt x="393" y="108"/>
                  </a:lnTo>
                  <a:lnTo>
                    <a:pt x="370" y="108"/>
                  </a:lnTo>
                  <a:lnTo>
                    <a:pt x="370" y="108"/>
                  </a:lnTo>
                  <a:lnTo>
                    <a:pt x="370" y="155"/>
                  </a:lnTo>
                  <a:lnTo>
                    <a:pt x="370" y="155"/>
                  </a:lnTo>
                  <a:lnTo>
                    <a:pt x="370" y="179"/>
                  </a:lnTo>
                  <a:lnTo>
                    <a:pt x="370" y="179"/>
                  </a:lnTo>
                  <a:lnTo>
                    <a:pt x="370" y="191"/>
                  </a:lnTo>
                  <a:lnTo>
                    <a:pt x="370" y="191"/>
                  </a:lnTo>
                  <a:lnTo>
                    <a:pt x="370" y="198"/>
                  </a:lnTo>
                  <a:lnTo>
                    <a:pt x="370" y="202"/>
                  </a:lnTo>
                  <a:lnTo>
                    <a:pt x="370" y="202"/>
                  </a:lnTo>
                  <a:lnTo>
                    <a:pt x="362" y="205"/>
                  </a:lnTo>
                  <a:lnTo>
                    <a:pt x="358" y="202"/>
                  </a:lnTo>
                  <a:lnTo>
                    <a:pt x="358" y="202"/>
                  </a:lnTo>
                  <a:lnTo>
                    <a:pt x="358" y="252"/>
                  </a:lnTo>
                  <a:lnTo>
                    <a:pt x="358" y="252"/>
                  </a:lnTo>
                  <a:lnTo>
                    <a:pt x="351" y="252"/>
                  </a:lnTo>
                  <a:lnTo>
                    <a:pt x="346" y="252"/>
                  </a:lnTo>
                  <a:lnTo>
                    <a:pt x="346" y="252"/>
                  </a:lnTo>
                  <a:lnTo>
                    <a:pt x="344" y="245"/>
                  </a:lnTo>
                  <a:lnTo>
                    <a:pt x="346" y="240"/>
                  </a:lnTo>
                  <a:lnTo>
                    <a:pt x="346" y="240"/>
                  </a:lnTo>
                  <a:lnTo>
                    <a:pt x="346" y="228"/>
                  </a:lnTo>
                  <a:lnTo>
                    <a:pt x="346" y="228"/>
                  </a:lnTo>
                  <a:lnTo>
                    <a:pt x="346" y="202"/>
                  </a:lnTo>
                  <a:lnTo>
                    <a:pt x="346" y="202"/>
                  </a:lnTo>
                  <a:lnTo>
                    <a:pt x="346" y="179"/>
                  </a:lnTo>
                  <a:lnTo>
                    <a:pt x="346" y="179"/>
                  </a:lnTo>
                  <a:lnTo>
                    <a:pt x="322" y="179"/>
                  </a:lnTo>
                  <a:lnTo>
                    <a:pt x="322" y="179"/>
                  </a:lnTo>
                  <a:lnTo>
                    <a:pt x="308" y="179"/>
                  </a:lnTo>
                  <a:lnTo>
                    <a:pt x="308" y="179"/>
                  </a:lnTo>
                  <a:lnTo>
                    <a:pt x="304" y="181"/>
                  </a:lnTo>
                  <a:lnTo>
                    <a:pt x="296" y="179"/>
                  </a:lnTo>
                  <a:lnTo>
                    <a:pt x="296" y="179"/>
                  </a:lnTo>
                  <a:lnTo>
                    <a:pt x="296" y="174"/>
                  </a:lnTo>
                  <a:lnTo>
                    <a:pt x="296" y="167"/>
                  </a:lnTo>
                  <a:lnTo>
                    <a:pt x="296" y="167"/>
                  </a:lnTo>
                  <a:lnTo>
                    <a:pt x="296" y="144"/>
                  </a:lnTo>
                  <a:lnTo>
                    <a:pt x="296" y="144"/>
                  </a:lnTo>
                  <a:lnTo>
                    <a:pt x="273" y="144"/>
                  </a:lnTo>
                  <a:lnTo>
                    <a:pt x="273" y="144"/>
                  </a:lnTo>
                  <a:lnTo>
                    <a:pt x="249" y="144"/>
                  </a:lnTo>
                  <a:lnTo>
                    <a:pt x="249" y="144"/>
                  </a:lnTo>
                  <a:lnTo>
                    <a:pt x="238" y="144"/>
                  </a:lnTo>
                  <a:lnTo>
                    <a:pt x="238" y="144"/>
                  </a:lnTo>
                  <a:lnTo>
                    <a:pt x="214" y="144"/>
                  </a:lnTo>
                  <a:lnTo>
                    <a:pt x="214" y="144"/>
                  </a:lnTo>
                  <a:lnTo>
                    <a:pt x="214" y="155"/>
                  </a:lnTo>
                  <a:lnTo>
                    <a:pt x="214" y="155"/>
                  </a:lnTo>
                  <a:lnTo>
                    <a:pt x="214" y="179"/>
                  </a:lnTo>
                  <a:lnTo>
                    <a:pt x="214" y="179"/>
                  </a:lnTo>
                  <a:lnTo>
                    <a:pt x="202" y="179"/>
                  </a:lnTo>
                  <a:lnTo>
                    <a:pt x="202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91"/>
                  </a:lnTo>
                  <a:lnTo>
                    <a:pt x="179" y="191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40"/>
                  </a:lnTo>
                  <a:lnTo>
                    <a:pt x="179" y="240"/>
                  </a:lnTo>
                  <a:lnTo>
                    <a:pt x="172" y="240"/>
                  </a:lnTo>
                  <a:lnTo>
                    <a:pt x="169" y="238"/>
                  </a:lnTo>
                  <a:lnTo>
                    <a:pt x="167" y="240"/>
                  </a:lnTo>
                  <a:lnTo>
                    <a:pt x="167" y="240"/>
                  </a:lnTo>
                  <a:lnTo>
                    <a:pt x="167" y="242"/>
                  </a:lnTo>
                  <a:lnTo>
                    <a:pt x="167" y="245"/>
                  </a:lnTo>
                  <a:lnTo>
                    <a:pt x="167" y="250"/>
                  </a:lnTo>
                  <a:lnTo>
                    <a:pt x="167" y="252"/>
                  </a:lnTo>
                  <a:lnTo>
                    <a:pt x="167" y="252"/>
                  </a:lnTo>
                  <a:lnTo>
                    <a:pt x="165" y="252"/>
                  </a:lnTo>
                  <a:lnTo>
                    <a:pt x="160" y="252"/>
                  </a:lnTo>
                  <a:lnTo>
                    <a:pt x="155" y="252"/>
                  </a:lnTo>
                  <a:lnTo>
                    <a:pt x="155" y="252"/>
                  </a:lnTo>
                  <a:lnTo>
                    <a:pt x="155" y="264"/>
                  </a:lnTo>
                  <a:lnTo>
                    <a:pt x="155" y="264"/>
                  </a:lnTo>
                  <a:lnTo>
                    <a:pt x="155" y="275"/>
                  </a:lnTo>
                  <a:lnTo>
                    <a:pt x="155" y="275"/>
                  </a:lnTo>
                  <a:lnTo>
                    <a:pt x="148" y="275"/>
                  </a:lnTo>
                  <a:lnTo>
                    <a:pt x="143" y="275"/>
                  </a:lnTo>
                  <a:lnTo>
                    <a:pt x="143" y="275"/>
                  </a:lnTo>
                  <a:lnTo>
                    <a:pt x="143" y="280"/>
                  </a:lnTo>
                  <a:lnTo>
                    <a:pt x="143" y="287"/>
                  </a:lnTo>
                  <a:lnTo>
                    <a:pt x="143" y="287"/>
                  </a:lnTo>
                  <a:lnTo>
                    <a:pt x="143" y="299"/>
                  </a:lnTo>
                  <a:lnTo>
                    <a:pt x="143" y="299"/>
                  </a:lnTo>
                  <a:lnTo>
                    <a:pt x="143" y="323"/>
                  </a:lnTo>
                  <a:lnTo>
                    <a:pt x="143" y="323"/>
                  </a:lnTo>
                  <a:lnTo>
                    <a:pt x="143" y="334"/>
                  </a:lnTo>
                  <a:lnTo>
                    <a:pt x="143" y="334"/>
                  </a:lnTo>
                  <a:lnTo>
                    <a:pt x="143" y="358"/>
                  </a:lnTo>
                  <a:lnTo>
                    <a:pt x="143" y="358"/>
                  </a:lnTo>
                  <a:lnTo>
                    <a:pt x="136" y="358"/>
                  </a:lnTo>
                  <a:lnTo>
                    <a:pt x="132" y="358"/>
                  </a:lnTo>
                  <a:lnTo>
                    <a:pt x="132" y="358"/>
                  </a:lnTo>
                  <a:lnTo>
                    <a:pt x="124" y="358"/>
                  </a:lnTo>
                  <a:lnTo>
                    <a:pt x="120" y="358"/>
                  </a:lnTo>
                  <a:lnTo>
                    <a:pt x="120" y="358"/>
                  </a:lnTo>
                  <a:lnTo>
                    <a:pt x="120" y="353"/>
                  </a:lnTo>
                  <a:lnTo>
                    <a:pt x="120" y="346"/>
                  </a:lnTo>
                  <a:lnTo>
                    <a:pt x="120" y="346"/>
                  </a:lnTo>
                  <a:lnTo>
                    <a:pt x="120" y="341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20" y="327"/>
                  </a:lnTo>
                  <a:lnTo>
                    <a:pt x="120" y="323"/>
                  </a:lnTo>
                  <a:lnTo>
                    <a:pt x="120" y="323"/>
                  </a:lnTo>
                  <a:lnTo>
                    <a:pt x="117" y="323"/>
                  </a:lnTo>
                  <a:lnTo>
                    <a:pt x="113" y="323"/>
                  </a:lnTo>
                  <a:lnTo>
                    <a:pt x="108" y="323"/>
                  </a:lnTo>
                  <a:lnTo>
                    <a:pt x="108" y="323"/>
                  </a:lnTo>
                  <a:lnTo>
                    <a:pt x="108" y="299"/>
                  </a:lnTo>
                  <a:lnTo>
                    <a:pt x="108" y="299"/>
                  </a:lnTo>
                  <a:lnTo>
                    <a:pt x="11" y="299"/>
                  </a:lnTo>
                  <a:lnTo>
                    <a:pt x="11" y="299"/>
                  </a:lnTo>
                  <a:lnTo>
                    <a:pt x="0" y="299"/>
                  </a:lnTo>
                  <a:lnTo>
                    <a:pt x="0" y="561"/>
                  </a:lnTo>
                  <a:lnTo>
                    <a:pt x="0" y="561"/>
                  </a:lnTo>
                  <a:lnTo>
                    <a:pt x="11" y="561"/>
                  </a:lnTo>
                  <a:lnTo>
                    <a:pt x="11" y="561"/>
                  </a:lnTo>
                  <a:lnTo>
                    <a:pt x="35" y="561"/>
                  </a:lnTo>
                  <a:lnTo>
                    <a:pt x="35" y="561"/>
                  </a:lnTo>
                  <a:lnTo>
                    <a:pt x="47" y="561"/>
                  </a:lnTo>
                  <a:lnTo>
                    <a:pt x="47" y="561"/>
                  </a:lnTo>
                  <a:lnTo>
                    <a:pt x="70" y="561"/>
                  </a:lnTo>
                  <a:lnTo>
                    <a:pt x="70" y="561"/>
                  </a:lnTo>
                  <a:lnTo>
                    <a:pt x="84" y="561"/>
                  </a:lnTo>
                  <a:lnTo>
                    <a:pt x="84" y="561"/>
                  </a:lnTo>
                  <a:lnTo>
                    <a:pt x="108" y="561"/>
                  </a:lnTo>
                  <a:lnTo>
                    <a:pt x="108" y="561"/>
                  </a:lnTo>
                  <a:lnTo>
                    <a:pt x="120" y="561"/>
                  </a:lnTo>
                  <a:lnTo>
                    <a:pt x="120" y="561"/>
                  </a:lnTo>
                  <a:lnTo>
                    <a:pt x="143" y="561"/>
                  </a:lnTo>
                  <a:lnTo>
                    <a:pt x="143" y="561"/>
                  </a:lnTo>
                  <a:lnTo>
                    <a:pt x="155" y="561"/>
                  </a:lnTo>
                  <a:lnTo>
                    <a:pt x="155" y="561"/>
                  </a:lnTo>
                  <a:lnTo>
                    <a:pt x="179" y="561"/>
                  </a:lnTo>
                  <a:lnTo>
                    <a:pt x="179" y="561"/>
                  </a:lnTo>
                  <a:lnTo>
                    <a:pt x="190" y="561"/>
                  </a:lnTo>
                  <a:lnTo>
                    <a:pt x="190" y="561"/>
                  </a:lnTo>
                  <a:lnTo>
                    <a:pt x="214" y="561"/>
                  </a:lnTo>
                  <a:lnTo>
                    <a:pt x="214" y="561"/>
                  </a:lnTo>
                  <a:lnTo>
                    <a:pt x="226" y="561"/>
                  </a:lnTo>
                  <a:lnTo>
                    <a:pt x="226" y="561"/>
                  </a:lnTo>
                  <a:lnTo>
                    <a:pt x="273" y="561"/>
                  </a:lnTo>
                  <a:lnTo>
                    <a:pt x="273" y="561"/>
                  </a:lnTo>
                  <a:lnTo>
                    <a:pt x="285" y="561"/>
                  </a:lnTo>
                  <a:lnTo>
                    <a:pt x="285" y="561"/>
                  </a:lnTo>
                  <a:lnTo>
                    <a:pt x="308" y="561"/>
                  </a:lnTo>
                  <a:lnTo>
                    <a:pt x="308" y="561"/>
                  </a:lnTo>
                  <a:lnTo>
                    <a:pt x="322" y="561"/>
                  </a:lnTo>
                  <a:lnTo>
                    <a:pt x="322" y="561"/>
                  </a:lnTo>
                  <a:lnTo>
                    <a:pt x="346" y="561"/>
                  </a:lnTo>
                  <a:lnTo>
                    <a:pt x="346" y="561"/>
                  </a:lnTo>
                  <a:lnTo>
                    <a:pt x="358" y="561"/>
                  </a:lnTo>
                  <a:lnTo>
                    <a:pt x="358" y="561"/>
                  </a:lnTo>
                  <a:lnTo>
                    <a:pt x="381" y="561"/>
                  </a:lnTo>
                  <a:lnTo>
                    <a:pt x="381" y="561"/>
                  </a:lnTo>
                  <a:lnTo>
                    <a:pt x="393" y="561"/>
                  </a:lnTo>
                  <a:lnTo>
                    <a:pt x="393" y="561"/>
                  </a:lnTo>
                  <a:lnTo>
                    <a:pt x="417" y="561"/>
                  </a:lnTo>
                  <a:lnTo>
                    <a:pt x="417" y="561"/>
                  </a:lnTo>
                  <a:lnTo>
                    <a:pt x="428" y="561"/>
                  </a:lnTo>
                  <a:lnTo>
                    <a:pt x="428" y="561"/>
                  </a:lnTo>
                  <a:lnTo>
                    <a:pt x="452" y="561"/>
                  </a:lnTo>
                  <a:lnTo>
                    <a:pt x="452" y="561"/>
                  </a:lnTo>
                  <a:lnTo>
                    <a:pt x="464" y="561"/>
                  </a:lnTo>
                  <a:lnTo>
                    <a:pt x="464" y="561"/>
                  </a:lnTo>
                  <a:lnTo>
                    <a:pt x="487" y="561"/>
                  </a:lnTo>
                  <a:lnTo>
                    <a:pt x="487" y="561"/>
                  </a:lnTo>
                  <a:lnTo>
                    <a:pt x="499" y="561"/>
                  </a:lnTo>
                  <a:lnTo>
                    <a:pt x="499" y="561"/>
                  </a:lnTo>
                  <a:lnTo>
                    <a:pt x="546" y="561"/>
                  </a:lnTo>
                  <a:lnTo>
                    <a:pt x="546" y="561"/>
                  </a:lnTo>
                  <a:lnTo>
                    <a:pt x="558" y="561"/>
                  </a:lnTo>
                  <a:lnTo>
                    <a:pt x="558" y="561"/>
                  </a:lnTo>
                  <a:lnTo>
                    <a:pt x="584" y="561"/>
                  </a:lnTo>
                  <a:lnTo>
                    <a:pt x="584" y="561"/>
                  </a:lnTo>
                  <a:lnTo>
                    <a:pt x="596" y="561"/>
                  </a:lnTo>
                  <a:lnTo>
                    <a:pt x="596" y="561"/>
                  </a:lnTo>
                  <a:lnTo>
                    <a:pt x="619" y="561"/>
                  </a:lnTo>
                  <a:lnTo>
                    <a:pt x="619" y="561"/>
                  </a:lnTo>
                  <a:lnTo>
                    <a:pt x="631" y="561"/>
                  </a:lnTo>
                  <a:lnTo>
                    <a:pt x="631" y="561"/>
                  </a:lnTo>
                  <a:lnTo>
                    <a:pt x="655" y="561"/>
                  </a:lnTo>
                  <a:lnTo>
                    <a:pt x="655" y="561"/>
                  </a:lnTo>
                  <a:lnTo>
                    <a:pt x="666" y="561"/>
                  </a:lnTo>
                  <a:lnTo>
                    <a:pt x="666" y="561"/>
                  </a:lnTo>
                  <a:lnTo>
                    <a:pt x="690" y="561"/>
                  </a:lnTo>
                  <a:lnTo>
                    <a:pt x="690" y="561"/>
                  </a:lnTo>
                  <a:lnTo>
                    <a:pt x="702" y="561"/>
                  </a:lnTo>
                  <a:lnTo>
                    <a:pt x="702" y="561"/>
                  </a:lnTo>
                  <a:lnTo>
                    <a:pt x="725" y="561"/>
                  </a:lnTo>
                  <a:lnTo>
                    <a:pt x="725" y="561"/>
                  </a:lnTo>
                  <a:lnTo>
                    <a:pt x="737" y="561"/>
                  </a:lnTo>
                  <a:lnTo>
                    <a:pt x="737" y="561"/>
                  </a:lnTo>
                  <a:lnTo>
                    <a:pt x="761" y="561"/>
                  </a:lnTo>
                  <a:lnTo>
                    <a:pt x="761" y="561"/>
                  </a:lnTo>
                  <a:lnTo>
                    <a:pt x="772" y="561"/>
                  </a:lnTo>
                  <a:lnTo>
                    <a:pt x="772" y="561"/>
                  </a:lnTo>
                  <a:lnTo>
                    <a:pt x="796" y="561"/>
                  </a:lnTo>
                  <a:lnTo>
                    <a:pt x="796" y="561"/>
                  </a:lnTo>
                  <a:lnTo>
                    <a:pt x="810" y="561"/>
                  </a:lnTo>
                  <a:lnTo>
                    <a:pt x="810" y="561"/>
                  </a:lnTo>
                  <a:lnTo>
                    <a:pt x="834" y="561"/>
                  </a:lnTo>
                  <a:lnTo>
                    <a:pt x="834" y="561"/>
                  </a:lnTo>
                  <a:lnTo>
                    <a:pt x="845" y="561"/>
                  </a:lnTo>
                  <a:lnTo>
                    <a:pt x="845" y="561"/>
                  </a:lnTo>
                  <a:lnTo>
                    <a:pt x="869" y="561"/>
                  </a:lnTo>
                  <a:lnTo>
                    <a:pt x="869" y="561"/>
                  </a:lnTo>
                  <a:lnTo>
                    <a:pt x="881" y="561"/>
                  </a:lnTo>
                  <a:lnTo>
                    <a:pt x="881" y="561"/>
                  </a:lnTo>
                  <a:lnTo>
                    <a:pt x="904" y="561"/>
                  </a:lnTo>
                  <a:lnTo>
                    <a:pt x="904" y="561"/>
                  </a:lnTo>
                  <a:lnTo>
                    <a:pt x="916" y="561"/>
                  </a:lnTo>
                  <a:lnTo>
                    <a:pt x="916" y="561"/>
                  </a:lnTo>
                  <a:lnTo>
                    <a:pt x="940" y="561"/>
                  </a:lnTo>
                  <a:lnTo>
                    <a:pt x="940" y="561"/>
                  </a:lnTo>
                  <a:lnTo>
                    <a:pt x="951" y="561"/>
                  </a:lnTo>
                  <a:lnTo>
                    <a:pt x="951" y="561"/>
                  </a:lnTo>
                  <a:lnTo>
                    <a:pt x="975" y="561"/>
                  </a:lnTo>
                  <a:lnTo>
                    <a:pt x="975" y="561"/>
                  </a:lnTo>
                  <a:lnTo>
                    <a:pt x="987" y="561"/>
                  </a:lnTo>
                  <a:lnTo>
                    <a:pt x="987" y="561"/>
                  </a:lnTo>
                  <a:lnTo>
                    <a:pt x="1010" y="561"/>
                  </a:lnTo>
                  <a:lnTo>
                    <a:pt x="1010" y="561"/>
                  </a:lnTo>
                  <a:lnTo>
                    <a:pt x="1022" y="561"/>
                  </a:lnTo>
                  <a:lnTo>
                    <a:pt x="1022" y="561"/>
                  </a:lnTo>
                  <a:lnTo>
                    <a:pt x="1046" y="561"/>
                  </a:lnTo>
                  <a:lnTo>
                    <a:pt x="1046" y="561"/>
                  </a:lnTo>
                  <a:lnTo>
                    <a:pt x="1060" y="561"/>
                  </a:lnTo>
                  <a:lnTo>
                    <a:pt x="1060" y="561"/>
                  </a:lnTo>
                  <a:lnTo>
                    <a:pt x="1107" y="561"/>
                  </a:lnTo>
                  <a:lnTo>
                    <a:pt x="1107" y="561"/>
                  </a:lnTo>
                  <a:lnTo>
                    <a:pt x="1119" y="561"/>
                  </a:lnTo>
                  <a:lnTo>
                    <a:pt x="1119" y="561"/>
                  </a:lnTo>
                  <a:lnTo>
                    <a:pt x="1142" y="561"/>
                  </a:lnTo>
                  <a:lnTo>
                    <a:pt x="1142" y="561"/>
                  </a:lnTo>
                  <a:lnTo>
                    <a:pt x="1154" y="561"/>
                  </a:lnTo>
                  <a:lnTo>
                    <a:pt x="1154" y="561"/>
                  </a:lnTo>
                  <a:lnTo>
                    <a:pt x="1178" y="561"/>
                  </a:lnTo>
                  <a:lnTo>
                    <a:pt x="1178" y="561"/>
                  </a:lnTo>
                  <a:lnTo>
                    <a:pt x="1189" y="561"/>
                  </a:lnTo>
                  <a:lnTo>
                    <a:pt x="1189" y="561"/>
                  </a:lnTo>
                  <a:lnTo>
                    <a:pt x="1213" y="561"/>
                  </a:lnTo>
                  <a:lnTo>
                    <a:pt x="1213" y="561"/>
                  </a:lnTo>
                  <a:lnTo>
                    <a:pt x="1225" y="561"/>
                  </a:lnTo>
                  <a:lnTo>
                    <a:pt x="1225" y="561"/>
                  </a:lnTo>
                  <a:lnTo>
                    <a:pt x="1248" y="561"/>
                  </a:lnTo>
                  <a:lnTo>
                    <a:pt x="1248" y="561"/>
                  </a:lnTo>
                  <a:lnTo>
                    <a:pt x="1260" y="561"/>
                  </a:lnTo>
                  <a:lnTo>
                    <a:pt x="1260" y="561"/>
                  </a:lnTo>
                  <a:lnTo>
                    <a:pt x="1284" y="561"/>
                  </a:lnTo>
                  <a:lnTo>
                    <a:pt x="1284" y="561"/>
                  </a:lnTo>
                  <a:lnTo>
                    <a:pt x="1298" y="561"/>
                  </a:lnTo>
                  <a:lnTo>
                    <a:pt x="1298" y="561"/>
                  </a:lnTo>
                  <a:lnTo>
                    <a:pt x="1321" y="561"/>
                  </a:lnTo>
                  <a:lnTo>
                    <a:pt x="1321" y="561"/>
                  </a:lnTo>
                  <a:lnTo>
                    <a:pt x="1333" y="561"/>
                  </a:lnTo>
                  <a:lnTo>
                    <a:pt x="1333" y="561"/>
                  </a:lnTo>
                  <a:lnTo>
                    <a:pt x="1380" y="561"/>
                  </a:lnTo>
                  <a:lnTo>
                    <a:pt x="1380" y="561"/>
                  </a:lnTo>
                  <a:lnTo>
                    <a:pt x="1392" y="561"/>
                  </a:lnTo>
                  <a:lnTo>
                    <a:pt x="1392" y="561"/>
                  </a:lnTo>
                  <a:lnTo>
                    <a:pt x="1416" y="561"/>
                  </a:lnTo>
                  <a:lnTo>
                    <a:pt x="1416" y="561"/>
                  </a:lnTo>
                  <a:lnTo>
                    <a:pt x="1427" y="561"/>
                  </a:lnTo>
                  <a:lnTo>
                    <a:pt x="1427" y="561"/>
                  </a:lnTo>
                  <a:lnTo>
                    <a:pt x="1451" y="561"/>
                  </a:lnTo>
                  <a:lnTo>
                    <a:pt x="1451" y="561"/>
                  </a:lnTo>
                  <a:lnTo>
                    <a:pt x="1463" y="561"/>
                  </a:lnTo>
                  <a:lnTo>
                    <a:pt x="1463" y="561"/>
                  </a:lnTo>
                  <a:lnTo>
                    <a:pt x="1486" y="561"/>
                  </a:lnTo>
                  <a:lnTo>
                    <a:pt x="1486" y="561"/>
                  </a:lnTo>
                  <a:lnTo>
                    <a:pt x="1498" y="561"/>
                  </a:lnTo>
                  <a:lnTo>
                    <a:pt x="1498" y="561"/>
                  </a:lnTo>
                  <a:lnTo>
                    <a:pt x="1522" y="561"/>
                  </a:lnTo>
                  <a:lnTo>
                    <a:pt x="1522" y="561"/>
                  </a:lnTo>
                  <a:lnTo>
                    <a:pt x="1533" y="561"/>
                  </a:lnTo>
                  <a:lnTo>
                    <a:pt x="1533" y="561"/>
                  </a:lnTo>
                  <a:lnTo>
                    <a:pt x="1559" y="561"/>
                  </a:lnTo>
                  <a:lnTo>
                    <a:pt x="1559" y="561"/>
                  </a:lnTo>
                  <a:lnTo>
                    <a:pt x="1571" y="561"/>
                  </a:lnTo>
                  <a:lnTo>
                    <a:pt x="1571" y="561"/>
                  </a:lnTo>
                  <a:lnTo>
                    <a:pt x="1595" y="561"/>
                  </a:lnTo>
                  <a:lnTo>
                    <a:pt x="1595" y="561"/>
                  </a:lnTo>
                  <a:lnTo>
                    <a:pt x="1607" y="561"/>
                  </a:lnTo>
                  <a:lnTo>
                    <a:pt x="1607" y="561"/>
                  </a:lnTo>
                  <a:lnTo>
                    <a:pt x="1654" y="561"/>
                  </a:lnTo>
                  <a:lnTo>
                    <a:pt x="1654" y="561"/>
                  </a:lnTo>
                  <a:lnTo>
                    <a:pt x="1665" y="561"/>
                  </a:lnTo>
                  <a:lnTo>
                    <a:pt x="1665" y="561"/>
                  </a:lnTo>
                  <a:lnTo>
                    <a:pt x="1689" y="561"/>
                  </a:lnTo>
                  <a:lnTo>
                    <a:pt x="1689" y="561"/>
                  </a:lnTo>
                  <a:lnTo>
                    <a:pt x="1701" y="561"/>
                  </a:lnTo>
                  <a:lnTo>
                    <a:pt x="1701" y="561"/>
                  </a:lnTo>
                  <a:lnTo>
                    <a:pt x="1724" y="561"/>
                  </a:lnTo>
                  <a:lnTo>
                    <a:pt x="1724" y="561"/>
                  </a:lnTo>
                  <a:lnTo>
                    <a:pt x="1736" y="561"/>
                  </a:lnTo>
                  <a:lnTo>
                    <a:pt x="1736" y="561"/>
                  </a:lnTo>
                  <a:lnTo>
                    <a:pt x="1760" y="561"/>
                  </a:lnTo>
                  <a:lnTo>
                    <a:pt x="1760" y="561"/>
                  </a:lnTo>
                  <a:lnTo>
                    <a:pt x="1809" y="561"/>
                  </a:lnTo>
                  <a:lnTo>
                    <a:pt x="1809" y="561"/>
                  </a:lnTo>
                  <a:lnTo>
                    <a:pt x="1833" y="561"/>
                  </a:lnTo>
                  <a:lnTo>
                    <a:pt x="1833" y="561"/>
                  </a:lnTo>
                  <a:lnTo>
                    <a:pt x="1844" y="561"/>
                  </a:lnTo>
                  <a:lnTo>
                    <a:pt x="1844" y="561"/>
                  </a:lnTo>
                  <a:lnTo>
                    <a:pt x="1868" y="561"/>
                  </a:lnTo>
                  <a:lnTo>
                    <a:pt x="1868" y="561"/>
                  </a:lnTo>
                  <a:lnTo>
                    <a:pt x="1880" y="561"/>
                  </a:lnTo>
                  <a:lnTo>
                    <a:pt x="1880" y="561"/>
                  </a:lnTo>
                  <a:lnTo>
                    <a:pt x="1903" y="561"/>
                  </a:lnTo>
                  <a:lnTo>
                    <a:pt x="1903" y="561"/>
                  </a:lnTo>
                  <a:lnTo>
                    <a:pt x="1915" y="561"/>
                  </a:lnTo>
                  <a:lnTo>
                    <a:pt x="1915" y="561"/>
                  </a:lnTo>
                  <a:lnTo>
                    <a:pt x="1939" y="561"/>
                  </a:lnTo>
                  <a:lnTo>
                    <a:pt x="1939" y="561"/>
                  </a:lnTo>
                  <a:lnTo>
                    <a:pt x="1951" y="561"/>
                  </a:lnTo>
                  <a:lnTo>
                    <a:pt x="1951" y="561"/>
                  </a:lnTo>
                  <a:lnTo>
                    <a:pt x="1974" y="561"/>
                  </a:lnTo>
                  <a:lnTo>
                    <a:pt x="1974" y="561"/>
                  </a:lnTo>
                  <a:lnTo>
                    <a:pt x="1986" y="561"/>
                  </a:lnTo>
                  <a:lnTo>
                    <a:pt x="1986" y="561"/>
                  </a:lnTo>
                  <a:lnTo>
                    <a:pt x="2009" y="561"/>
                  </a:lnTo>
                  <a:lnTo>
                    <a:pt x="2009" y="561"/>
                  </a:lnTo>
                  <a:lnTo>
                    <a:pt x="2021" y="561"/>
                  </a:lnTo>
                  <a:lnTo>
                    <a:pt x="2021" y="561"/>
                  </a:lnTo>
                  <a:lnTo>
                    <a:pt x="2047" y="561"/>
                  </a:lnTo>
                  <a:lnTo>
                    <a:pt x="2047" y="561"/>
                  </a:lnTo>
                  <a:lnTo>
                    <a:pt x="2059" y="561"/>
                  </a:lnTo>
                  <a:lnTo>
                    <a:pt x="2059" y="561"/>
                  </a:lnTo>
                  <a:lnTo>
                    <a:pt x="2082" y="561"/>
                  </a:lnTo>
                  <a:lnTo>
                    <a:pt x="2082" y="561"/>
                  </a:lnTo>
                  <a:lnTo>
                    <a:pt x="2130" y="561"/>
                  </a:lnTo>
                  <a:lnTo>
                    <a:pt x="2130" y="561"/>
                  </a:lnTo>
                  <a:lnTo>
                    <a:pt x="2153" y="561"/>
                  </a:lnTo>
                  <a:lnTo>
                    <a:pt x="2153" y="561"/>
                  </a:lnTo>
                  <a:lnTo>
                    <a:pt x="2165" y="561"/>
                  </a:lnTo>
                  <a:lnTo>
                    <a:pt x="2165" y="561"/>
                  </a:lnTo>
                  <a:lnTo>
                    <a:pt x="2188" y="561"/>
                  </a:lnTo>
                  <a:lnTo>
                    <a:pt x="2188" y="561"/>
                  </a:lnTo>
                  <a:lnTo>
                    <a:pt x="2212" y="561"/>
                  </a:lnTo>
                  <a:lnTo>
                    <a:pt x="2212" y="561"/>
                  </a:lnTo>
                  <a:lnTo>
                    <a:pt x="2224" y="561"/>
                  </a:lnTo>
                  <a:lnTo>
                    <a:pt x="2224" y="561"/>
                  </a:lnTo>
                  <a:lnTo>
                    <a:pt x="2247" y="561"/>
                  </a:lnTo>
                  <a:lnTo>
                    <a:pt x="2247" y="561"/>
                  </a:lnTo>
                  <a:lnTo>
                    <a:pt x="2297" y="561"/>
                  </a:lnTo>
                  <a:lnTo>
                    <a:pt x="2297" y="561"/>
                  </a:lnTo>
                  <a:lnTo>
                    <a:pt x="2309" y="561"/>
                  </a:lnTo>
                  <a:lnTo>
                    <a:pt x="2309" y="561"/>
                  </a:lnTo>
                  <a:lnTo>
                    <a:pt x="2320" y="561"/>
                  </a:lnTo>
                  <a:lnTo>
                    <a:pt x="2320" y="561"/>
                  </a:lnTo>
                  <a:lnTo>
                    <a:pt x="2325" y="561"/>
                  </a:lnTo>
                  <a:lnTo>
                    <a:pt x="2332" y="561"/>
                  </a:lnTo>
                  <a:lnTo>
                    <a:pt x="2332" y="561"/>
                  </a:lnTo>
                  <a:lnTo>
                    <a:pt x="2332" y="558"/>
                  </a:lnTo>
                  <a:lnTo>
                    <a:pt x="2332" y="554"/>
                  </a:lnTo>
                  <a:lnTo>
                    <a:pt x="2332" y="549"/>
                  </a:lnTo>
                  <a:lnTo>
                    <a:pt x="2332" y="54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-10886" y="5216525"/>
              <a:ext cx="3756025" cy="546100"/>
            </a:xfrm>
            <a:custGeom>
              <a:avLst/>
              <a:gdLst>
                <a:gd name="T0" fmla="*/ 2330 w 2366"/>
                <a:gd name="T1" fmla="*/ 106 h 344"/>
                <a:gd name="T2" fmla="*/ 2283 w 2366"/>
                <a:gd name="T3" fmla="*/ 58 h 344"/>
                <a:gd name="T4" fmla="*/ 2271 w 2366"/>
                <a:gd name="T5" fmla="*/ 11 h 344"/>
                <a:gd name="T6" fmla="*/ 2236 w 2366"/>
                <a:gd name="T7" fmla="*/ 23 h 344"/>
                <a:gd name="T8" fmla="*/ 2175 w 2366"/>
                <a:gd name="T9" fmla="*/ 58 h 344"/>
                <a:gd name="T10" fmla="*/ 2128 w 2366"/>
                <a:gd name="T11" fmla="*/ 188 h 344"/>
                <a:gd name="T12" fmla="*/ 2081 w 2366"/>
                <a:gd name="T13" fmla="*/ 165 h 344"/>
                <a:gd name="T14" fmla="*/ 2026 w 2366"/>
                <a:gd name="T15" fmla="*/ 188 h 344"/>
                <a:gd name="T16" fmla="*/ 1974 w 2366"/>
                <a:gd name="T17" fmla="*/ 188 h 344"/>
                <a:gd name="T18" fmla="*/ 1913 w 2366"/>
                <a:gd name="T19" fmla="*/ 200 h 344"/>
                <a:gd name="T20" fmla="*/ 1838 w 2366"/>
                <a:gd name="T21" fmla="*/ 153 h 344"/>
                <a:gd name="T22" fmla="*/ 1748 w 2366"/>
                <a:gd name="T23" fmla="*/ 129 h 344"/>
                <a:gd name="T24" fmla="*/ 1713 w 2366"/>
                <a:gd name="T25" fmla="*/ 141 h 344"/>
                <a:gd name="T26" fmla="*/ 1671 w 2366"/>
                <a:gd name="T27" fmla="*/ 82 h 344"/>
                <a:gd name="T28" fmla="*/ 1616 w 2366"/>
                <a:gd name="T29" fmla="*/ 106 h 344"/>
                <a:gd name="T30" fmla="*/ 1581 w 2366"/>
                <a:gd name="T31" fmla="*/ 108 h 344"/>
                <a:gd name="T32" fmla="*/ 1569 w 2366"/>
                <a:gd name="T33" fmla="*/ 165 h 344"/>
                <a:gd name="T34" fmla="*/ 1546 w 2366"/>
                <a:gd name="T35" fmla="*/ 160 h 344"/>
                <a:gd name="T36" fmla="*/ 1522 w 2366"/>
                <a:gd name="T37" fmla="*/ 117 h 344"/>
                <a:gd name="T38" fmla="*/ 1487 w 2366"/>
                <a:gd name="T39" fmla="*/ 63 h 344"/>
                <a:gd name="T40" fmla="*/ 1402 w 2366"/>
                <a:gd name="T41" fmla="*/ 47 h 344"/>
                <a:gd name="T42" fmla="*/ 1261 w 2366"/>
                <a:gd name="T43" fmla="*/ 188 h 344"/>
                <a:gd name="T44" fmla="*/ 1237 w 2366"/>
                <a:gd name="T45" fmla="*/ 249 h 344"/>
                <a:gd name="T46" fmla="*/ 1188 w 2366"/>
                <a:gd name="T47" fmla="*/ 249 h 344"/>
                <a:gd name="T48" fmla="*/ 1152 w 2366"/>
                <a:gd name="T49" fmla="*/ 235 h 344"/>
                <a:gd name="T50" fmla="*/ 1117 w 2366"/>
                <a:gd name="T51" fmla="*/ 261 h 344"/>
                <a:gd name="T52" fmla="*/ 1074 w 2366"/>
                <a:gd name="T53" fmla="*/ 285 h 344"/>
                <a:gd name="T54" fmla="*/ 961 w 2366"/>
                <a:gd name="T55" fmla="*/ 200 h 344"/>
                <a:gd name="T56" fmla="*/ 968 w 2366"/>
                <a:gd name="T57" fmla="*/ 285 h 344"/>
                <a:gd name="T58" fmla="*/ 902 w 2366"/>
                <a:gd name="T59" fmla="*/ 273 h 344"/>
                <a:gd name="T60" fmla="*/ 867 w 2366"/>
                <a:gd name="T61" fmla="*/ 261 h 344"/>
                <a:gd name="T62" fmla="*/ 832 w 2366"/>
                <a:gd name="T63" fmla="*/ 285 h 344"/>
                <a:gd name="T64" fmla="*/ 737 w 2366"/>
                <a:gd name="T65" fmla="*/ 235 h 344"/>
                <a:gd name="T66" fmla="*/ 653 w 2366"/>
                <a:gd name="T67" fmla="*/ 174 h 344"/>
                <a:gd name="T68" fmla="*/ 641 w 2366"/>
                <a:gd name="T69" fmla="*/ 261 h 344"/>
                <a:gd name="T70" fmla="*/ 558 w 2366"/>
                <a:gd name="T71" fmla="*/ 261 h 344"/>
                <a:gd name="T72" fmla="*/ 535 w 2366"/>
                <a:gd name="T73" fmla="*/ 261 h 344"/>
                <a:gd name="T74" fmla="*/ 481 w 2366"/>
                <a:gd name="T75" fmla="*/ 247 h 344"/>
                <a:gd name="T76" fmla="*/ 464 w 2366"/>
                <a:gd name="T77" fmla="*/ 242 h 344"/>
                <a:gd name="T78" fmla="*/ 426 w 2366"/>
                <a:gd name="T79" fmla="*/ 188 h 344"/>
                <a:gd name="T80" fmla="*/ 403 w 2366"/>
                <a:gd name="T81" fmla="*/ 129 h 344"/>
                <a:gd name="T82" fmla="*/ 379 w 2366"/>
                <a:gd name="T83" fmla="*/ 200 h 344"/>
                <a:gd name="T84" fmla="*/ 344 w 2366"/>
                <a:gd name="T85" fmla="*/ 261 h 344"/>
                <a:gd name="T86" fmla="*/ 297 w 2366"/>
                <a:gd name="T87" fmla="*/ 261 h 344"/>
                <a:gd name="T88" fmla="*/ 262 w 2366"/>
                <a:gd name="T89" fmla="*/ 266 h 344"/>
                <a:gd name="T90" fmla="*/ 196 w 2366"/>
                <a:gd name="T91" fmla="*/ 259 h 344"/>
                <a:gd name="T92" fmla="*/ 106 w 2366"/>
                <a:gd name="T93" fmla="*/ 249 h 344"/>
                <a:gd name="T94" fmla="*/ 64 w 2366"/>
                <a:gd name="T95" fmla="*/ 247 h 344"/>
                <a:gd name="T96" fmla="*/ 0 w 2366"/>
                <a:gd name="T97" fmla="*/ 320 h 344"/>
                <a:gd name="T98" fmla="*/ 177 w 2366"/>
                <a:gd name="T99" fmla="*/ 344 h 344"/>
                <a:gd name="T100" fmla="*/ 344 w 2366"/>
                <a:gd name="T101" fmla="*/ 344 h 344"/>
                <a:gd name="T102" fmla="*/ 558 w 2366"/>
                <a:gd name="T103" fmla="*/ 344 h 344"/>
                <a:gd name="T104" fmla="*/ 749 w 2366"/>
                <a:gd name="T105" fmla="*/ 344 h 344"/>
                <a:gd name="T106" fmla="*/ 902 w 2366"/>
                <a:gd name="T107" fmla="*/ 344 h 344"/>
                <a:gd name="T108" fmla="*/ 1093 w 2366"/>
                <a:gd name="T109" fmla="*/ 344 h 344"/>
                <a:gd name="T110" fmla="*/ 1272 w 2366"/>
                <a:gd name="T111" fmla="*/ 344 h 344"/>
                <a:gd name="T112" fmla="*/ 1437 w 2366"/>
                <a:gd name="T113" fmla="*/ 344 h 344"/>
                <a:gd name="T114" fmla="*/ 1616 w 2366"/>
                <a:gd name="T115" fmla="*/ 344 h 344"/>
                <a:gd name="T116" fmla="*/ 1807 w 2366"/>
                <a:gd name="T117" fmla="*/ 344 h 344"/>
                <a:gd name="T118" fmla="*/ 1998 w 2366"/>
                <a:gd name="T119" fmla="*/ 344 h 344"/>
                <a:gd name="T120" fmla="*/ 2163 w 2366"/>
                <a:gd name="T121" fmla="*/ 34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66" h="344">
                  <a:moveTo>
                    <a:pt x="2366" y="82"/>
                  </a:moveTo>
                  <a:lnTo>
                    <a:pt x="2366" y="82"/>
                  </a:lnTo>
                  <a:lnTo>
                    <a:pt x="2366" y="82"/>
                  </a:lnTo>
                  <a:lnTo>
                    <a:pt x="2361" y="82"/>
                  </a:lnTo>
                  <a:lnTo>
                    <a:pt x="2354" y="82"/>
                  </a:lnTo>
                  <a:lnTo>
                    <a:pt x="2354" y="82"/>
                  </a:lnTo>
                  <a:lnTo>
                    <a:pt x="2354" y="87"/>
                  </a:lnTo>
                  <a:lnTo>
                    <a:pt x="2354" y="94"/>
                  </a:lnTo>
                  <a:lnTo>
                    <a:pt x="2354" y="94"/>
                  </a:lnTo>
                  <a:lnTo>
                    <a:pt x="2349" y="94"/>
                  </a:lnTo>
                  <a:lnTo>
                    <a:pt x="2342" y="94"/>
                  </a:lnTo>
                  <a:lnTo>
                    <a:pt x="2342" y="94"/>
                  </a:lnTo>
                  <a:lnTo>
                    <a:pt x="2337" y="94"/>
                  </a:lnTo>
                  <a:lnTo>
                    <a:pt x="2330" y="94"/>
                  </a:lnTo>
                  <a:lnTo>
                    <a:pt x="2330" y="94"/>
                  </a:lnTo>
                  <a:lnTo>
                    <a:pt x="2330" y="99"/>
                  </a:lnTo>
                  <a:lnTo>
                    <a:pt x="2330" y="106"/>
                  </a:lnTo>
                  <a:lnTo>
                    <a:pt x="2330" y="106"/>
                  </a:lnTo>
                  <a:lnTo>
                    <a:pt x="2328" y="106"/>
                  </a:lnTo>
                  <a:lnTo>
                    <a:pt x="2326" y="106"/>
                  </a:lnTo>
                  <a:lnTo>
                    <a:pt x="2318" y="106"/>
                  </a:lnTo>
                  <a:lnTo>
                    <a:pt x="2318" y="106"/>
                  </a:lnTo>
                  <a:lnTo>
                    <a:pt x="2318" y="94"/>
                  </a:lnTo>
                  <a:lnTo>
                    <a:pt x="2318" y="94"/>
                  </a:lnTo>
                  <a:lnTo>
                    <a:pt x="2318" y="82"/>
                  </a:lnTo>
                  <a:lnTo>
                    <a:pt x="2318" y="82"/>
                  </a:lnTo>
                  <a:lnTo>
                    <a:pt x="2318" y="75"/>
                  </a:lnTo>
                  <a:lnTo>
                    <a:pt x="2318" y="70"/>
                  </a:lnTo>
                  <a:lnTo>
                    <a:pt x="2318" y="70"/>
                  </a:lnTo>
                  <a:lnTo>
                    <a:pt x="2316" y="70"/>
                  </a:lnTo>
                  <a:lnTo>
                    <a:pt x="2314" y="70"/>
                  </a:lnTo>
                  <a:lnTo>
                    <a:pt x="2307" y="70"/>
                  </a:lnTo>
                  <a:lnTo>
                    <a:pt x="2307" y="70"/>
                  </a:lnTo>
                  <a:lnTo>
                    <a:pt x="2283" y="70"/>
                  </a:lnTo>
                  <a:lnTo>
                    <a:pt x="2283" y="70"/>
                  </a:lnTo>
                  <a:lnTo>
                    <a:pt x="2283" y="58"/>
                  </a:lnTo>
                  <a:lnTo>
                    <a:pt x="2283" y="58"/>
                  </a:lnTo>
                  <a:lnTo>
                    <a:pt x="2283" y="47"/>
                  </a:lnTo>
                  <a:lnTo>
                    <a:pt x="2283" y="47"/>
                  </a:lnTo>
                  <a:lnTo>
                    <a:pt x="2283" y="35"/>
                  </a:lnTo>
                  <a:lnTo>
                    <a:pt x="2283" y="35"/>
                  </a:lnTo>
                  <a:lnTo>
                    <a:pt x="2283" y="28"/>
                  </a:lnTo>
                  <a:lnTo>
                    <a:pt x="2283" y="23"/>
                  </a:lnTo>
                  <a:lnTo>
                    <a:pt x="2283" y="23"/>
                  </a:lnTo>
                  <a:lnTo>
                    <a:pt x="2281" y="21"/>
                  </a:lnTo>
                  <a:lnTo>
                    <a:pt x="2276" y="23"/>
                  </a:lnTo>
                  <a:lnTo>
                    <a:pt x="2274" y="23"/>
                  </a:lnTo>
                  <a:lnTo>
                    <a:pt x="2271" y="23"/>
                  </a:lnTo>
                  <a:lnTo>
                    <a:pt x="2271" y="23"/>
                  </a:lnTo>
                  <a:lnTo>
                    <a:pt x="2271" y="21"/>
                  </a:lnTo>
                  <a:lnTo>
                    <a:pt x="2271" y="16"/>
                  </a:lnTo>
                  <a:lnTo>
                    <a:pt x="2271" y="14"/>
                  </a:lnTo>
                  <a:lnTo>
                    <a:pt x="2271" y="11"/>
                  </a:lnTo>
                  <a:lnTo>
                    <a:pt x="2271" y="11"/>
                  </a:lnTo>
                  <a:lnTo>
                    <a:pt x="2269" y="9"/>
                  </a:lnTo>
                  <a:lnTo>
                    <a:pt x="2264" y="9"/>
                  </a:lnTo>
                  <a:lnTo>
                    <a:pt x="2260" y="11"/>
                  </a:lnTo>
                  <a:lnTo>
                    <a:pt x="2260" y="11"/>
                  </a:lnTo>
                  <a:lnTo>
                    <a:pt x="2260" y="4"/>
                  </a:lnTo>
                  <a:lnTo>
                    <a:pt x="2260" y="2"/>
                  </a:lnTo>
                  <a:lnTo>
                    <a:pt x="2260" y="0"/>
                  </a:lnTo>
                  <a:lnTo>
                    <a:pt x="2260" y="0"/>
                  </a:lnTo>
                  <a:lnTo>
                    <a:pt x="2248" y="0"/>
                  </a:lnTo>
                  <a:lnTo>
                    <a:pt x="2248" y="0"/>
                  </a:lnTo>
                  <a:lnTo>
                    <a:pt x="2248" y="11"/>
                  </a:lnTo>
                  <a:lnTo>
                    <a:pt x="2248" y="11"/>
                  </a:lnTo>
                  <a:lnTo>
                    <a:pt x="2248" y="16"/>
                  </a:lnTo>
                  <a:lnTo>
                    <a:pt x="2248" y="23"/>
                  </a:lnTo>
                  <a:lnTo>
                    <a:pt x="2248" y="23"/>
                  </a:lnTo>
                  <a:lnTo>
                    <a:pt x="2241" y="23"/>
                  </a:lnTo>
                  <a:lnTo>
                    <a:pt x="2236" y="23"/>
                  </a:lnTo>
                  <a:lnTo>
                    <a:pt x="2236" y="23"/>
                  </a:lnTo>
                  <a:lnTo>
                    <a:pt x="2236" y="28"/>
                  </a:lnTo>
                  <a:lnTo>
                    <a:pt x="2236" y="35"/>
                  </a:lnTo>
                  <a:lnTo>
                    <a:pt x="2236" y="35"/>
                  </a:lnTo>
                  <a:lnTo>
                    <a:pt x="2229" y="35"/>
                  </a:lnTo>
                  <a:lnTo>
                    <a:pt x="2224" y="35"/>
                  </a:lnTo>
                  <a:lnTo>
                    <a:pt x="2224" y="35"/>
                  </a:lnTo>
                  <a:lnTo>
                    <a:pt x="2222" y="40"/>
                  </a:lnTo>
                  <a:lnTo>
                    <a:pt x="2224" y="47"/>
                  </a:lnTo>
                  <a:lnTo>
                    <a:pt x="2224" y="47"/>
                  </a:lnTo>
                  <a:lnTo>
                    <a:pt x="2224" y="58"/>
                  </a:lnTo>
                  <a:lnTo>
                    <a:pt x="2224" y="58"/>
                  </a:lnTo>
                  <a:lnTo>
                    <a:pt x="2212" y="58"/>
                  </a:lnTo>
                  <a:lnTo>
                    <a:pt x="2212" y="58"/>
                  </a:lnTo>
                  <a:lnTo>
                    <a:pt x="2201" y="58"/>
                  </a:lnTo>
                  <a:lnTo>
                    <a:pt x="2201" y="58"/>
                  </a:lnTo>
                  <a:lnTo>
                    <a:pt x="2187" y="58"/>
                  </a:lnTo>
                  <a:lnTo>
                    <a:pt x="2187" y="58"/>
                  </a:lnTo>
                  <a:lnTo>
                    <a:pt x="2175" y="58"/>
                  </a:lnTo>
                  <a:lnTo>
                    <a:pt x="2175" y="58"/>
                  </a:lnTo>
                  <a:lnTo>
                    <a:pt x="2170" y="58"/>
                  </a:lnTo>
                  <a:lnTo>
                    <a:pt x="2163" y="58"/>
                  </a:lnTo>
                  <a:lnTo>
                    <a:pt x="2163" y="58"/>
                  </a:lnTo>
                  <a:lnTo>
                    <a:pt x="2163" y="63"/>
                  </a:lnTo>
                  <a:lnTo>
                    <a:pt x="2163" y="70"/>
                  </a:lnTo>
                  <a:lnTo>
                    <a:pt x="2163" y="70"/>
                  </a:lnTo>
                  <a:lnTo>
                    <a:pt x="2161" y="70"/>
                  </a:lnTo>
                  <a:lnTo>
                    <a:pt x="2158" y="70"/>
                  </a:lnTo>
                  <a:lnTo>
                    <a:pt x="2151" y="70"/>
                  </a:lnTo>
                  <a:lnTo>
                    <a:pt x="2151" y="70"/>
                  </a:lnTo>
                  <a:lnTo>
                    <a:pt x="2128" y="70"/>
                  </a:lnTo>
                  <a:lnTo>
                    <a:pt x="2128" y="70"/>
                  </a:lnTo>
                  <a:lnTo>
                    <a:pt x="2128" y="94"/>
                  </a:lnTo>
                  <a:lnTo>
                    <a:pt x="2128" y="94"/>
                  </a:lnTo>
                  <a:lnTo>
                    <a:pt x="2128" y="141"/>
                  </a:lnTo>
                  <a:lnTo>
                    <a:pt x="2128" y="141"/>
                  </a:lnTo>
                  <a:lnTo>
                    <a:pt x="2128" y="188"/>
                  </a:lnTo>
                  <a:lnTo>
                    <a:pt x="2128" y="188"/>
                  </a:lnTo>
                  <a:lnTo>
                    <a:pt x="2123" y="188"/>
                  </a:lnTo>
                  <a:lnTo>
                    <a:pt x="2116" y="188"/>
                  </a:lnTo>
                  <a:lnTo>
                    <a:pt x="2116" y="188"/>
                  </a:lnTo>
                  <a:lnTo>
                    <a:pt x="2116" y="183"/>
                  </a:lnTo>
                  <a:lnTo>
                    <a:pt x="2116" y="176"/>
                  </a:lnTo>
                  <a:lnTo>
                    <a:pt x="2116" y="176"/>
                  </a:lnTo>
                  <a:lnTo>
                    <a:pt x="2116" y="172"/>
                  </a:lnTo>
                  <a:lnTo>
                    <a:pt x="2116" y="165"/>
                  </a:lnTo>
                  <a:lnTo>
                    <a:pt x="2116" y="165"/>
                  </a:lnTo>
                  <a:lnTo>
                    <a:pt x="2111" y="165"/>
                  </a:lnTo>
                  <a:lnTo>
                    <a:pt x="2104" y="165"/>
                  </a:lnTo>
                  <a:lnTo>
                    <a:pt x="2104" y="165"/>
                  </a:lnTo>
                  <a:lnTo>
                    <a:pt x="2099" y="165"/>
                  </a:lnTo>
                  <a:lnTo>
                    <a:pt x="2092" y="165"/>
                  </a:lnTo>
                  <a:lnTo>
                    <a:pt x="2092" y="165"/>
                  </a:lnTo>
                  <a:lnTo>
                    <a:pt x="2081" y="165"/>
                  </a:lnTo>
                  <a:lnTo>
                    <a:pt x="2081" y="165"/>
                  </a:lnTo>
                  <a:lnTo>
                    <a:pt x="2057" y="165"/>
                  </a:lnTo>
                  <a:lnTo>
                    <a:pt x="2057" y="165"/>
                  </a:lnTo>
                  <a:lnTo>
                    <a:pt x="2050" y="165"/>
                  </a:lnTo>
                  <a:lnTo>
                    <a:pt x="2048" y="165"/>
                  </a:lnTo>
                  <a:lnTo>
                    <a:pt x="2045" y="165"/>
                  </a:lnTo>
                  <a:lnTo>
                    <a:pt x="2045" y="165"/>
                  </a:lnTo>
                  <a:lnTo>
                    <a:pt x="2045" y="167"/>
                  </a:lnTo>
                  <a:lnTo>
                    <a:pt x="2045" y="172"/>
                  </a:lnTo>
                  <a:lnTo>
                    <a:pt x="2045" y="176"/>
                  </a:lnTo>
                  <a:lnTo>
                    <a:pt x="2045" y="176"/>
                  </a:lnTo>
                  <a:lnTo>
                    <a:pt x="2045" y="183"/>
                  </a:lnTo>
                  <a:lnTo>
                    <a:pt x="2045" y="186"/>
                  </a:lnTo>
                  <a:lnTo>
                    <a:pt x="2045" y="188"/>
                  </a:lnTo>
                  <a:lnTo>
                    <a:pt x="2045" y="188"/>
                  </a:lnTo>
                  <a:lnTo>
                    <a:pt x="2038" y="188"/>
                  </a:lnTo>
                  <a:lnTo>
                    <a:pt x="2033" y="188"/>
                  </a:lnTo>
                  <a:lnTo>
                    <a:pt x="2033" y="188"/>
                  </a:lnTo>
                  <a:lnTo>
                    <a:pt x="2026" y="188"/>
                  </a:lnTo>
                  <a:lnTo>
                    <a:pt x="2022" y="188"/>
                  </a:lnTo>
                  <a:lnTo>
                    <a:pt x="2022" y="188"/>
                  </a:lnTo>
                  <a:lnTo>
                    <a:pt x="2022" y="186"/>
                  </a:lnTo>
                  <a:lnTo>
                    <a:pt x="2022" y="183"/>
                  </a:lnTo>
                  <a:lnTo>
                    <a:pt x="2022" y="176"/>
                  </a:lnTo>
                  <a:lnTo>
                    <a:pt x="2022" y="176"/>
                  </a:lnTo>
                  <a:lnTo>
                    <a:pt x="1998" y="176"/>
                  </a:lnTo>
                  <a:lnTo>
                    <a:pt x="1998" y="176"/>
                  </a:lnTo>
                  <a:lnTo>
                    <a:pt x="1998" y="200"/>
                  </a:lnTo>
                  <a:lnTo>
                    <a:pt x="1998" y="200"/>
                  </a:lnTo>
                  <a:lnTo>
                    <a:pt x="1986" y="200"/>
                  </a:lnTo>
                  <a:lnTo>
                    <a:pt x="1986" y="200"/>
                  </a:lnTo>
                  <a:lnTo>
                    <a:pt x="1979" y="200"/>
                  </a:lnTo>
                  <a:lnTo>
                    <a:pt x="1974" y="200"/>
                  </a:lnTo>
                  <a:lnTo>
                    <a:pt x="1974" y="200"/>
                  </a:lnTo>
                  <a:lnTo>
                    <a:pt x="1972" y="198"/>
                  </a:lnTo>
                  <a:lnTo>
                    <a:pt x="1974" y="195"/>
                  </a:lnTo>
                  <a:lnTo>
                    <a:pt x="1974" y="188"/>
                  </a:lnTo>
                  <a:lnTo>
                    <a:pt x="1974" y="188"/>
                  </a:lnTo>
                  <a:lnTo>
                    <a:pt x="1951" y="188"/>
                  </a:lnTo>
                  <a:lnTo>
                    <a:pt x="1951" y="188"/>
                  </a:lnTo>
                  <a:lnTo>
                    <a:pt x="1951" y="200"/>
                  </a:lnTo>
                  <a:lnTo>
                    <a:pt x="1951" y="200"/>
                  </a:lnTo>
                  <a:lnTo>
                    <a:pt x="1951" y="207"/>
                  </a:lnTo>
                  <a:lnTo>
                    <a:pt x="1951" y="212"/>
                  </a:lnTo>
                  <a:lnTo>
                    <a:pt x="1951" y="212"/>
                  </a:lnTo>
                  <a:lnTo>
                    <a:pt x="1944" y="214"/>
                  </a:lnTo>
                  <a:lnTo>
                    <a:pt x="1937" y="212"/>
                  </a:lnTo>
                  <a:lnTo>
                    <a:pt x="1937" y="212"/>
                  </a:lnTo>
                  <a:lnTo>
                    <a:pt x="1937" y="200"/>
                  </a:lnTo>
                  <a:lnTo>
                    <a:pt x="1937" y="200"/>
                  </a:lnTo>
                  <a:lnTo>
                    <a:pt x="1932" y="200"/>
                  </a:lnTo>
                  <a:lnTo>
                    <a:pt x="1925" y="200"/>
                  </a:lnTo>
                  <a:lnTo>
                    <a:pt x="1925" y="200"/>
                  </a:lnTo>
                  <a:lnTo>
                    <a:pt x="1913" y="200"/>
                  </a:lnTo>
                  <a:lnTo>
                    <a:pt x="1913" y="200"/>
                  </a:lnTo>
                  <a:lnTo>
                    <a:pt x="1901" y="200"/>
                  </a:lnTo>
                  <a:lnTo>
                    <a:pt x="1901" y="200"/>
                  </a:lnTo>
                  <a:lnTo>
                    <a:pt x="1890" y="200"/>
                  </a:lnTo>
                  <a:lnTo>
                    <a:pt x="1890" y="200"/>
                  </a:lnTo>
                  <a:lnTo>
                    <a:pt x="1866" y="200"/>
                  </a:lnTo>
                  <a:lnTo>
                    <a:pt x="1866" y="200"/>
                  </a:lnTo>
                  <a:lnTo>
                    <a:pt x="1843" y="200"/>
                  </a:lnTo>
                  <a:lnTo>
                    <a:pt x="1843" y="200"/>
                  </a:lnTo>
                  <a:lnTo>
                    <a:pt x="1843" y="188"/>
                  </a:lnTo>
                  <a:lnTo>
                    <a:pt x="1843" y="188"/>
                  </a:lnTo>
                  <a:lnTo>
                    <a:pt x="1843" y="176"/>
                  </a:lnTo>
                  <a:lnTo>
                    <a:pt x="1843" y="176"/>
                  </a:lnTo>
                  <a:lnTo>
                    <a:pt x="1843" y="165"/>
                  </a:lnTo>
                  <a:lnTo>
                    <a:pt x="1843" y="165"/>
                  </a:lnTo>
                  <a:lnTo>
                    <a:pt x="1843" y="160"/>
                  </a:lnTo>
                  <a:lnTo>
                    <a:pt x="1843" y="153"/>
                  </a:lnTo>
                  <a:lnTo>
                    <a:pt x="1843" y="153"/>
                  </a:lnTo>
                  <a:lnTo>
                    <a:pt x="1838" y="153"/>
                  </a:lnTo>
                  <a:lnTo>
                    <a:pt x="1831" y="153"/>
                  </a:lnTo>
                  <a:lnTo>
                    <a:pt x="1831" y="153"/>
                  </a:lnTo>
                  <a:lnTo>
                    <a:pt x="1831" y="150"/>
                  </a:lnTo>
                  <a:lnTo>
                    <a:pt x="1831" y="148"/>
                  </a:lnTo>
                  <a:lnTo>
                    <a:pt x="1831" y="141"/>
                  </a:lnTo>
                  <a:lnTo>
                    <a:pt x="1831" y="141"/>
                  </a:lnTo>
                  <a:lnTo>
                    <a:pt x="1784" y="141"/>
                  </a:lnTo>
                  <a:lnTo>
                    <a:pt x="1784" y="141"/>
                  </a:lnTo>
                  <a:lnTo>
                    <a:pt x="1784" y="136"/>
                  </a:lnTo>
                  <a:lnTo>
                    <a:pt x="1784" y="132"/>
                  </a:lnTo>
                  <a:lnTo>
                    <a:pt x="1784" y="129"/>
                  </a:lnTo>
                  <a:lnTo>
                    <a:pt x="1784" y="129"/>
                  </a:lnTo>
                  <a:lnTo>
                    <a:pt x="1772" y="129"/>
                  </a:lnTo>
                  <a:lnTo>
                    <a:pt x="1772" y="129"/>
                  </a:lnTo>
                  <a:lnTo>
                    <a:pt x="1760" y="129"/>
                  </a:lnTo>
                  <a:lnTo>
                    <a:pt x="1760" y="129"/>
                  </a:lnTo>
                  <a:lnTo>
                    <a:pt x="1748" y="129"/>
                  </a:lnTo>
                  <a:lnTo>
                    <a:pt x="1748" y="129"/>
                  </a:lnTo>
                  <a:lnTo>
                    <a:pt x="1748" y="136"/>
                  </a:lnTo>
                  <a:lnTo>
                    <a:pt x="1748" y="139"/>
                  </a:lnTo>
                  <a:lnTo>
                    <a:pt x="1748" y="141"/>
                  </a:lnTo>
                  <a:lnTo>
                    <a:pt x="1748" y="141"/>
                  </a:lnTo>
                  <a:lnTo>
                    <a:pt x="1741" y="141"/>
                  </a:lnTo>
                  <a:lnTo>
                    <a:pt x="1737" y="141"/>
                  </a:lnTo>
                  <a:lnTo>
                    <a:pt x="1737" y="141"/>
                  </a:lnTo>
                  <a:lnTo>
                    <a:pt x="1734" y="148"/>
                  </a:lnTo>
                  <a:lnTo>
                    <a:pt x="1737" y="153"/>
                  </a:lnTo>
                  <a:lnTo>
                    <a:pt x="1737" y="153"/>
                  </a:lnTo>
                  <a:lnTo>
                    <a:pt x="1737" y="176"/>
                  </a:lnTo>
                  <a:lnTo>
                    <a:pt x="1737" y="176"/>
                  </a:lnTo>
                  <a:lnTo>
                    <a:pt x="1713" y="176"/>
                  </a:lnTo>
                  <a:lnTo>
                    <a:pt x="1713" y="176"/>
                  </a:lnTo>
                  <a:lnTo>
                    <a:pt x="1713" y="153"/>
                  </a:lnTo>
                  <a:lnTo>
                    <a:pt x="1713" y="153"/>
                  </a:lnTo>
                  <a:lnTo>
                    <a:pt x="1713" y="141"/>
                  </a:lnTo>
                  <a:lnTo>
                    <a:pt x="1713" y="141"/>
                  </a:lnTo>
                  <a:lnTo>
                    <a:pt x="1713" y="129"/>
                  </a:lnTo>
                  <a:lnTo>
                    <a:pt x="1713" y="129"/>
                  </a:lnTo>
                  <a:lnTo>
                    <a:pt x="1713" y="122"/>
                  </a:lnTo>
                  <a:lnTo>
                    <a:pt x="1713" y="117"/>
                  </a:lnTo>
                  <a:lnTo>
                    <a:pt x="1713" y="117"/>
                  </a:lnTo>
                  <a:lnTo>
                    <a:pt x="1713" y="110"/>
                  </a:lnTo>
                  <a:lnTo>
                    <a:pt x="1713" y="106"/>
                  </a:lnTo>
                  <a:lnTo>
                    <a:pt x="1713" y="106"/>
                  </a:lnTo>
                  <a:lnTo>
                    <a:pt x="1706" y="106"/>
                  </a:lnTo>
                  <a:lnTo>
                    <a:pt x="1699" y="106"/>
                  </a:lnTo>
                  <a:lnTo>
                    <a:pt x="1699" y="106"/>
                  </a:lnTo>
                  <a:lnTo>
                    <a:pt x="1687" y="106"/>
                  </a:lnTo>
                  <a:lnTo>
                    <a:pt x="1687" y="106"/>
                  </a:lnTo>
                  <a:lnTo>
                    <a:pt x="1687" y="82"/>
                  </a:lnTo>
                  <a:lnTo>
                    <a:pt x="1687" y="82"/>
                  </a:lnTo>
                  <a:lnTo>
                    <a:pt x="1675" y="82"/>
                  </a:lnTo>
                  <a:lnTo>
                    <a:pt x="1675" y="82"/>
                  </a:lnTo>
                  <a:lnTo>
                    <a:pt x="1671" y="82"/>
                  </a:lnTo>
                  <a:lnTo>
                    <a:pt x="1663" y="82"/>
                  </a:lnTo>
                  <a:lnTo>
                    <a:pt x="1663" y="82"/>
                  </a:lnTo>
                  <a:lnTo>
                    <a:pt x="1663" y="87"/>
                  </a:lnTo>
                  <a:lnTo>
                    <a:pt x="1666" y="91"/>
                  </a:lnTo>
                  <a:lnTo>
                    <a:pt x="1663" y="94"/>
                  </a:lnTo>
                  <a:lnTo>
                    <a:pt x="1663" y="94"/>
                  </a:lnTo>
                  <a:lnTo>
                    <a:pt x="1663" y="99"/>
                  </a:lnTo>
                  <a:lnTo>
                    <a:pt x="1663" y="106"/>
                  </a:lnTo>
                  <a:lnTo>
                    <a:pt x="1663" y="106"/>
                  </a:lnTo>
                  <a:lnTo>
                    <a:pt x="1659" y="106"/>
                  </a:lnTo>
                  <a:lnTo>
                    <a:pt x="1652" y="106"/>
                  </a:lnTo>
                  <a:lnTo>
                    <a:pt x="1652" y="106"/>
                  </a:lnTo>
                  <a:lnTo>
                    <a:pt x="1640" y="106"/>
                  </a:lnTo>
                  <a:lnTo>
                    <a:pt x="1640" y="106"/>
                  </a:lnTo>
                  <a:lnTo>
                    <a:pt x="1628" y="106"/>
                  </a:lnTo>
                  <a:lnTo>
                    <a:pt x="1628" y="106"/>
                  </a:lnTo>
                  <a:lnTo>
                    <a:pt x="1623" y="106"/>
                  </a:lnTo>
                  <a:lnTo>
                    <a:pt x="1616" y="106"/>
                  </a:lnTo>
                  <a:lnTo>
                    <a:pt x="1616" y="106"/>
                  </a:lnTo>
                  <a:lnTo>
                    <a:pt x="1616" y="101"/>
                  </a:lnTo>
                  <a:lnTo>
                    <a:pt x="1616" y="94"/>
                  </a:lnTo>
                  <a:lnTo>
                    <a:pt x="1616" y="94"/>
                  </a:lnTo>
                  <a:lnTo>
                    <a:pt x="1612" y="94"/>
                  </a:lnTo>
                  <a:lnTo>
                    <a:pt x="1605" y="94"/>
                  </a:lnTo>
                  <a:lnTo>
                    <a:pt x="1605" y="94"/>
                  </a:lnTo>
                  <a:lnTo>
                    <a:pt x="1600" y="94"/>
                  </a:lnTo>
                  <a:lnTo>
                    <a:pt x="1593" y="94"/>
                  </a:lnTo>
                  <a:lnTo>
                    <a:pt x="1593" y="94"/>
                  </a:lnTo>
                  <a:lnTo>
                    <a:pt x="1593" y="99"/>
                  </a:lnTo>
                  <a:lnTo>
                    <a:pt x="1593" y="106"/>
                  </a:lnTo>
                  <a:lnTo>
                    <a:pt x="1593" y="106"/>
                  </a:lnTo>
                  <a:lnTo>
                    <a:pt x="1586" y="106"/>
                  </a:lnTo>
                  <a:lnTo>
                    <a:pt x="1583" y="106"/>
                  </a:lnTo>
                  <a:lnTo>
                    <a:pt x="1581" y="106"/>
                  </a:lnTo>
                  <a:lnTo>
                    <a:pt x="1581" y="106"/>
                  </a:lnTo>
                  <a:lnTo>
                    <a:pt x="1581" y="108"/>
                  </a:lnTo>
                  <a:lnTo>
                    <a:pt x="1581" y="110"/>
                  </a:lnTo>
                  <a:lnTo>
                    <a:pt x="1581" y="117"/>
                  </a:lnTo>
                  <a:lnTo>
                    <a:pt x="1581" y="117"/>
                  </a:lnTo>
                  <a:lnTo>
                    <a:pt x="1581" y="124"/>
                  </a:lnTo>
                  <a:lnTo>
                    <a:pt x="1581" y="129"/>
                  </a:lnTo>
                  <a:lnTo>
                    <a:pt x="1581" y="129"/>
                  </a:lnTo>
                  <a:lnTo>
                    <a:pt x="1576" y="129"/>
                  </a:lnTo>
                  <a:lnTo>
                    <a:pt x="1569" y="129"/>
                  </a:lnTo>
                  <a:lnTo>
                    <a:pt x="1569" y="129"/>
                  </a:lnTo>
                  <a:lnTo>
                    <a:pt x="1569" y="134"/>
                  </a:lnTo>
                  <a:lnTo>
                    <a:pt x="1569" y="141"/>
                  </a:lnTo>
                  <a:lnTo>
                    <a:pt x="1569" y="141"/>
                  </a:lnTo>
                  <a:lnTo>
                    <a:pt x="1569" y="148"/>
                  </a:lnTo>
                  <a:lnTo>
                    <a:pt x="1569" y="153"/>
                  </a:lnTo>
                  <a:lnTo>
                    <a:pt x="1569" y="153"/>
                  </a:lnTo>
                  <a:lnTo>
                    <a:pt x="1569" y="160"/>
                  </a:lnTo>
                  <a:lnTo>
                    <a:pt x="1569" y="165"/>
                  </a:lnTo>
                  <a:lnTo>
                    <a:pt x="1569" y="165"/>
                  </a:lnTo>
                  <a:lnTo>
                    <a:pt x="1565" y="165"/>
                  </a:lnTo>
                  <a:lnTo>
                    <a:pt x="1557" y="165"/>
                  </a:lnTo>
                  <a:lnTo>
                    <a:pt x="1557" y="165"/>
                  </a:lnTo>
                  <a:lnTo>
                    <a:pt x="1557" y="172"/>
                  </a:lnTo>
                  <a:lnTo>
                    <a:pt x="1557" y="176"/>
                  </a:lnTo>
                  <a:lnTo>
                    <a:pt x="1557" y="176"/>
                  </a:lnTo>
                  <a:lnTo>
                    <a:pt x="1557" y="188"/>
                  </a:lnTo>
                  <a:lnTo>
                    <a:pt x="1557" y="188"/>
                  </a:lnTo>
                  <a:lnTo>
                    <a:pt x="1550" y="188"/>
                  </a:lnTo>
                  <a:lnTo>
                    <a:pt x="1548" y="190"/>
                  </a:lnTo>
                  <a:lnTo>
                    <a:pt x="1546" y="188"/>
                  </a:lnTo>
                  <a:lnTo>
                    <a:pt x="1546" y="188"/>
                  </a:lnTo>
                  <a:lnTo>
                    <a:pt x="1546" y="183"/>
                  </a:lnTo>
                  <a:lnTo>
                    <a:pt x="1546" y="176"/>
                  </a:lnTo>
                  <a:lnTo>
                    <a:pt x="1546" y="176"/>
                  </a:lnTo>
                  <a:lnTo>
                    <a:pt x="1546" y="165"/>
                  </a:lnTo>
                  <a:lnTo>
                    <a:pt x="1546" y="165"/>
                  </a:lnTo>
                  <a:lnTo>
                    <a:pt x="1546" y="160"/>
                  </a:lnTo>
                  <a:lnTo>
                    <a:pt x="1546" y="153"/>
                  </a:lnTo>
                  <a:lnTo>
                    <a:pt x="1546" y="153"/>
                  </a:lnTo>
                  <a:lnTo>
                    <a:pt x="1539" y="153"/>
                  </a:lnTo>
                  <a:lnTo>
                    <a:pt x="1534" y="153"/>
                  </a:lnTo>
                  <a:lnTo>
                    <a:pt x="1534" y="153"/>
                  </a:lnTo>
                  <a:lnTo>
                    <a:pt x="1534" y="148"/>
                  </a:lnTo>
                  <a:lnTo>
                    <a:pt x="1534" y="141"/>
                  </a:lnTo>
                  <a:lnTo>
                    <a:pt x="1534" y="141"/>
                  </a:lnTo>
                  <a:lnTo>
                    <a:pt x="1534" y="136"/>
                  </a:lnTo>
                  <a:lnTo>
                    <a:pt x="1534" y="129"/>
                  </a:lnTo>
                  <a:lnTo>
                    <a:pt x="1534" y="129"/>
                  </a:lnTo>
                  <a:lnTo>
                    <a:pt x="1532" y="129"/>
                  </a:lnTo>
                  <a:lnTo>
                    <a:pt x="1527" y="129"/>
                  </a:lnTo>
                  <a:lnTo>
                    <a:pt x="1522" y="129"/>
                  </a:lnTo>
                  <a:lnTo>
                    <a:pt x="1522" y="129"/>
                  </a:lnTo>
                  <a:lnTo>
                    <a:pt x="1520" y="127"/>
                  </a:lnTo>
                  <a:lnTo>
                    <a:pt x="1522" y="124"/>
                  </a:lnTo>
                  <a:lnTo>
                    <a:pt x="1522" y="117"/>
                  </a:lnTo>
                  <a:lnTo>
                    <a:pt x="1522" y="117"/>
                  </a:lnTo>
                  <a:lnTo>
                    <a:pt x="1522" y="94"/>
                  </a:lnTo>
                  <a:lnTo>
                    <a:pt x="1522" y="94"/>
                  </a:lnTo>
                  <a:lnTo>
                    <a:pt x="1510" y="94"/>
                  </a:lnTo>
                  <a:lnTo>
                    <a:pt x="1510" y="94"/>
                  </a:lnTo>
                  <a:lnTo>
                    <a:pt x="1503" y="94"/>
                  </a:lnTo>
                  <a:lnTo>
                    <a:pt x="1499" y="94"/>
                  </a:lnTo>
                  <a:lnTo>
                    <a:pt x="1499" y="94"/>
                  </a:lnTo>
                  <a:lnTo>
                    <a:pt x="1496" y="87"/>
                  </a:lnTo>
                  <a:lnTo>
                    <a:pt x="1499" y="82"/>
                  </a:lnTo>
                  <a:lnTo>
                    <a:pt x="1499" y="82"/>
                  </a:lnTo>
                  <a:lnTo>
                    <a:pt x="1499" y="70"/>
                  </a:lnTo>
                  <a:lnTo>
                    <a:pt x="1499" y="70"/>
                  </a:lnTo>
                  <a:lnTo>
                    <a:pt x="1491" y="70"/>
                  </a:lnTo>
                  <a:lnTo>
                    <a:pt x="1489" y="70"/>
                  </a:lnTo>
                  <a:lnTo>
                    <a:pt x="1487" y="70"/>
                  </a:lnTo>
                  <a:lnTo>
                    <a:pt x="1487" y="70"/>
                  </a:lnTo>
                  <a:lnTo>
                    <a:pt x="1487" y="63"/>
                  </a:lnTo>
                  <a:lnTo>
                    <a:pt x="1487" y="58"/>
                  </a:lnTo>
                  <a:lnTo>
                    <a:pt x="1487" y="58"/>
                  </a:lnTo>
                  <a:lnTo>
                    <a:pt x="1480" y="58"/>
                  </a:lnTo>
                  <a:lnTo>
                    <a:pt x="1475" y="58"/>
                  </a:lnTo>
                  <a:lnTo>
                    <a:pt x="1475" y="58"/>
                  </a:lnTo>
                  <a:lnTo>
                    <a:pt x="1449" y="58"/>
                  </a:lnTo>
                  <a:lnTo>
                    <a:pt x="1449" y="58"/>
                  </a:lnTo>
                  <a:lnTo>
                    <a:pt x="1437" y="58"/>
                  </a:lnTo>
                  <a:lnTo>
                    <a:pt x="1437" y="58"/>
                  </a:lnTo>
                  <a:lnTo>
                    <a:pt x="1425" y="58"/>
                  </a:lnTo>
                  <a:lnTo>
                    <a:pt x="1425" y="58"/>
                  </a:lnTo>
                  <a:lnTo>
                    <a:pt x="1414" y="58"/>
                  </a:lnTo>
                  <a:lnTo>
                    <a:pt x="1414" y="58"/>
                  </a:lnTo>
                  <a:lnTo>
                    <a:pt x="1414" y="51"/>
                  </a:lnTo>
                  <a:lnTo>
                    <a:pt x="1414" y="47"/>
                  </a:lnTo>
                  <a:lnTo>
                    <a:pt x="1414" y="47"/>
                  </a:lnTo>
                  <a:lnTo>
                    <a:pt x="1402" y="47"/>
                  </a:lnTo>
                  <a:lnTo>
                    <a:pt x="1402" y="47"/>
                  </a:lnTo>
                  <a:lnTo>
                    <a:pt x="1390" y="47"/>
                  </a:lnTo>
                  <a:lnTo>
                    <a:pt x="1390" y="47"/>
                  </a:lnTo>
                  <a:lnTo>
                    <a:pt x="1367" y="47"/>
                  </a:lnTo>
                  <a:lnTo>
                    <a:pt x="1367" y="47"/>
                  </a:lnTo>
                  <a:lnTo>
                    <a:pt x="1367" y="94"/>
                  </a:lnTo>
                  <a:lnTo>
                    <a:pt x="1367" y="94"/>
                  </a:lnTo>
                  <a:lnTo>
                    <a:pt x="1367" y="141"/>
                  </a:lnTo>
                  <a:lnTo>
                    <a:pt x="1367" y="141"/>
                  </a:lnTo>
                  <a:lnTo>
                    <a:pt x="1355" y="141"/>
                  </a:lnTo>
                  <a:lnTo>
                    <a:pt x="1355" y="141"/>
                  </a:lnTo>
                  <a:lnTo>
                    <a:pt x="1261" y="141"/>
                  </a:lnTo>
                  <a:lnTo>
                    <a:pt x="1261" y="141"/>
                  </a:lnTo>
                  <a:lnTo>
                    <a:pt x="1261" y="153"/>
                  </a:lnTo>
                  <a:lnTo>
                    <a:pt x="1261" y="153"/>
                  </a:lnTo>
                  <a:lnTo>
                    <a:pt x="1261" y="176"/>
                  </a:lnTo>
                  <a:lnTo>
                    <a:pt x="1261" y="176"/>
                  </a:lnTo>
                  <a:lnTo>
                    <a:pt x="1261" y="188"/>
                  </a:lnTo>
                  <a:lnTo>
                    <a:pt x="1261" y="188"/>
                  </a:lnTo>
                  <a:lnTo>
                    <a:pt x="1261" y="200"/>
                  </a:lnTo>
                  <a:lnTo>
                    <a:pt x="1261" y="200"/>
                  </a:lnTo>
                  <a:lnTo>
                    <a:pt x="1261" y="207"/>
                  </a:lnTo>
                  <a:lnTo>
                    <a:pt x="1261" y="212"/>
                  </a:lnTo>
                  <a:lnTo>
                    <a:pt x="1261" y="212"/>
                  </a:lnTo>
                  <a:lnTo>
                    <a:pt x="1253" y="212"/>
                  </a:lnTo>
                  <a:lnTo>
                    <a:pt x="1249" y="212"/>
                  </a:lnTo>
                  <a:lnTo>
                    <a:pt x="1249" y="212"/>
                  </a:lnTo>
                  <a:lnTo>
                    <a:pt x="1249" y="219"/>
                  </a:lnTo>
                  <a:lnTo>
                    <a:pt x="1249" y="223"/>
                  </a:lnTo>
                  <a:lnTo>
                    <a:pt x="1249" y="223"/>
                  </a:lnTo>
                  <a:lnTo>
                    <a:pt x="1242" y="223"/>
                  </a:lnTo>
                  <a:lnTo>
                    <a:pt x="1237" y="223"/>
                  </a:lnTo>
                  <a:lnTo>
                    <a:pt x="1237" y="223"/>
                  </a:lnTo>
                  <a:lnTo>
                    <a:pt x="1235" y="230"/>
                  </a:lnTo>
                  <a:lnTo>
                    <a:pt x="1237" y="235"/>
                  </a:lnTo>
                  <a:lnTo>
                    <a:pt x="1237" y="235"/>
                  </a:lnTo>
                  <a:lnTo>
                    <a:pt x="1237" y="249"/>
                  </a:lnTo>
                  <a:lnTo>
                    <a:pt x="1237" y="249"/>
                  </a:lnTo>
                  <a:lnTo>
                    <a:pt x="1230" y="249"/>
                  </a:lnTo>
                  <a:lnTo>
                    <a:pt x="1225" y="249"/>
                  </a:lnTo>
                  <a:lnTo>
                    <a:pt x="1225" y="249"/>
                  </a:lnTo>
                  <a:lnTo>
                    <a:pt x="1218" y="249"/>
                  </a:lnTo>
                  <a:lnTo>
                    <a:pt x="1211" y="249"/>
                  </a:lnTo>
                  <a:lnTo>
                    <a:pt x="1211" y="249"/>
                  </a:lnTo>
                  <a:lnTo>
                    <a:pt x="1213" y="242"/>
                  </a:lnTo>
                  <a:lnTo>
                    <a:pt x="1211" y="235"/>
                  </a:lnTo>
                  <a:lnTo>
                    <a:pt x="1211" y="235"/>
                  </a:lnTo>
                  <a:lnTo>
                    <a:pt x="1206" y="235"/>
                  </a:lnTo>
                  <a:lnTo>
                    <a:pt x="1199" y="235"/>
                  </a:lnTo>
                  <a:lnTo>
                    <a:pt x="1199" y="235"/>
                  </a:lnTo>
                  <a:lnTo>
                    <a:pt x="1188" y="235"/>
                  </a:lnTo>
                  <a:lnTo>
                    <a:pt x="1188" y="235"/>
                  </a:lnTo>
                  <a:lnTo>
                    <a:pt x="1188" y="242"/>
                  </a:lnTo>
                  <a:lnTo>
                    <a:pt x="1190" y="247"/>
                  </a:lnTo>
                  <a:lnTo>
                    <a:pt x="1188" y="249"/>
                  </a:lnTo>
                  <a:lnTo>
                    <a:pt x="1188" y="249"/>
                  </a:lnTo>
                  <a:lnTo>
                    <a:pt x="1185" y="249"/>
                  </a:lnTo>
                  <a:lnTo>
                    <a:pt x="1183" y="249"/>
                  </a:lnTo>
                  <a:lnTo>
                    <a:pt x="1178" y="247"/>
                  </a:lnTo>
                  <a:lnTo>
                    <a:pt x="1176" y="249"/>
                  </a:lnTo>
                  <a:lnTo>
                    <a:pt x="1176" y="249"/>
                  </a:lnTo>
                  <a:lnTo>
                    <a:pt x="1176" y="252"/>
                  </a:lnTo>
                  <a:lnTo>
                    <a:pt x="1176" y="254"/>
                  </a:lnTo>
                  <a:lnTo>
                    <a:pt x="1178" y="259"/>
                  </a:lnTo>
                  <a:lnTo>
                    <a:pt x="1176" y="261"/>
                  </a:lnTo>
                  <a:lnTo>
                    <a:pt x="1176" y="261"/>
                  </a:lnTo>
                  <a:lnTo>
                    <a:pt x="1173" y="261"/>
                  </a:lnTo>
                  <a:lnTo>
                    <a:pt x="1171" y="261"/>
                  </a:lnTo>
                  <a:lnTo>
                    <a:pt x="1164" y="261"/>
                  </a:lnTo>
                  <a:lnTo>
                    <a:pt x="1164" y="261"/>
                  </a:lnTo>
                  <a:lnTo>
                    <a:pt x="1164" y="235"/>
                  </a:lnTo>
                  <a:lnTo>
                    <a:pt x="1164" y="235"/>
                  </a:lnTo>
                  <a:lnTo>
                    <a:pt x="1152" y="235"/>
                  </a:lnTo>
                  <a:lnTo>
                    <a:pt x="1152" y="235"/>
                  </a:lnTo>
                  <a:lnTo>
                    <a:pt x="1140" y="235"/>
                  </a:lnTo>
                  <a:lnTo>
                    <a:pt x="1140" y="235"/>
                  </a:lnTo>
                  <a:lnTo>
                    <a:pt x="1129" y="235"/>
                  </a:lnTo>
                  <a:lnTo>
                    <a:pt x="1129" y="235"/>
                  </a:lnTo>
                  <a:lnTo>
                    <a:pt x="1129" y="242"/>
                  </a:lnTo>
                  <a:lnTo>
                    <a:pt x="1129" y="247"/>
                  </a:lnTo>
                  <a:lnTo>
                    <a:pt x="1129" y="249"/>
                  </a:lnTo>
                  <a:lnTo>
                    <a:pt x="1129" y="249"/>
                  </a:lnTo>
                  <a:lnTo>
                    <a:pt x="1126" y="249"/>
                  </a:lnTo>
                  <a:lnTo>
                    <a:pt x="1124" y="249"/>
                  </a:lnTo>
                  <a:lnTo>
                    <a:pt x="1119" y="247"/>
                  </a:lnTo>
                  <a:lnTo>
                    <a:pt x="1117" y="249"/>
                  </a:lnTo>
                  <a:lnTo>
                    <a:pt x="1117" y="249"/>
                  </a:lnTo>
                  <a:lnTo>
                    <a:pt x="1117" y="252"/>
                  </a:lnTo>
                  <a:lnTo>
                    <a:pt x="1117" y="254"/>
                  </a:lnTo>
                  <a:lnTo>
                    <a:pt x="1117" y="259"/>
                  </a:lnTo>
                  <a:lnTo>
                    <a:pt x="1117" y="261"/>
                  </a:lnTo>
                  <a:lnTo>
                    <a:pt x="1117" y="261"/>
                  </a:lnTo>
                  <a:lnTo>
                    <a:pt x="1114" y="261"/>
                  </a:lnTo>
                  <a:lnTo>
                    <a:pt x="1112" y="261"/>
                  </a:lnTo>
                  <a:lnTo>
                    <a:pt x="1105" y="261"/>
                  </a:lnTo>
                  <a:lnTo>
                    <a:pt x="1105" y="261"/>
                  </a:lnTo>
                  <a:lnTo>
                    <a:pt x="1100" y="261"/>
                  </a:lnTo>
                  <a:lnTo>
                    <a:pt x="1093" y="261"/>
                  </a:lnTo>
                  <a:lnTo>
                    <a:pt x="1093" y="261"/>
                  </a:lnTo>
                  <a:lnTo>
                    <a:pt x="1086" y="259"/>
                  </a:lnTo>
                  <a:lnTo>
                    <a:pt x="1081" y="261"/>
                  </a:lnTo>
                  <a:lnTo>
                    <a:pt x="1081" y="261"/>
                  </a:lnTo>
                  <a:lnTo>
                    <a:pt x="1081" y="273"/>
                  </a:lnTo>
                  <a:lnTo>
                    <a:pt x="1081" y="273"/>
                  </a:lnTo>
                  <a:lnTo>
                    <a:pt x="1081" y="278"/>
                  </a:lnTo>
                  <a:lnTo>
                    <a:pt x="1081" y="285"/>
                  </a:lnTo>
                  <a:lnTo>
                    <a:pt x="1081" y="285"/>
                  </a:lnTo>
                  <a:lnTo>
                    <a:pt x="1079" y="285"/>
                  </a:lnTo>
                  <a:lnTo>
                    <a:pt x="1074" y="285"/>
                  </a:lnTo>
                  <a:lnTo>
                    <a:pt x="1070" y="285"/>
                  </a:lnTo>
                  <a:lnTo>
                    <a:pt x="1070" y="285"/>
                  </a:lnTo>
                  <a:lnTo>
                    <a:pt x="1070" y="188"/>
                  </a:lnTo>
                  <a:lnTo>
                    <a:pt x="1070" y="188"/>
                  </a:lnTo>
                  <a:lnTo>
                    <a:pt x="1058" y="188"/>
                  </a:lnTo>
                  <a:lnTo>
                    <a:pt x="1058" y="188"/>
                  </a:lnTo>
                  <a:lnTo>
                    <a:pt x="1034" y="188"/>
                  </a:lnTo>
                  <a:lnTo>
                    <a:pt x="1034" y="188"/>
                  </a:lnTo>
                  <a:lnTo>
                    <a:pt x="1034" y="165"/>
                  </a:lnTo>
                  <a:lnTo>
                    <a:pt x="1034" y="165"/>
                  </a:lnTo>
                  <a:lnTo>
                    <a:pt x="1011" y="165"/>
                  </a:lnTo>
                  <a:lnTo>
                    <a:pt x="1011" y="165"/>
                  </a:lnTo>
                  <a:lnTo>
                    <a:pt x="1011" y="188"/>
                  </a:lnTo>
                  <a:lnTo>
                    <a:pt x="1011" y="188"/>
                  </a:lnTo>
                  <a:lnTo>
                    <a:pt x="961" y="188"/>
                  </a:lnTo>
                  <a:lnTo>
                    <a:pt x="961" y="188"/>
                  </a:lnTo>
                  <a:lnTo>
                    <a:pt x="961" y="195"/>
                  </a:lnTo>
                  <a:lnTo>
                    <a:pt x="961" y="200"/>
                  </a:lnTo>
                  <a:lnTo>
                    <a:pt x="961" y="200"/>
                  </a:lnTo>
                  <a:lnTo>
                    <a:pt x="968" y="200"/>
                  </a:lnTo>
                  <a:lnTo>
                    <a:pt x="975" y="200"/>
                  </a:lnTo>
                  <a:lnTo>
                    <a:pt x="975" y="200"/>
                  </a:lnTo>
                  <a:lnTo>
                    <a:pt x="975" y="207"/>
                  </a:lnTo>
                  <a:lnTo>
                    <a:pt x="975" y="212"/>
                  </a:lnTo>
                  <a:lnTo>
                    <a:pt x="975" y="212"/>
                  </a:lnTo>
                  <a:lnTo>
                    <a:pt x="975" y="223"/>
                  </a:lnTo>
                  <a:lnTo>
                    <a:pt x="975" y="223"/>
                  </a:lnTo>
                  <a:lnTo>
                    <a:pt x="975" y="235"/>
                  </a:lnTo>
                  <a:lnTo>
                    <a:pt x="975" y="235"/>
                  </a:lnTo>
                  <a:lnTo>
                    <a:pt x="975" y="249"/>
                  </a:lnTo>
                  <a:lnTo>
                    <a:pt x="975" y="249"/>
                  </a:lnTo>
                  <a:lnTo>
                    <a:pt x="975" y="261"/>
                  </a:lnTo>
                  <a:lnTo>
                    <a:pt x="975" y="261"/>
                  </a:lnTo>
                  <a:lnTo>
                    <a:pt x="975" y="285"/>
                  </a:lnTo>
                  <a:lnTo>
                    <a:pt x="975" y="285"/>
                  </a:lnTo>
                  <a:lnTo>
                    <a:pt x="968" y="285"/>
                  </a:lnTo>
                  <a:lnTo>
                    <a:pt x="961" y="285"/>
                  </a:lnTo>
                  <a:lnTo>
                    <a:pt x="961" y="285"/>
                  </a:lnTo>
                  <a:lnTo>
                    <a:pt x="957" y="285"/>
                  </a:lnTo>
                  <a:lnTo>
                    <a:pt x="950" y="285"/>
                  </a:lnTo>
                  <a:lnTo>
                    <a:pt x="950" y="285"/>
                  </a:lnTo>
                  <a:lnTo>
                    <a:pt x="950" y="278"/>
                  </a:lnTo>
                  <a:lnTo>
                    <a:pt x="950" y="273"/>
                  </a:lnTo>
                  <a:lnTo>
                    <a:pt x="950" y="273"/>
                  </a:lnTo>
                  <a:lnTo>
                    <a:pt x="945" y="271"/>
                  </a:lnTo>
                  <a:lnTo>
                    <a:pt x="938" y="273"/>
                  </a:lnTo>
                  <a:lnTo>
                    <a:pt x="938" y="273"/>
                  </a:lnTo>
                  <a:lnTo>
                    <a:pt x="926" y="273"/>
                  </a:lnTo>
                  <a:lnTo>
                    <a:pt x="926" y="273"/>
                  </a:lnTo>
                  <a:lnTo>
                    <a:pt x="914" y="273"/>
                  </a:lnTo>
                  <a:lnTo>
                    <a:pt x="914" y="273"/>
                  </a:lnTo>
                  <a:lnTo>
                    <a:pt x="909" y="271"/>
                  </a:lnTo>
                  <a:lnTo>
                    <a:pt x="902" y="273"/>
                  </a:lnTo>
                  <a:lnTo>
                    <a:pt x="902" y="273"/>
                  </a:lnTo>
                  <a:lnTo>
                    <a:pt x="902" y="278"/>
                  </a:lnTo>
                  <a:lnTo>
                    <a:pt x="902" y="285"/>
                  </a:lnTo>
                  <a:lnTo>
                    <a:pt x="902" y="285"/>
                  </a:lnTo>
                  <a:lnTo>
                    <a:pt x="898" y="285"/>
                  </a:lnTo>
                  <a:lnTo>
                    <a:pt x="891" y="285"/>
                  </a:lnTo>
                  <a:lnTo>
                    <a:pt x="891" y="285"/>
                  </a:lnTo>
                  <a:lnTo>
                    <a:pt x="886" y="285"/>
                  </a:lnTo>
                  <a:lnTo>
                    <a:pt x="879" y="285"/>
                  </a:lnTo>
                  <a:lnTo>
                    <a:pt x="879" y="285"/>
                  </a:lnTo>
                  <a:lnTo>
                    <a:pt x="879" y="278"/>
                  </a:lnTo>
                  <a:lnTo>
                    <a:pt x="879" y="273"/>
                  </a:lnTo>
                  <a:lnTo>
                    <a:pt x="879" y="273"/>
                  </a:lnTo>
                  <a:lnTo>
                    <a:pt x="879" y="266"/>
                  </a:lnTo>
                  <a:lnTo>
                    <a:pt x="879" y="261"/>
                  </a:lnTo>
                  <a:lnTo>
                    <a:pt x="879" y="261"/>
                  </a:lnTo>
                  <a:lnTo>
                    <a:pt x="874" y="261"/>
                  </a:lnTo>
                  <a:lnTo>
                    <a:pt x="867" y="261"/>
                  </a:lnTo>
                  <a:lnTo>
                    <a:pt x="867" y="261"/>
                  </a:lnTo>
                  <a:lnTo>
                    <a:pt x="860" y="261"/>
                  </a:lnTo>
                  <a:lnTo>
                    <a:pt x="858" y="259"/>
                  </a:lnTo>
                  <a:lnTo>
                    <a:pt x="855" y="261"/>
                  </a:lnTo>
                  <a:lnTo>
                    <a:pt x="855" y="261"/>
                  </a:lnTo>
                  <a:lnTo>
                    <a:pt x="855" y="263"/>
                  </a:lnTo>
                  <a:lnTo>
                    <a:pt x="855" y="266"/>
                  </a:lnTo>
                  <a:lnTo>
                    <a:pt x="855" y="273"/>
                  </a:lnTo>
                  <a:lnTo>
                    <a:pt x="855" y="273"/>
                  </a:lnTo>
                  <a:lnTo>
                    <a:pt x="855" y="275"/>
                  </a:lnTo>
                  <a:lnTo>
                    <a:pt x="855" y="278"/>
                  </a:lnTo>
                  <a:lnTo>
                    <a:pt x="855" y="282"/>
                  </a:lnTo>
                  <a:lnTo>
                    <a:pt x="855" y="285"/>
                  </a:lnTo>
                  <a:lnTo>
                    <a:pt x="855" y="285"/>
                  </a:lnTo>
                  <a:lnTo>
                    <a:pt x="851" y="285"/>
                  </a:lnTo>
                  <a:lnTo>
                    <a:pt x="844" y="285"/>
                  </a:lnTo>
                  <a:lnTo>
                    <a:pt x="844" y="285"/>
                  </a:lnTo>
                  <a:lnTo>
                    <a:pt x="832" y="285"/>
                  </a:lnTo>
                  <a:lnTo>
                    <a:pt x="832" y="285"/>
                  </a:lnTo>
                  <a:lnTo>
                    <a:pt x="825" y="285"/>
                  </a:lnTo>
                  <a:lnTo>
                    <a:pt x="820" y="285"/>
                  </a:lnTo>
                  <a:lnTo>
                    <a:pt x="820" y="285"/>
                  </a:lnTo>
                  <a:lnTo>
                    <a:pt x="820" y="282"/>
                  </a:lnTo>
                  <a:lnTo>
                    <a:pt x="820" y="278"/>
                  </a:lnTo>
                  <a:lnTo>
                    <a:pt x="820" y="273"/>
                  </a:lnTo>
                  <a:lnTo>
                    <a:pt x="820" y="273"/>
                  </a:lnTo>
                  <a:lnTo>
                    <a:pt x="796" y="273"/>
                  </a:lnTo>
                  <a:lnTo>
                    <a:pt x="796" y="273"/>
                  </a:lnTo>
                  <a:lnTo>
                    <a:pt x="785" y="273"/>
                  </a:lnTo>
                  <a:lnTo>
                    <a:pt x="785" y="273"/>
                  </a:lnTo>
                  <a:lnTo>
                    <a:pt x="761" y="273"/>
                  </a:lnTo>
                  <a:lnTo>
                    <a:pt x="761" y="273"/>
                  </a:lnTo>
                  <a:lnTo>
                    <a:pt x="737" y="273"/>
                  </a:lnTo>
                  <a:lnTo>
                    <a:pt x="737" y="273"/>
                  </a:lnTo>
                  <a:lnTo>
                    <a:pt x="737" y="261"/>
                  </a:lnTo>
                  <a:lnTo>
                    <a:pt x="737" y="261"/>
                  </a:lnTo>
                  <a:lnTo>
                    <a:pt x="737" y="235"/>
                  </a:lnTo>
                  <a:lnTo>
                    <a:pt x="737" y="235"/>
                  </a:lnTo>
                  <a:lnTo>
                    <a:pt x="737" y="188"/>
                  </a:lnTo>
                  <a:lnTo>
                    <a:pt x="737" y="188"/>
                  </a:lnTo>
                  <a:lnTo>
                    <a:pt x="688" y="188"/>
                  </a:lnTo>
                  <a:lnTo>
                    <a:pt x="688" y="188"/>
                  </a:lnTo>
                  <a:lnTo>
                    <a:pt x="688" y="176"/>
                  </a:lnTo>
                  <a:lnTo>
                    <a:pt x="688" y="176"/>
                  </a:lnTo>
                  <a:lnTo>
                    <a:pt x="690" y="172"/>
                  </a:lnTo>
                  <a:lnTo>
                    <a:pt x="688" y="165"/>
                  </a:lnTo>
                  <a:lnTo>
                    <a:pt x="688" y="165"/>
                  </a:lnTo>
                  <a:lnTo>
                    <a:pt x="686" y="165"/>
                  </a:lnTo>
                  <a:lnTo>
                    <a:pt x="683" y="165"/>
                  </a:lnTo>
                  <a:lnTo>
                    <a:pt x="676" y="165"/>
                  </a:lnTo>
                  <a:lnTo>
                    <a:pt x="676" y="165"/>
                  </a:lnTo>
                  <a:lnTo>
                    <a:pt x="653" y="165"/>
                  </a:lnTo>
                  <a:lnTo>
                    <a:pt x="653" y="165"/>
                  </a:lnTo>
                  <a:lnTo>
                    <a:pt x="653" y="172"/>
                  </a:lnTo>
                  <a:lnTo>
                    <a:pt x="653" y="174"/>
                  </a:lnTo>
                  <a:lnTo>
                    <a:pt x="653" y="176"/>
                  </a:lnTo>
                  <a:lnTo>
                    <a:pt x="653" y="176"/>
                  </a:lnTo>
                  <a:lnTo>
                    <a:pt x="648" y="176"/>
                  </a:lnTo>
                  <a:lnTo>
                    <a:pt x="641" y="176"/>
                  </a:lnTo>
                  <a:lnTo>
                    <a:pt x="641" y="176"/>
                  </a:lnTo>
                  <a:lnTo>
                    <a:pt x="641" y="183"/>
                  </a:lnTo>
                  <a:lnTo>
                    <a:pt x="641" y="188"/>
                  </a:lnTo>
                  <a:lnTo>
                    <a:pt x="641" y="188"/>
                  </a:lnTo>
                  <a:lnTo>
                    <a:pt x="641" y="200"/>
                  </a:lnTo>
                  <a:lnTo>
                    <a:pt x="641" y="200"/>
                  </a:lnTo>
                  <a:lnTo>
                    <a:pt x="641" y="212"/>
                  </a:lnTo>
                  <a:lnTo>
                    <a:pt x="641" y="212"/>
                  </a:lnTo>
                  <a:lnTo>
                    <a:pt x="641" y="223"/>
                  </a:lnTo>
                  <a:lnTo>
                    <a:pt x="641" y="223"/>
                  </a:lnTo>
                  <a:lnTo>
                    <a:pt x="641" y="235"/>
                  </a:lnTo>
                  <a:lnTo>
                    <a:pt x="641" y="235"/>
                  </a:lnTo>
                  <a:lnTo>
                    <a:pt x="641" y="261"/>
                  </a:lnTo>
                  <a:lnTo>
                    <a:pt x="641" y="261"/>
                  </a:lnTo>
                  <a:lnTo>
                    <a:pt x="594" y="261"/>
                  </a:lnTo>
                  <a:lnTo>
                    <a:pt x="594" y="261"/>
                  </a:lnTo>
                  <a:lnTo>
                    <a:pt x="587" y="261"/>
                  </a:lnTo>
                  <a:lnTo>
                    <a:pt x="582" y="261"/>
                  </a:lnTo>
                  <a:lnTo>
                    <a:pt x="582" y="261"/>
                  </a:lnTo>
                  <a:lnTo>
                    <a:pt x="582" y="261"/>
                  </a:lnTo>
                  <a:lnTo>
                    <a:pt x="582" y="266"/>
                  </a:lnTo>
                  <a:lnTo>
                    <a:pt x="582" y="273"/>
                  </a:lnTo>
                  <a:lnTo>
                    <a:pt x="582" y="273"/>
                  </a:lnTo>
                  <a:lnTo>
                    <a:pt x="570" y="273"/>
                  </a:lnTo>
                  <a:lnTo>
                    <a:pt x="570" y="273"/>
                  </a:lnTo>
                  <a:lnTo>
                    <a:pt x="570" y="261"/>
                  </a:lnTo>
                  <a:lnTo>
                    <a:pt x="570" y="261"/>
                  </a:lnTo>
                  <a:lnTo>
                    <a:pt x="568" y="259"/>
                  </a:lnTo>
                  <a:lnTo>
                    <a:pt x="563" y="261"/>
                  </a:lnTo>
                  <a:lnTo>
                    <a:pt x="561" y="261"/>
                  </a:lnTo>
                  <a:lnTo>
                    <a:pt x="558" y="261"/>
                  </a:lnTo>
                  <a:lnTo>
                    <a:pt x="558" y="261"/>
                  </a:lnTo>
                  <a:lnTo>
                    <a:pt x="558" y="259"/>
                  </a:lnTo>
                  <a:lnTo>
                    <a:pt x="558" y="254"/>
                  </a:lnTo>
                  <a:lnTo>
                    <a:pt x="558" y="252"/>
                  </a:lnTo>
                  <a:lnTo>
                    <a:pt x="558" y="249"/>
                  </a:lnTo>
                  <a:lnTo>
                    <a:pt x="558" y="249"/>
                  </a:lnTo>
                  <a:lnTo>
                    <a:pt x="556" y="247"/>
                  </a:lnTo>
                  <a:lnTo>
                    <a:pt x="551" y="247"/>
                  </a:lnTo>
                  <a:lnTo>
                    <a:pt x="547" y="249"/>
                  </a:lnTo>
                  <a:lnTo>
                    <a:pt x="547" y="249"/>
                  </a:lnTo>
                  <a:lnTo>
                    <a:pt x="547" y="261"/>
                  </a:lnTo>
                  <a:lnTo>
                    <a:pt x="547" y="261"/>
                  </a:lnTo>
                  <a:lnTo>
                    <a:pt x="547" y="266"/>
                  </a:lnTo>
                  <a:lnTo>
                    <a:pt x="547" y="273"/>
                  </a:lnTo>
                  <a:lnTo>
                    <a:pt x="547" y="273"/>
                  </a:lnTo>
                  <a:lnTo>
                    <a:pt x="535" y="273"/>
                  </a:lnTo>
                  <a:lnTo>
                    <a:pt x="535" y="273"/>
                  </a:lnTo>
                  <a:lnTo>
                    <a:pt x="535" y="266"/>
                  </a:lnTo>
                  <a:lnTo>
                    <a:pt x="535" y="261"/>
                  </a:lnTo>
                  <a:lnTo>
                    <a:pt x="535" y="261"/>
                  </a:lnTo>
                  <a:lnTo>
                    <a:pt x="535" y="249"/>
                  </a:lnTo>
                  <a:lnTo>
                    <a:pt x="535" y="249"/>
                  </a:lnTo>
                  <a:lnTo>
                    <a:pt x="523" y="249"/>
                  </a:lnTo>
                  <a:lnTo>
                    <a:pt x="523" y="249"/>
                  </a:lnTo>
                  <a:lnTo>
                    <a:pt x="511" y="249"/>
                  </a:lnTo>
                  <a:lnTo>
                    <a:pt x="511" y="249"/>
                  </a:lnTo>
                  <a:lnTo>
                    <a:pt x="500" y="249"/>
                  </a:lnTo>
                  <a:lnTo>
                    <a:pt x="500" y="249"/>
                  </a:lnTo>
                  <a:lnTo>
                    <a:pt x="500" y="261"/>
                  </a:lnTo>
                  <a:lnTo>
                    <a:pt x="500" y="261"/>
                  </a:lnTo>
                  <a:lnTo>
                    <a:pt x="488" y="261"/>
                  </a:lnTo>
                  <a:lnTo>
                    <a:pt x="488" y="261"/>
                  </a:lnTo>
                  <a:lnTo>
                    <a:pt x="488" y="254"/>
                  </a:lnTo>
                  <a:lnTo>
                    <a:pt x="488" y="249"/>
                  </a:lnTo>
                  <a:lnTo>
                    <a:pt x="488" y="249"/>
                  </a:lnTo>
                  <a:lnTo>
                    <a:pt x="485" y="247"/>
                  </a:lnTo>
                  <a:lnTo>
                    <a:pt x="481" y="247"/>
                  </a:lnTo>
                  <a:lnTo>
                    <a:pt x="474" y="249"/>
                  </a:lnTo>
                  <a:lnTo>
                    <a:pt x="474" y="249"/>
                  </a:lnTo>
                  <a:lnTo>
                    <a:pt x="474" y="223"/>
                  </a:lnTo>
                  <a:lnTo>
                    <a:pt x="474" y="223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6" y="207"/>
                  </a:lnTo>
                  <a:lnTo>
                    <a:pt x="474" y="200"/>
                  </a:lnTo>
                  <a:lnTo>
                    <a:pt x="474" y="200"/>
                  </a:lnTo>
                  <a:lnTo>
                    <a:pt x="462" y="200"/>
                  </a:lnTo>
                  <a:lnTo>
                    <a:pt x="462" y="200"/>
                  </a:lnTo>
                  <a:lnTo>
                    <a:pt x="462" y="212"/>
                  </a:lnTo>
                  <a:lnTo>
                    <a:pt x="462" y="212"/>
                  </a:lnTo>
                  <a:lnTo>
                    <a:pt x="462" y="223"/>
                  </a:lnTo>
                  <a:lnTo>
                    <a:pt x="462" y="223"/>
                  </a:lnTo>
                  <a:lnTo>
                    <a:pt x="462" y="235"/>
                  </a:lnTo>
                  <a:lnTo>
                    <a:pt x="462" y="235"/>
                  </a:lnTo>
                  <a:lnTo>
                    <a:pt x="464" y="242"/>
                  </a:lnTo>
                  <a:lnTo>
                    <a:pt x="462" y="249"/>
                  </a:lnTo>
                  <a:lnTo>
                    <a:pt x="462" y="249"/>
                  </a:lnTo>
                  <a:lnTo>
                    <a:pt x="462" y="249"/>
                  </a:lnTo>
                  <a:lnTo>
                    <a:pt x="457" y="249"/>
                  </a:lnTo>
                  <a:lnTo>
                    <a:pt x="450" y="249"/>
                  </a:lnTo>
                  <a:lnTo>
                    <a:pt x="450" y="249"/>
                  </a:lnTo>
                  <a:lnTo>
                    <a:pt x="450" y="252"/>
                  </a:lnTo>
                  <a:lnTo>
                    <a:pt x="450" y="254"/>
                  </a:lnTo>
                  <a:lnTo>
                    <a:pt x="450" y="261"/>
                  </a:lnTo>
                  <a:lnTo>
                    <a:pt x="450" y="261"/>
                  </a:lnTo>
                  <a:lnTo>
                    <a:pt x="426" y="261"/>
                  </a:lnTo>
                  <a:lnTo>
                    <a:pt x="426" y="261"/>
                  </a:lnTo>
                  <a:lnTo>
                    <a:pt x="426" y="212"/>
                  </a:lnTo>
                  <a:lnTo>
                    <a:pt x="426" y="212"/>
                  </a:lnTo>
                  <a:lnTo>
                    <a:pt x="426" y="200"/>
                  </a:lnTo>
                  <a:lnTo>
                    <a:pt x="426" y="200"/>
                  </a:lnTo>
                  <a:lnTo>
                    <a:pt x="426" y="195"/>
                  </a:lnTo>
                  <a:lnTo>
                    <a:pt x="426" y="188"/>
                  </a:lnTo>
                  <a:lnTo>
                    <a:pt x="426" y="188"/>
                  </a:lnTo>
                  <a:lnTo>
                    <a:pt x="424" y="188"/>
                  </a:lnTo>
                  <a:lnTo>
                    <a:pt x="422" y="188"/>
                  </a:lnTo>
                  <a:lnTo>
                    <a:pt x="415" y="188"/>
                  </a:lnTo>
                  <a:lnTo>
                    <a:pt x="415" y="188"/>
                  </a:lnTo>
                  <a:lnTo>
                    <a:pt x="415" y="165"/>
                  </a:lnTo>
                  <a:lnTo>
                    <a:pt x="415" y="165"/>
                  </a:lnTo>
                  <a:lnTo>
                    <a:pt x="415" y="153"/>
                  </a:lnTo>
                  <a:lnTo>
                    <a:pt x="415" y="153"/>
                  </a:lnTo>
                  <a:lnTo>
                    <a:pt x="415" y="141"/>
                  </a:lnTo>
                  <a:lnTo>
                    <a:pt x="415" y="141"/>
                  </a:lnTo>
                  <a:lnTo>
                    <a:pt x="415" y="134"/>
                  </a:lnTo>
                  <a:lnTo>
                    <a:pt x="415" y="129"/>
                  </a:lnTo>
                  <a:lnTo>
                    <a:pt x="415" y="129"/>
                  </a:lnTo>
                  <a:lnTo>
                    <a:pt x="412" y="129"/>
                  </a:lnTo>
                  <a:lnTo>
                    <a:pt x="410" y="129"/>
                  </a:lnTo>
                  <a:lnTo>
                    <a:pt x="403" y="129"/>
                  </a:lnTo>
                  <a:lnTo>
                    <a:pt x="403" y="129"/>
                  </a:lnTo>
                  <a:lnTo>
                    <a:pt x="403" y="141"/>
                  </a:lnTo>
                  <a:lnTo>
                    <a:pt x="403" y="141"/>
                  </a:lnTo>
                  <a:lnTo>
                    <a:pt x="403" y="165"/>
                  </a:lnTo>
                  <a:lnTo>
                    <a:pt x="403" y="165"/>
                  </a:lnTo>
                  <a:lnTo>
                    <a:pt x="398" y="165"/>
                  </a:lnTo>
                  <a:lnTo>
                    <a:pt x="393" y="165"/>
                  </a:lnTo>
                  <a:lnTo>
                    <a:pt x="391" y="165"/>
                  </a:lnTo>
                  <a:lnTo>
                    <a:pt x="391" y="165"/>
                  </a:lnTo>
                  <a:lnTo>
                    <a:pt x="391" y="172"/>
                  </a:lnTo>
                  <a:lnTo>
                    <a:pt x="391" y="176"/>
                  </a:lnTo>
                  <a:lnTo>
                    <a:pt x="391" y="176"/>
                  </a:lnTo>
                  <a:lnTo>
                    <a:pt x="391" y="188"/>
                  </a:lnTo>
                  <a:lnTo>
                    <a:pt x="391" y="188"/>
                  </a:lnTo>
                  <a:lnTo>
                    <a:pt x="391" y="200"/>
                  </a:lnTo>
                  <a:lnTo>
                    <a:pt x="391" y="200"/>
                  </a:lnTo>
                  <a:lnTo>
                    <a:pt x="386" y="200"/>
                  </a:lnTo>
                  <a:lnTo>
                    <a:pt x="382" y="200"/>
                  </a:lnTo>
                  <a:lnTo>
                    <a:pt x="379" y="200"/>
                  </a:lnTo>
                  <a:lnTo>
                    <a:pt x="379" y="200"/>
                  </a:lnTo>
                  <a:lnTo>
                    <a:pt x="379" y="207"/>
                  </a:lnTo>
                  <a:lnTo>
                    <a:pt x="379" y="212"/>
                  </a:lnTo>
                  <a:lnTo>
                    <a:pt x="379" y="212"/>
                  </a:lnTo>
                  <a:lnTo>
                    <a:pt x="379" y="223"/>
                  </a:lnTo>
                  <a:lnTo>
                    <a:pt x="379" y="223"/>
                  </a:lnTo>
                  <a:lnTo>
                    <a:pt x="379" y="235"/>
                  </a:lnTo>
                  <a:lnTo>
                    <a:pt x="379" y="235"/>
                  </a:lnTo>
                  <a:lnTo>
                    <a:pt x="379" y="261"/>
                  </a:lnTo>
                  <a:lnTo>
                    <a:pt x="379" y="261"/>
                  </a:lnTo>
                  <a:lnTo>
                    <a:pt x="375" y="261"/>
                  </a:lnTo>
                  <a:lnTo>
                    <a:pt x="368" y="261"/>
                  </a:lnTo>
                  <a:lnTo>
                    <a:pt x="368" y="261"/>
                  </a:lnTo>
                  <a:lnTo>
                    <a:pt x="363" y="261"/>
                  </a:lnTo>
                  <a:lnTo>
                    <a:pt x="356" y="261"/>
                  </a:lnTo>
                  <a:lnTo>
                    <a:pt x="356" y="261"/>
                  </a:lnTo>
                  <a:lnTo>
                    <a:pt x="349" y="259"/>
                  </a:lnTo>
                  <a:lnTo>
                    <a:pt x="344" y="261"/>
                  </a:lnTo>
                  <a:lnTo>
                    <a:pt x="344" y="261"/>
                  </a:lnTo>
                  <a:lnTo>
                    <a:pt x="344" y="266"/>
                  </a:lnTo>
                  <a:lnTo>
                    <a:pt x="344" y="271"/>
                  </a:lnTo>
                  <a:lnTo>
                    <a:pt x="344" y="273"/>
                  </a:lnTo>
                  <a:lnTo>
                    <a:pt x="344" y="273"/>
                  </a:lnTo>
                  <a:lnTo>
                    <a:pt x="337" y="273"/>
                  </a:lnTo>
                  <a:lnTo>
                    <a:pt x="332" y="273"/>
                  </a:lnTo>
                  <a:lnTo>
                    <a:pt x="332" y="273"/>
                  </a:lnTo>
                  <a:lnTo>
                    <a:pt x="320" y="273"/>
                  </a:lnTo>
                  <a:lnTo>
                    <a:pt x="320" y="273"/>
                  </a:lnTo>
                  <a:lnTo>
                    <a:pt x="313" y="273"/>
                  </a:lnTo>
                  <a:lnTo>
                    <a:pt x="309" y="273"/>
                  </a:lnTo>
                  <a:lnTo>
                    <a:pt x="309" y="273"/>
                  </a:lnTo>
                  <a:lnTo>
                    <a:pt x="309" y="266"/>
                  </a:lnTo>
                  <a:lnTo>
                    <a:pt x="309" y="261"/>
                  </a:lnTo>
                  <a:lnTo>
                    <a:pt x="309" y="261"/>
                  </a:lnTo>
                  <a:lnTo>
                    <a:pt x="302" y="261"/>
                  </a:lnTo>
                  <a:lnTo>
                    <a:pt x="297" y="261"/>
                  </a:lnTo>
                  <a:lnTo>
                    <a:pt x="297" y="261"/>
                  </a:lnTo>
                  <a:lnTo>
                    <a:pt x="297" y="254"/>
                  </a:lnTo>
                  <a:lnTo>
                    <a:pt x="297" y="249"/>
                  </a:lnTo>
                  <a:lnTo>
                    <a:pt x="297" y="249"/>
                  </a:lnTo>
                  <a:lnTo>
                    <a:pt x="290" y="247"/>
                  </a:lnTo>
                  <a:lnTo>
                    <a:pt x="285" y="249"/>
                  </a:lnTo>
                  <a:lnTo>
                    <a:pt x="285" y="249"/>
                  </a:lnTo>
                  <a:lnTo>
                    <a:pt x="273" y="249"/>
                  </a:lnTo>
                  <a:lnTo>
                    <a:pt x="273" y="249"/>
                  </a:lnTo>
                  <a:lnTo>
                    <a:pt x="266" y="247"/>
                  </a:lnTo>
                  <a:lnTo>
                    <a:pt x="264" y="247"/>
                  </a:lnTo>
                  <a:lnTo>
                    <a:pt x="262" y="249"/>
                  </a:lnTo>
                  <a:lnTo>
                    <a:pt x="262" y="249"/>
                  </a:lnTo>
                  <a:lnTo>
                    <a:pt x="259" y="252"/>
                  </a:lnTo>
                  <a:lnTo>
                    <a:pt x="262" y="254"/>
                  </a:lnTo>
                  <a:lnTo>
                    <a:pt x="262" y="261"/>
                  </a:lnTo>
                  <a:lnTo>
                    <a:pt x="262" y="261"/>
                  </a:lnTo>
                  <a:lnTo>
                    <a:pt x="262" y="266"/>
                  </a:lnTo>
                  <a:lnTo>
                    <a:pt x="262" y="271"/>
                  </a:lnTo>
                  <a:lnTo>
                    <a:pt x="262" y="273"/>
                  </a:lnTo>
                  <a:lnTo>
                    <a:pt x="262" y="273"/>
                  </a:lnTo>
                  <a:lnTo>
                    <a:pt x="259" y="273"/>
                  </a:lnTo>
                  <a:lnTo>
                    <a:pt x="254" y="273"/>
                  </a:lnTo>
                  <a:lnTo>
                    <a:pt x="250" y="273"/>
                  </a:lnTo>
                  <a:lnTo>
                    <a:pt x="250" y="273"/>
                  </a:lnTo>
                  <a:lnTo>
                    <a:pt x="224" y="273"/>
                  </a:lnTo>
                  <a:lnTo>
                    <a:pt x="224" y="273"/>
                  </a:lnTo>
                  <a:lnTo>
                    <a:pt x="212" y="273"/>
                  </a:lnTo>
                  <a:lnTo>
                    <a:pt x="212" y="273"/>
                  </a:lnTo>
                  <a:lnTo>
                    <a:pt x="207" y="273"/>
                  </a:lnTo>
                  <a:lnTo>
                    <a:pt x="200" y="273"/>
                  </a:lnTo>
                  <a:lnTo>
                    <a:pt x="200" y="273"/>
                  </a:lnTo>
                  <a:lnTo>
                    <a:pt x="200" y="266"/>
                  </a:lnTo>
                  <a:lnTo>
                    <a:pt x="200" y="261"/>
                  </a:lnTo>
                  <a:lnTo>
                    <a:pt x="200" y="261"/>
                  </a:lnTo>
                  <a:lnTo>
                    <a:pt x="196" y="259"/>
                  </a:lnTo>
                  <a:lnTo>
                    <a:pt x="188" y="261"/>
                  </a:lnTo>
                  <a:lnTo>
                    <a:pt x="188" y="261"/>
                  </a:lnTo>
                  <a:lnTo>
                    <a:pt x="177" y="261"/>
                  </a:lnTo>
                  <a:lnTo>
                    <a:pt x="177" y="261"/>
                  </a:lnTo>
                  <a:lnTo>
                    <a:pt x="153" y="261"/>
                  </a:lnTo>
                  <a:lnTo>
                    <a:pt x="153" y="261"/>
                  </a:lnTo>
                  <a:lnTo>
                    <a:pt x="153" y="254"/>
                  </a:lnTo>
                  <a:lnTo>
                    <a:pt x="153" y="252"/>
                  </a:lnTo>
                  <a:lnTo>
                    <a:pt x="153" y="249"/>
                  </a:lnTo>
                  <a:lnTo>
                    <a:pt x="153" y="249"/>
                  </a:lnTo>
                  <a:lnTo>
                    <a:pt x="141" y="249"/>
                  </a:lnTo>
                  <a:lnTo>
                    <a:pt x="141" y="249"/>
                  </a:lnTo>
                  <a:lnTo>
                    <a:pt x="130" y="249"/>
                  </a:lnTo>
                  <a:lnTo>
                    <a:pt x="130" y="249"/>
                  </a:lnTo>
                  <a:lnTo>
                    <a:pt x="118" y="249"/>
                  </a:lnTo>
                  <a:lnTo>
                    <a:pt x="118" y="249"/>
                  </a:lnTo>
                  <a:lnTo>
                    <a:pt x="106" y="249"/>
                  </a:lnTo>
                  <a:lnTo>
                    <a:pt x="106" y="249"/>
                  </a:lnTo>
                  <a:lnTo>
                    <a:pt x="99" y="247"/>
                  </a:lnTo>
                  <a:lnTo>
                    <a:pt x="94" y="249"/>
                  </a:lnTo>
                  <a:lnTo>
                    <a:pt x="94" y="249"/>
                  </a:lnTo>
                  <a:lnTo>
                    <a:pt x="94" y="249"/>
                  </a:lnTo>
                  <a:lnTo>
                    <a:pt x="94" y="254"/>
                  </a:lnTo>
                  <a:lnTo>
                    <a:pt x="94" y="261"/>
                  </a:lnTo>
                  <a:lnTo>
                    <a:pt x="94" y="261"/>
                  </a:lnTo>
                  <a:lnTo>
                    <a:pt x="82" y="261"/>
                  </a:lnTo>
                  <a:lnTo>
                    <a:pt x="82" y="261"/>
                  </a:lnTo>
                  <a:lnTo>
                    <a:pt x="75" y="261"/>
                  </a:lnTo>
                  <a:lnTo>
                    <a:pt x="71" y="261"/>
                  </a:lnTo>
                  <a:lnTo>
                    <a:pt x="71" y="261"/>
                  </a:lnTo>
                  <a:lnTo>
                    <a:pt x="71" y="254"/>
                  </a:lnTo>
                  <a:lnTo>
                    <a:pt x="71" y="252"/>
                  </a:lnTo>
                  <a:lnTo>
                    <a:pt x="71" y="249"/>
                  </a:lnTo>
                  <a:lnTo>
                    <a:pt x="71" y="249"/>
                  </a:lnTo>
                  <a:lnTo>
                    <a:pt x="68" y="247"/>
                  </a:lnTo>
                  <a:lnTo>
                    <a:pt x="64" y="247"/>
                  </a:lnTo>
                  <a:lnTo>
                    <a:pt x="59" y="249"/>
                  </a:lnTo>
                  <a:lnTo>
                    <a:pt x="59" y="249"/>
                  </a:lnTo>
                  <a:lnTo>
                    <a:pt x="59" y="247"/>
                  </a:lnTo>
                  <a:lnTo>
                    <a:pt x="59" y="242"/>
                  </a:lnTo>
                  <a:lnTo>
                    <a:pt x="59" y="235"/>
                  </a:lnTo>
                  <a:lnTo>
                    <a:pt x="59" y="235"/>
                  </a:lnTo>
                  <a:lnTo>
                    <a:pt x="57" y="235"/>
                  </a:lnTo>
                  <a:lnTo>
                    <a:pt x="52" y="235"/>
                  </a:lnTo>
                  <a:lnTo>
                    <a:pt x="47" y="235"/>
                  </a:lnTo>
                  <a:lnTo>
                    <a:pt x="47" y="235"/>
                  </a:lnTo>
                  <a:lnTo>
                    <a:pt x="47" y="249"/>
                  </a:lnTo>
                  <a:lnTo>
                    <a:pt x="47" y="249"/>
                  </a:lnTo>
                  <a:lnTo>
                    <a:pt x="47" y="273"/>
                  </a:lnTo>
                  <a:lnTo>
                    <a:pt x="47" y="273"/>
                  </a:lnTo>
                  <a:lnTo>
                    <a:pt x="0" y="273"/>
                  </a:lnTo>
                  <a:lnTo>
                    <a:pt x="0" y="273"/>
                  </a:lnTo>
                  <a:lnTo>
                    <a:pt x="0" y="320"/>
                  </a:lnTo>
                  <a:lnTo>
                    <a:pt x="0" y="320"/>
                  </a:lnTo>
                  <a:lnTo>
                    <a:pt x="0" y="344"/>
                  </a:lnTo>
                  <a:lnTo>
                    <a:pt x="0" y="344"/>
                  </a:lnTo>
                  <a:lnTo>
                    <a:pt x="12" y="344"/>
                  </a:lnTo>
                  <a:lnTo>
                    <a:pt x="12" y="344"/>
                  </a:lnTo>
                  <a:lnTo>
                    <a:pt x="35" y="344"/>
                  </a:lnTo>
                  <a:lnTo>
                    <a:pt x="35" y="344"/>
                  </a:lnTo>
                  <a:lnTo>
                    <a:pt x="82" y="344"/>
                  </a:lnTo>
                  <a:lnTo>
                    <a:pt x="82" y="344"/>
                  </a:lnTo>
                  <a:lnTo>
                    <a:pt x="106" y="344"/>
                  </a:lnTo>
                  <a:lnTo>
                    <a:pt x="106" y="344"/>
                  </a:lnTo>
                  <a:lnTo>
                    <a:pt x="118" y="344"/>
                  </a:lnTo>
                  <a:lnTo>
                    <a:pt x="118" y="344"/>
                  </a:lnTo>
                  <a:lnTo>
                    <a:pt x="141" y="344"/>
                  </a:lnTo>
                  <a:lnTo>
                    <a:pt x="141" y="344"/>
                  </a:lnTo>
                  <a:lnTo>
                    <a:pt x="165" y="344"/>
                  </a:lnTo>
                  <a:lnTo>
                    <a:pt x="165" y="344"/>
                  </a:lnTo>
                  <a:lnTo>
                    <a:pt x="177" y="344"/>
                  </a:lnTo>
                  <a:lnTo>
                    <a:pt x="177" y="344"/>
                  </a:lnTo>
                  <a:lnTo>
                    <a:pt x="200" y="344"/>
                  </a:lnTo>
                  <a:lnTo>
                    <a:pt x="200" y="344"/>
                  </a:lnTo>
                  <a:lnTo>
                    <a:pt x="212" y="344"/>
                  </a:lnTo>
                  <a:lnTo>
                    <a:pt x="212" y="344"/>
                  </a:lnTo>
                  <a:lnTo>
                    <a:pt x="238" y="344"/>
                  </a:lnTo>
                  <a:lnTo>
                    <a:pt x="238" y="344"/>
                  </a:lnTo>
                  <a:lnTo>
                    <a:pt x="250" y="344"/>
                  </a:lnTo>
                  <a:lnTo>
                    <a:pt x="250" y="344"/>
                  </a:lnTo>
                  <a:lnTo>
                    <a:pt x="273" y="344"/>
                  </a:lnTo>
                  <a:lnTo>
                    <a:pt x="273" y="344"/>
                  </a:lnTo>
                  <a:lnTo>
                    <a:pt x="285" y="344"/>
                  </a:lnTo>
                  <a:lnTo>
                    <a:pt x="285" y="344"/>
                  </a:lnTo>
                  <a:lnTo>
                    <a:pt x="309" y="344"/>
                  </a:lnTo>
                  <a:lnTo>
                    <a:pt x="309" y="344"/>
                  </a:lnTo>
                  <a:lnTo>
                    <a:pt x="320" y="344"/>
                  </a:lnTo>
                  <a:lnTo>
                    <a:pt x="320" y="344"/>
                  </a:lnTo>
                  <a:lnTo>
                    <a:pt x="344" y="344"/>
                  </a:lnTo>
                  <a:lnTo>
                    <a:pt x="344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79" y="344"/>
                  </a:lnTo>
                  <a:lnTo>
                    <a:pt x="379" y="344"/>
                  </a:lnTo>
                  <a:lnTo>
                    <a:pt x="391" y="344"/>
                  </a:lnTo>
                  <a:lnTo>
                    <a:pt x="391" y="344"/>
                  </a:lnTo>
                  <a:lnTo>
                    <a:pt x="438" y="344"/>
                  </a:lnTo>
                  <a:lnTo>
                    <a:pt x="438" y="344"/>
                  </a:lnTo>
                  <a:lnTo>
                    <a:pt x="488" y="344"/>
                  </a:lnTo>
                  <a:lnTo>
                    <a:pt x="488" y="344"/>
                  </a:lnTo>
                  <a:lnTo>
                    <a:pt x="511" y="344"/>
                  </a:lnTo>
                  <a:lnTo>
                    <a:pt x="511" y="344"/>
                  </a:lnTo>
                  <a:lnTo>
                    <a:pt x="523" y="344"/>
                  </a:lnTo>
                  <a:lnTo>
                    <a:pt x="523" y="344"/>
                  </a:lnTo>
                  <a:lnTo>
                    <a:pt x="547" y="344"/>
                  </a:lnTo>
                  <a:lnTo>
                    <a:pt x="547" y="344"/>
                  </a:lnTo>
                  <a:lnTo>
                    <a:pt x="558" y="344"/>
                  </a:lnTo>
                  <a:lnTo>
                    <a:pt x="558" y="344"/>
                  </a:lnTo>
                  <a:lnTo>
                    <a:pt x="582" y="344"/>
                  </a:lnTo>
                  <a:lnTo>
                    <a:pt x="582" y="344"/>
                  </a:lnTo>
                  <a:lnTo>
                    <a:pt x="594" y="344"/>
                  </a:lnTo>
                  <a:lnTo>
                    <a:pt x="594" y="344"/>
                  </a:lnTo>
                  <a:lnTo>
                    <a:pt x="617" y="344"/>
                  </a:lnTo>
                  <a:lnTo>
                    <a:pt x="617" y="344"/>
                  </a:lnTo>
                  <a:lnTo>
                    <a:pt x="629" y="344"/>
                  </a:lnTo>
                  <a:lnTo>
                    <a:pt x="629" y="344"/>
                  </a:lnTo>
                  <a:lnTo>
                    <a:pt x="653" y="344"/>
                  </a:lnTo>
                  <a:lnTo>
                    <a:pt x="653" y="344"/>
                  </a:lnTo>
                  <a:lnTo>
                    <a:pt x="664" y="344"/>
                  </a:lnTo>
                  <a:lnTo>
                    <a:pt x="664" y="344"/>
                  </a:lnTo>
                  <a:lnTo>
                    <a:pt x="712" y="344"/>
                  </a:lnTo>
                  <a:lnTo>
                    <a:pt x="712" y="344"/>
                  </a:lnTo>
                  <a:lnTo>
                    <a:pt x="723" y="344"/>
                  </a:lnTo>
                  <a:lnTo>
                    <a:pt x="723" y="344"/>
                  </a:lnTo>
                  <a:lnTo>
                    <a:pt x="749" y="344"/>
                  </a:lnTo>
                  <a:lnTo>
                    <a:pt x="749" y="344"/>
                  </a:lnTo>
                  <a:lnTo>
                    <a:pt x="761" y="344"/>
                  </a:lnTo>
                  <a:lnTo>
                    <a:pt x="761" y="344"/>
                  </a:lnTo>
                  <a:lnTo>
                    <a:pt x="785" y="344"/>
                  </a:lnTo>
                  <a:lnTo>
                    <a:pt x="785" y="344"/>
                  </a:lnTo>
                  <a:lnTo>
                    <a:pt x="796" y="344"/>
                  </a:lnTo>
                  <a:lnTo>
                    <a:pt x="796" y="344"/>
                  </a:lnTo>
                  <a:lnTo>
                    <a:pt x="820" y="344"/>
                  </a:lnTo>
                  <a:lnTo>
                    <a:pt x="820" y="344"/>
                  </a:lnTo>
                  <a:lnTo>
                    <a:pt x="832" y="344"/>
                  </a:lnTo>
                  <a:lnTo>
                    <a:pt x="832" y="344"/>
                  </a:lnTo>
                  <a:lnTo>
                    <a:pt x="855" y="344"/>
                  </a:lnTo>
                  <a:lnTo>
                    <a:pt x="855" y="344"/>
                  </a:lnTo>
                  <a:lnTo>
                    <a:pt x="867" y="344"/>
                  </a:lnTo>
                  <a:lnTo>
                    <a:pt x="867" y="344"/>
                  </a:lnTo>
                  <a:lnTo>
                    <a:pt x="891" y="344"/>
                  </a:lnTo>
                  <a:lnTo>
                    <a:pt x="891" y="344"/>
                  </a:lnTo>
                  <a:lnTo>
                    <a:pt x="902" y="344"/>
                  </a:lnTo>
                  <a:lnTo>
                    <a:pt x="902" y="344"/>
                  </a:lnTo>
                  <a:lnTo>
                    <a:pt x="926" y="344"/>
                  </a:lnTo>
                  <a:lnTo>
                    <a:pt x="926" y="344"/>
                  </a:lnTo>
                  <a:lnTo>
                    <a:pt x="938" y="344"/>
                  </a:lnTo>
                  <a:lnTo>
                    <a:pt x="938" y="344"/>
                  </a:lnTo>
                  <a:lnTo>
                    <a:pt x="987" y="344"/>
                  </a:lnTo>
                  <a:lnTo>
                    <a:pt x="987" y="344"/>
                  </a:lnTo>
                  <a:lnTo>
                    <a:pt x="999" y="344"/>
                  </a:lnTo>
                  <a:lnTo>
                    <a:pt x="999" y="344"/>
                  </a:lnTo>
                  <a:lnTo>
                    <a:pt x="1023" y="344"/>
                  </a:lnTo>
                  <a:lnTo>
                    <a:pt x="1023" y="344"/>
                  </a:lnTo>
                  <a:lnTo>
                    <a:pt x="1034" y="344"/>
                  </a:lnTo>
                  <a:lnTo>
                    <a:pt x="1034" y="344"/>
                  </a:lnTo>
                  <a:lnTo>
                    <a:pt x="1058" y="344"/>
                  </a:lnTo>
                  <a:lnTo>
                    <a:pt x="1058" y="344"/>
                  </a:lnTo>
                  <a:lnTo>
                    <a:pt x="1070" y="344"/>
                  </a:lnTo>
                  <a:lnTo>
                    <a:pt x="1070" y="344"/>
                  </a:lnTo>
                  <a:lnTo>
                    <a:pt x="1093" y="344"/>
                  </a:lnTo>
                  <a:lnTo>
                    <a:pt x="1093" y="344"/>
                  </a:lnTo>
                  <a:lnTo>
                    <a:pt x="1105" y="344"/>
                  </a:lnTo>
                  <a:lnTo>
                    <a:pt x="1105" y="344"/>
                  </a:lnTo>
                  <a:lnTo>
                    <a:pt x="1129" y="344"/>
                  </a:lnTo>
                  <a:lnTo>
                    <a:pt x="1129" y="344"/>
                  </a:lnTo>
                  <a:lnTo>
                    <a:pt x="1140" y="344"/>
                  </a:lnTo>
                  <a:lnTo>
                    <a:pt x="1140" y="344"/>
                  </a:lnTo>
                  <a:lnTo>
                    <a:pt x="1164" y="344"/>
                  </a:lnTo>
                  <a:lnTo>
                    <a:pt x="1164" y="344"/>
                  </a:lnTo>
                  <a:lnTo>
                    <a:pt x="1176" y="344"/>
                  </a:lnTo>
                  <a:lnTo>
                    <a:pt x="1176" y="344"/>
                  </a:lnTo>
                  <a:lnTo>
                    <a:pt x="1199" y="344"/>
                  </a:lnTo>
                  <a:lnTo>
                    <a:pt x="1199" y="344"/>
                  </a:lnTo>
                  <a:lnTo>
                    <a:pt x="1211" y="344"/>
                  </a:lnTo>
                  <a:lnTo>
                    <a:pt x="1211" y="344"/>
                  </a:lnTo>
                  <a:lnTo>
                    <a:pt x="1261" y="344"/>
                  </a:lnTo>
                  <a:lnTo>
                    <a:pt x="1261" y="344"/>
                  </a:lnTo>
                  <a:lnTo>
                    <a:pt x="1272" y="344"/>
                  </a:lnTo>
                  <a:lnTo>
                    <a:pt x="1272" y="344"/>
                  </a:lnTo>
                  <a:lnTo>
                    <a:pt x="1296" y="344"/>
                  </a:lnTo>
                  <a:lnTo>
                    <a:pt x="1296" y="344"/>
                  </a:lnTo>
                  <a:lnTo>
                    <a:pt x="1308" y="344"/>
                  </a:lnTo>
                  <a:lnTo>
                    <a:pt x="1308" y="344"/>
                  </a:lnTo>
                  <a:lnTo>
                    <a:pt x="1331" y="344"/>
                  </a:lnTo>
                  <a:lnTo>
                    <a:pt x="1331" y="344"/>
                  </a:lnTo>
                  <a:lnTo>
                    <a:pt x="1343" y="344"/>
                  </a:lnTo>
                  <a:lnTo>
                    <a:pt x="1343" y="344"/>
                  </a:lnTo>
                  <a:lnTo>
                    <a:pt x="1367" y="344"/>
                  </a:lnTo>
                  <a:lnTo>
                    <a:pt x="1367" y="344"/>
                  </a:lnTo>
                  <a:lnTo>
                    <a:pt x="1378" y="344"/>
                  </a:lnTo>
                  <a:lnTo>
                    <a:pt x="1378" y="344"/>
                  </a:lnTo>
                  <a:lnTo>
                    <a:pt x="1402" y="344"/>
                  </a:lnTo>
                  <a:lnTo>
                    <a:pt x="1402" y="344"/>
                  </a:lnTo>
                  <a:lnTo>
                    <a:pt x="1414" y="344"/>
                  </a:lnTo>
                  <a:lnTo>
                    <a:pt x="1414" y="344"/>
                  </a:lnTo>
                  <a:lnTo>
                    <a:pt x="1437" y="344"/>
                  </a:lnTo>
                  <a:lnTo>
                    <a:pt x="1437" y="344"/>
                  </a:lnTo>
                  <a:lnTo>
                    <a:pt x="1449" y="344"/>
                  </a:lnTo>
                  <a:lnTo>
                    <a:pt x="1449" y="344"/>
                  </a:lnTo>
                  <a:lnTo>
                    <a:pt x="1475" y="344"/>
                  </a:lnTo>
                  <a:lnTo>
                    <a:pt x="1475" y="344"/>
                  </a:lnTo>
                  <a:lnTo>
                    <a:pt x="1487" y="344"/>
                  </a:lnTo>
                  <a:lnTo>
                    <a:pt x="1487" y="344"/>
                  </a:lnTo>
                  <a:lnTo>
                    <a:pt x="1534" y="344"/>
                  </a:lnTo>
                  <a:lnTo>
                    <a:pt x="1534" y="344"/>
                  </a:lnTo>
                  <a:lnTo>
                    <a:pt x="1546" y="344"/>
                  </a:lnTo>
                  <a:lnTo>
                    <a:pt x="1546" y="344"/>
                  </a:lnTo>
                  <a:lnTo>
                    <a:pt x="1569" y="344"/>
                  </a:lnTo>
                  <a:lnTo>
                    <a:pt x="1569" y="344"/>
                  </a:lnTo>
                  <a:lnTo>
                    <a:pt x="1581" y="344"/>
                  </a:lnTo>
                  <a:lnTo>
                    <a:pt x="1581" y="344"/>
                  </a:lnTo>
                  <a:lnTo>
                    <a:pt x="1605" y="344"/>
                  </a:lnTo>
                  <a:lnTo>
                    <a:pt x="1605" y="344"/>
                  </a:lnTo>
                  <a:lnTo>
                    <a:pt x="1616" y="344"/>
                  </a:lnTo>
                  <a:lnTo>
                    <a:pt x="1616" y="344"/>
                  </a:lnTo>
                  <a:lnTo>
                    <a:pt x="1640" y="344"/>
                  </a:lnTo>
                  <a:lnTo>
                    <a:pt x="1640" y="344"/>
                  </a:lnTo>
                  <a:lnTo>
                    <a:pt x="1652" y="344"/>
                  </a:lnTo>
                  <a:lnTo>
                    <a:pt x="1652" y="344"/>
                  </a:lnTo>
                  <a:lnTo>
                    <a:pt x="1675" y="344"/>
                  </a:lnTo>
                  <a:lnTo>
                    <a:pt x="1675" y="344"/>
                  </a:lnTo>
                  <a:lnTo>
                    <a:pt x="1687" y="344"/>
                  </a:lnTo>
                  <a:lnTo>
                    <a:pt x="1687" y="344"/>
                  </a:lnTo>
                  <a:lnTo>
                    <a:pt x="1713" y="344"/>
                  </a:lnTo>
                  <a:lnTo>
                    <a:pt x="1713" y="344"/>
                  </a:lnTo>
                  <a:lnTo>
                    <a:pt x="1725" y="344"/>
                  </a:lnTo>
                  <a:lnTo>
                    <a:pt x="1725" y="344"/>
                  </a:lnTo>
                  <a:lnTo>
                    <a:pt x="1748" y="344"/>
                  </a:lnTo>
                  <a:lnTo>
                    <a:pt x="1748" y="344"/>
                  </a:lnTo>
                  <a:lnTo>
                    <a:pt x="1760" y="344"/>
                  </a:lnTo>
                  <a:lnTo>
                    <a:pt x="1760" y="344"/>
                  </a:lnTo>
                  <a:lnTo>
                    <a:pt x="1807" y="344"/>
                  </a:lnTo>
                  <a:lnTo>
                    <a:pt x="1807" y="344"/>
                  </a:lnTo>
                  <a:lnTo>
                    <a:pt x="1854" y="344"/>
                  </a:lnTo>
                  <a:lnTo>
                    <a:pt x="1854" y="344"/>
                  </a:lnTo>
                  <a:lnTo>
                    <a:pt x="1878" y="344"/>
                  </a:lnTo>
                  <a:lnTo>
                    <a:pt x="1878" y="344"/>
                  </a:lnTo>
                  <a:lnTo>
                    <a:pt x="1890" y="344"/>
                  </a:lnTo>
                  <a:lnTo>
                    <a:pt x="1890" y="344"/>
                  </a:lnTo>
                  <a:lnTo>
                    <a:pt x="1913" y="344"/>
                  </a:lnTo>
                  <a:lnTo>
                    <a:pt x="1913" y="344"/>
                  </a:lnTo>
                  <a:lnTo>
                    <a:pt x="1925" y="344"/>
                  </a:lnTo>
                  <a:lnTo>
                    <a:pt x="1925" y="344"/>
                  </a:lnTo>
                  <a:lnTo>
                    <a:pt x="1951" y="344"/>
                  </a:lnTo>
                  <a:lnTo>
                    <a:pt x="1951" y="344"/>
                  </a:lnTo>
                  <a:lnTo>
                    <a:pt x="1963" y="344"/>
                  </a:lnTo>
                  <a:lnTo>
                    <a:pt x="1963" y="344"/>
                  </a:lnTo>
                  <a:lnTo>
                    <a:pt x="1986" y="344"/>
                  </a:lnTo>
                  <a:lnTo>
                    <a:pt x="1986" y="344"/>
                  </a:lnTo>
                  <a:lnTo>
                    <a:pt x="1998" y="344"/>
                  </a:lnTo>
                  <a:lnTo>
                    <a:pt x="1998" y="344"/>
                  </a:lnTo>
                  <a:lnTo>
                    <a:pt x="2022" y="344"/>
                  </a:lnTo>
                  <a:lnTo>
                    <a:pt x="2022" y="344"/>
                  </a:lnTo>
                  <a:lnTo>
                    <a:pt x="2033" y="344"/>
                  </a:lnTo>
                  <a:lnTo>
                    <a:pt x="2033" y="344"/>
                  </a:lnTo>
                  <a:lnTo>
                    <a:pt x="2057" y="344"/>
                  </a:lnTo>
                  <a:lnTo>
                    <a:pt x="2057" y="344"/>
                  </a:lnTo>
                  <a:lnTo>
                    <a:pt x="2069" y="344"/>
                  </a:lnTo>
                  <a:lnTo>
                    <a:pt x="2069" y="344"/>
                  </a:lnTo>
                  <a:lnTo>
                    <a:pt x="2092" y="344"/>
                  </a:lnTo>
                  <a:lnTo>
                    <a:pt x="2092" y="344"/>
                  </a:lnTo>
                  <a:lnTo>
                    <a:pt x="2104" y="344"/>
                  </a:lnTo>
                  <a:lnTo>
                    <a:pt x="2104" y="344"/>
                  </a:lnTo>
                  <a:lnTo>
                    <a:pt x="2128" y="344"/>
                  </a:lnTo>
                  <a:lnTo>
                    <a:pt x="2128" y="344"/>
                  </a:lnTo>
                  <a:lnTo>
                    <a:pt x="2139" y="344"/>
                  </a:lnTo>
                  <a:lnTo>
                    <a:pt x="2139" y="344"/>
                  </a:lnTo>
                  <a:lnTo>
                    <a:pt x="2163" y="344"/>
                  </a:lnTo>
                  <a:lnTo>
                    <a:pt x="2163" y="344"/>
                  </a:lnTo>
                  <a:lnTo>
                    <a:pt x="2175" y="344"/>
                  </a:lnTo>
                  <a:lnTo>
                    <a:pt x="2175" y="344"/>
                  </a:lnTo>
                  <a:lnTo>
                    <a:pt x="2201" y="344"/>
                  </a:lnTo>
                  <a:lnTo>
                    <a:pt x="2201" y="344"/>
                  </a:lnTo>
                  <a:lnTo>
                    <a:pt x="2248" y="344"/>
                  </a:lnTo>
                  <a:lnTo>
                    <a:pt x="2248" y="344"/>
                  </a:lnTo>
                  <a:lnTo>
                    <a:pt x="2271" y="344"/>
                  </a:lnTo>
                  <a:lnTo>
                    <a:pt x="2271" y="344"/>
                  </a:lnTo>
                  <a:lnTo>
                    <a:pt x="2283" y="344"/>
                  </a:lnTo>
                  <a:lnTo>
                    <a:pt x="2283" y="344"/>
                  </a:lnTo>
                  <a:lnTo>
                    <a:pt x="2307" y="344"/>
                  </a:lnTo>
                  <a:lnTo>
                    <a:pt x="2307" y="344"/>
                  </a:lnTo>
                  <a:lnTo>
                    <a:pt x="2318" y="344"/>
                  </a:lnTo>
                  <a:lnTo>
                    <a:pt x="2318" y="344"/>
                  </a:lnTo>
                  <a:lnTo>
                    <a:pt x="2366" y="344"/>
                  </a:lnTo>
                  <a:lnTo>
                    <a:pt x="2366" y="344"/>
                  </a:lnTo>
                  <a:lnTo>
                    <a:pt x="2366" y="8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745139" y="4770699"/>
              <a:ext cx="3721100" cy="1020763"/>
            </a:xfrm>
            <a:custGeom>
              <a:avLst/>
              <a:gdLst>
                <a:gd name="T0" fmla="*/ 2233 w 2344"/>
                <a:gd name="T1" fmla="*/ 584 h 643"/>
                <a:gd name="T2" fmla="*/ 2153 w 2344"/>
                <a:gd name="T3" fmla="*/ 596 h 643"/>
                <a:gd name="T4" fmla="*/ 1962 w 2344"/>
                <a:gd name="T5" fmla="*/ 561 h 643"/>
                <a:gd name="T6" fmla="*/ 1962 w 2344"/>
                <a:gd name="T7" fmla="*/ 346 h 643"/>
                <a:gd name="T8" fmla="*/ 1892 w 2344"/>
                <a:gd name="T9" fmla="*/ 346 h 643"/>
                <a:gd name="T10" fmla="*/ 1856 w 2344"/>
                <a:gd name="T11" fmla="*/ 488 h 643"/>
                <a:gd name="T12" fmla="*/ 1677 w 2344"/>
                <a:gd name="T13" fmla="*/ 589 h 643"/>
                <a:gd name="T14" fmla="*/ 1665 w 2344"/>
                <a:gd name="T15" fmla="*/ 488 h 643"/>
                <a:gd name="T16" fmla="*/ 1654 w 2344"/>
                <a:gd name="T17" fmla="*/ 382 h 643"/>
                <a:gd name="T18" fmla="*/ 1607 w 2344"/>
                <a:gd name="T19" fmla="*/ 358 h 643"/>
                <a:gd name="T20" fmla="*/ 1571 w 2344"/>
                <a:gd name="T21" fmla="*/ 488 h 643"/>
                <a:gd name="T22" fmla="*/ 1536 w 2344"/>
                <a:gd name="T23" fmla="*/ 452 h 643"/>
                <a:gd name="T24" fmla="*/ 1475 w 2344"/>
                <a:gd name="T25" fmla="*/ 393 h 643"/>
                <a:gd name="T26" fmla="*/ 1427 w 2344"/>
                <a:gd name="T27" fmla="*/ 299 h 643"/>
                <a:gd name="T28" fmla="*/ 1321 w 2344"/>
                <a:gd name="T29" fmla="*/ 299 h 643"/>
                <a:gd name="T30" fmla="*/ 1248 w 2344"/>
                <a:gd name="T31" fmla="*/ 311 h 643"/>
                <a:gd name="T32" fmla="*/ 1189 w 2344"/>
                <a:gd name="T33" fmla="*/ 382 h 643"/>
                <a:gd name="T34" fmla="*/ 1131 w 2344"/>
                <a:gd name="T35" fmla="*/ 382 h 643"/>
                <a:gd name="T36" fmla="*/ 1083 w 2344"/>
                <a:gd name="T37" fmla="*/ 261 h 643"/>
                <a:gd name="T38" fmla="*/ 1072 w 2344"/>
                <a:gd name="T39" fmla="*/ 179 h 643"/>
                <a:gd name="T40" fmla="*/ 1048 w 2344"/>
                <a:gd name="T41" fmla="*/ 155 h 643"/>
                <a:gd name="T42" fmla="*/ 1036 w 2344"/>
                <a:gd name="T43" fmla="*/ 191 h 643"/>
                <a:gd name="T44" fmla="*/ 1025 w 2344"/>
                <a:gd name="T45" fmla="*/ 179 h 643"/>
                <a:gd name="T46" fmla="*/ 1006 w 2344"/>
                <a:gd name="T47" fmla="*/ 273 h 643"/>
                <a:gd name="T48" fmla="*/ 987 w 2344"/>
                <a:gd name="T49" fmla="*/ 405 h 643"/>
                <a:gd name="T50" fmla="*/ 963 w 2344"/>
                <a:gd name="T51" fmla="*/ 358 h 643"/>
                <a:gd name="T52" fmla="*/ 888 w 2344"/>
                <a:gd name="T53" fmla="*/ 358 h 643"/>
                <a:gd name="T54" fmla="*/ 831 w 2344"/>
                <a:gd name="T55" fmla="*/ 372 h 643"/>
                <a:gd name="T56" fmla="*/ 770 w 2344"/>
                <a:gd name="T57" fmla="*/ 346 h 643"/>
                <a:gd name="T58" fmla="*/ 725 w 2344"/>
                <a:gd name="T59" fmla="*/ 405 h 643"/>
                <a:gd name="T60" fmla="*/ 678 w 2344"/>
                <a:gd name="T61" fmla="*/ 382 h 643"/>
                <a:gd name="T62" fmla="*/ 572 w 2344"/>
                <a:gd name="T63" fmla="*/ 346 h 643"/>
                <a:gd name="T64" fmla="*/ 523 w 2344"/>
                <a:gd name="T65" fmla="*/ 311 h 643"/>
                <a:gd name="T66" fmla="*/ 499 w 2344"/>
                <a:gd name="T67" fmla="*/ 276 h 643"/>
                <a:gd name="T68" fmla="*/ 499 w 2344"/>
                <a:gd name="T69" fmla="*/ 73 h 643"/>
                <a:gd name="T70" fmla="*/ 393 w 2344"/>
                <a:gd name="T71" fmla="*/ 0 h 643"/>
                <a:gd name="T72" fmla="*/ 358 w 2344"/>
                <a:gd name="T73" fmla="*/ 191 h 643"/>
                <a:gd name="T74" fmla="*/ 358 w 2344"/>
                <a:gd name="T75" fmla="*/ 393 h 643"/>
                <a:gd name="T76" fmla="*/ 346 w 2344"/>
                <a:gd name="T77" fmla="*/ 214 h 643"/>
                <a:gd name="T78" fmla="*/ 322 w 2344"/>
                <a:gd name="T79" fmla="*/ 174 h 643"/>
                <a:gd name="T80" fmla="*/ 299 w 2344"/>
                <a:gd name="T81" fmla="*/ 120 h 643"/>
                <a:gd name="T82" fmla="*/ 273 w 2344"/>
                <a:gd name="T83" fmla="*/ 155 h 643"/>
                <a:gd name="T84" fmla="*/ 249 w 2344"/>
                <a:gd name="T85" fmla="*/ 198 h 643"/>
                <a:gd name="T86" fmla="*/ 238 w 2344"/>
                <a:gd name="T87" fmla="*/ 287 h 643"/>
                <a:gd name="T88" fmla="*/ 214 w 2344"/>
                <a:gd name="T89" fmla="*/ 238 h 643"/>
                <a:gd name="T90" fmla="*/ 202 w 2344"/>
                <a:gd name="T91" fmla="*/ 203 h 643"/>
                <a:gd name="T92" fmla="*/ 167 w 2344"/>
                <a:gd name="T93" fmla="*/ 299 h 643"/>
                <a:gd name="T94" fmla="*/ 108 w 2344"/>
                <a:gd name="T95" fmla="*/ 382 h 643"/>
                <a:gd name="T96" fmla="*/ 96 w 2344"/>
                <a:gd name="T97" fmla="*/ 311 h 643"/>
                <a:gd name="T98" fmla="*/ 49 w 2344"/>
                <a:gd name="T99" fmla="*/ 643 h 643"/>
                <a:gd name="T100" fmla="*/ 226 w 2344"/>
                <a:gd name="T101" fmla="*/ 643 h 643"/>
                <a:gd name="T102" fmla="*/ 405 w 2344"/>
                <a:gd name="T103" fmla="*/ 643 h 643"/>
                <a:gd name="T104" fmla="*/ 607 w 2344"/>
                <a:gd name="T105" fmla="*/ 643 h 643"/>
                <a:gd name="T106" fmla="*/ 775 w 2344"/>
                <a:gd name="T107" fmla="*/ 643 h 643"/>
                <a:gd name="T108" fmla="*/ 975 w 2344"/>
                <a:gd name="T109" fmla="*/ 643 h 643"/>
                <a:gd name="T110" fmla="*/ 1154 w 2344"/>
                <a:gd name="T111" fmla="*/ 643 h 643"/>
                <a:gd name="T112" fmla="*/ 1333 w 2344"/>
                <a:gd name="T113" fmla="*/ 643 h 643"/>
                <a:gd name="T114" fmla="*/ 1524 w 2344"/>
                <a:gd name="T115" fmla="*/ 643 h 643"/>
                <a:gd name="T116" fmla="*/ 1724 w 2344"/>
                <a:gd name="T117" fmla="*/ 643 h 643"/>
                <a:gd name="T118" fmla="*/ 1880 w 2344"/>
                <a:gd name="T119" fmla="*/ 643 h 643"/>
                <a:gd name="T120" fmla="*/ 2059 w 2344"/>
                <a:gd name="T121" fmla="*/ 643 h 643"/>
                <a:gd name="T122" fmla="*/ 2224 w 2344"/>
                <a:gd name="T12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4" h="643">
                  <a:moveTo>
                    <a:pt x="2320" y="596"/>
                  </a:moveTo>
                  <a:lnTo>
                    <a:pt x="2320" y="596"/>
                  </a:lnTo>
                  <a:lnTo>
                    <a:pt x="2297" y="596"/>
                  </a:lnTo>
                  <a:lnTo>
                    <a:pt x="2297" y="596"/>
                  </a:lnTo>
                  <a:lnTo>
                    <a:pt x="2285" y="596"/>
                  </a:lnTo>
                  <a:lnTo>
                    <a:pt x="2285" y="596"/>
                  </a:lnTo>
                  <a:lnTo>
                    <a:pt x="2273" y="596"/>
                  </a:lnTo>
                  <a:lnTo>
                    <a:pt x="2273" y="596"/>
                  </a:lnTo>
                  <a:lnTo>
                    <a:pt x="2262" y="596"/>
                  </a:lnTo>
                  <a:lnTo>
                    <a:pt x="2262" y="596"/>
                  </a:lnTo>
                  <a:lnTo>
                    <a:pt x="2250" y="596"/>
                  </a:lnTo>
                  <a:lnTo>
                    <a:pt x="2250" y="596"/>
                  </a:lnTo>
                  <a:lnTo>
                    <a:pt x="2243" y="596"/>
                  </a:lnTo>
                  <a:lnTo>
                    <a:pt x="2236" y="596"/>
                  </a:lnTo>
                  <a:lnTo>
                    <a:pt x="2236" y="596"/>
                  </a:lnTo>
                  <a:lnTo>
                    <a:pt x="2236" y="589"/>
                  </a:lnTo>
                  <a:lnTo>
                    <a:pt x="2236" y="584"/>
                  </a:lnTo>
                  <a:lnTo>
                    <a:pt x="2236" y="584"/>
                  </a:lnTo>
                  <a:lnTo>
                    <a:pt x="2233" y="584"/>
                  </a:lnTo>
                  <a:lnTo>
                    <a:pt x="2231" y="584"/>
                  </a:lnTo>
                  <a:lnTo>
                    <a:pt x="2224" y="584"/>
                  </a:lnTo>
                  <a:lnTo>
                    <a:pt x="2224" y="584"/>
                  </a:lnTo>
                  <a:lnTo>
                    <a:pt x="2224" y="589"/>
                  </a:lnTo>
                  <a:lnTo>
                    <a:pt x="2224" y="596"/>
                  </a:lnTo>
                  <a:lnTo>
                    <a:pt x="2224" y="596"/>
                  </a:lnTo>
                  <a:lnTo>
                    <a:pt x="2219" y="596"/>
                  </a:lnTo>
                  <a:lnTo>
                    <a:pt x="2212" y="596"/>
                  </a:lnTo>
                  <a:lnTo>
                    <a:pt x="2212" y="596"/>
                  </a:lnTo>
                  <a:lnTo>
                    <a:pt x="2200" y="596"/>
                  </a:lnTo>
                  <a:lnTo>
                    <a:pt x="2200" y="596"/>
                  </a:lnTo>
                  <a:lnTo>
                    <a:pt x="2188" y="596"/>
                  </a:lnTo>
                  <a:lnTo>
                    <a:pt x="2188" y="596"/>
                  </a:lnTo>
                  <a:lnTo>
                    <a:pt x="2177" y="596"/>
                  </a:lnTo>
                  <a:lnTo>
                    <a:pt x="2177" y="596"/>
                  </a:lnTo>
                  <a:lnTo>
                    <a:pt x="2165" y="596"/>
                  </a:lnTo>
                  <a:lnTo>
                    <a:pt x="2165" y="596"/>
                  </a:lnTo>
                  <a:lnTo>
                    <a:pt x="2153" y="596"/>
                  </a:lnTo>
                  <a:lnTo>
                    <a:pt x="2153" y="596"/>
                  </a:lnTo>
                  <a:lnTo>
                    <a:pt x="2130" y="596"/>
                  </a:lnTo>
                  <a:lnTo>
                    <a:pt x="2130" y="596"/>
                  </a:lnTo>
                  <a:lnTo>
                    <a:pt x="2118" y="596"/>
                  </a:lnTo>
                  <a:lnTo>
                    <a:pt x="2118" y="596"/>
                  </a:lnTo>
                  <a:lnTo>
                    <a:pt x="2094" y="596"/>
                  </a:lnTo>
                  <a:lnTo>
                    <a:pt x="2094" y="596"/>
                  </a:lnTo>
                  <a:lnTo>
                    <a:pt x="2071" y="596"/>
                  </a:lnTo>
                  <a:lnTo>
                    <a:pt x="2071" y="596"/>
                  </a:lnTo>
                  <a:lnTo>
                    <a:pt x="2059" y="596"/>
                  </a:lnTo>
                  <a:lnTo>
                    <a:pt x="2059" y="596"/>
                  </a:lnTo>
                  <a:lnTo>
                    <a:pt x="2035" y="596"/>
                  </a:lnTo>
                  <a:lnTo>
                    <a:pt x="2035" y="596"/>
                  </a:lnTo>
                  <a:lnTo>
                    <a:pt x="1986" y="596"/>
                  </a:lnTo>
                  <a:lnTo>
                    <a:pt x="1986" y="596"/>
                  </a:lnTo>
                  <a:lnTo>
                    <a:pt x="1962" y="596"/>
                  </a:lnTo>
                  <a:lnTo>
                    <a:pt x="1962" y="596"/>
                  </a:lnTo>
                  <a:lnTo>
                    <a:pt x="1962" y="572"/>
                  </a:lnTo>
                  <a:lnTo>
                    <a:pt x="1962" y="572"/>
                  </a:lnTo>
                  <a:lnTo>
                    <a:pt x="1962" y="561"/>
                  </a:lnTo>
                  <a:lnTo>
                    <a:pt x="1962" y="561"/>
                  </a:lnTo>
                  <a:lnTo>
                    <a:pt x="1962" y="537"/>
                  </a:lnTo>
                  <a:lnTo>
                    <a:pt x="1962" y="537"/>
                  </a:lnTo>
                  <a:lnTo>
                    <a:pt x="1962" y="525"/>
                  </a:lnTo>
                  <a:lnTo>
                    <a:pt x="1962" y="525"/>
                  </a:lnTo>
                  <a:lnTo>
                    <a:pt x="1962" y="499"/>
                  </a:lnTo>
                  <a:lnTo>
                    <a:pt x="1962" y="499"/>
                  </a:lnTo>
                  <a:lnTo>
                    <a:pt x="1962" y="476"/>
                  </a:lnTo>
                  <a:lnTo>
                    <a:pt x="1962" y="476"/>
                  </a:lnTo>
                  <a:lnTo>
                    <a:pt x="1962" y="464"/>
                  </a:lnTo>
                  <a:lnTo>
                    <a:pt x="1962" y="464"/>
                  </a:lnTo>
                  <a:lnTo>
                    <a:pt x="1962" y="441"/>
                  </a:lnTo>
                  <a:lnTo>
                    <a:pt x="1962" y="441"/>
                  </a:lnTo>
                  <a:lnTo>
                    <a:pt x="1962" y="417"/>
                  </a:lnTo>
                  <a:lnTo>
                    <a:pt x="1962" y="417"/>
                  </a:lnTo>
                  <a:lnTo>
                    <a:pt x="1962" y="370"/>
                  </a:lnTo>
                  <a:lnTo>
                    <a:pt x="1962" y="370"/>
                  </a:lnTo>
                  <a:lnTo>
                    <a:pt x="1962" y="346"/>
                  </a:lnTo>
                  <a:lnTo>
                    <a:pt x="1962" y="346"/>
                  </a:lnTo>
                  <a:lnTo>
                    <a:pt x="1951" y="346"/>
                  </a:lnTo>
                  <a:lnTo>
                    <a:pt x="1951" y="346"/>
                  </a:lnTo>
                  <a:lnTo>
                    <a:pt x="1946" y="346"/>
                  </a:lnTo>
                  <a:lnTo>
                    <a:pt x="1939" y="346"/>
                  </a:lnTo>
                  <a:lnTo>
                    <a:pt x="1939" y="346"/>
                  </a:lnTo>
                  <a:lnTo>
                    <a:pt x="1939" y="339"/>
                  </a:lnTo>
                  <a:lnTo>
                    <a:pt x="1939" y="334"/>
                  </a:lnTo>
                  <a:lnTo>
                    <a:pt x="1939" y="334"/>
                  </a:lnTo>
                  <a:lnTo>
                    <a:pt x="1927" y="334"/>
                  </a:lnTo>
                  <a:lnTo>
                    <a:pt x="1927" y="334"/>
                  </a:lnTo>
                  <a:lnTo>
                    <a:pt x="1915" y="334"/>
                  </a:lnTo>
                  <a:lnTo>
                    <a:pt x="1915" y="334"/>
                  </a:lnTo>
                  <a:lnTo>
                    <a:pt x="1903" y="334"/>
                  </a:lnTo>
                  <a:lnTo>
                    <a:pt x="1903" y="334"/>
                  </a:lnTo>
                  <a:lnTo>
                    <a:pt x="1899" y="334"/>
                  </a:lnTo>
                  <a:lnTo>
                    <a:pt x="1892" y="334"/>
                  </a:lnTo>
                  <a:lnTo>
                    <a:pt x="1892" y="334"/>
                  </a:lnTo>
                  <a:lnTo>
                    <a:pt x="1892" y="339"/>
                  </a:lnTo>
                  <a:lnTo>
                    <a:pt x="1892" y="346"/>
                  </a:lnTo>
                  <a:lnTo>
                    <a:pt x="1892" y="346"/>
                  </a:lnTo>
                  <a:lnTo>
                    <a:pt x="1889" y="346"/>
                  </a:lnTo>
                  <a:lnTo>
                    <a:pt x="1887" y="346"/>
                  </a:lnTo>
                  <a:lnTo>
                    <a:pt x="1880" y="346"/>
                  </a:lnTo>
                  <a:lnTo>
                    <a:pt x="1880" y="346"/>
                  </a:lnTo>
                  <a:lnTo>
                    <a:pt x="1856" y="346"/>
                  </a:lnTo>
                  <a:lnTo>
                    <a:pt x="1856" y="346"/>
                  </a:lnTo>
                  <a:lnTo>
                    <a:pt x="1856" y="370"/>
                  </a:lnTo>
                  <a:lnTo>
                    <a:pt x="1856" y="370"/>
                  </a:lnTo>
                  <a:lnTo>
                    <a:pt x="1856" y="417"/>
                  </a:lnTo>
                  <a:lnTo>
                    <a:pt x="1856" y="417"/>
                  </a:lnTo>
                  <a:lnTo>
                    <a:pt x="1856" y="441"/>
                  </a:lnTo>
                  <a:lnTo>
                    <a:pt x="1856" y="441"/>
                  </a:lnTo>
                  <a:lnTo>
                    <a:pt x="1856" y="452"/>
                  </a:lnTo>
                  <a:lnTo>
                    <a:pt x="1856" y="452"/>
                  </a:lnTo>
                  <a:lnTo>
                    <a:pt x="1856" y="476"/>
                  </a:lnTo>
                  <a:lnTo>
                    <a:pt x="1856" y="476"/>
                  </a:lnTo>
                  <a:lnTo>
                    <a:pt x="1856" y="488"/>
                  </a:lnTo>
                  <a:lnTo>
                    <a:pt x="1856" y="488"/>
                  </a:lnTo>
                  <a:lnTo>
                    <a:pt x="1856" y="511"/>
                  </a:lnTo>
                  <a:lnTo>
                    <a:pt x="1856" y="511"/>
                  </a:lnTo>
                  <a:lnTo>
                    <a:pt x="1856" y="537"/>
                  </a:lnTo>
                  <a:lnTo>
                    <a:pt x="1856" y="537"/>
                  </a:lnTo>
                  <a:lnTo>
                    <a:pt x="1856" y="584"/>
                  </a:lnTo>
                  <a:lnTo>
                    <a:pt x="1856" y="584"/>
                  </a:lnTo>
                  <a:lnTo>
                    <a:pt x="1856" y="608"/>
                  </a:lnTo>
                  <a:lnTo>
                    <a:pt x="1856" y="608"/>
                  </a:lnTo>
                  <a:lnTo>
                    <a:pt x="1844" y="608"/>
                  </a:lnTo>
                  <a:lnTo>
                    <a:pt x="1844" y="608"/>
                  </a:lnTo>
                  <a:lnTo>
                    <a:pt x="1821" y="608"/>
                  </a:lnTo>
                  <a:lnTo>
                    <a:pt x="1821" y="608"/>
                  </a:lnTo>
                  <a:lnTo>
                    <a:pt x="1774" y="608"/>
                  </a:lnTo>
                  <a:lnTo>
                    <a:pt x="1774" y="608"/>
                  </a:lnTo>
                  <a:lnTo>
                    <a:pt x="1677" y="608"/>
                  </a:lnTo>
                  <a:lnTo>
                    <a:pt x="1677" y="608"/>
                  </a:lnTo>
                  <a:lnTo>
                    <a:pt x="1677" y="596"/>
                  </a:lnTo>
                  <a:lnTo>
                    <a:pt x="1677" y="596"/>
                  </a:lnTo>
                  <a:lnTo>
                    <a:pt x="1677" y="589"/>
                  </a:lnTo>
                  <a:lnTo>
                    <a:pt x="1677" y="584"/>
                  </a:lnTo>
                  <a:lnTo>
                    <a:pt x="1677" y="584"/>
                  </a:lnTo>
                  <a:lnTo>
                    <a:pt x="1672" y="584"/>
                  </a:lnTo>
                  <a:lnTo>
                    <a:pt x="1665" y="584"/>
                  </a:lnTo>
                  <a:lnTo>
                    <a:pt x="1665" y="584"/>
                  </a:lnTo>
                  <a:lnTo>
                    <a:pt x="1665" y="572"/>
                  </a:lnTo>
                  <a:lnTo>
                    <a:pt x="1665" y="572"/>
                  </a:lnTo>
                  <a:lnTo>
                    <a:pt x="1665" y="561"/>
                  </a:lnTo>
                  <a:lnTo>
                    <a:pt x="1665" y="561"/>
                  </a:lnTo>
                  <a:lnTo>
                    <a:pt x="1665" y="549"/>
                  </a:lnTo>
                  <a:lnTo>
                    <a:pt x="1665" y="549"/>
                  </a:lnTo>
                  <a:lnTo>
                    <a:pt x="1665" y="525"/>
                  </a:lnTo>
                  <a:lnTo>
                    <a:pt x="1665" y="525"/>
                  </a:lnTo>
                  <a:lnTo>
                    <a:pt x="1665" y="499"/>
                  </a:lnTo>
                  <a:lnTo>
                    <a:pt x="1665" y="499"/>
                  </a:lnTo>
                  <a:lnTo>
                    <a:pt x="1665" y="495"/>
                  </a:lnTo>
                  <a:lnTo>
                    <a:pt x="1665" y="490"/>
                  </a:lnTo>
                  <a:lnTo>
                    <a:pt x="1665" y="488"/>
                  </a:lnTo>
                  <a:lnTo>
                    <a:pt x="1665" y="488"/>
                  </a:lnTo>
                  <a:lnTo>
                    <a:pt x="1661" y="488"/>
                  </a:lnTo>
                  <a:lnTo>
                    <a:pt x="1654" y="488"/>
                  </a:lnTo>
                  <a:lnTo>
                    <a:pt x="1654" y="488"/>
                  </a:lnTo>
                  <a:lnTo>
                    <a:pt x="1654" y="483"/>
                  </a:lnTo>
                  <a:lnTo>
                    <a:pt x="1654" y="476"/>
                  </a:lnTo>
                  <a:lnTo>
                    <a:pt x="1654" y="476"/>
                  </a:lnTo>
                  <a:lnTo>
                    <a:pt x="1654" y="464"/>
                  </a:lnTo>
                  <a:lnTo>
                    <a:pt x="1654" y="464"/>
                  </a:lnTo>
                  <a:lnTo>
                    <a:pt x="1654" y="452"/>
                  </a:lnTo>
                  <a:lnTo>
                    <a:pt x="1654" y="452"/>
                  </a:lnTo>
                  <a:lnTo>
                    <a:pt x="1654" y="441"/>
                  </a:lnTo>
                  <a:lnTo>
                    <a:pt x="1654" y="441"/>
                  </a:lnTo>
                  <a:lnTo>
                    <a:pt x="1654" y="417"/>
                  </a:lnTo>
                  <a:lnTo>
                    <a:pt x="1654" y="417"/>
                  </a:lnTo>
                  <a:lnTo>
                    <a:pt x="1654" y="405"/>
                  </a:lnTo>
                  <a:lnTo>
                    <a:pt x="1654" y="405"/>
                  </a:lnTo>
                  <a:lnTo>
                    <a:pt x="1654" y="393"/>
                  </a:lnTo>
                  <a:lnTo>
                    <a:pt x="1654" y="393"/>
                  </a:lnTo>
                  <a:lnTo>
                    <a:pt x="1654" y="382"/>
                  </a:lnTo>
                  <a:lnTo>
                    <a:pt x="1654" y="382"/>
                  </a:lnTo>
                  <a:lnTo>
                    <a:pt x="1654" y="375"/>
                  </a:lnTo>
                  <a:lnTo>
                    <a:pt x="1654" y="370"/>
                  </a:lnTo>
                  <a:lnTo>
                    <a:pt x="1654" y="370"/>
                  </a:lnTo>
                  <a:lnTo>
                    <a:pt x="1651" y="370"/>
                  </a:lnTo>
                  <a:lnTo>
                    <a:pt x="1649" y="370"/>
                  </a:lnTo>
                  <a:lnTo>
                    <a:pt x="1644" y="370"/>
                  </a:lnTo>
                  <a:lnTo>
                    <a:pt x="1642" y="370"/>
                  </a:lnTo>
                  <a:lnTo>
                    <a:pt x="1642" y="370"/>
                  </a:lnTo>
                  <a:lnTo>
                    <a:pt x="1642" y="367"/>
                  </a:lnTo>
                  <a:lnTo>
                    <a:pt x="1642" y="363"/>
                  </a:lnTo>
                  <a:lnTo>
                    <a:pt x="1642" y="360"/>
                  </a:lnTo>
                  <a:lnTo>
                    <a:pt x="1642" y="358"/>
                  </a:lnTo>
                  <a:lnTo>
                    <a:pt x="1642" y="358"/>
                  </a:lnTo>
                  <a:lnTo>
                    <a:pt x="1640" y="358"/>
                  </a:lnTo>
                  <a:lnTo>
                    <a:pt x="1637" y="358"/>
                  </a:lnTo>
                  <a:lnTo>
                    <a:pt x="1630" y="358"/>
                  </a:lnTo>
                  <a:lnTo>
                    <a:pt x="1630" y="358"/>
                  </a:lnTo>
                  <a:lnTo>
                    <a:pt x="1607" y="358"/>
                  </a:lnTo>
                  <a:lnTo>
                    <a:pt x="1607" y="358"/>
                  </a:lnTo>
                  <a:lnTo>
                    <a:pt x="1599" y="358"/>
                  </a:lnTo>
                  <a:lnTo>
                    <a:pt x="1595" y="358"/>
                  </a:lnTo>
                  <a:lnTo>
                    <a:pt x="1595" y="358"/>
                  </a:lnTo>
                  <a:lnTo>
                    <a:pt x="1595" y="363"/>
                  </a:lnTo>
                  <a:lnTo>
                    <a:pt x="1595" y="370"/>
                  </a:lnTo>
                  <a:lnTo>
                    <a:pt x="1595" y="370"/>
                  </a:lnTo>
                  <a:lnTo>
                    <a:pt x="1595" y="382"/>
                  </a:lnTo>
                  <a:lnTo>
                    <a:pt x="1595" y="382"/>
                  </a:lnTo>
                  <a:lnTo>
                    <a:pt x="1595" y="393"/>
                  </a:lnTo>
                  <a:lnTo>
                    <a:pt x="1595" y="393"/>
                  </a:lnTo>
                  <a:lnTo>
                    <a:pt x="1595" y="417"/>
                  </a:lnTo>
                  <a:lnTo>
                    <a:pt x="1595" y="417"/>
                  </a:lnTo>
                  <a:lnTo>
                    <a:pt x="1595" y="464"/>
                  </a:lnTo>
                  <a:lnTo>
                    <a:pt x="1595" y="464"/>
                  </a:lnTo>
                  <a:lnTo>
                    <a:pt x="1595" y="488"/>
                  </a:lnTo>
                  <a:lnTo>
                    <a:pt x="1595" y="488"/>
                  </a:lnTo>
                  <a:lnTo>
                    <a:pt x="1571" y="488"/>
                  </a:lnTo>
                  <a:lnTo>
                    <a:pt x="1571" y="488"/>
                  </a:lnTo>
                  <a:lnTo>
                    <a:pt x="1564" y="488"/>
                  </a:lnTo>
                  <a:lnTo>
                    <a:pt x="1562" y="488"/>
                  </a:lnTo>
                  <a:lnTo>
                    <a:pt x="1559" y="488"/>
                  </a:lnTo>
                  <a:lnTo>
                    <a:pt x="1559" y="488"/>
                  </a:lnTo>
                  <a:lnTo>
                    <a:pt x="1557" y="490"/>
                  </a:lnTo>
                  <a:lnTo>
                    <a:pt x="1559" y="495"/>
                  </a:lnTo>
                  <a:lnTo>
                    <a:pt x="1559" y="499"/>
                  </a:lnTo>
                  <a:lnTo>
                    <a:pt x="1559" y="499"/>
                  </a:lnTo>
                  <a:lnTo>
                    <a:pt x="1559" y="525"/>
                  </a:lnTo>
                  <a:lnTo>
                    <a:pt x="1559" y="525"/>
                  </a:lnTo>
                  <a:lnTo>
                    <a:pt x="1536" y="525"/>
                  </a:lnTo>
                  <a:lnTo>
                    <a:pt x="1536" y="525"/>
                  </a:lnTo>
                  <a:lnTo>
                    <a:pt x="1536" y="499"/>
                  </a:lnTo>
                  <a:lnTo>
                    <a:pt x="1536" y="499"/>
                  </a:lnTo>
                  <a:lnTo>
                    <a:pt x="1536" y="488"/>
                  </a:lnTo>
                  <a:lnTo>
                    <a:pt x="1536" y="488"/>
                  </a:lnTo>
                  <a:lnTo>
                    <a:pt x="1536" y="464"/>
                  </a:lnTo>
                  <a:lnTo>
                    <a:pt x="1536" y="464"/>
                  </a:lnTo>
                  <a:lnTo>
                    <a:pt x="1536" y="452"/>
                  </a:lnTo>
                  <a:lnTo>
                    <a:pt x="1536" y="452"/>
                  </a:lnTo>
                  <a:lnTo>
                    <a:pt x="1536" y="429"/>
                  </a:lnTo>
                  <a:lnTo>
                    <a:pt x="1536" y="429"/>
                  </a:lnTo>
                  <a:lnTo>
                    <a:pt x="1536" y="405"/>
                  </a:lnTo>
                  <a:lnTo>
                    <a:pt x="1536" y="405"/>
                  </a:lnTo>
                  <a:lnTo>
                    <a:pt x="1529" y="405"/>
                  </a:lnTo>
                  <a:lnTo>
                    <a:pt x="1524" y="405"/>
                  </a:lnTo>
                  <a:lnTo>
                    <a:pt x="1524" y="405"/>
                  </a:lnTo>
                  <a:lnTo>
                    <a:pt x="1522" y="403"/>
                  </a:lnTo>
                  <a:lnTo>
                    <a:pt x="1524" y="400"/>
                  </a:lnTo>
                  <a:lnTo>
                    <a:pt x="1524" y="393"/>
                  </a:lnTo>
                  <a:lnTo>
                    <a:pt x="1524" y="393"/>
                  </a:lnTo>
                  <a:lnTo>
                    <a:pt x="1517" y="393"/>
                  </a:lnTo>
                  <a:lnTo>
                    <a:pt x="1512" y="393"/>
                  </a:lnTo>
                  <a:lnTo>
                    <a:pt x="1512" y="393"/>
                  </a:lnTo>
                  <a:lnTo>
                    <a:pt x="1498" y="393"/>
                  </a:lnTo>
                  <a:lnTo>
                    <a:pt x="1498" y="393"/>
                  </a:lnTo>
                  <a:lnTo>
                    <a:pt x="1475" y="393"/>
                  </a:lnTo>
                  <a:lnTo>
                    <a:pt x="1475" y="393"/>
                  </a:lnTo>
                  <a:lnTo>
                    <a:pt x="1475" y="382"/>
                  </a:lnTo>
                  <a:lnTo>
                    <a:pt x="1475" y="382"/>
                  </a:lnTo>
                  <a:lnTo>
                    <a:pt x="1475" y="334"/>
                  </a:lnTo>
                  <a:lnTo>
                    <a:pt x="1475" y="334"/>
                  </a:lnTo>
                  <a:lnTo>
                    <a:pt x="1475" y="323"/>
                  </a:lnTo>
                  <a:lnTo>
                    <a:pt x="1475" y="323"/>
                  </a:lnTo>
                  <a:lnTo>
                    <a:pt x="1477" y="316"/>
                  </a:lnTo>
                  <a:lnTo>
                    <a:pt x="1475" y="311"/>
                  </a:lnTo>
                  <a:lnTo>
                    <a:pt x="1475" y="311"/>
                  </a:lnTo>
                  <a:lnTo>
                    <a:pt x="1463" y="311"/>
                  </a:lnTo>
                  <a:lnTo>
                    <a:pt x="1463" y="311"/>
                  </a:lnTo>
                  <a:lnTo>
                    <a:pt x="1458" y="311"/>
                  </a:lnTo>
                  <a:lnTo>
                    <a:pt x="1451" y="311"/>
                  </a:lnTo>
                  <a:lnTo>
                    <a:pt x="1451" y="311"/>
                  </a:lnTo>
                  <a:lnTo>
                    <a:pt x="1451" y="309"/>
                  </a:lnTo>
                  <a:lnTo>
                    <a:pt x="1451" y="304"/>
                  </a:lnTo>
                  <a:lnTo>
                    <a:pt x="1451" y="299"/>
                  </a:lnTo>
                  <a:lnTo>
                    <a:pt x="1451" y="299"/>
                  </a:lnTo>
                  <a:lnTo>
                    <a:pt x="1427" y="299"/>
                  </a:lnTo>
                  <a:lnTo>
                    <a:pt x="1427" y="299"/>
                  </a:lnTo>
                  <a:lnTo>
                    <a:pt x="1416" y="299"/>
                  </a:lnTo>
                  <a:lnTo>
                    <a:pt x="1416" y="299"/>
                  </a:lnTo>
                  <a:lnTo>
                    <a:pt x="1392" y="299"/>
                  </a:lnTo>
                  <a:lnTo>
                    <a:pt x="1392" y="299"/>
                  </a:lnTo>
                  <a:lnTo>
                    <a:pt x="1369" y="299"/>
                  </a:lnTo>
                  <a:lnTo>
                    <a:pt x="1369" y="299"/>
                  </a:lnTo>
                  <a:lnTo>
                    <a:pt x="1345" y="299"/>
                  </a:lnTo>
                  <a:lnTo>
                    <a:pt x="1345" y="299"/>
                  </a:lnTo>
                  <a:lnTo>
                    <a:pt x="1338" y="299"/>
                  </a:lnTo>
                  <a:lnTo>
                    <a:pt x="1333" y="299"/>
                  </a:lnTo>
                  <a:lnTo>
                    <a:pt x="1333" y="299"/>
                  </a:lnTo>
                  <a:lnTo>
                    <a:pt x="1333" y="304"/>
                  </a:lnTo>
                  <a:lnTo>
                    <a:pt x="1333" y="311"/>
                  </a:lnTo>
                  <a:lnTo>
                    <a:pt x="1333" y="311"/>
                  </a:lnTo>
                  <a:lnTo>
                    <a:pt x="1326" y="311"/>
                  </a:lnTo>
                  <a:lnTo>
                    <a:pt x="1321" y="311"/>
                  </a:lnTo>
                  <a:lnTo>
                    <a:pt x="1321" y="311"/>
                  </a:lnTo>
                  <a:lnTo>
                    <a:pt x="1321" y="299"/>
                  </a:lnTo>
                  <a:lnTo>
                    <a:pt x="1321" y="299"/>
                  </a:lnTo>
                  <a:lnTo>
                    <a:pt x="1314" y="297"/>
                  </a:lnTo>
                  <a:lnTo>
                    <a:pt x="1310" y="299"/>
                  </a:lnTo>
                  <a:lnTo>
                    <a:pt x="1310" y="299"/>
                  </a:lnTo>
                  <a:lnTo>
                    <a:pt x="1298" y="299"/>
                  </a:lnTo>
                  <a:lnTo>
                    <a:pt x="1298" y="299"/>
                  </a:lnTo>
                  <a:lnTo>
                    <a:pt x="1286" y="299"/>
                  </a:lnTo>
                  <a:lnTo>
                    <a:pt x="1286" y="299"/>
                  </a:lnTo>
                  <a:lnTo>
                    <a:pt x="1279" y="297"/>
                  </a:lnTo>
                  <a:lnTo>
                    <a:pt x="1274" y="299"/>
                  </a:lnTo>
                  <a:lnTo>
                    <a:pt x="1274" y="299"/>
                  </a:lnTo>
                  <a:lnTo>
                    <a:pt x="1272" y="301"/>
                  </a:lnTo>
                  <a:lnTo>
                    <a:pt x="1272" y="304"/>
                  </a:lnTo>
                  <a:lnTo>
                    <a:pt x="1274" y="311"/>
                  </a:lnTo>
                  <a:lnTo>
                    <a:pt x="1274" y="311"/>
                  </a:lnTo>
                  <a:lnTo>
                    <a:pt x="1260" y="311"/>
                  </a:lnTo>
                  <a:lnTo>
                    <a:pt x="1260" y="311"/>
                  </a:lnTo>
                  <a:lnTo>
                    <a:pt x="1255" y="309"/>
                  </a:lnTo>
                  <a:lnTo>
                    <a:pt x="1248" y="311"/>
                  </a:lnTo>
                  <a:lnTo>
                    <a:pt x="1248" y="311"/>
                  </a:lnTo>
                  <a:lnTo>
                    <a:pt x="1248" y="316"/>
                  </a:lnTo>
                  <a:lnTo>
                    <a:pt x="1248" y="323"/>
                  </a:lnTo>
                  <a:lnTo>
                    <a:pt x="1248" y="323"/>
                  </a:lnTo>
                  <a:lnTo>
                    <a:pt x="1248" y="334"/>
                  </a:lnTo>
                  <a:lnTo>
                    <a:pt x="1248" y="334"/>
                  </a:lnTo>
                  <a:lnTo>
                    <a:pt x="1237" y="334"/>
                  </a:lnTo>
                  <a:lnTo>
                    <a:pt x="1237" y="334"/>
                  </a:lnTo>
                  <a:lnTo>
                    <a:pt x="1213" y="334"/>
                  </a:lnTo>
                  <a:lnTo>
                    <a:pt x="1213" y="334"/>
                  </a:lnTo>
                  <a:lnTo>
                    <a:pt x="1189" y="334"/>
                  </a:lnTo>
                  <a:lnTo>
                    <a:pt x="1189" y="334"/>
                  </a:lnTo>
                  <a:lnTo>
                    <a:pt x="1189" y="358"/>
                  </a:lnTo>
                  <a:lnTo>
                    <a:pt x="1189" y="358"/>
                  </a:lnTo>
                  <a:lnTo>
                    <a:pt x="1189" y="370"/>
                  </a:lnTo>
                  <a:lnTo>
                    <a:pt x="1189" y="370"/>
                  </a:lnTo>
                  <a:lnTo>
                    <a:pt x="1189" y="375"/>
                  </a:lnTo>
                  <a:lnTo>
                    <a:pt x="1189" y="382"/>
                  </a:lnTo>
                  <a:lnTo>
                    <a:pt x="1189" y="382"/>
                  </a:lnTo>
                  <a:lnTo>
                    <a:pt x="1178" y="382"/>
                  </a:lnTo>
                  <a:lnTo>
                    <a:pt x="1178" y="382"/>
                  </a:lnTo>
                  <a:lnTo>
                    <a:pt x="1173" y="382"/>
                  </a:lnTo>
                  <a:lnTo>
                    <a:pt x="1166" y="382"/>
                  </a:lnTo>
                  <a:lnTo>
                    <a:pt x="1166" y="382"/>
                  </a:lnTo>
                  <a:lnTo>
                    <a:pt x="1166" y="386"/>
                  </a:lnTo>
                  <a:lnTo>
                    <a:pt x="1166" y="393"/>
                  </a:lnTo>
                  <a:lnTo>
                    <a:pt x="1166" y="393"/>
                  </a:lnTo>
                  <a:lnTo>
                    <a:pt x="1164" y="393"/>
                  </a:lnTo>
                  <a:lnTo>
                    <a:pt x="1161" y="393"/>
                  </a:lnTo>
                  <a:lnTo>
                    <a:pt x="1154" y="393"/>
                  </a:lnTo>
                  <a:lnTo>
                    <a:pt x="1154" y="393"/>
                  </a:lnTo>
                  <a:lnTo>
                    <a:pt x="1154" y="396"/>
                  </a:lnTo>
                  <a:lnTo>
                    <a:pt x="1154" y="398"/>
                  </a:lnTo>
                  <a:lnTo>
                    <a:pt x="1154" y="405"/>
                  </a:lnTo>
                  <a:lnTo>
                    <a:pt x="1154" y="405"/>
                  </a:lnTo>
                  <a:lnTo>
                    <a:pt x="1131" y="405"/>
                  </a:lnTo>
                  <a:lnTo>
                    <a:pt x="1131" y="405"/>
                  </a:lnTo>
                  <a:lnTo>
                    <a:pt x="1131" y="382"/>
                  </a:lnTo>
                  <a:lnTo>
                    <a:pt x="1131" y="382"/>
                  </a:lnTo>
                  <a:lnTo>
                    <a:pt x="1123" y="382"/>
                  </a:lnTo>
                  <a:lnTo>
                    <a:pt x="1119" y="382"/>
                  </a:lnTo>
                  <a:lnTo>
                    <a:pt x="1119" y="382"/>
                  </a:lnTo>
                  <a:lnTo>
                    <a:pt x="1119" y="370"/>
                  </a:lnTo>
                  <a:lnTo>
                    <a:pt x="1119" y="370"/>
                  </a:lnTo>
                  <a:lnTo>
                    <a:pt x="1119" y="358"/>
                  </a:lnTo>
                  <a:lnTo>
                    <a:pt x="1119" y="358"/>
                  </a:lnTo>
                  <a:lnTo>
                    <a:pt x="1119" y="346"/>
                  </a:lnTo>
                  <a:lnTo>
                    <a:pt x="1119" y="346"/>
                  </a:lnTo>
                  <a:lnTo>
                    <a:pt x="1119" y="323"/>
                  </a:lnTo>
                  <a:lnTo>
                    <a:pt x="1119" y="323"/>
                  </a:lnTo>
                  <a:lnTo>
                    <a:pt x="1107" y="323"/>
                  </a:lnTo>
                  <a:lnTo>
                    <a:pt x="1107" y="323"/>
                  </a:lnTo>
                  <a:lnTo>
                    <a:pt x="1083" y="323"/>
                  </a:lnTo>
                  <a:lnTo>
                    <a:pt x="1083" y="323"/>
                  </a:lnTo>
                  <a:lnTo>
                    <a:pt x="1083" y="311"/>
                  </a:lnTo>
                  <a:lnTo>
                    <a:pt x="1083" y="311"/>
                  </a:lnTo>
                  <a:lnTo>
                    <a:pt x="1083" y="261"/>
                  </a:lnTo>
                  <a:lnTo>
                    <a:pt x="1083" y="261"/>
                  </a:lnTo>
                  <a:lnTo>
                    <a:pt x="1083" y="257"/>
                  </a:lnTo>
                  <a:lnTo>
                    <a:pt x="1083" y="252"/>
                  </a:lnTo>
                  <a:lnTo>
                    <a:pt x="1083" y="250"/>
                  </a:lnTo>
                  <a:lnTo>
                    <a:pt x="1083" y="250"/>
                  </a:lnTo>
                  <a:lnTo>
                    <a:pt x="1076" y="250"/>
                  </a:lnTo>
                  <a:lnTo>
                    <a:pt x="1072" y="250"/>
                  </a:lnTo>
                  <a:lnTo>
                    <a:pt x="1072" y="250"/>
                  </a:lnTo>
                  <a:lnTo>
                    <a:pt x="1072" y="245"/>
                  </a:lnTo>
                  <a:lnTo>
                    <a:pt x="1072" y="238"/>
                  </a:lnTo>
                  <a:lnTo>
                    <a:pt x="1072" y="238"/>
                  </a:lnTo>
                  <a:lnTo>
                    <a:pt x="1072" y="226"/>
                  </a:lnTo>
                  <a:lnTo>
                    <a:pt x="1072" y="226"/>
                  </a:lnTo>
                  <a:lnTo>
                    <a:pt x="1072" y="214"/>
                  </a:lnTo>
                  <a:lnTo>
                    <a:pt x="1072" y="214"/>
                  </a:lnTo>
                  <a:lnTo>
                    <a:pt x="1072" y="203"/>
                  </a:lnTo>
                  <a:lnTo>
                    <a:pt x="1072" y="203"/>
                  </a:lnTo>
                  <a:lnTo>
                    <a:pt x="1072" y="179"/>
                  </a:lnTo>
                  <a:lnTo>
                    <a:pt x="1072" y="179"/>
                  </a:lnTo>
                  <a:lnTo>
                    <a:pt x="1072" y="167"/>
                  </a:lnTo>
                  <a:lnTo>
                    <a:pt x="1072" y="167"/>
                  </a:lnTo>
                  <a:lnTo>
                    <a:pt x="1072" y="144"/>
                  </a:lnTo>
                  <a:lnTo>
                    <a:pt x="1072" y="144"/>
                  </a:lnTo>
                  <a:lnTo>
                    <a:pt x="1072" y="120"/>
                  </a:lnTo>
                  <a:lnTo>
                    <a:pt x="1072" y="120"/>
                  </a:lnTo>
                  <a:lnTo>
                    <a:pt x="1060" y="120"/>
                  </a:lnTo>
                  <a:lnTo>
                    <a:pt x="1060" y="120"/>
                  </a:lnTo>
                  <a:lnTo>
                    <a:pt x="1053" y="120"/>
                  </a:lnTo>
                  <a:lnTo>
                    <a:pt x="1048" y="120"/>
                  </a:lnTo>
                  <a:lnTo>
                    <a:pt x="1048" y="120"/>
                  </a:lnTo>
                  <a:lnTo>
                    <a:pt x="1046" y="125"/>
                  </a:lnTo>
                  <a:lnTo>
                    <a:pt x="1048" y="132"/>
                  </a:lnTo>
                  <a:lnTo>
                    <a:pt x="1048" y="132"/>
                  </a:lnTo>
                  <a:lnTo>
                    <a:pt x="1046" y="137"/>
                  </a:lnTo>
                  <a:lnTo>
                    <a:pt x="1048" y="144"/>
                  </a:lnTo>
                  <a:lnTo>
                    <a:pt x="1048" y="144"/>
                  </a:lnTo>
                  <a:lnTo>
                    <a:pt x="1048" y="155"/>
                  </a:lnTo>
                  <a:lnTo>
                    <a:pt x="1048" y="155"/>
                  </a:lnTo>
                  <a:lnTo>
                    <a:pt x="1048" y="179"/>
                  </a:lnTo>
                  <a:lnTo>
                    <a:pt x="1048" y="179"/>
                  </a:lnTo>
                  <a:lnTo>
                    <a:pt x="1048" y="203"/>
                  </a:lnTo>
                  <a:lnTo>
                    <a:pt x="1048" y="203"/>
                  </a:lnTo>
                  <a:lnTo>
                    <a:pt x="1048" y="214"/>
                  </a:lnTo>
                  <a:lnTo>
                    <a:pt x="1048" y="214"/>
                  </a:lnTo>
                  <a:lnTo>
                    <a:pt x="1048" y="238"/>
                  </a:lnTo>
                  <a:lnTo>
                    <a:pt x="1048" y="238"/>
                  </a:lnTo>
                  <a:lnTo>
                    <a:pt x="1041" y="238"/>
                  </a:lnTo>
                  <a:lnTo>
                    <a:pt x="1039" y="240"/>
                  </a:lnTo>
                  <a:lnTo>
                    <a:pt x="1036" y="238"/>
                  </a:lnTo>
                  <a:lnTo>
                    <a:pt x="1036" y="238"/>
                  </a:lnTo>
                  <a:lnTo>
                    <a:pt x="1034" y="233"/>
                  </a:lnTo>
                  <a:lnTo>
                    <a:pt x="1036" y="226"/>
                  </a:lnTo>
                  <a:lnTo>
                    <a:pt x="1036" y="226"/>
                  </a:lnTo>
                  <a:lnTo>
                    <a:pt x="1036" y="203"/>
                  </a:lnTo>
                  <a:lnTo>
                    <a:pt x="1036" y="203"/>
                  </a:lnTo>
                  <a:lnTo>
                    <a:pt x="1036" y="191"/>
                  </a:lnTo>
                  <a:lnTo>
                    <a:pt x="1036" y="191"/>
                  </a:lnTo>
                  <a:lnTo>
                    <a:pt x="1036" y="179"/>
                  </a:lnTo>
                  <a:lnTo>
                    <a:pt x="1036" y="179"/>
                  </a:lnTo>
                  <a:lnTo>
                    <a:pt x="1036" y="167"/>
                  </a:lnTo>
                  <a:lnTo>
                    <a:pt x="1036" y="167"/>
                  </a:lnTo>
                  <a:lnTo>
                    <a:pt x="1036" y="155"/>
                  </a:lnTo>
                  <a:lnTo>
                    <a:pt x="1036" y="155"/>
                  </a:lnTo>
                  <a:lnTo>
                    <a:pt x="1036" y="148"/>
                  </a:lnTo>
                  <a:lnTo>
                    <a:pt x="1036" y="144"/>
                  </a:lnTo>
                  <a:lnTo>
                    <a:pt x="1036" y="144"/>
                  </a:lnTo>
                  <a:lnTo>
                    <a:pt x="1025" y="144"/>
                  </a:lnTo>
                  <a:lnTo>
                    <a:pt x="1025" y="144"/>
                  </a:lnTo>
                  <a:lnTo>
                    <a:pt x="1022" y="146"/>
                  </a:lnTo>
                  <a:lnTo>
                    <a:pt x="1022" y="148"/>
                  </a:lnTo>
                  <a:lnTo>
                    <a:pt x="1025" y="155"/>
                  </a:lnTo>
                  <a:lnTo>
                    <a:pt x="1025" y="155"/>
                  </a:lnTo>
                  <a:lnTo>
                    <a:pt x="1022" y="162"/>
                  </a:lnTo>
                  <a:lnTo>
                    <a:pt x="1025" y="167"/>
                  </a:lnTo>
                  <a:lnTo>
                    <a:pt x="1025" y="167"/>
                  </a:lnTo>
                  <a:lnTo>
                    <a:pt x="1025" y="179"/>
                  </a:lnTo>
                  <a:lnTo>
                    <a:pt x="1025" y="179"/>
                  </a:lnTo>
                  <a:lnTo>
                    <a:pt x="1025" y="203"/>
                  </a:lnTo>
                  <a:lnTo>
                    <a:pt x="1025" y="203"/>
                  </a:lnTo>
                  <a:lnTo>
                    <a:pt x="1025" y="226"/>
                  </a:lnTo>
                  <a:lnTo>
                    <a:pt x="1025" y="226"/>
                  </a:lnTo>
                  <a:lnTo>
                    <a:pt x="1025" y="238"/>
                  </a:lnTo>
                  <a:lnTo>
                    <a:pt x="1025" y="238"/>
                  </a:lnTo>
                  <a:lnTo>
                    <a:pt x="1017" y="238"/>
                  </a:lnTo>
                  <a:lnTo>
                    <a:pt x="1010" y="238"/>
                  </a:lnTo>
                  <a:lnTo>
                    <a:pt x="1010" y="238"/>
                  </a:lnTo>
                  <a:lnTo>
                    <a:pt x="1010" y="250"/>
                  </a:lnTo>
                  <a:lnTo>
                    <a:pt x="1010" y="250"/>
                  </a:lnTo>
                  <a:lnTo>
                    <a:pt x="1013" y="257"/>
                  </a:lnTo>
                  <a:lnTo>
                    <a:pt x="1010" y="261"/>
                  </a:lnTo>
                  <a:lnTo>
                    <a:pt x="1010" y="261"/>
                  </a:lnTo>
                  <a:lnTo>
                    <a:pt x="1013" y="269"/>
                  </a:lnTo>
                  <a:lnTo>
                    <a:pt x="1010" y="276"/>
                  </a:lnTo>
                  <a:lnTo>
                    <a:pt x="1010" y="276"/>
                  </a:lnTo>
                  <a:lnTo>
                    <a:pt x="1006" y="273"/>
                  </a:lnTo>
                  <a:lnTo>
                    <a:pt x="999" y="276"/>
                  </a:lnTo>
                  <a:lnTo>
                    <a:pt x="999" y="276"/>
                  </a:lnTo>
                  <a:lnTo>
                    <a:pt x="999" y="280"/>
                  </a:lnTo>
                  <a:lnTo>
                    <a:pt x="999" y="287"/>
                  </a:lnTo>
                  <a:lnTo>
                    <a:pt x="999" y="287"/>
                  </a:lnTo>
                  <a:lnTo>
                    <a:pt x="999" y="299"/>
                  </a:lnTo>
                  <a:lnTo>
                    <a:pt x="999" y="299"/>
                  </a:lnTo>
                  <a:lnTo>
                    <a:pt x="999" y="311"/>
                  </a:lnTo>
                  <a:lnTo>
                    <a:pt x="999" y="311"/>
                  </a:lnTo>
                  <a:lnTo>
                    <a:pt x="999" y="323"/>
                  </a:lnTo>
                  <a:lnTo>
                    <a:pt x="999" y="323"/>
                  </a:lnTo>
                  <a:lnTo>
                    <a:pt x="999" y="370"/>
                  </a:lnTo>
                  <a:lnTo>
                    <a:pt x="999" y="370"/>
                  </a:lnTo>
                  <a:lnTo>
                    <a:pt x="999" y="382"/>
                  </a:lnTo>
                  <a:lnTo>
                    <a:pt x="999" y="382"/>
                  </a:lnTo>
                  <a:lnTo>
                    <a:pt x="999" y="405"/>
                  </a:lnTo>
                  <a:lnTo>
                    <a:pt x="999" y="405"/>
                  </a:lnTo>
                  <a:lnTo>
                    <a:pt x="994" y="405"/>
                  </a:lnTo>
                  <a:lnTo>
                    <a:pt x="987" y="405"/>
                  </a:lnTo>
                  <a:lnTo>
                    <a:pt x="987" y="405"/>
                  </a:lnTo>
                  <a:lnTo>
                    <a:pt x="982" y="405"/>
                  </a:lnTo>
                  <a:lnTo>
                    <a:pt x="975" y="405"/>
                  </a:lnTo>
                  <a:lnTo>
                    <a:pt x="975" y="405"/>
                  </a:lnTo>
                  <a:lnTo>
                    <a:pt x="975" y="400"/>
                  </a:lnTo>
                  <a:lnTo>
                    <a:pt x="975" y="393"/>
                  </a:lnTo>
                  <a:lnTo>
                    <a:pt x="975" y="393"/>
                  </a:lnTo>
                  <a:lnTo>
                    <a:pt x="975" y="382"/>
                  </a:lnTo>
                  <a:lnTo>
                    <a:pt x="975" y="382"/>
                  </a:lnTo>
                  <a:lnTo>
                    <a:pt x="975" y="375"/>
                  </a:lnTo>
                  <a:lnTo>
                    <a:pt x="975" y="370"/>
                  </a:lnTo>
                  <a:lnTo>
                    <a:pt x="975" y="370"/>
                  </a:lnTo>
                  <a:lnTo>
                    <a:pt x="975" y="363"/>
                  </a:lnTo>
                  <a:lnTo>
                    <a:pt x="975" y="358"/>
                  </a:lnTo>
                  <a:lnTo>
                    <a:pt x="975" y="358"/>
                  </a:lnTo>
                  <a:lnTo>
                    <a:pt x="973" y="358"/>
                  </a:lnTo>
                  <a:lnTo>
                    <a:pt x="970" y="358"/>
                  </a:lnTo>
                  <a:lnTo>
                    <a:pt x="963" y="358"/>
                  </a:lnTo>
                  <a:lnTo>
                    <a:pt x="963" y="358"/>
                  </a:lnTo>
                  <a:lnTo>
                    <a:pt x="959" y="358"/>
                  </a:lnTo>
                  <a:lnTo>
                    <a:pt x="954" y="358"/>
                  </a:lnTo>
                  <a:lnTo>
                    <a:pt x="951" y="358"/>
                  </a:lnTo>
                  <a:lnTo>
                    <a:pt x="951" y="358"/>
                  </a:lnTo>
                  <a:lnTo>
                    <a:pt x="951" y="356"/>
                  </a:lnTo>
                  <a:lnTo>
                    <a:pt x="951" y="351"/>
                  </a:lnTo>
                  <a:lnTo>
                    <a:pt x="951" y="346"/>
                  </a:lnTo>
                  <a:lnTo>
                    <a:pt x="951" y="346"/>
                  </a:lnTo>
                  <a:lnTo>
                    <a:pt x="940" y="346"/>
                  </a:lnTo>
                  <a:lnTo>
                    <a:pt x="940" y="346"/>
                  </a:lnTo>
                  <a:lnTo>
                    <a:pt x="916" y="346"/>
                  </a:lnTo>
                  <a:lnTo>
                    <a:pt x="916" y="346"/>
                  </a:lnTo>
                  <a:lnTo>
                    <a:pt x="893" y="346"/>
                  </a:lnTo>
                  <a:lnTo>
                    <a:pt x="893" y="346"/>
                  </a:lnTo>
                  <a:lnTo>
                    <a:pt x="893" y="351"/>
                  </a:lnTo>
                  <a:lnTo>
                    <a:pt x="893" y="356"/>
                  </a:lnTo>
                  <a:lnTo>
                    <a:pt x="893" y="358"/>
                  </a:lnTo>
                  <a:lnTo>
                    <a:pt x="893" y="358"/>
                  </a:lnTo>
                  <a:lnTo>
                    <a:pt x="888" y="358"/>
                  </a:lnTo>
                  <a:lnTo>
                    <a:pt x="881" y="358"/>
                  </a:lnTo>
                  <a:lnTo>
                    <a:pt x="881" y="358"/>
                  </a:lnTo>
                  <a:lnTo>
                    <a:pt x="869" y="358"/>
                  </a:lnTo>
                  <a:lnTo>
                    <a:pt x="869" y="358"/>
                  </a:lnTo>
                  <a:lnTo>
                    <a:pt x="862" y="358"/>
                  </a:lnTo>
                  <a:lnTo>
                    <a:pt x="857" y="358"/>
                  </a:lnTo>
                  <a:lnTo>
                    <a:pt x="857" y="358"/>
                  </a:lnTo>
                  <a:lnTo>
                    <a:pt x="857" y="363"/>
                  </a:lnTo>
                  <a:lnTo>
                    <a:pt x="857" y="370"/>
                  </a:lnTo>
                  <a:lnTo>
                    <a:pt x="857" y="370"/>
                  </a:lnTo>
                  <a:lnTo>
                    <a:pt x="855" y="370"/>
                  </a:lnTo>
                  <a:lnTo>
                    <a:pt x="850" y="370"/>
                  </a:lnTo>
                  <a:lnTo>
                    <a:pt x="845" y="370"/>
                  </a:lnTo>
                  <a:lnTo>
                    <a:pt x="845" y="370"/>
                  </a:lnTo>
                  <a:lnTo>
                    <a:pt x="838" y="370"/>
                  </a:lnTo>
                  <a:lnTo>
                    <a:pt x="836" y="370"/>
                  </a:lnTo>
                  <a:lnTo>
                    <a:pt x="834" y="370"/>
                  </a:lnTo>
                  <a:lnTo>
                    <a:pt x="834" y="370"/>
                  </a:lnTo>
                  <a:lnTo>
                    <a:pt x="831" y="372"/>
                  </a:lnTo>
                  <a:lnTo>
                    <a:pt x="834" y="375"/>
                  </a:lnTo>
                  <a:lnTo>
                    <a:pt x="834" y="382"/>
                  </a:lnTo>
                  <a:lnTo>
                    <a:pt x="834" y="382"/>
                  </a:lnTo>
                  <a:lnTo>
                    <a:pt x="810" y="382"/>
                  </a:lnTo>
                  <a:lnTo>
                    <a:pt x="810" y="382"/>
                  </a:lnTo>
                  <a:lnTo>
                    <a:pt x="810" y="334"/>
                  </a:lnTo>
                  <a:lnTo>
                    <a:pt x="810" y="334"/>
                  </a:lnTo>
                  <a:lnTo>
                    <a:pt x="787" y="334"/>
                  </a:lnTo>
                  <a:lnTo>
                    <a:pt x="787" y="334"/>
                  </a:lnTo>
                  <a:lnTo>
                    <a:pt x="779" y="334"/>
                  </a:lnTo>
                  <a:lnTo>
                    <a:pt x="775" y="334"/>
                  </a:lnTo>
                  <a:lnTo>
                    <a:pt x="775" y="334"/>
                  </a:lnTo>
                  <a:lnTo>
                    <a:pt x="775" y="334"/>
                  </a:lnTo>
                  <a:lnTo>
                    <a:pt x="772" y="337"/>
                  </a:lnTo>
                  <a:lnTo>
                    <a:pt x="772" y="339"/>
                  </a:lnTo>
                  <a:lnTo>
                    <a:pt x="775" y="344"/>
                  </a:lnTo>
                  <a:lnTo>
                    <a:pt x="775" y="346"/>
                  </a:lnTo>
                  <a:lnTo>
                    <a:pt x="775" y="346"/>
                  </a:lnTo>
                  <a:lnTo>
                    <a:pt x="770" y="346"/>
                  </a:lnTo>
                  <a:lnTo>
                    <a:pt x="768" y="346"/>
                  </a:lnTo>
                  <a:lnTo>
                    <a:pt x="763" y="346"/>
                  </a:lnTo>
                  <a:lnTo>
                    <a:pt x="761" y="346"/>
                  </a:lnTo>
                  <a:lnTo>
                    <a:pt x="761" y="346"/>
                  </a:lnTo>
                  <a:lnTo>
                    <a:pt x="761" y="351"/>
                  </a:lnTo>
                  <a:lnTo>
                    <a:pt x="761" y="358"/>
                  </a:lnTo>
                  <a:lnTo>
                    <a:pt x="761" y="358"/>
                  </a:lnTo>
                  <a:lnTo>
                    <a:pt x="761" y="370"/>
                  </a:lnTo>
                  <a:lnTo>
                    <a:pt x="761" y="370"/>
                  </a:lnTo>
                  <a:lnTo>
                    <a:pt x="761" y="382"/>
                  </a:lnTo>
                  <a:lnTo>
                    <a:pt x="761" y="382"/>
                  </a:lnTo>
                  <a:lnTo>
                    <a:pt x="761" y="405"/>
                  </a:lnTo>
                  <a:lnTo>
                    <a:pt x="761" y="405"/>
                  </a:lnTo>
                  <a:lnTo>
                    <a:pt x="749" y="405"/>
                  </a:lnTo>
                  <a:lnTo>
                    <a:pt x="749" y="405"/>
                  </a:lnTo>
                  <a:lnTo>
                    <a:pt x="737" y="405"/>
                  </a:lnTo>
                  <a:lnTo>
                    <a:pt x="737" y="405"/>
                  </a:lnTo>
                  <a:lnTo>
                    <a:pt x="732" y="405"/>
                  </a:lnTo>
                  <a:lnTo>
                    <a:pt x="725" y="405"/>
                  </a:lnTo>
                  <a:lnTo>
                    <a:pt x="725" y="405"/>
                  </a:lnTo>
                  <a:lnTo>
                    <a:pt x="725" y="400"/>
                  </a:lnTo>
                  <a:lnTo>
                    <a:pt x="725" y="393"/>
                  </a:lnTo>
                  <a:lnTo>
                    <a:pt x="725" y="393"/>
                  </a:lnTo>
                  <a:lnTo>
                    <a:pt x="721" y="393"/>
                  </a:lnTo>
                  <a:lnTo>
                    <a:pt x="714" y="393"/>
                  </a:lnTo>
                  <a:lnTo>
                    <a:pt x="714" y="393"/>
                  </a:lnTo>
                  <a:lnTo>
                    <a:pt x="709" y="393"/>
                  </a:lnTo>
                  <a:lnTo>
                    <a:pt x="702" y="393"/>
                  </a:lnTo>
                  <a:lnTo>
                    <a:pt x="702" y="393"/>
                  </a:lnTo>
                  <a:lnTo>
                    <a:pt x="702" y="386"/>
                  </a:lnTo>
                  <a:lnTo>
                    <a:pt x="702" y="382"/>
                  </a:lnTo>
                  <a:lnTo>
                    <a:pt x="702" y="382"/>
                  </a:lnTo>
                  <a:lnTo>
                    <a:pt x="697" y="382"/>
                  </a:lnTo>
                  <a:lnTo>
                    <a:pt x="690" y="382"/>
                  </a:lnTo>
                  <a:lnTo>
                    <a:pt x="690" y="382"/>
                  </a:lnTo>
                  <a:lnTo>
                    <a:pt x="685" y="382"/>
                  </a:lnTo>
                  <a:lnTo>
                    <a:pt x="678" y="382"/>
                  </a:lnTo>
                  <a:lnTo>
                    <a:pt x="678" y="382"/>
                  </a:lnTo>
                  <a:lnTo>
                    <a:pt x="678" y="379"/>
                  </a:lnTo>
                  <a:lnTo>
                    <a:pt x="678" y="375"/>
                  </a:lnTo>
                  <a:lnTo>
                    <a:pt x="678" y="370"/>
                  </a:lnTo>
                  <a:lnTo>
                    <a:pt x="678" y="370"/>
                  </a:lnTo>
                  <a:lnTo>
                    <a:pt x="678" y="363"/>
                  </a:lnTo>
                  <a:lnTo>
                    <a:pt x="678" y="358"/>
                  </a:lnTo>
                  <a:lnTo>
                    <a:pt x="678" y="358"/>
                  </a:lnTo>
                  <a:lnTo>
                    <a:pt x="666" y="358"/>
                  </a:lnTo>
                  <a:lnTo>
                    <a:pt x="666" y="358"/>
                  </a:lnTo>
                  <a:lnTo>
                    <a:pt x="655" y="358"/>
                  </a:lnTo>
                  <a:lnTo>
                    <a:pt x="655" y="358"/>
                  </a:lnTo>
                  <a:lnTo>
                    <a:pt x="607" y="358"/>
                  </a:lnTo>
                  <a:lnTo>
                    <a:pt x="607" y="358"/>
                  </a:lnTo>
                  <a:lnTo>
                    <a:pt x="584" y="358"/>
                  </a:lnTo>
                  <a:lnTo>
                    <a:pt x="584" y="358"/>
                  </a:lnTo>
                  <a:lnTo>
                    <a:pt x="572" y="358"/>
                  </a:lnTo>
                  <a:lnTo>
                    <a:pt x="572" y="358"/>
                  </a:lnTo>
                  <a:lnTo>
                    <a:pt x="572" y="346"/>
                  </a:lnTo>
                  <a:lnTo>
                    <a:pt x="572" y="346"/>
                  </a:lnTo>
                  <a:lnTo>
                    <a:pt x="572" y="339"/>
                  </a:lnTo>
                  <a:lnTo>
                    <a:pt x="572" y="334"/>
                  </a:lnTo>
                  <a:lnTo>
                    <a:pt x="572" y="334"/>
                  </a:lnTo>
                  <a:lnTo>
                    <a:pt x="565" y="334"/>
                  </a:lnTo>
                  <a:lnTo>
                    <a:pt x="560" y="334"/>
                  </a:lnTo>
                  <a:lnTo>
                    <a:pt x="560" y="334"/>
                  </a:lnTo>
                  <a:lnTo>
                    <a:pt x="560" y="327"/>
                  </a:lnTo>
                  <a:lnTo>
                    <a:pt x="560" y="323"/>
                  </a:lnTo>
                  <a:lnTo>
                    <a:pt x="560" y="323"/>
                  </a:lnTo>
                  <a:lnTo>
                    <a:pt x="553" y="323"/>
                  </a:lnTo>
                  <a:lnTo>
                    <a:pt x="549" y="323"/>
                  </a:lnTo>
                  <a:lnTo>
                    <a:pt x="549" y="323"/>
                  </a:lnTo>
                  <a:lnTo>
                    <a:pt x="549" y="316"/>
                  </a:lnTo>
                  <a:lnTo>
                    <a:pt x="549" y="311"/>
                  </a:lnTo>
                  <a:lnTo>
                    <a:pt x="549" y="311"/>
                  </a:lnTo>
                  <a:lnTo>
                    <a:pt x="537" y="311"/>
                  </a:lnTo>
                  <a:lnTo>
                    <a:pt x="537" y="311"/>
                  </a:lnTo>
                  <a:lnTo>
                    <a:pt x="530" y="309"/>
                  </a:lnTo>
                  <a:lnTo>
                    <a:pt x="523" y="311"/>
                  </a:lnTo>
                  <a:lnTo>
                    <a:pt x="523" y="311"/>
                  </a:lnTo>
                  <a:lnTo>
                    <a:pt x="525" y="316"/>
                  </a:lnTo>
                  <a:lnTo>
                    <a:pt x="525" y="320"/>
                  </a:lnTo>
                  <a:lnTo>
                    <a:pt x="523" y="323"/>
                  </a:lnTo>
                  <a:lnTo>
                    <a:pt x="523" y="323"/>
                  </a:lnTo>
                  <a:lnTo>
                    <a:pt x="518" y="323"/>
                  </a:lnTo>
                  <a:lnTo>
                    <a:pt x="511" y="323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7"/>
                  </a:lnTo>
                  <a:lnTo>
                    <a:pt x="511" y="334"/>
                  </a:lnTo>
                  <a:lnTo>
                    <a:pt x="511" y="334"/>
                  </a:lnTo>
                  <a:lnTo>
                    <a:pt x="509" y="334"/>
                  </a:lnTo>
                  <a:lnTo>
                    <a:pt x="506" y="334"/>
                  </a:lnTo>
                  <a:lnTo>
                    <a:pt x="499" y="334"/>
                  </a:lnTo>
                  <a:lnTo>
                    <a:pt x="499" y="334"/>
                  </a:lnTo>
                  <a:lnTo>
                    <a:pt x="499" y="323"/>
                  </a:lnTo>
                  <a:lnTo>
                    <a:pt x="499" y="323"/>
                  </a:lnTo>
                  <a:lnTo>
                    <a:pt x="499" y="276"/>
                  </a:lnTo>
                  <a:lnTo>
                    <a:pt x="499" y="276"/>
                  </a:lnTo>
                  <a:lnTo>
                    <a:pt x="499" y="250"/>
                  </a:lnTo>
                  <a:lnTo>
                    <a:pt x="499" y="250"/>
                  </a:lnTo>
                  <a:lnTo>
                    <a:pt x="499" y="238"/>
                  </a:lnTo>
                  <a:lnTo>
                    <a:pt x="499" y="238"/>
                  </a:lnTo>
                  <a:lnTo>
                    <a:pt x="499" y="214"/>
                  </a:lnTo>
                  <a:lnTo>
                    <a:pt x="499" y="214"/>
                  </a:lnTo>
                  <a:lnTo>
                    <a:pt x="499" y="191"/>
                  </a:lnTo>
                  <a:lnTo>
                    <a:pt x="499" y="191"/>
                  </a:lnTo>
                  <a:lnTo>
                    <a:pt x="499" y="179"/>
                  </a:lnTo>
                  <a:lnTo>
                    <a:pt x="499" y="179"/>
                  </a:lnTo>
                  <a:lnTo>
                    <a:pt x="499" y="155"/>
                  </a:lnTo>
                  <a:lnTo>
                    <a:pt x="499" y="155"/>
                  </a:lnTo>
                  <a:lnTo>
                    <a:pt x="499" y="132"/>
                  </a:lnTo>
                  <a:lnTo>
                    <a:pt x="499" y="132"/>
                  </a:lnTo>
                  <a:lnTo>
                    <a:pt x="499" y="85"/>
                  </a:lnTo>
                  <a:lnTo>
                    <a:pt x="499" y="85"/>
                  </a:lnTo>
                  <a:lnTo>
                    <a:pt x="499" y="73"/>
                  </a:lnTo>
                  <a:lnTo>
                    <a:pt x="499" y="73"/>
                  </a:lnTo>
                  <a:lnTo>
                    <a:pt x="499" y="49"/>
                  </a:lnTo>
                  <a:lnTo>
                    <a:pt x="499" y="49"/>
                  </a:lnTo>
                  <a:lnTo>
                    <a:pt x="499" y="0"/>
                  </a:lnTo>
                  <a:lnTo>
                    <a:pt x="499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64" y="0"/>
                  </a:lnTo>
                  <a:lnTo>
                    <a:pt x="464" y="0"/>
                  </a:lnTo>
                  <a:lnTo>
                    <a:pt x="452" y="0"/>
                  </a:lnTo>
                  <a:lnTo>
                    <a:pt x="452" y="0"/>
                  </a:lnTo>
                  <a:lnTo>
                    <a:pt x="428" y="0"/>
                  </a:lnTo>
                  <a:lnTo>
                    <a:pt x="428" y="0"/>
                  </a:lnTo>
                  <a:lnTo>
                    <a:pt x="417" y="0"/>
                  </a:lnTo>
                  <a:lnTo>
                    <a:pt x="417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398" y="0"/>
                  </a:lnTo>
                  <a:lnTo>
                    <a:pt x="393" y="0"/>
                  </a:lnTo>
                  <a:lnTo>
                    <a:pt x="393" y="0"/>
                  </a:lnTo>
                  <a:lnTo>
                    <a:pt x="393" y="2"/>
                  </a:lnTo>
                  <a:lnTo>
                    <a:pt x="393" y="7"/>
                  </a:lnTo>
                  <a:lnTo>
                    <a:pt x="393" y="12"/>
                  </a:lnTo>
                  <a:lnTo>
                    <a:pt x="393" y="12"/>
                  </a:lnTo>
                  <a:lnTo>
                    <a:pt x="391" y="14"/>
                  </a:lnTo>
                  <a:lnTo>
                    <a:pt x="386" y="14"/>
                  </a:lnTo>
                  <a:lnTo>
                    <a:pt x="381" y="12"/>
                  </a:lnTo>
                  <a:lnTo>
                    <a:pt x="381" y="12"/>
                  </a:lnTo>
                  <a:lnTo>
                    <a:pt x="358" y="12"/>
                  </a:lnTo>
                  <a:lnTo>
                    <a:pt x="358" y="12"/>
                  </a:lnTo>
                  <a:lnTo>
                    <a:pt x="358" y="108"/>
                  </a:lnTo>
                  <a:lnTo>
                    <a:pt x="358" y="108"/>
                  </a:lnTo>
                  <a:lnTo>
                    <a:pt x="358" y="132"/>
                  </a:lnTo>
                  <a:lnTo>
                    <a:pt x="358" y="132"/>
                  </a:lnTo>
                  <a:lnTo>
                    <a:pt x="358" y="144"/>
                  </a:lnTo>
                  <a:lnTo>
                    <a:pt x="358" y="144"/>
                  </a:lnTo>
                  <a:lnTo>
                    <a:pt x="358" y="167"/>
                  </a:lnTo>
                  <a:lnTo>
                    <a:pt x="358" y="167"/>
                  </a:lnTo>
                  <a:lnTo>
                    <a:pt x="358" y="191"/>
                  </a:lnTo>
                  <a:lnTo>
                    <a:pt x="358" y="191"/>
                  </a:lnTo>
                  <a:lnTo>
                    <a:pt x="358" y="203"/>
                  </a:lnTo>
                  <a:lnTo>
                    <a:pt x="358" y="203"/>
                  </a:lnTo>
                  <a:lnTo>
                    <a:pt x="358" y="226"/>
                  </a:lnTo>
                  <a:lnTo>
                    <a:pt x="358" y="226"/>
                  </a:lnTo>
                  <a:lnTo>
                    <a:pt x="358" y="250"/>
                  </a:lnTo>
                  <a:lnTo>
                    <a:pt x="358" y="250"/>
                  </a:lnTo>
                  <a:lnTo>
                    <a:pt x="358" y="261"/>
                  </a:lnTo>
                  <a:lnTo>
                    <a:pt x="358" y="261"/>
                  </a:lnTo>
                  <a:lnTo>
                    <a:pt x="358" y="287"/>
                  </a:lnTo>
                  <a:lnTo>
                    <a:pt x="358" y="287"/>
                  </a:lnTo>
                  <a:lnTo>
                    <a:pt x="358" y="311"/>
                  </a:lnTo>
                  <a:lnTo>
                    <a:pt x="358" y="311"/>
                  </a:lnTo>
                  <a:lnTo>
                    <a:pt x="358" y="323"/>
                  </a:lnTo>
                  <a:lnTo>
                    <a:pt x="358" y="323"/>
                  </a:lnTo>
                  <a:lnTo>
                    <a:pt x="358" y="346"/>
                  </a:lnTo>
                  <a:lnTo>
                    <a:pt x="358" y="346"/>
                  </a:lnTo>
                  <a:lnTo>
                    <a:pt x="358" y="393"/>
                  </a:lnTo>
                  <a:lnTo>
                    <a:pt x="358" y="393"/>
                  </a:lnTo>
                  <a:lnTo>
                    <a:pt x="351" y="393"/>
                  </a:lnTo>
                  <a:lnTo>
                    <a:pt x="348" y="393"/>
                  </a:lnTo>
                  <a:lnTo>
                    <a:pt x="346" y="393"/>
                  </a:lnTo>
                  <a:lnTo>
                    <a:pt x="346" y="393"/>
                  </a:lnTo>
                  <a:lnTo>
                    <a:pt x="346" y="389"/>
                  </a:lnTo>
                  <a:lnTo>
                    <a:pt x="346" y="382"/>
                  </a:lnTo>
                  <a:lnTo>
                    <a:pt x="346" y="382"/>
                  </a:lnTo>
                  <a:lnTo>
                    <a:pt x="346" y="358"/>
                  </a:lnTo>
                  <a:lnTo>
                    <a:pt x="346" y="358"/>
                  </a:lnTo>
                  <a:lnTo>
                    <a:pt x="346" y="311"/>
                  </a:lnTo>
                  <a:lnTo>
                    <a:pt x="346" y="311"/>
                  </a:lnTo>
                  <a:lnTo>
                    <a:pt x="346" y="299"/>
                  </a:lnTo>
                  <a:lnTo>
                    <a:pt x="346" y="299"/>
                  </a:lnTo>
                  <a:lnTo>
                    <a:pt x="346" y="276"/>
                  </a:lnTo>
                  <a:lnTo>
                    <a:pt x="346" y="276"/>
                  </a:lnTo>
                  <a:lnTo>
                    <a:pt x="346" y="226"/>
                  </a:lnTo>
                  <a:lnTo>
                    <a:pt x="346" y="226"/>
                  </a:lnTo>
                  <a:lnTo>
                    <a:pt x="346" y="214"/>
                  </a:lnTo>
                  <a:lnTo>
                    <a:pt x="346" y="214"/>
                  </a:lnTo>
                  <a:lnTo>
                    <a:pt x="339" y="214"/>
                  </a:lnTo>
                  <a:lnTo>
                    <a:pt x="334" y="214"/>
                  </a:lnTo>
                  <a:lnTo>
                    <a:pt x="334" y="214"/>
                  </a:lnTo>
                  <a:lnTo>
                    <a:pt x="334" y="210"/>
                  </a:lnTo>
                  <a:lnTo>
                    <a:pt x="334" y="203"/>
                  </a:lnTo>
                  <a:lnTo>
                    <a:pt x="334" y="203"/>
                  </a:lnTo>
                  <a:lnTo>
                    <a:pt x="334" y="198"/>
                  </a:lnTo>
                  <a:lnTo>
                    <a:pt x="334" y="191"/>
                  </a:lnTo>
                  <a:lnTo>
                    <a:pt x="334" y="191"/>
                  </a:lnTo>
                  <a:lnTo>
                    <a:pt x="334" y="186"/>
                  </a:lnTo>
                  <a:lnTo>
                    <a:pt x="334" y="179"/>
                  </a:lnTo>
                  <a:lnTo>
                    <a:pt x="334" y="179"/>
                  </a:lnTo>
                  <a:lnTo>
                    <a:pt x="332" y="179"/>
                  </a:lnTo>
                  <a:lnTo>
                    <a:pt x="327" y="179"/>
                  </a:lnTo>
                  <a:lnTo>
                    <a:pt x="325" y="179"/>
                  </a:lnTo>
                  <a:lnTo>
                    <a:pt x="322" y="179"/>
                  </a:lnTo>
                  <a:lnTo>
                    <a:pt x="322" y="179"/>
                  </a:lnTo>
                  <a:lnTo>
                    <a:pt x="320" y="177"/>
                  </a:lnTo>
                  <a:lnTo>
                    <a:pt x="322" y="174"/>
                  </a:lnTo>
                  <a:lnTo>
                    <a:pt x="322" y="170"/>
                  </a:lnTo>
                  <a:lnTo>
                    <a:pt x="322" y="167"/>
                  </a:lnTo>
                  <a:lnTo>
                    <a:pt x="322" y="167"/>
                  </a:lnTo>
                  <a:lnTo>
                    <a:pt x="320" y="167"/>
                  </a:lnTo>
                  <a:lnTo>
                    <a:pt x="315" y="167"/>
                  </a:lnTo>
                  <a:lnTo>
                    <a:pt x="311" y="167"/>
                  </a:lnTo>
                  <a:lnTo>
                    <a:pt x="311" y="167"/>
                  </a:lnTo>
                  <a:lnTo>
                    <a:pt x="311" y="155"/>
                  </a:lnTo>
                  <a:lnTo>
                    <a:pt x="311" y="155"/>
                  </a:lnTo>
                  <a:lnTo>
                    <a:pt x="311" y="148"/>
                  </a:lnTo>
                  <a:lnTo>
                    <a:pt x="311" y="144"/>
                  </a:lnTo>
                  <a:lnTo>
                    <a:pt x="311" y="144"/>
                  </a:lnTo>
                  <a:lnTo>
                    <a:pt x="308" y="144"/>
                  </a:lnTo>
                  <a:lnTo>
                    <a:pt x="304" y="144"/>
                  </a:lnTo>
                  <a:lnTo>
                    <a:pt x="299" y="144"/>
                  </a:lnTo>
                  <a:lnTo>
                    <a:pt x="299" y="144"/>
                  </a:lnTo>
                  <a:lnTo>
                    <a:pt x="299" y="132"/>
                  </a:lnTo>
                  <a:lnTo>
                    <a:pt x="299" y="132"/>
                  </a:lnTo>
                  <a:lnTo>
                    <a:pt x="299" y="120"/>
                  </a:lnTo>
                  <a:lnTo>
                    <a:pt x="299" y="120"/>
                  </a:lnTo>
                  <a:lnTo>
                    <a:pt x="299" y="113"/>
                  </a:lnTo>
                  <a:lnTo>
                    <a:pt x="299" y="108"/>
                  </a:lnTo>
                  <a:lnTo>
                    <a:pt x="299" y="108"/>
                  </a:lnTo>
                  <a:lnTo>
                    <a:pt x="287" y="108"/>
                  </a:lnTo>
                  <a:lnTo>
                    <a:pt x="287" y="108"/>
                  </a:lnTo>
                  <a:lnTo>
                    <a:pt x="285" y="113"/>
                  </a:lnTo>
                  <a:lnTo>
                    <a:pt x="287" y="120"/>
                  </a:lnTo>
                  <a:lnTo>
                    <a:pt x="287" y="120"/>
                  </a:lnTo>
                  <a:lnTo>
                    <a:pt x="287" y="144"/>
                  </a:lnTo>
                  <a:lnTo>
                    <a:pt x="287" y="144"/>
                  </a:lnTo>
                  <a:lnTo>
                    <a:pt x="287" y="151"/>
                  </a:lnTo>
                  <a:lnTo>
                    <a:pt x="287" y="153"/>
                  </a:lnTo>
                  <a:lnTo>
                    <a:pt x="287" y="155"/>
                  </a:lnTo>
                  <a:lnTo>
                    <a:pt x="287" y="155"/>
                  </a:lnTo>
                  <a:lnTo>
                    <a:pt x="282" y="155"/>
                  </a:lnTo>
                  <a:lnTo>
                    <a:pt x="280" y="155"/>
                  </a:lnTo>
                  <a:lnTo>
                    <a:pt x="275" y="155"/>
                  </a:lnTo>
                  <a:lnTo>
                    <a:pt x="273" y="155"/>
                  </a:lnTo>
                  <a:lnTo>
                    <a:pt x="273" y="155"/>
                  </a:lnTo>
                  <a:lnTo>
                    <a:pt x="273" y="158"/>
                  </a:lnTo>
                  <a:lnTo>
                    <a:pt x="273" y="162"/>
                  </a:lnTo>
                  <a:lnTo>
                    <a:pt x="275" y="165"/>
                  </a:lnTo>
                  <a:lnTo>
                    <a:pt x="273" y="167"/>
                  </a:lnTo>
                  <a:lnTo>
                    <a:pt x="273" y="167"/>
                  </a:lnTo>
                  <a:lnTo>
                    <a:pt x="268" y="167"/>
                  </a:lnTo>
                  <a:lnTo>
                    <a:pt x="261" y="167"/>
                  </a:lnTo>
                  <a:lnTo>
                    <a:pt x="261" y="167"/>
                  </a:lnTo>
                  <a:lnTo>
                    <a:pt x="261" y="174"/>
                  </a:lnTo>
                  <a:lnTo>
                    <a:pt x="261" y="179"/>
                  </a:lnTo>
                  <a:lnTo>
                    <a:pt x="261" y="179"/>
                  </a:lnTo>
                  <a:lnTo>
                    <a:pt x="263" y="186"/>
                  </a:lnTo>
                  <a:lnTo>
                    <a:pt x="261" y="191"/>
                  </a:lnTo>
                  <a:lnTo>
                    <a:pt x="261" y="191"/>
                  </a:lnTo>
                  <a:lnTo>
                    <a:pt x="256" y="191"/>
                  </a:lnTo>
                  <a:lnTo>
                    <a:pt x="249" y="191"/>
                  </a:lnTo>
                  <a:lnTo>
                    <a:pt x="249" y="191"/>
                  </a:lnTo>
                  <a:lnTo>
                    <a:pt x="249" y="198"/>
                  </a:lnTo>
                  <a:lnTo>
                    <a:pt x="249" y="203"/>
                  </a:lnTo>
                  <a:lnTo>
                    <a:pt x="249" y="203"/>
                  </a:lnTo>
                  <a:lnTo>
                    <a:pt x="249" y="214"/>
                  </a:lnTo>
                  <a:lnTo>
                    <a:pt x="249" y="214"/>
                  </a:lnTo>
                  <a:lnTo>
                    <a:pt x="245" y="214"/>
                  </a:lnTo>
                  <a:lnTo>
                    <a:pt x="240" y="214"/>
                  </a:lnTo>
                  <a:lnTo>
                    <a:pt x="238" y="214"/>
                  </a:lnTo>
                  <a:lnTo>
                    <a:pt x="238" y="214"/>
                  </a:lnTo>
                  <a:lnTo>
                    <a:pt x="238" y="221"/>
                  </a:lnTo>
                  <a:lnTo>
                    <a:pt x="238" y="226"/>
                  </a:lnTo>
                  <a:lnTo>
                    <a:pt x="238" y="226"/>
                  </a:lnTo>
                  <a:lnTo>
                    <a:pt x="238" y="238"/>
                  </a:lnTo>
                  <a:lnTo>
                    <a:pt x="238" y="238"/>
                  </a:lnTo>
                  <a:lnTo>
                    <a:pt x="238" y="250"/>
                  </a:lnTo>
                  <a:lnTo>
                    <a:pt x="238" y="250"/>
                  </a:lnTo>
                  <a:lnTo>
                    <a:pt x="238" y="276"/>
                  </a:lnTo>
                  <a:lnTo>
                    <a:pt x="238" y="276"/>
                  </a:lnTo>
                  <a:lnTo>
                    <a:pt x="238" y="287"/>
                  </a:lnTo>
                  <a:lnTo>
                    <a:pt x="238" y="287"/>
                  </a:lnTo>
                  <a:lnTo>
                    <a:pt x="238" y="299"/>
                  </a:lnTo>
                  <a:lnTo>
                    <a:pt x="238" y="299"/>
                  </a:lnTo>
                  <a:lnTo>
                    <a:pt x="238" y="311"/>
                  </a:lnTo>
                  <a:lnTo>
                    <a:pt x="238" y="311"/>
                  </a:lnTo>
                  <a:lnTo>
                    <a:pt x="238" y="316"/>
                  </a:lnTo>
                  <a:lnTo>
                    <a:pt x="238" y="323"/>
                  </a:lnTo>
                  <a:lnTo>
                    <a:pt x="238" y="323"/>
                  </a:lnTo>
                  <a:lnTo>
                    <a:pt x="233" y="323"/>
                  </a:lnTo>
                  <a:lnTo>
                    <a:pt x="226" y="323"/>
                  </a:lnTo>
                  <a:lnTo>
                    <a:pt x="226" y="323"/>
                  </a:lnTo>
                  <a:lnTo>
                    <a:pt x="221" y="323"/>
                  </a:lnTo>
                  <a:lnTo>
                    <a:pt x="214" y="323"/>
                  </a:lnTo>
                  <a:lnTo>
                    <a:pt x="214" y="323"/>
                  </a:lnTo>
                  <a:lnTo>
                    <a:pt x="214" y="311"/>
                  </a:lnTo>
                  <a:lnTo>
                    <a:pt x="214" y="311"/>
                  </a:lnTo>
                  <a:lnTo>
                    <a:pt x="214" y="287"/>
                  </a:lnTo>
                  <a:lnTo>
                    <a:pt x="214" y="287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4" y="214"/>
                  </a:lnTo>
                  <a:lnTo>
                    <a:pt x="214" y="214"/>
                  </a:lnTo>
                  <a:lnTo>
                    <a:pt x="214" y="203"/>
                  </a:lnTo>
                  <a:lnTo>
                    <a:pt x="214" y="203"/>
                  </a:lnTo>
                  <a:lnTo>
                    <a:pt x="214" y="191"/>
                  </a:lnTo>
                  <a:lnTo>
                    <a:pt x="214" y="191"/>
                  </a:lnTo>
                  <a:lnTo>
                    <a:pt x="214" y="179"/>
                  </a:lnTo>
                  <a:lnTo>
                    <a:pt x="214" y="179"/>
                  </a:lnTo>
                  <a:lnTo>
                    <a:pt x="214" y="167"/>
                  </a:lnTo>
                  <a:lnTo>
                    <a:pt x="214" y="167"/>
                  </a:lnTo>
                  <a:lnTo>
                    <a:pt x="214" y="160"/>
                  </a:lnTo>
                  <a:lnTo>
                    <a:pt x="214" y="155"/>
                  </a:lnTo>
                  <a:lnTo>
                    <a:pt x="214" y="155"/>
                  </a:lnTo>
                  <a:lnTo>
                    <a:pt x="212" y="155"/>
                  </a:lnTo>
                  <a:lnTo>
                    <a:pt x="209" y="155"/>
                  </a:lnTo>
                  <a:lnTo>
                    <a:pt x="202" y="155"/>
                  </a:lnTo>
                  <a:lnTo>
                    <a:pt x="202" y="155"/>
                  </a:lnTo>
                  <a:lnTo>
                    <a:pt x="202" y="203"/>
                  </a:lnTo>
                  <a:lnTo>
                    <a:pt x="202" y="203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2" y="261"/>
                  </a:lnTo>
                  <a:lnTo>
                    <a:pt x="202" y="261"/>
                  </a:lnTo>
                  <a:lnTo>
                    <a:pt x="202" y="276"/>
                  </a:lnTo>
                  <a:lnTo>
                    <a:pt x="202" y="276"/>
                  </a:lnTo>
                  <a:lnTo>
                    <a:pt x="202" y="280"/>
                  </a:lnTo>
                  <a:lnTo>
                    <a:pt x="202" y="287"/>
                  </a:lnTo>
                  <a:lnTo>
                    <a:pt x="202" y="287"/>
                  </a:lnTo>
                  <a:lnTo>
                    <a:pt x="190" y="287"/>
                  </a:lnTo>
                  <a:lnTo>
                    <a:pt x="190" y="287"/>
                  </a:lnTo>
                  <a:lnTo>
                    <a:pt x="179" y="287"/>
                  </a:lnTo>
                  <a:lnTo>
                    <a:pt x="179" y="287"/>
                  </a:lnTo>
                  <a:lnTo>
                    <a:pt x="172" y="287"/>
                  </a:lnTo>
                  <a:lnTo>
                    <a:pt x="169" y="285"/>
                  </a:lnTo>
                  <a:lnTo>
                    <a:pt x="167" y="287"/>
                  </a:lnTo>
                  <a:lnTo>
                    <a:pt x="167" y="287"/>
                  </a:lnTo>
                  <a:lnTo>
                    <a:pt x="167" y="292"/>
                  </a:lnTo>
                  <a:lnTo>
                    <a:pt x="167" y="299"/>
                  </a:lnTo>
                  <a:lnTo>
                    <a:pt x="167" y="299"/>
                  </a:lnTo>
                  <a:lnTo>
                    <a:pt x="162" y="299"/>
                  </a:lnTo>
                  <a:lnTo>
                    <a:pt x="155" y="299"/>
                  </a:lnTo>
                  <a:lnTo>
                    <a:pt x="155" y="299"/>
                  </a:lnTo>
                  <a:lnTo>
                    <a:pt x="132" y="299"/>
                  </a:lnTo>
                  <a:lnTo>
                    <a:pt x="132" y="299"/>
                  </a:lnTo>
                  <a:lnTo>
                    <a:pt x="108" y="299"/>
                  </a:lnTo>
                  <a:lnTo>
                    <a:pt x="108" y="299"/>
                  </a:lnTo>
                  <a:lnTo>
                    <a:pt x="108" y="323"/>
                  </a:lnTo>
                  <a:lnTo>
                    <a:pt x="108" y="323"/>
                  </a:lnTo>
                  <a:lnTo>
                    <a:pt x="108" y="334"/>
                  </a:lnTo>
                  <a:lnTo>
                    <a:pt x="108" y="334"/>
                  </a:lnTo>
                  <a:lnTo>
                    <a:pt x="108" y="346"/>
                  </a:lnTo>
                  <a:lnTo>
                    <a:pt x="108" y="346"/>
                  </a:lnTo>
                  <a:lnTo>
                    <a:pt x="108" y="358"/>
                  </a:lnTo>
                  <a:lnTo>
                    <a:pt x="108" y="358"/>
                  </a:lnTo>
                  <a:lnTo>
                    <a:pt x="108" y="370"/>
                  </a:lnTo>
                  <a:lnTo>
                    <a:pt x="108" y="370"/>
                  </a:lnTo>
                  <a:lnTo>
                    <a:pt x="108" y="382"/>
                  </a:lnTo>
                  <a:lnTo>
                    <a:pt x="108" y="382"/>
                  </a:lnTo>
                  <a:lnTo>
                    <a:pt x="108" y="389"/>
                  </a:lnTo>
                  <a:lnTo>
                    <a:pt x="108" y="393"/>
                  </a:lnTo>
                  <a:lnTo>
                    <a:pt x="108" y="393"/>
                  </a:lnTo>
                  <a:lnTo>
                    <a:pt x="101" y="393"/>
                  </a:lnTo>
                  <a:lnTo>
                    <a:pt x="99" y="393"/>
                  </a:lnTo>
                  <a:lnTo>
                    <a:pt x="96" y="393"/>
                  </a:lnTo>
                  <a:lnTo>
                    <a:pt x="96" y="393"/>
                  </a:lnTo>
                  <a:lnTo>
                    <a:pt x="96" y="389"/>
                  </a:lnTo>
                  <a:lnTo>
                    <a:pt x="96" y="382"/>
                  </a:lnTo>
                  <a:lnTo>
                    <a:pt x="96" y="382"/>
                  </a:lnTo>
                  <a:lnTo>
                    <a:pt x="96" y="370"/>
                  </a:lnTo>
                  <a:lnTo>
                    <a:pt x="96" y="370"/>
                  </a:lnTo>
                  <a:lnTo>
                    <a:pt x="96" y="346"/>
                  </a:lnTo>
                  <a:lnTo>
                    <a:pt x="96" y="346"/>
                  </a:lnTo>
                  <a:lnTo>
                    <a:pt x="96" y="334"/>
                  </a:lnTo>
                  <a:lnTo>
                    <a:pt x="96" y="334"/>
                  </a:lnTo>
                  <a:lnTo>
                    <a:pt x="96" y="311"/>
                  </a:lnTo>
                  <a:lnTo>
                    <a:pt x="96" y="311"/>
                  </a:lnTo>
                  <a:lnTo>
                    <a:pt x="73" y="311"/>
                  </a:lnTo>
                  <a:lnTo>
                    <a:pt x="73" y="311"/>
                  </a:lnTo>
                  <a:lnTo>
                    <a:pt x="61" y="311"/>
                  </a:lnTo>
                  <a:lnTo>
                    <a:pt x="61" y="311"/>
                  </a:lnTo>
                  <a:lnTo>
                    <a:pt x="35" y="311"/>
                  </a:lnTo>
                  <a:lnTo>
                    <a:pt x="35" y="311"/>
                  </a:lnTo>
                  <a:lnTo>
                    <a:pt x="11" y="311"/>
                  </a:lnTo>
                  <a:lnTo>
                    <a:pt x="11" y="311"/>
                  </a:lnTo>
                  <a:lnTo>
                    <a:pt x="0" y="311"/>
                  </a:lnTo>
                  <a:lnTo>
                    <a:pt x="0" y="311"/>
                  </a:lnTo>
                  <a:lnTo>
                    <a:pt x="0" y="311"/>
                  </a:lnTo>
                  <a:lnTo>
                    <a:pt x="0" y="643"/>
                  </a:lnTo>
                  <a:lnTo>
                    <a:pt x="0" y="643"/>
                  </a:lnTo>
                  <a:lnTo>
                    <a:pt x="11" y="643"/>
                  </a:lnTo>
                  <a:lnTo>
                    <a:pt x="11" y="643"/>
                  </a:lnTo>
                  <a:lnTo>
                    <a:pt x="23" y="643"/>
                  </a:lnTo>
                  <a:lnTo>
                    <a:pt x="23" y="643"/>
                  </a:lnTo>
                  <a:lnTo>
                    <a:pt x="49" y="643"/>
                  </a:lnTo>
                  <a:lnTo>
                    <a:pt x="49" y="643"/>
                  </a:lnTo>
                  <a:lnTo>
                    <a:pt x="61" y="643"/>
                  </a:lnTo>
                  <a:lnTo>
                    <a:pt x="61" y="643"/>
                  </a:lnTo>
                  <a:lnTo>
                    <a:pt x="84" y="643"/>
                  </a:lnTo>
                  <a:lnTo>
                    <a:pt x="84" y="643"/>
                  </a:lnTo>
                  <a:lnTo>
                    <a:pt x="96" y="643"/>
                  </a:lnTo>
                  <a:lnTo>
                    <a:pt x="96" y="643"/>
                  </a:lnTo>
                  <a:lnTo>
                    <a:pt x="120" y="643"/>
                  </a:lnTo>
                  <a:lnTo>
                    <a:pt x="120" y="643"/>
                  </a:lnTo>
                  <a:lnTo>
                    <a:pt x="132" y="643"/>
                  </a:lnTo>
                  <a:lnTo>
                    <a:pt x="132" y="643"/>
                  </a:lnTo>
                  <a:lnTo>
                    <a:pt x="155" y="643"/>
                  </a:lnTo>
                  <a:lnTo>
                    <a:pt x="155" y="643"/>
                  </a:lnTo>
                  <a:lnTo>
                    <a:pt x="167" y="643"/>
                  </a:lnTo>
                  <a:lnTo>
                    <a:pt x="167" y="643"/>
                  </a:lnTo>
                  <a:lnTo>
                    <a:pt x="190" y="643"/>
                  </a:lnTo>
                  <a:lnTo>
                    <a:pt x="190" y="643"/>
                  </a:lnTo>
                  <a:lnTo>
                    <a:pt x="202" y="643"/>
                  </a:lnTo>
                  <a:lnTo>
                    <a:pt x="202" y="643"/>
                  </a:lnTo>
                  <a:lnTo>
                    <a:pt x="226" y="643"/>
                  </a:lnTo>
                  <a:lnTo>
                    <a:pt x="226" y="643"/>
                  </a:lnTo>
                  <a:lnTo>
                    <a:pt x="238" y="643"/>
                  </a:lnTo>
                  <a:lnTo>
                    <a:pt x="238" y="643"/>
                  </a:lnTo>
                  <a:lnTo>
                    <a:pt x="287" y="643"/>
                  </a:lnTo>
                  <a:lnTo>
                    <a:pt x="287" y="643"/>
                  </a:lnTo>
                  <a:lnTo>
                    <a:pt x="299" y="643"/>
                  </a:lnTo>
                  <a:lnTo>
                    <a:pt x="299" y="643"/>
                  </a:lnTo>
                  <a:lnTo>
                    <a:pt x="322" y="643"/>
                  </a:lnTo>
                  <a:lnTo>
                    <a:pt x="322" y="643"/>
                  </a:lnTo>
                  <a:lnTo>
                    <a:pt x="334" y="643"/>
                  </a:lnTo>
                  <a:lnTo>
                    <a:pt x="334" y="643"/>
                  </a:lnTo>
                  <a:lnTo>
                    <a:pt x="358" y="643"/>
                  </a:lnTo>
                  <a:lnTo>
                    <a:pt x="358" y="643"/>
                  </a:lnTo>
                  <a:lnTo>
                    <a:pt x="370" y="643"/>
                  </a:lnTo>
                  <a:lnTo>
                    <a:pt x="370" y="643"/>
                  </a:lnTo>
                  <a:lnTo>
                    <a:pt x="393" y="643"/>
                  </a:lnTo>
                  <a:lnTo>
                    <a:pt x="393" y="643"/>
                  </a:lnTo>
                  <a:lnTo>
                    <a:pt x="405" y="643"/>
                  </a:lnTo>
                  <a:lnTo>
                    <a:pt x="405" y="643"/>
                  </a:lnTo>
                  <a:lnTo>
                    <a:pt x="428" y="643"/>
                  </a:lnTo>
                  <a:lnTo>
                    <a:pt x="428" y="643"/>
                  </a:lnTo>
                  <a:lnTo>
                    <a:pt x="440" y="643"/>
                  </a:lnTo>
                  <a:lnTo>
                    <a:pt x="440" y="643"/>
                  </a:lnTo>
                  <a:lnTo>
                    <a:pt x="464" y="643"/>
                  </a:lnTo>
                  <a:lnTo>
                    <a:pt x="464" y="643"/>
                  </a:lnTo>
                  <a:lnTo>
                    <a:pt x="476" y="643"/>
                  </a:lnTo>
                  <a:lnTo>
                    <a:pt x="476" y="643"/>
                  </a:lnTo>
                  <a:lnTo>
                    <a:pt x="499" y="643"/>
                  </a:lnTo>
                  <a:lnTo>
                    <a:pt x="499" y="643"/>
                  </a:lnTo>
                  <a:lnTo>
                    <a:pt x="511" y="643"/>
                  </a:lnTo>
                  <a:lnTo>
                    <a:pt x="511" y="643"/>
                  </a:lnTo>
                  <a:lnTo>
                    <a:pt x="560" y="643"/>
                  </a:lnTo>
                  <a:lnTo>
                    <a:pt x="560" y="643"/>
                  </a:lnTo>
                  <a:lnTo>
                    <a:pt x="572" y="643"/>
                  </a:lnTo>
                  <a:lnTo>
                    <a:pt x="572" y="643"/>
                  </a:lnTo>
                  <a:lnTo>
                    <a:pt x="596" y="643"/>
                  </a:lnTo>
                  <a:lnTo>
                    <a:pt x="596" y="643"/>
                  </a:lnTo>
                  <a:lnTo>
                    <a:pt x="607" y="643"/>
                  </a:lnTo>
                  <a:lnTo>
                    <a:pt x="607" y="643"/>
                  </a:lnTo>
                  <a:lnTo>
                    <a:pt x="631" y="643"/>
                  </a:lnTo>
                  <a:lnTo>
                    <a:pt x="631" y="643"/>
                  </a:lnTo>
                  <a:lnTo>
                    <a:pt x="643" y="643"/>
                  </a:lnTo>
                  <a:lnTo>
                    <a:pt x="643" y="643"/>
                  </a:lnTo>
                  <a:lnTo>
                    <a:pt x="666" y="643"/>
                  </a:lnTo>
                  <a:lnTo>
                    <a:pt x="666" y="643"/>
                  </a:lnTo>
                  <a:lnTo>
                    <a:pt x="678" y="643"/>
                  </a:lnTo>
                  <a:lnTo>
                    <a:pt x="678" y="643"/>
                  </a:lnTo>
                  <a:lnTo>
                    <a:pt x="702" y="643"/>
                  </a:lnTo>
                  <a:lnTo>
                    <a:pt x="702" y="643"/>
                  </a:lnTo>
                  <a:lnTo>
                    <a:pt x="714" y="643"/>
                  </a:lnTo>
                  <a:lnTo>
                    <a:pt x="714" y="643"/>
                  </a:lnTo>
                  <a:lnTo>
                    <a:pt x="737" y="643"/>
                  </a:lnTo>
                  <a:lnTo>
                    <a:pt x="737" y="643"/>
                  </a:lnTo>
                  <a:lnTo>
                    <a:pt x="749" y="643"/>
                  </a:lnTo>
                  <a:lnTo>
                    <a:pt x="749" y="643"/>
                  </a:lnTo>
                  <a:lnTo>
                    <a:pt x="775" y="643"/>
                  </a:lnTo>
                  <a:lnTo>
                    <a:pt x="775" y="643"/>
                  </a:lnTo>
                  <a:lnTo>
                    <a:pt x="787" y="643"/>
                  </a:lnTo>
                  <a:lnTo>
                    <a:pt x="787" y="643"/>
                  </a:lnTo>
                  <a:lnTo>
                    <a:pt x="834" y="643"/>
                  </a:lnTo>
                  <a:lnTo>
                    <a:pt x="834" y="643"/>
                  </a:lnTo>
                  <a:lnTo>
                    <a:pt x="845" y="643"/>
                  </a:lnTo>
                  <a:lnTo>
                    <a:pt x="845" y="643"/>
                  </a:lnTo>
                  <a:lnTo>
                    <a:pt x="869" y="643"/>
                  </a:lnTo>
                  <a:lnTo>
                    <a:pt x="869" y="643"/>
                  </a:lnTo>
                  <a:lnTo>
                    <a:pt x="881" y="643"/>
                  </a:lnTo>
                  <a:lnTo>
                    <a:pt x="881" y="643"/>
                  </a:lnTo>
                  <a:lnTo>
                    <a:pt x="904" y="643"/>
                  </a:lnTo>
                  <a:lnTo>
                    <a:pt x="904" y="643"/>
                  </a:lnTo>
                  <a:lnTo>
                    <a:pt x="916" y="643"/>
                  </a:lnTo>
                  <a:lnTo>
                    <a:pt x="916" y="643"/>
                  </a:lnTo>
                  <a:lnTo>
                    <a:pt x="940" y="643"/>
                  </a:lnTo>
                  <a:lnTo>
                    <a:pt x="940" y="643"/>
                  </a:lnTo>
                  <a:lnTo>
                    <a:pt x="951" y="643"/>
                  </a:lnTo>
                  <a:lnTo>
                    <a:pt x="951" y="643"/>
                  </a:lnTo>
                  <a:lnTo>
                    <a:pt x="975" y="643"/>
                  </a:lnTo>
                  <a:lnTo>
                    <a:pt x="975" y="643"/>
                  </a:lnTo>
                  <a:lnTo>
                    <a:pt x="987" y="643"/>
                  </a:lnTo>
                  <a:lnTo>
                    <a:pt x="987" y="643"/>
                  </a:lnTo>
                  <a:lnTo>
                    <a:pt x="1010" y="643"/>
                  </a:lnTo>
                  <a:lnTo>
                    <a:pt x="1010" y="643"/>
                  </a:lnTo>
                  <a:lnTo>
                    <a:pt x="1025" y="643"/>
                  </a:lnTo>
                  <a:lnTo>
                    <a:pt x="1025" y="643"/>
                  </a:lnTo>
                  <a:lnTo>
                    <a:pt x="1048" y="643"/>
                  </a:lnTo>
                  <a:lnTo>
                    <a:pt x="1048" y="643"/>
                  </a:lnTo>
                  <a:lnTo>
                    <a:pt x="1060" y="643"/>
                  </a:lnTo>
                  <a:lnTo>
                    <a:pt x="1060" y="643"/>
                  </a:lnTo>
                  <a:lnTo>
                    <a:pt x="1107" y="643"/>
                  </a:lnTo>
                  <a:lnTo>
                    <a:pt x="1107" y="643"/>
                  </a:lnTo>
                  <a:lnTo>
                    <a:pt x="1119" y="643"/>
                  </a:lnTo>
                  <a:lnTo>
                    <a:pt x="1119" y="643"/>
                  </a:lnTo>
                  <a:lnTo>
                    <a:pt x="1142" y="643"/>
                  </a:lnTo>
                  <a:lnTo>
                    <a:pt x="1142" y="643"/>
                  </a:lnTo>
                  <a:lnTo>
                    <a:pt x="1154" y="643"/>
                  </a:lnTo>
                  <a:lnTo>
                    <a:pt x="1154" y="643"/>
                  </a:lnTo>
                  <a:lnTo>
                    <a:pt x="1178" y="643"/>
                  </a:lnTo>
                  <a:lnTo>
                    <a:pt x="1178" y="643"/>
                  </a:lnTo>
                  <a:lnTo>
                    <a:pt x="1189" y="643"/>
                  </a:lnTo>
                  <a:lnTo>
                    <a:pt x="1189" y="643"/>
                  </a:lnTo>
                  <a:lnTo>
                    <a:pt x="1213" y="643"/>
                  </a:lnTo>
                  <a:lnTo>
                    <a:pt x="1213" y="643"/>
                  </a:lnTo>
                  <a:lnTo>
                    <a:pt x="1225" y="643"/>
                  </a:lnTo>
                  <a:lnTo>
                    <a:pt x="1225" y="643"/>
                  </a:lnTo>
                  <a:lnTo>
                    <a:pt x="1248" y="643"/>
                  </a:lnTo>
                  <a:lnTo>
                    <a:pt x="1248" y="643"/>
                  </a:lnTo>
                  <a:lnTo>
                    <a:pt x="1260" y="643"/>
                  </a:lnTo>
                  <a:lnTo>
                    <a:pt x="1260" y="643"/>
                  </a:lnTo>
                  <a:lnTo>
                    <a:pt x="1286" y="643"/>
                  </a:lnTo>
                  <a:lnTo>
                    <a:pt x="1286" y="643"/>
                  </a:lnTo>
                  <a:lnTo>
                    <a:pt x="1298" y="643"/>
                  </a:lnTo>
                  <a:lnTo>
                    <a:pt x="1298" y="643"/>
                  </a:lnTo>
                  <a:lnTo>
                    <a:pt x="1321" y="643"/>
                  </a:lnTo>
                  <a:lnTo>
                    <a:pt x="1321" y="643"/>
                  </a:lnTo>
                  <a:lnTo>
                    <a:pt x="1333" y="643"/>
                  </a:lnTo>
                  <a:lnTo>
                    <a:pt x="1333" y="643"/>
                  </a:lnTo>
                  <a:lnTo>
                    <a:pt x="1380" y="643"/>
                  </a:lnTo>
                  <a:lnTo>
                    <a:pt x="1380" y="643"/>
                  </a:lnTo>
                  <a:lnTo>
                    <a:pt x="1392" y="643"/>
                  </a:lnTo>
                  <a:lnTo>
                    <a:pt x="1392" y="643"/>
                  </a:lnTo>
                  <a:lnTo>
                    <a:pt x="1416" y="643"/>
                  </a:lnTo>
                  <a:lnTo>
                    <a:pt x="1416" y="643"/>
                  </a:lnTo>
                  <a:lnTo>
                    <a:pt x="1427" y="643"/>
                  </a:lnTo>
                  <a:lnTo>
                    <a:pt x="1427" y="643"/>
                  </a:lnTo>
                  <a:lnTo>
                    <a:pt x="1451" y="643"/>
                  </a:lnTo>
                  <a:lnTo>
                    <a:pt x="1451" y="643"/>
                  </a:lnTo>
                  <a:lnTo>
                    <a:pt x="1463" y="643"/>
                  </a:lnTo>
                  <a:lnTo>
                    <a:pt x="1463" y="643"/>
                  </a:lnTo>
                  <a:lnTo>
                    <a:pt x="1486" y="643"/>
                  </a:lnTo>
                  <a:lnTo>
                    <a:pt x="1486" y="643"/>
                  </a:lnTo>
                  <a:lnTo>
                    <a:pt x="1498" y="643"/>
                  </a:lnTo>
                  <a:lnTo>
                    <a:pt x="1498" y="643"/>
                  </a:lnTo>
                  <a:lnTo>
                    <a:pt x="1524" y="643"/>
                  </a:lnTo>
                  <a:lnTo>
                    <a:pt x="1524" y="643"/>
                  </a:lnTo>
                  <a:lnTo>
                    <a:pt x="1536" y="643"/>
                  </a:lnTo>
                  <a:lnTo>
                    <a:pt x="1536" y="643"/>
                  </a:lnTo>
                  <a:lnTo>
                    <a:pt x="1559" y="643"/>
                  </a:lnTo>
                  <a:lnTo>
                    <a:pt x="1559" y="643"/>
                  </a:lnTo>
                  <a:lnTo>
                    <a:pt x="1571" y="643"/>
                  </a:lnTo>
                  <a:lnTo>
                    <a:pt x="1571" y="643"/>
                  </a:lnTo>
                  <a:lnTo>
                    <a:pt x="1595" y="643"/>
                  </a:lnTo>
                  <a:lnTo>
                    <a:pt x="1595" y="643"/>
                  </a:lnTo>
                  <a:lnTo>
                    <a:pt x="1607" y="643"/>
                  </a:lnTo>
                  <a:lnTo>
                    <a:pt x="1607" y="643"/>
                  </a:lnTo>
                  <a:lnTo>
                    <a:pt x="1654" y="643"/>
                  </a:lnTo>
                  <a:lnTo>
                    <a:pt x="1654" y="643"/>
                  </a:lnTo>
                  <a:lnTo>
                    <a:pt x="1665" y="643"/>
                  </a:lnTo>
                  <a:lnTo>
                    <a:pt x="1665" y="643"/>
                  </a:lnTo>
                  <a:lnTo>
                    <a:pt x="1689" y="643"/>
                  </a:lnTo>
                  <a:lnTo>
                    <a:pt x="1689" y="643"/>
                  </a:lnTo>
                  <a:lnTo>
                    <a:pt x="1701" y="643"/>
                  </a:lnTo>
                  <a:lnTo>
                    <a:pt x="1701" y="643"/>
                  </a:lnTo>
                  <a:lnTo>
                    <a:pt x="1724" y="643"/>
                  </a:lnTo>
                  <a:lnTo>
                    <a:pt x="1724" y="643"/>
                  </a:lnTo>
                  <a:lnTo>
                    <a:pt x="1736" y="643"/>
                  </a:lnTo>
                  <a:lnTo>
                    <a:pt x="1736" y="643"/>
                  </a:lnTo>
                  <a:lnTo>
                    <a:pt x="1762" y="643"/>
                  </a:lnTo>
                  <a:lnTo>
                    <a:pt x="1762" y="643"/>
                  </a:lnTo>
                  <a:lnTo>
                    <a:pt x="1774" y="643"/>
                  </a:lnTo>
                  <a:lnTo>
                    <a:pt x="1774" y="643"/>
                  </a:lnTo>
                  <a:lnTo>
                    <a:pt x="1797" y="643"/>
                  </a:lnTo>
                  <a:lnTo>
                    <a:pt x="1797" y="643"/>
                  </a:lnTo>
                  <a:lnTo>
                    <a:pt x="1809" y="643"/>
                  </a:lnTo>
                  <a:lnTo>
                    <a:pt x="1809" y="643"/>
                  </a:lnTo>
                  <a:lnTo>
                    <a:pt x="1833" y="643"/>
                  </a:lnTo>
                  <a:lnTo>
                    <a:pt x="1833" y="643"/>
                  </a:lnTo>
                  <a:lnTo>
                    <a:pt x="1844" y="643"/>
                  </a:lnTo>
                  <a:lnTo>
                    <a:pt x="1844" y="643"/>
                  </a:lnTo>
                  <a:lnTo>
                    <a:pt x="1868" y="643"/>
                  </a:lnTo>
                  <a:lnTo>
                    <a:pt x="1868" y="643"/>
                  </a:lnTo>
                  <a:lnTo>
                    <a:pt x="1880" y="643"/>
                  </a:lnTo>
                  <a:lnTo>
                    <a:pt x="1880" y="643"/>
                  </a:lnTo>
                  <a:lnTo>
                    <a:pt x="1903" y="643"/>
                  </a:lnTo>
                  <a:lnTo>
                    <a:pt x="1903" y="643"/>
                  </a:lnTo>
                  <a:lnTo>
                    <a:pt x="1915" y="643"/>
                  </a:lnTo>
                  <a:lnTo>
                    <a:pt x="1915" y="643"/>
                  </a:lnTo>
                  <a:lnTo>
                    <a:pt x="1939" y="643"/>
                  </a:lnTo>
                  <a:lnTo>
                    <a:pt x="1939" y="643"/>
                  </a:lnTo>
                  <a:lnTo>
                    <a:pt x="1951" y="643"/>
                  </a:lnTo>
                  <a:lnTo>
                    <a:pt x="1951" y="643"/>
                  </a:lnTo>
                  <a:lnTo>
                    <a:pt x="1974" y="643"/>
                  </a:lnTo>
                  <a:lnTo>
                    <a:pt x="1974" y="643"/>
                  </a:lnTo>
                  <a:lnTo>
                    <a:pt x="1986" y="643"/>
                  </a:lnTo>
                  <a:lnTo>
                    <a:pt x="1986" y="643"/>
                  </a:lnTo>
                  <a:lnTo>
                    <a:pt x="2012" y="643"/>
                  </a:lnTo>
                  <a:lnTo>
                    <a:pt x="2012" y="643"/>
                  </a:lnTo>
                  <a:lnTo>
                    <a:pt x="2024" y="643"/>
                  </a:lnTo>
                  <a:lnTo>
                    <a:pt x="2024" y="643"/>
                  </a:lnTo>
                  <a:lnTo>
                    <a:pt x="2047" y="643"/>
                  </a:lnTo>
                  <a:lnTo>
                    <a:pt x="2047" y="643"/>
                  </a:lnTo>
                  <a:lnTo>
                    <a:pt x="2059" y="643"/>
                  </a:lnTo>
                  <a:lnTo>
                    <a:pt x="2059" y="643"/>
                  </a:lnTo>
                  <a:lnTo>
                    <a:pt x="2082" y="643"/>
                  </a:lnTo>
                  <a:lnTo>
                    <a:pt x="2082" y="643"/>
                  </a:lnTo>
                  <a:lnTo>
                    <a:pt x="2094" y="643"/>
                  </a:lnTo>
                  <a:lnTo>
                    <a:pt x="2094" y="643"/>
                  </a:lnTo>
                  <a:lnTo>
                    <a:pt x="2118" y="643"/>
                  </a:lnTo>
                  <a:lnTo>
                    <a:pt x="2118" y="643"/>
                  </a:lnTo>
                  <a:lnTo>
                    <a:pt x="2130" y="643"/>
                  </a:lnTo>
                  <a:lnTo>
                    <a:pt x="2130" y="643"/>
                  </a:lnTo>
                  <a:lnTo>
                    <a:pt x="2153" y="643"/>
                  </a:lnTo>
                  <a:lnTo>
                    <a:pt x="2153" y="643"/>
                  </a:lnTo>
                  <a:lnTo>
                    <a:pt x="2165" y="643"/>
                  </a:lnTo>
                  <a:lnTo>
                    <a:pt x="2165" y="643"/>
                  </a:lnTo>
                  <a:lnTo>
                    <a:pt x="2188" y="643"/>
                  </a:lnTo>
                  <a:lnTo>
                    <a:pt x="2188" y="643"/>
                  </a:lnTo>
                  <a:lnTo>
                    <a:pt x="2212" y="643"/>
                  </a:lnTo>
                  <a:lnTo>
                    <a:pt x="2212" y="643"/>
                  </a:lnTo>
                  <a:lnTo>
                    <a:pt x="2224" y="643"/>
                  </a:lnTo>
                  <a:lnTo>
                    <a:pt x="2224" y="643"/>
                  </a:lnTo>
                  <a:lnTo>
                    <a:pt x="2250" y="643"/>
                  </a:lnTo>
                  <a:lnTo>
                    <a:pt x="2250" y="643"/>
                  </a:lnTo>
                  <a:lnTo>
                    <a:pt x="2297" y="643"/>
                  </a:lnTo>
                  <a:lnTo>
                    <a:pt x="2297" y="643"/>
                  </a:lnTo>
                  <a:lnTo>
                    <a:pt x="2320" y="643"/>
                  </a:lnTo>
                  <a:lnTo>
                    <a:pt x="2320" y="643"/>
                  </a:lnTo>
                  <a:lnTo>
                    <a:pt x="2344" y="643"/>
                  </a:lnTo>
                  <a:lnTo>
                    <a:pt x="2344" y="643"/>
                  </a:lnTo>
                  <a:lnTo>
                    <a:pt x="2344" y="620"/>
                  </a:lnTo>
                  <a:lnTo>
                    <a:pt x="2344" y="620"/>
                  </a:lnTo>
                  <a:lnTo>
                    <a:pt x="2344" y="596"/>
                  </a:lnTo>
                  <a:lnTo>
                    <a:pt x="2344" y="596"/>
                  </a:lnTo>
                  <a:lnTo>
                    <a:pt x="2320" y="596"/>
                  </a:lnTo>
                  <a:lnTo>
                    <a:pt x="2320" y="5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-10886" y="4638937"/>
              <a:ext cx="3749621" cy="1152525"/>
            </a:xfrm>
            <a:custGeom>
              <a:avLst/>
              <a:gdLst>
                <a:gd name="T0" fmla="*/ 2306 w 2342"/>
                <a:gd name="T1" fmla="*/ 394 h 726"/>
                <a:gd name="T2" fmla="*/ 2271 w 2342"/>
                <a:gd name="T3" fmla="*/ 420 h 726"/>
                <a:gd name="T4" fmla="*/ 2200 w 2342"/>
                <a:gd name="T5" fmla="*/ 441 h 726"/>
                <a:gd name="T6" fmla="*/ 2137 w 2342"/>
                <a:gd name="T7" fmla="*/ 370 h 726"/>
                <a:gd name="T8" fmla="*/ 2104 w 2342"/>
                <a:gd name="T9" fmla="*/ 441 h 726"/>
                <a:gd name="T10" fmla="*/ 2021 w 2342"/>
                <a:gd name="T11" fmla="*/ 394 h 726"/>
                <a:gd name="T12" fmla="*/ 1974 w 2342"/>
                <a:gd name="T13" fmla="*/ 429 h 726"/>
                <a:gd name="T14" fmla="*/ 1950 w 2342"/>
                <a:gd name="T15" fmla="*/ 394 h 726"/>
                <a:gd name="T16" fmla="*/ 1854 w 2342"/>
                <a:gd name="T17" fmla="*/ 417 h 726"/>
                <a:gd name="T18" fmla="*/ 1849 w 2342"/>
                <a:gd name="T19" fmla="*/ 512 h 726"/>
                <a:gd name="T20" fmla="*/ 1795 w 2342"/>
                <a:gd name="T21" fmla="*/ 488 h 726"/>
                <a:gd name="T22" fmla="*/ 1783 w 2342"/>
                <a:gd name="T23" fmla="*/ 394 h 726"/>
                <a:gd name="T24" fmla="*/ 1689 w 2342"/>
                <a:gd name="T25" fmla="*/ 340 h 726"/>
                <a:gd name="T26" fmla="*/ 1592 w 2342"/>
                <a:gd name="T27" fmla="*/ 333 h 726"/>
                <a:gd name="T28" fmla="*/ 1522 w 2342"/>
                <a:gd name="T29" fmla="*/ 363 h 726"/>
                <a:gd name="T30" fmla="*/ 1503 w 2342"/>
                <a:gd name="T31" fmla="*/ 344 h 726"/>
                <a:gd name="T32" fmla="*/ 1475 w 2342"/>
                <a:gd name="T33" fmla="*/ 321 h 726"/>
                <a:gd name="T34" fmla="*/ 1416 w 2342"/>
                <a:gd name="T35" fmla="*/ 243 h 726"/>
                <a:gd name="T36" fmla="*/ 1350 w 2342"/>
                <a:gd name="T37" fmla="*/ 250 h 726"/>
                <a:gd name="T38" fmla="*/ 1293 w 2342"/>
                <a:gd name="T39" fmla="*/ 370 h 726"/>
                <a:gd name="T40" fmla="*/ 1272 w 2342"/>
                <a:gd name="T41" fmla="*/ 297 h 726"/>
                <a:gd name="T42" fmla="*/ 1022 w 2342"/>
                <a:gd name="T43" fmla="*/ 394 h 726"/>
                <a:gd name="T44" fmla="*/ 951 w 2342"/>
                <a:gd name="T45" fmla="*/ 359 h 726"/>
                <a:gd name="T46" fmla="*/ 878 w 2342"/>
                <a:gd name="T47" fmla="*/ 370 h 726"/>
                <a:gd name="T48" fmla="*/ 855 w 2342"/>
                <a:gd name="T49" fmla="*/ 274 h 726"/>
                <a:gd name="T50" fmla="*/ 796 w 2342"/>
                <a:gd name="T51" fmla="*/ 262 h 726"/>
                <a:gd name="T52" fmla="*/ 772 w 2342"/>
                <a:gd name="T53" fmla="*/ 274 h 726"/>
                <a:gd name="T54" fmla="*/ 652 w 2342"/>
                <a:gd name="T55" fmla="*/ 370 h 726"/>
                <a:gd name="T56" fmla="*/ 617 w 2342"/>
                <a:gd name="T57" fmla="*/ 465 h 726"/>
                <a:gd name="T58" fmla="*/ 593 w 2342"/>
                <a:gd name="T59" fmla="*/ 359 h 726"/>
                <a:gd name="T60" fmla="*/ 582 w 2342"/>
                <a:gd name="T61" fmla="*/ 238 h 726"/>
                <a:gd name="T62" fmla="*/ 558 w 2342"/>
                <a:gd name="T63" fmla="*/ 191 h 726"/>
                <a:gd name="T64" fmla="*/ 534 w 2342"/>
                <a:gd name="T65" fmla="*/ 106 h 726"/>
                <a:gd name="T66" fmla="*/ 511 w 2342"/>
                <a:gd name="T67" fmla="*/ 24 h 726"/>
                <a:gd name="T68" fmla="*/ 499 w 2342"/>
                <a:gd name="T69" fmla="*/ 71 h 726"/>
                <a:gd name="T70" fmla="*/ 476 w 2342"/>
                <a:gd name="T71" fmla="*/ 59 h 726"/>
                <a:gd name="T72" fmla="*/ 464 w 2342"/>
                <a:gd name="T73" fmla="*/ 144 h 726"/>
                <a:gd name="T74" fmla="*/ 452 w 2342"/>
                <a:gd name="T75" fmla="*/ 274 h 726"/>
                <a:gd name="T76" fmla="*/ 428 w 2342"/>
                <a:gd name="T77" fmla="*/ 370 h 726"/>
                <a:gd name="T78" fmla="*/ 391 w 2342"/>
                <a:gd name="T79" fmla="*/ 429 h 726"/>
                <a:gd name="T80" fmla="*/ 367 w 2342"/>
                <a:gd name="T81" fmla="*/ 321 h 726"/>
                <a:gd name="T82" fmla="*/ 355 w 2342"/>
                <a:gd name="T83" fmla="*/ 238 h 726"/>
                <a:gd name="T84" fmla="*/ 273 w 2342"/>
                <a:gd name="T85" fmla="*/ 227 h 726"/>
                <a:gd name="T86" fmla="*/ 261 w 2342"/>
                <a:gd name="T87" fmla="*/ 352 h 726"/>
                <a:gd name="T88" fmla="*/ 238 w 2342"/>
                <a:gd name="T89" fmla="*/ 406 h 726"/>
                <a:gd name="T90" fmla="*/ 153 w 2342"/>
                <a:gd name="T91" fmla="*/ 394 h 726"/>
                <a:gd name="T92" fmla="*/ 35 w 2342"/>
                <a:gd name="T93" fmla="*/ 535 h 726"/>
                <a:gd name="T94" fmla="*/ 0 w 2342"/>
                <a:gd name="T95" fmla="*/ 655 h 726"/>
                <a:gd name="T96" fmla="*/ 106 w 2342"/>
                <a:gd name="T97" fmla="*/ 726 h 726"/>
                <a:gd name="T98" fmla="*/ 273 w 2342"/>
                <a:gd name="T99" fmla="*/ 726 h 726"/>
                <a:gd name="T100" fmla="*/ 452 w 2342"/>
                <a:gd name="T101" fmla="*/ 726 h 726"/>
                <a:gd name="T102" fmla="*/ 617 w 2342"/>
                <a:gd name="T103" fmla="*/ 726 h 726"/>
                <a:gd name="T104" fmla="*/ 796 w 2342"/>
                <a:gd name="T105" fmla="*/ 726 h 726"/>
                <a:gd name="T106" fmla="*/ 987 w 2342"/>
                <a:gd name="T107" fmla="*/ 726 h 726"/>
                <a:gd name="T108" fmla="*/ 1140 w 2342"/>
                <a:gd name="T109" fmla="*/ 726 h 726"/>
                <a:gd name="T110" fmla="*/ 1331 w 2342"/>
                <a:gd name="T111" fmla="*/ 726 h 726"/>
                <a:gd name="T112" fmla="*/ 1486 w 2342"/>
                <a:gd name="T113" fmla="*/ 726 h 726"/>
                <a:gd name="T114" fmla="*/ 1677 w 2342"/>
                <a:gd name="T115" fmla="*/ 726 h 726"/>
                <a:gd name="T116" fmla="*/ 1854 w 2342"/>
                <a:gd name="T117" fmla="*/ 726 h 726"/>
                <a:gd name="T118" fmla="*/ 2021 w 2342"/>
                <a:gd name="T119" fmla="*/ 726 h 726"/>
                <a:gd name="T120" fmla="*/ 2200 w 2342"/>
                <a:gd name="T121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42" h="726">
                  <a:moveTo>
                    <a:pt x="2342" y="394"/>
                  </a:moveTo>
                  <a:lnTo>
                    <a:pt x="2342" y="394"/>
                  </a:lnTo>
                  <a:lnTo>
                    <a:pt x="2330" y="394"/>
                  </a:lnTo>
                  <a:lnTo>
                    <a:pt x="2330" y="394"/>
                  </a:lnTo>
                  <a:lnTo>
                    <a:pt x="2325" y="392"/>
                  </a:lnTo>
                  <a:lnTo>
                    <a:pt x="2318" y="394"/>
                  </a:lnTo>
                  <a:lnTo>
                    <a:pt x="2318" y="394"/>
                  </a:lnTo>
                  <a:lnTo>
                    <a:pt x="2318" y="396"/>
                  </a:lnTo>
                  <a:lnTo>
                    <a:pt x="2318" y="399"/>
                  </a:lnTo>
                  <a:lnTo>
                    <a:pt x="2318" y="406"/>
                  </a:lnTo>
                  <a:lnTo>
                    <a:pt x="2318" y="406"/>
                  </a:lnTo>
                  <a:lnTo>
                    <a:pt x="2313" y="406"/>
                  </a:lnTo>
                  <a:lnTo>
                    <a:pt x="2306" y="406"/>
                  </a:lnTo>
                  <a:lnTo>
                    <a:pt x="2306" y="406"/>
                  </a:lnTo>
                  <a:lnTo>
                    <a:pt x="2306" y="403"/>
                  </a:lnTo>
                  <a:lnTo>
                    <a:pt x="2306" y="399"/>
                  </a:lnTo>
                  <a:lnTo>
                    <a:pt x="2306" y="394"/>
                  </a:lnTo>
                  <a:lnTo>
                    <a:pt x="2306" y="394"/>
                  </a:lnTo>
                  <a:lnTo>
                    <a:pt x="2294" y="394"/>
                  </a:lnTo>
                  <a:lnTo>
                    <a:pt x="2294" y="394"/>
                  </a:lnTo>
                  <a:lnTo>
                    <a:pt x="2294" y="406"/>
                  </a:lnTo>
                  <a:lnTo>
                    <a:pt x="2294" y="406"/>
                  </a:lnTo>
                  <a:lnTo>
                    <a:pt x="2290" y="406"/>
                  </a:lnTo>
                  <a:lnTo>
                    <a:pt x="2283" y="406"/>
                  </a:lnTo>
                  <a:lnTo>
                    <a:pt x="2283" y="406"/>
                  </a:lnTo>
                  <a:lnTo>
                    <a:pt x="2283" y="408"/>
                  </a:lnTo>
                  <a:lnTo>
                    <a:pt x="2283" y="410"/>
                  </a:lnTo>
                  <a:lnTo>
                    <a:pt x="2283" y="415"/>
                  </a:lnTo>
                  <a:lnTo>
                    <a:pt x="2283" y="417"/>
                  </a:lnTo>
                  <a:lnTo>
                    <a:pt x="2283" y="417"/>
                  </a:lnTo>
                  <a:lnTo>
                    <a:pt x="2280" y="417"/>
                  </a:lnTo>
                  <a:lnTo>
                    <a:pt x="2278" y="417"/>
                  </a:lnTo>
                  <a:lnTo>
                    <a:pt x="2273" y="417"/>
                  </a:lnTo>
                  <a:lnTo>
                    <a:pt x="2271" y="417"/>
                  </a:lnTo>
                  <a:lnTo>
                    <a:pt x="2271" y="417"/>
                  </a:lnTo>
                  <a:lnTo>
                    <a:pt x="2271" y="420"/>
                  </a:lnTo>
                  <a:lnTo>
                    <a:pt x="2271" y="422"/>
                  </a:lnTo>
                  <a:lnTo>
                    <a:pt x="2271" y="427"/>
                  </a:lnTo>
                  <a:lnTo>
                    <a:pt x="2271" y="429"/>
                  </a:lnTo>
                  <a:lnTo>
                    <a:pt x="2271" y="429"/>
                  </a:lnTo>
                  <a:lnTo>
                    <a:pt x="2269" y="429"/>
                  </a:lnTo>
                  <a:lnTo>
                    <a:pt x="2266" y="429"/>
                  </a:lnTo>
                  <a:lnTo>
                    <a:pt x="2261" y="429"/>
                  </a:lnTo>
                  <a:lnTo>
                    <a:pt x="2259" y="429"/>
                  </a:lnTo>
                  <a:lnTo>
                    <a:pt x="2259" y="429"/>
                  </a:lnTo>
                  <a:lnTo>
                    <a:pt x="2259" y="432"/>
                  </a:lnTo>
                  <a:lnTo>
                    <a:pt x="2259" y="434"/>
                  </a:lnTo>
                  <a:lnTo>
                    <a:pt x="2259" y="441"/>
                  </a:lnTo>
                  <a:lnTo>
                    <a:pt x="2259" y="441"/>
                  </a:lnTo>
                  <a:lnTo>
                    <a:pt x="2247" y="441"/>
                  </a:lnTo>
                  <a:lnTo>
                    <a:pt x="2247" y="441"/>
                  </a:lnTo>
                  <a:lnTo>
                    <a:pt x="2224" y="441"/>
                  </a:lnTo>
                  <a:lnTo>
                    <a:pt x="2224" y="441"/>
                  </a:lnTo>
                  <a:lnTo>
                    <a:pt x="2200" y="441"/>
                  </a:lnTo>
                  <a:lnTo>
                    <a:pt x="2200" y="441"/>
                  </a:lnTo>
                  <a:lnTo>
                    <a:pt x="2200" y="429"/>
                  </a:lnTo>
                  <a:lnTo>
                    <a:pt x="2200" y="429"/>
                  </a:lnTo>
                  <a:lnTo>
                    <a:pt x="2200" y="406"/>
                  </a:lnTo>
                  <a:lnTo>
                    <a:pt x="2200" y="406"/>
                  </a:lnTo>
                  <a:lnTo>
                    <a:pt x="2200" y="359"/>
                  </a:lnTo>
                  <a:lnTo>
                    <a:pt x="2200" y="359"/>
                  </a:lnTo>
                  <a:lnTo>
                    <a:pt x="2188" y="359"/>
                  </a:lnTo>
                  <a:lnTo>
                    <a:pt x="2188" y="359"/>
                  </a:lnTo>
                  <a:lnTo>
                    <a:pt x="2165" y="359"/>
                  </a:lnTo>
                  <a:lnTo>
                    <a:pt x="2165" y="359"/>
                  </a:lnTo>
                  <a:lnTo>
                    <a:pt x="2141" y="359"/>
                  </a:lnTo>
                  <a:lnTo>
                    <a:pt x="2141" y="359"/>
                  </a:lnTo>
                  <a:lnTo>
                    <a:pt x="2141" y="363"/>
                  </a:lnTo>
                  <a:lnTo>
                    <a:pt x="2141" y="368"/>
                  </a:lnTo>
                  <a:lnTo>
                    <a:pt x="2141" y="370"/>
                  </a:lnTo>
                  <a:lnTo>
                    <a:pt x="2141" y="370"/>
                  </a:lnTo>
                  <a:lnTo>
                    <a:pt x="2137" y="370"/>
                  </a:lnTo>
                  <a:lnTo>
                    <a:pt x="2134" y="370"/>
                  </a:lnTo>
                  <a:lnTo>
                    <a:pt x="2132" y="368"/>
                  </a:lnTo>
                  <a:lnTo>
                    <a:pt x="2127" y="370"/>
                  </a:lnTo>
                  <a:lnTo>
                    <a:pt x="2127" y="370"/>
                  </a:lnTo>
                  <a:lnTo>
                    <a:pt x="2127" y="373"/>
                  </a:lnTo>
                  <a:lnTo>
                    <a:pt x="2127" y="375"/>
                  </a:lnTo>
                  <a:lnTo>
                    <a:pt x="2127" y="382"/>
                  </a:lnTo>
                  <a:lnTo>
                    <a:pt x="2127" y="382"/>
                  </a:lnTo>
                  <a:lnTo>
                    <a:pt x="2115" y="382"/>
                  </a:lnTo>
                  <a:lnTo>
                    <a:pt x="2115" y="382"/>
                  </a:lnTo>
                  <a:lnTo>
                    <a:pt x="2104" y="382"/>
                  </a:lnTo>
                  <a:lnTo>
                    <a:pt x="2104" y="382"/>
                  </a:lnTo>
                  <a:lnTo>
                    <a:pt x="2104" y="406"/>
                  </a:lnTo>
                  <a:lnTo>
                    <a:pt x="2104" y="406"/>
                  </a:lnTo>
                  <a:lnTo>
                    <a:pt x="2104" y="417"/>
                  </a:lnTo>
                  <a:lnTo>
                    <a:pt x="2104" y="417"/>
                  </a:lnTo>
                  <a:lnTo>
                    <a:pt x="2104" y="441"/>
                  </a:lnTo>
                  <a:lnTo>
                    <a:pt x="2104" y="441"/>
                  </a:lnTo>
                  <a:lnTo>
                    <a:pt x="2104" y="453"/>
                  </a:lnTo>
                  <a:lnTo>
                    <a:pt x="2104" y="453"/>
                  </a:lnTo>
                  <a:lnTo>
                    <a:pt x="2104" y="465"/>
                  </a:lnTo>
                  <a:lnTo>
                    <a:pt x="2104" y="465"/>
                  </a:lnTo>
                  <a:lnTo>
                    <a:pt x="2104" y="476"/>
                  </a:lnTo>
                  <a:lnTo>
                    <a:pt x="2104" y="476"/>
                  </a:lnTo>
                  <a:lnTo>
                    <a:pt x="2106" y="483"/>
                  </a:lnTo>
                  <a:lnTo>
                    <a:pt x="2104" y="488"/>
                  </a:lnTo>
                  <a:lnTo>
                    <a:pt x="2104" y="488"/>
                  </a:lnTo>
                  <a:lnTo>
                    <a:pt x="2101" y="488"/>
                  </a:lnTo>
                  <a:lnTo>
                    <a:pt x="2099" y="488"/>
                  </a:lnTo>
                  <a:lnTo>
                    <a:pt x="2092" y="488"/>
                  </a:lnTo>
                  <a:lnTo>
                    <a:pt x="2092" y="488"/>
                  </a:lnTo>
                  <a:lnTo>
                    <a:pt x="2092" y="394"/>
                  </a:lnTo>
                  <a:lnTo>
                    <a:pt x="2092" y="394"/>
                  </a:lnTo>
                  <a:lnTo>
                    <a:pt x="2045" y="394"/>
                  </a:lnTo>
                  <a:lnTo>
                    <a:pt x="2045" y="394"/>
                  </a:lnTo>
                  <a:lnTo>
                    <a:pt x="2021" y="394"/>
                  </a:lnTo>
                  <a:lnTo>
                    <a:pt x="2021" y="394"/>
                  </a:lnTo>
                  <a:lnTo>
                    <a:pt x="2009" y="394"/>
                  </a:lnTo>
                  <a:lnTo>
                    <a:pt x="2009" y="394"/>
                  </a:lnTo>
                  <a:lnTo>
                    <a:pt x="1998" y="394"/>
                  </a:lnTo>
                  <a:lnTo>
                    <a:pt x="1998" y="394"/>
                  </a:lnTo>
                  <a:lnTo>
                    <a:pt x="1991" y="392"/>
                  </a:lnTo>
                  <a:lnTo>
                    <a:pt x="1986" y="394"/>
                  </a:lnTo>
                  <a:lnTo>
                    <a:pt x="1986" y="394"/>
                  </a:lnTo>
                  <a:lnTo>
                    <a:pt x="1979" y="394"/>
                  </a:lnTo>
                  <a:lnTo>
                    <a:pt x="1974" y="394"/>
                  </a:lnTo>
                  <a:lnTo>
                    <a:pt x="1974" y="394"/>
                  </a:lnTo>
                  <a:lnTo>
                    <a:pt x="1974" y="399"/>
                  </a:lnTo>
                  <a:lnTo>
                    <a:pt x="1974" y="406"/>
                  </a:lnTo>
                  <a:lnTo>
                    <a:pt x="1974" y="406"/>
                  </a:lnTo>
                  <a:lnTo>
                    <a:pt x="1974" y="417"/>
                  </a:lnTo>
                  <a:lnTo>
                    <a:pt x="1974" y="417"/>
                  </a:lnTo>
                  <a:lnTo>
                    <a:pt x="1974" y="429"/>
                  </a:lnTo>
                  <a:lnTo>
                    <a:pt x="1974" y="429"/>
                  </a:lnTo>
                  <a:lnTo>
                    <a:pt x="1967" y="429"/>
                  </a:lnTo>
                  <a:lnTo>
                    <a:pt x="1962" y="429"/>
                  </a:lnTo>
                  <a:lnTo>
                    <a:pt x="1962" y="429"/>
                  </a:lnTo>
                  <a:lnTo>
                    <a:pt x="1962" y="422"/>
                  </a:lnTo>
                  <a:lnTo>
                    <a:pt x="1962" y="417"/>
                  </a:lnTo>
                  <a:lnTo>
                    <a:pt x="1962" y="417"/>
                  </a:lnTo>
                  <a:lnTo>
                    <a:pt x="1962" y="410"/>
                  </a:lnTo>
                  <a:lnTo>
                    <a:pt x="1962" y="406"/>
                  </a:lnTo>
                  <a:lnTo>
                    <a:pt x="1962" y="406"/>
                  </a:lnTo>
                  <a:lnTo>
                    <a:pt x="1960" y="403"/>
                  </a:lnTo>
                  <a:lnTo>
                    <a:pt x="1955" y="406"/>
                  </a:lnTo>
                  <a:lnTo>
                    <a:pt x="1953" y="406"/>
                  </a:lnTo>
                  <a:lnTo>
                    <a:pt x="1950" y="406"/>
                  </a:lnTo>
                  <a:lnTo>
                    <a:pt x="1950" y="406"/>
                  </a:lnTo>
                  <a:lnTo>
                    <a:pt x="1948" y="403"/>
                  </a:lnTo>
                  <a:lnTo>
                    <a:pt x="1950" y="399"/>
                  </a:lnTo>
                  <a:lnTo>
                    <a:pt x="1950" y="394"/>
                  </a:lnTo>
                  <a:lnTo>
                    <a:pt x="1950" y="394"/>
                  </a:lnTo>
                  <a:lnTo>
                    <a:pt x="1939" y="394"/>
                  </a:lnTo>
                  <a:lnTo>
                    <a:pt x="1939" y="394"/>
                  </a:lnTo>
                  <a:lnTo>
                    <a:pt x="1927" y="394"/>
                  </a:lnTo>
                  <a:lnTo>
                    <a:pt x="1927" y="394"/>
                  </a:lnTo>
                  <a:lnTo>
                    <a:pt x="1915" y="394"/>
                  </a:lnTo>
                  <a:lnTo>
                    <a:pt x="1915" y="394"/>
                  </a:lnTo>
                  <a:lnTo>
                    <a:pt x="1889" y="394"/>
                  </a:lnTo>
                  <a:lnTo>
                    <a:pt x="1889" y="394"/>
                  </a:lnTo>
                  <a:lnTo>
                    <a:pt x="1866" y="394"/>
                  </a:lnTo>
                  <a:lnTo>
                    <a:pt x="1866" y="394"/>
                  </a:lnTo>
                  <a:lnTo>
                    <a:pt x="1866" y="399"/>
                  </a:lnTo>
                  <a:lnTo>
                    <a:pt x="1866" y="406"/>
                  </a:lnTo>
                  <a:lnTo>
                    <a:pt x="1866" y="406"/>
                  </a:lnTo>
                  <a:lnTo>
                    <a:pt x="1861" y="406"/>
                  </a:lnTo>
                  <a:lnTo>
                    <a:pt x="1854" y="406"/>
                  </a:lnTo>
                  <a:lnTo>
                    <a:pt x="1854" y="406"/>
                  </a:lnTo>
                  <a:lnTo>
                    <a:pt x="1854" y="410"/>
                  </a:lnTo>
                  <a:lnTo>
                    <a:pt x="1854" y="417"/>
                  </a:lnTo>
                  <a:lnTo>
                    <a:pt x="1854" y="417"/>
                  </a:lnTo>
                  <a:lnTo>
                    <a:pt x="1854" y="429"/>
                  </a:lnTo>
                  <a:lnTo>
                    <a:pt x="1854" y="429"/>
                  </a:lnTo>
                  <a:lnTo>
                    <a:pt x="1854" y="441"/>
                  </a:lnTo>
                  <a:lnTo>
                    <a:pt x="1854" y="441"/>
                  </a:lnTo>
                  <a:lnTo>
                    <a:pt x="1854" y="465"/>
                  </a:lnTo>
                  <a:lnTo>
                    <a:pt x="1854" y="465"/>
                  </a:lnTo>
                  <a:lnTo>
                    <a:pt x="1854" y="476"/>
                  </a:lnTo>
                  <a:lnTo>
                    <a:pt x="1854" y="476"/>
                  </a:lnTo>
                  <a:lnTo>
                    <a:pt x="1854" y="488"/>
                  </a:lnTo>
                  <a:lnTo>
                    <a:pt x="1854" y="488"/>
                  </a:lnTo>
                  <a:lnTo>
                    <a:pt x="1854" y="500"/>
                  </a:lnTo>
                  <a:lnTo>
                    <a:pt x="1854" y="500"/>
                  </a:lnTo>
                  <a:lnTo>
                    <a:pt x="1856" y="507"/>
                  </a:lnTo>
                  <a:lnTo>
                    <a:pt x="1854" y="512"/>
                  </a:lnTo>
                  <a:lnTo>
                    <a:pt x="1854" y="512"/>
                  </a:lnTo>
                  <a:lnTo>
                    <a:pt x="1852" y="512"/>
                  </a:lnTo>
                  <a:lnTo>
                    <a:pt x="1849" y="512"/>
                  </a:lnTo>
                  <a:lnTo>
                    <a:pt x="1842" y="512"/>
                  </a:lnTo>
                  <a:lnTo>
                    <a:pt x="1842" y="512"/>
                  </a:lnTo>
                  <a:lnTo>
                    <a:pt x="1837" y="512"/>
                  </a:lnTo>
                  <a:lnTo>
                    <a:pt x="1833" y="512"/>
                  </a:lnTo>
                  <a:lnTo>
                    <a:pt x="1830" y="512"/>
                  </a:lnTo>
                  <a:lnTo>
                    <a:pt x="1830" y="512"/>
                  </a:lnTo>
                  <a:lnTo>
                    <a:pt x="1830" y="519"/>
                  </a:lnTo>
                  <a:lnTo>
                    <a:pt x="1830" y="524"/>
                  </a:lnTo>
                  <a:lnTo>
                    <a:pt x="1830" y="524"/>
                  </a:lnTo>
                  <a:lnTo>
                    <a:pt x="1826" y="524"/>
                  </a:lnTo>
                  <a:lnTo>
                    <a:pt x="1819" y="524"/>
                  </a:lnTo>
                  <a:lnTo>
                    <a:pt x="1819" y="524"/>
                  </a:lnTo>
                  <a:lnTo>
                    <a:pt x="1795" y="524"/>
                  </a:lnTo>
                  <a:lnTo>
                    <a:pt x="1795" y="524"/>
                  </a:lnTo>
                  <a:lnTo>
                    <a:pt x="1795" y="512"/>
                  </a:lnTo>
                  <a:lnTo>
                    <a:pt x="1795" y="512"/>
                  </a:lnTo>
                  <a:lnTo>
                    <a:pt x="1795" y="488"/>
                  </a:lnTo>
                  <a:lnTo>
                    <a:pt x="1795" y="488"/>
                  </a:lnTo>
                  <a:lnTo>
                    <a:pt x="1795" y="481"/>
                  </a:lnTo>
                  <a:lnTo>
                    <a:pt x="1795" y="476"/>
                  </a:lnTo>
                  <a:lnTo>
                    <a:pt x="1795" y="476"/>
                  </a:lnTo>
                  <a:lnTo>
                    <a:pt x="1793" y="476"/>
                  </a:lnTo>
                  <a:lnTo>
                    <a:pt x="1790" y="476"/>
                  </a:lnTo>
                  <a:lnTo>
                    <a:pt x="1783" y="476"/>
                  </a:lnTo>
                  <a:lnTo>
                    <a:pt x="1783" y="476"/>
                  </a:lnTo>
                  <a:lnTo>
                    <a:pt x="1783" y="472"/>
                  </a:lnTo>
                  <a:lnTo>
                    <a:pt x="1783" y="465"/>
                  </a:lnTo>
                  <a:lnTo>
                    <a:pt x="1783" y="465"/>
                  </a:lnTo>
                  <a:lnTo>
                    <a:pt x="1783" y="453"/>
                  </a:lnTo>
                  <a:lnTo>
                    <a:pt x="1783" y="453"/>
                  </a:lnTo>
                  <a:lnTo>
                    <a:pt x="1783" y="441"/>
                  </a:lnTo>
                  <a:lnTo>
                    <a:pt x="1783" y="441"/>
                  </a:lnTo>
                  <a:lnTo>
                    <a:pt x="1783" y="417"/>
                  </a:lnTo>
                  <a:lnTo>
                    <a:pt x="1783" y="417"/>
                  </a:lnTo>
                  <a:lnTo>
                    <a:pt x="1783" y="394"/>
                  </a:lnTo>
                  <a:lnTo>
                    <a:pt x="1783" y="394"/>
                  </a:lnTo>
                  <a:lnTo>
                    <a:pt x="1771" y="394"/>
                  </a:lnTo>
                  <a:lnTo>
                    <a:pt x="1771" y="394"/>
                  </a:lnTo>
                  <a:lnTo>
                    <a:pt x="1748" y="394"/>
                  </a:lnTo>
                  <a:lnTo>
                    <a:pt x="1748" y="394"/>
                  </a:lnTo>
                  <a:lnTo>
                    <a:pt x="1748" y="382"/>
                  </a:lnTo>
                  <a:lnTo>
                    <a:pt x="1748" y="382"/>
                  </a:lnTo>
                  <a:lnTo>
                    <a:pt x="1748" y="333"/>
                  </a:lnTo>
                  <a:lnTo>
                    <a:pt x="1748" y="333"/>
                  </a:lnTo>
                  <a:lnTo>
                    <a:pt x="1736" y="333"/>
                  </a:lnTo>
                  <a:lnTo>
                    <a:pt x="1736" y="333"/>
                  </a:lnTo>
                  <a:lnTo>
                    <a:pt x="1713" y="333"/>
                  </a:lnTo>
                  <a:lnTo>
                    <a:pt x="1713" y="333"/>
                  </a:lnTo>
                  <a:lnTo>
                    <a:pt x="1701" y="333"/>
                  </a:lnTo>
                  <a:lnTo>
                    <a:pt x="1701" y="333"/>
                  </a:lnTo>
                  <a:lnTo>
                    <a:pt x="1694" y="333"/>
                  </a:lnTo>
                  <a:lnTo>
                    <a:pt x="1689" y="333"/>
                  </a:lnTo>
                  <a:lnTo>
                    <a:pt x="1689" y="333"/>
                  </a:lnTo>
                  <a:lnTo>
                    <a:pt x="1689" y="340"/>
                  </a:lnTo>
                  <a:lnTo>
                    <a:pt x="1689" y="344"/>
                  </a:lnTo>
                  <a:lnTo>
                    <a:pt x="1689" y="344"/>
                  </a:lnTo>
                  <a:lnTo>
                    <a:pt x="1677" y="344"/>
                  </a:lnTo>
                  <a:lnTo>
                    <a:pt x="1677" y="344"/>
                  </a:lnTo>
                  <a:lnTo>
                    <a:pt x="1675" y="342"/>
                  </a:lnTo>
                  <a:lnTo>
                    <a:pt x="1677" y="340"/>
                  </a:lnTo>
                  <a:lnTo>
                    <a:pt x="1677" y="333"/>
                  </a:lnTo>
                  <a:lnTo>
                    <a:pt x="1677" y="333"/>
                  </a:lnTo>
                  <a:lnTo>
                    <a:pt x="1654" y="333"/>
                  </a:lnTo>
                  <a:lnTo>
                    <a:pt x="1654" y="333"/>
                  </a:lnTo>
                  <a:lnTo>
                    <a:pt x="1628" y="333"/>
                  </a:lnTo>
                  <a:lnTo>
                    <a:pt x="1628" y="333"/>
                  </a:lnTo>
                  <a:lnTo>
                    <a:pt x="1616" y="333"/>
                  </a:lnTo>
                  <a:lnTo>
                    <a:pt x="1616" y="333"/>
                  </a:lnTo>
                  <a:lnTo>
                    <a:pt x="1604" y="333"/>
                  </a:lnTo>
                  <a:lnTo>
                    <a:pt x="1604" y="333"/>
                  </a:lnTo>
                  <a:lnTo>
                    <a:pt x="1599" y="333"/>
                  </a:lnTo>
                  <a:lnTo>
                    <a:pt x="1592" y="333"/>
                  </a:lnTo>
                  <a:lnTo>
                    <a:pt x="1592" y="333"/>
                  </a:lnTo>
                  <a:lnTo>
                    <a:pt x="1592" y="340"/>
                  </a:lnTo>
                  <a:lnTo>
                    <a:pt x="1592" y="344"/>
                  </a:lnTo>
                  <a:lnTo>
                    <a:pt x="1592" y="344"/>
                  </a:lnTo>
                  <a:lnTo>
                    <a:pt x="1590" y="347"/>
                  </a:lnTo>
                  <a:lnTo>
                    <a:pt x="1588" y="347"/>
                  </a:lnTo>
                  <a:lnTo>
                    <a:pt x="1581" y="344"/>
                  </a:lnTo>
                  <a:lnTo>
                    <a:pt x="1581" y="344"/>
                  </a:lnTo>
                  <a:lnTo>
                    <a:pt x="1533" y="344"/>
                  </a:lnTo>
                  <a:lnTo>
                    <a:pt x="1533" y="344"/>
                  </a:lnTo>
                  <a:lnTo>
                    <a:pt x="1526" y="344"/>
                  </a:lnTo>
                  <a:lnTo>
                    <a:pt x="1524" y="344"/>
                  </a:lnTo>
                  <a:lnTo>
                    <a:pt x="1522" y="344"/>
                  </a:lnTo>
                  <a:lnTo>
                    <a:pt x="1522" y="344"/>
                  </a:lnTo>
                  <a:lnTo>
                    <a:pt x="1522" y="352"/>
                  </a:lnTo>
                  <a:lnTo>
                    <a:pt x="1522" y="359"/>
                  </a:lnTo>
                  <a:lnTo>
                    <a:pt x="1522" y="359"/>
                  </a:lnTo>
                  <a:lnTo>
                    <a:pt x="1522" y="363"/>
                  </a:lnTo>
                  <a:lnTo>
                    <a:pt x="1522" y="370"/>
                  </a:lnTo>
                  <a:lnTo>
                    <a:pt x="1522" y="370"/>
                  </a:lnTo>
                  <a:lnTo>
                    <a:pt x="1522" y="375"/>
                  </a:lnTo>
                  <a:lnTo>
                    <a:pt x="1522" y="382"/>
                  </a:lnTo>
                  <a:lnTo>
                    <a:pt x="1522" y="382"/>
                  </a:lnTo>
                  <a:lnTo>
                    <a:pt x="1519" y="382"/>
                  </a:lnTo>
                  <a:lnTo>
                    <a:pt x="1517" y="382"/>
                  </a:lnTo>
                  <a:lnTo>
                    <a:pt x="1510" y="382"/>
                  </a:lnTo>
                  <a:lnTo>
                    <a:pt x="1510" y="382"/>
                  </a:lnTo>
                  <a:lnTo>
                    <a:pt x="1510" y="370"/>
                  </a:lnTo>
                  <a:lnTo>
                    <a:pt x="1510" y="370"/>
                  </a:lnTo>
                  <a:lnTo>
                    <a:pt x="1510" y="359"/>
                  </a:lnTo>
                  <a:lnTo>
                    <a:pt x="1510" y="359"/>
                  </a:lnTo>
                  <a:lnTo>
                    <a:pt x="1510" y="352"/>
                  </a:lnTo>
                  <a:lnTo>
                    <a:pt x="1510" y="344"/>
                  </a:lnTo>
                  <a:lnTo>
                    <a:pt x="1510" y="344"/>
                  </a:lnTo>
                  <a:lnTo>
                    <a:pt x="1508" y="344"/>
                  </a:lnTo>
                  <a:lnTo>
                    <a:pt x="1503" y="344"/>
                  </a:lnTo>
                  <a:lnTo>
                    <a:pt x="1498" y="344"/>
                  </a:lnTo>
                  <a:lnTo>
                    <a:pt x="1498" y="344"/>
                  </a:lnTo>
                  <a:lnTo>
                    <a:pt x="1498" y="340"/>
                  </a:lnTo>
                  <a:lnTo>
                    <a:pt x="1498" y="333"/>
                  </a:lnTo>
                  <a:lnTo>
                    <a:pt x="1498" y="333"/>
                  </a:lnTo>
                  <a:lnTo>
                    <a:pt x="1496" y="333"/>
                  </a:lnTo>
                  <a:lnTo>
                    <a:pt x="1491" y="333"/>
                  </a:lnTo>
                  <a:lnTo>
                    <a:pt x="1486" y="333"/>
                  </a:lnTo>
                  <a:lnTo>
                    <a:pt x="1486" y="333"/>
                  </a:lnTo>
                  <a:lnTo>
                    <a:pt x="1486" y="330"/>
                  </a:lnTo>
                  <a:lnTo>
                    <a:pt x="1486" y="328"/>
                  </a:lnTo>
                  <a:lnTo>
                    <a:pt x="1486" y="323"/>
                  </a:lnTo>
                  <a:lnTo>
                    <a:pt x="1486" y="321"/>
                  </a:lnTo>
                  <a:lnTo>
                    <a:pt x="1486" y="321"/>
                  </a:lnTo>
                  <a:lnTo>
                    <a:pt x="1484" y="321"/>
                  </a:lnTo>
                  <a:lnTo>
                    <a:pt x="1479" y="321"/>
                  </a:lnTo>
                  <a:lnTo>
                    <a:pt x="1477" y="323"/>
                  </a:lnTo>
                  <a:lnTo>
                    <a:pt x="1475" y="321"/>
                  </a:lnTo>
                  <a:lnTo>
                    <a:pt x="1475" y="321"/>
                  </a:lnTo>
                  <a:lnTo>
                    <a:pt x="1475" y="316"/>
                  </a:lnTo>
                  <a:lnTo>
                    <a:pt x="1475" y="309"/>
                  </a:lnTo>
                  <a:lnTo>
                    <a:pt x="1475" y="309"/>
                  </a:lnTo>
                  <a:lnTo>
                    <a:pt x="1467" y="309"/>
                  </a:lnTo>
                  <a:lnTo>
                    <a:pt x="1463" y="309"/>
                  </a:lnTo>
                  <a:lnTo>
                    <a:pt x="1463" y="309"/>
                  </a:lnTo>
                  <a:lnTo>
                    <a:pt x="1451" y="309"/>
                  </a:lnTo>
                  <a:lnTo>
                    <a:pt x="1451" y="309"/>
                  </a:lnTo>
                  <a:lnTo>
                    <a:pt x="1451" y="297"/>
                  </a:lnTo>
                  <a:lnTo>
                    <a:pt x="1451" y="297"/>
                  </a:lnTo>
                  <a:lnTo>
                    <a:pt x="1451" y="250"/>
                  </a:lnTo>
                  <a:lnTo>
                    <a:pt x="1451" y="250"/>
                  </a:lnTo>
                  <a:lnTo>
                    <a:pt x="1439" y="250"/>
                  </a:lnTo>
                  <a:lnTo>
                    <a:pt x="1439" y="250"/>
                  </a:lnTo>
                  <a:lnTo>
                    <a:pt x="1416" y="250"/>
                  </a:lnTo>
                  <a:lnTo>
                    <a:pt x="1416" y="250"/>
                  </a:lnTo>
                  <a:lnTo>
                    <a:pt x="1416" y="243"/>
                  </a:lnTo>
                  <a:lnTo>
                    <a:pt x="1416" y="241"/>
                  </a:lnTo>
                  <a:lnTo>
                    <a:pt x="1416" y="238"/>
                  </a:lnTo>
                  <a:lnTo>
                    <a:pt x="1416" y="238"/>
                  </a:lnTo>
                  <a:lnTo>
                    <a:pt x="1409" y="238"/>
                  </a:lnTo>
                  <a:lnTo>
                    <a:pt x="1404" y="238"/>
                  </a:lnTo>
                  <a:lnTo>
                    <a:pt x="1404" y="238"/>
                  </a:lnTo>
                  <a:lnTo>
                    <a:pt x="1390" y="238"/>
                  </a:lnTo>
                  <a:lnTo>
                    <a:pt x="1390" y="238"/>
                  </a:lnTo>
                  <a:lnTo>
                    <a:pt x="1378" y="238"/>
                  </a:lnTo>
                  <a:lnTo>
                    <a:pt x="1378" y="238"/>
                  </a:lnTo>
                  <a:lnTo>
                    <a:pt x="1354" y="238"/>
                  </a:lnTo>
                  <a:lnTo>
                    <a:pt x="1354" y="238"/>
                  </a:lnTo>
                  <a:lnTo>
                    <a:pt x="1354" y="245"/>
                  </a:lnTo>
                  <a:lnTo>
                    <a:pt x="1357" y="248"/>
                  </a:lnTo>
                  <a:lnTo>
                    <a:pt x="1354" y="250"/>
                  </a:lnTo>
                  <a:lnTo>
                    <a:pt x="1354" y="250"/>
                  </a:lnTo>
                  <a:lnTo>
                    <a:pt x="1352" y="250"/>
                  </a:lnTo>
                  <a:lnTo>
                    <a:pt x="1350" y="250"/>
                  </a:lnTo>
                  <a:lnTo>
                    <a:pt x="1343" y="250"/>
                  </a:lnTo>
                  <a:lnTo>
                    <a:pt x="1343" y="250"/>
                  </a:lnTo>
                  <a:lnTo>
                    <a:pt x="1295" y="250"/>
                  </a:lnTo>
                  <a:lnTo>
                    <a:pt x="1295" y="250"/>
                  </a:lnTo>
                  <a:lnTo>
                    <a:pt x="1295" y="274"/>
                  </a:lnTo>
                  <a:lnTo>
                    <a:pt x="1295" y="274"/>
                  </a:lnTo>
                  <a:lnTo>
                    <a:pt x="1295" y="321"/>
                  </a:lnTo>
                  <a:lnTo>
                    <a:pt x="1295" y="321"/>
                  </a:lnTo>
                  <a:lnTo>
                    <a:pt x="1295" y="333"/>
                  </a:lnTo>
                  <a:lnTo>
                    <a:pt x="1295" y="333"/>
                  </a:lnTo>
                  <a:lnTo>
                    <a:pt x="1295" y="344"/>
                  </a:lnTo>
                  <a:lnTo>
                    <a:pt x="1295" y="344"/>
                  </a:lnTo>
                  <a:lnTo>
                    <a:pt x="1295" y="359"/>
                  </a:lnTo>
                  <a:lnTo>
                    <a:pt x="1295" y="359"/>
                  </a:lnTo>
                  <a:lnTo>
                    <a:pt x="1295" y="363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0"/>
                  </a:lnTo>
                  <a:lnTo>
                    <a:pt x="1291" y="370"/>
                  </a:lnTo>
                  <a:lnTo>
                    <a:pt x="1284" y="370"/>
                  </a:lnTo>
                  <a:lnTo>
                    <a:pt x="1284" y="370"/>
                  </a:lnTo>
                  <a:lnTo>
                    <a:pt x="1277" y="370"/>
                  </a:lnTo>
                  <a:lnTo>
                    <a:pt x="1274" y="370"/>
                  </a:lnTo>
                  <a:lnTo>
                    <a:pt x="1272" y="370"/>
                  </a:lnTo>
                  <a:lnTo>
                    <a:pt x="1272" y="370"/>
                  </a:lnTo>
                  <a:lnTo>
                    <a:pt x="1272" y="363"/>
                  </a:lnTo>
                  <a:lnTo>
                    <a:pt x="1272" y="359"/>
                  </a:lnTo>
                  <a:lnTo>
                    <a:pt x="1272" y="359"/>
                  </a:lnTo>
                  <a:lnTo>
                    <a:pt x="1272" y="344"/>
                  </a:lnTo>
                  <a:lnTo>
                    <a:pt x="1272" y="344"/>
                  </a:lnTo>
                  <a:lnTo>
                    <a:pt x="1272" y="333"/>
                  </a:lnTo>
                  <a:lnTo>
                    <a:pt x="1272" y="333"/>
                  </a:lnTo>
                  <a:lnTo>
                    <a:pt x="1272" y="321"/>
                  </a:lnTo>
                  <a:lnTo>
                    <a:pt x="1272" y="321"/>
                  </a:lnTo>
                  <a:lnTo>
                    <a:pt x="1272" y="297"/>
                  </a:lnTo>
                  <a:lnTo>
                    <a:pt x="1272" y="297"/>
                  </a:lnTo>
                  <a:lnTo>
                    <a:pt x="1272" y="274"/>
                  </a:lnTo>
                  <a:lnTo>
                    <a:pt x="1272" y="274"/>
                  </a:lnTo>
                  <a:lnTo>
                    <a:pt x="1081" y="274"/>
                  </a:lnTo>
                  <a:lnTo>
                    <a:pt x="1081" y="274"/>
                  </a:lnTo>
                  <a:lnTo>
                    <a:pt x="1081" y="370"/>
                  </a:lnTo>
                  <a:lnTo>
                    <a:pt x="1081" y="370"/>
                  </a:lnTo>
                  <a:lnTo>
                    <a:pt x="1034" y="370"/>
                  </a:lnTo>
                  <a:lnTo>
                    <a:pt x="1034" y="370"/>
                  </a:lnTo>
                  <a:lnTo>
                    <a:pt x="1034" y="417"/>
                  </a:lnTo>
                  <a:lnTo>
                    <a:pt x="1034" y="417"/>
                  </a:lnTo>
                  <a:lnTo>
                    <a:pt x="1027" y="417"/>
                  </a:lnTo>
                  <a:lnTo>
                    <a:pt x="1022" y="417"/>
                  </a:lnTo>
                  <a:lnTo>
                    <a:pt x="1022" y="417"/>
                  </a:lnTo>
                  <a:lnTo>
                    <a:pt x="1022" y="410"/>
                  </a:lnTo>
                  <a:lnTo>
                    <a:pt x="1022" y="406"/>
                  </a:lnTo>
                  <a:lnTo>
                    <a:pt x="1022" y="406"/>
                  </a:lnTo>
                  <a:lnTo>
                    <a:pt x="1022" y="394"/>
                  </a:lnTo>
                  <a:lnTo>
                    <a:pt x="1022" y="394"/>
                  </a:lnTo>
                  <a:lnTo>
                    <a:pt x="999" y="394"/>
                  </a:lnTo>
                  <a:lnTo>
                    <a:pt x="999" y="394"/>
                  </a:lnTo>
                  <a:lnTo>
                    <a:pt x="992" y="394"/>
                  </a:lnTo>
                  <a:lnTo>
                    <a:pt x="989" y="394"/>
                  </a:lnTo>
                  <a:lnTo>
                    <a:pt x="987" y="394"/>
                  </a:lnTo>
                  <a:lnTo>
                    <a:pt x="987" y="394"/>
                  </a:lnTo>
                  <a:lnTo>
                    <a:pt x="987" y="382"/>
                  </a:lnTo>
                  <a:lnTo>
                    <a:pt x="987" y="382"/>
                  </a:lnTo>
                  <a:lnTo>
                    <a:pt x="987" y="370"/>
                  </a:lnTo>
                  <a:lnTo>
                    <a:pt x="987" y="370"/>
                  </a:lnTo>
                  <a:lnTo>
                    <a:pt x="975" y="370"/>
                  </a:lnTo>
                  <a:lnTo>
                    <a:pt x="975" y="370"/>
                  </a:lnTo>
                  <a:lnTo>
                    <a:pt x="963" y="370"/>
                  </a:lnTo>
                  <a:lnTo>
                    <a:pt x="963" y="370"/>
                  </a:lnTo>
                  <a:lnTo>
                    <a:pt x="951" y="370"/>
                  </a:lnTo>
                  <a:lnTo>
                    <a:pt x="951" y="370"/>
                  </a:lnTo>
                  <a:lnTo>
                    <a:pt x="951" y="363"/>
                  </a:lnTo>
                  <a:lnTo>
                    <a:pt x="951" y="359"/>
                  </a:lnTo>
                  <a:lnTo>
                    <a:pt x="951" y="359"/>
                  </a:lnTo>
                  <a:lnTo>
                    <a:pt x="944" y="356"/>
                  </a:lnTo>
                  <a:lnTo>
                    <a:pt x="940" y="359"/>
                  </a:lnTo>
                  <a:lnTo>
                    <a:pt x="940" y="359"/>
                  </a:lnTo>
                  <a:lnTo>
                    <a:pt x="928" y="359"/>
                  </a:lnTo>
                  <a:lnTo>
                    <a:pt x="928" y="359"/>
                  </a:lnTo>
                  <a:lnTo>
                    <a:pt x="916" y="359"/>
                  </a:lnTo>
                  <a:lnTo>
                    <a:pt x="916" y="359"/>
                  </a:lnTo>
                  <a:lnTo>
                    <a:pt x="902" y="359"/>
                  </a:lnTo>
                  <a:lnTo>
                    <a:pt x="902" y="359"/>
                  </a:lnTo>
                  <a:lnTo>
                    <a:pt x="897" y="356"/>
                  </a:lnTo>
                  <a:lnTo>
                    <a:pt x="890" y="359"/>
                  </a:lnTo>
                  <a:lnTo>
                    <a:pt x="890" y="359"/>
                  </a:lnTo>
                  <a:lnTo>
                    <a:pt x="890" y="363"/>
                  </a:lnTo>
                  <a:lnTo>
                    <a:pt x="890" y="370"/>
                  </a:lnTo>
                  <a:lnTo>
                    <a:pt x="890" y="370"/>
                  </a:lnTo>
                  <a:lnTo>
                    <a:pt x="885" y="370"/>
                  </a:lnTo>
                  <a:lnTo>
                    <a:pt x="878" y="370"/>
                  </a:lnTo>
                  <a:lnTo>
                    <a:pt x="878" y="370"/>
                  </a:lnTo>
                  <a:lnTo>
                    <a:pt x="867" y="370"/>
                  </a:lnTo>
                  <a:lnTo>
                    <a:pt x="867" y="370"/>
                  </a:lnTo>
                  <a:lnTo>
                    <a:pt x="867" y="359"/>
                  </a:lnTo>
                  <a:lnTo>
                    <a:pt x="867" y="359"/>
                  </a:lnTo>
                  <a:lnTo>
                    <a:pt x="867" y="333"/>
                  </a:lnTo>
                  <a:lnTo>
                    <a:pt x="867" y="333"/>
                  </a:lnTo>
                  <a:lnTo>
                    <a:pt x="867" y="309"/>
                  </a:lnTo>
                  <a:lnTo>
                    <a:pt x="867" y="309"/>
                  </a:lnTo>
                  <a:lnTo>
                    <a:pt x="867" y="297"/>
                  </a:lnTo>
                  <a:lnTo>
                    <a:pt x="867" y="297"/>
                  </a:lnTo>
                  <a:lnTo>
                    <a:pt x="867" y="286"/>
                  </a:lnTo>
                  <a:lnTo>
                    <a:pt x="867" y="286"/>
                  </a:lnTo>
                  <a:lnTo>
                    <a:pt x="864" y="286"/>
                  </a:lnTo>
                  <a:lnTo>
                    <a:pt x="862" y="286"/>
                  </a:lnTo>
                  <a:lnTo>
                    <a:pt x="855" y="286"/>
                  </a:lnTo>
                  <a:lnTo>
                    <a:pt x="855" y="286"/>
                  </a:lnTo>
                  <a:lnTo>
                    <a:pt x="855" y="274"/>
                  </a:lnTo>
                  <a:lnTo>
                    <a:pt x="855" y="274"/>
                  </a:lnTo>
                  <a:lnTo>
                    <a:pt x="855" y="269"/>
                  </a:lnTo>
                  <a:lnTo>
                    <a:pt x="855" y="262"/>
                  </a:lnTo>
                  <a:lnTo>
                    <a:pt x="855" y="262"/>
                  </a:lnTo>
                  <a:lnTo>
                    <a:pt x="850" y="262"/>
                  </a:lnTo>
                  <a:lnTo>
                    <a:pt x="843" y="262"/>
                  </a:lnTo>
                  <a:lnTo>
                    <a:pt x="843" y="262"/>
                  </a:lnTo>
                  <a:lnTo>
                    <a:pt x="843" y="250"/>
                  </a:lnTo>
                  <a:lnTo>
                    <a:pt x="843" y="250"/>
                  </a:lnTo>
                  <a:lnTo>
                    <a:pt x="843" y="238"/>
                  </a:lnTo>
                  <a:lnTo>
                    <a:pt x="843" y="238"/>
                  </a:lnTo>
                  <a:lnTo>
                    <a:pt x="843" y="215"/>
                  </a:lnTo>
                  <a:lnTo>
                    <a:pt x="843" y="215"/>
                  </a:lnTo>
                  <a:lnTo>
                    <a:pt x="820" y="215"/>
                  </a:lnTo>
                  <a:lnTo>
                    <a:pt x="820" y="215"/>
                  </a:lnTo>
                  <a:lnTo>
                    <a:pt x="820" y="262"/>
                  </a:lnTo>
                  <a:lnTo>
                    <a:pt x="820" y="262"/>
                  </a:lnTo>
                  <a:lnTo>
                    <a:pt x="796" y="262"/>
                  </a:lnTo>
                  <a:lnTo>
                    <a:pt x="796" y="262"/>
                  </a:lnTo>
                  <a:lnTo>
                    <a:pt x="796" y="238"/>
                  </a:lnTo>
                  <a:lnTo>
                    <a:pt x="796" y="238"/>
                  </a:lnTo>
                  <a:lnTo>
                    <a:pt x="796" y="231"/>
                  </a:lnTo>
                  <a:lnTo>
                    <a:pt x="796" y="229"/>
                  </a:lnTo>
                  <a:lnTo>
                    <a:pt x="796" y="227"/>
                  </a:lnTo>
                  <a:lnTo>
                    <a:pt x="796" y="227"/>
                  </a:lnTo>
                  <a:lnTo>
                    <a:pt x="784" y="227"/>
                  </a:lnTo>
                  <a:lnTo>
                    <a:pt x="784" y="227"/>
                  </a:lnTo>
                  <a:lnTo>
                    <a:pt x="784" y="238"/>
                  </a:lnTo>
                  <a:lnTo>
                    <a:pt x="784" y="238"/>
                  </a:lnTo>
                  <a:lnTo>
                    <a:pt x="784" y="262"/>
                  </a:lnTo>
                  <a:lnTo>
                    <a:pt x="784" y="262"/>
                  </a:lnTo>
                  <a:lnTo>
                    <a:pt x="777" y="262"/>
                  </a:lnTo>
                  <a:lnTo>
                    <a:pt x="775" y="262"/>
                  </a:lnTo>
                  <a:lnTo>
                    <a:pt x="772" y="262"/>
                  </a:lnTo>
                  <a:lnTo>
                    <a:pt x="772" y="262"/>
                  </a:lnTo>
                  <a:lnTo>
                    <a:pt x="772" y="274"/>
                  </a:lnTo>
                  <a:lnTo>
                    <a:pt x="772" y="274"/>
                  </a:lnTo>
                  <a:lnTo>
                    <a:pt x="772" y="286"/>
                  </a:lnTo>
                  <a:lnTo>
                    <a:pt x="772" y="286"/>
                  </a:lnTo>
                  <a:lnTo>
                    <a:pt x="749" y="286"/>
                  </a:lnTo>
                  <a:lnTo>
                    <a:pt x="749" y="286"/>
                  </a:lnTo>
                  <a:lnTo>
                    <a:pt x="749" y="333"/>
                  </a:lnTo>
                  <a:lnTo>
                    <a:pt x="749" y="333"/>
                  </a:lnTo>
                  <a:lnTo>
                    <a:pt x="749" y="344"/>
                  </a:lnTo>
                  <a:lnTo>
                    <a:pt x="749" y="344"/>
                  </a:lnTo>
                  <a:lnTo>
                    <a:pt x="749" y="370"/>
                  </a:lnTo>
                  <a:lnTo>
                    <a:pt x="749" y="370"/>
                  </a:lnTo>
                  <a:lnTo>
                    <a:pt x="737" y="370"/>
                  </a:lnTo>
                  <a:lnTo>
                    <a:pt x="737" y="370"/>
                  </a:lnTo>
                  <a:lnTo>
                    <a:pt x="690" y="370"/>
                  </a:lnTo>
                  <a:lnTo>
                    <a:pt x="690" y="370"/>
                  </a:lnTo>
                  <a:lnTo>
                    <a:pt x="678" y="370"/>
                  </a:lnTo>
                  <a:lnTo>
                    <a:pt x="678" y="370"/>
                  </a:lnTo>
                  <a:lnTo>
                    <a:pt x="652" y="370"/>
                  </a:lnTo>
                  <a:lnTo>
                    <a:pt x="652" y="370"/>
                  </a:lnTo>
                  <a:lnTo>
                    <a:pt x="629" y="370"/>
                  </a:lnTo>
                  <a:lnTo>
                    <a:pt x="629" y="370"/>
                  </a:lnTo>
                  <a:lnTo>
                    <a:pt x="629" y="417"/>
                  </a:lnTo>
                  <a:lnTo>
                    <a:pt x="629" y="417"/>
                  </a:lnTo>
                  <a:lnTo>
                    <a:pt x="629" y="429"/>
                  </a:lnTo>
                  <a:lnTo>
                    <a:pt x="629" y="429"/>
                  </a:lnTo>
                  <a:lnTo>
                    <a:pt x="629" y="441"/>
                  </a:lnTo>
                  <a:lnTo>
                    <a:pt x="629" y="441"/>
                  </a:lnTo>
                  <a:lnTo>
                    <a:pt x="629" y="453"/>
                  </a:lnTo>
                  <a:lnTo>
                    <a:pt x="629" y="453"/>
                  </a:lnTo>
                  <a:lnTo>
                    <a:pt x="631" y="460"/>
                  </a:lnTo>
                  <a:lnTo>
                    <a:pt x="629" y="465"/>
                  </a:lnTo>
                  <a:lnTo>
                    <a:pt x="629" y="465"/>
                  </a:lnTo>
                  <a:lnTo>
                    <a:pt x="626" y="465"/>
                  </a:lnTo>
                  <a:lnTo>
                    <a:pt x="624" y="465"/>
                  </a:lnTo>
                  <a:lnTo>
                    <a:pt x="617" y="465"/>
                  </a:lnTo>
                  <a:lnTo>
                    <a:pt x="617" y="465"/>
                  </a:lnTo>
                  <a:lnTo>
                    <a:pt x="617" y="441"/>
                  </a:lnTo>
                  <a:lnTo>
                    <a:pt x="617" y="441"/>
                  </a:lnTo>
                  <a:lnTo>
                    <a:pt x="617" y="394"/>
                  </a:lnTo>
                  <a:lnTo>
                    <a:pt x="617" y="394"/>
                  </a:lnTo>
                  <a:lnTo>
                    <a:pt x="612" y="394"/>
                  </a:lnTo>
                  <a:lnTo>
                    <a:pt x="605" y="394"/>
                  </a:lnTo>
                  <a:lnTo>
                    <a:pt x="605" y="394"/>
                  </a:lnTo>
                  <a:lnTo>
                    <a:pt x="605" y="387"/>
                  </a:lnTo>
                  <a:lnTo>
                    <a:pt x="605" y="382"/>
                  </a:lnTo>
                  <a:lnTo>
                    <a:pt x="605" y="382"/>
                  </a:lnTo>
                  <a:lnTo>
                    <a:pt x="603" y="380"/>
                  </a:lnTo>
                  <a:lnTo>
                    <a:pt x="600" y="382"/>
                  </a:lnTo>
                  <a:lnTo>
                    <a:pt x="593" y="382"/>
                  </a:lnTo>
                  <a:lnTo>
                    <a:pt x="593" y="382"/>
                  </a:lnTo>
                  <a:lnTo>
                    <a:pt x="593" y="370"/>
                  </a:lnTo>
                  <a:lnTo>
                    <a:pt x="593" y="370"/>
                  </a:lnTo>
                  <a:lnTo>
                    <a:pt x="593" y="359"/>
                  </a:lnTo>
                  <a:lnTo>
                    <a:pt x="593" y="359"/>
                  </a:lnTo>
                  <a:lnTo>
                    <a:pt x="593" y="344"/>
                  </a:lnTo>
                  <a:lnTo>
                    <a:pt x="593" y="344"/>
                  </a:lnTo>
                  <a:lnTo>
                    <a:pt x="593" y="321"/>
                  </a:lnTo>
                  <a:lnTo>
                    <a:pt x="593" y="321"/>
                  </a:lnTo>
                  <a:lnTo>
                    <a:pt x="593" y="309"/>
                  </a:lnTo>
                  <a:lnTo>
                    <a:pt x="593" y="309"/>
                  </a:lnTo>
                  <a:lnTo>
                    <a:pt x="593" y="304"/>
                  </a:lnTo>
                  <a:lnTo>
                    <a:pt x="593" y="297"/>
                  </a:lnTo>
                  <a:lnTo>
                    <a:pt x="593" y="297"/>
                  </a:lnTo>
                  <a:lnTo>
                    <a:pt x="589" y="297"/>
                  </a:lnTo>
                  <a:lnTo>
                    <a:pt x="582" y="297"/>
                  </a:lnTo>
                  <a:lnTo>
                    <a:pt x="582" y="297"/>
                  </a:lnTo>
                  <a:lnTo>
                    <a:pt x="582" y="286"/>
                  </a:lnTo>
                  <a:lnTo>
                    <a:pt x="582" y="286"/>
                  </a:lnTo>
                  <a:lnTo>
                    <a:pt x="582" y="262"/>
                  </a:lnTo>
                  <a:lnTo>
                    <a:pt x="582" y="262"/>
                  </a:lnTo>
                  <a:lnTo>
                    <a:pt x="582" y="238"/>
                  </a:lnTo>
                  <a:lnTo>
                    <a:pt x="582" y="238"/>
                  </a:lnTo>
                  <a:lnTo>
                    <a:pt x="582" y="227"/>
                  </a:lnTo>
                  <a:lnTo>
                    <a:pt x="582" y="227"/>
                  </a:lnTo>
                  <a:lnTo>
                    <a:pt x="582" y="215"/>
                  </a:lnTo>
                  <a:lnTo>
                    <a:pt x="582" y="215"/>
                  </a:lnTo>
                  <a:lnTo>
                    <a:pt x="582" y="208"/>
                  </a:lnTo>
                  <a:lnTo>
                    <a:pt x="582" y="203"/>
                  </a:lnTo>
                  <a:lnTo>
                    <a:pt x="582" y="203"/>
                  </a:lnTo>
                  <a:lnTo>
                    <a:pt x="579" y="203"/>
                  </a:lnTo>
                  <a:lnTo>
                    <a:pt x="577" y="203"/>
                  </a:lnTo>
                  <a:lnTo>
                    <a:pt x="572" y="203"/>
                  </a:lnTo>
                  <a:lnTo>
                    <a:pt x="570" y="203"/>
                  </a:lnTo>
                  <a:lnTo>
                    <a:pt x="570" y="203"/>
                  </a:lnTo>
                  <a:lnTo>
                    <a:pt x="570" y="201"/>
                  </a:lnTo>
                  <a:lnTo>
                    <a:pt x="570" y="196"/>
                  </a:lnTo>
                  <a:lnTo>
                    <a:pt x="570" y="191"/>
                  </a:lnTo>
                  <a:lnTo>
                    <a:pt x="570" y="191"/>
                  </a:lnTo>
                  <a:lnTo>
                    <a:pt x="565" y="191"/>
                  </a:lnTo>
                  <a:lnTo>
                    <a:pt x="558" y="191"/>
                  </a:lnTo>
                  <a:lnTo>
                    <a:pt x="558" y="191"/>
                  </a:lnTo>
                  <a:lnTo>
                    <a:pt x="546" y="191"/>
                  </a:lnTo>
                  <a:lnTo>
                    <a:pt x="546" y="191"/>
                  </a:lnTo>
                  <a:lnTo>
                    <a:pt x="546" y="179"/>
                  </a:lnTo>
                  <a:lnTo>
                    <a:pt x="546" y="179"/>
                  </a:lnTo>
                  <a:lnTo>
                    <a:pt x="546" y="156"/>
                  </a:lnTo>
                  <a:lnTo>
                    <a:pt x="546" y="156"/>
                  </a:lnTo>
                  <a:lnTo>
                    <a:pt x="546" y="144"/>
                  </a:lnTo>
                  <a:lnTo>
                    <a:pt x="546" y="144"/>
                  </a:lnTo>
                  <a:lnTo>
                    <a:pt x="546" y="132"/>
                  </a:lnTo>
                  <a:lnTo>
                    <a:pt x="546" y="132"/>
                  </a:lnTo>
                  <a:lnTo>
                    <a:pt x="546" y="125"/>
                  </a:lnTo>
                  <a:lnTo>
                    <a:pt x="546" y="121"/>
                  </a:lnTo>
                  <a:lnTo>
                    <a:pt x="546" y="121"/>
                  </a:lnTo>
                  <a:lnTo>
                    <a:pt x="546" y="114"/>
                  </a:lnTo>
                  <a:lnTo>
                    <a:pt x="546" y="106"/>
                  </a:lnTo>
                  <a:lnTo>
                    <a:pt x="546" y="106"/>
                  </a:lnTo>
                  <a:lnTo>
                    <a:pt x="534" y="106"/>
                  </a:lnTo>
                  <a:lnTo>
                    <a:pt x="534" y="106"/>
                  </a:lnTo>
                  <a:lnTo>
                    <a:pt x="523" y="106"/>
                  </a:lnTo>
                  <a:lnTo>
                    <a:pt x="523" y="106"/>
                  </a:lnTo>
                  <a:lnTo>
                    <a:pt x="523" y="83"/>
                  </a:lnTo>
                  <a:lnTo>
                    <a:pt x="523" y="83"/>
                  </a:lnTo>
                  <a:lnTo>
                    <a:pt x="523" y="36"/>
                  </a:lnTo>
                  <a:lnTo>
                    <a:pt x="523" y="36"/>
                  </a:lnTo>
                  <a:lnTo>
                    <a:pt x="523" y="12"/>
                  </a:lnTo>
                  <a:lnTo>
                    <a:pt x="523" y="12"/>
                  </a:lnTo>
                  <a:lnTo>
                    <a:pt x="523" y="7"/>
                  </a:lnTo>
                  <a:lnTo>
                    <a:pt x="523" y="0"/>
                  </a:lnTo>
                  <a:lnTo>
                    <a:pt x="523" y="0"/>
                  </a:lnTo>
                  <a:lnTo>
                    <a:pt x="511" y="0"/>
                  </a:lnTo>
                  <a:lnTo>
                    <a:pt x="511" y="0"/>
                  </a:lnTo>
                  <a:lnTo>
                    <a:pt x="511" y="5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24"/>
                  </a:lnTo>
                  <a:lnTo>
                    <a:pt x="511" y="24"/>
                  </a:lnTo>
                  <a:lnTo>
                    <a:pt x="511" y="36"/>
                  </a:lnTo>
                  <a:lnTo>
                    <a:pt x="511" y="36"/>
                  </a:lnTo>
                  <a:lnTo>
                    <a:pt x="511" y="48"/>
                  </a:lnTo>
                  <a:lnTo>
                    <a:pt x="511" y="48"/>
                  </a:lnTo>
                  <a:lnTo>
                    <a:pt x="511" y="59"/>
                  </a:lnTo>
                  <a:lnTo>
                    <a:pt x="511" y="59"/>
                  </a:lnTo>
                  <a:lnTo>
                    <a:pt x="511" y="71"/>
                  </a:lnTo>
                  <a:lnTo>
                    <a:pt x="511" y="71"/>
                  </a:lnTo>
                  <a:lnTo>
                    <a:pt x="511" y="78"/>
                  </a:lnTo>
                  <a:lnTo>
                    <a:pt x="511" y="83"/>
                  </a:lnTo>
                  <a:lnTo>
                    <a:pt x="511" y="83"/>
                  </a:lnTo>
                  <a:lnTo>
                    <a:pt x="508" y="85"/>
                  </a:lnTo>
                  <a:lnTo>
                    <a:pt x="504" y="83"/>
                  </a:lnTo>
                  <a:lnTo>
                    <a:pt x="499" y="83"/>
                  </a:lnTo>
                  <a:lnTo>
                    <a:pt x="499" y="83"/>
                  </a:lnTo>
                  <a:lnTo>
                    <a:pt x="499" y="71"/>
                  </a:lnTo>
                  <a:lnTo>
                    <a:pt x="499" y="71"/>
                  </a:lnTo>
                  <a:lnTo>
                    <a:pt x="499" y="48"/>
                  </a:lnTo>
                  <a:lnTo>
                    <a:pt x="499" y="48"/>
                  </a:lnTo>
                  <a:lnTo>
                    <a:pt x="499" y="36"/>
                  </a:lnTo>
                  <a:lnTo>
                    <a:pt x="499" y="36"/>
                  </a:lnTo>
                  <a:lnTo>
                    <a:pt x="499" y="24"/>
                  </a:lnTo>
                  <a:lnTo>
                    <a:pt x="499" y="24"/>
                  </a:lnTo>
                  <a:lnTo>
                    <a:pt x="499" y="19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497" y="12"/>
                  </a:lnTo>
                  <a:lnTo>
                    <a:pt x="492" y="12"/>
                  </a:lnTo>
                  <a:lnTo>
                    <a:pt x="487" y="12"/>
                  </a:lnTo>
                  <a:lnTo>
                    <a:pt x="487" y="12"/>
                  </a:lnTo>
                  <a:lnTo>
                    <a:pt x="487" y="59"/>
                  </a:lnTo>
                  <a:lnTo>
                    <a:pt x="487" y="59"/>
                  </a:lnTo>
                  <a:lnTo>
                    <a:pt x="480" y="59"/>
                  </a:lnTo>
                  <a:lnTo>
                    <a:pt x="478" y="59"/>
                  </a:lnTo>
                  <a:lnTo>
                    <a:pt x="476" y="59"/>
                  </a:lnTo>
                  <a:lnTo>
                    <a:pt x="476" y="59"/>
                  </a:lnTo>
                  <a:lnTo>
                    <a:pt x="476" y="66"/>
                  </a:lnTo>
                  <a:lnTo>
                    <a:pt x="476" y="71"/>
                  </a:lnTo>
                  <a:lnTo>
                    <a:pt x="476" y="71"/>
                  </a:lnTo>
                  <a:lnTo>
                    <a:pt x="476" y="83"/>
                  </a:lnTo>
                  <a:lnTo>
                    <a:pt x="476" y="83"/>
                  </a:lnTo>
                  <a:lnTo>
                    <a:pt x="476" y="95"/>
                  </a:lnTo>
                  <a:lnTo>
                    <a:pt x="476" y="95"/>
                  </a:lnTo>
                  <a:lnTo>
                    <a:pt x="476" y="121"/>
                  </a:lnTo>
                  <a:lnTo>
                    <a:pt x="476" y="121"/>
                  </a:lnTo>
                  <a:lnTo>
                    <a:pt x="468" y="118"/>
                  </a:lnTo>
                  <a:lnTo>
                    <a:pt x="466" y="118"/>
                  </a:lnTo>
                  <a:lnTo>
                    <a:pt x="464" y="121"/>
                  </a:lnTo>
                  <a:lnTo>
                    <a:pt x="464" y="121"/>
                  </a:lnTo>
                  <a:lnTo>
                    <a:pt x="464" y="132"/>
                  </a:lnTo>
                  <a:lnTo>
                    <a:pt x="464" y="132"/>
                  </a:lnTo>
                  <a:lnTo>
                    <a:pt x="464" y="144"/>
                  </a:lnTo>
                  <a:lnTo>
                    <a:pt x="464" y="144"/>
                  </a:lnTo>
                  <a:lnTo>
                    <a:pt x="464" y="156"/>
                  </a:lnTo>
                  <a:lnTo>
                    <a:pt x="464" y="156"/>
                  </a:lnTo>
                  <a:lnTo>
                    <a:pt x="464" y="168"/>
                  </a:lnTo>
                  <a:lnTo>
                    <a:pt x="464" y="168"/>
                  </a:lnTo>
                  <a:lnTo>
                    <a:pt x="464" y="191"/>
                  </a:lnTo>
                  <a:lnTo>
                    <a:pt x="464" y="191"/>
                  </a:lnTo>
                  <a:lnTo>
                    <a:pt x="457" y="191"/>
                  </a:lnTo>
                  <a:lnTo>
                    <a:pt x="452" y="191"/>
                  </a:lnTo>
                  <a:lnTo>
                    <a:pt x="452" y="191"/>
                  </a:lnTo>
                  <a:lnTo>
                    <a:pt x="452" y="203"/>
                  </a:lnTo>
                  <a:lnTo>
                    <a:pt x="452" y="203"/>
                  </a:lnTo>
                  <a:lnTo>
                    <a:pt x="452" y="215"/>
                  </a:lnTo>
                  <a:lnTo>
                    <a:pt x="452" y="215"/>
                  </a:lnTo>
                  <a:lnTo>
                    <a:pt x="452" y="227"/>
                  </a:lnTo>
                  <a:lnTo>
                    <a:pt x="452" y="227"/>
                  </a:lnTo>
                  <a:lnTo>
                    <a:pt x="452" y="250"/>
                  </a:lnTo>
                  <a:lnTo>
                    <a:pt x="452" y="250"/>
                  </a:lnTo>
                  <a:lnTo>
                    <a:pt x="452" y="274"/>
                  </a:lnTo>
                  <a:lnTo>
                    <a:pt x="452" y="274"/>
                  </a:lnTo>
                  <a:lnTo>
                    <a:pt x="452" y="286"/>
                  </a:lnTo>
                  <a:lnTo>
                    <a:pt x="452" y="286"/>
                  </a:lnTo>
                  <a:lnTo>
                    <a:pt x="452" y="293"/>
                  </a:lnTo>
                  <a:lnTo>
                    <a:pt x="452" y="297"/>
                  </a:lnTo>
                  <a:lnTo>
                    <a:pt x="452" y="297"/>
                  </a:lnTo>
                  <a:lnTo>
                    <a:pt x="452" y="304"/>
                  </a:lnTo>
                  <a:lnTo>
                    <a:pt x="452" y="309"/>
                  </a:lnTo>
                  <a:lnTo>
                    <a:pt x="452" y="309"/>
                  </a:lnTo>
                  <a:lnTo>
                    <a:pt x="440" y="309"/>
                  </a:lnTo>
                  <a:lnTo>
                    <a:pt x="440" y="309"/>
                  </a:lnTo>
                  <a:lnTo>
                    <a:pt x="428" y="309"/>
                  </a:lnTo>
                  <a:lnTo>
                    <a:pt x="428" y="309"/>
                  </a:lnTo>
                  <a:lnTo>
                    <a:pt x="428" y="333"/>
                  </a:lnTo>
                  <a:lnTo>
                    <a:pt x="428" y="333"/>
                  </a:lnTo>
                  <a:lnTo>
                    <a:pt x="428" y="344"/>
                  </a:lnTo>
                  <a:lnTo>
                    <a:pt x="428" y="344"/>
                  </a:lnTo>
                  <a:lnTo>
                    <a:pt x="428" y="370"/>
                  </a:lnTo>
                  <a:lnTo>
                    <a:pt x="428" y="370"/>
                  </a:lnTo>
                  <a:lnTo>
                    <a:pt x="428" y="417"/>
                  </a:lnTo>
                  <a:lnTo>
                    <a:pt x="428" y="417"/>
                  </a:lnTo>
                  <a:lnTo>
                    <a:pt x="428" y="429"/>
                  </a:lnTo>
                  <a:lnTo>
                    <a:pt x="428" y="429"/>
                  </a:lnTo>
                  <a:lnTo>
                    <a:pt x="428" y="453"/>
                  </a:lnTo>
                  <a:lnTo>
                    <a:pt x="428" y="453"/>
                  </a:lnTo>
                  <a:lnTo>
                    <a:pt x="402" y="453"/>
                  </a:lnTo>
                  <a:lnTo>
                    <a:pt x="402" y="453"/>
                  </a:lnTo>
                  <a:lnTo>
                    <a:pt x="398" y="453"/>
                  </a:lnTo>
                  <a:lnTo>
                    <a:pt x="393" y="453"/>
                  </a:lnTo>
                  <a:lnTo>
                    <a:pt x="391" y="453"/>
                  </a:lnTo>
                  <a:lnTo>
                    <a:pt x="391" y="453"/>
                  </a:lnTo>
                  <a:lnTo>
                    <a:pt x="391" y="446"/>
                  </a:lnTo>
                  <a:lnTo>
                    <a:pt x="391" y="441"/>
                  </a:lnTo>
                  <a:lnTo>
                    <a:pt x="391" y="441"/>
                  </a:lnTo>
                  <a:lnTo>
                    <a:pt x="391" y="429"/>
                  </a:lnTo>
                  <a:lnTo>
                    <a:pt x="391" y="429"/>
                  </a:lnTo>
                  <a:lnTo>
                    <a:pt x="391" y="417"/>
                  </a:lnTo>
                  <a:lnTo>
                    <a:pt x="391" y="417"/>
                  </a:lnTo>
                  <a:lnTo>
                    <a:pt x="391" y="406"/>
                  </a:lnTo>
                  <a:lnTo>
                    <a:pt x="391" y="406"/>
                  </a:lnTo>
                  <a:lnTo>
                    <a:pt x="391" y="382"/>
                  </a:lnTo>
                  <a:lnTo>
                    <a:pt x="391" y="382"/>
                  </a:lnTo>
                  <a:lnTo>
                    <a:pt x="391" y="359"/>
                  </a:lnTo>
                  <a:lnTo>
                    <a:pt x="391" y="359"/>
                  </a:lnTo>
                  <a:lnTo>
                    <a:pt x="391" y="352"/>
                  </a:lnTo>
                  <a:lnTo>
                    <a:pt x="393" y="349"/>
                  </a:lnTo>
                  <a:lnTo>
                    <a:pt x="391" y="344"/>
                  </a:lnTo>
                  <a:lnTo>
                    <a:pt x="391" y="344"/>
                  </a:lnTo>
                  <a:lnTo>
                    <a:pt x="386" y="344"/>
                  </a:lnTo>
                  <a:lnTo>
                    <a:pt x="379" y="344"/>
                  </a:lnTo>
                  <a:lnTo>
                    <a:pt x="379" y="344"/>
                  </a:lnTo>
                  <a:lnTo>
                    <a:pt x="367" y="344"/>
                  </a:lnTo>
                  <a:lnTo>
                    <a:pt x="367" y="344"/>
                  </a:lnTo>
                  <a:lnTo>
                    <a:pt x="367" y="321"/>
                  </a:lnTo>
                  <a:lnTo>
                    <a:pt x="367" y="321"/>
                  </a:lnTo>
                  <a:lnTo>
                    <a:pt x="367" y="309"/>
                  </a:lnTo>
                  <a:lnTo>
                    <a:pt x="367" y="309"/>
                  </a:lnTo>
                  <a:lnTo>
                    <a:pt x="367" y="286"/>
                  </a:lnTo>
                  <a:lnTo>
                    <a:pt x="367" y="286"/>
                  </a:lnTo>
                  <a:lnTo>
                    <a:pt x="367" y="274"/>
                  </a:lnTo>
                  <a:lnTo>
                    <a:pt x="367" y="274"/>
                  </a:lnTo>
                  <a:lnTo>
                    <a:pt x="367" y="262"/>
                  </a:lnTo>
                  <a:lnTo>
                    <a:pt x="367" y="262"/>
                  </a:lnTo>
                  <a:lnTo>
                    <a:pt x="367" y="255"/>
                  </a:lnTo>
                  <a:lnTo>
                    <a:pt x="367" y="250"/>
                  </a:lnTo>
                  <a:lnTo>
                    <a:pt x="367" y="250"/>
                  </a:lnTo>
                  <a:lnTo>
                    <a:pt x="365" y="250"/>
                  </a:lnTo>
                  <a:lnTo>
                    <a:pt x="362" y="250"/>
                  </a:lnTo>
                  <a:lnTo>
                    <a:pt x="355" y="250"/>
                  </a:lnTo>
                  <a:lnTo>
                    <a:pt x="355" y="250"/>
                  </a:lnTo>
                  <a:lnTo>
                    <a:pt x="355" y="238"/>
                  </a:lnTo>
                  <a:lnTo>
                    <a:pt x="355" y="238"/>
                  </a:lnTo>
                  <a:lnTo>
                    <a:pt x="355" y="231"/>
                  </a:lnTo>
                  <a:lnTo>
                    <a:pt x="355" y="227"/>
                  </a:lnTo>
                  <a:lnTo>
                    <a:pt x="355" y="227"/>
                  </a:lnTo>
                  <a:lnTo>
                    <a:pt x="351" y="227"/>
                  </a:lnTo>
                  <a:lnTo>
                    <a:pt x="344" y="227"/>
                  </a:lnTo>
                  <a:lnTo>
                    <a:pt x="344" y="227"/>
                  </a:lnTo>
                  <a:lnTo>
                    <a:pt x="344" y="224"/>
                  </a:lnTo>
                  <a:lnTo>
                    <a:pt x="344" y="222"/>
                  </a:lnTo>
                  <a:lnTo>
                    <a:pt x="344" y="215"/>
                  </a:lnTo>
                  <a:lnTo>
                    <a:pt x="344" y="215"/>
                  </a:lnTo>
                  <a:lnTo>
                    <a:pt x="296" y="215"/>
                  </a:lnTo>
                  <a:lnTo>
                    <a:pt x="296" y="215"/>
                  </a:lnTo>
                  <a:lnTo>
                    <a:pt x="296" y="222"/>
                  </a:lnTo>
                  <a:lnTo>
                    <a:pt x="296" y="227"/>
                  </a:lnTo>
                  <a:lnTo>
                    <a:pt x="296" y="227"/>
                  </a:lnTo>
                  <a:lnTo>
                    <a:pt x="285" y="227"/>
                  </a:lnTo>
                  <a:lnTo>
                    <a:pt x="285" y="227"/>
                  </a:lnTo>
                  <a:lnTo>
                    <a:pt x="273" y="227"/>
                  </a:lnTo>
                  <a:lnTo>
                    <a:pt x="273" y="227"/>
                  </a:lnTo>
                  <a:lnTo>
                    <a:pt x="273" y="250"/>
                  </a:lnTo>
                  <a:lnTo>
                    <a:pt x="273" y="250"/>
                  </a:lnTo>
                  <a:lnTo>
                    <a:pt x="273" y="262"/>
                  </a:lnTo>
                  <a:lnTo>
                    <a:pt x="273" y="262"/>
                  </a:lnTo>
                  <a:lnTo>
                    <a:pt x="273" y="286"/>
                  </a:lnTo>
                  <a:lnTo>
                    <a:pt x="273" y="286"/>
                  </a:lnTo>
                  <a:lnTo>
                    <a:pt x="273" y="297"/>
                  </a:lnTo>
                  <a:lnTo>
                    <a:pt x="273" y="297"/>
                  </a:lnTo>
                  <a:lnTo>
                    <a:pt x="273" y="321"/>
                  </a:lnTo>
                  <a:lnTo>
                    <a:pt x="273" y="321"/>
                  </a:lnTo>
                  <a:lnTo>
                    <a:pt x="273" y="344"/>
                  </a:lnTo>
                  <a:lnTo>
                    <a:pt x="273" y="344"/>
                  </a:lnTo>
                  <a:lnTo>
                    <a:pt x="266" y="344"/>
                  </a:lnTo>
                  <a:lnTo>
                    <a:pt x="263" y="344"/>
                  </a:lnTo>
                  <a:lnTo>
                    <a:pt x="261" y="344"/>
                  </a:lnTo>
                  <a:lnTo>
                    <a:pt x="261" y="344"/>
                  </a:lnTo>
                  <a:lnTo>
                    <a:pt x="261" y="352"/>
                  </a:lnTo>
                  <a:lnTo>
                    <a:pt x="261" y="359"/>
                  </a:lnTo>
                  <a:lnTo>
                    <a:pt x="261" y="359"/>
                  </a:lnTo>
                  <a:lnTo>
                    <a:pt x="261" y="363"/>
                  </a:lnTo>
                  <a:lnTo>
                    <a:pt x="261" y="370"/>
                  </a:lnTo>
                  <a:lnTo>
                    <a:pt x="261" y="370"/>
                  </a:lnTo>
                  <a:lnTo>
                    <a:pt x="261" y="382"/>
                  </a:lnTo>
                  <a:lnTo>
                    <a:pt x="261" y="382"/>
                  </a:lnTo>
                  <a:lnTo>
                    <a:pt x="261" y="387"/>
                  </a:lnTo>
                  <a:lnTo>
                    <a:pt x="261" y="394"/>
                  </a:lnTo>
                  <a:lnTo>
                    <a:pt x="261" y="394"/>
                  </a:lnTo>
                  <a:lnTo>
                    <a:pt x="249" y="394"/>
                  </a:lnTo>
                  <a:lnTo>
                    <a:pt x="249" y="394"/>
                  </a:lnTo>
                  <a:lnTo>
                    <a:pt x="242" y="392"/>
                  </a:lnTo>
                  <a:lnTo>
                    <a:pt x="238" y="394"/>
                  </a:lnTo>
                  <a:lnTo>
                    <a:pt x="238" y="394"/>
                  </a:lnTo>
                  <a:lnTo>
                    <a:pt x="235" y="396"/>
                  </a:lnTo>
                  <a:lnTo>
                    <a:pt x="238" y="399"/>
                  </a:lnTo>
                  <a:lnTo>
                    <a:pt x="238" y="406"/>
                  </a:lnTo>
                  <a:lnTo>
                    <a:pt x="238" y="406"/>
                  </a:lnTo>
                  <a:lnTo>
                    <a:pt x="238" y="429"/>
                  </a:lnTo>
                  <a:lnTo>
                    <a:pt x="238" y="429"/>
                  </a:lnTo>
                  <a:lnTo>
                    <a:pt x="214" y="429"/>
                  </a:lnTo>
                  <a:lnTo>
                    <a:pt x="214" y="429"/>
                  </a:lnTo>
                  <a:lnTo>
                    <a:pt x="207" y="429"/>
                  </a:lnTo>
                  <a:lnTo>
                    <a:pt x="205" y="429"/>
                  </a:lnTo>
                  <a:lnTo>
                    <a:pt x="202" y="429"/>
                  </a:lnTo>
                  <a:lnTo>
                    <a:pt x="202" y="429"/>
                  </a:lnTo>
                  <a:lnTo>
                    <a:pt x="200" y="422"/>
                  </a:lnTo>
                  <a:lnTo>
                    <a:pt x="202" y="417"/>
                  </a:lnTo>
                  <a:lnTo>
                    <a:pt x="202" y="417"/>
                  </a:lnTo>
                  <a:lnTo>
                    <a:pt x="202" y="406"/>
                  </a:lnTo>
                  <a:lnTo>
                    <a:pt x="202" y="406"/>
                  </a:lnTo>
                  <a:lnTo>
                    <a:pt x="202" y="394"/>
                  </a:lnTo>
                  <a:lnTo>
                    <a:pt x="202" y="394"/>
                  </a:lnTo>
                  <a:lnTo>
                    <a:pt x="153" y="394"/>
                  </a:lnTo>
                  <a:lnTo>
                    <a:pt x="153" y="394"/>
                  </a:lnTo>
                  <a:lnTo>
                    <a:pt x="106" y="394"/>
                  </a:lnTo>
                  <a:lnTo>
                    <a:pt x="106" y="394"/>
                  </a:lnTo>
                  <a:lnTo>
                    <a:pt x="106" y="406"/>
                  </a:lnTo>
                  <a:lnTo>
                    <a:pt x="106" y="406"/>
                  </a:lnTo>
                  <a:lnTo>
                    <a:pt x="106" y="429"/>
                  </a:lnTo>
                  <a:lnTo>
                    <a:pt x="106" y="429"/>
                  </a:lnTo>
                  <a:lnTo>
                    <a:pt x="106" y="476"/>
                  </a:lnTo>
                  <a:lnTo>
                    <a:pt x="106" y="476"/>
                  </a:lnTo>
                  <a:lnTo>
                    <a:pt x="106" y="488"/>
                  </a:lnTo>
                  <a:lnTo>
                    <a:pt x="106" y="488"/>
                  </a:lnTo>
                  <a:lnTo>
                    <a:pt x="106" y="512"/>
                  </a:lnTo>
                  <a:lnTo>
                    <a:pt x="106" y="512"/>
                  </a:lnTo>
                  <a:lnTo>
                    <a:pt x="106" y="535"/>
                  </a:lnTo>
                  <a:lnTo>
                    <a:pt x="106" y="535"/>
                  </a:lnTo>
                  <a:lnTo>
                    <a:pt x="58" y="535"/>
                  </a:lnTo>
                  <a:lnTo>
                    <a:pt x="58" y="535"/>
                  </a:lnTo>
                  <a:lnTo>
                    <a:pt x="35" y="535"/>
                  </a:lnTo>
                  <a:lnTo>
                    <a:pt x="35" y="535"/>
                  </a:lnTo>
                  <a:lnTo>
                    <a:pt x="35" y="559"/>
                  </a:lnTo>
                  <a:lnTo>
                    <a:pt x="35" y="559"/>
                  </a:lnTo>
                  <a:lnTo>
                    <a:pt x="35" y="571"/>
                  </a:lnTo>
                  <a:lnTo>
                    <a:pt x="35" y="571"/>
                  </a:lnTo>
                  <a:lnTo>
                    <a:pt x="35" y="594"/>
                  </a:lnTo>
                  <a:lnTo>
                    <a:pt x="35" y="594"/>
                  </a:lnTo>
                  <a:lnTo>
                    <a:pt x="35" y="608"/>
                  </a:lnTo>
                  <a:lnTo>
                    <a:pt x="35" y="608"/>
                  </a:lnTo>
                  <a:lnTo>
                    <a:pt x="35" y="632"/>
                  </a:lnTo>
                  <a:lnTo>
                    <a:pt x="35" y="632"/>
                  </a:lnTo>
                  <a:lnTo>
                    <a:pt x="35" y="655"/>
                  </a:lnTo>
                  <a:lnTo>
                    <a:pt x="35" y="655"/>
                  </a:lnTo>
                  <a:lnTo>
                    <a:pt x="23" y="655"/>
                  </a:lnTo>
                  <a:lnTo>
                    <a:pt x="23" y="655"/>
                  </a:lnTo>
                  <a:lnTo>
                    <a:pt x="11" y="655"/>
                  </a:lnTo>
                  <a:lnTo>
                    <a:pt x="11" y="655"/>
                  </a:lnTo>
                  <a:lnTo>
                    <a:pt x="4" y="655"/>
                  </a:lnTo>
                  <a:lnTo>
                    <a:pt x="0" y="655"/>
                  </a:lnTo>
                  <a:lnTo>
                    <a:pt x="0" y="655"/>
                  </a:lnTo>
                  <a:lnTo>
                    <a:pt x="0" y="658"/>
                  </a:lnTo>
                  <a:lnTo>
                    <a:pt x="0" y="660"/>
                  </a:lnTo>
                  <a:lnTo>
                    <a:pt x="0" y="667"/>
                  </a:lnTo>
                  <a:lnTo>
                    <a:pt x="0" y="667"/>
                  </a:lnTo>
                  <a:lnTo>
                    <a:pt x="0" y="679"/>
                  </a:lnTo>
                  <a:lnTo>
                    <a:pt x="0" y="679"/>
                  </a:lnTo>
                  <a:lnTo>
                    <a:pt x="0" y="703"/>
                  </a:lnTo>
                  <a:lnTo>
                    <a:pt x="0" y="703"/>
                  </a:lnTo>
                  <a:lnTo>
                    <a:pt x="0" y="726"/>
                  </a:lnTo>
                  <a:lnTo>
                    <a:pt x="0" y="726"/>
                  </a:lnTo>
                  <a:lnTo>
                    <a:pt x="11" y="726"/>
                  </a:lnTo>
                  <a:lnTo>
                    <a:pt x="11" y="726"/>
                  </a:lnTo>
                  <a:lnTo>
                    <a:pt x="35" y="726"/>
                  </a:lnTo>
                  <a:lnTo>
                    <a:pt x="35" y="726"/>
                  </a:lnTo>
                  <a:lnTo>
                    <a:pt x="82" y="726"/>
                  </a:lnTo>
                  <a:lnTo>
                    <a:pt x="82" y="726"/>
                  </a:lnTo>
                  <a:lnTo>
                    <a:pt x="106" y="726"/>
                  </a:lnTo>
                  <a:lnTo>
                    <a:pt x="106" y="726"/>
                  </a:lnTo>
                  <a:lnTo>
                    <a:pt x="117" y="726"/>
                  </a:lnTo>
                  <a:lnTo>
                    <a:pt x="117" y="726"/>
                  </a:lnTo>
                  <a:lnTo>
                    <a:pt x="141" y="726"/>
                  </a:lnTo>
                  <a:lnTo>
                    <a:pt x="141" y="726"/>
                  </a:lnTo>
                  <a:lnTo>
                    <a:pt x="164" y="726"/>
                  </a:lnTo>
                  <a:lnTo>
                    <a:pt x="164" y="726"/>
                  </a:lnTo>
                  <a:lnTo>
                    <a:pt x="176" y="726"/>
                  </a:lnTo>
                  <a:lnTo>
                    <a:pt x="176" y="726"/>
                  </a:lnTo>
                  <a:lnTo>
                    <a:pt x="202" y="726"/>
                  </a:lnTo>
                  <a:lnTo>
                    <a:pt x="202" y="726"/>
                  </a:lnTo>
                  <a:lnTo>
                    <a:pt x="214" y="726"/>
                  </a:lnTo>
                  <a:lnTo>
                    <a:pt x="214" y="726"/>
                  </a:lnTo>
                  <a:lnTo>
                    <a:pt x="238" y="726"/>
                  </a:lnTo>
                  <a:lnTo>
                    <a:pt x="238" y="726"/>
                  </a:lnTo>
                  <a:lnTo>
                    <a:pt x="249" y="726"/>
                  </a:lnTo>
                  <a:lnTo>
                    <a:pt x="249" y="726"/>
                  </a:lnTo>
                  <a:lnTo>
                    <a:pt x="273" y="726"/>
                  </a:lnTo>
                  <a:lnTo>
                    <a:pt x="273" y="726"/>
                  </a:lnTo>
                  <a:lnTo>
                    <a:pt x="285" y="726"/>
                  </a:lnTo>
                  <a:lnTo>
                    <a:pt x="285" y="726"/>
                  </a:lnTo>
                  <a:lnTo>
                    <a:pt x="308" y="726"/>
                  </a:lnTo>
                  <a:lnTo>
                    <a:pt x="308" y="726"/>
                  </a:lnTo>
                  <a:lnTo>
                    <a:pt x="320" y="726"/>
                  </a:lnTo>
                  <a:lnTo>
                    <a:pt x="320" y="726"/>
                  </a:lnTo>
                  <a:lnTo>
                    <a:pt x="344" y="726"/>
                  </a:lnTo>
                  <a:lnTo>
                    <a:pt x="344" y="726"/>
                  </a:lnTo>
                  <a:lnTo>
                    <a:pt x="355" y="726"/>
                  </a:lnTo>
                  <a:lnTo>
                    <a:pt x="355" y="726"/>
                  </a:lnTo>
                  <a:lnTo>
                    <a:pt x="379" y="726"/>
                  </a:lnTo>
                  <a:lnTo>
                    <a:pt x="379" y="726"/>
                  </a:lnTo>
                  <a:lnTo>
                    <a:pt x="391" y="726"/>
                  </a:lnTo>
                  <a:lnTo>
                    <a:pt x="391" y="726"/>
                  </a:lnTo>
                  <a:lnTo>
                    <a:pt x="440" y="726"/>
                  </a:lnTo>
                  <a:lnTo>
                    <a:pt x="440" y="726"/>
                  </a:lnTo>
                  <a:lnTo>
                    <a:pt x="452" y="726"/>
                  </a:lnTo>
                  <a:lnTo>
                    <a:pt x="452" y="726"/>
                  </a:lnTo>
                  <a:lnTo>
                    <a:pt x="476" y="726"/>
                  </a:lnTo>
                  <a:lnTo>
                    <a:pt x="476" y="726"/>
                  </a:lnTo>
                  <a:lnTo>
                    <a:pt x="487" y="726"/>
                  </a:lnTo>
                  <a:lnTo>
                    <a:pt x="487" y="726"/>
                  </a:lnTo>
                  <a:lnTo>
                    <a:pt x="511" y="726"/>
                  </a:lnTo>
                  <a:lnTo>
                    <a:pt x="511" y="726"/>
                  </a:lnTo>
                  <a:lnTo>
                    <a:pt x="523" y="726"/>
                  </a:lnTo>
                  <a:lnTo>
                    <a:pt x="523" y="726"/>
                  </a:lnTo>
                  <a:lnTo>
                    <a:pt x="546" y="726"/>
                  </a:lnTo>
                  <a:lnTo>
                    <a:pt x="546" y="726"/>
                  </a:lnTo>
                  <a:lnTo>
                    <a:pt x="558" y="726"/>
                  </a:lnTo>
                  <a:lnTo>
                    <a:pt x="558" y="726"/>
                  </a:lnTo>
                  <a:lnTo>
                    <a:pt x="582" y="726"/>
                  </a:lnTo>
                  <a:lnTo>
                    <a:pt x="582" y="726"/>
                  </a:lnTo>
                  <a:lnTo>
                    <a:pt x="593" y="726"/>
                  </a:lnTo>
                  <a:lnTo>
                    <a:pt x="593" y="726"/>
                  </a:lnTo>
                  <a:lnTo>
                    <a:pt x="617" y="726"/>
                  </a:lnTo>
                  <a:lnTo>
                    <a:pt x="617" y="726"/>
                  </a:lnTo>
                  <a:lnTo>
                    <a:pt x="629" y="726"/>
                  </a:lnTo>
                  <a:lnTo>
                    <a:pt x="629" y="726"/>
                  </a:lnTo>
                  <a:lnTo>
                    <a:pt x="652" y="726"/>
                  </a:lnTo>
                  <a:lnTo>
                    <a:pt x="652" y="726"/>
                  </a:lnTo>
                  <a:lnTo>
                    <a:pt x="664" y="726"/>
                  </a:lnTo>
                  <a:lnTo>
                    <a:pt x="664" y="726"/>
                  </a:lnTo>
                  <a:lnTo>
                    <a:pt x="713" y="726"/>
                  </a:lnTo>
                  <a:lnTo>
                    <a:pt x="713" y="726"/>
                  </a:lnTo>
                  <a:lnTo>
                    <a:pt x="725" y="726"/>
                  </a:lnTo>
                  <a:lnTo>
                    <a:pt x="725" y="726"/>
                  </a:lnTo>
                  <a:lnTo>
                    <a:pt x="749" y="726"/>
                  </a:lnTo>
                  <a:lnTo>
                    <a:pt x="749" y="726"/>
                  </a:lnTo>
                  <a:lnTo>
                    <a:pt x="761" y="726"/>
                  </a:lnTo>
                  <a:lnTo>
                    <a:pt x="761" y="726"/>
                  </a:lnTo>
                  <a:lnTo>
                    <a:pt x="784" y="726"/>
                  </a:lnTo>
                  <a:lnTo>
                    <a:pt x="784" y="726"/>
                  </a:lnTo>
                  <a:lnTo>
                    <a:pt x="796" y="726"/>
                  </a:lnTo>
                  <a:lnTo>
                    <a:pt x="796" y="726"/>
                  </a:lnTo>
                  <a:lnTo>
                    <a:pt x="820" y="726"/>
                  </a:lnTo>
                  <a:lnTo>
                    <a:pt x="820" y="726"/>
                  </a:lnTo>
                  <a:lnTo>
                    <a:pt x="831" y="726"/>
                  </a:lnTo>
                  <a:lnTo>
                    <a:pt x="831" y="726"/>
                  </a:lnTo>
                  <a:lnTo>
                    <a:pt x="855" y="726"/>
                  </a:lnTo>
                  <a:lnTo>
                    <a:pt x="855" y="726"/>
                  </a:lnTo>
                  <a:lnTo>
                    <a:pt x="867" y="726"/>
                  </a:lnTo>
                  <a:lnTo>
                    <a:pt x="867" y="726"/>
                  </a:lnTo>
                  <a:lnTo>
                    <a:pt x="890" y="726"/>
                  </a:lnTo>
                  <a:lnTo>
                    <a:pt x="890" y="726"/>
                  </a:lnTo>
                  <a:lnTo>
                    <a:pt x="902" y="726"/>
                  </a:lnTo>
                  <a:lnTo>
                    <a:pt x="902" y="726"/>
                  </a:lnTo>
                  <a:lnTo>
                    <a:pt x="928" y="726"/>
                  </a:lnTo>
                  <a:lnTo>
                    <a:pt x="928" y="726"/>
                  </a:lnTo>
                  <a:lnTo>
                    <a:pt x="940" y="726"/>
                  </a:lnTo>
                  <a:lnTo>
                    <a:pt x="940" y="726"/>
                  </a:lnTo>
                  <a:lnTo>
                    <a:pt x="987" y="726"/>
                  </a:lnTo>
                  <a:lnTo>
                    <a:pt x="987" y="726"/>
                  </a:lnTo>
                  <a:lnTo>
                    <a:pt x="999" y="726"/>
                  </a:lnTo>
                  <a:lnTo>
                    <a:pt x="999" y="726"/>
                  </a:lnTo>
                  <a:lnTo>
                    <a:pt x="1022" y="726"/>
                  </a:lnTo>
                  <a:lnTo>
                    <a:pt x="1022" y="726"/>
                  </a:lnTo>
                  <a:lnTo>
                    <a:pt x="1034" y="726"/>
                  </a:lnTo>
                  <a:lnTo>
                    <a:pt x="1034" y="726"/>
                  </a:lnTo>
                  <a:lnTo>
                    <a:pt x="1057" y="726"/>
                  </a:lnTo>
                  <a:lnTo>
                    <a:pt x="1057" y="726"/>
                  </a:lnTo>
                  <a:lnTo>
                    <a:pt x="1069" y="726"/>
                  </a:lnTo>
                  <a:lnTo>
                    <a:pt x="1069" y="726"/>
                  </a:lnTo>
                  <a:lnTo>
                    <a:pt x="1093" y="726"/>
                  </a:lnTo>
                  <a:lnTo>
                    <a:pt x="1093" y="726"/>
                  </a:lnTo>
                  <a:lnTo>
                    <a:pt x="1105" y="726"/>
                  </a:lnTo>
                  <a:lnTo>
                    <a:pt x="1105" y="726"/>
                  </a:lnTo>
                  <a:lnTo>
                    <a:pt x="1128" y="726"/>
                  </a:lnTo>
                  <a:lnTo>
                    <a:pt x="1128" y="726"/>
                  </a:lnTo>
                  <a:lnTo>
                    <a:pt x="1140" y="726"/>
                  </a:lnTo>
                  <a:lnTo>
                    <a:pt x="1140" y="726"/>
                  </a:lnTo>
                  <a:lnTo>
                    <a:pt x="1166" y="726"/>
                  </a:lnTo>
                  <a:lnTo>
                    <a:pt x="1166" y="726"/>
                  </a:lnTo>
                  <a:lnTo>
                    <a:pt x="1178" y="726"/>
                  </a:lnTo>
                  <a:lnTo>
                    <a:pt x="1178" y="726"/>
                  </a:lnTo>
                  <a:lnTo>
                    <a:pt x="1201" y="726"/>
                  </a:lnTo>
                  <a:lnTo>
                    <a:pt x="1201" y="726"/>
                  </a:lnTo>
                  <a:lnTo>
                    <a:pt x="1213" y="726"/>
                  </a:lnTo>
                  <a:lnTo>
                    <a:pt x="1213" y="726"/>
                  </a:lnTo>
                  <a:lnTo>
                    <a:pt x="1260" y="726"/>
                  </a:lnTo>
                  <a:lnTo>
                    <a:pt x="1260" y="726"/>
                  </a:lnTo>
                  <a:lnTo>
                    <a:pt x="1272" y="726"/>
                  </a:lnTo>
                  <a:lnTo>
                    <a:pt x="1272" y="726"/>
                  </a:lnTo>
                  <a:lnTo>
                    <a:pt x="1295" y="726"/>
                  </a:lnTo>
                  <a:lnTo>
                    <a:pt x="1295" y="726"/>
                  </a:lnTo>
                  <a:lnTo>
                    <a:pt x="1307" y="726"/>
                  </a:lnTo>
                  <a:lnTo>
                    <a:pt x="1307" y="726"/>
                  </a:lnTo>
                  <a:lnTo>
                    <a:pt x="1331" y="726"/>
                  </a:lnTo>
                  <a:lnTo>
                    <a:pt x="1331" y="726"/>
                  </a:lnTo>
                  <a:lnTo>
                    <a:pt x="1343" y="726"/>
                  </a:lnTo>
                  <a:lnTo>
                    <a:pt x="1343" y="726"/>
                  </a:lnTo>
                  <a:lnTo>
                    <a:pt x="1366" y="726"/>
                  </a:lnTo>
                  <a:lnTo>
                    <a:pt x="1366" y="726"/>
                  </a:lnTo>
                  <a:lnTo>
                    <a:pt x="1378" y="726"/>
                  </a:lnTo>
                  <a:lnTo>
                    <a:pt x="1378" y="726"/>
                  </a:lnTo>
                  <a:lnTo>
                    <a:pt x="1404" y="726"/>
                  </a:lnTo>
                  <a:lnTo>
                    <a:pt x="1404" y="726"/>
                  </a:lnTo>
                  <a:lnTo>
                    <a:pt x="1416" y="726"/>
                  </a:lnTo>
                  <a:lnTo>
                    <a:pt x="1416" y="726"/>
                  </a:lnTo>
                  <a:lnTo>
                    <a:pt x="1439" y="726"/>
                  </a:lnTo>
                  <a:lnTo>
                    <a:pt x="1439" y="726"/>
                  </a:lnTo>
                  <a:lnTo>
                    <a:pt x="1451" y="726"/>
                  </a:lnTo>
                  <a:lnTo>
                    <a:pt x="1451" y="726"/>
                  </a:lnTo>
                  <a:lnTo>
                    <a:pt x="1475" y="726"/>
                  </a:lnTo>
                  <a:lnTo>
                    <a:pt x="1475" y="726"/>
                  </a:lnTo>
                  <a:lnTo>
                    <a:pt x="1486" y="726"/>
                  </a:lnTo>
                  <a:lnTo>
                    <a:pt x="1486" y="726"/>
                  </a:lnTo>
                  <a:lnTo>
                    <a:pt x="1533" y="726"/>
                  </a:lnTo>
                  <a:lnTo>
                    <a:pt x="1533" y="726"/>
                  </a:lnTo>
                  <a:lnTo>
                    <a:pt x="1545" y="726"/>
                  </a:lnTo>
                  <a:lnTo>
                    <a:pt x="1545" y="726"/>
                  </a:lnTo>
                  <a:lnTo>
                    <a:pt x="1569" y="726"/>
                  </a:lnTo>
                  <a:lnTo>
                    <a:pt x="1569" y="726"/>
                  </a:lnTo>
                  <a:lnTo>
                    <a:pt x="1581" y="726"/>
                  </a:lnTo>
                  <a:lnTo>
                    <a:pt x="1581" y="726"/>
                  </a:lnTo>
                  <a:lnTo>
                    <a:pt x="1604" y="726"/>
                  </a:lnTo>
                  <a:lnTo>
                    <a:pt x="1604" y="726"/>
                  </a:lnTo>
                  <a:lnTo>
                    <a:pt x="1616" y="726"/>
                  </a:lnTo>
                  <a:lnTo>
                    <a:pt x="1616" y="726"/>
                  </a:lnTo>
                  <a:lnTo>
                    <a:pt x="1639" y="726"/>
                  </a:lnTo>
                  <a:lnTo>
                    <a:pt x="1639" y="726"/>
                  </a:lnTo>
                  <a:lnTo>
                    <a:pt x="1654" y="726"/>
                  </a:lnTo>
                  <a:lnTo>
                    <a:pt x="1654" y="726"/>
                  </a:lnTo>
                  <a:lnTo>
                    <a:pt x="1677" y="726"/>
                  </a:lnTo>
                  <a:lnTo>
                    <a:pt x="1677" y="726"/>
                  </a:lnTo>
                  <a:lnTo>
                    <a:pt x="1689" y="726"/>
                  </a:lnTo>
                  <a:lnTo>
                    <a:pt x="1689" y="726"/>
                  </a:lnTo>
                  <a:lnTo>
                    <a:pt x="1713" y="726"/>
                  </a:lnTo>
                  <a:lnTo>
                    <a:pt x="1713" y="726"/>
                  </a:lnTo>
                  <a:lnTo>
                    <a:pt x="1724" y="726"/>
                  </a:lnTo>
                  <a:lnTo>
                    <a:pt x="1724" y="726"/>
                  </a:lnTo>
                  <a:lnTo>
                    <a:pt x="1748" y="726"/>
                  </a:lnTo>
                  <a:lnTo>
                    <a:pt x="1748" y="726"/>
                  </a:lnTo>
                  <a:lnTo>
                    <a:pt x="1760" y="726"/>
                  </a:lnTo>
                  <a:lnTo>
                    <a:pt x="1760" y="726"/>
                  </a:lnTo>
                  <a:lnTo>
                    <a:pt x="1807" y="726"/>
                  </a:lnTo>
                  <a:lnTo>
                    <a:pt x="1807" y="726"/>
                  </a:lnTo>
                  <a:lnTo>
                    <a:pt x="1819" y="726"/>
                  </a:lnTo>
                  <a:lnTo>
                    <a:pt x="1819" y="726"/>
                  </a:lnTo>
                  <a:lnTo>
                    <a:pt x="1842" y="726"/>
                  </a:lnTo>
                  <a:lnTo>
                    <a:pt x="1842" y="726"/>
                  </a:lnTo>
                  <a:lnTo>
                    <a:pt x="1854" y="726"/>
                  </a:lnTo>
                  <a:lnTo>
                    <a:pt x="1854" y="726"/>
                  </a:lnTo>
                  <a:lnTo>
                    <a:pt x="1877" y="726"/>
                  </a:lnTo>
                  <a:lnTo>
                    <a:pt x="1877" y="726"/>
                  </a:lnTo>
                  <a:lnTo>
                    <a:pt x="1889" y="726"/>
                  </a:lnTo>
                  <a:lnTo>
                    <a:pt x="1889" y="726"/>
                  </a:lnTo>
                  <a:lnTo>
                    <a:pt x="1915" y="726"/>
                  </a:lnTo>
                  <a:lnTo>
                    <a:pt x="1915" y="726"/>
                  </a:lnTo>
                  <a:lnTo>
                    <a:pt x="1927" y="726"/>
                  </a:lnTo>
                  <a:lnTo>
                    <a:pt x="1927" y="726"/>
                  </a:lnTo>
                  <a:lnTo>
                    <a:pt x="1950" y="726"/>
                  </a:lnTo>
                  <a:lnTo>
                    <a:pt x="1950" y="726"/>
                  </a:lnTo>
                  <a:lnTo>
                    <a:pt x="1962" y="726"/>
                  </a:lnTo>
                  <a:lnTo>
                    <a:pt x="1962" y="726"/>
                  </a:lnTo>
                  <a:lnTo>
                    <a:pt x="1986" y="726"/>
                  </a:lnTo>
                  <a:lnTo>
                    <a:pt x="1986" y="726"/>
                  </a:lnTo>
                  <a:lnTo>
                    <a:pt x="1998" y="726"/>
                  </a:lnTo>
                  <a:lnTo>
                    <a:pt x="1998" y="726"/>
                  </a:lnTo>
                  <a:lnTo>
                    <a:pt x="2021" y="726"/>
                  </a:lnTo>
                  <a:lnTo>
                    <a:pt x="2021" y="726"/>
                  </a:lnTo>
                  <a:lnTo>
                    <a:pt x="2033" y="726"/>
                  </a:lnTo>
                  <a:lnTo>
                    <a:pt x="2033" y="726"/>
                  </a:lnTo>
                  <a:lnTo>
                    <a:pt x="2080" y="726"/>
                  </a:lnTo>
                  <a:lnTo>
                    <a:pt x="2080" y="726"/>
                  </a:lnTo>
                  <a:lnTo>
                    <a:pt x="2092" y="726"/>
                  </a:lnTo>
                  <a:lnTo>
                    <a:pt x="2092" y="726"/>
                  </a:lnTo>
                  <a:lnTo>
                    <a:pt x="2115" y="726"/>
                  </a:lnTo>
                  <a:lnTo>
                    <a:pt x="2115" y="726"/>
                  </a:lnTo>
                  <a:lnTo>
                    <a:pt x="2127" y="726"/>
                  </a:lnTo>
                  <a:lnTo>
                    <a:pt x="2127" y="726"/>
                  </a:lnTo>
                  <a:lnTo>
                    <a:pt x="2153" y="726"/>
                  </a:lnTo>
                  <a:lnTo>
                    <a:pt x="2153" y="726"/>
                  </a:lnTo>
                  <a:lnTo>
                    <a:pt x="2165" y="726"/>
                  </a:lnTo>
                  <a:lnTo>
                    <a:pt x="2165" y="726"/>
                  </a:lnTo>
                  <a:lnTo>
                    <a:pt x="2188" y="726"/>
                  </a:lnTo>
                  <a:lnTo>
                    <a:pt x="2188" y="726"/>
                  </a:lnTo>
                  <a:lnTo>
                    <a:pt x="2200" y="726"/>
                  </a:lnTo>
                  <a:lnTo>
                    <a:pt x="2200" y="726"/>
                  </a:lnTo>
                  <a:lnTo>
                    <a:pt x="2224" y="726"/>
                  </a:lnTo>
                  <a:lnTo>
                    <a:pt x="2224" y="726"/>
                  </a:lnTo>
                  <a:lnTo>
                    <a:pt x="2236" y="726"/>
                  </a:lnTo>
                  <a:lnTo>
                    <a:pt x="2236" y="726"/>
                  </a:lnTo>
                  <a:lnTo>
                    <a:pt x="2259" y="726"/>
                  </a:lnTo>
                  <a:lnTo>
                    <a:pt x="2259" y="726"/>
                  </a:lnTo>
                  <a:lnTo>
                    <a:pt x="2271" y="726"/>
                  </a:lnTo>
                  <a:lnTo>
                    <a:pt x="2271" y="726"/>
                  </a:lnTo>
                  <a:lnTo>
                    <a:pt x="2294" y="726"/>
                  </a:lnTo>
                  <a:lnTo>
                    <a:pt x="2294" y="726"/>
                  </a:lnTo>
                  <a:lnTo>
                    <a:pt x="2306" y="726"/>
                  </a:lnTo>
                  <a:lnTo>
                    <a:pt x="2306" y="726"/>
                  </a:lnTo>
                  <a:lnTo>
                    <a:pt x="2342" y="726"/>
                  </a:lnTo>
                  <a:lnTo>
                    <a:pt x="2342" y="39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-10887" y="5140587"/>
              <a:ext cx="7477126" cy="755650"/>
              <a:chOff x="892174" y="3040858"/>
              <a:chExt cx="7477126" cy="755650"/>
            </a:xfrm>
          </p:grpSpPr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4648200" y="3380583"/>
                <a:ext cx="3721100" cy="415925"/>
              </a:xfrm>
              <a:custGeom>
                <a:avLst/>
                <a:gdLst>
                  <a:gd name="T0" fmla="*/ 2273 w 2344"/>
                  <a:gd name="T1" fmla="*/ 189 h 262"/>
                  <a:gd name="T2" fmla="*/ 2153 w 2344"/>
                  <a:gd name="T3" fmla="*/ 189 h 262"/>
                  <a:gd name="T4" fmla="*/ 2035 w 2344"/>
                  <a:gd name="T5" fmla="*/ 172 h 262"/>
                  <a:gd name="T6" fmla="*/ 1998 w 2344"/>
                  <a:gd name="T7" fmla="*/ 177 h 262"/>
                  <a:gd name="T8" fmla="*/ 1939 w 2344"/>
                  <a:gd name="T9" fmla="*/ 165 h 262"/>
                  <a:gd name="T10" fmla="*/ 1844 w 2344"/>
                  <a:gd name="T11" fmla="*/ 172 h 262"/>
                  <a:gd name="T12" fmla="*/ 1797 w 2344"/>
                  <a:gd name="T13" fmla="*/ 177 h 262"/>
                  <a:gd name="T14" fmla="*/ 1736 w 2344"/>
                  <a:gd name="T15" fmla="*/ 165 h 262"/>
                  <a:gd name="T16" fmla="*/ 1677 w 2344"/>
                  <a:gd name="T17" fmla="*/ 142 h 262"/>
                  <a:gd name="T18" fmla="*/ 1630 w 2344"/>
                  <a:gd name="T19" fmla="*/ 154 h 262"/>
                  <a:gd name="T20" fmla="*/ 1607 w 2344"/>
                  <a:gd name="T21" fmla="*/ 154 h 262"/>
                  <a:gd name="T22" fmla="*/ 1510 w 2344"/>
                  <a:gd name="T23" fmla="*/ 165 h 262"/>
                  <a:gd name="T24" fmla="*/ 1439 w 2344"/>
                  <a:gd name="T25" fmla="*/ 154 h 262"/>
                  <a:gd name="T26" fmla="*/ 1404 w 2344"/>
                  <a:gd name="T27" fmla="*/ 165 h 262"/>
                  <a:gd name="T28" fmla="*/ 1350 w 2344"/>
                  <a:gd name="T29" fmla="*/ 154 h 262"/>
                  <a:gd name="T30" fmla="*/ 1298 w 2344"/>
                  <a:gd name="T31" fmla="*/ 142 h 262"/>
                  <a:gd name="T32" fmla="*/ 1274 w 2344"/>
                  <a:gd name="T33" fmla="*/ 165 h 262"/>
                  <a:gd name="T34" fmla="*/ 1201 w 2344"/>
                  <a:gd name="T35" fmla="*/ 154 h 262"/>
                  <a:gd name="T36" fmla="*/ 1142 w 2344"/>
                  <a:gd name="T37" fmla="*/ 165 h 262"/>
                  <a:gd name="T38" fmla="*/ 1107 w 2344"/>
                  <a:gd name="T39" fmla="*/ 165 h 262"/>
                  <a:gd name="T40" fmla="*/ 1048 w 2344"/>
                  <a:gd name="T41" fmla="*/ 149 h 262"/>
                  <a:gd name="T42" fmla="*/ 940 w 2344"/>
                  <a:gd name="T43" fmla="*/ 106 h 262"/>
                  <a:gd name="T44" fmla="*/ 928 w 2344"/>
                  <a:gd name="T45" fmla="*/ 95 h 262"/>
                  <a:gd name="T46" fmla="*/ 869 w 2344"/>
                  <a:gd name="T47" fmla="*/ 73 h 262"/>
                  <a:gd name="T48" fmla="*/ 822 w 2344"/>
                  <a:gd name="T49" fmla="*/ 59 h 262"/>
                  <a:gd name="T50" fmla="*/ 784 w 2344"/>
                  <a:gd name="T51" fmla="*/ 59 h 262"/>
                  <a:gd name="T52" fmla="*/ 737 w 2344"/>
                  <a:gd name="T53" fmla="*/ 69 h 262"/>
                  <a:gd name="T54" fmla="*/ 690 w 2344"/>
                  <a:gd name="T55" fmla="*/ 71 h 262"/>
                  <a:gd name="T56" fmla="*/ 596 w 2344"/>
                  <a:gd name="T57" fmla="*/ 71 h 262"/>
                  <a:gd name="T58" fmla="*/ 560 w 2344"/>
                  <a:gd name="T59" fmla="*/ 69 h 262"/>
                  <a:gd name="T60" fmla="*/ 537 w 2344"/>
                  <a:gd name="T61" fmla="*/ 83 h 262"/>
                  <a:gd name="T62" fmla="*/ 499 w 2344"/>
                  <a:gd name="T63" fmla="*/ 83 h 262"/>
                  <a:gd name="T64" fmla="*/ 440 w 2344"/>
                  <a:gd name="T65" fmla="*/ 3 h 262"/>
                  <a:gd name="T66" fmla="*/ 428 w 2344"/>
                  <a:gd name="T67" fmla="*/ 64 h 262"/>
                  <a:gd name="T68" fmla="*/ 386 w 2344"/>
                  <a:gd name="T69" fmla="*/ 106 h 262"/>
                  <a:gd name="T70" fmla="*/ 381 w 2344"/>
                  <a:gd name="T71" fmla="*/ 36 h 262"/>
                  <a:gd name="T72" fmla="*/ 358 w 2344"/>
                  <a:gd name="T73" fmla="*/ 12 h 262"/>
                  <a:gd name="T74" fmla="*/ 292 w 2344"/>
                  <a:gd name="T75" fmla="*/ 24 h 262"/>
                  <a:gd name="T76" fmla="*/ 249 w 2344"/>
                  <a:gd name="T77" fmla="*/ 154 h 262"/>
                  <a:gd name="T78" fmla="*/ 238 w 2344"/>
                  <a:gd name="T79" fmla="*/ 106 h 262"/>
                  <a:gd name="T80" fmla="*/ 167 w 2344"/>
                  <a:gd name="T81" fmla="*/ 106 h 262"/>
                  <a:gd name="T82" fmla="*/ 148 w 2344"/>
                  <a:gd name="T83" fmla="*/ 130 h 262"/>
                  <a:gd name="T84" fmla="*/ 120 w 2344"/>
                  <a:gd name="T85" fmla="*/ 130 h 262"/>
                  <a:gd name="T86" fmla="*/ 108 w 2344"/>
                  <a:gd name="T87" fmla="*/ 71 h 262"/>
                  <a:gd name="T88" fmla="*/ 73 w 2344"/>
                  <a:gd name="T89" fmla="*/ 48 h 262"/>
                  <a:gd name="T90" fmla="*/ 0 w 2344"/>
                  <a:gd name="T91" fmla="*/ 12 h 262"/>
                  <a:gd name="T92" fmla="*/ 108 w 2344"/>
                  <a:gd name="T93" fmla="*/ 262 h 262"/>
                  <a:gd name="T94" fmla="*/ 238 w 2344"/>
                  <a:gd name="T95" fmla="*/ 262 h 262"/>
                  <a:gd name="T96" fmla="*/ 381 w 2344"/>
                  <a:gd name="T97" fmla="*/ 262 h 262"/>
                  <a:gd name="T98" fmla="*/ 511 w 2344"/>
                  <a:gd name="T99" fmla="*/ 262 h 262"/>
                  <a:gd name="T100" fmla="*/ 655 w 2344"/>
                  <a:gd name="T101" fmla="*/ 262 h 262"/>
                  <a:gd name="T102" fmla="*/ 787 w 2344"/>
                  <a:gd name="T103" fmla="*/ 262 h 262"/>
                  <a:gd name="T104" fmla="*/ 928 w 2344"/>
                  <a:gd name="T105" fmla="*/ 262 h 262"/>
                  <a:gd name="T106" fmla="*/ 1060 w 2344"/>
                  <a:gd name="T107" fmla="*/ 262 h 262"/>
                  <a:gd name="T108" fmla="*/ 1201 w 2344"/>
                  <a:gd name="T109" fmla="*/ 262 h 262"/>
                  <a:gd name="T110" fmla="*/ 1333 w 2344"/>
                  <a:gd name="T111" fmla="*/ 262 h 262"/>
                  <a:gd name="T112" fmla="*/ 1475 w 2344"/>
                  <a:gd name="T113" fmla="*/ 262 h 262"/>
                  <a:gd name="T114" fmla="*/ 1607 w 2344"/>
                  <a:gd name="T115" fmla="*/ 262 h 262"/>
                  <a:gd name="T116" fmla="*/ 1748 w 2344"/>
                  <a:gd name="T117" fmla="*/ 262 h 262"/>
                  <a:gd name="T118" fmla="*/ 1880 w 2344"/>
                  <a:gd name="T119" fmla="*/ 262 h 262"/>
                  <a:gd name="T120" fmla="*/ 2024 w 2344"/>
                  <a:gd name="T121" fmla="*/ 262 h 262"/>
                  <a:gd name="T122" fmla="*/ 2153 w 2344"/>
                  <a:gd name="T123" fmla="*/ 262 h 262"/>
                  <a:gd name="T124" fmla="*/ 2320 w 2344"/>
                  <a:gd name="T125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44" h="262">
                    <a:moveTo>
                      <a:pt x="2320" y="201"/>
                    </a:moveTo>
                    <a:lnTo>
                      <a:pt x="2320" y="201"/>
                    </a:lnTo>
                    <a:lnTo>
                      <a:pt x="2320" y="196"/>
                    </a:lnTo>
                    <a:lnTo>
                      <a:pt x="2320" y="191"/>
                    </a:lnTo>
                    <a:lnTo>
                      <a:pt x="2320" y="189"/>
                    </a:lnTo>
                    <a:lnTo>
                      <a:pt x="2320" y="189"/>
                    </a:lnTo>
                    <a:lnTo>
                      <a:pt x="2313" y="189"/>
                    </a:lnTo>
                    <a:lnTo>
                      <a:pt x="2309" y="189"/>
                    </a:lnTo>
                    <a:lnTo>
                      <a:pt x="2309" y="189"/>
                    </a:lnTo>
                    <a:lnTo>
                      <a:pt x="2297" y="189"/>
                    </a:lnTo>
                    <a:lnTo>
                      <a:pt x="2297" y="189"/>
                    </a:lnTo>
                    <a:lnTo>
                      <a:pt x="2285" y="189"/>
                    </a:lnTo>
                    <a:lnTo>
                      <a:pt x="2285" y="189"/>
                    </a:lnTo>
                    <a:lnTo>
                      <a:pt x="2273" y="189"/>
                    </a:lnTo>
                    <a:lnTo>
                      <a:pt x="2273" y="189"/>
                    </a:lnTo>
                    <a:lnTo>
                      <a:pt x="2262" y="189"/>
                    </a:lnTo>
                    <a:lnTo>
                      <a:pt x="2262" y="189"/>
                    </a:lnTo>
                    <a:lnTo>
                      <a:pt x="2250" y="189"/>
                    </a:lnTo>
                    <a:lnTo>
                      <a:pt x="2250" y="189"/>
                    </a:lnTo>
                    <a:lnTo>
                      <a:pt x="2224" y="189"/>
                    </a:lnTo>
                    <a:lnTo>
                      <a:pt x="2224" y="189"/>
                    </a:lnTo>
                    <a:lnTo>
                      <a:pt x="2200" y="189"/>
                    </a:lnTo>
                    <a:lnTo>
                      <a:pt x="2200" y="189"/>
                    </a:lnTo>
                    <a:lnTo>
                      <a:pt x="2188" y="189"/>
                    </a:lnTo>
                    <a:lnTo>
                      <a:pt x="2188" y="189"/>
                    </a:lnTo>
                    <a:lnTo>
                      <a:pt x="2165" y="189"/>
                    </a:lnTo>
                    <a:lnTo>
                      <a:pt x="2165" y="189"/>
                    </a:lnTo>
                    <a:lnTo>
                      <a:pt x="2153" y="189"/>
                    </a:lnTo>
                    <a:lnTo>
                      <a:pt x="2153" y="189"/>
                    </a:lnTo>
                    <a:lnTo>
                      <a:pt x="2130" y="189"/>
                    </a:lnTo>
                    <a:lnTo>
                      <a:pt x="2130" y="189"/>
                    </a:lnTo>
                    <a:lnTo>
                      <a:pt x="2118" y="189"/>
                    </a:lnTo>
                    <a:lnTo>
                      <a:pt x="2118" y="189"/>
                    </a:lnTo>
                    <a:lnTo>
                      <a:pt x="2094" y="189"/>
                    </a:lnTo>
                    <a:lnTo>
                      <a:pt x="2094" y="189"/>
                    </a:lnTo>
                    <a:lnTo>
                      <a:pt x="2047" y="189"/>
                    </a:lnTo>
                    <a:lnTo>
                      <a:pt x="2047" y="189"/>
                    </a:lnTo>
                    <a:lnTo>
                      <a:pt x="2035" y="189"/>
                    </a:lnTo>
                    <a:lnTo>
                      <a:pt x="2035" y="189"/>
                    </a:lnTo>
                    <a:lnTo>
                      <a:pt x="2035" y="177"/>
                    </a:lnTo>
                    <a:lnTo>
                      <a:pt x="2035" y="177"/>
                    </a:lnTo>
                    <a:lnTo>
                      <a:pt x="2035" y="172"/>
                    </a:lnTo>
                    <a:lnTo>
                      <a:pt x="2035" y="165"/>
                    </a:lnTo>
                    <a:lnTo>
                      <a:pt x="2035" y="165"/>
                    </a:lnTo>
                    <a:lnTo>
                      <a:pt x="2028" y="165"/>
                    </a:lnTo>
                    <a:lnTo>
                      <a:pt x="2024" y="165"/>
                    </a:lnTo>
                    <a:lnTo>
                      <a:pt x="2024" y="165"/>
                    </a:lnTo>
                    <a:lnTo>
                      <a:pt x="2012" y="165"/>
                    </a:lnTo>
                    <a:lnTo>
                      <a:pt x="2012" y="165"/>
                    </a:lnTo>
                    <a:lnTo>
                      <a:pt x="2005" y="165"/>
                    </a:lnTo>
                    <a:lnTo>
                      <a:pt x="1998" y="165"/>
                    </a:lnTo>
                    <a:lnTo>
                      <a:pt x="1998" y="165"/>
                    </a:lnTo>
                    <a:lnTo>
                      <a:pt x="1998" y="168"/>
                    </a:lnTo>
                    <a:lnTo>
                      <a:pt x="1998" y="172"/>
                    </a:lnTo>
                    <a:lnTo>
                      <a:pt x="1998" y="177"/>
                    </a:lnTo>
                    <a:lnTo>
                      <a:pt x="1998" y="177"/>
                    </a:lnTo>
                    <a:lnTo>
                      <a:pt x="1993" y="180"/>
                    </a:lnTo>
                    <a:lnTo>
                      <a:pt x="1986" y="177"/>
                    </a:lnTo>
                    <a:lnTo>
                      <a:pt x="1986" y="177"/>
                    </a:lnTo>
                    <a:lnTo>
                      <a:pt x="1986" y="165"/>
                    </a:lnTo>
                    <a:lnTo>
                      <a:pt x="1986" y="165"/>
                    </a:lnTo>
                    <a:lnTo>
                      <a:pt x="1981" y="165"/>
                    </a:lnTo>
                    <a:lnTo>
                      <a:pt x="1974" y="165"/>
                    </a:lnTo>
                    <a:lnTo>
                      <a:pt x="1974" y="165"/>
                    </a:lnTo>
                    <a:lnTo>
                      <a:pt x="1962" y="165"/>
                    </a:lnTo>
                    <a:lnTo>
                      <a:pt x="1962" y="165"/>
                    </a:lnTo>
                    <a:lnTo>
                      <a:pt x="1951" y="165"/>
                    </a:lnTo>
                    <a:lnTo>
                      <a:pt x="1951" y="165"/>
                    </a:lnTo>
                    <a:lnTo>
                      <a:pt x="1939" y="165"/>
                    </a:lnTo>
                    <a:lnTo>
                      <a:pt x="1939" y="165"/>
                    </a:lnTo>
                    <a:lnTo>
                      <a:pt x="1934" y="165"/>
                    </a:lnTo>
                    <a:lnTo>
                      <a:pt x="1927" y="165"/>
                    </a:lnTo>
                    <a:lnTo>
                      <a:pt x="1927" y="165"/>
                    </a:lnTo>
                    <a:lnTo>
                      <a:pt x="1927" y="168"/>
                    </a:lnTo>
                    <a:lnTo>
                      <a:pt x="1927" y="172"/>
                    </a:lnTo>
                    <a:lnTo>
                      <a:pt x="1927" y="177"/>
                    </a:lnTo>
                    <a:lnTo>
                      <a:pt x="1927" y="177"/>
                    </a:lnTo>
                    <a:lnTo>
                      <a:pt x="1915" y="177"/>
                    </a:lnTo>
                    <a:lnTo>
                      <a:pt x="1915" y="177"/>
                    </a:lnTo>
                    <a:lnTo>
                      <a:pt x="1892" y="177"/>
                    </a:lnTo>
                    <a:lnTo>
                      <a:pt x="1892" y="177"/>
                    </a:lnTo>
                    <a:lnTo>
                      <a:pt x="1844" y="177"/>
                    </a:lnTo>
                    <a:lnTo>
                      <a:pt x="1844" y="177"/>
                    </a:lnTo>
                    <a:lnTo>
                      <a:pt x="1844" y="172"/>
                    </a:lnTo>
                    <a:lnTo>
                      <a:pt x="1844" y="168"/>
                    </a:lnTo>
                    <a:lnTo>
                      <a:pt x="1844" y="165"/>
                    </a:lnTo>
                    <a:lnTo>
                      <a:pt x="1844" y="165"/>
                    </a:lnTo>
                    <a:lnTo>
                      <a:pt x="1837" y="165"/>
                    </a:lnTo>
                    <a:lnTo>
                      <a:pt x="1833" y="165"/>
                    </a:lnTo>
                    <a:lnTo>
                      <a:pt x="1833" y="165"/>
                    </a:lnTo>
                    <a:lnTo>
                      <a:pt x="1821" y="165"/>
                    </a:lnTo>
                    <a:lnTo>
                      <a:pt x="1821" y="165"/>
                    </a:lnTo>
                    <a:lnTo>
                      <a:pt x="1821" y="177"/>
                    </a:lnTo>
                    <a:lnTo>
                      <a:pt x="1821" y="177"/>
                    </a:lnTo>
                    <a:lnTo>
                      <a:pt x="1809" y="177"/>
                    </a:lnTo>
                    <a:lnTo>
                      <a:pt x="1809" y="177"/>
                    </a:lnTo>
                    <a:lnTo>
                      <a:pt x="1797" y="177"/>
                    </a:lnTo>
                    <a:lnTo>
                      <a:pt x="1797" y="177"/>
                    </a:lnTo>
                    <a:lnTo>
                      <a:pt x="1774" y="177"/>
                    </a:lnTo>
                    <a:lnTo>
                      <a:pt x="1774" y="177"/>
                    </a:lnTo>
                    <a:lnTo>
                      <a:pt x="1774" y="172"/>
                    </a:lnTo>
                    <a:lnTo>
                      <a:pt x="1774" y="165"/>
                    </a:lnTo>
                    <a:lnTo>
                      <a:pt x="1774" y="165"/>
                    </a:lnTo>
                    <a:lnTo>
                      <a:pt x="1767" y="165"/>
                    </a:lnTo>
                    <a:lnTo>
                      <a:pt x="1762" y="165"/>
                    </a:lnTo>
                    <a:lnTo>
                      <a:pt x="1762" y="165"/>
                    </a:lnTo>
                    <a:lnTo>
                      <a:pt x="1755" y="168"/>
                    </a:lnTo>
                    <a:lnTo>
                      <a:pt x="1748" y="165"/>
                    </a:lnTo>
                    <a:lnTo>
                      <a:pt x="1748" y="165"/>
                    </a:lnTo>
                    <a:lnTo>
                      <a:pt x="1743" y="165"/>
                    </a:lnTo>
                    <a:lnTo>
                      <a:pt x="1736" y="165"/>
                    </a:lnTo>
                    <a:lnTo>
                      <a:pt x="1736" y="165"/>
                    </a:lnTo>
                    <a:lnTo>
                      <a:pt x="1731" y="168"/>
                    </a:lnTo>
                    <a:lnTo>
                      <a:pt x="1724" y="165"/>
                    </a:lnTo>
                    <a:lnTo>
                      <a:pt x="1724" y="165"/>
                    </a:lnTo>
                    <a:lnTo>
                      <a:pt x="1724" y="161"/>
                    </a:lnTo>
                    <a:lnTo>
                      <a:pt x="1724" y="154"/>
                    </a:lnTo>
                    <a:lnTo>
                      <a:pt x="1724" y="154"/>
                    </a:lnTo>
                    <a:lnTo>
                      <a:pt x="1724" y="142"/>
                    </a:lnTo>
                    <a:lnTo>
                      <a:pt x="1724" y="142"/>
                    </a:lnTo>
                    <a:lnTo>
                      <a:pt x="1701" y="142"/>
                    </a:lnTo>
                    <a:lnTo>
                      <a:pt x="1701" y="142"/>
                    </a:lnTo>
                    <a:lnTo>
                      <a:pt x="1689" y="142"/>
                    </a:lnTo>
                    <a:lnTo>
                      <a:pt x="1689" y="142"/>
                    </a:lnTo>
                    <a:lnTo>
                      <a:pt x="1684" y="142"/>
                    </a:lnTo>
                    <a:lnTo>
                      <a:pt x="1677" y="142"/>
                    </a:lnTo>
                    <a:lnTo>
                      <a:pt x="1677" y="142"/>
                    </a:lnTo>
                    <a:lnTo>
                      <a:pt x="1677" y="149"/>
                    </a:lnTo>
                    <a:lnTo>
                      <a:pt x="1677" y="154"/>
                    </a:lnTo>
                    <a:lnTo>
                      <a:pt x="1677" y="154"/>
                    </a:lnTo>
                    <a:lnTo>
                      <a:pt x="1672" y="154"/>
                    </a:lnTo>
                    <a:lnTo>
                      <a:pt x="1665" y="154"/>
                    </a:lnTo>
                    <a:lnTo>
                      <a:pt x="1665" y="154"/>
                    </a:lnTo>
                    <a:lnTo>
                      <a:pt x="1654" y="154"/>
                    </a:lnTo>
                    <a:lnTo>
                      <a:pt x="1654" y="154"/>
                    </a:lnTo>
                    <a:lnTo>
                      <a:pt x="1642" y="154"/>
                    </a:lnTo>
                    <a:lnTo>
                      <a:pt x="1642" y="154"/>
                    </a:lnTo>
                    <a:lnTo>
                      <a:pt x="1635" y="154"/>
                    </a:lnTo>
                    <a:lnTo>
                      <a:pt x="1630" y="154"/>
                    </a:lnTo>
                    <a:lnTo>
                      <a:pt x="1630" y="154"/>
                    </a:lnTo>
                    <a:lnTo>
                      <a:pt x="1630" y="151"/>
                    </a:lnTo>
                    <a:lnTo>
                      <a:pt x="1630" y="149"/>
                    </a:lnTo>
                    <a:lnTo>
                      <a:pt x="1630" y="142"/>
                    </a:lnTo>
                    <a:lnTo>
                      <a:pt x="1630" y="142"/>
                    </a:lnTo>
                    <a:lnTo>
                      <a:pt x="1628" y="142"/>
                    </a:lnTo>
                    <a:lnTo>
                      <a:pt x="1625" y="142"/>
                    </a:lnTo>
                    <a:lnTo>
                      <a:pt x="1618" y="142"/>
                    </a:lnTo>
                    <a:lnTo>
                      <a:pt x="1618" y="142"/>
                    </a:lnTo>
                    <a:lnTo>
                      <a:pt x="1618" y="149"/>
                    </a:lnTo>
                    <a:lnTo>
                      <a:pt x="1618" y="154"/>
                    </a:lnTo>
                    <a:lnTo>
                      <a:pt x="1618" y="154"/>
                    </a:lnTo>
                    <a:lnTo>
                      <a:pt x="1614" y="154"/>
                    </a:lnTo>
                    <a:lnTo>
                      <a:pt x="1607" y="154"/>
                    </a:lnTo>
                    <a:lnTo>
                      <a:pt x="1607" y="154"/>
                    </a:lnTo>
                    <a:lnTo>
                      <a:pt x="1595" y="154"/>
                    </a:lnTo>
                    <a:lnTo>
                      <a:pt x="1595" y="154"/>
                    </a:lnTo>
                    <a:lnTo>
                      <a:pt x="1583" y="154"/>
                    </a:lnTo>
                    <a:lnTo>
                      <a:pt x="1583" y="154"/>
                    </a:lnTo>
                    <a:lnTo>
                      <a:pt x="1571" y="154"/>
                    </a:lnTo>
                    <a:lnTo>
                      <a:pt x="1571" y="154"/>
                    </a:lnTo>
                    <a:lnTo>
                      <a:pt x="1564" y="154"/>
                    </a:lnTo>
                    <a:lnTo>
                      <a:pt x="1559" y="154"/>
                    </a:lnTo>
                    <a:lnTo>
                      <a:pt x="1559" y="154"/>
                    </a:lnTo>
                    <a:lnTo>
                      <a:pt x="1557" y="156"/>
                    </a:lnTo>
                    <a:lnTo>
                      <a:pt x="1559" y="161"/>
                    </a:lnTo>
                    <a:lnTo>
                      <a:pt x="1559" y="165"/>
                    </a:lnTo>
                    <a:lnTo>
                      <a:pt x="1559" y="165"/>
                    </a:lnTo>
                    <a:lnTo>
                      <a:pt x="1510" y="165"/>
                    </a:lnTo>
                    <a:lnTo>
                      <a:pt x="1510" y="165"/>
                    </a:lnTo>
                    <a:lnTo>
                      <a:pt x="1498" y="165"/>
                    </a:lnTo>
                    <a:lnTo>
                      <a:pt x="1498" y="165"/>
                    </a:lnTo>
                    <a:lnTo>
                      <a:pt x="1475" y="165"/>
                    </a:lnTo>
                    <a:lnTo>
                      <a:pt x="1475" y="165"/>
                    </a:lnTo>
                    <a:lnTo>
                      <a:pt x="1475" y="161"/>
                    </a:lnTo>
                    <a:lnTo>
                      <a:pt x="1477" y="156"/>
                    </a:lnTo>
                    <a:lnTo>
                      <a:pt x="1475" y="154"/>
                    </a:lnTo>
                    <a:lnTo>
                      <a:pt x="1475" y="154"/>
                    </a:lnTo>
                    <a:lnTo>
                      <a:pt x="1463" y="154"/>
                    </a:lnTo>
                    <a:lnTo>
                      <a:pt x="1463" y="154"/>
                    </a:lnTo>
                    <a:lnTo>
                      <a:pt x="1451" y="154"/>
                    </a:lnTo>
                    <a:lnTo>
                      <a:pt x="1451" y="154"/>
                    </a:lnTo>
                    <a:lnTo>
                      <a:pt x="1439" y="154"/>
                    </a:lnTo>
                    <a:lnTo>
                      <a:pt x="1439" y="154"/>
                    </a:lnTo>
                    <a:lnTo>
                      <a:pt x="1427" y="154"/>
                    </a:lnTo>
                    <a:lnTo>
                      <a:pt x="1427" y="154"/>
                    </a:lnTo>
                    <a:lnTo>
                      <a:pt x="1423" y="154"/>
                    </a:lnTo>
                    <a:lnTo>
                      <a:pt x="1416" y="154"/>
                    </a:lnTo>
                    <a:lnTo>
                      <a:pt x="1416" y="154"/>
                    </a:lnTo>
                    <a:lnTo>
                      <a:pt x="1416" y="156"/>
                    </a:lnTo>
                    <a:lnTo>
                      <a:pt x="1416" y="161"/>
                    </a:lnTo>
                    <a:lnTo>
                      <a:pt x="1416" y="165"/>
                    </a:lnTo>
                    <a:lnTo>
                      <a:pt x="1416" y="165"/>
                    </a:lnTo>
                    <a:lnTo>
                      <a:pt x="1413" y="168"/>
                    </a:lnTo>
                    <a:lnTo>
                      <a:pt x="1411" y="165"/>
                    </a:lnTo>
                    <a:lnTo>
                      <a:pt x="1404" y="165"/>
                    </a:lnTo>
                    <a:lnTo>
                      <a:pt x="1404" y="165"/>
                    </a:lnTo>
                    <a:lnTo>
                      <a:pt x="1404" y="161"/>
                    </a:lnTo>
                    <a:lnTo>
                      <a:pt x="1404" y="156"/>
                    </a:lnTo>
                    <a:lnTo>
                      <a:pt x="1404" y="154"/>
                    </a:lnTo>
                    <a:lnTo>
                      <a:pt x="1404" y="154"/>
                    </a:lnTo>
                    <a:lnTo>
                      <a:pt x="1399" y="154"/>
                    </a:lnTo>
                    <a:lnTo>
                      <a:pt x="1392" y="154"/>
                    </a:lnTo>
                    <a:lnTo>
                      <a:pt x="1392" y="154"/>
                    </a:lnTo>
                    <a:lnTo>
                      <a:pt x="1380" y="154"/>
                    </a:lnTo>
                    <a:lnTo>
                      <a:pt x="1380" y="154"/>
                    </a:lnTo>
                    <a:lnTo>
                      <a:pt x="1369" y="154"/>
                    </a:lnTo>
                    <a:lnTo>
                      <a:pt x="1369" y="154"/>
                    </a:lnTo>
                    <a:lnTo>
                      <a:pt x="1357" y="154"/>
                    </a:lnTo>
                    <a:lnTo>
                      <a:pt x="1357" y="154"/>
                    </a:lnTo>
                    <a:lnTo>
                      <a:pt x="1350" y="154"/>
                    </a:lnTo>
                    <a:lnTo>
                      <a:pt x="1345" y="154"/>
                    </a:lnTo>
                    <a:lnTo>
                      <a:pt x="1345" y="154"/>
                    </a:lnTo>
                    <a:lnTo>
                      <a:pt x="1345" y="149"/>
                    </a:lnTo>
                    <a:lnTo>
                      <a:pt x="1345" y="142"/>
                    </a:lnTo>
                    <a:lnTo>
                      <a:pt x="1345" y="142"/>
                    </a:lnTo>
                    <a:lnTo>
                      <a:pt x="1343" y="142"/>
                    </a:lnTo>
                    <a:lnTo>
                      <a:pt x="1338" y="142"/>
                    </a:lnTo>
                    <a:lnTo>
                      <a:pt x="1333" y="142"/>
                    </a:lnTo>
                    <a:lnTo>
                      <a:pt x="1333" y="142"/>
                    </a:lnTo>
                    <a:lnTo>
                      <a:pt x="1310" y="142"/>
                    </a:lnTo>
                    <a:lnTo>
                      <a:pt x="1310" y="142"/>
                    </a:lnTo>
                    <a:lnTo>
                      <a:pt x="1303" y="142"/>
                    </a:lnTo>
                    <a:lnTo>
                      <a:pt x="1300" y="142"/>
                    </a:lnTo>
                    <a:lnTo>
                      <a:pt x="1298" y="142"/>
                    </a:lnTo>
                    <a:lnTo>
                      <a:pt x="1298" y="142"/>
                    </a:lnTo>
                    <a:lnTo>
                      <a:pt x="1298" y="149"/>
                    </a:lnTo>
                    <a:lnTo>
                      <a:pt x="1298" y="154"/>
                    </a:lnTo>
                    <a:lnTo>
                      <a:pt x="1298" y="154"/>
                    </a:lnTo>
                    <a:lnTo>
                      <a:pt x="1291" y="154"/>
                    </a:lnTo>
                    <a:lnTo>
                      <a:pt x="1286" y="154"/>
                    </a:lnTo>
                    <a:lnTo>
                      <a:pt x="1286" y="154"/>
                    </a:lnTo>
                    <a:lnTo>
                      <a:pt x="1279" y="154"/>
                    </a:lnTo>
                    <a:lnTo>
                      <a:pt x="1274" y="154"/>
                    </a:lnTo>
                    <a:lnTo>
                      <a:pt x="1274" y="154"/>
                    </a:lnTo>
                    <a:lnTo>
                      <a:pt x="1272" y="156"/>
                    </a:lnTo>
                    <a:lnTo>
                      <a:pt x="1272" y="161"/>
                    </a:lnTo>
                    <a:lnTo>
                      <a:pt x="1274" y="165"/>
                    </a:lnTo>
                    <a:lnTo>
                      <a:pt x="1274" y="165"/>
                    </a:lnTo>
                    <a:lnTo>
                      <a:pt x="1248" y="165"/>
                    </a:lnTo>
                    <a:lnTo>
                      <a:pt x="1248" y="165"/>
                    </a:lnTo>
                    <a:lnTo>
                      <a:pt x="1225" y="165"/>
                    </a:lnTo>
                    <a:lnTo>
                      <a:pt x="1225" y="165"/>
                    </a:lnTo>
                    <a:lnTo>
                      <a:pt x="1225" y="161"/>
                    </a:lnTo>
                    <a:lnTo>
                      <a:pt x="1227" y="156"/>
                    </a:lnTo>
                    <a:lnTo>
                      <a:pt x="1225" y="154"/>
                    </a:lnTo>
                    <a:lnTo>
                      <a:pt x="1225" y="154"/>
                    </a:lnTo>
                    <a:lnTo>
                      <a:pt x="1220" y="154"/>
                    </a:lnTo>
                    <a:lnTo>
                      <a:pt x="1213" y="154"/>
                    </a:lnTo>
                    <a:lnTo>
                      <a:pt x="1213" y="154"/>
                    </a:lnTo>
                    <a:lnTo>
                      <a:pt x="1208" y="154"/>
                    </a:lnTo>
                    <a:lnTo>
                      <a:pt x="1201" y="154"/>
                    </a:lnTo>
                    <a:lnTo>
                      <a:pt x="1201" y="154"/>
                    </a:lnTo>
                    <a:lnTo>
                      <a:pt x="1201" y="161"/>
                    </a:lnTo>
                    <a:lnTo>
                      <a:pt x="1201" y="165"/>
                    </a:lnTo>
                    <a:lnTo>
                      <a:pt x="1201" y="165"/>
                    </a:lnTo>
                    <a:lnTo>
                      <a:pt x="1199" y="168"/>
                    </a:lnTo>
                    <a:lnTo>
                      <a:pt x="1197" y="165"/>
                    </a:lnTo>
                    <a:lnTo>
                      <a:pt x="1189" y="165"/>
                    </a:lnTo>
                    <a:lnTo>
                      <a:pt x="1189" y="165"/>
                    </a:lnTo>
                    <a:lnTo>
                      <a:pt x="1178" y="165"/>
                    </a:lnTo>
                    <a:lnTo>
                      <a:pt x="1178" y="165"/>
                    </a:lnTo>
                    <a:lnTo>
                      <a:pt x="1154" y="165"/>
                    </a:lnTo>
                    <a:lnTo>
                      <a:pt x="1154" y="165"/>
                    </a:lnTo>
                    <a:lnTo>
                      <a:pt x="1147" y="165"/>
                    </a:lnTo>
                    <a:lnTo>
                      <a:pt x="1142" y="165"/>
                    </a:lnTo>
                    <a:lnTo>
                      <a:pt x="1142" y="165"/>
                    </a:lnTo>
                    <a:lnTo>
                      <a:pt x="1142" y="163"/>
                    </a:lnTo>
                    <a:lnTo>
                      <a:pt x="1142" y="161"/>
                    </a:lnTo>
                    <a:lnTo>
                      <a:pt x="1142" y="154"/>
                    </a:lnTo>
                    <a:lnTo>
                      <a:pt x="1142" y="154"/>
                    </a:lnTo>
                    <a:lnTo>
                      <a:pt x="1138" y="154"/>
                    </a:lnTo>
                    <a:lnTo>
                      <a:pt x="1131" y="154"/>
                    </a:lnTo>
                    <a:lnTo>
                      <a:pt x="1131" y="154"/>
                    </a:lnTo>
                    <a:lnTo>
                      <a:pt x="1131" y="165"/>
                    </a:lnTo>
                    <a:lnTo>
                      <a:pt x="1131" y="165"/>
                    </a:lnTo>
                    <a:lnTo>
                      <a:pt x="1126" y="165"/>
                    </a:lnTo>
                    <a:lnTo>
                      <a:pt x="1119" y="165"/>
                    </a:lnTo>
                    <a:lnTo>
                      <a:pt x="1119" y="165"/>
                    </a:lnTo>
                    <a:lnTo>
                      <a:pt x="1107" y="165"/>
                    </a:lnTo>
                    <a:lnTo>
                      <a:pt x="1107" y="165"/>
                    </a:lnTo>
                    <a:lnTo>
                      <a:pt x="1095" y="165"/>
                    </a:lnTo>
                    <a:lnTo>
                      <a:pt x="1095" y="165"/>
                    </a:lnTo>
                    <a:lnTo>
                      <a:pt x="1072" y="165"/>
                    </a:lnTo>
                    <a:lnTo>
                      <a:pt x="1072" y="165"/>
                    </a:lnTo>
                    <a:lnTo>
                      <a:pt x="1060" y="165"/>
                    </a:lnTo>
                    <a:lnTo>
                      <a:pt x="1060" y="165"/>
                    </a:lnTo>
                    <a:lnTo>
                      <a:pt x="1060" y="161"/>
                    </a:lnTo>
                    <a:lnTo>
                      <a:pt x="1060" y="154"/>
                    </a:lnTo>
                    <a:lnTo>
                      <a:pt x="1060" y="154"/>
                    </a:lnTo>
                    <a:lnTo>
                      <a:pt x="1058" y="154"/>
                    </a:lnTo>
                    <a:lnTo>
                      <a:pt x="1053" y="154"/>
                    </a:lnTo>
                    <a:lnTo>
                      <a:pt x="1048" y="154"/>
                    </a:lnTo>
                    <a:lnTo>
                      <a:pt x="1048" y="154"/>
                    </a:lnTo>
                    <a:lnTo>
                      <a:pt x="1048" y="149"/>
                    </a:lnTo>
                    <a:lnTo>
                      <a:pt x="1048" y="142"/>
                    </a:lnTo>
                    <a:lnTo>
                      <a:pt x="1048" y="142"/>
                    </a:lnTo>
                    <a:lnTo>
                      <a:pt x="1041" y="142"/>
                    </a:lnTo>
                    <a:lnTo>
                      <a:pt x="1036" y="142"/>
                    </a:lnTo>
                    <a:lnTo>
                      <a:pt x="1036" y="142"/>
                    </a:lnTo>
                    <a:lnTo>
                      <a:pt x="1010" y="142"/>
                    </a:lnTo>
                    <a:lnTo>
                      <a:pt x="1010" y="142"/>
                    </a:lnTo>
                    <a:lnTo>
                      <a:pt x="1010" y="130"/>
                    </a:lnTo>
                    <a:lnTo>
                      <a:pt x="1010" y="130"/>
                    </a:lnTo>
                    <a:lnTo>
                      <a:pt x="1010" y="106"/>
                    </a:lnTo>
                    <a:lnTo>
                      <a:pt x="1010" y="106"/>
                    </a:lnTo>
                    <a:lnTo>
                      <a:pt x="987" y="106"/>
                    </a:lnTo>
                    <a:lnTo>
                      <a:pt x="987" y="106"/>
                    </a:lnTo>
                    <a:lnTo>
                      <a:pt x="940" y="106"/>
                    </a:lnTo>
                    <a:lnTo>
                      <a:pt x="940" y="106"/>
                    </a:lnTo>
                    <a:lnTo>
                      <a:pt x="940" y="118"/>
                    </a:lnTo>
                    <a:lnTo>
                      <a:pt x="940" y="118"/>
                    </a:lnTo>
                    <a:lnTo>
                      <a:pt x="940" y="130"/>
                    </a:lnTo>
                    <a:lnTo>
                      <a:pt x="940" y="130"/>
                    </a:lnTo>
                    <a:lnTo>
                      <a:pt x="940" y="137"/>
                    </a:lnTo>
                    <a:lnTo>
                      <a:pt x="940" y="142"/>
                    </a:lnTo>
                    <a:lnTo>
                      <a:pt x="940" y="142"/>
                    </a:lnTo>
                    <a:lnTo>
                      <a:pt x="937" y="144"/>
                    </a:lnTo>
                    <a:lnTo>
                      <a:pt x="935" y="142"/>
                    </a:lnTo>
                    <a:lnTo>
                      <a:pt x="928" y="142"/>
                    </a:lnTo>
                    <a:lnTo>
                      <a:pt x="928" y="142"/>
                    </a:lnTo>
                    <a:lnTo>
                      <a:pt x="928" y="95"/>
                    </a:lnTo>
                    <a:lnTo>
                      <a:pt x="928" y="95"/>
                    </a:lnTo>
                    <a:lnTo>
                      <a:pt x="928" y="71"/>
                    </a:lnTo>
                    <a:lnTo>
                      <a:pt x="928" y="71"/>
                    </a:lnTo>
                    <a:lnTo>
                      <a:pt x="916" y="71"/>
                    </a:lnTo>
                    <a:lnTo>
                      <a:pt x="916" y="71"/>
                    </a:lnTo>
                    <a:lnTo>
                      <a:pt x="904" y="71"/>
                    </a:lnTo>
                    <a:lnTo>
                      <a:pt x="904" y="71"/>
                    </a:lnTo>
                    <a:lnTo>
                      <a:pt x="893" y="71"/>
                    </a:lnTo>
                    <a:lnTo>
                      <a:pt x="893" y="71"/>
                    </a:lnTo>
                    <a:lnTo>
                      <a:pt x="881" y="71"/>
                    </a:lnTo>
                    <a:lnTo>
                      <a:pt x="881" y="71"/>
                    </a:lnTo>
                    <a:lnTo>
                      <a:pt x="874" y="71"/>
                    </a:lnTo>
                    <a:lnTo>
                      <a:pt x="869" y="71"/>
                    </a:lnTo>
                    <a:lnTo>
                      <a:pt x="869" y="71"/>
                    </a:lnTo>
                    <a:lnTo>
                      <a:pt x="869" y="73"/>
                    </a:lnTo>
                    <a:lnTo>
                      <a:pt x="869" y="76"/>
                    </a:lnTo>
                    <a:lnTo>
                      <a:pt x="869" y="83"/>
                    </a:lnTo>
                    <a:lnTo>
                      <a:pt x="869" y="83"/>
                    </a:lnTo>
                    <a:lnTo>
                      <a:pt x="845" y="83"/>
                    </a:lnTo>
                    <a:lnTo>
                      <a:pt x="845" y="83"/>
                    </a:lnTo>
                    <a:lnTo>
                      <a:pt x="834" y="83"/>
                    </a:lnTo>
                    <a:lnTo>
                      <a:pt x="834" y="83"/>
                    </a:lnTo>
                    <a:lnTo>
                      <a:pt x="834" y="71"/>
                    </a:lnTo>
                    <a:lnTo>
                      <a:pt x="834" y="71"/>
                    </a:lnTo>
                    <a:lnTo>
                      <a:pt x="834" y="64"/>
                    </a:lnTo>
                    <a:lnTo>
                      <a:pt x="834" y="59"/>
                    </a:lnTo>
                    <a:lnTo>
                      <a:pt x="834" y="59"/>
                    </a:lnTo>
                    <a:lnTo>
                      <a:pt x="827" y="59"/>
                    </a:lnTo>
                    <a:lnTo>
                      <a:pt x="822" y="59"/>
                    </a:lnTo>
                    <a:lnTo>
                      <a:pt x="822" y="59"/>
                    </a:lnTo>
                    <a:lnTo>
                      <a:pt x="820" y="57"/>
                    </a:lnTo>
                    <a:lnTo>
                      <a:pt x="822" y="52"/>
                    </a:lnTo>
                    <a:lnTo>
                      <a:pt x="822" y="48"/>
                    </a:lnTo>
                    <a:lnTo>
                      <a:pt x="822" y="48"/>
                    </a:lnTo>
                    <a:lnTo>
                      <a:pt x="798" y="48"/>
                    </a:lnTo>
                    <a:lnTo>
                      <a:pt x="798" y="48"/>
                    </a:lnTo>
                    <a:lnTo>
                      <a:pt x="791" y="48"/>
                    </a:lnTo>
                    <a:lnTo>
                      <a:pt x="787" y="48"/>
                    </a:lnTo>
                    <a:lnTo>
                      <a:pt x="787" y="48"/>
                    </a:lnTo>
                    <a:lnTo>
                      <a:pt x="784" y="52"/>
                    </a:lnTo>
                    <a:lnTo>
                      <a:pt x="787" y="59"/>
                    </a:lnTo>
                    <a:lnTo>
                      <a:pt x="787" y="59"/>
                    </a:lnTo>
                    <a:lnTo>
                      <a:pt x="784" y="59"/>
                    </a:lnTo>
                    <a:lnTo>
                      <a:pt x="779" y="59"/>
                    </a:lnTo>
                    <a:lnTo>
                      <a:pt x="772" y="59"/>
                    </a:lnTo>
                    <a:lnTo>
                      <a:pt x="772" y="59"/>
                    </a:lnTo>
                    <a:lnTo>
                      <a:pt x="772" y="64"/>
                    </a:lnTo>
                    <a:lnTo>
                      <a:pt x="772" y="71"/>
                    </a:lnTo>
                    <a:lnTo>
                      <a:pt x="772" y="71"/>
                    </a:lnTo>
                    <a:lnTo>
                      <a:pt x="761" y="71"/>
                    </a:lnTo>
                    <a:lnTo>
                      <a:pt x="761" y="71"/>
                    </a:lnTo>
                    <a:lnTo>
                      <a:pt x="749" y="71"/>
                    </a:lnTo>
                    <a:lnTo>
                      <a:pt x="749" y="71"/>
                    </a:lnTo>
                    <a:lnTo>
                      <a:pt x="744" y="71"/>
                    </a:lnTo>
                    <a:lnTo>
                      <a:pt x="737" y="71"/>
                    </a:lnTo>
                    <a:lnTo>
                      <a:pt x="737" y="71"/>
                    </a:lnTo>
                    <a:lnTo>
                      <a:pt x="737" y="69"/>
                    </a:lnTo>
                    <a:lnTo>
                      <a:pt x="737" y="64"/>
                    </a:lnTo>
                    <a:lnTo>
                      <a:pt x="737" y="59"/>
                    </a:lnTo>
                    <a:lnTo>
                      <a:pt x="737" y="59"/>
                    </a:lnTo>
                    <a:lnTo>
                      <a:pt x="725" y="59"/>
                    </a:lnTo>
                    <a:lnTo>
                      <a:pt x="725" y="59"/>
                    </a:lnTo>
                    <a:lnTo>
                      <a:pt x="702" y="59"/>
                    </a:lnTo>
                    <a:lnTo>
                      <a:pt x="702" y="59"/>
                    </a:lnTo>
                    <a:lnTo>
                      <a:pt x="702" y="64"/>
                    </a:lnTo>
                    <a:lnTo>
                      <a:pt x="702" y="69"/>
                    </a:lnTo>
                    <a:lnTo>
                      <a:pt x="702" y="71"/>
                    </a:lnTo>
                    <a:lnTo>
                      <a:pt x="702" y="71"/>
                    </a:lnTo>
                    <a:lnTo>
                      <a:pt x="697" y="71"/>
                    </a:lnTo>
                    <a:lnTo>
                      <a:pt x="690" y="71"/>
                    </a:lnTo>
                    <a:lnTo>
                      <a:pt x="690" y="71"/>
                    </a:lnTo>
                    <a:lnTo>
                      <a:pt x="685" y="71"/>
                    </a:lnTo>
                    <a:lnTo>
                      <a:pt x="678" y="71"/>
                    </a:lnTo>
                    <a:lnTo>
                      <a:pt x="678" y="71"/>
                    </a:lnTo>
                    <a:lnTo>
                      <a:pt x="666" y="71"/>
                    </a:lnTo>
                    <a:lnTo>
                      <a:pt x="666" y="71"/>
                    </a:lnTo>
                    <a:lnTo>
                      <a:pt x="655" y="71"/>
                    </a:lnTo>
                    <a:lnTo>
                      <a:pt x="655" y="71"/>
                    </a:lnTo>
                    <a:lnTo>
                      <a:pt x="643" y="71"/>
                    </a:lnTo>
                    <a:lnTo>
                      <a:pt x="643" y="71"/>
                    </a:lnTo>
                    <a:lnTo>
                      <a:pt x="619" y="71"/>
                    </a:lnTo>
                    <a:lnTo>
                      <a:pt x="619" y="71"/>
                    </a:lnTo>
                    <a:lnTo>
                      <a:pt x="607" y="71"/>
                    </a:lnTo>
                    <a:lnTo>
                      <a:pt x="607" y="71"/>
                    </a:lnTo>
                    <a:lnTo>
                      <a:pt x="596" y="71"/>
                    </a:lnTo>
                    <a:lnTo>
                      <a:pt x="596" y="71"/>
                    </a:lnTo>
                    <a:lnTo>
                      <a:pt x="589" y="71"/>
                    </a:lnTo>
                    <a:lnTo>
                      <a:pt x="584" y="71"/>
                    </a:lnTo>
                    <a:lnTo>
                      <a:pt x="584" y="71"/>
                    </a:lnTo>
                    <a:lnTo>
                      <a:pt x="584" y="64"/>
                    </a:lnTo>
                    <a:lnTo>
                      <a:pt x="584" y="59"/>
                    </a:lnTo>
                    <a:lnTo>
                      <a:pt x="584" y="59"/>
                    </a:lnTo>
                    <a:lnTo>
                      <a:pt x="577" y="59"/>
                    </a:lnTo>
                    <a:lnTo>
                      <a:pt x="572" y="59"/>
                    </a:lnTo>
                    <a:lnTo>
                      <a:pt x="572" y="59"/>
                    </a:lnTo>
                    <a:lnTo>
                      <a:pt x="560" y="59"/>
                    </a:lnTo>
                    <a:lnTo>
                      <a:pt x="560" y="59"/>
                    </a:lnTo>
                    <a:lnTo>
                      <a:pt x="560" y="64"/>
                    </a:lnTo>
                    <a:lnTo>
                      <a:pt x="560" y="69"/>
                    </a:lnTo>
                    <a:lnTo>
                      <a:pt x="560" y="71"/>
                    </a:lnTo>
                    <a:lnTo>
                      <a:pt x="560" y="71"/>
                    </a:lnTo>
                    <a:lnTo>
                      <a:pt x="558" y="71"/>
                    </a:lnTo>
                    <a:lnTo>
                      <a:pt x="553" y="71"/>
                    </a:lnTo>
                    <a:lnTo>
                      <a:pt x="549" y="71"/>
                    </a:lnTo>
                    <a:lnTo>
                      <a:pt x="549" y="71"/>
                    </a:lnTo>
                    <a:lnTo>
                      <a:pt x="542" y="71"/>
                    </a:lnTo>
                    <a:lnTo>
                      <a:pt x="539" y="71"/>
                    </a:lnTo>
                    <a:lnTo>
                      <a:pt x="537" y="71"/>
                    </a:lnTo>
                    <a:lnTo>
                      <a:pt x="537" y="71"/>
                    </a:lnTo>
                    <a:lnTo>
                      <a:pt x="534" y="73"/>
                    </a:lnTo>
                    <a:lnTo>
                      <a:pt x="534" y="76"/>
                    </a:lnTo>
                    <a:lnTo>
                      <a:pt x="537" y="83"/>
                    </a:lnTo>
                    <a:lnTo>
                      <a:pt x="537" y="83"/>
                    </a:lnTo>
                    <a:lnTo>
                      <a:pt x="523" y="83"/>
                    </a:lnTo>
                    <a:lnTo>
                      <a:pt x="523" y="83"/>
                    </a:lnTo>
                    <a:lnTo>
                      <a:pt x="518" y="83"/>
                    </a:lnTo>
                    <a:lnTo>
                      <a:pt x="511" y="83"/>
                    </a:lnTo>
                    <a:lnTo>
                      <a:pt x="511" y="83"/>
                    </a:lnTo>
                    <a:lnTo>
                      <a:pt x="511" y="88"/>
                    </a:lnTo>
                    <a:lnTo>
                      <a:pt x="511" y="95"/>
                    </a:lnTo>
                    <a:lnTo>
                      <a:pt x="511" y="95"/>
                    </a:lnTo>
                    <a:lnTo>
                      <a:pt x="509" y="95"/>
                    </a:lnTo>
                    <a:lnTo>
                      <a:pt x="506" y="95"/>
                    </a:lnTo>
                    <a:lnTo>
                      <a:pt x="499" y="95"/>
                    </a:lnTo>
                    <a:lnTo>
                      <a:pt x="499" y="95"/>
                    </a:lnTo>
                    <a:lnTo>
                      <a:pt x="499" y="83"/>
                    </a:lnTo>
                    <a:lnTo>
                      <a:pt x="499" y="83"/>
                    </a:lnTo>
                    <a:lnTo>
                      <a:pt x="499" y="36"/>
                    </a:lnTo>
                    <a:lnTo>
                      <a:pt x="499" y="36"/>
                    </a:lnTo>
                    <a:lnTo>
                      <a:pt x="499" y="24"/>
                    </a:lnTo>
                    <a:lnTo>
                      <a:pt x="499" y="24"/>
                    </a:lnTo>
                    <a:lnTo>
                      <a:pt x="499" y="0"/>
                    </a:lnTo>
                    <a:lnTo>
                      <a:pt x="499" y="0"/>
                    </a:lnTo>
                    <a:lnTo>
                      <a:pt x="476" y="0"/>
                    </a:lnTo>
                    <a:lnTo>
                      <a:pt x="476" y="0"/>
                    </a:lnTo>
                    <a:lnTo>
                      <a:pt x="452" y="0"/>
                    </a:lnTo>
                    <a:lnTo>
                      <a:pt x="452" y="0"/>
                    </a:lnTo>
                    <a:lnTo>
                      <a:pt x="447" y="0"/>
                    </a:lnTo>
                    <a:lnTo>
                      <a:pt x="440" y="0"/>
                    </a:lnTo>
                    <a:lnTo>
                      <a:pt x="440" y="0"/>
                    </a:lnTo>
                    <a:lnTo>
                      <a:pt x="440" y="3"/>
                    </a:lnTo>
                    <a:lnTo>
                      <a:pt x="440" y="5"/>
                    </a:lnTo>
                    <a:lnTo>
                      <a:pt x="440" y="12"/>
                    </a:lnTo>
                    <a:lnTo>
                      <a:pt x="440" y="12"/>
                    </a:lnTo>
                    <a:lnTo>
                      <a:pt x="435" y="12"/>
                    </a:lnTo>
                    <a:lnTo>
                      <a:pt x="428" y="12"/>
                    </a:lnTo>
                    <a:lnTo>
                      <a:pt x="428" y="12"/>
                    </a:lnTo>
                    <a:lnTo>
                      <a:pt x="428" y="17"/>
                    </a:lnTo>
                    <a:lnTo>
                      <a:pt x="428" y="24"/>
                    </a:lnTo>
                    <a:lnTo>
                      <a:pt x="428" y="24"/>
                    </a:lnTo>
                    <a:lnTo>
                      <a:pt x="428" y="48"/>
                    </a:lnTo>
                    <a:lnTo>
                      <a:pt x="428" y="48"/>
                    </a:lnTo>
                    <a:lnTo>
                      <a:pt x="428" y="59"/>
                    </a:lnTo>
                    <a:lnTo>
                      <a:pt x="428" y="59"/>
                    </a:lnTo>
                    <a:lnTo>
                      <a:pt x="428" y="64"/>
                    </a:lnTo>
                    <a:lnTo>
                      <a:pt x="428" y="71"/>
                    </a:lnTo>
                    <a:lnTo>
                      <a:pt x="428" y="71"/>
                    </a:lnTo>
                    <a:lnTo>
                      <a:pt x="424" y="71"/>
                    </a:lnTo>
                    <a:lnTo>
                      <a:pt x="417" y="71"/>
                    </a:lnTo>
                    <a:lnTo>
                      <a:pt x="417" y="71"/>
                    </a:lnTo>
                    <a:lnTo>
                      <a:pt x="417" y="73"/>
                    </a:lnTo>
                    <a:lnTo>
                      <a:pt x="417" y="76"/>
                    </a:lnTo>
                    <a:lnTo>
                      <a:pt x="417" y="83"/>
                    </a:lnTo>
                    <a:lnTo>
                      <a:pt x="417" y="83"/>
                    </a:lnTo>
                    <a:lnTo>
                      <a:pt x="417" y="106"/>
                    </a:lnTo>
                    <a:lnTo>
                      <a:pt x="417" y="106"/>
                    </a:lnTo>
                    <a:lnTo>
                      <a:pt x="393" y="106"/>
                    </a:lnTo>
                    <a:lnTo>
                      <a:pt x="393" y="106"/>
                    </a:lnTo>
                    <a:lnTo>
                      <a:pt x="386" y="106"/>
                    </a:lnTo>
                    <a:lnTo>
                      <a:pt x="384" y="106"/>
                    </a:lnTo>
                    <a:lnTo>
                      <a:pt x="381" y="106"/>
                    </a:lnTo>
                    <a:lnTo>
                      <a:pt x="381" y="106"/>
                    </a:lnTo>
                    <a:lnTo>
                      <a:pt x="381" y="102"/>
                    </a:lnTo>
                    <a:lnTo>
                      <a:pt x="381" y="95"/>
                    </a:lnTo>
                    <a:lnTo>
                      <a:pt x="381" y="95"/>
                    </a:lnTo>
                    <a:lnTo>
                      <a:pt x="381" y="90"/>
                    </a:lnTo>
                    <a:lnTo>
                      <a:pt x="381" y="83"/>
                    </a:lnTo>
                    <a:lnTo>
                      <a:pt x="381" y="83"/>
                    </a:lnTo>
                    <a:lnTo>
                      <a:pt x="381" y="59"/>
                    </a:lnTo>
                    <a:lnTo>
                      <a:pt x="381" y="59"/>
                    </a:lnTo>
                    <a:lnTo>
                      <a:pt x="381" y="48"/>
                    </a:lnTo>
                    <a:lnTo>
                      <a:pt x="381" y="48"/>
                    </a:lnTo>
                    <a:lnTo>
                      <a:pt x="381" y="36"/>
                    </a:lnTo>
                    <a:lnTo>
                      <a:pt x="381" y="36"/>
                    </a:lnTo>
                    <a:lnTo>
                      <a:pt x="381" y="29"/>
                    </a:lnTo>
                    <a:lnTo>
                      <a:pt x="381" y="24"/>
                    </a:lnTo>
                    <a:lnTo>
                      <a:pt x="381" y="24"/>
                    </a:lnTo>
                    <a:lnTo>
                      <a:pt x="379" y="24"/>
                    </a:lnTo>
                    <a:lnTo>
                      <a:pt x="374" y="24"/>
                    </a:lnTo>
                    <a:lnTo>
                      <a:pt x="370" y="24"/>
                    </a:lnTo>
                    <a:lnTo>
                      <a:pt x="370" y="24"/>
                    </a:lnTo>
                    <a:lnTo>
                      <a:pt x="370" y="22"/>
                    </a:lnTo>
                    <a:lnTo>
                      <a:pt x="370" y="17"/>
                    </a:lnTo>
                    <a:lnTo>
                      <a:pt x="370" y="12"/>
                    </a:lnTo>
                    <a:lnTo>
                      <a:pt x="370" y="12"/>
                    </a:lnTo>
                    <a:lnTo>
                      <a:pt x="358" y="12"/>
                    </a:lnTo>
                    <a:lnTo>
                      <a:pt x="358" y="12"/>
                    </a:lnTo>
                    <a:lnTo>
                      <a:pt x="334" y="12"/>
                    </a:lnTo>
                    <a:lnTo>
                      <a:pt x="334" y="12"/>
                    </a:lnTo>
                    <a:lnTo>
                      <a:pt x="322" y="12"/>
                    </a:lnTo>
                    <a:lnTo>
                      <a:pt x="322" y="12"/>
                    </a:lnTo>
                    <a:lnTo>
                      <a:pt x="315" y="12"/>
                    </a:lnTo>
                    <a:lnTo>
                      <a:pt x="311" y="12"/>
                    </a:lnTo>
                    <a:lnTo>
                      <a:pt x="311" y="12"/>
                    </a:lnTo>
                    <a:lnTo>
                      <a:pt x="311" y="17"/>
                    </a:lnTo>
                    <a:lnTo>
                      <a:pt x="311" y="24"/>
                    </a:lnTo>
                    <a:lnTo>
                      <a:pt x="311" y="24"/>
                    </a:lnTo>
                    <a:lnTo>
                      <a:pt x="304" y="24"/>
                    </a:lnTo>
                    <a:lnTo>
                      <a:pt x="299" y="24"/>
                    </a:lnTo>
                    <a:lnTo>
                      <a:pt x="299" y="24"/>
                    </a:lnTo>
                    <a:lnTo>
                      <a:pt x="292" y="24"/>
                    </a:lnTo>
                    <a:lnTo>
                      <a:pt x="285" y="24"/>
                    </a:lnTo>
                    <a:lnTo>
                      <a:pt x="285" y="24"/>
                    </a:lnTo>
                    <a:lnTo>
                      <a:pt x="261" y="24"/>
                    </a:lnTo>
                    <a:lnTo>
                      <a:pt x="261" y="24"/>
                    </a:lnTo>
                    <a:lnTo>
                      <a:pt x="261" y="36"/>
                    </a:lnTo>
                    <a:lnTo>
                      <a:pt x="261" y="36"/>
                    </a:lnTo>
                    <a:lnTo>
                      <a:pt x="261" y="59"/>
                    </a:lnTo>
                    <a:lnTo>
                      <a:pt x="261" y="59"/>
                    </a:lnTo>
                    <a:lnTo>
                      <a:pt x="261" y="106"/>
                    </a:lnTo>
                    <a:lnTo>
                      <a:pt x="261" y="106"/>
                    </a:lnTo>
                    <a:lnTo>
                      <a:pt x="261" y="154"/>
                    </a:lnTo>
                    <a:lnTo>
                      <a:pt x="261" y="154"/>
                    </a:lnTo>
                    <a:lnTo>
                      <a:pt x="256" y="154"/>
                    </a:lnTo>
                    <a:lnTo>
                      <a:pt x="249" y="154"/>
                    </a:lnTo>
                    <a:lnTo>
                      <a:pt x="249" y="154"/>
                    </a:lnTo>
                    <a:lnTo>
                      <a:pt x="249" y="149"/>
                    </a:lnTo>
                    <a:lnTo>
                      <a:pt x="249" y="142"/>
                    </a:lnTo>
                    <a:lnTo>
                      <a:pt x="249" y="142"/>
                    </a:lnTo>
                    <a:lnTo>
                      <a:pt x="247" y="142"/>
                    </a:lnTo>
                    <a:lnTo>
                      <a:pt x="245" y="142"/>
                    </a:lnTo>
                    <a:lnTo>
                      <a:pt x="238" y="142"/>
                    </a:lnTo>
                    <a:lnTo>
                      <a:pt x="238" y="142"/>
                    </a:lnTo>
                    <a:lnTo>
                      <a:pt x="238" y="137"/>
                    </a:lnTo>
                    <a:lnTo>
                      <a:pt x="238" y="130"/>
                    </a:lnTo>
                    <a:lnTo>
                      <a:pt x="238" y="130"/>
                    </a:lnTo>
                    <a:lnTo>
                      <a:pt x="238" y="118"/>
                    </a:lnTo>
                    <a:lnTo>
                      <a:pt x="238" y="118"/>
                    </a:lnTo>
                    <a:lnTo>
                      <a:pt x="238" y="106"/>
                    </a:lnTo>
                    <a:lnTo>
                      <a:pt x="238" y="106"/>
                    </a:lnTo>
                    <a:lnTo>
                      <a:pt x="238" y="83"/>
                    </a:lnTo>
                    <a:lnTo>
                      <a:pt x="238" y="83"/>
                    </a:lnTo>
                    <a:lnTo>
                      <a:pt x="226" y="83"/>
                    </a:lnTo>
                    <a:lnTo>
                      <a:pt x="226" y="83"/>
                    </a:lnTo>
                    <a:lnTo>
                      <a:pt x="214" y="83"/>
                    </a:lnTo>
                    <a:lnTo>
                      <a:pt x="214" y="83"/>
                    </a:lnTo>
                    <a:lnTo>
                      <a:pt x="214" y="85"/>
                    </a:lnTo>
                    <a:lnTo>
                      <a:pt x="214" y="88"/>
                    </a:lnTo>
                    <a:lnTo>
                      <a:pt x="214" y="95"/>
                    </a:lnTo>
                    <a:lnTo>
                      <a:pt x="214" y="95"/>
                    </a:lnTo>
                    <a:lnTo>
                      <a:pt x="167" y="95"/>
                    </a:lnTo>
                    <a:lnTo>
                      <a:pt x="167" y="95"/>
                    </a:lnTo>
                    <a:lnTo>
                      <a:pt x="167" y="106"/>
                    </a:lnTo>
                    <a:lnTo>
                      <a:pt x="167" y="106"/>
                    </a:lnTo>
                    <a:lnTo>
                      <a:pt x="167" y="118"/>
                    </a:lnTo>
                    <a:lnTo>
                      <a:pt x="167" y="118"/>
                    </a:lnTo>
                    <a:lnTo>
                      <a:pt x="167" y="130"/>
                    </a:lnTo>
                    <a:lnTo>
                      <a:pt x="167" y="130"/>
                    </a:lnTo>
                    <a:lnTo>
                      <a:pt x="167" y="137"/>
                    </a:lnTo>
                    <a:lnTo>
                      <a:pt x="167" y="142"/>
                    </a:lnTo>
                    <a:lnTo>
                      <a:pt x="167" y="142"/>
                    </a:lnTo>
                    <a:lnTo>
                      <a:pt x="155" y="142"/>
                    </a:lnTo>
                    <a:lnTo>
                      <a:pt x="155" y="142"/>
                    </a:lnTo>
                    <a:lnTo>
                      <a:pt x="155" y="130"/>
                    </a:lnTo>
                    <a:lnTo>
                      <a:pt x="155" y="130"/>
                    </a:lnTo>
                    <a:lnTo>
                      <a:pt x="153" y="130"/>
                    </a:lnTo>
                    <a:lnTo>
                      <a:pt x="148" y="130"/>
                    </a:lnTo>
                    <a:lnTo>
                      <a:pt x="143" y="130"/>
                    </a:lnTo>
                    <a:lnTo>
                      <a:pt x="143" y="130"/>
                    </a:lnTo>
                    <a:lnTo>
                      <a:pt x="143" y="137"/>
                    </a:lnTo>
                    <a:lnTo>
                      <a:pt x="143" y="139"/>
                    </a:lnTo>
                    <a:lnTo>
                      <a:pt x="143" y="142"/>
                    </a:lnTo>
                    <a:lnTo>
                      <a:pt x="143" y="142"/>
                    </a:lnTo>
                    <a:lnTo>
                      <a:pt x="132" y="142"/>
                    </a:lnTo>
                    <a:lnTo>
                      <a:pt x="132" y="142"/>
                    </a:lnTo>
                    <a:lnTo>
                      <a:pt x="132" y="130"/>
                    </a:lnTo>
                    <a:lnTo>
                      <a:pt x="132" y="130"/>
                    </a:lnTo>
                    <a:lnTo>
                      <a:pt x="129" y="130"/>
                    </a:lnTo>
                    <a:lnTo>
                      <a:pt x="124" y="130"/>
                    </a:lnTo>
                    <a:lnTo>
                      <a:pt x="120" y="130"/>
                    </a:lnTo>
                    <a:lnTo>
                      <a:pt x="120" y="130"/>
                    </a:lnTo>
                    <a:lnTo>
                      <a:pt x="113" y="130"/>
                    </a:lnTo>
                    <a:lnTo>
                      <a:pt x="110" y="130"/>
                    </a:lnTo>
                    <a:lnTo>
                      <a:pt x="108" y="130"/>
                    </a:lnTo>
                    <a:lnTo>
                      <a:pt x="108" y="130"/>
                    </a:lnTo>
                    <a:lnTo>
                      <a:pt x="108" y="125"/>
                    </a:lnTo>
                    <a:lnTo>
                      <a:pt x="108" y="118"/>
                    </a:lnTo>
                    <a:lnTo>
                      <a:pt x="108" y="118"/>
                    </a:lnTo>
                    <a:lnTo>
                      <a:pt x="108" y="114"/>
                    </a:lnTo>
                    <a:lnTo>
                      <a:pt x="108" y="106"/>
                    </a:lnTo>
                    <a:lnTo>
                      <a:pt x="108" y="106"/>
                    </a:lnTo>
                    <a:lnTo>
                      <a:pt x="108" y="95"/>
                    </a:lnTo>
                    <a:lnTo>
                      <a:pt x="108" y="95"/>
                    </a:lnTo>
                    <a:lnTo>
                      <a:pt x="108" y="71"/>
                    </a:lnTo>
                    <a:lnTo>
                      <a:pt x="108" y="71"/>
                    </a:lnTo>
                    <a:lnTo>
                      <a:pt x="96" y="71"/>
                    </a:lnTo>
                    <a:lnTo>
                      <a:pt x="96" y="71"/>
                    </a:lnTo>
                    <a:lnTo>
                      <a:pt x="89" y="71"/>
                    </a:lnTo>
                    <a:lnTo>
                      <a:pt x="84" y="71"/>
                    </a:lnTo>
                    <a:lnTo>
                      <a:pt x="84" y="71"/>
                    </a:lnTo>
                    <a:lnTo>
                      <a:pt x="84" y="66"/>
                    </a:lnTo>
                    <a:lnTo>
                      <a:pt x="84" y="59"/>
                    </a:lnTo>
                    <a:lnTo>
                      <a:pt x="84" y="59"/>
                    </a:lnTo>
                    <a:lnTo>
                      <a:pt x="82" y="59"/>
                    </a:lnTo>
                    <a:lnTo>
                      <a:pt x="77" y="59"/>
                    </a:lnTo>
                    <a:lnTo>
                      <a:pt x="73" y="59"/>
                    </a:lnTo>
                    <a:lnTo>
                      <a:pt x="73" y="59"/>
                    </a:lnTo>
                    <a:lnTo>
                      <a:pt x="73" y="48"/>
                    </a:lnTo>
                    <a:lnTo>
                      <a:pt x="73" y="48"/>
                    </a:lnTo>
                    <a:lnTo>
                      <a:pt x="70" y="41"/>
                    </a:lnTo>
                    <a:lnTo>
                      <a:pt x="73" y="36"/>
                    </a:lnTo>
                    <a:lnTo>
                      <a:pt x="73" y="36"/>
                    </a:lnTo>
                    <a:lnTo>
                      <a:pt x="75" y="36"/>
                    </a:lnTo>
                    <a:lnTo>
                      <a:pt x="77" y="36"/>
                    </a:lnTo>
                    <a:lnTo>
                      <a:pt x="84" y="36"/>
                    </a:lnTo>
                    <a:lnTo>
                      <a:pt x="84" y="36"/>
                    </a:lnTo>
                    <a:lnTo>
                      <a:pt x="84" y="12"/>
                    </a:lnTo>
                    <a:lnTo>
                      <a:pt x="84" y="12"/>
                    </a:lnTo>
                    <a:lnTo>
                      <a:pt x="35" y="12"/>
                    </a:lnTo>
                    <a:lnTo>
                      <a:pt x="35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0" y="12"/>
                    </a:lnTo>
                    <a:lnTo>
                      <a:pt x="0" y="262"/>
                    </a:lnTo>
                    <a:lnTo>
                      <a:pt x="0" y="262"/>
                    </a:lnTo>
                    <a:lnTo>
                      <a:pt x="23" y="262"/>
                    </a:lnTo>
                    <a:lnTo>
                      <a:pt x="23" y="262"/>
                    </a:lnTo>
                    <a:lnTo>
                      <a:pt x="35" y="262"/>
                    </a:lnTo>
                    <a:lnTo>
                      <a:pt x="35" y="262"/>
                    </a:lnTo>
                    <a:lnTo>
                      <a:pt x="61" y="262"/>
                    </a:lnTo>
                    <a:lnTo>
                      <a:pt x="61" y="262"/>
                    </a:lnTo>
                    <a:lnTo>
                      <a:pt x="73" y="262"/>
                    </a:lnTo>
                    <a:lnTo>
                      <a:pt x="73" y="262"/>
                    </a:lnTo>
                    <a:lnTo>
                      <a:pt x="96" y="262"/>
                    </a:lnTo>
                    <a:lnTo>
                      <a:pt x="96" y="262"/>
                    </a:lnTo>
                    <a:lnTo>
                      <a:pt x="108" y="262"/>
                    </a:lnTo>
                    <a:lnTo>
                      <a:pt x="108" y="262"/>
                    </a:lnTo>
                    <a:lnTo>
                      <a:pt x="132" y="262"/>
                    </a:lnTo>
                    <a:lnTo>
                      <a:pt x="132" y="262"/>
                    </a:lnTo>
                    <a:lnTo>
                      <a:pt x="143" y="262"/>
                    </a:lnTo>
                    <a:lnTo>
                      <a:pt x="143" y="262"/>
                    </a:lnTo>
                    <a:lnTo>
                      <a:pt x="167" y="262"/>
                    </a:lnTo>
                    <a:lnTo>
                      <a:pt x="167" y="262"/>
                    </a:lnTo>
                    <a:lnTo>
                      <a:pt x="179" y="262"/>
                    </a:lnTo>
                    <a:lnTo>
                      <a:pt x="179" y="262"/>
                    </a:lnTo>
                    <a:lnTo>
                      <a:pt x="202" y="262"/>
                    </a:lnTo>
                    <a:lnTo>
                      <a:pt x="202" y="262"/>
                    </a:lnTo>
                    <a:lnTo>
                      <a:pt x="214" y="262"/>
                    </a:lnTo>
                    <a:lnTo>
                      <a:pt x="214" y="262"/>
                    </a:lnTo>
                    <a:lnTo>
                      <a:pt x="238" y="262"/>
                    </a:lnTo>
                    <a:lnTo>
                      <a:pt x="238" y="262"/>
                    </a:lnTo>
                    <a:lnTo>
                      <a:pt x="249" y="262"/>
                    </a:lnTo>
                    <a:lnTo>
                      <a:pt x="249" y="262"/>
                    </a:lnTo>
                    <a:lnTo>
                      <a:pt x="299" y="262"/>
                    </a:lnTo>
                    <a:lnTo>
                      <a:pt x="299" y="262"/>
                    </a:lnTo>
                    <a:lnTo>
                      <a:pt x="311" y="262"/>
                    </a:lnTo>
                    <a:lnTo>
                      <a:pt x="311" y="262"/>
                    </a:lnTo>
                    <a:lnTo>
                      <a:pt x="334" y="262"/>
                    </a:lnTo>
                    <a:lnTo>
                      <a:pt x="334" y="262"/>
                    </a:lnTo>
                    <a:lnTo>
                      <a:pt x="346" y="262"/>
                    </a:lnTo>
                    <a:lnTo>
                      <a:pt x="346" y="262"/>
                    </a:lnTo>
                    <a:lnTo>
                      <a:pt x="370" y="262"/>
                    </a:lnTo>
                    <a:lnTo>
                      <a:pt x="370" y="262"/>
                    </a:lnTo>
                    <a:lnTo>
                      <a:pt x="381" y="262"/>
                    </a:lnTo>
                    <a:lnTo>
                      <a:pt x="381" y="262"/>
                    </a:lnTo>
                    <a:lnTo>
                      <a:pt x="405" y="262"/>
                    </a:lnTo>
                    <a:lnTo>
                      <a:pt x="405" y="262"/>
                    </a:lnTo>
                    <a:lnTo>
                      <a:pt x="417" y="262"/>
                    </a:lnTo>
                    <a:lnTo>
                      <a:pt x="417" y="262"/>
                    </a:lnTo>
                    <a:lnTo>
                      <a:pt x="440" y="262"/>
                    </a:lnTo>
                    <a:lnTo>
                      <a:pt x="440" y="262"/>
                    </a:lnTo>
                    <a:lnTo>
                      <a:pt x="452" y="262"/>
                    </a:lnTo>
                    <a:lnTo>
                      <a:pt x="452" y="262"/>
                    </a:lnTo>
                    <a:lnTo>
                      <a:pt x="476" y="262"/>
                    </a:lnTo>
                    <a:lnTo>
                      <a:pt x="476" y="262"/>
                    </a:lnTo>
                    <a:lnTo>
                      <a:pt x="487" y="262"/>
                    </a:lnTo>
                    <a:lnTo>
                      <a:pt x="487" y="262"/>
                    </a:lnTo>
                    <a:lnTo>
                      <a:pt x="511" y="262"/>
                    </a:lnTo>
                    <a:lnTo>
                      <a:pt x="511" y="262"/>
                    </a:lnTo>
                    <a:lnTo>
                      <a:pt x="523" y="262"/>
                    </a:lnTo>
                    <a:lnTo>
                      <a:pt x="523" y="262"/>
                    </a:lnTo>
                    <a:lnTo>
                      <a:pt x="572" y="262"/>
                    </a:lnTo>
                    <a:lnTo>
                      <a:pt x="572" y="262"/>
                    </a:lnTo>
                    <a:lnTo>
                      <a:pt x="584" y="262"/>
                    </a:lnTo>
                    <a:lnTo>
                      <a:pt x="584" y="262"/>
                    </a:lnTo>
                    <a:lnTo>
                      <a:pt x="607" y="262"/>
                    </a:lnTo>
                    <a:lnTo>
                      <a:pt x="607" y="262"/>
                    </a:lnTo>
                    <a:lnTo>
                      <a:pt x="619" y="262"/>
                    </a:lnTo>
                    <a:lnTo>
                      <a:pt x="619" y="262"/>
                    </a:lnTo>
                    <a:lnTo>
                      <a:pt x="643" y="262"/>
                    </a:lnTo>
                    <a:lnTo>
                      <a:pt x="643" y="262"/>
                    </a:lnTo>
                    <a:lnTo>
                      <a:pt x="655" y="262"/>
                    </a:lnTo>
                    <a:lnTo>
                      <a:pt x="655" y="262"/>
                    </a:lnTo>
                    <a:lnTo>
                      <a:pt x="678" y="262"/>
                    </a:lnTo>
                    <a:lnTo>
                      <a:pt x="678" y="262"/>
                    </a:lnTo>
                    <a:lnTo>
                      <a:pt x="690" y="262"/>
                    </a:lnTo>
                    <a:lnTo>
                      <a:pt x="690" y="262"/>
                    </a:lnTo>
                    <a:lnTo>
                      <a:pt x="714" y="262"/>
                    </a:lnTo>
                    <a:lnTo>
                      <a:pt x="714" y="262"/>
                    </a:lnTo>
                    <a:lnTo>
                      <a:pt x="725" y="262"/>
                    </a:lnTo>
                    <a:lnTo>
                      <a:pt x="725" y="262"/>
                    </a:lnTo>
                    <a:lnTo>
                      <a:pt x="749" y="262"/>
                    </a:lnTo>
                    <a:lnTo>
                      <a:pt x="749" y="262"/>
                    </a:lnTo>
                    <a:lnTo>
                      <a:pt x="761" y="262"/>
                    </a:lnTo>
                    <a:lnTo>
                      <a:pt x="761" y="262"/>
                    </a:lnTo>
                    <a:lnTo>
                      <a:pt x="787" y="262"/>
                    </a:lnTo>
                    <a:lnTo>
                      <a:pt x="787" y="262"/>
                    </a:lnTo>
                    <a:lnTo>
                      <a:pt x="798" y="262"/>
                    </a:lnTo>
                    <a:lnTo>
                      <a:pt x="798" y="262"/>
                    </a:lnTo>
                    <a:lnTo>
                      <a:pt x="845" y="262"/>
                    </a:lnTo>
                    <a:lnTo>
                      <a:pt x="845" y="262"/>
                    </a:lnTo>
                    <a:lnTo>
                      <a:pt x="857" y="262"/>
                    </a:lnTo>
                    <a:lnTo>
                      <a:pt x="857" y="262"/>
                    </a:lnTo>
                    <a:lnTo>
                      <a:pt x="881" y="262"/>
                    </a:lnTo>
                    <a:lnTo>
                      <a:pt x="881" y="262"/>
                    </a:lnTo>
                    <a:lnTo>
                      <a:pt x="893" y="262"/>
                    </a:lnTo>
                    <a:lnTo>
                      <a:pt x="893" y="262"/>
                    </a:lnTo>
                    <a:lnTo>
                      <a:pt x="916" y="262"/>
                    </a:lnTo>
                    <a:lnTo>
                      <a:pt x="916" y="262"/>
                    </a:lnTo>
                    <a:lnTo>
                      <a:pt x="928" y="262"/>
                    </a:lnTo>
                    <a:lnTo>
                      <a:pt x="928" y="262"/>
                    </a:lnTo>
                    <a:lnTo>
                      <a:pt x="951" y="262"/>
                    </a:lnTo>
                    <a:lnTo>
                      <a:pt x="951" y="262"/>
                    </a:lnTo>
                    <a:lnTo>
                      <a:pt x="963" y="262"/>
                    </a:lnTo>
                    <a:lnTo>
                      <a:pt x="963" y="262"/>
                    </a:lnTo>
                    <a:lnTo>
                      <a:pt x="987" y="262"/>
                    </a:lnTo>
                    <a:lnTo>
                      <a:pt x="987" y="262"/>
                    </a:lnTo>
                    <a:lnTo>
                      <a:pt x="999" y="262"/>
                    </a:lnTo>
                    <a:lnTo>
                      <a:pt x="999" y="262"/>
                    </a:lnTo>
                    <a:lnTo>
                      <a:pt x="1022" y="262"/>
                    </a:lnTo>
                    <a:lnTo>
                      <a:pt x="1022" y="262"/>
                    </a:lnTo>
                    <a:lnTo>
                      <a:pt x="1036" y="262"/>
                    </a:lnTo>
                    <a:lnTo>
                      <a:pt x="1036" y="262"/>
                    </a:lnTo>
                    <a:lnTo>
                      <a:pt x="1060" y="262"/>
                    </a:lnTo>
                    <a:lnTo>
                      <a:pt x="1060" y="262"/>
                    </a:lnTo>
                    <a:lnTo>
                      <a:pt x="1072" y="262"/>
                    </a:lnTo>
                    <a:lnTo>
                      <a:pt x="1072" y="262"/>
                    </a:lnTo>
                    <a:lnTo>
                      <a:pt x="1119" y="262"/>
                    </a:lnTo>
                    <a:lnTo>
                      <a:pt x="1119" y="262"/>
                    </a:lnTo>
                    <a:lnTo>
                      <a:pt x="1131" y="262"/>
                    </a:lnTo>
                    <a:lnTo>
                      <a:pt x="1131" y="262"/>
                    </a:lnTo>
                    <a:lnTo>
                      <a:pt x="1154" y="262"/>
                    </a:lnTo>
                    <a:lnTo>
                      <a:pt x="1154" y="262"/>
                    </a:lnTo>
                    <a:lnTo>
                      <a:pt x="1166" y="262"/>
                    </a:lnTo>
                    <a:lnTo>
                      <a:pt x="1166" y="262"/>
                    </a:lnTo>
                    <a:lnTo>
                      <a:pt x="1189" y="262"/>
                    </a:lnTo>
                    <a:lnTo>
                      <a:pt x="1189" y="262"/>
                    </a:lnTo>
                    <a:lnTo>
                      <a:pt x="1201" y="262"/>
                    </a:lnTo>
                    <a:lnTo>
                      <a:pt x="1201" y="262"/>
                    </a:lnTo>
                    <a:lnTo>
                      <a:pt x="1225" y="262"/>
                    </a:lnTo>
                    <a:lnTo>
                      <a:pt x="1225" y="262"/>
                    </a:lnTo>
                    <a:lnTo>
                      <a:pt x="1237" y="262"/>
                    </a:lnTo>
                    <a:lnTo>
                      <a:pt x="1237" y="262"/>
                    </a:lnTo>
                    <a:lnTo>
                      <a:pt x="1260" y="262"/>
                    </a:lnTo>
                    <a:lnTo>
                      <a:pt x="1260" y="262"/>
                    </a:lnTo>
                    <a:lnTo>
                      <a:pt x="1274" y="262"/>
                    </a:lnTo>
                    <a:lnTo>
                      <a:pt x="1274" y="262"/>
                    </a:lnTo>
                    <a:lnTo>
                      <a:pt x="1298" y="262"/>
                    </a:lnTo>
                    <a:lnTo>
                      <a:pt x="1298" y="262"/>
                    </a:lnTo>
                    <a:lnTo>
                      <a:pt x="1310" y="262"/>
                    </a:lnTo>
                    <a:lnTo>
                      <a:pt x="1310" y="262"/>
                    </a:lnTo>
                    <a:lnTo>
                      <a:pt x="1333" y="262"/>
                    </a:lnTo>
                    <a:lnTo>
                      <a:pt x="1333" y="262"/>
                    </a:lnTo>
                    <a:lnTo>
                      <a:pt x="1345" y="262"/>
                    </a:lnTo>
                    <a:lnTo>
                      <a:pt x="1345" y="262"/>
                    </a:lnTo>
                    <a:lnTo>
                      <a:pt x="1392" y="262"/>
                    </a:lnTo>
                    <a:lnTo>
                      <a:pt x="1392" y="262"/>
                    </a:lnTo>
                    <a:lnTo>
                      <a:pt x="1404" y="262"/>
                    </a:lnTo>
                    <a:lnTo>
                      <a:pt x="1404" y="262"/>
                    </a:lnTo>
                    <a:lnTo>
                      <a:pt x="1427" y="262"/>
                    </a:lnTo>
                    <a:lnTo>
                      <a:pt x="1427" y="262"/>
                    </a:lnTo>
                    <a:lnTo>
                      <a:pt x="1439" y="262"/>
                    </a:lnTo>
                    <a:lnTo>
                      <a:pt x="1439" y="262"/>
                    </a:lnTo>
                    <a:lnTo>
                      <a:pt x="1463" y="262"/>
                    </a:lnTo>
                    <a:lnTo>
                      <a:pt x="1463" y="262"/>
                    </a:lnTo>
                    <a:lnTo>
                      <a:pt x="1475" y="262"/>
                    </a:lnTo>
                    <a:lnTo>
                      <a:pt x="1475" y="262"/>
                    </a:lnTo>
                    <a:lnTo>
                      <a:pt x="1498" y="262"/>
                    </a:lnTo>
                    <a:lnTo>
                      <a:pt x="1498" y="262"/>
                    </a:lnTo>
                    <a:lnTo>
                      <a:pt x="1510" y="262"/>
                    </a:lnTo>
                    <a:lnTo>
                      <a:pt x="1510" y="262"/>
                    </a:lnTo>
                    <a:lnTo>
                      <a:pt x="1536" y="262"/>
                    </a:lnTo>
                    <a:lnTo>
                      <a:pt x="1536" y="262"/>
                    </a:lnTo>
                    <a:lnTo>
                      <a:pt x="1548" y="262"/>
                    </a:lnTo>
                    <a:lnTo>
                      <a:pt x="1548" y="262"/>
                    </a:lnTo>
                    <a:lnTo>
                      <a:pt x="1571" y="262"/>
                    </a:lnTo>
                    <a:lnTo>
                      <a:pt x="1571" y="262"/>
                    </a:lnTo>
                    <a:lnTo>
                      <a:pt x="1583" y="262"/>
                    </a:lnTo>
                    <a:lnTo>
                      <a:pt x="1583" y="262"/>
                    </a:lnTo>
                    <a:lnTo>
                      <a:pt x="1607" y="262"/>
                    </a:lnTo>
                    <a:lnTo>
                      <a:pt x="1607" y="262"/>
                    </a:lnTo>
                    <a:lnTo>
                      <a:pt x="1618" y="262"/>
                    </a:lnTo>
                    <a:lnTo>
                      <a:pt x="1618" y="262"/>
                    </a:lnTo>
                    <a:lnTo>
                      <a:pt x="1665" y="262"/>
                    </a:lnTo>
                    <a:lnTo>
                      <a:pt x="1665" y="262"/>
                    </a:lnTo>
                    <a:lnTo>
                      <a:pt x="1677" y="262"/>
                    </a:lnTo>
                    <a:lnTo>
                      <a:pt x="1677" y="262"/>
                    </a:lnTo>
                    <a:lnTo>
                      <a:pt x="1701" y="262"/>
                    </a:lnTo>
                    <a:lnTo>
                      <a:pt x="1701" y="262"/>
                    </a:lnTo>
                    <a:lnTo>
                      <a:pt x="1713" y="262"/>
                    </a:lnTo>
                    <a:lnTo>
                      <a:pt x="1713" y="262"/>
                    </a:lnTo>
                    <a:lnTo>
                      <a:pt x="1736" y="262"/>
                    </a:lnTo>
                    <a:lnTo>
                      <a:pt x="1736" y="262"/>
                    </a:lnTo>
                    <a:lnTo>
                      <a:pt x="1748" y="262"/>
                    </a:lnTo>
                    <a:lnTo>
                      <a:pt x="1748" y="262"/>
                    </a:lnTo>
                    <a:lnTo>
                      <a:pt x="1774" y="262"/>
                    </a:lnTo>
                    <a:lnTo>
                      <a:pt x="1774" y="262"/>
                    </a:lnTo>
                    <a:lnTo>
                      <a:pt x="1786" y="262"/>
                    </a:lnTo>
                    <a:lnTo>
                      <a:pt x="1786" y="262"/>
                    </a:lnTo>
                    <a:lnTo>
                      <a:pt x="1809" y="262"/>
                    </a:lnTo>
                    <a:lnTo>
                      <a:pt x="1809" y="262"/>
                    </a:lnTo>
                    <a:lnTo>
                      <a:pt x="1821" y="262"/>
                    </a:lnTo>
                    <a:lnTo>
                      <a:pt x="1821" y="262"/>
                    </a:lnTo>
                    <a:lnTo>
                      <a:pt x="1844" y="262"/>
                    </a:lnTo>
                    <a:lnTo>
                      <a:pt x="1844" y="262"/>
                    </a:lnTo>
                    <a:lnTo>
                      <a:pt x="1856" y="262"/>
                    </a:lnTo>
                    <a:lnTo>
                      <a:pt x="1856" y="262"/>
                    </a:lnTo>
                    <a:lnTo>
                      <a:pt x="1880" y="262"/>
                    </a:lnTo>
                    <a:lnTo>
                      <a:pt x="1880" y="262"/>
                    </a:lnTo>
                    <a:lnTo>
                      <a:pt x="1892" y="262"/>
                    </a:lnTo>
                    <a:lnTo>
                      <a:pt x="1892" y="262"/>
                    </a:lnTo>
                    <a:lnTo>
                      <a:pt x="1939" y="262"/>
                    </a:lnTo>
                    <a:lnTo>
                      <a:pt x="1939" y="262"/>
                    </a:lnTo>
                    <a:lnTo>
                      <a:pt x="1951" y="262"/>
                    </a:lnTo>
                    <a:lnTo>
                      <a:pt x="1951" y="262"/>
                    </a:lnTo>
                    <a:lnTo>
                      <a:pt x="1974" y="262"/>
                    </a:lnTo>
                    <a:lnTo>
                      <a:pt x="1974" y="262"/>
                    </a:lnTo>
                    <a:lnTo>
                      <a:pt x="1986" y="262"/>
                    </a:lnTo>
                    <a:lnTo>
                      <a:pt x="1986" y="262"/>
                    </a:lnTo>
                    <a:lnTo>
                      <a:pt x="2012" y="262"/>
                    </a:lnTo>
                    <a:lnTo>
                      <a:pt x="2012" y="262"/>
                    </a:lnTo>
                    <a:lnTo>
                      <a:pt x="2024" y="262"/>
                    </a:lnTo>
                    <a:lnTo>
                      <a:pt x="2024" y="262"/>
                    </a:lnTo>
                    <a:lnTo>
                      <a:pt x="2047" y="262"/>
                    </a:lnTo>
                    <a:lnTo>
                      <a:pt x="2047" y="262"/>
                    </a:lnTo>
                    <a:lnTo>
                      <a:pt x="2059" y="262"/>
                    </a:lnTo>
                    <a:lnTo>
                      <a:pt x="2059" y="262"/>
                    </a:lnTo>
                    <a:lnTo>
                      <a:pt x="2082" y="262"/>
                    </a:lnTo>
                    <a:lnTo>
                      <a:pt x="2082" y="262"/>
                    </a:lnTo>
                    <a:lnTo>
                      <a:pt x="2094" y="262"/>
                    </a:lnTo>
                    <a:lnTo>
                      <a:pt x="2094" y="262"/>
                    </a:lnTo>
                    <a:lnTo>
                      <a:pt x="2118" y="262"/>
                    </a:lnTo>
                    <a:lnTo>
                      <a:pt x="2118" y="262"/>
                    </a:lnTo>
                    <a:lnTo>
                      <a:pt x="2130" y="262"/>
                    </a:lnTo>
                    <a:lnTo>
                      <a:pt x="2130" y="262"/>
                    </a:lnTo>
                    <a:lnTo>
                      <a:pt x="2153" y="262"/>
                    </a:lnTo>
                    <a:lnTo>
                      <a:pt x="2153" y="262"/>
                    </a:lnTo>
                    <a:lnTo>
                      <a:pt x="2165" y="262"/>
                    </a:lnTo>
                    <a:lnTo>
                      <a:pt x="2165" y="262"/>
                    </a:lnTo>
                    <a:lnTo>
                      <a:pt x="2188" y="262"/>
                    </a:lnTo>
                    <a:lnTo>
                      <a:pt x="2188" y="262"/>
                    </a:lnTo>
                    <a:lnTo>
                      <a:pt x="2200" y="262"/>
                    </a:lnTo>
                    <a:lnTo>
                      <a:pt x="2200" y="262"/>
                    </a:lnTo>
                    <a:lnTo>
                      <a:pt x="2224" y="262"/>
                    </a:lnTo>
                    <a:lnTo>
                      <a:pt x="2224" y="262"/>
                    </a:lnTo>
                    <a:lnTo>
                      <a:pt x="2250" y="262"/>
                    </a:lnTo>
                    <a:lnTo>
                      <a:pt x="2250" y="262"/>
                    </a:lnTo>
                    <a:lnTo>
                      <a:pt x="2297" y="262"/>
                    </a:lnTo>
                    <a:lnTo>
                      <a:pt x="2297" y="262"/>
                    </a:lnTo>
                    <a:lnTo>
                      <a:pt x="2320" y="262"/>
                    </a:lnTo>
                    <a:lnTo>
                      <a:pt x="2320" y="262"/>
                    </a:lnTo>
                    <a:lnTo>
                      <a:pt x="2344" y="262"/>
                    </a:lnTo>
                    <a:lnTo>
                      <a:pt x="2344" y="262"/>
                    </a:lnTo>
                    <a:lnTo>
                      <a:pt x="2344" y="250"/>
                    </a:lnTo>
                    <a:lnTo>
                      <a:pt x="2344" y="250"/>
                    </a:lnTo>
                    <a:lnTo>
                      <a:pt x="2344" y="238"/>
                    </a:lnTo>
                    <a:lnTo>
                      <a:pt x="2344" y="238"/>
                    </a:lnTo>
                    <a:lnTo>
                      <a:pt x="2344" y="227"/>
                    </a:lnTo>
                    <a:lnTo>
                      <a:pt x="2344" y="227"/>
                    </a:lnTo>
                    <a:lnTo>
                      <a:pt x="2344" y="201"/>
                    </a:lnTo>
                    <a:lnTo>
                      <a:pt x="2344" y="201"/>
                    </a:lnTo>
                    <a:lnTo>
                      <a:pt x="2320" y="201"/>
                    </a:lnTo>
                    <a:lnTo>
                      <a:pt x="2320" y="201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892174" y="3040858"/>
                <a:ext cx="3756025" cy="755650"/>
              </a:xfrm>
              <a:custGeom>
                <a:avLst/>
                <a:gdLst>
                  <a:gd name="T0" fmla="*/ 2260 w 2331"/>
                  <a:gd name="T1" fmla="*/ 262 h 476"/>
                  <a:gd name="T2" fmla="*/ 2236 w 2331"/>
                  <a:gd name="T3" fmla="*/ 273 h 476"/>
                  <a:gd name="T4" fmla="*/ 2177 w 2331"/>
                  <a:gd name="T5" fmla="*/ 273 h 476"/>
                  <a:gd name="T6" fmla="*/ 2135 w 2331"/>
                  <a:gd name="T7" fmla="*/ 238 h 476"/>
                  <a:gd name="T8" fmla="*/ 2104 w 2331"/>
                  <a:gd name="T9" fmla="*/ 285 h 476"/>
                  <a:gd name="T10" fmla="*/ 2076 w 2331"/>
                  <a:gd name="T11" fmla="*/ 285 h 476"/>
                  <a:gd name="T12" fmla="*/ 2053 w 2331"/>
                  <a:gd name="T13" fmla="*/ 297 h 476"/>
                  <a:gd name="T14" fmla="*/ 1998 w 2331"/>
                  <a:gd name="T15" fmla="*/ 320 h 476"/>
                  <a:gd name="T16" fmla="*/ 1951 w 2331"/>
                  <a:gd name="T17" fmla="*/ 179 h 476"/>
                  <a:gd name="T18" fmla="*/ 1904 w 2331"/>
                  <a:gd name="T19" fmla="*/ 153 h 476"/>
                  <a:gd name="T20" fmla="*/ 1796 w 2331"/>
                  <a:gd name="T21" fmla="*/ 262 h 476"/>
                  <a:gd name="T22" fmla="*/ 1737 w 2331"/>
                  <a:gd name="T23" fmla="*/ 285 h 476"/>
                  <a:gd name="T24" fmla="*/ 1702 w 2331"/>
                  <a:gd name="T25" fmla="*/ 262 h 476"/>
                  <a:gd name="T26" fmla="*/ 1654 w 2331"/>
                  <a:gd name="T27" fmla="*/ 231 h 476"/>
                  <a:gd name="T28" fmla="*/ 1628 w 2331"/>
                  <a:gd name="T29" fmla="*/ 273 h 476"/>
                  <a:gd name="T30" fmla="*/ 1581 w 2331"/>
                  <a:gd name="T31" fmla="*/ 250 h 476"/>
                  <a:gd name="T32" fmla="*/ 1570 w 2331"/>
                  <a:gd name="T33" fmla="*/ 141 h 476"/>
                  <a:gd name="T34" fmla="*/ 1534 w 2331"/>
                  <a:gd name="T35" fmla="*/ 141 h 476"/>
                  <a:gd name="T36" fmla="*/ 1499 w 2331"/>
                  <a:gd name="T37" fmla="*/ 184 h 476"/>
                  <a:gd name="T38" fmla="*/ 1475 w 2331"/>
                  <a:gd name="T39" fmla="*/ 285 h 476"/>
                  <a:gd name="T40" fmla="*/ 1428 w 2331"/>
                  <a:gd name="T41" fmla="*/ 297 h 476"/>
                  <a:gd name="T42" fmla="*/ 1428 w 2331"/>
                  <a:gd name="T43" fmla="*/ 118 h 476"/>
                  <a:gd name="T44" fmla="*/ 1355 w 2331"/>
                  <a:gd name="T45" fmla="*/ 106 h 476"/>
                  <a:gd name="T46" fmla="*/ 1343 w 2331"/>
                  <a:gd name="T47" fmla="*/ 214 h 476"/>
                  <a:gd name="T48" fmla="*/ 1320 w 2331"/>
                  <a:gd name="T49" fmla="*/ 309 h 476"/>
                  <a:gd name="T50" fmla="*/ 1296 w 2331"/>
                  <a:gd name="T51" fmla="*/ 356 h 476"/>
                  <a:gd name="T52" fmla="*/ 1280 w 2331"/>
                  <a:gd name="T53" fmla="*/ 297 h 476"/>
                  <a:gd name="T54" fmla="*/ 1237 w 2331"/>
                  <a:gd name="T55" fmla="*/ 273 h 476"/>
                  <a:gd name="T56" fmla="*/ 1195 w 2331"/>
                  <a:gd name="T57" fmla="*/ 297 h 476"/>
                  <a:gd name="T58" fmla="*/ 1171 w 2331"/>
                  <a:gd name="T59" fmla="*/ 344 h 476"/>
                  <a:gd name="T60" fmla="*/ 1141 w 2331"/>
                  <a:gd name="T61" fmla="*/ 297 h 476"/>
                  <a:gd name="T62" fmla="*/ 1105 w 2331"/>
                  <a:gd name="T63" fmla="*/ 273 h 476"/>
                  <a:gd name="T64" fmla="*/ 952 w 2331"/>
                  <a:gd name="T65" fmla="*/ 344 h 476"/>
                  <a:gd name="T66" fmla="*/ 903 w 2331"/>
                  <a:gd name="T67" fmla="*/ 262 h 476"/>
                  <a:gd name="T68" fmla="*/ 856 w 2331"/>
                  <a:gd name="T69" fmla="*/ 59 h 476"/>
                  <a:gd name="T70" fmla="*/ 750 w 2331"/>
                  <a:gd name="T71" fmla="*/ 35 h 476"/>
                  <a:gd name="T72" fmla="*/ 738 w 2331"/>
                  <a:gd name="T73" fmla="*/ 141 h 476"/>
                  <a:gd name="T74" fmla="*/ 726 w 2331"/>
                  <a:gd name="T75" fmla="*/ 278 h 476"/>
                  <a:gd name="T76" fmla="*/ 667 w 2331"/>
                  <a:gd name="T77" fmla="*/ 273 h 476"/>
                  <a:gd name="T78" fmla="*/ 618 w 2331"/>
                  <a:gd name="T79" fmla="*/ 297 h 476"/>
                  <a:gd name="T80" fmla="*/ 559 w 2331"/>
                  <a:gd name="T81" fmla="*/ 320 h 476"/>
                  <a:gd name="T82" fmla="*/ 523 w 2331"/>
                  <a:gd name="T83" fmla="*/ 344 h 476"/>
                  <a:gd name="T84" fmla="*/ 429 w 2331"/>
                  <a:gd name="T85" fmla="*/ 339 h 476"/>
                  <a:gd name="T86" fmla="*/ 380 w 2331"/>
                  <a:gd name="T87" fmla="*/ 356 h 476"/>
                  <a:gd name="T88" fmla="*/ 250 w 2331"/>
                  <a:gd name="T89" fmla="*/ 356 h 476"/>
                  <a:gd name="T90" fmla="*/ 179 w 2331"/>
                  <a:gd name="T91" fmla="*/ 356 h 476"/>
                  <a:gd name="T92" fmla="*/ 0 w 2331"/>
                  <a:gd name="T93" fmla="*/ 415 h 476"/>
                  <a:gd name="T94" fmla="*/ 142 w 2331"/>
                  <a:gd name="T95" fmla="*/ 476 h 476"/>
                  <a:gd name="T96" fmla="*/ 309 w 2331"/>
                  <a:gd name="T97" fmla="*/ 476 h 476"/>
                  <a:gd name="T98" fmla="*/ 488 w 2331"/>
                  <a:gd name="T99" fmla="*/ 476 h 476"/>
                  <a:gd name="T100" fmla="*/ 653 w 2331"/>
                  <a:gd name="T101" fmla="*/ 476 h 476"/>
                  <a:gd name="T102" fmla="*/ 832 w 2331"/>
                  <a:gd name="T103" fmla="*/ 476 h 476"/>
                  <a:gd name="T104" fmla="*/ 1023 w 2331"/>
                  <a:gd name="T105" fmla="*/ 476 h 476"/>
                  <a:gd name="T106" fmla="*/ 1178 w 2331"/>
                  <a:gd name="T107" fmla="*/ 476 h 476"/>
                  <a:gd name="T108" fmla="*/ 1367 w 2331"/>
                  <a:gd name="T109" fmla="*/ 476 h 476"/>
                  <a:gd name="T110" fmla="*/ 1546 w 2331"/>
                  <a:gd name="T111" fmla="*/ 476 h 476"/>
                  <a:gd name="T112" fmla="*/ 1713 w 2331"/>
                  <a:gd name="T113" fmla="*/ 476 h 476"/>
                  <a:gd name="T114" fmla="*/ 1892 w 2331"/>
                  <a:gd name="T115" fmla="*/ 476 h 476"/>
                  <a:gd name="T116" fmla="*/ 2081 w 2331"/>
                  <a:gd name="T117" fmla="*/ 476 h 476"/>
                  <a:gd name="T118" fmla="*/ 2236 w 2331"/>
                  <a:gd name="T119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331" h="476">
                    <a:moveTo>
                      <a:pt x="2331" y="226"/>
                    </a:moveTo>
                    <a:lnTo>
                      <a:pt x="2331" y="226"/>
                    </a:lnTo>
                    <a:lnTo>
                      <a:pt x="2295" y="226"/>
                    </a:lnTo>
                    <a:lnTo>
                      <a:pt x="2295" y="226"/>
                    </a:lnTo>
                    <a:lnTo>
                      <a:pt x="2283" y="226"/>
                    </a:lnTo>
                    <a:lnTo>
                      <a:pt x="2283" y="226"/>
                    </a:lnTo>
                    <a:lnTo>
                      <a:pt x="2272" y="226"/>
                    </a:lnTo>
                    <a:lnTo>
                      <a:pt x="2272" y="226"/>
                    </a:lnTo>
                    <a:lnTo>
                      <a:pt x="2272" y="231"/>
                    </a:lnTo>
                    <a:lnTo>
                      <a:pt x="2272" y="238"/>
                    </a:lnTo>
                    <a:lnTo>
                      <a:pt x="2272" y="238"/>
                    </a:lnTo>
                    <a:lnTo>
                      <a:pt x="2267" y="238"/>
                    </a:lnTo>
                    <a:lnTo>
                      <a:pt x="2262" y="236"/>
                    </a:lnTo>
                    <a:lnTo>
                      <a:pt x="2260" y="238"/>
                    </a:lnTo>
                    <a:lnTo>
                      <a:pt x="2260" y="238"/>
                    </a:lnTo>
                    <a:lnTo>
                      <a:pt x="2260" y="250"/>
                    </a:lnTo>
                    <a:lnTo>
                      <a:pt x="2260" y="250"/>
                    </a:lnTo>
                    <a:lnTo>
                      <a:pt x="2260" y="262"/>
                    </a:lnTo>
                    <a:lnTo>
                      <a:pt x="2260" y="262"/>
                    </a:lnTo>
                    <a:lnTo>
                      <a:pt x="2260" y="273"/>
                    </a:lnTo>
                    <a:lnTo>
                      <a:pt x="2260" y="273"/>
                    </a:lnTo>
                    <a:lnTo>
                      <a:pt x="2260" y="297"/>
                    </a:lnTo>
                    <a:lnTo>
                      <a:pt x="2260" y="297"/>
                    </a:lnTo>
                    <a:lnTo>
                      <a:pt x="2260" y="344"/>
                    </a:lnTo>
                    <a:lnTo>
                      <a:pt x="2260" y="344"/>
                    </a:lnTo>
                    <a:lnTo>
                      <a:pt x="2248" y="344"/>
                    </a:lnTo>
                    <a:lnTo>
                      <a:pt x="2248" y="344"/>
                    </a:lnTo>
                    <a:lnTo>
                      <a:pt x="2241" y="344"/>
                    </a:lnTo>
                    <a:lnTo>
                      <a:pt x="2236" y="344"/>
                    </a:lnTo>
                    <a:lnTo>
                      <a:pt x="2236" y="344"/>
                    </a:lnTo>
                    <a:lnTo>
                      <a:pt x="2236" y="332"/>
                    </a:lnTo>
                    <a:lnTo>
                      <a:pt x="2236" y="332"/>
                    </a:lnTo>
                    <a:lnTo>
                      <a:pt x="2236" y="320"/>
                    </a:lnTo>
                    <a:lnTo>
                      <a:pt x="2236" y="320"/>
                    </a:lnTo>
                    <a:lnTo>
                      <a:pt x="2236" y="273"/>
                    </a:lnTo>
                    <a:lnTo>
                      <a:pt x="2236" y="273"/>
                    </a:lnTo>
                    <a:lnTo>
                      <a:pt x="2225" y="273"/>
                    </a:lnTo>
                    <a:lnTo>
                      <a:pt x="2225" y="273"/>
                    </a:lnTo>
                    <a:lnTo>
                      <a:pt x="2213" y="273"/>
                    </a:lnTo>
                    <a:lnTo>
                      <a:pt x="2213" y="273"/>
                    </a:lnTo>
                    <a:lnTo>
                      <a:pt x="2201" y="273"/>
                    </a:lnTo>
                    <a:lnTo>
                      <a:pt x="2201" y="273"/>
                    </a:lnTo>
                    <a:lnTo>
                      <a:pt x="2194" y="273"/>
                    </a:lnTo>
                    <a:lnTo>
                      <a:pt x="2189" y="273"/>
                    </a:lnTo>
                    <a:lnTo>
                      <a:pt x="2189" y="273"/>
                    </a:lnTo>
                    <a:lnTo>
                      <a:pt x="2189" y="278"/>
                    </a:lnTo>
                    <a:lnTo>
                      <a:pt x="2189" y="285"/>
                    </a:lnTo>
                    <a:lnTo>
                      <a:pt x="2189" y="285"/>
                    </a:lnTo>
                    <a:lnTo>
                      <a:pt x="2187" y="285"/>
                    </a:lnTo>
                    <a:lnTo>
                      <a:pt x="2182" y="285"/>
                    </a:lnTo>
                    <a:lnTo>
                      <a:pt x="2177" y="285"/>
                    </a:lnTo>
                    <a:lnTo>
                      <a:pt x="2177" y="285"/>
                    </a:lnTo>
                    <a:lnTo>
                      <a:pt x="2177" y="273"/>
                    </a:lnTo>
                    <a:lnTo>
                      <a:pt x="2177" y="273"/>
                    </a:lnTo>
                    <a:lnTo>
                      <a:pt x="2177" y="262"/>
                    </a:lnTo>
                    <a:lnTo>
                      <a:pt x="2177" y="262"/>
                    </a:lnTo>
                    <a:lnTo>
                      <a:pt x="2177" y="255"/>
                    </a:lnTo>
                    <a:lnTo>
                      <a:pt x="2177" y="250"/>
                    </a:lnTo>
                    <a:lnTo>
                      <a:pt x="2177" y="250"/>
                    </a:lnTo>
                    <a:lnTo>
                      <a:pt x="2170" y="250"/>
                    </a:lnTo>
                    <a:lnTo>
                      <a:pt x="2166" y="250"/>
                    </a:lnTo>
                    <a:lnTo>
                      <a:pt x="2166" y="250"/>
                    </a:lnTo>
                    <a:lnTo>
                      <a:pt x="2166" y="243"/>
                    </a:lnTo>
                    <a:lnTo>
                      <a:pt x="2166" y="238"/>
                    </a:lnTo>
                    <a:lnTo>
                      <a:pt x="2166" y="238"/>
                    </a:lnTo>
                    <a:lnTo>
                      <a:pt x="2163" y="236"/>
                    </a:lnTo>
                    <a:lnTo>
                      <a:pt x="2159" y="238"/>
                    </a:lnTo>
                    <a:lnTo>
                      <a:pt x="2154" y="238"/>
                    </a:lnTo>
                    <a:lnTo>
                      <a:pt x="2154" y="238"/>
                    </a:lnTo>
                    <a:lnTo>
                      <a:pt x="2142" y="238"/>
                    </a:lnTo>
                    <a:lnTo>
                      <a:pt x="2142" y="238"/>
                    </a:lnTo>
                    <a:lnTo>
                      <a:pt x="2135" y="238"/>
                    </a:lnTo>
                    <a:lnTo>
                      <a:pt x="2130" y="238"/>
                    </a:lnTo>
                    <a:lnTo>
                      <a:pt x="2130" y="238"/>
                    </a:lnTo>
                    <a:lnTo>
                      <a:pt x="2128" y="240"/>
                    </a:lnTo>
                    <a:lnTo>
                      <a:pt x="2128" y="243"/>
                    </a:lnTo>
                    <a:lnTo>
                      <a:pt x="2130" y="250"/>
                    </a:lnTo>
                    <a:lnTo>
                      <a:pt x="2130" y="250"/>
                    </a:lnTo>
                    <a:lnTo>
                      <a:pt x="2116" y="250"/>
                    </a:lnTo>
                    <a:lnTo>
                      <a:pt x="2116" y="250"/>
                    </a:lnTo>
                    <a:lnTo>
                      <a:pt x="2111" y="250"/>
                    </a:lnTo>
                    <a:lnTo>
                      <a:pt x="2104" y="250"/>
                    </a:lnTo>
                    <a:lnTo>
                      <a:pt x="2104" y="250"/>
                    </a:lnTo>
                    <a:lnTo>
                      <a:pt x="2104" y="255"/>
                    </a:lnTo>
                    <a:lnTo>
                      <a:pt x="2104" y="262"/>
                    </a:lnTo>
                    <a:lnTo>
                      <a:pt x="2104" y="262"/>
                    </a:lnTo>
                    <a:lnTo>
                      <a:pt x="2104" y="266"/>
                    </a:lnTo>
                    <a:lnTo>
                      <a:pt x="2104" y="273"/>
                    </a:lnTo>
                    <a:lnTo>
                      <a:pt x="2104" y="273"/>
                    </a:lnTo>
                    <a:lnTo>
                      <a:pt x="2104" y="285"/>
                    </a:lnTo>
                    <a:lnTo>
                      <a:pt x="2104" y="285"/>
                    </a:lnTo>
                    <a:lnTo>
                      <a:pt x="2104" y="309"/>
                    </a:lnTo>
                    <a:lnTo>
                      <a:pt x="2104" y="309"/>
                    </a:lnTo>
                    <a:lnTo>
                      <a:pt x="2100" y="309"/>
                    </a:lnTo>
                    <a:lnTo>
                      <a:pt x="2093" y="309"/>
                    </a:lnTo>
                    <a:lnTo>
                      <a:pt x="2093" y="309"/>
                    </a:lnTo>
                    <a:lnTo>
                      <a:pt x="2093" y="304"/>
                    </a:lnTo>
                    <a:lnTo>
                      <a:pt x="2093" y="297"/>
                    </a:lnTo>
                    <a:lnTo>
                      <a:pt x="2093" y="297"/>
                    </a:lnTo>
                    <a:lnTo>
                      <a:pt x="2088" y="297"/>
                    </a:lnTo>
                    <a:lnTo>
                      <a:pt x="2081" y="297"/>
                    </a:lnTo>
                    <a:lnTo>
                      <a:pt x="2081" y="297"/>
                    </a:lnTo>
                    <a:lnTo>
                      <a:pt x="2081" y="295"/>
                    </a:lnTo>
                    <a:lnTo>
                      <a:pt x="2081" y="292"/>
                    </a:lnTo>
                    <a:lnTo>
                      <a:pt x="2081" y="285"/>
                    </a:lnTo>
                    <a:lnTo>
                      <a:pt x="2081" y="285"/>
                    </a:lnTo>
                    <a:lnTo>
                      <a:pt x="2078" y="285"/>
                    </a:lnTo>
                    <a:lnTo>
                      <a:pt x="2076" y="285"/>
                    </a:lnTo>
                    <a:lnTo>
                      <a:pt x="2069" y="285"/>
                    </a:lnTo>
                    <a:lnTo>
                      <a:pt x="2069" y="285"/>
                    </a:lnTo>
                    <a:lnTo>
                      <a:pt x="2069" y="283"/>
                    </a:lnTo>
                    <a:lnTo>
                      <a:pt x="2069" y="278"/>
                    </a:lnTo>
                    <a:lnTo>
                      <a:pt x="2069" y="273"/>
                    </a:lnTo>
                    <a:lnTo>
                      <a:pt x="2069" y="273"/>
                    </a:lnTo>
                    <a:lnTo>
                      <a:pt x="2069" y="266"/>
                    </a:lnTo>
                    <a:lnTo>
                      <a:pt x="2071" y="264"/>
                    </a:lnTo>
                    <a:lnTo>
                      <a:pt x="2069" y="262"/>
                    </a:lnTo>
                    <a:lnTo>
                      <a:pt x="2069" y="262"/>
                    </a:lnTo>
                    <a:lnTo>
                      <a:pt x="2057" y="262"/>
                    </a:lnTo>
                    <a:lnTo>
                      <a:pt x="2057" y="262"/>
                    </a:lnTo>
                    <a:lnTo>
                      <a:pt x="2057" y="266"/>
                    </a:lnTo>
                    <a:lnTo>
                      <a:pt x="2057" y="273"/>
                    </a:lnTo>
                    <a:lnTo>
                      <a:pt x="2057" y="273"/>
                    </a:lnTo>
                    <a:lnTo>
                      <a:pt x="2057" y="297"/>
                    </a:lnTo>
                    <a:lnTo>
                      <a:pt x="2057" y="297"/>
                    </a:lnTo>
                    <a:lnTo>
                      <a:pt x="2053" y="297"/>
                    </a:lnTo>
                    <a:lnTo>
                      <a:pt x="2048" y="297"/>
                    </a:lnTo>
                    <a:lnTo>
                      <a:pt x="2046" y="297"/>
                    </a:lnTo>
                    <a:lnTo>
                      <a:pt x="2046" y="297"/>
                    </a:lnTo>
                    <a:lnTo>
                      <a:pt x="2046" y="304"/>
                    </a:lnTo>
                    <a:lnTo>
                      <a:pt x="2046" y="309"/>
                    </a:lnTo>
                    <a:lnTo>
                      <a:pt x="2046" y="309"/>
                    </a:lnTo>
                    <a:lnTo>
                      <a:pt x="2041" y="309"/>
                    </a:lnTo>
                    <a:lnTo>
                      <a:pt x="2034" y="309"/>
                    </a:lnTo>
                    <a:lnTo>
                      <a:pt x="2034" y="309"/>
                    </a:lnTo>
                    <a:lnTo>
                      <a:pt x="2027" y="309"/>
                    </a:lnTo>
                    <a:lnTo>
                      <a:pt x="2022" y="309"/>
                    </a:lnTo>
                    <a:lnTo>
                      <a:pt x="2022" y="309"/>
                    </a:lnTo>
                    <a:lnTo>
                      <a:pt x="2022" y="311"/>
                    </a:lnTo>
                    <a:lnTo>
                      <a:pt x="2022" y="316"/>
                    </a:lnTo>
                    <a:lnTo>
                      <a:pt x="2022" y="320"/>
                    </a:lnTo>
                    <a:lnTo>
                      <a:pt x="2022" y="320"/>
                    </a:lnTo>
                    <a:lnTo>
                      <a:pt x="1998" y="320"/>
                    </a:lnTo>
                    <a:lnTo>
                      <a:pt x="1998" y="320"/>
                    </a:lnTo>
                    <a:lnTo>
                      <a:pt x="1951" y="320"/>
                    </a:lnTo>
                    <a:lnTo>
                      <a:pt x="1951" y="320"/>
                    </a:lnTo>
                    <a:lnTo>
                      <a:pt x="1951" y="309"/>
                    </a:lnTo>
                    <a:lnTo>
                      <a:pt x="1951" y="309"/>
                    </a:lnTo>
                    <a:lnTo>
                      <a:pt x="1951" y="285"/>
                    </a:lnTo>
                    <a:lnTo>
                      <a:pt x="1951" y="285"/>
                    </a:lnTo>
                    <a:lnTo>
                      <a:pt x="1951" y="273"/>
                    </a:lnTo>
                    <a:lnTo>
                      <a:pt x="1951" y="273"/>
                    </a:lnTo>
                    <a:lnTo>
                      <a:pt x="1951" y="250"/>
                    </a:lnTo>
                    <a:lnTo>
                      <a:pt x="1951" y="250"/>
                    </a:lnTo>
                    <a:lnTo>
                      <a:pt x="1951" y="238"/>
                    </a:lnTo>
                    <a:lnTo>
                      <a:pt x="1951" y="238"/>
                    </a:lnTo>
                    <a:lnTo>
                      <a:pt x="1951" y="214"/>
                    </a:lnTo>
                    <a:lnTo>
                      <a:pt x="1951" y="214"/>
                    </a:lnTo>
                    <a:lnTo>
                      <a:pt x="1951" y="203"/>
                    </a:lnTo>
                    <a:lnTo>
                      <a:pt x="1951" y="203"/>
                    </a:lnTo>
                    <a:lnTo>
                      <a:pt x="1951" y="179"/>
                    </a:lnTo>
                    <a:lnTo>
                      <a:pt x="1951" y="179"/>
                    </a:lnTo>
                    <a:lnTo>
                      <a:pt x="1951" y="153"/>
                    </a:lnTo>
                    <a:lnTo>
                      <a:pt x="1951" y="153"/>
                    </a:lnTo>
                    <a:lnTo>
                      <a:pt x="1944" y="153"/>
                    </a:lnTo>
                    <a:lnTo>
                      <a:pt x="1942" y="156"/>
                    </a:lnTo>
                    <a:lnTo>
                      <a:pt x="1939" y="153"/>
                    </a:lnTo>
                    <a:lnTo>
                      <a:pt x="1939" y="153"/>
                    </a:lnTo>
                    <a:lnTo>
                      <a:pt x="1939" y="148"/>
                    </a:lnTo>
                    <a:lnTo>
                      <a:pt x="1939" y="141"/>
                    </a:lnTo>
                    <a:lnTo>
                      <a:pt x="1939" y="141"/>
                    </a:lnTo>
                    <a:lnTo>
                      <a:pt x="1932" y="141"/>
                    </a:lnTo>
                    <a:lnTo>
                      <a:pt x="1928" y="141"/>
                    </a:lnTo>
                    <a:lnTo>
                      <a:pt x="1928" y="141"/>
                    </a:lnTo>
                    <a:lnTo>
                      <a:pt x="1916" y="141"/>
                    </a:lnTo>
                    <a:lnTo>
                      <a:pt x="1916" y="141"/>
                    </a:lnTo>
                    <a:lnTo>
                      <a:pt x="1904" y="141"/>
                    </a:lnTo>
                    <a:lnTo>
                      <a:pt x="1904" y="141"/>
                    </a:lnTo>
                    <a:lnTo>
                      <a:pt x="1904" y="148"/>
                    </a:lnTo>
                    <a:lnTo>
                      <a:pt x="1904" y="153"/>
                    </a:lnTo>
                    <a:lnTo>
                      <a:pt x="1904" y="153"/>
                    </a:lnTo>
                    <a:lnTo>
                      <a:pt x="1892" y="153"/>
                    </a:lnTo>
                    <a:lnTo>
                      <a:pt x="1892" y="153"/>
                    </a:lnTo>
                    <a:lnTo>
                      <a:pt x="1878" y="153"/>
                    </a:lnTo>
                    <a:lnTo>
                      <a:pt x="1878" y="153"/>
                    </a:lnTo>
                    <a:lnTo>
                      <a:pt x="1866" y="153"/>
                    </a:lnTo>
                    <a:lnTo>
                      <a:pt x="1866" y="153"/>
                    </a:lnTo>
                    <a:lnTo>
                      <a:pt x="1843" y="153"/>
                    </a:lnTo>
                    <a:lnTo>
                      <a:pt x="1843" y="153"/>
                    </a:lnTo>
                    <a:lnTo>
                      <a:pt x="1796" y="153"/>
                    </a:lnTo>
                    <a:lnTo>
                      <a:pt x="1796" y="153"/>
                    </a:lnTo>
                    <a:lnTo>
                      <a:pt x="1796" y="165"/>
                    </a:lnTo>
                    <a:lnTo>
                      <a:pt x="1796" y="165"/>
                    </a:lnTo>
                    <a:lnTo>
                      <a:pt x="1796" y="191"/>
                    </a:lnTo>
                    <a:lnTo>
                      <a:pt x="1796" y="191"/>
                    </a:lnTo>
                    <a:lnTo>
                      <a:pt x="1796" y="238"/>
                    </a:lnTo>
                    <a:lnTo>
                      <a:pt x="1796" y="238"/>
                    </a:lnTo>
                    <a:lnTo>
                      <a:pt x="1796" y="262"/>
                    </a:lnTo>
                    <a:lnTo>
                      <a:pt x="1796" y="262"/>
                    </a:lnTo>
                    <a:lnTo>
                      <a:pt x="1796" y="273"/>
                    </a:lnTo>
                    <a:lnTo>
                      <a:pt x="1796" y="273"/>
                    </a:lnTo>
                    <a:lnTo>
                      <a:pt x="1796" y="297"/>
                    </a:lnTo>
                    <a:lnTo>
                      <a:pt x="1796" y="297"/>
                    </a:lnTo>
                    <a:lnTo>
                      <a:pt x="1784" y="297"/>
                    </a:lnTo>
                    <a:lnTo>
                      <a:pt x="1784" y="297"/>
                    </a:lnTo>
                    <a:lnTo>
                      <a:pt x="1760" y="297"/>
                    </a:lnTo>
                    <a:lnTo>
                      <a:pt x="1760" y="297"/>
                    </a:lnTo>
                    <a:lnTo>
                      <a:pt x="1760" y="290"/>
                    </a:lnTo>
                    <a:lnTo>
                      <a:pt x="1760" y="287"/>
                    </a:lnTo>
                    <a:lnTo>
                      <a:pt x="1760" y="285"/>
                    </a:lnTo>
                    <a:lnTo>
                      <a:pt x="1760" y="285"/>
                    </a:lnTo>
                    <a:lnTo>
                      <a:pt x="1756" y="285"/>
                    </a:lnTo>
                    <a:lnTo>
                      <a:pt x="1749" y="285"/>
                    </a:lnTo>
                    <a:lnTo>
                      <a:pt x="1749" y="285"/>
                    </a:lnTo>
                    <a:lnTo>
                      <a:pt x="1737" y="285"/>
                    </a:lnTo>
                    <a:lnTo>
                      <a:pt x="1737" y="285"/>
                    </a:lnTo>
                    <a:lnTo>
                      <a:pt x="1725" y="285"/>
                    </a:lnTo>
                    <a:lnTo>
                      <a:pt x="1725" y="285"/>
                    </a:lnTo>
                    <a:lnTo>
                      <a:pt x="1725" y="278"/>
                    </a:lnTo>
                    <a:lnTo>
                      <a:pt x="1725" y="276"/>
                    </a:lnTo>
                    <a:lnTo>
                      <a:pt x="1725" y="273"/>
                    </a:lnTo>
                    <a:lnTo>
                      <a:pt x="1725" y="273"/>
                    </a:lnTo>
                    <a:lnTo>
                      <a:pt x="1723" y="273"/>
                    </a:lnTo>
                    <a:lnTo>
                      <a:pt x="1718" y="273"/>
                    </a:lnTo>
                    <a:lnTo>
                      <a:pt x="1713" y="273"/>
                    </a:lnTo>
                    <a:lnTo>
                      <a:pt x="1713" y="273"/>
                    </a:lnTo>
                    <a:lnTo>
                      <a:pt x="1706" y="273"/>
                    </a:lnTo>
                    <a:lnTo>
                      <a:pt x="1704" y="273"/>
                    </a:lnTo>
                    <a:lnTo>
                      <a:pt x="1702" y="273"/>
                    </a:lnTo>
                    <a:lnTo>
                      <a:pt x="1702" y="273"/>
                    </a:lnTo>
                    <a:lnTo>
                      <a:pt x="1699" y="271"/>
                    </a:lnTo>
                    <a:lnTo>
                      <a:pt x="1702" y="266"/>
                    </a:lnTo>
                    <a:lnTo>
                      <a:pt x="1702" y="262"/>
                    </a:lnTo>
                    <a:lnTo>
                      <a:pt x="1702" y="262"/>
                    </a:lnTo>
                    <a:lnTo>
                      <a:pt x="1702" y="255"/>
                    </a:lnTo>
                    <a:lnTo>
                      <a:pt x="1702" y="250"/>
                    </a:lnTo>
                    <a:lnTo>
                      <a:pt x="1702" y="250"/>
                    </a:lnTo>
                    <a:lnTo>
                      <a:pt x="1702" y="243"/>
                    </a:lnTo>
                    <a:lnTo>
                      <a:pt x="1702" y="238"/>
                    </a:lnTo>
                    <a:lnTo>
                      <a:pt x="1702" y="238"/>
                    </a:lnTo>
                    <a:lnTo>
                      <a:pt x="1690" y="238"/>
                    </a:lnTo>
                    <a:lnTo>
                      <a:pt x="1690" y="238"/>
                    </a:lnTo>
                    <a:lnTo>
                      <a:pt x="1683" y="238"/>
                    </a:lnTo>
                    <a:lnTo>
                      <a:pt x="1678" y="238"/>
                    </a:lnTo>
                    <a:lnTo>
                      <a:pt x="1678" y="238"/>
                    </a:lnTo>
                    <a:lnTo>
                      <a:pt x="1676" y="236"/>
                    </a:lnTo>
                    <a:lnTo>
                      <a:pt x="1678" y="231"/>
                    </a:lnTo>
                    <a:lnTo>
                      <a:pt x="1678" y="226"/>
                    </a:lnTo>
                    <a:lnTo>
                      <a:pt x="1678" y="226"/>
                    </a:lnTo>
                    <a:lnTo>
                      <a:pt x="1654" y="226"/>
                    </a:lnTo>
                    <a:lnTo>
                      <a:pt x="1654" y="226"/>
                    </a:lnTo>
                    <a:lnTo>
                      <a:pt x="1654" y="231"/>
                    </a:lnTo>
                    <a:lnTo>
                      <a:pt x="1654" y="236"/>
                    </a:lnTo>
                    <a:lnTo>
                      <a:pt x="1654" y="238"/>
                    </a:lnTo>
                    <a:lnTo>
                      <a:pt x="1654" y="238"/>
                    </a:lnTo>
                    <a:lnTo>
                      <a:pt x="1652" y="238"/>
                    </a:lnTo>
                    <a:lnTo>
                      <a:pt x="1647" y="238"/>
                    </a:lnTo>
                    <a:lnTo>
                      <a:pt x="1643" y="238"/>
                    </a:lnTo>
                    <a:lnTo>
                      <a:pt x="1643" y="238"/>
                    </a:lnTo>
                    <a:lnTo>
                      <a:pt x="1636" y="238"/>
                    </a:lnTo>
                    <a:lnTo>
                      <a:pt x="1631" y="236"/>
                    </a:lnTo>
                    <a:lnTo>
                      <a:pt x="1628" y="238"/>
                    </a:lnTo>
                    <a:lnTo>
                      <a:pt x="1628" y="238"/>
                    </a:lnTo>
                    <a:lnTo>
                      <a:pt x="1628" y="243"/>
                    </a:lnTo>
                    <a:lnTo>
                      <a:pt x="1628" y="250"/>
                    </a:lnTo>
                    <a:lnTo>
                      <a:pt x="1628" y="250"/>
                    </a:lnTo>
                    <a:lnTo>
                      <a:pt x="1628" y="255"/>
                    </a:lnTo>
                    <a:lnTo>
                      <a:pt x="1628" y="262"/>
                    </a:lnTo>
                    <a:lnTo>
                      <a:pt x="1628" y="262"/>
                    </a:lnTo>
                    <a:lnTo>
                      <a:pt x="1628" y="273"/>
                    </a:lnTo>
                    <a:lnTo>
                      <a:pt x="1628" y="273"/>
                    </a:lnTo>
                    <a:lnTo>
                      <a:pt x="1631" y="280"/>
                    </a:lnTo>
                    <a:lnTo>
                      <a:pt x="1628" y="285"/>
                    </a:lnTo>
                    <a:lnTo>
                      <a:pt x="1628" y="285"/>
                    </a:lnTo>
                    <a:lnTo>
                      <a:pt x="1624" y="285"/>
                    </a:lnTo>
                    <a:lnTo>
                      <a:pt x="1617" y="285"/>
                    </a:lnTo>
                    <a:lnTo>
                      <a:pt x="1617" y="285"/>
                    </a:lnTo>
                    <a:lnTo>
                      <a:pt x="1617" y="278"/>
                    </a:lnTo>
                    <a:lnTo>
                      <a:pt x="1617" y="273"/>
                    </a:lnTo>
                    <a:lnTo>
                      <a:pt x="1617" y="273"/>
                    </a:lnTo>
                    <a:lnTo>
                      <a:pt x="1593" y="273"/>
                    </a:lnTo>
                    <a:lnTo>
                      <a:pt x="1593" y="273"/>
                    </a:lnTo>
                    <a:lnTo>
                      <a:pt x="1588" y="273"/>
                    </a:lnTo>
                    <a:lnTo>
                      <a:pt x="1581" y="273"/>
                    </a:lnTo>
                    <a:lnTo>
                      <a:pt x="1581" y="273"/>
                    </a:lnTo>
                    <a:lnTo>
                      <a:pt x="1581" y="262"/>
                    </a:lnTo>
                    <a:lnTo>
                      <a:pt x="1581" y="262"/>
                    </a:lnTo>
                    <a:lnTo>
                      <a:pt x="1581" y="250"/>
                    </a:lnTo>
                    <a:lnTo>
                      <a:pt x="1581" y="250"/>
                    </a:lnTo>
                    <a:lnTo>
                      <a:pt x="1581" y="238"/>
                    </a:lnTo>
                    <a:lnTo>
                      <a:pt x="1581" y="238"/>
                    </a:lnTo>
                    <a:lnTo>
                      <a:pt x="1581" y="191"/>
                    </a:lnTo>
                    <a:lnTo>
                      <a:pt x="1581" y="191"/>
                    </a:lnTo>
                    <a:lnTo>
                      <a:pt x="1581" y="179"/>
                    </a:lnTo>
                    <a:lnTo>
                      <a:pt x="1581" y="179"/>
                    </a:lnTo>
                    <a:lnTo>
                      <a:pt x="1581" y="172"/>
                    </a:lnTo>
                    <a:lnTo>
                      <a:pt x="1581" y="165"/>
                    </a:lnTo>
                    <a:lnTo>
                      <a:pt x="1581" y="165"/>
                    </a:lnTo>
                    <a:lnTo>
                      <a:pt x="1577" y="165"/>
                    </a:lnTo>
                    <a:lnTo>
                      <a:pt x="1570" y="165"/>
                    </a:lnTo>
                    <a:lnTo>
                      <a:pt x="1570" y="165"/>
                    </a:lnTo>
                    <a:lnTo>
                      <a:pt x="1570" y="153"/>
                    </a:lnTo>
                    <a:lnTo>
                      <a:pt x="1570" y="153"/>
                    </a:lnTo>
                    <a:lnTo>
                      <a:pt x="1570" y="148"/>
                    </a:lnTo>
                    <a:lnTo>
                      <a:pt x="1570" y="141"/>
                    </a:lnTo>
                    <a:lnTo>
                      <a:pt x="1570" y="141"/>
                    </a:lnTo>
                    <a:lnTo>
                      <a:pt x="1565" y="141"/>
                    </a:lnTo>
                    <a:lnTo>
                      <a:pt x="1558" y="141"/>
                    </a:lnTo>
                    <a:lnTo>
                      <a:pt x="1558" y="141"/>
                    </a:lnTo>
                    <a:lnTo>
                      <a:pt x="1558" y="139"/>
                    </a:lnTo>
                    <a:lnTo>
                      <a:pt x="1558" y="137"/>
                    </a:lnTo>
                    <a:lnTo>
                      <a:pt x="1558" y="130"/>
                    </a:lnTo>
                    <a:lnTo>
                      <a:pt x="1558" y="130"/>
                    </a:lnTo>
                    <a:lnTo>
                      <a:pt x="1558" y="106"/>
                    </a:lnTo>
                    <a:lnTo>
                      <a:pt x="1558" y="106"/>
                    </a:lnTo>
                    <a:lnTo>
                      <a:pt x="1534" y="106"/>
                    </a:lnTo>
                    <a:lnTo>
                      <a:pt x="1534" y="106"/>
                    </a:lnTo>
                    <a:lnTo>
                      <a:pt x="1534" y="118"/>
                    </a:lnTo>
                    <a:lnTo>
                      <a:pt x="1534" y="118"/>
                    </a:lnTo>
                    <a:lnTo>
                      <a:pt x="1534" y="130"/>
                    </a:lnTo>
                    <a:lnTo>
                      <a:pt x="1534" y="130"/>
                    </a:lnTo>
                    <a:lnTo>
                      <a:pt x="1534" y="137"/>
                    </a:lnTo>
                    <a:lnTo>
                      <a:pt x="1534" y="141"/>
                    </a:lnTo>
                    <a:lnTo>
                      <a:pt x="1534" y="141"/>
                    </a:lnTo>
                    <a:lnTo>
                      <a:pt x="1527" y="141"/>
                    </a:lnTo>
                    <a:lnTo>
                      <a:pt x="1522" y="141"/>
                    </a:lnTo>
                    <a:lnTo>
                      <a:pt x="1522" y="141"/>
                    </a:lnTo>
                    <a:lnTo>
                      <a:pt x="1522" y="148"/>
                    </a:lnTo>
                    <a:lnTo>
                      <a:pt x="1522" y="153"/>
                    </a:lnTo>
                    <a:lnTo>
                      <a:pt x="1522" y="153"/>
                    </a:lnTo>
                    <a:lnTo>
                      <a:pt x="1515" y="153"/>
                    </a:lnTo>
                    <a:lnTo>
                      <a:pt x="1511" y="153"/>
                    </a:lnTo>
                    <a:lnTo>
                      <a:pt x="1511" y="153"/>
                    </a:lnTo>
                    <a:lnTo>
                      <a:pt x="1511" y="160"/>
                    </a:lnTo>
                    <a:lnTo>
                      <a:pt x="1511" y="165"/>
                    </a:lnTo>
                    <a:lnTo>
                      <a:pt x="1511" y="165"/>
                    </a:lnTo>
                    <a:lnTo>
                      <a:pt x="1511" y="179"/>
                    </a:lnTo>
                    <a:lnTo>
                      <a:pt x="1511" y="179"/>
                    </a:lnTo>
                    <a:lnTo>
                      <a:pt x="1504" y="177"/>
                    </a:lnTo>
                    <a:lnTo>
                      <a:pt x="1499" y="179"/>
                    </a:lnTo>
                    <a:lnTo>
                      <a:pt x="1499" y="179"/>
                    </a:lnTo>
                    <a:lnTo>
                      <a:pt x="1499" y="184"/>
                    </a:lnTo>
                    <a:lnTo>
                      <a:pt x="1499" y="191"/>
                    </a:lnTo>
                    <a:lnTo>
                      <a:pt x="1499" y="191"/>
                    </a:lnTo>
                    <a:lnTo>
                      <a:pt x="1499" y="203"/>
                    </a:lnTo>
                    <a:lnTo>
                      <a:pt x="1499" y="203"/>
                    </a:lnTo>
                    <a:lnTo>
                      <a:pt x="1499" y="226"/>
                    </a:lnTo>
                    <a:lnTo>
                      <a:pt x="1499" y="226"/>
                    </a:lnTo>
                    <a:lnTo>
                      <a:pt x="1499" y="273"/>
                    </a:lnTo>
                    <a:lnTo>
                      <a:pt x="1499" y="273"/>
                    </a:lnTo>
                    <a:lnTo>
                      <a:pt x="1492" y="273"/>
                    </a:lnTo>
                    <a:lnTo>
                      <a:pt x="1489" y="273"/>
                    </a:lnTo>
                    <a:lnTo>
                      <a:pt x="1487" y="273"/>
                    </a:lnTo>
                    <a:lnTo>
                      <a:pt x="1487" y="273"/>
                    </a:lnTo>
                    <a:lnTo>
                      <a:pt x="1487" y="280"/>
                    </a:lnTo>
                    <a:lnTo>
                      <a:pt x="1487" y="285"/>
                    </a:lnTo>
                    <a:lnTo>
                      <a:pt x="1487" y="285"/>
                    </a:lnTo>
                    <a:lnTo>
                      <a:pt x="1480" y="285"/>
                    </a:lnTo>
                    <a:lnTo>
                      <a:pt x="1475" y="285"/>
                    </a:lnTo>
                    <a:lnTo>
                      <a:pt x="1475" y="285"/>
                    </a:lnTo>
                    <a:lnTo>
                      <a:pt x="1468" y="285"/>
                    </a:lnTo>
                    <a:lnTo>
                      <a:pt x="1464" y="285"/>
                    </a:lnTo>
                    <a:lnTo>
                      <a:pt x="1464" y="285"/>
                    </a:lnTo>
                    <a:lnTo>
                      <a:pt x="1464" y="287"/>
                    </a:lnTo>
                    <a:lnTo>
                      <a:pt x="1464" y="290"/>
                    </a:lnTo>
                    <a:lnTo>
                      <a:pt x="1464" y="297"/>
                    </a:lnTo>
                    <a:lnTo>
                      <a:pt x="1464" y="297"/>
                    </a:lnTo>
                    <a:lnTo>
                      <a:pt x="1456" y="297"/>
                    </a:lnTo>
                    <a:lnTo>
                      <a:pt x="1452" y="297"/>
                    </a:lnTo>
                    <a:lnTo>
                      <a:pt x="1452" y="297"/>
                    </a:lnTo>
                    <a:lnTo>
                      <a:pt x="1452" y="302"/>
                    </a:lnTo>
                    <a:lnTo>
                      <a:pt x="1452" y="309"/>
                    </a:lnTo>
                    <a:lnTo>
                      <a:pt x="1452" y="309"/>
                    </a:lnTo>
                    <a:lnTo>
                      <a:pt x="1452" y="320"/>
                    </a:lnTo>
                    <a:lnTo>
                      <a:pt x="1452" y="320"/>
                    </a:lnTo>
                    <a:lnTo>
                      <a:pt x="1428" y="320"/>
                    </a:lnTo>
                    <a:lnTo>
                      <a:pt x="1428" y="320"/>
                    </a:lnTo>
                    <a:lnTo>
                      <a:pt x="1428" y="297"/>
                    </a:lnTo>
                    <a:lnTo>
                      <a:pt x="1428" y="297"/>
                    </a:lnTo>
                    <a:lnTo>
                      <a:pt x="1428" y="285"/>
                    </a:lnTo>
                    <a:lnTo>
                      <a:pt x="1428" y="285"/>
                    </a:lnTo>
                    <a:lnTo>
                      <a:pt x="1428" y="262"/>
                    </a:lnTo>
                    <a:lnTo>
                      <a:pt x="1428" y="262"/>
                    </a:lnTo>
                    <a:lnTo>
                      <a:pt x="1428" y="214"/>
                    </a:lnTo>
                    <a:lnTo>
                      <a:pt x="1428" y="214"/>
                    </a:lnTo>
                    <a:lnTo>
                      <a:pt x="1428" y="191"/>
                    </a:lnTo>
                    <a:lnTo>
                      <a:pt x="1428" y="191"/>
                    </a:lnTo>
                    <a:lnTo>
                      <a:pt x="1428" y="179"/>
                    </a:lnTo>
                    <a:lnTo>
                      <a:pt x="1428" y="179"/>
                    </a:lnTo>
                    <a:lnTo>
                      <a:pt x="1428" y="153"/>
                    </a:lnTo>
                    <a:lnTo>
                      <a:pt x="1428" y="153"/>
                    </a:lnTo>
                    <a:lnTo>
                      <a:pt x="1428" y="141"/>
                    </a:lnTo>
                    <a:lnTo>
                      <a:pt x="1428" y="141"/>
                    </a:lnTo>
                    <a:lnTo>
                      <a:pt x="1428" y="130"/>
                    </a:lnTo>
                    <a:lnTo>
                      <a:pt x="1428" y="130"/>
                    </a:lnTo>
                    <a:lnTo>
                      <a:pt x="1428" y="118"/>
                    </a:lnTo>
                    <a:lnTo>
                      <a:pt x="1428" y="118"/>
                    </a:lnTo>
                    <a:lnTo>
                      <a:pt x="1421" y="118"/>
                    </a:lnTo>
                    <a:lnTo>
                      <a:pt x="1416" y="118"/>
                    </a:lnTo>
                    <a:lnTo>
                      <a:pt x="1416" y="118"/>
                    </a:lnTo>
                    <a:lnTo>
                      <a:pt x="1416" y="106"/>
                    </a:lnTo>
                    <a:lnTo>
                      <a:pt x="1416" y="106"/>
                    </a:lnTo>
                    <a:lnTo>
                      <a:pt x="1416" y="94"/>
                    </a:lnTo>
                    <a:lnTo>
                      <a:pt x="1416" y="94"/>
                    </a:lnTo>
                    <a:lnTo>
                      <a:pt x="1390" y="94"/>
                    </a:lnTo>
                    <a:lnTo>
                      <a:pt x="1390" y="94"/>
                    </a:lnTo>
                    <a:lnTo>
                      <a:pt x="1367" y="94"/>
                    </a:lnTo>
                    <a:lnTo>
                      <a:pt x="1367" y="94"/>
                    </a:lnTo>
                    <a:lnTo>
                      <a:pt x="1362" y="94"/>
                    </a:lnTo>
                    <a:lnTo>
                      <a:pt x="1358" y="94"/>
                    </a:lnTo>
                    <a:lnTo>
                      <a:pt x="1355" y="94"/>
                    </a:lnTo>
                    <a:lnTo>
                      <a:pt x="1355" y="94"/>
                    </a:lnTo>
                    <a:lnTo>
                      <a:pt x="1355" y="101"/>
                    </a:lnTo>
                    <a:lnTo>
                      <a:pt x="1355" y="106"/>
                    </a:lnTo>
                    <a:lnTo>
                      <a:pt x="1355" y="106"/>
                    </a:lnTo>
                    <a:lnTo>
                      <a:pt x="1358" y="113"/>
                    </a:lnTo>
                    <a:lnTo>
                      <a:pt x="1355" y="118"/>
                    </a:lnTo>
                    <a:lnTo>
                      <a:pt x="1355" y="118"/>
                    </a:lnTo>
                    <a:lnTo>
                      <a:pt x="1350" y="118"/>
                    </a:lnTo>
                    <a:lnTo>
                      <a:pt x="1343" y="118"/>
                    </a:lnTo>
                    <a:lnTo>
                      <a:pt x="1343" y="118"/>
                    </a:lnTo>
                    <a:lnTo>
                      <a:pt x="1343" y="130"/>
                    </a:lnTo>
                    <a:lnTo>
                      <a:pt x="1343" y="130"/>
                    </a:lnTo>
                    <a:lnTo>
                      <a:pt x="1343" y="141"/>
                    </a:lnTo>
                    <a:lnTo>
                      <a:pt x="1343" y="141"/>
                    </a:lnTo>
                    <a:lnTo>
                      <a:pt x="1343" y="153"/>
                    </a:lnTo>
                    <a:lnTo>
                      <a:pt x="1343" y="153"/>
                    </a:lnTo>
                    <a:lnTo>
                      <a:pt x="1343" y="179"/>
                    </a:lnTo>
                    <a:lnTo>
                      <a:pt x="1343" y="179"/>
                    </a:lnTo>
                    <a:lnTo>
                      <a:pt x="1343" y="191"/>
                    </a:lnTo>
                    <a:lnTo>
                      <a:pt x="1343" y="191"/>
                    </a:lnTo>
                    <a:lnTo>
                      <a:pt x="1343" y="214"/>
                    </a:lnTo>
                    <a:lnTo>
                      <a:pt x="1343" y="214"/>
                    </a:lnTo>
                    <a:lnTo>
                      <a:pt x="1343" y="262"/>
                    </a:lnTo>
                    <a:lnTo>
                      <a:pt x="1343" y="262"/>
                    </a:lnTo>
                    <a:lnTo>
                      <a:pt x="1343" y="273"/>
                    </a:lnTo>
                    <a:lnTo>
                      <a:pt x="1343" y="273"/>
                    </a:lnTo>
                    <a:lnTo>
                      <a:pt x="1339" y="273"/>
                    </a:lnTo>
                    <a:lnTo>
                      <a:pt x="1332" y="273"/>
                    </a:lnTo>
                    <a:lnTo>
                      <a:pt x="1332" y="273"/>
                    </a:lnTo>
                    <a:lnTo>
                      <a:pt x="1332" y="278"/>
                    </a:lnTo>
                    <a:lnTo>
                      <a:pt x="1332" y="285"/>
                    </a:lnTo>
                    <a:lnTo>
                      <a:pt x="1332" y="285"/>
                    </a:lnTo>
                    <a:lnTo>
                      <a:pt x="1329" y="285"/>
                    </a:lnTo>
                    <a:lnTo>
                      <a:pt x="1327" y="285"/>
                    </a:lnTo>
                    <a:lnTo>
                      <a:pt x="1320" y="285"/>
                    </a:lnTo>
                    <a:lnTo>
                      <a:pt x="1320" y="285"/>
                    </a:lnTo>
                    <a:lnTo>
                      <a:pt x="1320" y="297"/>
                    </a:lnTo>
                    <a:lnTo>
                      <a:pt x="1320" y="297"/>
                    </a:lnTo>
                    <a:lnTo>
                      <a:pt x="1320" y="309"/>
                    </a:lnTo>
                    <a:lnTo>
                      <a:pt x="1320" y="309"/>
                    </a:lnTo>
                    <a:lnTo>
                      <a:pt x="1320" y="320"/>
                    </a:lnTo>
                    <a:lnTo>
                      <a:pt x="1320" y="320"/>
                    </a:lnTo>
                    <a:lnTo>
                      <a:pt x="1320" y="332"/>
                    </a:lnTo>
                    <a:lnTo>
                      <a:pt x="1320" y="332"/>
                    </a:lnTo>
                    <a:lnTo>
                      <a:pt x="1320" y="344"/>
                    </a:lnTo>
                    <a:lnTo>
                      <a:pt x="1320" y="344"/>
                    </a:lnTo>
                    <a:lnTo>
                      <a:pt x="1320" y="351"/>
                    </a:lnTo>
                    <a:lnTo>
                      <a:pt x="1320" y="356"/>
                    </a:lnTo>
                    <a:lnTo>
                      <a:pt x="1320" y="356"/>
                    </a:lnTo>
                    <a:lnTo>
                      <a:pt x="1317" y="358"/>
                    </a:lnTo>
                    <a:lnTo>
                      <a:pt x="1315" y="356"/>
                    </a:lnTo>
                    <a:lnTo>
                      <a:pt x="1308" y="356"/>
                    </a:lnTo>
                    <a:lnTo>
                      <a:pt x="1308" y="356"/>
                    </a:lnTo>
                    <a:lnTo>
                      <a:pt x="1303" y="356"/>
                    </a:lnTo>
                    <a:lnTo>
                      <a:pt x="1299" y="356"/>
                    </a:lnTo>
                    <a:lnTo>
                      <a:pt x="1296" y="356"/>
                    </a:lnTo>
                    <a:lnTo>
                      <a:pt x="1296" y="356"/>
                    </a:lnTo>
                    <a:lnTo>
                      <a:pt x="1296" y="344"/>
                    </a:lnTo>
                    <a:lnTo>
                      <a:pt x="1296" y="344"/>
                    </a:lnTo>
                    <a:lnTo>
                      <a:pt x="1296" y="332"/>
                    </a:lnTo>
                    <a:lnTo>
                      <a:pt x="1296" y="332"/>
                    </a:lnTo>
                    <a:lnTo>
                      <a:pt x="1296" y="320"/>
                    </a:lnTo>
                    <a:lnTo>
                      <a:pt x="1296" y="320"/>
                    </a:lnTo>
                    <a:lnTo>
                      <a:pt x="1296" y="309"/>
                    </a:lnTo>
                    <a:lnTo>
                      <a:pt x="1296" y="309"/>
                    </a:lnTo>
                    <a:lnTo>
                      <a:pt x="1296" y="302"/>
                    </a:lnTo>
                    <a:lnTo>
                      <a:pt x="1296" y="297"/>
                    </a:lnTo>
                    <a:lnTo>
                      <a:pt x="1296" y="297"/>
                    </a:lnTo>
                    <a:lnTo>
                      <a:pt x="1294" y="297"/>
                    </a:lnTo>
                    <a:lnTo>
                      <a:pt x="1292" y="297"/>
                    </a:lnTo>
                    <a:lnTo>
                      <a:pt x="1287" y="297"/>
                    </a:lnTo>
                    <a:lnTo>
                      <a:pt x="1284" y="297"/>
                    </a:lnTo>
                    <a:lnTo>
                      <a:pt x="1284" y="297"/>
                    </a:lnTo>
                    <a:lnTo>
                      <a:pt x="1282" y="297"/>
                    </a:lnTo>
                    <a:lnTo>
                      <a:pt x="1280" y="297"/>
                    </a:lnTo>
                    <a:lnTo>
                      <a:pt x="1275" y="297"/>
                    </a:lnTo>
                    <a:lnTo>
                      <a:pt x="1273" y="297"/>
                    </a:lnTo>
                    <a:lnTo>
                      <a:pt x="1273" y="297"/>
                    </a:lnTo>
                    <a:lnTo>
                      <a:pt x="1273" y="290"/>
                    </a:lnTo>
                    <a:lnTo>
                      <a:pt x="1273" y="285"/>
                    </a:lnTo>
                    <a:lnTo>
                      <a:pt x="1273" y="285"/>
                    </a:lnTo>
                    <a:lnTo>
                      <a:pt x="1268" y="285"/>
                    </a:lnTo>
                    <a:lnTo>
                      <a:pt x="1261" y="285"/>
                    </a:lnTo>
                    <a:lnTo>
                      <a:pt x="1261" y="285"/>
                    </a:lnTo>
                    <a:lnTo>
                      <a:pt x="1254" y="285"/>
                    </a:lnTo>
                    <a:lnTo>
                      <a:pt x="1249" y="285"/>
                    </a:lnTo>
                    <a:lnTo>
                      <a:pt x="1249" y="285"/>
                    </a:lnTo>
                    <a:lnTo>
                      <a:pt x="1249" y="283"/>
                    </a:lnTo>
                    <a:lnTo>
                      <a:pt x="1249" y="278"/>
                    </a:lnTo>
                    <a:lnTo>
                      <a:pt x="1249" y="273"/>
                    </a:lnTo>
                    <a:lnTo>
                      <a:pt x="1249" y="273"/>
                    </a:lnTo>
                    <a:lnTo>
                      <a:pt x="1237" y="273"/>
                    </a:lnTo>
                    <a:lnTo>
                      <a:pt x="1237" y="273"/>
                    </a:lnTo>
                    <a:lnTo>
                      <a:pt x="1230" y="273"/>
                    </a:lnTo>
                    <a:lnTo>
                      <a:pt x="1226" y="273"/>
                    </a:lnTo>
                    <a:lnTo>
                      <a:pt x="1226" y="273"/>
                    </a:lnTo>
                    <a:lnTo>
                      <a:pt x="1226" y="280"/>
                    </a:lnTo>
                    <a:lnTo>
                      <a:pt x="1226" y="285"/>
                    </a:lnTo>
                    <a:lnTo>
                      <a:pt x="1226" y="285"/>
                    </a:lnTo>
                    <a:lnTo>
                      <a:pt x="1218" y="285"/>
                    </a:lnTo>
                    <a:lnTo>
                      <a:pt x="1214" y="285"/>
                    </a:lnTo>
                    <a:lnTo>
                      <a:pt x="1214" y="285"/>
                    </a:lnTo>
                    <a:lnTo>
                      <a:pt x="1207" y="285"/>
                    </a:lnTo>
                    <a:lnTo>
                      <a:pt x="1202" y="285"/>
                    </a:lnTo>
                    <a:lnTo>
                      <a:pt x="1202" y="285"/>
                    </a:lnTo>
                    <a:lnTo>
                      <a:pt x="1200" y="287"/>
                    </a:lnTo>
                    <a:lnTo>
                      <a:pt x="1202" y="290"/>
                    </a:lnTo>
                    <a:lnTo>
                      <a:pt x="1202" y="295"/>
                    </a:lnTo>
                    <a:lnTo>
                      <a:pt x="1202" y="297"/>
                    </a:lnTo>
                    <a:lnTo>
                      <a:pt x="1202" y="297"/>
                    </a:lnTo>
                    <a:lnTo>
                      <a:pt x="1195" y="297"/>
                    </a:lnTo>
                    <a:lnTo>
                      <a:pt x="1190" y="297"/>
                    </a:lnTo>
                    <a:lnTo>
                      <a:pt x="1190" y="297"/>
                    </a:lnTo>
                    <a:lnTo>
                      <a:pt x="1183" y="297"/>
                    </a:lnTo>
                    <a:lnTo>
                      <a:pt x="1178" y="297"/>
                    </a:lnTo>
                    <a:lnTo>
                      <a:pt x="1178" y="297"/>
                    </a:lnTo>
                    <a:lnTo>
                      <a:pt x="1178" y="302"/>
                    </a:lnTo>
                    <a:lnTo>
                      <a:pt x="1178" y="309"/>
                    </a:lnTo>
                    <a:lnTo>
                      <a:pt x="1178" y="309"/>
                    </a:lnTo>
                    <a:lnTo>
                      <a:pt x="1176" y="316"/>
                    </a:lnTo>
                    <a:lnTo>
                      <a:pt x="1178" y="320"/>
                    </a:lnTo>
                    <a:lnTo>
                      <a:pt x="1178" y="320"/>
                    </a:lnTo>
                    <a:lnTo>
                      <a:pt x="1178" y="332"/>
                    </a:lnTo>
                    <a:lnTo>
                      <a:pt x="1178" y="332"/>
                    </a:lnTo>
                    <a:lnTo>
                      <a:pt x="1178" y="339"/>
                    </a:lnTo>
                    <a:lnTo>
                      <a:pt x="1178" y="344"/>
                    </a:lnTo>
                    <a:lnTo>
                      <a:pt x="1178" y="344"/>
                    </a:lnTo>
                    <a:lnTo>
                      <a:pt x="1176" y="344"/>
                    </a:lnTo>
                    <a:lnTo>
                      <a:pt x="1171" y="344"/>
                    </a:lnTo>
                    <a:lnTo>
                      <a:pt x="1167" y="344"/>
                    </a:lnTo>
                    <a:lnTo>
                      <a:pt x="1167" y="344"/>
                    </a:lnTo>
                    <a:lnTo>
                      <a:pt x="1167" y="320"/>
                    </a:lnTo>
                    <a:lnTo>
                      <a:pt x="1167" y="320"/>
                    </a:lnTo>
                    <a:lnTo>
                      <a:pt x="1160" y="320"/>
                    </a:lnTo>
                    <a:lnTo>
                      <a:pt x="1157" y="320"/>
                    </a:lnTo>
                    <a:lnTo>
                      <a:pt x="1155" y="320"/>
                    </a:lnTo>
                    <a:lnTo>
                      <a:pt x="1155" y="320"/>
                    </a:lnTo>
                    <a:lnTo>
                      <a:pt x="1153" y="318"/>
                    </a:lnTo>
                    <a:lnTo>
                      <a:pt x="1153" y="316"/>
                    </a:lnTo>
                    <a:lnTo>
                      <a:pt x="1155" y="309"/>
                    </a:lnTo>
                    <a:lnTo>
                      <a:pt x="1155" y="309"/>
                    </a:lnTo>
                    <a:lnTo>
                      <a:pt x="1153" y="306"/>
                    </a:lnTo>
                    <a:lnTo>
                      <a:pt x="1155" y="304"/>
                    </a:lnTo>
                    <a:lnTo>
                      <a:pt x="1155" y="299"/>
                    </a:lnTo>
                    <a:lnTo>
                      <a:pt x="1155" y="297"/>
                    </a:lnTo>
                    <a:lnTo>
                      <a:pt x="1155" y="297"/>
                    </a:lnTo>
                    <a:lnTo>
                      <a:pt x="1141" y="297"/>
                    </a:lnTo>
                    <a:lnTo>
                      <a:pt x="1141" y="297"/>
                    </a:lnTo>
                    <a:lnTo>
                      <a:pt x="1136" y="297"/>
                    </a:lnTo>
                    <a:lnTo>
                      <a:pt x="1129" y="297"/>
                    </a:lnTo>
                    <a:lnTo>
                      <a:pt x="1129" y="297"/>
                    </a:lnTo>
                    <a:lnTo>
                      <a:pt x="1129" y="295"/>
                    </a:lnTo>
                    <a:lnTo>
                      <a:pt x="1129" y="292"/>
                    </a:lnTo>
                    <a:lnTo>
                      <a:pt x="1129" y="285"/>
                    </a:lnTo>
                    <a:lnTo>
                      <a:pt x="1129" y="285"/>
                    </a:lnTo>
                    <a:lnTo>
                      <a:pt x="1127" y="285"/>
                    </a:lnTo>
                    <a:lnTo>
                      <a:pt x="1124" y="285"/>
                    </a:lnTo>
                    <a:lnTo>
                      <a:pt x="1120" y="285"/>
                    </a:lnTo>
                    <a:lnTo>
                      <a:pt x="1117" y="285"/>
                    </a:lnTo>
                    <a:lnTo>
                      <a:pt x="1117" y="285"/>
                    </a:lnTo>
                    <a:lnTo>
                      <a:pt x="1117" y="283"/>
                    </a:lnTo>
                    <a:lnTo>
                      <a:pt x="1117" y="278"/>
                    </a:lnTo>
                    <a:lnTo>
                      <a:pt x="1117" y="273"/>
                    </a:lnTo>
                    <a:lnTo>
                      <a:pt x="1117" y="273"/>
                    </a:lnTo>
                    <a:lnTo>
                      <a:pt x="1105" y="273"/>
                    </a:lnTo>
                    <a:lnTo>
                      <a:pt x="1105" y="273"/>
                    </a:lnTo>
                    <a:lnTo>
                      <a:pt x="1094" y="273"/>
                    </a:lnTo>
                    <a:lnTo>
                      <a:pt x="1094" y="273"/>
                    </a:lnTo>
                    <a:lnTo>
                      <a:pt x="1046" y="273"/>
                    </a:lnTo>
                    <a:lnTo>
                      <a:pt x="1046" y="273"/>
                    </a:lnTo>
                    <a:lnTo>
                      <a:pt x="1046" y="297"/>
                    </a:lnTo>
                    <a:lnTo>
                      <a:pt x="1046" y="297"/>
                    </a:lnTo>
                    <a:lnTo>
                      <a:pt x="1023" y="297"/>
                    </a:lnTo>
                    <a:lnTo>
                      <a:pt x="1023" y="297"/>
                    </a:lnTo>
                    <a:lnTo>
                      <a:pt x="1023" y="344"/>
                    </a:lnTo>
                    <a:lnTo>
                      <a:pt x="1023" y="344"/>
                    </a:lnTo>
                    <a:lnTo>
                      <a:pt x="1011" y="344"/>
                    </a:lnTo>
                    <a:lnTo>
                      <a:pt x="1011" y="344"/>
                    </a:lnTo>
                    <a:lnTo>
                      <a:pt x="988" y="344"/>
                    </a:lnTo>
                    <a:lnTo>
                      <a:pt x="988" y="344"/>
                    </a:lnTo>
                    <a:lnTo>
                      <a:pt x="964" y="344"/>
                    </a:lnTo>
                    <a:lnTo>
                      <a:pt x="964" y="344"/>
                    </a:lnTo>
                    <a:lnTo>
                      <a:pt x="952" y="344"/>
                    </a:lnTo>
                    <a:lnTo>
                      <a:pt x="952" y="344"/>
                    </a:lnTo>
                    <a:lnTo>
                      <a:pt x="940" y="344"/>
                    </a:lnTo>
                    <a:lnTo>
                      <a:pt x="940" y="344"/>
                    </a:lnTo>
                    <a:lnTo>
                      <a:pt x="929" y="344"/>
                    </a:lnTo>
                    <a:lnTo>
                      <a:pt x="929" y="344"/>
                    </a:lnTo>
                    <a:lnTo>
                      <a:pt x="922" y="344"/>
                    </a:lnTo>
                    <a:lnTo>
                      <a:pt x="917" y="344"/>
                    </a:lnTo>
                    <a:lnTo>
                      <a:pt x="917" y="344"/>
                    </a:lnTo>
                    <a:lnTo>
                      <a:pt x="917" y="339"/>
                    </a:lnTo>
                    <a:lnTo>
                      <a:pt x="917" y="332"/>
                    </a:lnTo>
                    <a:lnTo>
                      <a:pt x="917" y="332"/>
                    </a:lnTo>
                    <a:lnTo>
                      <a:pt x="915" y="332"/>
                    </a:lnTo>
                    <a:lnTo>
                      <a:pt x="910" y="332"/>
                    </a:lnTo>
                    <a:lnTo>
                      <a:pt x="903" y="332"/>
                    </a:lnTo>
                    <a:lnTo>
                      <a:pt x="903" y="332"/>
                    </a:lnTo>
                    <a:lnTo>
                      <a:pt x="903" y="309"/>
                    </a:lnTo>
                    <a:lnTo>
                      <a:pt x="903" y="309"/>
                    </a:lnTo>
                    <a:lnTo>
                      <a:pt x="903" y="262"/>
                    </a:lnTo>
                    <a:lnTo>
                      <a:pt x="903" y="262"/>
                    </a:lnTo>
                    <a:lnTo>
                      <a:pt x="903" y="250"/>
                    </a:lnTo>
                    <a:lnTo>
                      <a:pt x="903" y="250"/>
                    </a:lnTo>
                    <a:lnTo>
                      <a:pt x="903" y="226"/>
                    </a:lnTo>
                    <a:lnTo>
                      <a:pt x="903" y="226"/>
                    </a:lnTo>
                    <a:lnTo>
                      <a:pt x="903" y="203"/>
                    </a:lnTo>
                    <a:lnTo>
                      <a:pt x="903" y="203"/>
                    </a:lnTo>
                    <a:lnTo>
                      <a:pt x="856" y="203"/>
                    </a:lnTo>
                    <a:lnTo>
                      <a:pt x="856" y="203"/>
                    </a:lnTo>
                    <a:lnTo>
                      <a:pt x="856" y="191"/>
                    </a:lnTo>
                    <a:lnTo>
                      <a:pt x="856" y="191"/>
                    </a:lnTo>
                    <a:lnTo>
                      <a:pt x="856" y="141"/>
                    </a:lnTo>
                    <a:lnTo>
                      <a:pt x="856" y="141"/>
                    </a:lnTo>
                    <a:lnTo>
                      <a:pt x="856" y="118"/>
                    </a:lnTo>
                    <a:lnTo>
                      <a:pt x="856" y="118"/>
                    </a:lnTo>
                    <a:lnTo>
                      <a:pt x="856" y="106"/>
                    </a:lnTo>
                    <a:lnTo>
                      <a:pt x="856" y="106"/>
                    </a:lnTo>
                    <a:lnTo>
                      <a:pt x="856" y="59"/>
                    </a:lnTo>
                    <a:lnTo>
                      <a:pt x="856" y="59"/>
                    </a:lnTo>
                    <a:lnTo>
                      <a:pt x="856" y="47"/>
                    </a:lnTo>
                    <a:lnTo>
                      <a:pt x="856" y="47"/>
                    </a:lnTo>
                    <a:lnTo>
                      <a:pt x="856" y="24"/>
                    </a:lnTo>
                    <a:lnTo>
                      <a:pt x="856" y="24"/>
                    </a:lnTo>
                    <a:lnTo>
                      <a:pt x="851" y="24"/>
                    </a:lnTo>
                    <a:lnTo>
                      <a:pt x="844" y="24"/>
                    </a:lnTo>
                    <a:lnTo>
                      <a:pt x="844" y="24"/>
                    </a:lnTo>
                    <a:lnTo>
                      <a:pt x="844" y="12"/>
                    </a:lnTo>
                    <a:lnTo>
                      <a:pt x="844" y="12"/>
                    </a:lnTo>
                    <a:lnTo>
                      <a:pt x="844" y="0"/>
                    </a:lnTo>
                    <a:lnTo>
                      <a:pt x="844" y="0"/>
                    </a:lnTo>
                    <a:lnTo>
                      <a:pt x="750" y="0"/>
                    </a:lnTo>
                    <a:lnTo>
                      <a:pt x="750" y="0"/>
                    </a:lnTo>
                    <a:lnTo>
                      <a:pt x="750" y="12"/>
                    </a:lnTo>
                    <a:lnTo>
                      <a:pt x="750" y="12"/>
                    </a:lnTo>
                    <a:lnTo>
                      <a:pt x="750" y="35"/>
                    </a:lnTo>
                    <a:lnTo>
                      <a:pt x="750" y="35"/>
                    </a:lnTo>
                    <a:lnTo>
                      <a:pt x="750" y="47"/>
                    </a:lnTo>
                    <a:lnTo>
                      <a:pt x="750" y="47"/>
                    </a:lnTo>
                    <a:lnTo>
                      <a:pt x="750" y="54"/>
                    </a:lnTo>
                    <a:lnTo>
                      <a:pt x="750" y="59"/>
                    </a:lnTo>
                    <a:lnTo>
                      <a:pt x="750" y="59"/>
                    </a:lnTo>
                    <a:lnTo>
                      <a:pt x="743" y="59"/>
                    </a:lnTo>
                    <a:lnTo>
                      <a:pt x="738" y="59"/>
                    </a:lnTo>
                    <a:lnTo>
                      <a:pt x="738" y="59"/>
                    </a:lnTo>
                    <a:lnTo>
                      <a:pt x="738" y="64"/>
                    </a:lnTo>
                    <a:lnTo>
                      <a:pt x="738" y="71"/>
                    </a:lnTo>
                    <a:lnTo>
                      <a:pt x="738" y="71"/>
                    </a:lnTo>
                    <a:lnTo>
                      <a:pt x="738" y="82"/>
                    </a:lnTo>
                    <a:lnTo>
                      <a:pt x="738" y="82"/>
                    </a:lnTo>
                    <a:lnTo>
                      <a:pt x="738" y="106"/>
                    </a:lnTo>
                    <a:lnTo>
                      <a:pt x="738" y="106"/>
                    </a:lnTo>
                    <a:lnTo>
                      <a:pt x="738" y="118"/>
                    </a:lnTo>
                    <a:lnTo>
                      <a:pt x="738" y="118"/>
                    </a:lnTo>
                    <a:lnTo>
                      <a:pt x="738" y="141"/>
                    </a:lnTo>
                    <a:lnTo>
                      <a:pt x="738" y="141"/>
                    </a:lnTo>
                    <a:lnTo>
                      <a:pt x="738" y="238"/>
                    </a:lnTo>
                    <a:lnTo>
                      <a:pt x="738" y="238"/>
                    </a:lnTo>
                    <a:lnTo>
                      <a:pt x="738" y="250"/>
                    </a:lnTo>
                    <a:lnTo>
                      <a:pt x="738" y="250"/>
                    </a:lnTo>
                    <a:lnTo>
                      <a:pt x="738" y="273"/>
                    </a:lnTo>
                    <a:lnTo>
                      <a:pt x="738" y="273"/>
                    </a:lnTo>
                    <a:lnTo>
                      <a:pt x="738" y="320"/>
                    </a:lnTo>
                    <a:lnTo>
                      <a:pt x="738" y="320"/>
                    </a:lnTo>
                    <a:lnTo>
                      <a:pt x="726" y="320"/>
                    </a:lnTo>
                    <a:lnTo>
                      <a:pt x="726" y="320"/>
                    </a:lnTo>
                    <a:lnTo>
                      <a:pt x="726" y="309"/>
                    </a:lnTo>
                    <a:lnTo>
                      <a:pt x="726" y="309"/>
                    </a:lnTo>
                    <a:lnTo>
                      <a:pt x="726" y="297"/>
                    </a:lnTo>
                    <a:lnTo>
                      <a:pt x="726" y="297"/>
                    </a:lnTo>
                    <a:lnTo>
                      <a:pt x="726" y="285"/>
                    </a:lnTo>
                    <a:lnTo>
                      <a:pt x="726" y="285"/>
                    </a:lnTo>
                    <a:lnTo>
                      <a:pt x="726" y="278"/>
                    </a:lnTo>
                    <a:lnTo>
                      <a:pt x="726" y="273"/>
                    </a:lnTo>
                    <a:lnTo>
                      <a:pt x="726" y="273"/>
                    </a:lnTo>
                    <a:lnTo>
                      <a:pt x="724" y="273"/>
                    </a:lnTo>
                    <a:lnTo>
                      <a:pt x="719" y="273"/>
                    </a:lnTo>
                    <a:lnTo>
                      <a:pt x="714" y="273"/>
                    </a:lnTo>
                    <a:lnTo>
                      <a:pt x="714" y="273"/>
                    </a:lnTo>
                    <a:lnTo>
                      <a:pt x="712" y="271"/>
                    </a:lnTo>
                    <a:lnTo>
                      <a:pt x="714" y="266"/>
                    </a:lnTo>
                    <a:lnTo>
                      <a:pt x="714" y="262"/>
                    </a:lnTo>
                    <a:lnTo>
                      <a:pt x="714" y="262"/>
                    </a:lnTo>
                    <a:lnTo>
                      <a:pt x="702" y="262"/>
                    </a:lnTo>
                    <a:lnTo>
                      <a:pt x="702" y="262"/>
                    </a:lnTo>
                    <a:lnTo>
                      <a:pt x="679" y="262"/>
                    </a:lnTo>
                    <a:lnTo>
                      <a:pt x="679" y="262"/>
                    </a:lnTo>
                    <a:lnTo>
                      <a:pt x="679" y="266"/>
                    </a:lnTo>
                    <a:lnTo>
                      <a:pt x="679" y="273"/>
                    </a:lnTo>
                    <a:lnTo>
                      <a:pt x="679" y="273"/>
                    </a:lnTo>
                    <a:lnTo>
                      <a:pt x="667" y="273"/>
                    </a:lnTo>
                    <a:lnTo>
                      <a:pt x="667" y="273"/>
                    </a:lnTo>
                    <a:lnTo>
                      <a:pt x="660" y="273"/>
                    </a:lnTo>
                    <a:lnTo>
                      <a:pt x="653" y="273"/>
                    </a:lnTo>
                    <a:lnTo>
                      <a:pt x="653" y="273"/>
                    </a:lnTo>
                    <a:lnTo>
                      <a:pt x="653" y="278"/>
                    </a:lnTo>
                    <a:lnTo>
                      <a:pt x="653" y="285"/>
                    </a:lnTo>
                    <a:lnTo>
                      <a:pt x="653" y="285"/>
                    </a:lnTo>
                    <a:lnTo>
                      <a:pt x="641" y="285"/>
                    </a:lnTo>
                    <a:lnTo>
                      <a:pt x="641" y="285"/>
                    </a:lnTo>
                    <a:lnTo>
                      <a:pt x="629" y="285"/>
                    </a:lnTo>
                    <a:lnTo>
                      <a:pt x="629" y="285"/>
                    </a:lnTo>
                    <a:lnTo>
                      <a:pt x="629" y="292"/>
                    </a:lnTo>
                    <a:lnTo>
                      <a:pt x="632" y="295"/>
                    </a:lnTo>
                    <a:lnTo>
                      <a:pt x="629" y="297"/>
                    </a:lnTo>
                    <a:lnTo>
                      <a:pt x="629" y="297"/>
                    </a:lnTo>
                    <a:lnTo>
                      <a:pt x="625" y="297"/>
                    </a:lnTo>
                    <a:lnTo>
                      <a:pt x="618" y="297"/>
                    </a:lnTo>
                    <a:lnTo>
                      <a:pt x="618" y="297"/>
                    </a:lnTo>
                    <a:lnTo>
                      <a:pt x="613" y="297"/>
                    </a:lnTo>
                    <a:lnTo>
                      <a:pt x="606" y="297"/>
                    </a:lnTo>
                    <a:lnTo>
                      <a:pt x="606" y="297"/>
                    </a:lnTo>
                    <a:lnTo>
                      <a:pt x="594" y="297"/>
                    </a:lnTo>
                    <a:lnTo>
                      <a:pt x="594" y="297"/>
                    </a:lnTo>
                    <a:lnTo>
                      <a:pt x="582" y="297"/>
                    </a:lnTo>
                    <a:lnTo>
                      <a:pt x="582" y="297"/>
                    </a:lnTo>
                    <a:lnTo>
                      <a:pt x="582" y="302"/>
                    </a:lnTo>
                    <a:lnTo>
                      <a:pt x="582" y="309"/>
                    </a:lnTo>
                    <a:lnTo>
                      <a:pt x="582" y="309"/>
                    </a:lnTo>
                    <a:lnTo>
                      <a:pt x="578" y="309"/>
                    </a:lnTo>
                    <a:lnTo>
                      <a:pt x="571" y="309"/>
                    </a:lnTo>
                    <a:lnTo>
                      <a:pt x="571" y="309"/>
                    </a:lnTo>
                    <a:lnTo>
                      <a:pt x="571" y="316"/>
                    </a:lnTo>
                    <a:lnTo>
                      <a:pt x="571" y="320"/>
                    </a:lnTo>
                    <a:lnTo>
                      <a:pt x="571" y="320"/>
                    </a:lnTo>
                    <a:lnTo>
                      <a:pt x="566" y="320"/>
                    </a:lnTo>
                    <a:lnTo>
                      <a:pt x="559" y="320"/>
                    </a:lnTo>
                    <a:lnTo>
                      <a:pt x="559" y="320"/>
                    </a:lnTo>
                    <a:lnTo>
                      <a:pt x="559" y="328"/>
                    </a:lnTo>
                    <a:lnTo>
                      <a:pt x="559" y="332"/>
                    </a:lnTo>
                    <a:lnTo>
                      <a:pt x="559" y="332"/>
                    </a:lnTo>
                    <a:lnTo>
                      <a:pt x="559" y="356"/>
                    </a:lnTo>
                    <a:lnTo>
                      <a:pt x="559" y="356"/>
                    </a:lnTo>
                    <a:lnTo>
                      <a:pt x="554" y="356"/>
                    </a:lnTo>
                    <a:lnTo>
                      <a:pt x="547" y="356"/>
                    </a:lnTo>
                    <a:lnTo>
                      <a:pt x="547" y="356"/>
                    </a:lnTo>
                    <a:lnTo>
                      <a:pt x="542" y="356"/>
                    </a:lnTo>
                    <a:lnTo>
                      <a:pt x="535" y="356"/>
                    </a:lnTo>
                    <a:lnTo>
                      <a:pt x="535" y="356"/>
                    </a:lnTo>
                    <a:lnTo>
                      <a:pt x="528" y="356"/>
                    </a:lnTo>
                    <a:lnTo>
                      <a:pt x="523" y="356"/>
                    </a:lnTo>
                    <a:lnTo>
                      <a:pt x="523" y="356"/>
                    </a:lnTo>
                    <a:lnTo>
                      <a:pt x="523" y="351"/>
                    </a:lnTo>
                    <a:lnTo>
                      <a:pt x="523" y="344"/>
                    </a:lnTo>
                    <a:lnTo>
                      <a:pt x="523" y="344"/>
                    </a:lnTo>
                    <a:lnTo>
                      <a:pt x="512" y="344"/>
                    </a:lnTo>
                    <a:lnTo>
                      <a:pt x="512" y="344"/>
                    </a:lnTo>
                    <a:lnTo>
                      <a:pt x="500" y="344"/>
                    </a:lnTo>
                    <a:lnTo>
                      <a:pt x="500" y="344"/>
                    </a:lnTo>
                    <a:lnTo>
                      <a:pt x="476" y="344"/>
                    </a:lnTo>
                    <a:lnTo>
                      <a:pt x="476" y="344"/>
                    </a:lnTo>
                    <a:lnTo>
                      <a:pt x="453" y="344"/>
                    </a:lnTo>
                    <a:lnTo>
                      <a:pt x="453" y="344"/>
                    </a:lnTo>
                    <a:lnTo>
                      <a:pt x="453" y="339"/>
                    </a:lnTo>
                    <a:lnTo>
                      <a:pt x="453" y="335"/>
                    </a:lnTo>
                    <a:lnTo>
                      <a:pt x="453" y="332"/>
                    </a:lnTo>
                    <a:lnTo>
                      <a:pt x="453" y="332"/>
                    </a:lnTo>
                    <a:lnTo>
                      <a:pt x="446" y="332"/>
                    </a:lnTo>
                    <a:lnTo>
                      <a:pt x="441" y="332"/>
                    </a:lnTo>
                    <a:lnTo>
                      <a:pt x="441" y="332"/>
                    </a:lnTo>
                    <a:lnTo>
                      <a:pt x="429" y="332"/>
                    </a:lnTo>
                    <a:lnTo>
                      <a:pt x="429" y="332"/>
                    </a:lnTo>
                    <a:lnTo>
                      <a:pt x="429" y="339"/>
                    </a:lnTo>
                    <a:lnTo>
                      <a:pt x="429" y="342"/>
                    </a:lnTo>
                    <a:lnTo>
                      <a:pt x="429" y="344"/>
                    </a:lnTo>
                    <a:lnTo>
                      <a:pt x="429" y="344"/>
                    </a:lnTo>
                    <a:lnTo>
                      <a:pt x="422" y="344"/>
                    </a:lnTo>
                    <a:lnTo>
                      <a:pt x="417" y="344"/>
                    </a:lnTo>
                    <a:lnTo>
                      <a:pt x="417" y="344"/>
                    </a:lnTo>
                    <a:lnTo>
                      <a:pt x="403" y="344"/>
                    </a:lnTo>
                    <a:lnTo>
                      <a:pt x="403" y="344"/>
                    </a:lnTo>
                    <a:lnTo>
                      <a:pt x="399" y="344"/>
                    </a:lnTo>
                    <a:lnTo>
                      <a:pt x="391" y="344"/>
                    </a:lnTo>
                    <a:lnTo>
                      <a:pt x="391" y="344"/>
                    </a:lnTo>
                    <a:lnTo>
                      <a:pt x="387" y="344"/>
                    </a:lnTo>
                    <a:lnTo>
                      <a:pt x="380" y="344"/>
                    </a:lnTo>
                    <a:lnTo>
                      <a:pt x="380" y="344"/>
                    </a:lnTo>
                    <a:lnTo>
                      <a:pt x="380" y="346"/>
                    </a:lnTo>
                    <a:lnTo>
                      <a:pt x="380" y="351"/>
                    </a:lnTo>
                    <a:lnTo>
                      <a:pt x="380" y="356"/>
                    </a:lnTo>
                    <a:lnTo>
                      <a:pt x="380" y="356"/>
                    </a:lnTo>
                    <a:lnTo>
                      <a:pt x="356" y="356"/>
                    </a:lnTo>
                    <a:lnTo>
                      <a:pt x="356" y="356"/>
                    </a:lnTo>
                    <a:lnTo>
                      <a:pt x="344" y="356"/>
                    </a:lnTo>
                    <a:lnTo>
                      <a:pt x="344" y="356"/>
                    </a:lnTo>
                    <a:lnTo>
                      <a:pt x="321" y="356"/>
                    </a:lnTo>
                    <a:lnTo>
                      <a:pt x="321" y="356"/>
                    </a:lnTo>
                    <a:lnTo>
                      <a:pt x="309" y="356"/>
                    </a:lnTo>
                    <a:lnTo>
                      <a:pt x="309" y="356"/>
                    </a:lnTo>
                    <a:lnTo>
                      <a:pt x="297" y="356"/>
                    </a:lnTo>
                    <a:lnTo>
                      <a:pt x="297" y="356"/>
                    </a:lnTo>
                    <a:lnTo>
                      <a:pt x="285" y="356"/>
                    </a:lnTo>
                    <a:lnTo>
                      <a:pt x="285" y="356"/>
                    </a:lnTo>
                    <a:lnTo>
                      <a:pt x="274" y="356"/>
                    </a:lnTo>
                    <a:lnTo>
                      <a:pt x="274" y="356"/>
                    </a:lnTo>
                    <a:lnTo>
                      <a:pt x="262" y="356"/>
                    </a:lnTo>
                    <a:lnTo>
                      <a:pt x="262" y="356"/>
                    </a:lnTo>
                    <a:lnTo>
                      <a:pt x="250" y="356"/>
                    </a:lnTo>
                    <a:lnTo>
                      <a:pt x="250" y="356"/>
                    </a:lnTo>
                    <a:lnTo>
                      <a:pt x="243" y="356"/>
                    </a:lnTo>
                    <a:lnTo>
                      <a:pt x="238" y="356"/>
                    </a:lnTo>
                    <a:lnTo>
                      <a:pt x="238" y="356"/>
                    </a:lnTo>
                    <a:lnTo>
                      <a:pt x="238" y="351"/>
                    </a:lnTo>
                    <a:lnTo>
                      <a:pt x="238" y="344"/>
                    </a:lnTo>
                    <a:lnTo>
                      <a:pt x="238" y="344"/>
                    </a:lnTo>
                    <a:lnTo>
                      <a:pt x="231" y="344"/>
                    </a:lnTo>
                    <a:lnTo>
                      <a:pt x="227" y="344"/>
                    </a:lnTo>
                    <a:lnTo>
                      <a:pt x="227" y="344"/>
                    </a:lnTo>
                    <a:lnTo>
                      <a:pt x="227" y="356"/>
                    </a:lnTo>
                    <a:lnTo>
                      <a:pt x="227" y="356"/>
                    </a:lnTo>
                    <a:lnTo>
                      <a:pt x="215" y="356"/>
                    </a:lnTo>
                    <a:lnTo>
                      <a:pt x="215" y="356"/>
                    </a:lnTo>
                    <a:lnTo>
                      <a:pt x="203" y="356"/>
                    </a:lnTo>
                    <a:lnTo>
                      <a:pt x="203" y="356"/>
                    </a:lnTo>
                    <a:lnTo>
                      <a:pt x="191" y="356"/>
                    </a:lnTo>
                    <a:lnTo>
                      <a:pt x="191" y="356"/>
                    </a:lnTo>
                    <a:lnTo>
                      <a:pt x="179" y="356"/>
                    </a:lnTo>
                    <a:lnTo>
                      <a:pt x="179" y="356"/>
                    </a:lnTo>
                    <a:lnTo>
                      <a:pt x="165" y="356"/>
                    </a:lnTo>
                    <a:lnTo>
                      <a:pt x="165" y="356"/>
                    </a:lnTo>
                    <a:lnTo>
                      <a:pt x="153" y="356"/>
                    </a:lnTo>
                    <a:lnTo>
                      <a:pt x="153" y="356"/>
                    </a:lnTo>
                    <a:lnTo>
                      <a:pt x="130" y="356"/>
                    </a:lnTo>
                    <a:lnTo>
                      <a:pt x="130" y="356"/>
                    </a:lnTo>
                    <a:lnTo>
                      <a:pt x="118" y="356"/>
                    </a:lnTo>
                    <a:lnTo>
                      <a:pt x="118" y="356"/>
                    </a:lnTo>
                    <a:lnTo>
                      <a:pt x="95" y="356"/>
                    </a:lnTo>
                    <a:lnTo>
                      <a:pt x="95" y="356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0" y="379"/>
                    </a:lnTo>
                    <a:lnTo>
                      <a:pt x="0" y="379"/>
                    </a:lnTo>
                    <a:lnTo>
                      <a:pt x="0" y="391"/>
                    </a:lnTo>
                    <a:lnTo>
                      <a:pt x="0" y="391"/>
                    </a:lnTo>
                    <a:lnTo>
                      <a:pt x="0" y="415"/>
                    </a:lnTo>
                    <a:lnTo>
                      <a:pt x="0" y="415"/>
                    </a:lnTo>
                    <a:lnTo>
                      <a:pt x="0" y="429"/>
                    </a:lnTo>
                    <a:lnTo>
                      <a:pt x="0" y="429"/>
                    </a:lnTo>
                    <a:lnTo>
                      <a:pt x="0" y="452"/>
                    </a:lnTo>
                    <a:lnTo>
                      <a:pt x="0" y="452"/>
                    </a:lnTo>
                    <a:lnTo>
                      <a:pt x="0" y="476"/>
                    </a:lnTo>
                    <a:lnTo>
                      <a:pt x="0" y="476"/>
                    </a:lnTo>
                    <a:lnTo>
                      <a:pt x="12" y="476"/>
                    </a:lnTo>
                    <a:lnTo>
                      <a:pt x="12" y="476"/>
                    </a:lnTo>
                    <a:lnTo>
                      <a:pt x="36" y="476"/>
                    </a:lnTo>
                    <a:lnTo>
                      <a:pt x="36" y="476"/>
                    </a:lnTo>
                    <a:lnTo>
                      <a:pt x="83" y="476"/>
                    </a:lnTo>
                    <a:lnTo>
                      <a:pt x="83" y="476"/>
                    </a:lnTo>
                    <a:lnTo>
                      <a:pt x="106" y="476"/>
                    </a:lnTo>
                    <a:lnTo>
                      <a:pt x="106" y="476"/>
                    </a:lnTo>
                    <a:lnTo>
                      <a:pt x="118" y="476"/>
                    </a:lnTo>
                    <a:lnTo>
                      <a:pt x="118" y="476"/>
                    </a:lnTo>
                    <a:lnTo>
                      <a:pt x="142" y="476"/>
                    </a:lnTo>
                    <a:lnTo>
                      <a:pt x="142" y="476"/>
                    </a:lnTo>
                    <a:lnTo>
                      <a:pt x="165" y="476"/>
                    </a:lnTo>
                    <a:lnTo>
                      <a:pt x="165" y="476"/>
                    </a:lnTo>
                    <a:lnTo>
                      <a:pt x="179" y="476"/>
                    </a:lnTo>
                    <a:lnTo>
                      <a:pt x="179" y="476"/>
                    </a:lnTo>
                    <a:lnTo>
                      <a:pt x="203" y="476"/>
                    </a:lnTo>
                    <a:lnTo>
                      <a:pt x="203" y="476"/>
                    </a:lnTo>
                    <a:lnTo>
                      <a:pt x="215" y="476"/>
                    </a:lnTo>
                    <a:lnTo>
                      <a:pt x="215" y="476"/>
                    </a:lnTo>
                    <a:lnTo>
                      <a:pt x="238" y="476"/>
                    </a:lnTo>
                    <a:lnTo>
                      <a:pt x="238" y="476"/>
                    </a:lnTo>
                    <a:lnTo>
                      <a:pt x="250" y="476"/>
                    </a:lnTo>
                    <a:lnTo>
                      <a:pt x="250" y="476"/>
                    </a:lnTo>
                    <a:lnTo>
                      <a:pt x="274" y="476"/>
                    </a:lnTo>
                    <a:lnTo>
                      <a:pt x="274" y="476"/>
                    </a:lnTo>
                    <a:lnTo>
                      <a:pt x="285" y="476"/>
                    </a:lnTo>
                    <a:lnTo>
                      <a:pt x="285" y="476"/>
                    </a:lnTo>
                    <a:lnTo>
                      <a:pt x="309" y="476"/>
                    </a:lnTo>
                    <a:lnTo>
                      <a:pt x="309" y="476"/>
                    </a:lnTo>
                    <a:lnTo>
                      <a:pt x="321" y="476"/>
                    </a:lnTo>
                    <a:lnTo>
                      <a:pt x="321" y="476"/>
                    </a:lnTo>
                    <a:lnTo>
                      <a:pt x="344" y="476"/>
                    </a:lnTo>
                    <a:lnTo>
                      <a:pt x="344" y="476"/>
                    </a:lnTo>
                    <a:lnTo>
                      <a:pt x="356" y="476"/>
                    </a:lnTo>
                    <a:lnTo>
                      <a:pt x="356" y="476"/>
                    </a:lnTo>
                    <a:lnTo>
                      <a:pt x="380" y="476"/>
                    </a:lnTo>
                    <a:lnTo>
                      <a:pt x="380" y="476"/>
                    </a:lnTo>
                    <a:lnTo>
                      <a:pt x="391" y="476"/>
                    </a:lnTo>
                    <a:lnTo>
                      <a:pt x="391" y="476"/>
                    </a:lnTo>
                    <a:lnTo>
                      <a:pt x="441" y="476"/>
                    </a:lnTo>
                    <a:lnTo>
                      <a:pt x="441" y="476"/>
                    </a:lnTo>
                    <a:lnTo>
                      <a:pt x="453" y="476"/>
                    </a:lnTo>
                    <a:lnTo>
                      <a:pt x="453" y="476"/>
                    </a:lnTo>
                    <a:lnTo>
                      <a:pt x="476" y="476"/>
                    </a:lnTo>
                    <a:lnTo>
                      <a:pt x="476" y="476"/>
                    </a:lnTo>
                    <a:lnTo>
                      <a:pt x="488" y="476"/>
                    </a:lnTo>
                    <a:lnTo>
                      <a:pt x="488" y="476"/>
                    </a:lnTo>
                    <a:lnTo>
                      <a:pt x="512" y="476"/>
                    </a:lnTo>
                    <a:lnTo>
                      <a:pt x="512" y="476"/>
                    </a:lnTo>
                    <a:lnTo>
                      <a:pt x="523" y="476"/>
                    </a:lnTo>
                    <a:lnTo>
                      <a:pt x="523" y="476"/>
                    </a:lnTo>
                    <a:lnTo>
                      <a:pt x="547" y="476"/>
                    </a:lnTo>
                    <a:lnTo>
                      <a:pt x="547" y="476"/>
                    </a:lnTo>
                    <a:lnTo>
                      <a:pt x="559" y="476"/>
                    </a:lnTo>
                    <a:lnTo>
                      <a:pt x="559" y="476"/>
                    </a:lnTo>
                    <a:lnTo>
                      <a:pt x="582" y="476"/>
                    </a:lnTo>
                    <a:lnTo>
                      <a:pt x="582" y="476"/>
                    </a:lnTo>
                    <a:lnTo>
                      <a:pt x="594" y="476"/>
                    </a:lnTo>
                    <a:lnTo>
                      <a:pt x="594" y="476"/>
                    </a:lnTo>
                    <a:lnTo>
                      <a:pt x="618" y="476"/>
                    </a:lnTo>
                    <a:lnTo>
                      <a:pt x="618" y="476"/>
                    </a:lnTo>
                    <a:lnTo>
                      <a:pt x="629" y="476"/>
                    </a:lnTo>
                    <a:lnTo>
                      <a:pt x="629" y="476"/>
                    </a:lnTo>
                    <a:lnTo>
                      <a:pt x="653" y="476"/>
                    </a:lnTo>
                    <a:lnTo>
                      <a:pt x="653" y="476"/>
                    </a:lnTo>
                    <a:lnTo>
                      <a:pt x="667" y="476"/>
                    </a:lnTo>
                    <a:lnTo>
                      <a:pt x="667" y="476"/>
                    </a:lnTo>
                    <a:lnTo>
                      <a:pt x="714" y="476"/>
                    </a:lnTo>
                    <a:lnTo>
                      <a:pt x="714" y="476"/>
                    </a:lnTo>
                    <a:lnTo>
                      <a:pt x="726" y="476"/>
                    </a:lnTo>
                    <a:lnTo>
                      <a:pt x="726" y="476"/>
                    </a:lnTo>
                    <a:lnTo>
                      <a:pt x="750" y="476"/>
                    </a:lnTo>
                    <a:lnTo>
                      <a:pt x="750" y="476"/>
                    </a:lnTo>
                    <a:lnTo>
                      <a:pt x="761" y="476"/>
                    </a:lnTo>
                    <a:lnTo>
                      <a:pt x="761" y="476"/>
                    </a:lnTo>
                    <a:lnTo>
                      <a:pt x="785" y="476"/>
                    </a:lnTo>
                    <a:lnTo>
                      <a:pt x="785" y="476"/>
                    </a:lnTo>
                    <a:lnTo>
                      <a:pt x="797" y="476"/>
                    </a:lnTo>
                    <a:lnTo>
                      <a:pt x="797" y="476"/>
                    </a:lnTo>
                    <a:lnTo>
                      <a:pt x="820" y="476"/>
                    </a:lnTo>
                    <a:lnTo>
                      <a:pt x="820" y="476"/>
                    </a:lnTo>
                    <a:lnTo>
                      <a:pt x="832" y="476"/>
                    </a:lnTo>
                    <a:lnTo>
                      <a:pt x="832" y="476"/>
                    </a:lnTo>
                    <a:lnTo>
                      <a:pt x="856" y="476"/>
                    </a:lnTo>
                    <a:lnTo>
                      <a:pt x="856" y="476"/>
                    </a:lnTo>
                    <a:lnTo>
                      <a:pt x="867" y="476"/>
                    </a:lnTo>
                    <a:lnTo>
                      <a:pt x="867" y="476"/>
                    </a:lnTo>
                    <a:lnTo>
                      <a:pt x="891" y="476"/>
                    </a:lnTo>
                    <a:lnTo>
                      <a:pt x="891" y="476"/>
                    </a:lnTo>
                    <a:lnTo>
                      <a:pt x="903" y="476"/>
                    </a:lnTo>
                    <a:lnTo>
                      <a:pt x="903" y="476"/>
                    </a:lnTo>
                    <a:lnTo>
                      <a:pt x="929" y="476"/>
                    </a:lnTo>
                    <a:lnTo>
                      <a:pt x="929" y="476"/>
                    </a:lnTo>
                    <a:lnTo>
                      <a:pt x="940" y="476"/>
                    </a:lnTo>
                    <a:lnTo>
                      <a:pt x="940" y="476"/>
                    </a:lnTo>
                    <a:lnTo>
                      <a:pt x="988" y="476"/>
                    </a:lnTo>
                    <a:lnTo>
                      <a:pt x="988" y="476"/>
                    </a:lnTo>
                    <a:lnTo>
                      <a:pt x="999" y="476"/>
                    </a:lnTo>
                    <a:lnTo>
                      <a:pt x="999" y="476"/>
                    </a:lnTo>
                    <a:lnTo>
                      <a:pt x="1023" y="476"/>
                    </a:lnTo>
                    <a:lnTo>
                      <a:pt x="1023" y="476"/>
                    </a:lnTo>
                    <a:lnTo>
                      <a:pt x="1035" y="476"/>
                    </a:lnTo>
                    <a:lnTo>
                      <a:pt x="1035" y="476"/>
                    </a:lnTo>
                    <a:lnTo>
                      <a:pt x="1058" y="476"/>
                    </a:lnTo>
                    <a:lnTo>
                      <a:pt x="1058" y="476"/>
                    </a:lnTo>
                    <a:lnTo>
                      <a:pt x="1070" y="476"/>
                    </a:lnTo>
                    <a:lnTo>
                      <a:pt x="1070" y="476"/>
                    </a:lnTo>
                    <a:lnTo>
                      <a:pt x="1094" y="476"/>
                    </a:lnTo>
                    <a:lnTo>
                      <a:pt x="1094" y="476"/>
                    </a:lnTo>
                    <a:lnTo>
                      <a:pt x="1105" y="476"/>
                    </a:lnTo>
                    <a:lnTo>
                      <a:pt x="1105" y="476"/>
                    </a:lnTo>
                    <a:lnTo>
                      <a:pt x="1129" y="476"/>
                    </a:lnTo>
                    <a:lnTo>
                      <a:pt x="1129" y="476"/>
                    </a:lnTo>
                    <a:lnTo>
                      <a:pt x="1141" y="476"/>
                    </a:lnTo>
                    <a:lnTo>
                      <a:pt x="1141" y="476"/>
                    </a:lnTo>
                    <a:lnTo>
                      <a:pt x="1167" y="476"/>
                    </a:lnTo>
                    <a:lnTo>
                      <a:pt x="1167" y="476"/>
                    </a:lnTo>
                    <a:lnTo>
                      <a:pt x="1178" y="476"/>
                    </a:lnTo>
                    <a:lnTo>
                      <a:pt x="1178" y="476"/>
                    </a:lnTo>
                    <a:lnTo>
                      <a:pt x="1202" y="476"/>
                    </a:lnTo>
                    <a:lnTo>
                      <a:pt x="1202" y="476"/>
                    </a:lnTo>
                    <a:lnTo>
                      <a:pt x="1214" y="476"/>
                    </a:lnTo>
                    <a:lnTo>
                      <a:pt x="1214" y="476"/>
                    </a:lnTo>
                    <a:lnTo>
                      <a:pt x="1261" y="476"/>
                    </a:lnTo>
                    <a:lnTo>
                      <a:pt x="1261" y="476"/>
                    </a:lnTo>
                    <a:lnTo>
                      <a:pt x="1273" y="476"/>
                    </a:lnTo>
                    <a:lnTo>
                      <a:pt x="1273" y="476"/>
                    </a:lnTo>
                    <a:lnTo>
                      <a:pt x="1296" y="476"/>
                    </a:lnTo>
                    <a:lnTo>
                      <a:pt x="1296" y="476"/>
                    </a:lnTo>
                    <a:lnTo>
                      <a:pt x="1308" y="476"/>
                    </a:lnTo>
                    <a:lnTo>
                      <a:pt x="1308" y="476"/>
                    </a:lnTo>
                    <a:lnTo>
                      <a:pt x="1332" y="476"/>
                    </a:lnTo>
                    <a:lnTo>
                      <a:pt x="1332" y="476"/>
                    </a:lnTo>
                    <a:lnTo>
                      <a:pt x="1343" y="476"/>
                    </a:lnTo>
                    <a:lnTo>
                      <a:pt x="1343" y="476"/>
                    </a:lnTo>
                    <a:lnTo>
                      <a:pt x="1367" y="476"/>
                    </a:lnTo>
                    <a:lnTo>
                      <a:pt x="1367" y="476"/>
                    </a:lnTo>
                    <a:lnTo>
                      <a:pt x="1379" y="476"/>
                    </a:lnTo>
                    <a:lnTo>
                      <a:pt x="1379" y="476"/>
                    </a:lnTo>
                    <a:lnTo>
                      <a:pt x="1405" y="476"/>
                    </a:lnTo>
                    <a:lnTo>
                      <a:pt x="1405" y="476"/>
                    </a:lnTo>
                    <a:lnTo>
                      <a:pt x="1416" y="476"/>
                    </a:lnTo>
                    <a:lnTo>
                      <a:pt x="1416" y="476"/>
                    </a:lnTo>
                    <a:lnTo>
                      <a:pt x="1440" y="476"/>
                    </a:lnTo>
                    <a:lnTo>
                      <a:pt x="1440" y="476"/>
                    </a:lnTo>
                    <a:lnTo>
                      <a:pt x="1452" y="476"/>
                    </a:lnTo>
                    <a:lnTo>
                      <a:pt x="1452" y="476"/>
                    </a:lnTo>
                    <a:lnTo>
                      <a:pt x="1475" y="476"/>
                    </a:lnTo>
                    <a:lnTo>
                      <a:pt x="1475" y="476"/>
                    </a:lnTo>
                    <a:lnTo>
                      <a:pt x="1487" y="476"/>
                    </a:lnTo>
                    <a:lnTo>
                      <a:pt x="1487" y="476"/>
                    </a:lnTo>
                    <a:lnTo>
                      <a:pt x="1534" y="476"/>
                    </a:lnTo>
                    <a:lnTo>
                      <a:pt x="1534" y="476"/>
                    </a:lnTo>
                    <a:lnTo>
                      <a:pt x="1546" y="476"/>
                    </a:lnTo>
                    <a:lnTo>
                      <a:pt x="1546" y="476"/>
                    </a:lnTo>
                    <a:lnTo>
                      <a:pt x="1570" y="476"/>
                    </a:lnTo>
                    <a:lnTo>
                      <a:pt x="1570" y="476"/>
                    </a:lnTo>
                    <a:lnTo>
                      <a:pt x="1581" y="476"/>
                    </a:lnTo>
                    <a:lnTo>
                      <a:pt x="1581" y="476"/>
                    </a:lnTo>
                    <a:lnTo>
                      <a:pt x="1605" y="476"/>
                    </a:lnTo>
                    <a:lnTo>
                      <a:pt x="1605" y="476"/>
                    </a:lnTo>
                    <a:lnTo>
                      <a:pt x="1617" y="476"/>
                    </a:lnTo>
                    <a:lnTo>
                      <a:pt x="1617" y="476"/>
                    </a:lnTo>
                    <a:lnTo>
                      <a:pt x="1643" y="476"/>
                    </a:lnTo>
                    <a:lnTo>
                      <a:pt x="1643" y="476"/>
                    </a:lnTo>
                    <a:lnTo>
                      <a:pt x="1654" y="476"/>
                    </a:lnTo>
                    <a:lnTo>
                      <a:pt x="1654" y="476"/>
                    </a:lnTo>
                    <a:lnTo>
                      <a:pt x="1678" y="476"/>
                    </a:lnTo>
                    <a:lnTo>
                      <a:pt x="1678" y="476"/>
                    </a:lnTo>
                    <a:lnTo>
                      <a:pt x="1690" y="476"/>
                    </a:lnTo>
                    <a:lnTo>
                      <a:pt x="1690" y="476"/>
                    </a:lnTo>
                    <a:lnTo>
                      <a:pt x="1713" y="476"/>
                    </a:lnTo>
                    <a:lnTo>
                      <a:pt x="1713" y="476"/>
                    </a:lnTo>
                    <a:lnTo>
                      <a:pt x="1725" y="476"/>
                    </a:lnTo>
                    <a:lnTo>
                      <a:pt x="1725" y="476"/>
                    </a:lnTo>
                    <a:lnTo>
                      <a:pt x="1749" y="476"/>
                    </a:lnTo>
                    <a:lnTo>
                      <a:pt x="1749" y="476"/>
                    </a:lnTo>
                    <a:lnTo>
                      <a:pt x="1760" y="476"/>
                    </a:lnTo>
                    <a:lnTo>
                      <a:pt x="1760" y="476"/>
                    </a:lnTo>
                    <a:lnTo>
                      <a:pt x="1808" y="476"/>
                    </a:lnTo>
                    <a:lnTo>
                      <a:pt x="1808" y="476"/>
                    </a:lnTo>
                    <a:lnTo>
                      <a:pt x="1819" y="476"/>
                    </a:lnTo>
                    <a:lnTo>
                      <a:pt x="1819" y="476"/>
                    </a:lnTo>
                    <a:lnTo>
                      <a:pt x="1843" y="476"/>
                    </a:lnTo>
                    <a:lnTo>
                      <a:pt x="1843" y="476"/>
                    </a:lnTo>
                    <a:lnTo>
                      <a:pt x="1855" y="476"/>
                    </a:lnTo>
                    <a:lnTo>
                      <a:pt x="1855" y="476"/>
                    </a:lnTo>
                    <a:lnTo>
                      <a:pt x="1878" y="476"/>
                    </a:lnTo>
                    <a:lnTo>
                      <a:pt x="1878" y="476"/>
                    </a:lnTo>
                    <a:lnTo>
                      <a:pt x="1892" y="476"/>
                    </a:lnTo>
                    <a:lnTo>
                      <a:pt x="1892" y="476"/>
                    </a:lnTo>
                    <a:lnTo>
                      <a:pt x="1916" y="476"/>
                    </a:lnTo>
                    <a:lnTo>
                      <a:pt x="1916" y="476"/>
                    </a:lnTo>
                    <a:lnTo>
                      <a:pt x="1928" y="476"/>
                    </a:lnTo>
                    <a:lnTo>
                      <a:pt x="1928" y="476"/>
                    </a:lnTo>
                    <a:lnTo>
                      <a:pt x="1951" y="476"/>
                    </a:lnTo>
                    <a:lnTo>
                      <a:pt x="1951" y="476"/>
                    </a:lnTo>
                    <a:lnTo>
                      <a:pt x="1963" y="476"/>
                    </a:lnTo>
                    <a:lnTo>
                      <a:pt x="1963" y="476"/>
                    </a:lnTo>
                    <a:lnTo>
                      <a:pt x="1987" y="476"/>
                    </a:lnTo>
                    <a:lnTo>
                      <a:pt x="1987" y="476"/>
                    </a:lnTo>
                    <a:lnTo>
                      <a:pt x="1998" y="476"/>
                    </a:lnTo>
                    <a:lnTo>
                      <a:pt x="1998" y="476"/>
                    </a:lnTo>
                    <a:lnTo>
                      <a:pt x="2022" y="476"/>
                    </a:lnTo>
                    <a:lnTo>
                      <a:pt x="2022" y="476"/>
                    </a:lnTo>
                    <a:lnTo>
                      <a:pt x="2034" y="476"/>
                    </a:lnTo>
                    <a:lnTo>
                      <a:pt x="2034" y="476"/>
                    </a:lnTo>
                    <a:lnTo>
                      <a:pt x="2081" y="476"/>
                    </a:lnTo>
                    <a:lnTo>
                      <a:pt x="2081" y="476"/>
                    </a:lnTo>
                    <a:lnTo>
                      <a:pt x="2093" y="476"/>
                    </a:lnTo>
                    <a:lnTo>
                      <a:pt x="2093" y="476"/>
                    </a:lnTo>
                    <a:lnTo>
                      <a:pt x="2116" y="476"/>
                    </a:lnTo>
                    <a:lnTo>
                      <a:pt x="2116" y="476"/>
                    </a:lnTo>
                    <a:lnTo>
                      <a:pt x="2130" y="476"/>
                    </a:lnTo>
                    <a:lnTo>
                      <a:pt x="2130" y="476"/>
                    </a:lnTo>
                    <a:lnTo>
                      <a:pt x="2154" y="476"/>
                    </a:lnTo>
                    <a:lnTo>
                      <a:pt x="2154" y="476"/>
                    </a:lnTo>
                    <a:lnTo>
                      <a:pt x="2166" y="476"/>
                    </a:lnTo>
                    <a:lnTo>
                      <a:pt x="2166" y="476"/>
                    </a:lnTo>
                    <a:lnTo>
                      <a:pt x="2189" y="476"/>
                    </a:lnTo>
                    <a:lnTo>
                      <a:pt x="2189" y="476"/>
                    </a:lnTo>
                    <a:lnTo>
                      <a:pt x="2201" y="476"/>
                    </a:lnTo>
                    <a:lnTo>
                      <a:pt x="2201" y="476"/>
                    </a:lnTo>
                    <a:lnTo>
                      <a:pt x="2225" y="476"/>
                    </a:lnTo>
                    <a:lnTo>
                      <a:pt x="2225" y="476"/>
                    </a:lnTo>
                    <a:lnTo>
                      <a:pt x="2236" y="476"/>
                    </a:lnTo>
                    <a:lnTo>
                      <a:pt x="2236" y="476"/>
                    </a:lnTo>
                    <a:lnTo>
                      <a:pt x="2260" y="476"/>
                    </a:lnTo>
                    <a:lnTo>
                      <a:pt x="2260" y="476"/>
                    </a:lnTo>
                    <a:lnTo>
                      <a:pt x="2272" y="476"/>
                    </a:lnTo>
                    <a:lnTo>
                      <a:pt x="2272" y="476"/>
                    </a:lnTo>
                    <a:lnTo>
                      <a:pt x="2295" y="476"/>
                    </a:lnTo>
                    <a:lnTo>
                      <a:pt x="2295" y="476"/>
                    </a:lnTo>
                    <a:lnTo>
                      <a:pt x="2307" y="476"/>
                    </a:lnTo>
                    <a:lnTo>
                      <a:pt x="2307" y="476"/>
                    </a:lnTo>
                    <a:lnTo>
                      <a:pt x="2331" y="476"/>
                    </a:lnTo>
                    <a:lnTo>
                      <a:pt x="2331" y="22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9" name="Donut 18"/>
          <p:cNvSpPr/>
          <p:nvPr/>
        </p:nvSpPr>
        <p:spPr>
          <a:xfrm>
            <a:off x="1704741" y="2783460"/>
            <a:ext cx="864624" cy="864624"/>
          </a:xfrm>
          <a:prstGeom prst="donut">
            <a:avLst>
              <a:gd name="adj" fmla="val 15085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1824310" y="3025112"/>
            <a:ext cx="6254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20%</a:t>
            </a:r>
          </a:p>
        </p:txBody>
      </p:sp>
      <p:sp>
        <p:nvSpPr>
          <p:cNvPr id="20" name="Donut 19"/>
          <p:cNvSpPr/>
          <p:nvPr/>
        </p:nvSpPr>
        <p:spPr>
          <a:xfrm>
            <a:off x="3593429" y="1947742"/>
            <a:ext cx="1046195" cy="1046195"/>
          </a:xfrm>
          <a:prstGeom prst="donu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3801638" y="2276647"/>
            <a:ext cx="6254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35%</a:t>
            </a:r>
          </a:p>
        </p:txBody>
      </p:sp>
      <p:sp>
        <p:nvSpPr>
          <p:cNvPr id="21" name="Donut 20"/>
          <p:cNvSpPr/>
          <p:nvPr/>
        </p:nvSpPr>
        <p:spPr>
          <a:xfrm>
            <a:off x="5663688" y="2538830"/>
            <a:ext cx="864624" cy="864624"/>
          </a:xfrm>
          <a:prstGeom prst="donut">
            <a:avLst>
              <a:gd name="adj" fmla="val 15068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783257" y="2797301"/>
            <a:ext cx="6254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27%</a:t>
            </a:r>
          </a:p>
        </p:txBody>
      </p:sp>
      <p:sp>
        <p:nvSpPr>
          <p:cNvPr id="23" name="Donut 22"/>
          <p:cNvSpPr/>
          <p:nvPr/>
        </p:nvSpPr>
        <p:spPr>
          <a:xfrm>
            <a:off x="7552376" y="1635829"/>
            <a:ext cx="1046195" cy="1046195"/>
          </a:xfrm>
          <a:prstGeom prst="donu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7760587" y="1973651"/>
            <a:ext cx="6254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50%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2137056" y="2538044"/>
            <a:ext cx="7917894" cy="2474111"/>
            <a:chOff x="2137056" y="2538044"/>
            <a:chExt cx="7917894" cy="2474111"/>
          </a:xfrm>
        </p:grpSpPr>
        <p:cxnSp>
          <p:nvCxnSpPr>
            <p:cNvPr id="25" name="Straight Connector 24"/>
            <p:cNvCxnSpPr/>
            <p:nvPr/>
          </p:nvCxnSpPr>
          <p:spPr>
            <a:xfrm>
              <a:off x="2137056" y="3769222"/>
              <a:ext cx="0" cy="1242933"/>
            </a:xfrm>
            <a:prstGeom prst="line">
              <a:avLst/>
            </a:prstGeom>
            <a:ln w="22225" cap="rnd" cmpd="sng">
              <a:solidFill>
                <a:schemeClr val="bg1">
                  <a:lumMod val="75000"/>
                </a:schemeClr>
              </a:solidFill>
              <a:prstDash val="sysDot"/>
              <a:headEnd type="oval"/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4116529" y="3064495"/>
              <a:ext cx="0" cy="1947660"/>
            </a:xfrm>
            <a:prstGeom prst="line">
              <a:avLst/>
            </a:prstGeom>
            <a:ln w="22225" cap="rnd" cmpd="sng">
              <a:solidFill>
                <a:schemeClr val="bg1">
                  <a:lumMod val="75000"/>
                </a:schemeClr>
              </a:solidFill>
              <a:prstDash val="sysDot"/>
              <a:headEnd type="oval"/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6096004" y="3545740"/>
              <a:ext cx="0" cy="1466415"/>
            </a:xfrm>
            <a:prstGeom prst="line">
              <a:avLst/>
            </a:prstGeom>
            <a:ln w="22225" cap="rnd" cmpd="sng">
              <a:solidFill>
                <a:schemeClr val="bg1">
                  <a:lumMod val="75000"/>
                </a:schemeClr>
              </a:solidFill>
              <a:prstDash val="sysDot"/>
              <a:headEnd type="oval"/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8075476" y="2816048"/>
              <a:ext cx="0" cy="2196107"/>
            </a:xfrm>
            <a:prstGeom prst="line">
              <a:avLst/>
            </a:prstGeom>
            <a:ln w="22225" cap="rnd" cmpd="sng">
              <a:solidFill>
                <a:schemeClr val="bg1">
                  <a:lumMod val="75000"/>
                </a:schemeClr>
              </a:solidFill>
              <a:prstDash val="sysDot"/>
              <a:headEnd type="oval"/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0054950" y="2538044"/>
              <a:ext cx="0" cy="2474111"/>
            </a:xfrm>
            <a:prstGeom prst="line">
              <a:avLst/>
            </a:prstGeom>
            <a:ln w="22225" cap="rnd" cmpd="sng">
              <a:solidFill>
                <a:schemeClr val="bg1">
                  <a:lumMod val="75000"/>
                </a:schemeClr>
              </a:solidFill>
              <a:prstDash val="sysDot"/>
              <a:headEnd type="oval"/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onut 29"/>
          <p:cNvSpPr/>
          <p:nvPr/>
        </p:nvSpPr>
        <p:spPr>
          <a:xfrm>
            <a:off x="9622635" y="1578529"/>
            <a:ext cx="864624" cy="864624"/>
          </a:xfrm>
          <a:prstGeom prst="donut">
            <a:avLst>
              <a:gd name="adj" fmla="val 13967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9742201" y="1842314"/>
            <a:ext cx="6254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60%</a:t>
            </a:r>
          </a:p>
        </p:txBody>
      </p:sp>
      <p:sp>
        <p:nvSpPr>
          <p:cNvPr id="36" name="Rectangle 35"/>
          <p:cNvSpPr/>
          <p:nvPr>
            <p:custDataLst>
              <p:tags r:id="rId2"/>
            </p:custDataLst>
          </p:nvPr>
        </p:nvSpPr>
        <p:spPr>
          <a:xfrm>
            <a:off x="415544" y="5648236"/>
            <a:ext cx="1137005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610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>
            <p:custDataLst>
              <p:tags r:id="rId2"/>
            </p:custDataLst>
          </p:nvPr>
        </p:nvSpPr>
        <p:spPr>
          <a:xfrm>
            <a:off x="0" y="4226812"/>
            <a:ext cx="12192000" cy="263118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2696914" y="2936432"/>
            <a:ext cx="1744841" cy="1605915"/>
            <a:chOff x="1670290" y="3197571"/>
            <a:chExt cx="1808599" cy="1664596"/>
          </a:xfrm>
        </p:grpSpPr>
        <p:sp>
          <p:nvSpPr>
            <p:cNvPr id="78" name="Freeform 77"/>
            <p:cNvSpPr>
              <a:spLocks noChangeArrowheads="1"/>
            </p:cNvSpPr>
            <p:nvPr/>
          </p:nvSpPr>
          <p:spPr bwMode="auto">
            <a:xfrm>
              <a:off x="2382991" y="3197571"/>
              <a:ext cx="220888" cy="1048304"/>
            </a:xfrm>
            <a:custGeom>
              <a:avLst/>
              <a:gdLst>
                <a:gd name="T0" fmla="*/ 156591 w 341842"/>
                <a:gd name="T1" fmla="*/ 1284993 h 1616075"/>
                <a:gd name="T2" fmla="*/ 156591 w 341842"/>
                <a:gd name="T3" fmla="*/ 1140331 h 1616075"/>
                <a:gd name="T4" fmla="*/ 135237 w 341842"/>
                <a:gd name="T5" fmla="*/ 984953 h 1616075"/>
                <a:gd name="T6" fmla="*/ 113884 w 341842"/>
                <a:gd name="T7" fmla="*/ 942090 h 1616075"/>
                <a:gd name="T8" fmla="*/ 28471 w 341842"/>
                <a:gd name="T9" fmla="*/ 824218 h 1616075"/>
                <a:gd name="T10" fmla="*/ 1780 w 341842"/>
                <a:gd name="T11" fmla="*/ 738492 h 1616075"/>
                <a:gd name="T12" fmla="*/ 39148 w 341842"/>
                <a:gd name="T13" fmla="*/ 808144 h 1616075"/>
                <a:gd name="T14" fmla="*/ 92531 w 341842"/>
                <a:gd name="T15" fmla="*/ 883154 h 1616075"/>
                <a:gd name="T16" fmla="*/ 124561 w 341842"/>
                <a:gd name="T17" fmla="*/ 926017 h 1616075"/>
                <a:gd name="T18" fmla="*/ 124561 w 341842"/>
                <a:gd name="T19" fmla="*/ 829575 h 1616075"/>
                <a:gd name="T20" fmla="*/ 124561 w 341842"/>
                <a:gd name="T21" fmla="*/ 674197 h 1616075"/>
                <a:gd name="T22" fmla="*/ 145914 w 341842"/>
                <a:gd name="T23" fmla="*/ 524177 h 1616075"/>
                <a:gd name="T24" fmla="*/ 135237 w 341842"/>
                <a:gd name="T25" fmla="*/ 454525 h 1616075"/>
                <a:gd name="T26" fmla="*/ 76516 w 341842"/>
                <a:gd name="T27" fmla="*/ 395589 h 1616075"/>
                <a:gd name="T28" fmla="*/ 151252 w 341842"/>
                <a:gd name="T29" fmla="*/ 443810 h 1616075"/>
                <a:gd name="T30" fmla="*/ 145914 w 341842"/>
                <a:gd name="T31" fmla="*/ 315221 h 1616075"/>
                <a:gd name="T32" fmla="*/ 145914 w 341842"/>
                <a:gd name="T33" fmla="*/ 116980 h 1616075"/>
                <a:gd name="T34" fmla="*/ 167267 w 341842"/>
                <a:gd name="T35" fmla="*/ 4465 h 1616075"/>
                <a:gd name="T36" fmla="*/ 167267 w 341842"/>
                <a:gd name="T37" fmla="*/ 143769 h 1616075"/>
                <a:gd name="T38" fmla="*/ 177944 w 341842"/>
                <a:gd name="T39" fmla="*/ 374157 h 1616075"/>
                <a:gd name="T40" fmla="*/ 231327 w 341842"/>
                <a:gd name="T41" fmla="*/ 315221 h 1616075"/>
                <a:gd name="T42" fmla="*/ 188620 w 341842"/>
                <a:gd name="T43" fmla="*/ 422378 h 1616075"/>
                <a:gd name="T44" fmla="*/ 183282 w 341842"/>
                <a:gd name="T45" fmla="*/ 534893 h 1616075"/>
                <a:gd name="T46" fmla="*/ 167267 w 341842"/>
                <a:gd name="T47" fmla="*/ 754565 h 1616075"/>
                <a:gd name="T48" fmla="*/ 199297 w 341842"/>
                <a:gd name="T49" fmla="*/ 931375 h 1616075"/>
                <a:gd name="T50" fmla="*/ 284710 w 341842"/>
                <a:gd name="T51" fmla="*/ 813502 h 1616075"/>
                <a:gd name="T52" fmla="*/ 215312 w 341842"/>
                <a:gd name="T53" fmla="*/ 968880 h 1616075"/>
                <a:gd name="T54" fmla="*/ 220650 w 341842"/>
                <a:gd name="T55" fmla="*/ 1076037 h 1616075"/>
                <a:gd name="T56" fmla="*/ 215312 w 341842"/>
                <a:gd name="T57" fmla="*/ 1327856 h 1616075"/>
                <a:gd name="T58" fmla="*/ 156591 w 341842"/>
                <a:gd name="T59" fmla="*/ 1284993 h 161607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41842"/>
                <a:gd name="T91" fmla="*/ 0 h 1616075"/>
                <a:gd name="T92" fmla="*/ 341842 w 341842"/>
                <a:gd name="T93" fmla="*/ 1616075 h 161607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41842" h="1616075">
                  <a:moveTo>
                    <a:pt x="186267" y="1522942"/>
                  </a:moveTo>
                  <a:cubicBezTo>
                    <a:pt x="174625" y="1485900"/>
                    <a:pt x="190500" y="1410759"/>
                    <a:pt x="186267" y="1351492"/>
                  </a:cubicBezTo>
                  <a:cubicBezTo>
                    <a:pt x="182034" y="1292225"/>
                    <a:pt x="169334" y="1206500"/>
                    <a:pt x="160867" y="1167342"/>
                  </a:cubicBezTo>
                  <a:cubicBezTo>
                    <a:pt x="152400" y="1128184"/>
                    <a:pt x="156634" y="1148292"/>
                    <a:pt x="135467" y="1116542"/>
                  </a:cubicBezTo>
                  <a:cubicBezTo>
                    <a:pt x="114300" y="1084792"/>
                    <a:pt x="56092" y="1017059"/>
                    <a:pt x="33867" y="976842"/>
                  </a:cubicBezTo>
                  <a:cubicBezTo>
                    <a:pt x="11642" y="936625"/>
                    <a:pt x="0" y="878417"/>
                    <a:pt x="2117" y="875242"/>
                  </a:cubicBezTo>
                  <a:cubicBezTo>
                    <a:pt x="4234" y="872067"/>
                    <a:pt x="28575" y="929217"/>
                    <a:pt x="46567" y="957792"/>
                  </a:cubicBezTo>
                  <a:cubicBezTo>
                    <a:pt x="64559" y="986367"/>
                    <a:pt x="93134" y="1023409"/>
                    <a:pt x="110067" y="1046692"/>
                  </a:cubicBezTo>
                  <a:cubicBezTo>
                    <a:pt x="127000" y="1069975"/>
                    <a:pt x="141817" y="1108075"/>
                    <a:pt x="148167" y="1097492"/>
                  </a:cubicBezTo>
                  <a:cubicBezTo>
                    <a:pt x="154517" y="1086909"/>
                    <a:pt x="148167" y="983192"/>
                    <a:pt x="148167" y="983192"/>
                  </a:cubicBezTo>
                  <a:cubicBezTo>
                    <a:pt x="148167" y="933450"/>
                    <a:pt x="143934" y="859367"/>
                    <a:pt x="148167" y="799042"/>
                  </a:cubicBezTo>
                  <a:cubicBezTo>
                    <a:pt x="152400" y="738717"/>
                    <a:pt x="171450" y="664634"/>
                    <a:pt x="173567" y="621242"/>
                  </a:cubicBezTo>
                  <a:cubicBezTo>
                    <a:pt x="175684" y="577850"/>
                    <a:pt x="174625" y="564092"/>
                    <a:pt x="160867" y="538692"/>
                  </a:cubicBezTo>
                  <a:cubicBezTo>
                    <a:pt x="147109" y="513292"/>
                    <a:pt x="87842" y="470959"/>
                    <a:pt x="91017" y="468842"/>
                  </a:cubicBezTo>
                  <a:cubicBezTo>
                    <a:pt x="94192" y="466725"/>
                    <a:pt x="166159" y="541867"/>
                    <a:pt x="179917" y="525992"/>
                  </a:cubicBezTo>
                  <a:cubicBezTo>
                    <a:pt x="193675" y="510117"/>
                    <a:pt x="174625" y="438150"/>
                    <a:pt x="173567" y="373592"/>
                  </a:cubicBezTo>
                  <a:cubicBezTo>
                    <a:pt x="172509" y="309034"/>
                    <a:pt x="169334" y="200025"/>
                    <a:pt x="173567" y="138642"/>
                  </a:cubicBezTo>
                  <a:cubicBezTo>
                    <a:pt x="177800" y="77259"/>
                    <a:pt x="194734" y="0"/>
                    <a:pt x="198967" y="5292"/>
                  </a:cubicBezTo>
                  <a:cubicBezTo>
                    <a:pt x="203200" y="10584"/>
                    <a:pt x="196850" y="97367"/>
                    <a:pt x="198967" y="170392"/>
                  </a:cubicBezTo>
                  <a:cubicBezTo>
                    <a:pt x="201084" y="243417"/>
                    <a:pt x="198967" y="409575"/>
                    <a:pt x="211667" y="443442"/>
                  </a:cubicBezTo>
                  <a:cubicBezTo>
                    <a:pt x="224367" y="477309"/>
                    <a:pt x="273050" y="364067"/>
                    <a:pt x="275167" y="373592"/>
                  </a:cubicBezTo>
                  <a:cubicBezTo>
                    <a:pt x="277284" y="383117"/>
                    <a:pt x="233892" y="457200"/>
                    <a:pt x="224367" y="500592"/>
                  </a:cubicBezTo>
                  <a:cubicBezTo>
                    <a:pt x="214842" y="543984"/>
                    <a:pt x="222250" y="568325"/>
                    <a:pt x="218017" y="633942"/>
                  </a:cubicBezTo>
                  <a:cubicBezTo>
                    <a:pt x="213784" y="699559"/>
                    <a:pt x="195792" y="815975"/>
                    <a:pt x="198967" y="894292"/>
                  </a:cubicBezTo>
                  <a:cubicBezTo>
                    <a:pt x="202142" y="972609"/>
                    <a:pt x="213784" y="1092200"/>
                    <a:pt x="237067" y="1103842"/>
                  </a:cubicBezTo>
                  <a:cubicBezTo>
                    <a:pt x="260350" y="1115484"/>
                    <a:pt x="335492" y="956734"/>
                    <a:pt x="338667" y="964142"/>
                  </a:cubicBezTo>
                  <a:cubicBezTo>
                    <a:pt x="341842" y="971550"/>
                    <a:pt x="268817" y="1096434"/>
                    <a:pt x="256117" y="1148292"/>
                  </a:cubicBezTo>
                  <a:cubicBezTo>
                    <a:pt x="243417" y="1200150"/>
                    <a:pt x="262467" y="1204384"/>
                    <a:pt x="262467" y="1275292"/>
                  </a:cubicBezTo>
                  <a:cubicBezTo>
                    <a:pt x="262467" y="1346200"/>
                    <a:pt x="270934" y="1531409"/>
                    <a:pt x="256117" y="1573742"/>
                  </a:cubicBezTo>
                  <a:cubicBezTo>
                    <a:pt x="241300" y="1616075"/>
                    <a:pt x="197909" y="1559984"/>
                    <a:pt x="186267" y="152294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en-US" sz="1200">
                <a:solidFill>
                  <a:srgbClr val="FFFFFF"/>
                </a:solidFill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1670290" y="4129941"/>
              <a:ext cx="1808599" cy="732226"/>
              <a:chOff x="1670290" y="4129941"/>
              <a:chExt cx="1808599" cy="732226"/>
            </a:xfrm>
          </p:grpSpPr>
          <p:sp>
            <p:nvSpPr>
              <p:cNvPr id="80" name="Freeform 79"/>
              <p:cNvSpPr>
                <a:spLocks noChangeArrowheads="1"/>
              </p:cNvSpPr>
              <p:nvPr/>
            </p:nvSpPr>
            <p:spPr bwMode="auto">
              <a:xfrm>
                <a:off x="1670290" y="4129941"/>
                <a:ext cx="1808599" cy="732226"/>
              </a:xfrm>
              <a:custGeom>
                <a:avLst/>
                <a:gdLst>
                  <a:gd name="T0" fmla="*/ 21161 w 2353733"/>
                  <a:gd name="T1" fmla="*/ 823330 h 952500"/>
                  <a:gd name="T2" fmla="*/ 71945 w 2353733"/>
                  <a:gd name="T3" fmla="*/ 670940 h 952500"/>
                  <a:gd name="T4" fmla="*/ 173514 w 2353733"/>
                  <a:gd name="T5" fmla="*/ 594745 h 952500"/>
                  <a:gd name="T6" fmla="*/ 186210 w 2353733"/>
                  <a:gd name="T7" fmla="*/ 518550 h 952500"/>
                  <a:gd name="T8" fmla="*/ 249691 w 2353733"/>
                  <a:gd name="T9" fmla="*/ 442355 h 952500"/>
                  <a:gd name="T10" fmla="*/ 363957 w 2353733"/>
                  <a:gd name="T11" fmla="*/ 378859 h 952500"/>
                  <a:gd name="T12" fmla="*/ 452830 w 2353733"/>
                  <a:gd name="T13" fmla="*/ 340761 h 952500"/>
                  <a:gd name="T14" fmla="*/ 567095 w 2353733"/>
                  <a:gd name="T15" fmla="*/ 251867 h 952500"/>
                  <a:gd name="T16" fmla="*/ 643272 w 2353733"/>
                  <a:gd name="T17" fmla="*/ 124875 h 952500"/>
                  <a:gd name="T18" fmla="*/ 833714 w 2353733"/>
                  <a:gd name="T19" fmla="*/ 99477 h 952500"/>
                  <a:gd name="T20" fmla="*/ 922587 w 2353733"/>
                  <a:gd name="T21" fmla="*/ 48680 h 952500"/>
                  <a:gd name="T22" fmla="*/ 1138422 w 2353733"/>
                  <a:gd name="T23" fmla="*/ 10582 h 952500"/>
                  <a:gd name="T24" fmla="*/ 1341560 w 2353733"/>
                  <a:gd name="T25" fmla="*/ 112176 h 952500"/>
                  <a:gd name="T26" fmla="*/ 1468521 w 2353733"/>
                  <a:gd name="T27" fmla="*/ 112176 h 952500"/>
                  <a:gd name="T28" fmla="*/ 1684356 w 2353733"/>
                  <a:gd name="T29" fmla="*/ 277265 h 952500"/>
                  <a:gd name="T30" fmla="*/ 1785925 w 2353733"/>
                  <a:gd name="T31" fmla="*/ 302664 h 952500"/>
                  <a:gd name="T32" fmla="*/ 1849406 w 2353733"/>
                  <a:gd name="T33" fmla="*/ 378859 h 952500"/>
                  <a:gd name="T34" fmla="*/ 1950975 w 2353733"/>
                  <a:gd name="T35" fmla="*/ 467753 h 952500"/>
                  <a:gd name="T36" fmla="*/ 2166810 w 2353733"/>
                  <a:gd name="T37" fmla="*/ 493151 h 952500"/>
                  <a:gd name="T38" fmla="*/ 2242986 w 2353733"/>
                  <a:gd name="T39" fmla="*/ 645542 h 952500"/>
                  <a:gd name="T40" fmla="*/ 2268379 w 2353733"/>
                  <a:gd name="T41" fmla="*/ 747135 h 952500"/>
                  <a:gd name="T42" fmla="*/ 2331859 w 2353733"/>
                  <a:gd name="T43" fmla="*/ 848729 h 952500"/>
                  <a:gd name="T44" fmla="*/ 2141417 w 2353733"/>
                  <a:gd name="T45" fmla="*/ 861428 h 952500"/>
                  <a:gd name="T46" fmla="*/ 1862102 w 2353733"/>
                  <a:gd name="T47" fmla="*/ 823330 h 952500"/>
                  <a:gd name="T48" fmla="*/ 1671660 w 2353733"/>
                  <a:gd name="T49" fmla="*/ 924924 h 952500"/>
                  <a:gd name="T50" fmla="*/ 1493914 w 2353733"/>
                  <a:gd name="T51" fmla="*/ 899525 h 952500"/>
                  <a:gd name="T52" fmla="*/ 1290775 w 2353733"/>
                  <a:gd name="T53" fmla="*/ 950322 h 952500"/>
                  <a:gd name="T54" fmla="*/ 1125725 w 2353733"/>
                  <a:gd name="T55" fmla="*/ 886826 h 952500"/>
                  <a:gd name="T56" fmla="*/ 922587 w 2353733"/>
                  <a:gd name="T57" fmla="*/ 924924 h 952500"/>
                  <a:gd name="T58" fmla="*/ 808322 w 2353733"/>
                  <a:gd name="T59" fmla="*/ 912225 h 952500"/>
                  <a:gd name="T60" fmla="*/ 706753 w 2353733"/>
                  <a:gd name="T61" fmla="*/ 886826 h 952500"/>
                  <a:gd name="T62" fmla="*/ 643272 w 2353733"/>
                  <a:gd name="T63" fmla="*/ 886826 h 952500"/>
                  <a:gd name="T64" fmla="*/ 465526 w 2353733"/>
                  <a:gd name="T65" fmla="*/ 886826 h 952500"/>
                  <a:gd name="T66" fmla="*/ 198907 w 2353733"/>
                  <a:gd name="T67" fmla="*/ 810631 h 952500"/>
                  <a:gd name="T68" fmla="*/ 21161 w 2353733"/>
                  <a:gd name="T69" fmla="*/ 823330 h 95250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353733"/>
                  <a:gd name="T106" fmla="*/ 0 h 952500"/>
                  <a:gd name="T107" fmla="*/ 2353733 w 2353733"/>
                  <a:gd name="T108" fmla="*/ 952500 h 95250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353733" h="952500">
                    <a:moveTo>
                      <a:pt x="21167" y="823383"/>
                    </a:moveTo>
                    <a:cubicBezTo>
                      <a:pt x="0" y="800100"/>
                      <a:pt x="46567" y="709083"/>
                      <a:pt x="71967" y="670983"/>
                    </a:cubicBezTo>
                    <a:cubicBezTo>
                      <a:pt x="97367" y="632883"/>
                      <a:pt x="154517" y="620183"/>
                      <a:pt x="173567" y="594783"/>
                    </a:cubicBezTo>
                    <a:cubicBezTo>
                      <a:pt x="192617" y="569383"/>
                      <a:pt x="173567" y="543983"/>
                      <a:pt x="186267" y="518583"/>
                    </a:cubicBezTo>
                    <a:cubicBezTo>
                      <a:pt x="198967" y="493183"/>
                      <a:pt x="220134" y="465666"/>
                      <a:pt x="249767" y="442383"/>
                    </a:cubicBezTo>
                    <a:cubicBezTo>
                      <a:pt x="279400" y="419100"/>
                      <a:pt x="330200" y="395816"/>
                      <a:pt x="364067" y="378883"/>
                    </a:cubicBezTo>
                    <a:cubicBezTo>
                      <a:pt x="397934" y="361950"/>
                      <a:pt x="419100" y="361950"/>
                      <a:pt x="452967" y="340783"/>
                    </a:cubicBezTo>
                    <a:cubicBezTo>
                      <a:pt x="486834" y="319616"/>
                      <a:pt x="535517" y="287866"/>
                      <a:pt x="567267" y="251883"/>
                    </a:cubicBezTo>
                    <a:cubicBezTo>
                      <a:pt x="599017" y="215900"/>
                      <a:pt x="599017" y="150283"/>
                      <a:pt x="643467" y="124883"/>
                    </a:cubicBezTo>
                    <a:cubicBezTo>
                      <a:pt x="687917" y="99483"/>
                      <a:pt x="787400" y="112183"/>
                      <a:pt x="833967" y="99483"/>
                    </a:cubicBezTo>
                    <a:cubicBezTo>
                      <a:pt x="880534" y="86783"/>
                      <a:pt x="872067" y="63500"/>
                      <a:pt x="922867" y="48683"/>
                    </a:cubicBezTo>
                    <a:cubicBezTo>
                      <a:pt x="973667" y="33866"/>
                      <a:pt x="1068917" y="0"/>
                      <a:pt x="1138767" y="10583"/>
                    </a:cubicBezTo>
                    <a:cubicBezTo>
                      <a:pt x="1208617" y="21166"/>
                      <a:pt x="1286934" y="95250"/>
                      <a:pt x="1341967" y="112183"/>
                    </a:cubicBezTo>
                    <a:cubicBezTo>
                      <a:pt x="1397000" y="129116"/>
                      <a:pt x="1411817" y="84666"/>
                      <a:pt x="1468967" y="112183"/>
                    </a:cubicBezTo>
                    <a:cubicBezTo>
                      <a:pt x="1526117" y="139700"/>
                      <a:pt x="1631950" y="245533"/>
                      <a:pt x="1684867" y="277283"/>
                    </a:cubicBezTo>
                    <a:cubicBezTo>
                      <a:pt x="1737784" y="309033"/>
                      <a:pt x="1758950" y="285750"/>
                      <a:pt x="1786467" y="302683"/>
                    </a:cubicBezTo>
                    <a:cubicBezTo>
                      <a:pt x="1813984" y="319616"/>
                      <a:pt x="1822450" y="351366"/>
                      <a:pt x="1849967" y="378883"/>
                    </a:cubicBezTo>
                    <a:cubicBezTo>
                      <a:pt x="1877484" y="406400"/>
                      <a:pt x="1898650" y="448733"/>
                      <a:pt x="1951567" y="467783"/>
                    </a:cubicBezTo>
                    <a:cubicBezTo>
                      <a:pt x="2004484" y="486833"/>
                      <a:pt x="2118784" y="463550"/>
                      <a:pt x="2167467" y="493183"/>
                    </a:cubicBezTo>
                    <a:cubicBezTo>
                      <a:pt x="2216150" y="522816"/>
                      <a:pt x="2226734" y="603250"/>
                      <a:pt x="2243667" y="645583"/>
                    </a:cubicBezTo>
                    <a:cubicBezTo>
                      <a:pt x="2260600" y="687916"/>
                      <a:pt x="2254250" y="713316"/>
                      <a:pt x="2269067" y="747183"/>
                    </a:cubicBezTo>
                    <a:cubicBezTo>
                      <a:pt x="2283884" y="781050"/>
                      <a:pt x="2353733" y="829733"/>
                      <a:pt x="2332567" y="848783"/>
                    </a:cubicBezTo>
                    <a:cubicBezTo>
                      <a:pt x="2311401" y="867833"/>
                      <a:pt x="2220384" y="865716"/>
                      <a:pt x="2142067" y="861483"/>
                    </a:cubicBezTo>
                    <a:cubicBezTo>
                      <a:pt x="2063750" y="857250"/>
                      <a:pt x="1940984" y="812800"/>
                      <a:pt x="1862667" y="823383"/>
                    </a:cubicBezTo>
                    <a:cubicBezTo>
                      <a:pt x="1784350" y="833966"/>
                      <a:pt x="1733550" y="912283"/>
                      <a:pt x="1672167" y="924983"/>
                    </a:cubicBezTo>
                    <a:cubicBezTo>
                      <a:pt x="1610784" y="937683"/>
                      <a:pt x="1557867" y="895350"/>
                      <a:pt x="1494367" y="899583"/>
                    </a:cubicBezTo>
                    <a:cubicBezTo>
                      <a:pt x="1430867" y="903816"/>
                      <a:pt x="1352550" y="952500"/>
                      <a:pt x="1291167" y="950383"/>
                    </a:cubicBezTo>
                    <a:cubicBezTo>
                      <a:pt x="1229784" y="948266"/>
                      <a:pt x="1187450" y="891116"/>
                      <a:pt x="1126067" y="886883"/>
                    </a:cubicBezTo>
                    <a:cubicBezTo>
                      <a:pt x="1064684" y="882650"/>
                      <a:pt x="975784" y="920750"/>
                      <a:pt x="922867" y="924983"/>
                    </a:cubicBezTo>
                    <a:cubicBezTo>
                      <a:pt x="869950" y="929216"/>
                      <a:pt x="844550" y="918633"/>
                      <a:pt x="808567" y="912283"/>
                    </a:cubicBezTo>
                    <a:cubicBezTo>
                      <a:pt x="772584" y="905933"/>
                      <a:pt x="734484" y="891116"/>
                      <a:pt x="706967" y="886883"/>
                    </a:cubicBezTo>
                    <a:cubicBezTo>
                      <a:pt x="679450" y="882650"/>
                      <a:pt x="643467" y="886883"/>
                      <a:pt x="643467" y="886883"/>
                    </a:cubicBezTo>
                    <a:cubicBezTo>
                      <a:pt x="603250" y="886883"/>
                      <a:pt x="539750" y="899583"/>
                      <a:pt x="465667" y="886883"/>
                    </a:cubicBezTo>
                    <a:cubicBezTo>
                      <a:pt x="391584" y="874183"/>
                      <a:pt x="275167" y="823383"/>
                      <a:pt x="198967" y="810683"/>
                    </a:cubicBezTo>
                    <a:cubicBezTo>
                      <a:pt x="122767" y="797983"/>
                      <a:pt x="42334" y="846666"/>
                      <a:pt x="21167" y="823383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 lang="en-US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1" name="Freeform 80"/>
              <p:cNvSpPr/>
              <p:nvPr/>
            </p:nvSpPr>
            <p:spPr bwMode="auto">
              <a:xfrm>
                <a:off x="1920467" y="4494833"/>
                <a:ext cx="281908" cy="167192"/>
              </a:xfrm>
              <a:custGeom>
                <a:avLst/>
                <a:gdLst>
                  <a:gd name="connsiteX0" fmla="*/ 177800 w 366183"/>
                  <a:gd name="connsiteY0" fmla="*/ 57150 h 218017"/>
                  <a:gd name="connsiteX1" fmla="*/ 0 w 366183"/>
                  <a:gd name="connsiteY1" fmla="*/ 196850 h 218017"/>
                  <a:gd name="connsiteX2" fmla="*/ 177800 w 366183"/>
                  <a:gd name="connsiteY2" fmla="*/ 184150 h 218017"/>
                  <a:gd name="connsiteX3" fmla="*/ 330200 w 366183"/>
                  <a:gd name="connsiteY3" fmla="*/ 184150 h 218017"/>
                  <a:gd name="connsiteX4" fmla="*/ 355600 w 366183"/>
                  <a:gd name="connsiteY4" fmla="*/ 69850 h 218017"/>
                  <a:gd name="connsiteX5" fmla="*/ 266700 w 366183"/>
                  <a:gd name="connsiteY5" fmla="*/ 6350 h 218017"/>
                  <a:gd name="connsiteX6" fmla="*/ 241300 w 366183"/>
                  <a:gd name="connsiteY6" fmla="*/ 107950 h 218017"/>
                  <a:gd name="connsiteX7" fmla="*/ 177800 w 366183"/>
                  <a:gd name="connsiteY7" fmla="*/ 57150 h 218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6183" h="218017">
                    <a:moveTo>
                      <a:pt x="177800" y="57150"/>
                    </a:moveTo>
                    <a:cubicBezTo>
                      <a:pt x="137583" y="71967"/>
                      <a:pt x="0" y="175683"/>
                      <a:pt x="0" y="196850"/>
                    </a:cubicBezTo>
                    <a:cubicBezTo>
                      <a:pt x="0" y="218017"/>
                      <a:pt x="122767" y="186267"/>
                      <a:pt x="177800" y="184150"/>
                    </a:cubicBezTo>
                    <a:cubicBezTo>
                      <a:pt x="232833" y="182033"/>
                      <a:pt x="300567" y="203200"/>
                      <a:pt x="330200" y="184150"/>
                    </a:cubicBezTo>
                    <a:cubicBezTo>
                      <a:pt x="359833" y="165100"/>
                      <a:pt x="366183" y="99483"/>
                      <a:pt x="355600" y="69850"/>
                    </a:cubicBezTo>
                    <a:cubicBezTo>
                      <a:pt x="345017" y="40217"/>
                      <a:pt x="285750" y="0"/>
                      <a:pt x="266700" y="6350"/>
                    </a:cubicBezTo>
                    <a:cubicBezTo>
                      <a:pt x="247650" y="12700"/>
                      <a:pt x="258233" y="95250"/>
                      <a:pt x="241300" y="107950"/>
                    </a:cubicBezTo>
                    <a:cubicBezTo>
                      <a:pt x="224367" y="120650"/>
                      <a:pt x="218017" y="42333"/>
                      <a:pt x="177800" y="5715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" name="Freeform 81"/>
              <p:cNvSpPr/>
              <p:nvPr/>
            </p:nvSpPr>
            <p:spPr bwMode="auto">
              <a:xfrm>
                <a:off x="2258512" y="4570496"/>
                <a:ext cx="151327" cy="197701"/>
              </a:xfrm>
              <a:custGeom>
                <a:avLst/>
                <a:gdLst>
                  <a:gd name="connsiteX0" fmla="*/ 4233 w 196850"/>
                  <a:gd name="connsiteY0" fmla="*/ 71967 h 256117"/>
                  <a:gd name="connsiteX1" fmla="*/ 93133 w 196850"/>
                  <a:gd name="connsiteY1" fmla="*/ 237067 h 256117"/>
                  <a:gd name="connsiteX2" fmla="*/ 182033 w 196850"/>
                  <a:gd name="connsiteY2" fmla="*/ 186267 h 256117"/>
                  <a:gd name="connsiteX3" fmla="*/ 182033 w 196850"/>
                  <a:gd name="connsiteY3" fmla="*/ 71967 h 256117"/>
                  <a:gd name="connsiteX4" fmla="*/ 118533 w 196850"/>
                  <a:gd name="connsiteY4" fmla="*/ 97367 h 256117"/>
                  <a:gd name="connsiteX5" fmla="*/ 118533 w 196850"/>
                  <a:gd name="connsiteY5" fmla="*/ 8467 h 256117"/>
                  <a:gd name="connsiteX6" fmla="*/ 4233 w 196850"/>
                  <a:gd name="connsiteY6" fmla="*/ 71967 h 25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6850" h="256117">
                    <a:moveTo>
                      <a:pt x="4233" y="71967"/>
                    </a:moveTo>
                    <a:cubicBezTo>
                      <a:pt x="0" y="110067"/>
                      <a:pt x="63500" y="218017"/>
                      <a:pt x="93133" y="237067"/>
                    </a:cubicBezTo>
                    <a:cubicBezTo>
                      <a:pt x="122766" y="256117"/>
                      <a:pt x="167216" y="213784"/>
                      <a:pt x="182033" y="186267"/>
                    </a:cubicBezTo>
                    <a:cubicBezTo>
                      <a:pt x="196850" y="158750"/>
                      <a:pt x="192616" y="86784"/>
                      <a:pt x="182033" y="71967"/>
                    </a:cubicBezTo>
                    <a:cubicBezTo>
                      <a:pt x="171450" y="57150"/>
                      <a:pt x="129116" y="107950"/>
                      <a:pt x="118533" y="97367"/>
                    </a:cubicBezTo>
                    <a:cubicBezTo>
                      <a:pt x="107950" y="86784"/>
                      <a:pt x="135466" y="16934"/>
                      <a:pt x="118533" y="8467"/>
                    </a:cubicBezTo>
                    <a:cubicBezTo>
                      <a:pt x="101600" y="0"/>
                      <a:pt x="8466" y="33867"/>
                      <a:pt x="4233" y="7196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3" name="Freeform 82"/>
              <p:cNvSpPr/>
              <p:nvPr/>
            </p:nvSpPr>
            <p:spPr bwMode="auto">
              <a:xfrm>
                <a:off x="2531876" y="4651041"/>
                <a:ext cx="290450" cy="151326"/>
              </a:xfrm>
              <a:custGeom>
                <a:avLst/>
                <a:gdLst>
                  <a:gd name="connsiteX0" fmla="*/ 4233 w 376766"/>
                  <a:gd name="connsiteY0" fmla="*/ 107950 h 196850"/>
                  <a:gd name="connsiteX1" fmla="*/ 156633 w 376766"/>
                  <a:gd name="connsiteY1" fmla="*/ 196850 h 196850"/>
                  <a:gd name="connsiteX2" fmla="*/ 245533 w 376766"/>
                  <a:gd name="connsiteY2" fmla="*/ 107950 h 196850"/>
                  <a:gd name="connsiteX3" fmla="*/ 334433 w 376766"/>
                  <a:gd name="connsiteY3" fmla="*/ 158750 h 196850"/>
                  <a:gd name="connsiteX4" fmla="*/ 372533 w 376766"/>
                  <a:gd name="connsiteY4" fmla="*/ 82550 h 196850"/>
                  <a:gd name="connsiteX5" fmla="*/ 309033 w 376766"/>
                  <a:gd name="connsiteY5" fmla="*/ 6350 h 196850"/>
                  <a:gd name="connsiteX6" fmla="*/ 258233 w 376766"/>
                  <a:gd name="connsiteY6" fmla="*/ 44450 h 196850"/>
                  <a:gd name="connsiteX7" fmla="*/ 131233 w 376766"/>
                  <a:gd name="connsiteY7" fmla="*/ 44450 h 196850"/>
                  <a:gd name="connsiteX8" fmla="*/ 131233 w 376766"/>
                  <a:gd name="connsiteY8" fmla="*/ 95250 h 196850"/>
                  <a:gd name="connsiteX9" fmla="*/ 4233 w 376766"/>
                  <a:gd name="connsiteY9" fmla="*/ 107950 h 19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6766" h="196850">
                    <a:moveTo>
                      <a:pt x="4233" y="107950"/>
                    </a:moveTo>
                    <a:cubicBezTo>
                      <a:pt x="8466" y="124883"/>
                      <a:pt x="116416" y="196850"/>
                      <a:pt x="156633" y="196850"/>
                    </a:cubicBezTo>
                    <a:cubicBezTo>
                      <a:pt x="196850" y="196850"/>
                      <a:pt x="215900" y="114300"/>
                      <a:pt x="245533" y="107950"/>
                    </a:cubicBezTo>
                    <a:cubicBezTo>
                      <a:pt x="275166" y="101600"/>
                      <a:pt x="313266" y="162983"/>
                      <a:pt x="334433" y="158750"/>
                    </a:cubicBezTo>
                    <a:cubicBezTo>
                      <a:pt x="355600" y="154517"/>
                      <a:pt x="376766" y="107950"/>
                      <a:pt x="372533" y="82550"/>
                    </a:cubicBezTo>
                    <a:cubicBezTo>
                      <a:pt x="368300" y="57150"/>
                      <a:pt x="328083" y="12700"/>
                      <a:pt x="309033" y="6350"/>
                    </a:cubicBezTo>
                    <a:cubicBezTo>
                      <a:pt x="289983" y="0"/>
                      <a:pt x="287866" y="38100"/>
                      <a:pt x="258233" y="44450"/>
                    </a:cubicBezTo>
                    <a:cubicBezTo>
                      <a:pt x="228600" y="50800"/>
                      <a:pt x="152400" y="35983"/>
                      <a:pt x="131233" y="44450"/>
                    </a:cubicBezTo>
                    <a:cubicBezTo>
                      <a:pt x="110066" y="52917"/>
                      <a:pt x="146050" y="86783"/>
                      <a:pt x="131233" y="95250"/>
                    </a:cubicBezTo>
                    <a:cubicBezTo>
                      <a:pt x="116416" y="103717"/>
                      <a:pt x="0" y="91017"/>
                      <a:pt x="4233" y="10795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4" name="Freeform 83"/>
              <p:cNvSpPr/>
              <p:nvPr/>
            </p:nvSpPr>
            <p:spPr bwMode="auto">
              <a:xfrm>
                <a:off x="2418381" y="4460662"/>
                <a:ext cx="274585" cy="126919"/>
              </a:xfrm>
              <a:custGeom>
                <a:avLst/>
                <a:gdLst>
                  <a:gd name="connsiteX0" fmla="*/ 0 w 357717"/>
                  <a:gd name="connsiteY0" fmla="*/ 50800 h 165100"/>
                  <a:gd name="connsiteX1" fmla="*/ 127000 w 357717"/>
                  <a:gd name="connsiteY1" fmla="*/ 152400 h 165100"/>
                  <a:gd name="connsiteX2" fmla="*/ 241300 w 357717"/>
                  <a:gd name="connsiteY2" fmla="*/ 127000 h 165100"/>
                  <a:gd name="connsiteX3" fmla="*/ 152400 w 357717"/>
                  <a:gd name="connsiteY3" fmla="*/ 63500 h 165100"/>
                  <a:gd name="connsiteX4" fmla="*/ 292100 w 357717"/>
                  <a:gd name="connsiteY4" fmla="*/ 101600 h 165100"/>
                  <a:gd name="connsiteX5" fmla="*/ 355600 w 357717"/>
                  <a:gd name="connsiteY5" fmla="*/ 88900 h 165100"/>
                  <a:gd name="connsiteX6" fmla="*/ 279400 w 357717"/>
                  <a:gd name="connsiteY6" fmla="*/ 12700 h 165100"/>
                  <a:gd name="connsiteX7" fmla="*/ 190500 w 357717"/>
                  <a:gd name="connsiteY7" fmla="*/ 12700 h 165100"/>
                  <a:gd name="connsiteX8" fmla="*/ 0 w 357717"/>
                  <a:gd name="connsiteY8" fmla="*/ 50800 h 16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7717" h="165100">
                    <a:moveTo>
                      <a:pt x="0" y="50800"/>
                    </a:moveTo>
                    <a:cubicBezTo>
                      <a:pt x="43391" y="95250"/>
                      <a:pt x="86783" y="139700"/>
                      <a:pt x="127000" y="152400"/>
                    </a:cubicBezTo>
                    <a:cubicBezTo>
                      <a:pt x="167217" y="165100"/>
                      <a:pt x="237067" y="141817"/>
                      <a:pt x="241300" y="127000"/>
                    </a:cubicBezTo>
                    <a:cubicBezTo>
                      <a:pt x="245533" y="112183"/>
                      <a:pt x="143933" y="67733"/>
                      <a:pt x="152400" y="63500"/>
                    </a:cubicBezTo>
                    <a:cubicBezTo>
                      <a:pt x="160867" y="59267"/>
                      <a:pt x="258233" y="97367"/>
                      <a:pt x="292100" y="101600"/>
                    </a:cubicBezTo>
                    <a:cubicBezTo>
                      <a:pt x="325967" y="105833"/>
                      <a:pt x="357717" y="103717"/>
                      <a:pt x="355600" y="88900"/>
                    </a:cubicBezTo>
                    <a:cubicBezTo>
                      <a:pt x="353483" y="74083"/>
                      <a:pt x="306917" y="25400"/>
                      <a:pt x="279400" y="12700"/>
                    </a:cubicBezTo>
                    <a:cubicBezTo>
                      <a:pt x="251883" y="0"/>
                      <a:pt x="190500" y="12700"/>
                      <a:pt x="190500" y="12700"/>
                    </a:cubicBezTo>
                    <a:lnTo>
                      <a:pt x="0" y="508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5" name="Freeform 84"/>
              <p:cNvSpPr/>
              <p:nvPr/>
            </p:nvSpPr>
            <p:spPr bwMode="auto">
              <a:xfrm>
                <a:off x="2228002" y="4250757"/>
                <a:ext cx="274585" cy="163530"/>
              </a:xfrm>
              <a:custGeom>
                <a:avLst/>
                <a:gdLst>
                  <a:gd name="connsiteX0" fmla="*/ 146050 w 357717"/>
                  <a:gd name="connsiteY0" fmla="*/ 44450 h 213783"/>
                  <a:gd name="connsiteX1" fmla="*/ 298450 w 357717"/>
                  <a:gd name="connsiteY1" fmla="*/ 6350 h 213783"/>
                  <a:gd name="connsiteX2" fmla="*/ 349250 w 357717"/>
                  <a:gd name="connsiteY2" fmla="*/ 82550 h 213783"/>
                  <a:gd name="connsiteX3" fmla="*/ 247650 w 357717"/>
                  <a:gd name="connsiteY3" fmla="*/ 146050 h 213783"/>
                  <a:gd name="connsiteX4" fmla="*/ 196850 w 357717"/>
                  <a:gd name="connsiteY4" fmla="*/ 209550 h 213783"/>
                  <a:gd name="connsiteX5" fmla="*/ 120650 w 357717"/>
                  <a:gd name="connsiteY5" fmla="*/ 120650 h 213783"/>
                  <a:gd name="connsiteX6" fmla="*/ 6350 w 357717"/>
                  <a:gd name="connsiteY6" fmla="*/ 107950 h 213783"/>
                  <a:gd name="connsiteX7" fmla="*/ 146050 w 357717"/>
                  <a:gd name="connsiteY7" fmla="*/ 44450 h 213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7717" h="213783">
                    <a:moveTo>
                      <a:pt x="146050" y="44450"/>
                    </a:moveTo>
                    <a:cubicBezTo>
                      <a:pt x="194733" y="27517"/>
                      <a:pt x="264583" y="0"/>
                      <a:pt x="298450" y="6350"/>
                    </a:cubicBezTo>
                    <a:cubicBezTo>
                      <a:pt x="332317" y="12700"/>
                      <a:pt x="357717" y="59267"/>
                      <a:pt x="349250" y="82550"/>
                    </a:cubicBezTo>
                    <a:cubicBezTo>
                      <a:pt x="340783" y="105833"/>
                      <a:pt x="273050" y="124883"/>
                      <a:pt x="247650" y="146050"/>
                    </a:cubicBezTo>
                    <a:cubicBezTo>
                      <a:pt x="222250" y="167217"/>
                      <a:pt x="218017" y="213783"/>
                      <a:pt x="196850" y="209550"/>
                    </a:cubicBezTo>
                    <a:cubicBezTo>
                      <a:pt x="175683" y="205317"/>
                      <a:pt x="152400" y="137583"/>
                      <a:pt x="120650" y="120650"/>
                    </a:cubicBezTo>
                    <a:cubicBezTo>
                      <a:pt x="88900" y="103717"/>
                      <a:pt x="0" y="120650"/>
                      <a:pt x="6350" y="107950"/>
                    </a:cubicBezTo>
                    <a:cubicBezTo>
                      <a:pt x="12700" y="95250"/>
                      <a:pt x="97367" y="61383"/>
                      <a:pt x="146050" y="4445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6" name="Freeform 85"/>
              <p:cNvSpPr/>
              <p:nvPr/>
            </p:nvSpPr>
            <p:spPr bwMode="auto">
              <a:xfrm>
                <a:off x="2832089" y="4574158"/>
                <a:ext cx="423471" cy="126919"/>
              </a:xfrm>
              <a:custGeom>
                <a:avLst/>
                <a:gdLst>
                  <a:gd name="connsiteX0" fmla="*/ 97367 w 552450"/>
                  <a:gd name="connsiteY0" fmla="*/ 80433 h 165100"/>
                  <a:gd name="connsiteX1" fmla="*/ 224367 w 552450"/>
                  <a:gd name="connsiteY1" fmla="*/ 156633 h 165100"/>
                  <a:gd name="connsiteX2" fmla="*/ 262467 w 552450"/>
                  <a:gd name="connsiteY2" fmla="*/ 131233 h 165100"/>
                  <a:gd name="connsiteX3" fmla="*/ 440267 w 552450"/>
                  <a:gd name="connsiteY3" fmla="*/ 156633 h 165100"/>
                  <a:gd name="connsiteX4" fmla="*/ 541867 w 552450"/>
                  <a:gd name="connsiteY4" fmla="*/ 93133 h 165100"/>
                  <a:gd name="connsiteX5" fmla="*/ 376767 w 552450"/>
                  <a:gd name="connsiteY5" fmla="*/ 29633 h 165100"/>
                  <a:gd name="connsiteX6" fmla="*/ 313267 w 552450"/>
                  <a:gd name="connsiteY6" fmla="*/ 80433 h 165100"/>
                  <a:gd name="connsiteX7" fmla="*/ 186267 w 552450"/>
                  <a:gd name="connsiteY7" fmla="*/ 80433 h 165100"/>
                  <a:gd name="connsiteX8" fmla="*/ 8467 w 552450"/>
                  <a:gd name="connsiteY8" fmla="*/ 4233 h 165100"/>
                  <a:gd name="connsiteX9" fmla="*/ 97367 w 552450"/>
                  <a:gd name="connsiteY9" fmla="*/ 80433 h 16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2450" h="165100">
                    <a:moveTo>
                      <a:pt x="97367" y="80433"/>
                    </a:moveTo>
                    <a:cubicBezTo>
                      <a:pt x="133350" y="105833"/>
                      <a:pt x="196850" y="148166"/>
                      <a:pt x="224367" y="156633"/>
                    </a:cubicBezTo>
                    <a:cubicBezTo>
                      <a:pt x="251884" y="165100"/>
                      <a:pt x="226484" y="131233"/>
                      <a:pt x="262467" y="131233"/>
                    </a:cubicBezTo>
                    <a:cubicBezTo>
                      <a:pt x="298450" y="131233"/>
                      <a:pt x="393700" y="162983"/>
                      <a:pt x="440267" y="156633"/>
                    </a:cubicBezTo>
                    <a:cubicBezTo>
                      <a:pt x="486834" y="150283"/>
                      <a:pt x="552450" y="114300"/>
                      <a:pt x="541867" y="93133"/>
                    </a:cubicBezTo>
                    <a:cubicBezTo>
                      <a:pt x="531284" y="71966"/>
                      <a:pt x="414867" y="31750"/>
                      <a:pt x="376767" y="29633"/>
                    </a:cubicBezTo>
                    <a:cubicBezTo>
                      <a:pt x="338667" y="27516"/>
                      <a:pt x="345017" y="71966"/>
                      <a:pt x="313267" y="80433"/>
                    </a:cubicBezTo>
                    <a:cubicBezTo>
                      <a:pt x="281517" y="88900"/>
                      <a:pt x="237067" y="93133"/>
                      <a:pt x="186267" y="80433"/>
                    </a:cubicBezTo>
                    <a:cubicBezTo>
                      <a:pt x="135467" y="67733"/>
                      <a:pt x="16934" y="0"/>
                      <a:pt x="8467" y="4233"/>
                    </a:cubicBezTo>
                    <a:cubicBezTo>
                      <a:pt x="0" y="8466"/>
                      <a:pt x="61384" y="55033"/>
                      <a:pt x="97367" y="80433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7" name="Freeform 86"/>
              <p:cNvSpPr/>
              <p:nvPr/>
            </p:nvSpPr>
            <p:spPr bwMode="auto">
              <a:xfrm>
                <a:off x="2711271" y="4387440"/>
                <a:ext cx="281908" cy="151326"/>
              </a:xfrm>
              <a:custGeom>
                <a:avLst/>
                <a:gdLst>
                  <a:gd name="connsiteX0" fmla="*/ 12700 w 366183"/>
                  <a:gd name="connsiteY0" fmla="*/ 19050 h 196850"/>
                  <a:gd name="connsiteX1" fmla="*/ 101600 w 366183"/>
                  <a:gd name="connsiteY1" fmla="*/ 171450 h 196850"/>
                  <a:gd name="connsiteX2" fmla="*/ 241300 w 366183"/>
                  <a:gd name="connsiteY2" fmla="*/ 171450 h 196850"/>
                  <a:gd name="connsiteX3" fmla="*/ 355600 w 366183"/>
                  <a:gd name="connsiteY3" fmla="*/ 82550 h 196850"/>
                  <a:gd name="connsiteX4" fmla="*/ 177800 w 366183"/>
                  <a:gd name="connsiteY4" fmla="*/ 57150 h 196850"/>
                  <a:gd name="connsiteX5" fmla="*/ 12700 w 366183"/>
                  <a:gd name="connsiteY5" fmla="*/ 19050 h 19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6183" h="196850">
                    <a:moveTo>
                      <a:pt x="12700" y="19050"/>
                    </a:moveTo>
                    <a:cubicBezTo>
                      <a:pt x="0" y="38100"/>
                      <a:pt x="63500" y="146050"/>
                      <a:pt x="101600" y="171450"/>
                    </a:cubicBezTo>
                    <a:cubicBezTo>
                      <a:pt x="139700" y="196850"/>
                      <a:pt x="198967" y="186267"/>
                      <a:pt x="241300" y="171450"/>
                    </a:cubicBezTo>
                    <a:cubicBezTo>
                      <a:pt x="283633" y="156633"/>
                      <a:pt x="366183" y="101600"/>
                      <a:pt x="355600" y="82550"/>
                    </a:cubicBezTo>
                    <a:cubicBezTo>
                      <a:pt x="345017" y="63500"/>
                      <a:pt x="237067" y="69850"/>
                      <a:pt x="177800" y="57150"/>
                    </a:cubicBezTo>
                    <a:cubicBezTo>
                      <a:pt x="118533" y="44450"/>
                      <a:pt x="25400" y="0"/>
                      <a:pt x="12700" y="1905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Oval 87"/>
              <p:cNvSpPr/>
              <p:nvPr/>
            </p:nvSpPr>
            <p:spPr bwMode="auto">
              <a:xfrm>
                <a:off x="2584352" y="4284928"/>
                <a:ext cx="68341" cy="48815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12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GROWING PHASE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ECONOMIC GROWTH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3</a:t>
            </a:fld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2639420" y="4773635"/>
            <a:ext cx="18786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rgbClr val="586268"/>
                </a:solidFill>
              </a:rPr>
              <a:t>Lorem</a:t>
            </a:r>
            <a:r>
              <a:rPr lang="en-US" sz="1200" dirty="0">
                <a:solidFill>
                  <a:srgbClr val="586268"/>
                </a:solidFill>
              </a:rPr>
              <a:t> </a:t>
            </a:r>
            <a:r>
              <a:rPr lang="en-US" sz="1200" dirty="0" err="1">
                <a:solidFill>
                  <a:srgbClr val="586268"/>
                </a:solidFill>
              </a:rPr>
              <a:t>Ipsum</a:t>
            </a:r>
            <a:r>
              <a:rPr lang="en-US" sz="1200" dirty="0">
                <a:solidFill>
                  <a:srgbClr val="586268"/>
                </a:solidFill>
              </a:rPr>
              <a:t> is simply dummy text of the printing and typesetting.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586268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586268"/>
                </a:solidFill>
              </a:rPr>
              <a:t>Lorem Ipsum is simply dummy text of the printing and typesetting. </a:t>
            </a:r>
          </a:p>
        </p:txBody>
      </p:sp>
      <p:sp>
        <p:nvSpPr>
          <p:cNvPr id="140" name="Rectangle 139"/>
          <p:cNvSpPr/>
          <p:nvPr/>
        </p:nvSpPr>
        <p:spPr>
          <a:xfrm>
            <a:off x="5163190" y="4773635"/>
            <a:ext cx="18786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rgbClr val="586268"/>
                </a:solidFill>
              </a:rPr>
              <a:t>Lorem</a:t>
            </a:r>
            <a:r>
              <a:rPr lang="en-US" sz="1200" dirty="0">
                <a:solidFill>
                  <a:srgbClr val="586268"/>
                </a:solidFill>
              </a:rPr>
              <a:t> </a:t>
            </a:r>
            <a:r>
              <a:rPr lang="en-US" sz="1200" dirty="0" err="1">
                <a:solidFill>
                  <a:srgbClr val="586268"/>
                </a:solidFill>
              </a:rPr>
              <a:t>Ipsum</a:t>
            </a:r>
            <a:r>
              <a:rPr lang="en-US" sz="1200" dirty="0">
                <a:solidFill>
                  <a:srgbClr val="586268"/>
                </a:solidFill>
              </a:rPr>
              <a:t> is simply dummy text of the printing and typesetting.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586268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586268"/>
                </a:solidFill>
              </a:rPr>
              <a:t>Lorem Ipsum is simply dummy text of the printing and typesetting. </a:t>
            </a:r>
          </a:p>
        </p:txBody>
      </p:sp>
      <p:sp>
        <p:nvSpPr>
          <p:cNvPr id="141" name="Rectangle 140"/>
          <p:cNvSpPr/>
          <p:nvPr/>
        </p:nvSpPr>
        <p:spPr>
          <a:xfrm>
            <a:off x="7701134" y="4773635"/>
            <a:ext cx="18786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rgbClr val="586268"/>
                </a:solidFill>
              </a:rPr>
              <a:t>Lorem</a:t>
            </a:r>
            <a:r>
              <a:rPr lang="en-US" sz="1200" dirty="0">
                <a:solidFill>
                  <a:srgbClr val="586268"/>
                </a:solidFill>
              </a:rPr>
              <a:t> </a:t>
            </a:r>
            <a:r>
              <a:rPr lang="en-US" sz="1200" dirty="0" err="1">
                <a:solidFill>
                  <a:srgbClr val="586268"/>
                </a:solidFill>
              </a:rPr>
              <a:t>Ipsum</a:t>
            </a:r>
            <a:r>
              <a:rPr lang="en-US" sz="1200" dirty="0">
                <a:solidFill>
                  <a:srgbClr val="586268"/>
                </a:solidFill>
              </a:rPr>
              <a:t> is simply dummy text of the printing and typesetting.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586268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586268"/>
                </a:solidFill>
              </a:rPr>
              <a:t>Lorem Ipsum is simply dummy text of the printing and typesetting.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217106" y="2412508"/>
            <a:ext cx="1744841" cy="2129838"/>
            <a:chOff x="3693105" y="2412508"/>
            <a:chExt cx="1744841" cy="2129838"/>
          </a:xfrm>
        </p:grpSpPr>
        <p:grpSp>
          <p:nvGrpSpPr>
            <p:cNvPr id="117" name="Group 116"/>
            <p:cNvGrpSpPr/>
            <p:nvPr/>
          </p:nvGrpSpPr>
          <p:grpSpPr>
            <a:xfrm>
              <a:off x="3693105" y="2412508"/>
              <a:ext cx="1744841" cy="2129838"/>
              <a:chOff x="3693105" y="2412508"/>
              <a:chExt cx="1744841" cy="2129838"/>
            </a:xfrm>
          </p:grpSpPr>
          <p:grpSp>
            <p:nvGrpSpPr>
              <p:cNvPr id="118" name="Group 117"/>
              <p:cNvGrpSpPr/>
              <p:nvPr/>
            </p:nvGrpSpPr>
            <p:grpSpPr>
              <a:xfrm>
                <a:off x="4118718" y="2412508"/>
                <a:ext cx="754686" cy="1535272"/>
                <a:chOff x="4073212" y="2654503"/>
                <a:chExt cx="782263" cy="1591372"/>
              </a:xfrm>
            </p:grpSpPr>
            <p:sp>
              <p:nvSpPr>
                <p:cNvPr id="132" name="Freeform 131"/>
                <p:cNvSpPr>
                  <a:spLocks noChangeArrowheads="1"/>
                </p:cNvSpPr>
                <p:nvPr/>
              </p:nvSpPr>
              <p:spPr bwMode="auto">
                <a:xfrm>
                  <a:off x="4303864" y="2975462"/>
                  <a:ext cx="268483" cy="1270413"/>
                </a:xfrm>
                <a:custGeom>
                  <a:avLst/>
                  <a:gdLst>
                    <a:gd name="T0" fmla="*/ 190331 w 341842"/>
                    <a:gd name="T1" fmla="*/ 1557250 h 1616075"/>
                    <a:gd name="T2" fmla="*/ 190331 w 341842"/>
                    <a:gd name="T3" fmla="*/ 1381938 h 1616075"/>
                    <a:gd name="T4" fmla="*/ 164377 w 341842"/>
                    <a:gd name="T5" fmla="*/ 1193639 h 1616075"/>
                    <a:gd name="T6" fmla="*/ 138423 w 341842"/>
                    <a:gd name="T7" fmla="*/ 1141695 h 1616075"/>
                    <a:gd name="T8" fmla="*/ 34606 w 341842"/>
                    <a:gd name="T9" fmla="*/ 998848 h 1616075"/>
                    <a:gd name="T10" fmla="*/ 2163 w 341842"/>
                    <a:gd name="T11" fmla="*/ 894959 h 1616075"/>
                    <a:gd name="T12" fmla="*/ 47583 w 341842"/>
                    <a:gd name="T13" fmla="*/ 979369 h 1616075"/>
                    <a:gd name="T14" fmla="*/ 112469 w 341842"/>
                    <a:gd name="T15" fmla="*/ 1070271 h 1616075"/>
                    <a:gd name="T16" fmla="*/ 151400 w 341842"/>
                    <a:gd name="T17" fmla="*/ 1122216 h 1616075"/>
                    <a:gd name="T18" fmla="*/ 151400 w 341842"/>
                    <a:gd name="T19" fmla="*/ 1005341 h 1616075"/>
                    <a:gd name="T20" fmla="*/ 151400 w 341842"/>
                    <a:gd name="T21" fmla="*/ 817042 h 1616075"/>
                    <a:gd name="T22" fmla="*/ 177354 w 341842"/>
                    <a:gd name="T23" fmla="*/ 635237 h 1616075"/>
                    <a:gd name="T24" fmla="*/ 164377 w 341842"/>
                    <a:gd name="T25" fmla="*/ 550827 h 1616075"/>
                    <a:gd name="T26" fmla="*/ 93003 w 341842"/>
                    <a:gd name="T27" fmla="*/ 479404 h 1616075"/>
                    <a:gd name="T28" fmla="*/ 183843 w 341842"/>
                    <a:gd name="T29" fmla="*/ 537841 h 1616075"/>
                    <a:gd name="T30" fmla="*/ 177354 w 341842"/>
                    <a:gd name="T31" fmla="*/ 382008 h 1616075"/>
                    <a:gd name="T32" fmla="*/ 177354 w 341842"/>
                    <a:gd name="T33" fmla="*/ 141765 h 1616075"/>
                    <a:gd name="T34" fmla="*/ 203308 w 341842"/>
                    <a:gd name="T35" fmla="*/ 5411 h 1616075"/>
                    <a:gd name="T36" fmla="*/ 203308 w 341842"/>
                    <a:gd name="T37" fmla="*/ 174230 h 1616075"/>
                    <a:gd name="T38" fmla="*/ 216286 w 341842"/>
                    <a:gd name="T39" fmla="*/ 453432 h 1616075"/>
                    <a:gd name="T40" fmla="*/ 281171 w 341842"/>
                    <a:gd name="T41" fmla="*/ 382008 h 1616075"/>
                    <a:gd name="T42" fmla="*/ 229263 w 341842"/>
                    <a:gd name="T43" fmla="*/ 511869 h 1616075"/>
                    <a:gd name="T44" fmla="*/ 222774 w 341842"/>
                    <a:gd name="T45" fmla="*/ 648223 h 1616075"/>
                    <a:gd name="T46" fmla="*/ 203308 w 341842"/>
                    <a:gd name="T47" fmla="*/ 914438 h 1616075"/>
                    <a:gd name="T48" fmla="*/ 242240 w 341842"/>
                    <a:gd name="T49" fmla="*/ 1128709 h 1616075"/>
                    <a:gd name="T50" fmla="*/ 346057 w 341842"/>
                    <a:gd name="T51" fmla="*/ 985862 h 1616075"/>
                    <a:gd name="T52" fmla="*/ 261705 w 341842"/>
                    <a:gd name="T53" fmla="*/ 1174160 h 1616075"/>
                    <a:gd name="T54" fmla="*/ 268194 w 341842"/>
                    <a:gd name="T55" fmla="*/ 1304021 h 1616075"/>
                    <a:gd name="T56" fmla="*/ 261705 w 341842"/>
                    <a:gd name="T57" fmla="*/ 1609194 h 1616075"/>
                    <a:gd name="T58" fmla="*/ 190331 w 341842"/>
                    <a:gd name="T59" fmla="*/ 1557250 h 161607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41842"/>
                    <a:gd name="T91" fmla="*/ 0 h 1616075"/>
                    <a:gd name="T92" fmla="*/ 341842 w 341842"/>
                    <a:gd name="T93" fmla="*/ 1616075 h 161607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41842" h="1616075">
                      <a:moveTo>
                        <a:pt x="186267" y="1522942"/>
                      </a:moveTo>
                      <a:cubicBezTo>
                        <a:pt x="174625" y="1485900"/>
                        <a:pt x="190500" y="1410759"/>
                        <a:pt x="186267" y="1351492"/>
                      </a:cubicBezTo>
                      <a:cubicBezTo>
                        <a:pt x="182034" y="1292225"/>
                        <a:pt x="169334" y="1206500"/>
                        <a:pt x="160867" y="1167342"/>
                      </a:cubicBezTo>
                      <a:cubicBezTo>
                        <a:pt x="152400" y="1128184"/>
                        <a:pt x="156634" y="1148292"/>
                        <a:pt x="135467" y="1116542"/>
                      </a:cubicBezTo>
                      <a:cubicBezTo>
                        <a:pt x="114300" y="1084792"/>
                        <a:pt x="56092" y="1017059"/>
                        <a:pt x="33867" y="976842"/>
                      </a:cubicBezTo>
                      <a:cubicBezTo>
                        <a:pt x="11642" y="936625"/>
                        <a:pt x="0" y="878417"/>
                        <a:pt x="2117" y="875242"/>
                      </a:cubicBezTo>
                      <a:cubicBezTo>
                        <a:pt x="4234" y="872067"/>
                        <a:pt x="28575" y="929217"/>
                        <a:pt x="46567" y="957792"/>
                      </a:cubicBezTo>
                      <a:cubicBezTo>
                        <a:pt x="64559" y="986367"/>
                        <a:pt x="93134" y="1023409"/>
                        <a:pt x="110067" y="1046692"/>
                      </a:cubicBezTo>
                      <a:cubicBezTo>
                        <a:pt x="127000" y="1069975"/>
                        <a:pt x="141817" y="1108075"/>
                        <a:pt x="148167" y="1097492"/>
                      </a:cubicBezTo>
                      <a:cubicBezTo>
                        <a:pt x="154517" y="1086909"/>
                        <a:pt x="148167" y="983192"/>
                        <a:pt x="148167" y="983192"/>
                      </a:cubicBezTo>
                      <a:cubicBezTo>
                        <a:pt x="148167" y="933450"/>
                        <a:pt x="143934" y="859367"/>
                        <a:pt x="148167" y="799042"/>
                      </a:cubicBezTo>
                      <a:cubicBezTo>
                        <a:pt x="152400" y="738717"/>
                        <a:pt x="171450" y="664634"/>
                        <a:pt x="173567" y="621242"/>
                      </a:cubicBezTo>
                      <a:cubicBezTo>
                        <a:pt x="175684" y="577850"/>
                        <a:pt x="174625" y="564092"/>
                        <a:pt x="160867" y="538692"/>
                      </a:cubicBezTo>
                      <a:cubicBezTo>
                        <a:pt x="147109" y="513292"/>
                        <a:pt x="87842" y="470959"/>
                        <a:pt x="91017" y="468842"/>
                      </a:cubicBezTo>
                      <a:cubicBezTo>
                        <a:pt x="94192" y="466725"/>
                        <a:pt x="166159" y="541867"/>
                        <a:pt x="179917" y="525992"/>
                      </a:cubicBezTo>
                      <a:cubicBezTo>
                        <a:pt x="193675" y="510117"/>
                        <a:pt x="174625" y="438150"/>
                        <a:pt x="173567" y="373592"/>
                      </a:cubicBezTo>
                      <a:cubicBezTo>
                        <a:pt x="172509" y="309034"/>
                        <a:pt x="169334" y="200025"/>
                        <a:pt x="173567" y="138642"/>
                      </a:cubicBezTo>
                      <a:cubicBezTo>
                        <a:pt x="177800" y="77259"/>
                        <a:pt x="194734" y="0"/>
                        <a:pt x="198967" y="5292"/>
                      </a:cubicBezTo>
                      <a:cubicBezTo>
                        <a:pt x="203200" y="10584"/>
                        <a:pt x="196850" y="97367"/>
                        <a:pt x="198967" y="170392"/>
                      </a:cubicBezTo>
                      <a:cubicBezTo>
                        <a:pt x="201084" y="243417"/>
                        <a:pt x="198967" y="409575"/>
                        <a:pt x="211667" y="443442"/>
                      </a:cubicBezTo>
                      <a:cubicBezTo>
                        <a:pt x="224367" y="477309"/>
                        <a:pt x="273050" y="364067"/>
                        <a:pt x="275167" y="373592"/>
                      </a:cubicBezTo>
                      <a:cubicBezTo>
                        <a:pt x="277284" y="383117"/>
                        <a:pt x="233892" y="457200"/>
                        <a:pt x="224367" y="500592"/>
                      </a:cubicBezTo>
                      <a:cubicBezTo>
                        <a:pt x="214842" y="543984"/>
                        <a:pt x="222250" y="568325"/>
                        <a:pt x="218017" y="633942"/>
                      </a:cubicBezTo>
                      <a:cubicBezTo>
                        <a:pt x="213784" y="699559"/>
                        <a:pt x="195792" y="815975"/>
                        <a:pt x="198967" y="894292"/>
                      </a:cubicBezTo>
                      <a:cubicBezTo>
                        <a:pt x="202142" y="972609"/>
                        <a:pt x="213784" y="1092200"/>
                        <a:pt x="237067" y="1103842"/>
                      </a:cubicBezTo>
                      <a:cubicBezTo>
                        <a:pt x="260350" y="1115484"/>
                        <a:pt x="335492" y="956734"/>
                        <a:pt x="338667" y="964142"/>
                      </a:cubicBezTo>
                      <a:cubicBezTo>
                        <a:pt x="341842" y="971550"/>
                        <a:pt x="268817" y="1096434"/>
                        <a:pt x="256117" y="1148292"/>
                      </a:cubicBezTo>
                      <a:cubicBezTo>
                        <a:pt x="243417" y="1200150"/>
                        <a:pt x="262467" y="1204384"/>
                        <a:pt x="262467" y="1275292"/>
                      </a:cubicBezTo>
                      <a:cubicBezTo>
                        <a:pt x="262467" y="1346200"/>
                        <a:pt x="270934" y="1531409"/>
                        <a:pt x="256117" y="1573742"/>
                      </a:cubicBezTo>
                      <a:cubicBezTo>
                        <a:pt x="241300" y="1616075"/>
                        <a:pt x="197909" y="1559984"/>
                        <a:pt x="186267" y="1522942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3" name="Oval 132"/>
                <p:cNvSpPr>
                  <a:spLocks noChangeArrowheads="1"/>
                </p:cNvSpPr>
                <p:nvPr/>
              </p:nvSpPr>
              <p:spPr bwMode="auto">
                <a:xfrm>
                  <a:off x="4346578" y="2693555"/>
                  <a:ext cx="266042" cy="266042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40000" dist="23000" dir="5400000" rotWithShape="0">
                    <a:srgbClr val="808080">
                      <a:alpha val="34999"/>
                    </a:srgbClr>
                  </a:outerShdw>
                </a:effectLst>
              </p:spPr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4" name="Donut 4"/>
                <p:cNvSpPr>
                  <a:spLocks noChangeArrowheads="1"/>
                </p:cNvSpPr>
                <p:nvPr/>
              </p:nvSpPr>
              <p:spPr bwMode="auto">
                <a:xfrm>
                  <a:off x="4307526" y="2654503"/>
                  <a:ext cx="342926" cy="344146"/>
                </a:xfrm>
                <a:custGeom>
                  <a:avLst/>
                  <a:gdLst>
                    <a:gd name="T0" fmla="*/ 321109 w 642218"/>
                    <a:gd name="T1" fmla="*/ 0 h 644367"/>
                    <a:gd name="T2" fmla="*/ 94051 w 642218"/>
                    <a:gd name="T3" fmla="*/ 94365 h 644367"/>
                    <a:gd name="T4" fmla="*/ 0 w 642218"/>
                    <a:gd name="T5" fmla="*/ 322184 h 644367"/>
                    <a:gd name="T6" fmla="*/ 94051 w 642218"/>
                    <a:gd name="T7" fmla="*/ 550002 h 644367"/>
                    <a:gd name="T8" fmla="*/ 321109 w 642218"/>
                    <a:gd name="T9" fmla="*/ 644367 h 644367"/>
                    <a:gd name="T10" fmla="*/ 548167 w 642218"/>
                    <a:gd name="T11" fmla="*/ 550002 h 644367"/>
                    <a:gd name="T12" fmla="*/ 642218 w 642218"/>
                    <a:gd name="T13" fmla="*/ 322184 h 644367"/>
                    <a:gd name="T14" fmla="*/ 548167 w 642218"/>
                    <a:gd name="T15" fmla="*/ 94365 h 644367"/>
                    <a:gd name="T16" fmla="*/ 3 60000 65536"/>
                    <a:gd name="T17" fmla="*/ 3 60000 65536"/>
                    <a:gd name="T18" fmla="*/ 2 60000 65536"/>
                    <a:gd name="T19" fmla="*/ 1 60000 65536"/>
                    <a:gd name="T20" fmla="*/ 1 60000 65536"/>
                    <a:gd name="T21" fmla="*/ 1 60000 65536"/>
                    <a:gd name="T22" fmla="*/ 0 60000 65536"/>
                    <a:gd name="T23" fmla="*/ 3 60000 65536"/>
                    <a:gd name="T24" fmla="*/ 94051 w 642218"/>
                    <a:gd name="T25" fmla="*/ 94365 h 644367"/>
                    <a:gd name="T26" fmla="*/ 548167 w 642218"/>
                    <a:gd name="T27" fmla="*/ 550002 h 6443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42218" h="644367">
                      <a:moveTo>
                        <a:pt x="0" y="322184"/>
                      </a:moveTo>
                      <a:lnTo>
                        <a:pt x="0" y="322184"/>
                      </a:lnTo>
                      <a:cubicBezTo>
                        <a:pt x="0" y="144246"/>
                        <a:pt x="143765" y="0"/>
                        <a:pt x="321108" y="0"/>
                      </a:cubicBezTo>
                      <a:cubicBezTo>
                        <a:pt x="498452" y="0"/>
                        <a:pt x="642218" y="144246"/>
                        <a:pt x="642218" y="322184"/>
                      </a:cubicBezTo>
                      <a:cubicBezTo>
                        <a:pt x="642218" y="500121"/>
                        <a:pt x="498452" y="644367"/>
                        <a:pt x="321109" y="644368"/>
                      </a:cubicBezTo>
                      <a:cubicBezTo>
                        <a:pt x="143765" y="644368"/>
                        <a:pt x="0" y="500121"/>
                        <a:pt x="0" y="322184"/>
                      </a:cubicBezTo>
                      <a:close/>
                      <a:moveTo>
                        <a:pt x="89788" y="322184"/>
                      </a:moveTo>
                      <a:lnTo>
                        <a:pt x="89788" y="322184"/>
                      </a:lnTo>
                      <a:cubicBezTo>
                        <a:pt x="89788" y="450532"/>
                        <a:pt x="193353" y="554578"/>
                        <a:pt x="321108" y="554579"/>
                      </a:cubicBezTo>
                      <a:lnTo>
                        <a:pt x="321109" y="554579"/>
                      </a:lnTo>
                      <a:cubicBezTo>
                        <a:pt x="448864" y="554578"/>
                        <a:pt x="552430" y="450532"/>
                        <a:pt x="552430" y="322184"/>
                      </a:cubicBezTo>
                      <a:cubicBezTo>
                        <a:pt x="552430" y="193835"/>
                        <a:pt x="448864" y="89789"/>
                        <a:pt x="321109" y="89789"/>
                      </a:cubicBezTo>
                      <a:lnTo>
                        <a:pt x="321108" y="89789"/>
                      </a:lnTo>
                      <a:cubicBezTo>
                        <a:pt x="193353" y="89789"/>
                        <a:pt x="89788" y="193835"/>
                        <a:pt x="89788" y="322183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135" name="Oval 134"/>
                <p:cNvSpPr>
                  <a:spLocks noChangeArrowheads="1"/>
                </p:cNvSpPr>
                <p:nvPr/>
              </p:nvSpPr>
              <p:spPr bwMode="auto">
                <a:xfrm>
                  <a:off x="4551601" y="3054787"/>
                  <a:ext cx="266042" cy="266042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40000" dist="23000" dir="5400000" rotWithShape="0">
                    <a:srgbClr val="808080">
                      <a:alpha val="34999"/>
                    </a:srgbClr>
                  </a:outerShdw>
                </a:effectLst>
              </p:spPr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6" name="Donut 4"/>
                <p:cNvSpPr>
                  <a:spLocks noChangeArrowheads="1"/>
                </p:cNvSpPr>
                <p:nvPr/>
              </p:nvSpPr>
              <p:spPr bwMode="auto">
                <a:xfrm>
                  <a:off x="4512549" y="3015735"/>
                  <a:ext cx="342926" cy="344146"/>
                </a:xfrm>
                <a:custGeom>
                  <a:avLst/>
                  <a:gdLst>
                    <a:gd name="T0" fmla="*/ 321109 w 642218"/>
                    <a:gd name="T1" fmla="*/ 0 h 644367"/>
                    <a:gd name="T2" fmla="*/ 94051 w 642218"/>
                    <a:gd name="T3" fmla="*/ 94365 h 644367"/>
                    <a:gd name="T4" fmla="*/ 0 w 642218"/>
                    <a:gd name="T5" fmla="*/ 322184 h 644367"/>
                    <a:gd name="T6" fmla="*/ 94051 w 642218"/>
                    <a:gd name="T7" fmla="*/ 550002 h 644367"/>
                    <a:gd name="T8" fmla="*/ 321109 w 642218"/>
                    <a:gd name="T9" fmla="*/ 644367 h 644367"/>
                    <a:gd name="T10" fmla="*/ 548167 w 642218"/>
                    <a:gd name="T11" fmla="*/ 550002 h 644367"/>
                    <a:gd name="T12" fmla="*/ 642218 w 642218"/>
                    <a:gd name="T13" fmla="*/ 322184 h 644367"/>
                    <a:gd name="T14" fmla="*/ 548167 w 642218"/>
                    <a:gd name="T15" fmla="*/ 94365 h 644367"/>
                    <a:gd name="T16" fmla="*/ 3 60000 65536"/>
                    <a:gd name="T17" fmla="*/ 3 60000 65536"/>
                    <a:gd name="T18" fmla="*/ 2 60000 65536"/>
                    <a:gd name="T19" fmla="*/ 1 60000 65536"/>
                    <a:gd name="T20" fmla="*/ 1 60000 65536"/>
                    <a:gd name="T21" fmla="*/ 1 60000 65536"/>
                    <a:gd name="T22" fmla="*/ 0 60000 65536"/>
                    <a:gd name="T23" fmla="*/ 3 60000 65536"/>
                    <a:gd name="T24" fmla="*/ 94051 w 642218"/>
                    <a:gd name="T25" fmla="*/ 94365 h 644367"/>
                    <a:gd name="T26" fmla="*/ 548167 w 642218"/>
                    <a:gd name="T27" fmla="*/ 550002 h 6443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42218" h="644367">
                      <a:moveTo>
                        <a:pt x="0" y="322184"/>
                      </a:moveTo>
                      <a:lnTo>
                        <a:pt x="0" y="322184"/>
                      </a:lnTo>
                      <a:cubicBezTo>
                        <a:pt x="0" y="144246"/>
                        <a:pt x="143765" y="0"/>
                        <a:pt x="321108" y="0"/>
                      </a:cubicBezTo>
                      <a:cubicBezTo>
                        <a:pt x="498452" y="0"/>
                        <a:pt x="642218" y="144246"/>
                        <a:pt x="642218" y="322184"/>
                      </a:cubicBezTo>
                      <a:cubicBezTo>
                        <a:pt x="642218" y="500121"/>
                        <a:pt x="498452" y="644367"/>
                        <a:pt x="321109" y="644368"/>
                      </a:cubicBezTo>
                      <a:cubicBezTo>
                        <a:pt x="143765" y="644368"/>
                        <a:pt x="0" y="500121"/>
                        <a:pt x="0" y="322184"/>
                      </a:cubicBezTo>
                      <a:close/>
                      <a:moveTo>
                        <a:pt x="89788" y="322184"/>
                      </a:moveTo>
                      <a:lnTo>
                        <a:pt x="89788" y="322184"/>
                      </a:lnTo>
                      <a:cubicBezTo>
                        <a:pt x="89788" y="450532"/>
                        <a:pt x="193353" y="554578"/>
                        <a:pt x="321108" y="554579"/>
                      </a:cubicBezTo>
                      <a:lnTo>
                        <a:pt x="321109" y="554579"/>
                      </a:lnTo>
                      <a:cubicBezTo>
                        <a:pt x="448864" y="554578"/>
                        <a:pt x="552430" y="450532"/>
                        <a:pt x="552430" y="322184"/>
                      </a:cubicBezTo>
                      <a:cubicBezTo>
                        <a:pt x="552430" y="193835"/>
                        <a:pt x="448864" y="89789"/>
                        <a:pt x="321109" y="89789"/>
                      </a:cubicBezTo>
                      <a:lnTo>
                        <a:pt x="321108" y="89789"/>
                      </a:lnTo>
                      <a:cubicBezTo>
                        <a:pt x="193353" y="89789"/>
                        <a:pt x="89788" y="193835"/>
                        <a:pt x="89788" y="322183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137" name="Oval 136"/>
                <p:cNvSpPr>
                  <a:spLocks noChangeArrowheads="1"/>
                </p:cNvSpPr>
                <p:nvPr/>
              </p:nvSpPr>
              <p:spPr bwMode="auto">
                <a:xfrm>
                  <a:off x="4112264" y="3113365"/>
                  <a:ext cx="266043" cy="266042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40000" dist="23000" dir="5400000" rotWithShape="0">
                    <a:srgbClr val="808080">
                      <a:alpha val="34999"/>
                    </a:srgbClr>
                  </a:outerShdw>
                </a:effectLst>
              </p:spPr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8" name="Donut 4"/>
                <p:cNvSpPr>
                  <a:spLocks noChangeArrowheads="1"/>
                </p:cNvSpPr>
                <p:nvPr/>
              </p:nvSpPr>
              <p:spPr bwMode="auto">
                <a:xfrm>
                  <a:off x="4073212" y="3074313"/>
                  <a:ext cx="342927" cy="344146"/>
                </a:xfrm>
                <a:custGeom>
                  <a:avLst/>
                  <a:gdLst>
                    <a:gd name="T0" fmla="*/ 321109 w 642218"/>
                    <a:gd name="T1" fmla="*/ 0 h 644367"/>
                    <a:gd name="T2" fmla="*/ 94051 w 642218"/>
                    <a:gd name="T3" fmla="*/ 94365 h 644367"/>
                    <a:gd name="T4" fmla="*/ 0 w 642218"/>
                    <a:gd name="T5" fmla="*/ 322184 h 644367"/>
                    <a:gd name="T6" fmla="*/ 94051 w 642218"/>
                    <a:gd name="T7" fmla="*/ 550002 h 644367"/>
                    <a:gd name="T8" fmla="*/ 321109 w 642218"/>
                    <a:gd name="T9" fmla="*/ 644367 h 644367"/>
                    <a:gd name="T10" fmla="*/ 548167 w 642218"/>
                    <a:gd name="T11" fmla="*/ 550002 h 644367"/>
                    <a:gd name="T12" fmla="*/ 642218 w 642218"/>
                    <a:gd name="T13" fmla="*/ 322184 h 644367"/>
                    <a:gd name="T14" fmla="*/ 548167 w 642218"/>
                    <a:gd name="T15" fmla="*/ 94365 h 644367"/>
                    <a:gd name="T16" fmla="*/ 3 60000 65536"/>
                    <a:gd name="T17" fmla="*/ 3 60000 65536"/>
                    <a:gd name="T18" fmla="*/ 2 60000 65536"/>
                    <a:gd name="T19" fmla="*/ 1 60000 65536"/>
                    <a:gd name="T20" fmla="*/ 1 60000 65536"/>
                    <a:gd name="T21" fmla="*/ 1 60000 65536"/>
                    <a:gd name="T22" fmla="*/ 0 60000 65536"/>
                    <a:gd name="T23" fmla="*/ 3 60000 65536"/>
                    <a:gd name="T24" fmla="*/ 94051 w 642218"/>
                    <a:gd name="T25" fmla="*/ 94365 h 644367"/>
                    <a:gd name="T26" fmla="*/ 548167 w 642218"/>
                    <a:gd name="T27" fmla="*/ 550002 h 6443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42218" h="644367">
                      <a:moveTo>
                        <a:pt x="0" y="322184"/>
                      </a:moveTo>
                      <a:lnTo>
                        <a:pt x="0" y="322184"/>
                      </a:lnTo>
                      <a:cubicBezTo>
                        <a:pt x="0" y="144246"/>
                        <a:pt x="143765" y="0"/>
                        <a:pt x="321108" y="0"/>
                      </a:cubicBezTo>
                      <a:cubicBezTo>
                        <a:pt x="498452" y="0"/>
                        <a:pt x="642218" y="144246"/>
                        <a:pt x="642218" y="322184"/>
                      </a:cubicBezTo>
                      <a:cubicBezTo>
                        <a:pt x="642218" y="500121"/>
                        <a:pt x="498452" y="644367"/>
                        <a:pt x="321109" y="644368"/>
                      </a:cubicBezTo>
                      <a:cubicBezTo>
                        <a:pt x="143765" y="644368"/>
                        <a:pt x="0" y="500121"/>
                        <a:pt x="0" y="322184"/>
                      </a:cubicBezTo>
                      <a:close/>
                      <a:moveTo>
                        <a:pt x="89788" y="322184"/>
                      </a:moveTo>
                      <a:lnTo>
                        <a:pt x="89788" y="322184"/>
                      </a:lnTo>
                      <a:cubicBezTo>
                        <a:pt x="89788" y="450532"/>
                        <a:pt x="193353" y="554578"/>
                        <a:pt x="321108" y="554579"/>
                      </a:cubicBezTo>
                      <a:lnTo>
                        <a:pt x="321109" y="554579"/>
                      </a:lnTo>
                      <a:cubicBezTo>
                        <a:pt x="448864" y="554578"/>
                        <a:pt x="552430" y="450532"/>
                        <a:pt x="552430" y="322184"/>
                      </a:cubicBezTo>
                      <a:cubicBezTo>
                        <a:pt x="552430" y="193835"/>
                        <a:pt x="448864" y="89789"/>
                        <a:pt x="321109" y="89789"/>
                      </a:cubicBezTo>
                      <a:lnTo>
                        <a:pt x="321108" y="89789"/>
                      </a:lnTo>
                      <a:cubicBezTo>
                        <a:pt x="193353" y="89789"/>
                        <a:pt x="89788" y="193835"/>
                        <a:pt x="89788" y="322183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lang="en-US" sz="1200"/>
                </a:p>
              </p:txBody>
            </p:sp>
          </p:grpSp>
          <p:grpSp>
            <p:nvGrpSpPr>
              <p:cNvPr id="119" name="Group 118"/>
              <p:cNvGrpSpPr/>
              <p:nvPr/>
            </p:nvGrpSpPr>
            <p:grpSpPr>
              <a:xfrm>
                <a:off x="3693105" y="3835933"/>
                <a:ext cx="1744841" cy="706413"/>
                <a:chOff x="3544789" y="4129941"/>
                <a:chExt cx="1808599" cy="732226"/>
              </a:xfrm>
            </p:grpSpPr>
            <p:sp>
              <p:nvSpPr>
                <p:cNvPr id="123" name="Freeform 122"/>
                <p:cNvSpPr>
                  <a:spLocks noChangeArrowheads="1"/>
                </p:cNvSpPr>
                <p:nvPr/>
              </p:nvSpPr>
              <p:spPr bwMode="auto">
                <a:xfrm>
                  <a:off x="3544789" y="4129941"/>
                  <a:ext cx="1808599" cy="732226"/>
                </a:xfrm>
                <a:custGeom>
                  <a:avLst/>
                  <a:gdLst>
                    <a:gd name="T0" fmla="*/ 21161 w 2353733"/>
                    <a:gd name="T1" fmla="*/ 823330 h 952500"/>
                    <a:gd name="T2" fmla="*/ 71945 w 2353733"/>
                    <a:gd name="T3" fmla="*/ 670940 h 952500"/>
                    <a:gd name="T4" fmla="*/ 173514 w 2353733"/>
                    <a:gd name="T5" fmla="*/ 594745 h 952500"/>
                    <a:gd name="T6" fmla="*/ 186210 w 2353733"/>
                    <a:gd name="T7" fmla="*/ 518550 h 952500"/>
                    <a:gd name="T8" fmla="*/ 249691 w 2353733"/>
                    <a:gd name="T9" fmla="*/ 442355 h 952500"/>
                    <a:gd name="T10" fmla="*/ 363957 w 2353733"/>
                    <a:gd name="T11" fmla="*/ 378859 h 952500"/>
                    <a:gd name="T12" fmla="*/ 452830 w 2353733"/>
                    <a:gd name="T13" fmla="*/ 340761 h 952500"/>
                    <a:gd name="T14" fmla="*/ 567095 w 2353733"/>
                    <a:gd name="T15" fmla="*/ 251867 h 952500"/>
                    <a:gd name="T16" fmla="*/ 643272 w 2353733"/>
                    <a:gd name="T17" fmla="*/ 124875 h 952500"/>
                    <a:gd name="T18" fmla="*/ 833714 w 2353733"/>
                    <a:gd name="T19" fmla="*/ 99477 h 952500"/>
                    <a:gd name="T20" fmla="*/ 922587 w 2353733"/>
                    <a:gd name="T21" fmla="*/ 48680 h 952500"/>
                    <a:gd name="T22" fmla="*/ 1138422 w 2353733"/>
                    <a:gd name="T23" fmla="*/ 10582 h 952500"/>
                    <a:gd name="T24" fmla="*/ 1341560 w 2353733"/>
                    <a:gd name="T25" fmla="*/ 112176 h 952500"/>
                    <a:gd name="T26" fmla="*/ 1468521 w 2353733"/>
                    <a:gd name="T27" fmla="*/ 112176 h 952500"/>
                    <a:gd name="T28" fmla="*/ 1684356 w 2353733"/>
                    <a:gd name="T29" fmla="*/ 277265 h 952500"/>
                    <a:gd name="T30" fmla="*/ 1785925 w 2353733"/>
                    <a:gd name="T31" fmla="*/ 302664 h 952500"/>
                    <a:gd name="T32" fmla="*/ 1849406 w 2353733"/>
                    <a:gd name="T33" fmla="*/ 378859 h 952500"/>
                    <a:gd name="T34" fmla="*/ 1950975 w 2353733"/>
                    <a:gd name="T35" fmla="*/ 467753 h 952500"/>
                    <a:gd name="T36" fmla="*/ 2166810 w 2353733"/>
                    <a:gd name="T37" fmla="*/ 493151 h 952500"/>
                    <a:gd name="T38" fmla="*/ 2242986 w 2353733"/>
                    <a:gd name="T39" fmla="*/ 645542 h 952500"/>
                    <a:gd name="T40" fmla="*/ 2268379 w 2353733"/>
                    <a:gd name="T41" fmla="*/ 747135 h 952500"/>
                    <a:gd name="T42" fmla="*/ 2331859 w 2353733"/>
                    <a:gd name="T43" fmla="*/ 848729 h 952500"/>
                    <a:gd name="T44" fmla="*/ 2141417 w 2353733"/>
                    <a:gd name="T45" fmla="*/ 861428 h 952500"/>
                    <a:gd name="T46" fmla="*/ 1862102 w 2353733"/>
                    <a:gd name="T47" fmla="*/ 823330 h 952500"/>
                    <a:gd name="T48" fmla="*/ 1671660 w 2353733"/>
                    <a:gd name="T49" fmla="*/ 924924 h 952500"/>
                    <a:gd name="T50" fmla="*/ 1493914 w 2353733"/>
                    <a:gd name="T51" fmla="*/ 899525 h 952500"/>
                    <a:gd name="T52" fmla="*/ 1290775 w 2353733"/>
                    <a:gd name="T53" fmla="*/ 950322 h 952500"/>
                    <a:gd name="T54" fmla="*/ 1125725 w 2353733"/>
                    <a:gd name="T55" fmla="*/ 886826 h 952500"/>
                    <a:gd name="T56" fmla="*/ 922587 w 2353733"/>
                    <a:gd name="T57" fmla="*/ 924924 h 952500"/>
                    <a:gd name="T58" fmla="*/ 808322 w 2353733"/>
                    <a:gd name="T59" fmla="*/ 912225 h 952500"/>
                    <a:gd name="T60" fmla="*/ 706753 w 2353733"/>
                    <a:gd name="T61" fmla="*/ 886826 h 952500"/>
                    <a:gd name="T62" fmla="*/ 643272 w 2353733"/>
                    <a:gd name="T63" fmla="*/ 886826 h 952500"/>
                    <a:gd name="T64" fmla="*/ 465526 w 2353733"/>
                    <a:gd name="T65" fmla="*/ 886826 h 952500"/>
                    <a:gd name="T66" fmla="*/ 198907 w 2353733"/>
                    <a:gd name="T67" fmla="*/ 810631 h 952500"/>
                    <a:gd name="T68" fmla="*/ 21161 w 2353733"/>
                    <a:gd name="T69" fmla="*/ 823330 h 95250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353733"/>
                    <a:gd name="T106" fmla="*/ 0 h 952500"/>
                    <a:gd name="T107" fmla="*/ 2353733 w 2353733"/>
                    <a:gd name="T108" fmla="*/ 952500 h 95250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353733" h="952500">
                      <a:moveTo>
                        <a:pt x="21167" y="823383"/>
                      </a:moveTo>
                      <a:cubicBezTo>
                        <a:pt x="0" y="800100"/>
                        <a:pt x="46567" y="709083"/>
                        <a:pt x="71967" y="670983"/>
                      </a:cubicBezTo>
                      <a:cubicBezTo>
                        <a:pt x="97367" y="632883"/>
                        <a:pt x="154517" y="620183"/>
                        <a:pt x="173567" y="594783"/>
                      </a:cubicBezTo>
                      <a:cubicBezTo>
                        <a:pt x="192617" y="569383"/>
                        <a:pt x="173567" y="543983"/>
                        <a:pt x="186267" y="518583"/>
                      </a:cubicBezTo>
                      <a:cubicBezTo>
                        <a:pt x="198967" y="493183"/>
                        <a:pt x="220134" y="465666"/>
                        <a:pt x="249767" y="442383"/>
                      </a:cubicBezTo>
                      <a:cubicBezTo>
                        <a:pt x="279400" y="419100"/>
                        <a:pt x="330200" y="395816"/>
                        <a:pt x="364067" y="378883"/>
                      </a:cubicBezTo>
                      <a:cubicBezTo>
                        <a:pt x="397934" y="361950"/>
                        <a:pt x="419100" y="361950"/>
                        <a:pt x="452967" y="340783"/>
                      </a:cubicBezTo>
                      <a:cubicBezTo>
                        <a:pt x="486834" y="319616"/>
                        <a:pt x="535517" y="287866"/>
                        <a:pt x="567267" y="251883"/>
                      </a:cubicBezTo>
                      <a:cubicBezTo>
                        <a:pt x="599017" y="215900"/>
                        <a:pt x="599017" y="150283"/>
                        <a:pt x="643467" y="124883"/>
                      </a:cubicBezTo>
                      <a:cubicBezTo>
                        <a:pt x="687917" y="99483"/>
                        <a:pt x="787400" y="112183"/>
                        <a:pt x="833967" y="99483"/>
                      </a:cubicBezTo>
                      <a:cubicBezTo>
                        <a:pt x="880534" y="86783"/>
                        <a:pt x="872067" y="63500"/>
                        <a:pt x="922867" y="48683"/>
                      </a:cubicBezTo>
                      <a:cubicBezTo>
                        <a:pt x="973667" y="33866"/>
                        <a:pt x="1068917" y="0"/>
                        <a:pt x="1138767" y="10583"/>
                      </a:cubicBezTo>
                      <a:cubicBezTo>
                        <a:pt x="1208617" y="21166"/>
                        <a:pt x="1286934" y="95250"/>
                        <a:pt x="1341967" y="112183"/>
                      </a:cubicBezTo>
                      <a:cubicBezTo>
                        <a:pt x="1397000" y="129116"/>
                        <a:pt x="1411817" y="84666"/>
                        <a:pt x="1468967" y="112183"/>
                      </a:cubicBezTo>
                      <a:cubicBezTo>
                        <a:pt x="1526117" y="139700"/>
                        <a:pt x="1631950" y="245533"/>
                        <a:pt x="1684867" y="277283"/>
                      </a:cubicBezTo>
                      <a:cubicBezTo>
                        <a:pt x="1737784" y="309033"/>
                        <a:pt x="1758950" y="285750"/>
                        <a:pt x="1786467" y="302683"/>
                      </a:cubicBezTo>
                      <a:cubicBezTo>
                        <a:pt x="1813984" y="319616"/>
                        <a:pt x="1822450" y="351366"/>
                        <a:pt x="1849967" y="378883"/>
                      </a:cubicBezTo>
                      <a:cubicBezTo>
                        <a:pt x="1877484" y="406400"/>
                        <a:pt x="1898650" y="448733"/>
                        <a:pt x="1951567" y="467783"/>
                      </a:cubicBezTo>
                      <a:cubicBezTo>
                        <a:pt x="2004484" y="486833"/>
                        <a:pt x="2118784" y="463550"/>
                        <a:pt x="2167467" y="493183"/>
                      </a:cubicBezTo>
                      <a:cubicBezTo>
                        <a:pt x="2216150" y="522816"/>
                        <a:pt x="2226734" y="603250"/>
                        <a:pt x="2243667" y="645583"/>
                      </a:cubicBezTo>
                      <a:cubicBezTo>
                        <a:pt x="2260600" y="687916"/>
                        <a:pt x="2254250" y="713316"/>
                        <a:pt x="2269067" y="747183"/>
                      </a:cubicBezTo>
                      <a:cubicBezTo>
                        <a:pt x="2283884" y="781050"/>
                        <a:pt x="2353733" y="829733"/>
                        <a:pt x="2332567" y="848783"/>
                      </a:cubicBezTo>
                      <a:cubicBezTo>
                        <a:pt x="2311401" y="867833"/>
                        <a:pt x="2220384" y="865716"/>
                        <a:pt x="2142067" y="861483"/>
                      </a:cubicBezTo>
                      <a:cubicBezTo>
                        <a:pt x="2063750" y="857250"/>
                        <a:pt x="1940984" y="812800"/>
                        <a:pt x="1862667" y="823383"/>
                      </a:cubicBezTo>
                      <a:cubicBezTo>
                        <a:pt x="1784350" y="833966"/>
                        <a:pt x="1733550" y="912283"/>
                        <a:pt x="1672167" y="924983"/>
                      </a:cubicBezTo>
                      <a:cubicBezTo>
                        <a:pt x="1610784" y="937683"/>
                        <a:pt x="1557867" y="895350"/>
                        <a:pt x="1494367" y="899583"/>
                      </a:cubicBezTo>
                      <a:cubicBezTo>
                        <a:pt x="1430867" y="903816"/>
                        <a:pt x="1352550" y="952500"/>
                        <a:pt x="1291167" y="950383"/>
                      </a:cubicBezTo>
                      <a:cubicBezTo>
                        <a:pt x="1229784" y="948266"/>
                        <a:pt x="1187450" y="891116"/>
                        <a:pt x="1126067" y="886883"/>
                      </a:cubicBezTo>
                      <a:cubicBezTo>
                        <a:pt x="1064684" y="882650"/>
                        <a:pt x="975784" y="920750"/>
                        <a:pt x="922867" y="924983"/>
                      </a:cubicBezTo>
                      <a:cubicBezTo>
                        <a:pt x="869950" y="929216"/>
                        <a:pt x="844550" y="918633"/>
                        <a:pt x="808567" y="912283"/>
                      </a:cubicBezTo>
                      <a:cubicBezTo>
                        <a:pt x="772584" y="905933"/>
                        <a:pt x="734484" y="891116"/>
                        <a:pt x="706967" y="886883"/>
                      </a:cubicBezTo>
                      <a:cubicBezTo>
                        <a:pt x="679450" y="882650"/>
                        <a:pt x="643467" y="886883"/>
                        <a:pt x="643467" y="886883"/>
                      </a:cubicBezTo>
                      <a:cubicBezTo>
                        <a:pt x="603250" y="886883"/>
                        <a:pt x="539750" y="899583"/>
                        <a:pt x="465667" y="886883"/>
                      </a:cubicBezTo>
                      <a:cubicBezTo>
                        <a:pt x="391584" y="874183"/>
                        <a:pt x="275167" y="823383"/>
                        <a:pt x="198967" y="810683"/>
                      </a:cubicBezTo>
                      <a:cubicBezTo>
                        <a:pt x="122767" y="797983"/>
                        <a:pt x="42334" y="846666"/>
                        <a:pt x="21167" y="823383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4" name="Freeform 123"/>
                <p:cNvSpPr/>
                <p:nvPr/>
              </p:nvSpPr>
              <p:spPr bwMode="auto">
                <a:xfrm>
                  <a:off x="3794967" y="4494833"/>
                  <a:ext cx="281908" cy="167192"/>
                </a:xfrm>
                <a:custGeom>
                  <a:avLst/>
                  <a:gdLst>
                    <a:gd name="connsiteX0" fmla="*/ 177800 w 366183"/>
                    <a:gd name="connsiteY0" fmla="*/ 57150 h 218017"/>
                    <a:gd name="connsiteX1" fmla="*/ 0 w 366183"/>
                    <a:gd name="connsiteY1" fmla="*/ 196850 h 218017"/>
                    <a:gd name="connsiteX2" fmla="*/ 177800 w 366183"/>
                    <a:gd name="connsiteY2" fmla="*/ 184150 h 218017"/>
                    <a:gd name="connsiteX3" fmla="*/ 330200 w 366183"/>
                    <a:gd name="connsiteY3" fmla="*/ 184150 h 218017"/>
                    <a:gd name="connsiteX4" fmla="*/ 355600 w 366183"/>
                    <a:gd name="connsiteY4" fmla="*/ 69850 h 218017"/>
                    <a:gd name="connsiteX5" fmla="*/ 266700 w 366183"/>
                    <a:gd name="connsiteY5" fmla="*/ 6350 h 218017"/>
                    <a:gd name="connsiteX6" fmla="*/ 241300 w 366183"/>
                    <a:gd name="connsiteY6" fmla="*/ 107950 h 218017"/>
                    <a:gd name="connsiteX7" fmla="*/ 177800 w 366183"/>
                    <a:gd name="connsiteY7" fmla="*/ 57150 h 218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6183" h="218017">
                      <a:moveTo>
                        <a:pt x="177800" y="57150"/>
                      </a:moveTo>
                      <a:cubicBezTo>
                        <a:pt x="137583" y="71967"/>
                        <a:pt x="0" y="175683"/>
                        <a:pt x="0" y="196850"/>
                      </a:cubicBezTo>
                      <a:cubicBezTo>
                        <a:pt x="0" y="218017"/>
                        <a:pt x="122767" y="186267"/>
                        <a:pt x="177800" y="184150"/>
                      </a:cubicBezTo>
                      <a:cubicBezTo>
                        <a:pt x="232833" y="182033"/>
                        <a:pt x="300567" y="203200"/>
                        <a:pt x="330200" y="184150"/>
                      </a:cubicBezTo>
                      <a:cubicBezTo>
                        <a:pt x="359833" y="165100"/>
                        <a:pt x="366183" y="99483"/>
                        <a:pt x="355600" y="69850"/>
                      </a:cubicBezTo>
                      <a:cubicBezTo>
                        <a:pt x="345017" y="40217"/>
                        <a:pt x="285750" y="0"/>
                        <a:pt x="266700" y="6350"/>
                      </a:cubicBezTo>
                      <a:cubicBezTo>
                        <a:pt x="247650" y="12700"/>
                        <a:pt x="258233" y="95250"/>
                        <a:pt x="241300" y="107950"/>
                      </a:cubicBezTo>
                      <a:cubicBezTo>
                        <a:pt x="224367" y="120650"/>
                        <a:pt x="218017" y="42333"/>
                        <a:pt x="177800" y="5715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5" name="Freeform 124"/>
                <p:cNvSpPr/>
                <p:nvPr/>
              </p:nvSpPr>
              <p:spPr bwMode="auto">
                <a:xfrm>
                  <a:off x="4133011" y="4570496"/>
                  <a:ext cx="151327" cy="197701"/>
                </a:xfrm>
                <a:custGeom>
                  <a:avLst/>
                  <a:gdLst>
                    <a:gd name="connsiteX0" fmla="*/ 4233 w 196850"/>
                    <a:gd name="connsiteY0" fmla="*/ 71967 h 256117"/>
                    <a:gd name="connsiteX1" fmla="*/ 93133 w 196850"/>
                    <a:gd name="connsiteY1" fmla="*/ 237067 h 256117"/>
                    <a:gd name="connsiteX2" fmla="*/ 182033 w 196850"/>
                    <a:gd name="connsiteY2" fmla="*/ 186267 h 256117"/>
                    <a:gd name="connsiteX3" fmla="*/ 182033 w 196850"/>
                    <a:gd name="connsiteY3" fmla="*/ 71967 h 256117"/>
                    <a:gd name="connsiteX4" fmla="*/ 118533 w 196850"/>
                    <a:gd name="connsiteY4" fmla="*/ 97367 h 256117"/>
                    <a:gd name="connsiteX5" fmla="*/ 118533 w 196850"/>
                    <a:gd name="connsiteY5" fmla="*/ 8467 h 256117"/>
                    <a:gd name="connsiteX6" fmla="*/ 4233 w 196850"/>
                    <a:gd name="connsiteY6" fmla="*/ 71967 h 256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6850" h="256117">
                      <a:moveTo>
                        <a:pt x="4233" y="71967"/>
                      </a:moveTo>
                      <a:cubicBezTo>
                        <a:pt x="0" y="110067"/>
                        <a:pt x="63500" y="218017"/>
                        <a:pt x="93133" y="237067"/>
                      </a:cubicBezTo>
                      <a:cubicBezTo>
                        <a:pt x="122766" y="256117"/>
                        <a:pt x="167216" y="213784"/>
                        <a:pt x="182033" y="186267"/>
                      </a:cubicBezTo>
                      <a:cubicBezTo>
                        <a:pt x="196850" y="158750"/>
                        <a:pt x="192616" y="86784"/>
                        <a:pt x="182033" y="71967"/>
                      </a:cubicBezTo>
                      <a:cubicBezTo>
                        <a:pt x="171450" y="57150"/>
                        <a:pt x="129116" y="107950"/>
                        <a:pt x="118533" y="97367"/>
                      </a:cubicBezTo>
                      <a:cubicBezTo>
                        <a:pt x="107950" y="86784"/>
                        <a:pt x="135466" y="16934"/>
                        <a:pt x="118533" y="8467"/>
                      </a:cubicBezTo>
                      <a:cubicBezTo>
                        <a:pt x="101600" y="0"/>
                        <a:pt x="8466" y="33867"/>
                        <a:pt x="4233" y="71967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6" name="Freeform 125"/>
                <p:cNvSpPr/>
                <p:nvPr/>
              </p:nvSpPr>
              <p:spPr bwMode="auto">
                <a:xfrm>
                  <a:off x="4406376" y="4651041"/>
                  <a:ext cx="290450" cy="151326"/>
                </a:xfrm>
                <a:custGeom>
                  <a:avLst/>
                  <a:gdLst>
                    <a:gd name="connsiteX0" fmla="*/ 4233 w 376766"/>
                    <a:gd name="connsiteY0" fmla="*/ 107950 h 196850"/>
                    <a:gd name="connsiteX1" fmla="*/ 156633 w 376766"/>
                    <a:gd name="connsiteY1" fmla="*/ 196850 h 196850"/>
                    <a:gd name="connsiteX2" fmla="*/ 245533 w 376766"/>
                    <a:gd name="connsiteY2" fmla="*/ 107950 h 196850"/>
                    <a:gd name="connsiteX3" fmla="*/ 334433 w 376766"/>
                    <a:gd name="connsiteY3" fmla="*/ 158750 h 196850"/>
                    <a:gd name="connsiteX4" fmla="*/ 372533 w 376766"/>
                    <a:gd name="connsiteY4" fmla="*/ 82550 h 196850"/>
                    <a:gd name="connsiteX5" fmla="*/ 309033 w 376766"/>
                    <a:gd name="connsiteY5" fmla="*/ 6350 h 196850"/>
                    <a:gd name="connsiteX6" fmla="*/ 258233 w 376766"/>
                    <a:gd name="connsiteY6" fmla="*/ 44450 h 196850"/>
                    <a:gd name="connsiteX7" fmla="*/ 131233 w 376766"/>
                    <a:gd name="connsiteY7" fmla="*/ 44450 h 196850"/>
                    <a:gd name="connsiteX8" fmla="*/ 131233 w 376766"/>
                    <a:gd name="connsiteY8" fmla="*/ 95250 h 196850"/>
                    <a:gd name="connsiteX9" fmla="*/ 4233 w 376766"/>
                    <a:gd name="connsiteY9" fmla="*/ 107950 h 196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6766" h="196850">
                      <a:moveTo>
                        <a:pt x="4233" y="107950"/>
                      </a:moveTo>
                      <a:cubicBezTo>
                        <a:pt x="8466" y="124883"/>
                        <a:pt x="116416" y="196850"/>
                        <a:pt x="156633" y="196850"/>
                      </a:cubicBezTo>
                      <a:cubicBezTo>
                        <a:pt x="196850" y="196850"/>
                        <a:pt x="215900" y="114300"/>
                        <a:pt x="245533" y="107950"/>
                      </a:cubicBezTo>
                      <a:cubicBezTo>
                        <a:pt x="275166" y="101600"/>
                        <a:pt x="313266" y="162983"/>
                        <a:pt x="334433" y="158750"/>
                      </a:cubicBezTo>
                      <a:cubicBezTo>
                        <a:pt x="355600" y="154517"/>
                        <a:pt x="376766" y="107950"/>
                        <a:pt x="372533" y="82550"/>
                      </a:cubicBezTo>
                      <a:cubicBezTo>
                        <a:pt x="368300" y="57150"/>
                        <a:pt x="328083" y="12700"/>
                        <a:pt x="309033" y="6350"/>
                      </a:cubicBezTo>
                      <a:cubicBezTo>
                        <a:pt x="289983" y="0"/>
                        <a:pt x="287866" y="38100"/>
                        <a:pt x="258233" y="44450"/>
                      </a:cubicBezTo>
                      <a:cubicBezTo>
                        <a:pt x="228600" y="50800"/>
                        <a:pt x="152400" y="35983"/>
                        <a:pt x="131233" y="44450"/>
                      </a:cubicBezTo>
                      <a:cubicBezTo>
                        <a:pt x="110066" y="52917"/>
                        <a:pt x="146050" y="86783"/>
                        <a:pt x="131233" y="95250"/>
                      </a:cubicBezTo>
                      <a:cubicBezTo>
                        <a:pt x="116416" y="103717"/>
                        <a:pt x="0" y="91017"/>
                        <a:pt x="4233" y="10795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7" name="Freeform 126"/>
                <p:cNvSpPr/>
                <p:nvPr/>
              </p:nvSpPr>
              <p:spPr bwMode="auto">
                <a:xfrm>
                  <a:off x="4292880" y="4460662"/>
                  <a:ext cx="274585" cy="126919"/>
                </a:xfrm>
                <a:custGeom>
                  <a:avLst/>
                  <a:gdLst>
                    <a:gd name="connsiteX0" fmla="*/ 0 w 357717"/>
                    <a:gd name="connsiteY0" fmla="*/ 50800 h 165100"/>
                    <a:gd name="connsiteX1" fmla="*/ 127000 w 357717"/>
                    <a:gd name="connsiteY1" fmla="*/ 152400 h 165100"/>
                    <a:gd name="connsiteX2" fmla="*/ 241300 w 357717"/>
                    <a:gd name="connsiteY2" fmla="*/ 127000 h 165100"/>
                    <a:gd name="connsiteX3" fmla="*/ 152400 w 357717"/>
                    <a:gd name="connsiteY3" fmla="*/ 63500 h 165100"/>
                    <a:gd name="connsiteX4" fmla="*/ 292100 w 357717"/>
                    <a:gd name="connsiteY4" fmla="*/ 101600 h 165100"/>
                    <a:gd name="connsiteX5" fmla="*/ 355600 w 357717"/>
                    <a:gd name="connsiteY5" fmla="*/ 88900 h 165100"/>
                    <a:gd name="connsiteX6" fmla="*/ 279400 w 357717"/>
                    <a:gd name="connsiteY6" fmla="*/ 12700 h 165100"/>
                    <a:gd name="connsiteX7" fmla="*/ 190500 w 357717"/>
                    <a:gd name="connsiteY7" fmla="*/ 12700 h 165100"/>
                    <a:gd name="connsiteX8" fmla="*/ 0 w 357717"/>
                    <a:gd name="connsiteY8" fmla="*/ 50800 h 16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7717" h="165100">
                      <a:moveTo>
                        <a:pt x="0" y="50800"/>
                      </a:moveTo>
                      <a:cubicBezTo>
                        <a:pt x="43391" y="95250"/>
                        <a:pt x="86783" y="139700"/>
                        <a:pt x="127000" y="152400"/>
                      </a:cubicBezTo>
                      <a:cubicBezTo>
                        <a:pt x="167217" y="165100"/>
                        <a:pt x="237067" y="141817"/>
                        <a:pt x="241300" y="127000"/>
                      </a:cubicBezTo>
                      <a:cubicBezTo>
                        <a:pt x="245533" y="112183"/>
                        <a:pt x="143933" y="67733"/>
                        <a:pt x="152400" y="63500"/>
                      </a:cubicBezTo>
                      <a:cubicBezTo>
                        <a:pt x="160867" y="59267"/>
                        <a:pt x="258233" y="97367"/>
                        <a:pt x="292100" y="101600"/>
                      </a:cubicBezTo>
                      <a:cubicBezTo>
                        <a:pt x="325967" y="105833"/>
                        <a:pt x="357717" y="103717"/>
                        <a:pt x="355600" y="88900"/>
                      </a:cubicBezTo>
                      <a:cubicBezTo>
                        <a:pt x="353483" y="74083"/>
                        <a:pt x="306917" y="25400"/>
                        <a:pt x="279400" y="12700"/>
                      </a:cubicBezTo>
                      <a:cubicBezTo>
                        <a:pt x="251883" y="0"/>
                        <a:pt x="190500" y="12700"/>
                        <a:pt x="190500" y="12700"/>
                      </a:cubicBezTo>
                      <a:lnTo>
                        <a:pt x="0" y="5080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8" name="Freeform 127"/>
                <p:cNvSpPr/>
                <p:nvPr/>
              </p:nvSpPr>
              <p:spPr bwMode="auto">
                <a:xfrm>
                  <a:off x="4102501" y="4250757"/>
                  <a:ext cx="274585" cy="163530"/>
                </a:xfrm>
                <a:custGeom>
                  <a:avLst/>
                  <a:gdLst>
                    <a:gd name="connsiteX0" fmla="*/ 146050 w 357717"/>
                    <a:gd name="connsiteY0" fmla="*/ 44450 h 213783"/>
                    <a:gd name="connsiteX1" fmla="*/ 298450 w 357717"/>
                    <a:gd name="connsiteY1" fmla="*/ 6350 h 213783"/>
                    <a:gd name="connsiteX2" fmla="*/ 349250 w 357717"/>
                    <a:gd name="connsiteY2" fmla="*/ 82550 h 213783"/>
                    <a:gd name="connsiteX3" fmla="*/ 247650 w 357717"/>
                    <a:gd name="connsiteY3" fmla="*/ 146050 h 213783"/>
                    <a:gd name="connsiteX4" fmla="*/ 196850 w 357717"/>
                    <a:gd name="connsiteY4" fmla="*/ 209550 h 213783"/>
                    <a:gd name="connsiteX5" fmla="*/ 120650 w 357717"/>
                    <a:gd name="connsiteY5" fmla="*/ 120650 h 213783"/>
                    <a:gd name="connsiteX6" fmla="*/ 6350 w 357717"/>
                    <a:gd name="connsiteY6" fmla="*/ 107950 h 213783"/>
                    <a:gd name="connsiteX7" fmla="*/ 146050 w 357717"/>
                    <a:gd name="connsiteY7" fmla="*/ 44450 h 213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57717" h="213783">
                      <a:moveTo>
                        <a:pt x="146050" y="44450"/>
                      </a:moveTo>
                      <a:cubicBezTo>
                        <a:pt x="194733" y="27517"/>
                        <a:pt x="264583" y="0"/>
                        <a:pt x="298450" y="6350"/>
                      </a:cubicBezTo>
                      <a:cubicBezTo>
                        <a:pt x="332317" y="12700"/>
                        <a:pt x="357717" y="59267"/>
                        <a:pt x="349250" y="82550"/>
                      </a:cubicBezTo>
                      <a:cubicBezTo>
                        <a:pt x="340783" y="105833"/>
                        <a:pt x="273050" y="124883"/>
                        <a:pt x="247650" y="146050"/>
                      </a:cubicBezTo>
                      <a:cubicBezTo>
                        <a:pt x="222250" y="167217"/>
                        <a:pt x="218017" y="213783"/>
                        <a:pt x="196850" y="209550"/>
                      </a:cubicBezTo>
                      <a:cubicBezTo>
                        <a:pt x="175683" y="205317"/>
                        <a:pt x="152400" y="137583"/>
                        <a:pt x="120650" y="120650"/>
                      </a:cubicBezTo>
                      <a:cubicBezTo>
                        <a:pt x="88900" y="103717"/>
                        <a:pt x="0" y="120650"/>
                        <a:pt x="6350" y="107950"/>
                      </a:cubicBezTo>
                      <a:cubicBezTo>
                        <a:pt x="12700" y="95250"/>
                        <a:pt x="97367" y="61383"/>
                        <a:pt x="146050" y="4445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9" name="Freeform 128"/>
                <p:cNvSpPr/>
                <p:nvPr/>
              </p:nvSpPr>
              <p:spPr bwMode="auto">
                <a:xfrm>
                  <a:off x="4706589" y="4574158"/>
                  <a:ext cx="423471" cy="126919"/>
                </a:xfrm>
                <a:custGeom>
                  <a:avLst/>
                  <a:gdLst>
                    <a:gd name="connsiteX0" fmla="*/ 97367 w 552450"/>
                    <a:gd name="connsiteY0" fmla="*/ 80433 h 165100"/>
                    <a:gd name="connsiteX1" fmla="*/ 224367 w 552450"/>
                    <a:gd name="connsiteY1" fmla="*/ 156633 h 165100"/>
                    <a:gd name="connsiteX2" fmla="*/ 262467 w 552450"/>
                    <a:gd name="connsiteY2" fmla="*/ 131233 h 165100"/>
                    <a:gd name="connsiteX3" fmla="*/ 440267 w 552450"/>
                    <a:gd name="connsiteY3" fmla="*/ 156633 h 165100"/>
                    <a:gd name="connsiteX4" fmla="*/ 541867 w 552450"/>
                    <a:gd name="connsiteY4" fmla="*/ 93133 h 165100"/>
                    <a:gd name="connsiteX5" fmla="*/ 376767 w 552450"/>
                    <a:gd name="connsiteY5" fmla="*/ 29633 h 165100"/>
                    <a:gd name="connsiteX6" fmla="*/ 313267 w 552450"/>
                    <a:gd name="connsiteY6" fmla="*/ 80433 h 165100"/>
                    <a:gd name="connsiteX7" fmla="*/ 186267 w 552450"/>
                    <a:gd name="connsiteY7" fmla="*/ 80433 h 165100"/>
                    <a:gd name="connsiteX8" fmla="*/ 8467 w 552450"/>
                    <a:gd name="connsiteY8" fmla="*/ 4233 h 165100"/>
                    <a:gd name="connsiteX9" fmla="*/ 97367 w 552450"/>
                    <a:gd name="connsiteY9" fmla="*/ 80433 h 16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52450" h="165100">
                      <a:moveTo>
                        <a:pt x="97367" y="80433"/>
                      </a:moveTo>
                      <a:cubicBezTo>
                        <a:pt x="133350" y="105833"/>
                        <a:pt x="196850" y="148166"/>
                        <a:pt x="224367" y="156633"/>
                      </a:cubicBezTo>
                      <a:cubicBezTo>
                        <a:pt x="251884" y="165100"/>
                        <a:pt x="226484" y="131233"/>
                        <a:pt x="262467" y="131233"/>
                      </a:cubicBezTo>
                      <a:cubicBezTo>
                        <a:pt x="298450" y="131233"/>
                        <a:pt x="393700" y="162983"/>
                        <a:pt x="440267" y="156633"/>
                      </a:cubicBezTo>
                      <a:cubicBezTo>
                        <a:pt x="486834" y="150283"/>
                        <a:pt x="552450" y="114300"/>
                        <a:pt x="541867" y="93133"/>
                      </a:cubicBezTo>
                      <a:cubicBezTo>
                        <a:pt x="531284" y="71966"/>
                        <a:pt x="414867" y="31750"/>
                        <a:pt x="376767" y="29633"/>
                      </a:cubicBezTo>
                      <a:cubicBezTo>
                        <a:pt x="338667" y="27516"/>
                        <a:pt x="345017" y="71966"/>
                        <a:pt x="313267" y="80433"/>
                      </a:cubicBezTo>
                      <a:cubicBezTo>
                        <a:pt x="281517" y="88900"/>
                        <a:pt x="237067" y="93133"/>
                        <a:pt x="186267" y="80433"/>
                      </a:cubicBezTo>
                      <a:cubicBezTo>
                        <a:pt x="135467" y="67733"/>
                        <a:pt x="16934" y="0"/>
                        <a:pt x="8467" y="4233"/>
                      </a:cubicBezTo>
                      <a:cubicBezTo>
                        <a:pt x="0" y="8466"/>
                        <a:pt x="61384" y="55033"/>
                        <a:pt x="97367" y="80433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0" name="Freeform 129"/>
                <p:cNvSpPr/>
                <p:nvPr/>
              </p:nvSpPr>
              <p:spPr bwMode="auto">
                <a:xfrm>
                  <a:off x="4585771" y="4387440"/>
                  <a:ext cx="281908" cy="151326"/>
                </a:xfrm>
                <a:custGeom>
                  <a:avLst/>
                  <a:gdLst>
                    <a:gd name="connsiteX0" fmla="*/ 12700 w 366183"/>
                    <a:gd name="connsiteY0" fmla="*/ 19050 h 196850"/>
                    <a:gd name="connsiteX1" fmla="*/ 101600 w 366183"/>
                    <a:gd name="connsiteY1" fmla="*/ 171450 h 196850"/>
                    <a:gd name="connsiteX2" fmla="*/ 241300 w 366183"/>
                    <a:gd name="connsiteY2" fmla="*/ 171450 h 196850"/>
                    <a:gd name="connsiteX3" fmla="*/ 355600 w 366183"/>
                    <a:gd name="connsiteY3" fmla="*/ 82550 h 196850"/>
                    <a:gd name="connsiteX4" fmla="*/ 177800 w 366183"/>
                    <a:gd name="connsiteY4" fmla="*/ 57150 h 196850"/>
                    <a:gd name="connsiteX5" fmla="*/ 12700 w 366183"/>
                    <a:gd name="connsiteY5" fmla="*/ 19050 h 196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6183" h="196850">
                      <a:moveTo>
                        <a:pt x="12700" y="19050"/>
                      </a:moveTo>
                      <a:cubicBezTo>
                        <a:pt x="0" y="38100"/>
                        <a:pt x="63500" y="146050"/>
                        <a:pt x="101600" y="171450"/>
                      </a:cubicBezTo>
                      <a:cubicBezTo>
                        <a:pt x="139700" y="196850"/>
                        <a:pt x="198967" y="186267"/>
                        <a:pt x="241300" y="171450"/>
                      </a:cubicBezTo>
                      <a:cubicBezTo>
                        <a:pt x="283633" y="156633"/>
                        <a:pt x="366183" y="101600"/>
                        <a:pt x="355600" y="82550"/>
                      </a:cubicBezTo>
                      <a:cubicBezTo>
                        <a:pt x="345017" y="63500"/>
                        <a:pt x="237067" y="69850"/>
                        <a:pt x="177800" y="57150"/>
                      </a:cubicBezTo>
                      <a:cubicBezTo>
                        <a:pt x="118533" y="44450"/>
                        <a:pt x="25400" y="0"/>
                        <a:pt x="12700" y="1905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1" name="Oval 130"/>
                <p:cNvSpPr/>
                <p:nvPr/>
              </p:nvSpPr>
              <p:spPr bwMode="auto">
                <a:xfrm>
                  <a:off x="4458852" y="4284928"/>
                  <a:ext cx="68341" cy="48815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142" name="TextBox 705"/>
            <p:cNvSpPr txBox="1">
              <a:spLocks noChangeArrowheads="1"/>
            </p:cNvSpPr>
            <p:nvPr/>
          </p:nvSpPr>
          <p:spPr bwMode="auto">
            <a:xfrm>
              <a:off x="4345451" y="2428522"/>
              <a:ext cx="33366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</a:defRPr>
              </a:lvl2pPr>
              <a:lvl3pPr eaLnBrk="0" hangingPunct="0">
                <a:defRPr sz="2400">
                  <a:solidFill>
                    <a:schemeClr val="tx1"/>
                  </a:solidFill>
                </a:defRPr>
              </a:lvl3pPr>
              <a:lvl4pPr eaLnBrk="0" hangingPunct="0">
                <a:defRPr sz="2400">
                  <a:solidFill>
                    <a:schemeClr val="tx1"/>
                  </a:solidFill>
                </a:defRPr>
              </a:lvl4pPr>
              <a:lvl5pPr eaLnBrk="0" hangingPunct="0">
                <a:defRPr sz="2400">
                  <a:solidFill>
                    <a:schemeClr val="tx1"/>
                  </a:solidFill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nb-NO" sz="1200">
                  <a:solidFill>
                    <a:schemeClr val="accent1">
                      <a:lumMod val="50000"/>
                    </a:schemeClr>
                  </a:solidFill>
                </a:rPr>
                <a:t>$</a:t>
              </a:r>
            </a:p>
          </p:txBody>
        </p:sp>
        <p:sp>
          <p:nvSpPr>
            <p:cNvPr id="143" name="TextBox 709"/>
            <p:cNvSpPr txBox="1">
              <a:spLocks noChangeArrowheads="1"/>
            </p:cNvSpPr>
            <p:nvPr/>
          </p:nvSpPr>
          <p:spPr bwMode="auto">
            <a:xfrm>
              <a:off x="4543217" y="2777042"/>
              <a:ext cx="33366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</a:defRPr>
              </a:lvl2pPr>
              <a:lvl3pPr eaLnBrk="0" hangingPunct="0">
                <a:defRPr sz="2400">
                  <a:solidFill>
                    <a:schemeClr val="tx1"/>
                  </a:solidFill>
                </a:defRPr>
              </a:lvl3pPr>
              <a:lvl4pPr eaLnBrk="0" hangingPunct="0">
                <a:defRPr sz="2400">
                  <a:solidFill>
                    <a:schemeClr val="tx1"/>
                  </a:solidFill>
                </a:defRPr>
              </a:lvl4pPr>
              <a:lvl5pPr eaLnBrk="0" hangingPunct="0">
                <a:defRPr sz="2400">
                  <a:solidFill>
                    <a:schemeClr val="tx1"/>
                  </a:solidFill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nb-NO" sz="1200">
                  <a:solidFill>
                    <a:schemeClr val="accent1">
                      <a:lumMod val="50000"/>
                    </a:schemeClr>
                  </a:solidFill>
                </a:rPr>
                <a:t>$</a:t>
              </a:r>
            </a:p>
          </p:txBody>
        </p:sp>
        <p:sp>
          <p:nvSpPr>
            <p:cNvPr id="144" name="TextBox 713"/>
            <p:cNvSpPr txBox="1">
              <a:spLocks noChangeArrowheads="1"/>
            </p:cNvSpPr>
            <p:nvPr/>
          </p:nvSpPr>
          <p:spPr bwMode="auto">
            <a:xfrm>
              <a:off x="4119430" y="2833558"/>
              <a:ext cx="33366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</a:defRPr>
              </a:lvl2pPr>
              <a:lvl3pPr eaLnBrk="0" hangingPunct="0">
                <a:defRPr sz="2400">
                  <a:solidFill>
                    <a:schemeClr val="tx1"/>
                  </a:solidFill>
                </a:defRPr>
              </a:lvl3pPr>
              <a:lvl4pPr eaLnBrk="0" hangingPunct="0">
                <a:defRPr sz="2400">
                  <a:solidFill>
                    <a:schemeClr val="tx1"/>
                  </a:solidFill>
                </a:defRPr>
              </a:lvl4pPr>
              <a:lvl5pPr eaLnBrk="0" hangingPunct="0">
                <a:defRPr sz="2400">
                  <a:solidFill>
                    <a:schemeClr val="tx1"/>
                  </a:solidFill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nb-NO" sz="1200">
                  <a:solidFill>
                    <a:schemeClr val="accent1">
                      <a:lumMod val="50000"/>
                    </a:schemeClr>
                  </a:solidFill>
                </a:rPr>
                <a:t>$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737297" y="1202186"/>
            <a:ext cx="1757790" cy="3340160"/>
            <a:chOff x="6213297" y="1202186"/>
            <a:chExt cx="1757790" cy="3340160"/>
          </a:xfrm>
        </p:grpSpPr>
        <p:grpSp>
          <p:nvGrpSpPr>
            <p:cNvPr id="89" name="Group 88"/>
            <p:cNvGrpSpPr/>
            <p:nvPr/>
          </p:nvGrpSpPr>
          <p:grpSpPr>
            <a:xfrm>
              <a:off x="6213297" y="1202186"/>
              <a:ext cx="1757790" cy="3340160"/>
              <a:chOff x="5405867" y="1399955"/>
              <a:chExt cx="1822021" cy="3462212"/>
            </a:xfrm>
          </p:grpSpPr>
          <p:grpSp>
            <p:nvGrpSpPr>
              <p:cNvPr id="90" name="Group 89"/>
              <p:cNvGrpSpPr/>
              <p:nvPr/>
            </p:nvGrpSpPr>
            <p:grpSpPr>
              <a:xfrm>
                <a:off x="5405867" y="1399955"/>
                <a:ext cx="1526686" cy="2972839"/>
                <a:chOff x="5405867" y="1399955"/>
                <a:chExt cx="1526686" cy="2972839"/>
              </a:xfrm>
            </p:grpSpPr>
            <p:sp>
              <p:nvSpPr>
                <p:cNvPr id="106" name="Freeform 105"/>
                <p:cNvSpPr>
                  <a:spLocks noChangeArrowheads="1"/>
                </p:cNvSpPr>
                <p:nvPr/>
              </p:nvSpPr>
              <p:spPr bwMode="auto">
                <a:xfrm>
                  <a:off x="5906219" y="1840511"/>
                  <a:ext cx="535746" cy="2532283"/>
                </a:xfrm>
                <a:custGeom>
                  <a:avLst/>
                  <a:gdLst>
                    <a:gd name="T0" fmla="*/ 379798 w 341842"/>
                    <a:gd name="T1" fmla="*/ 3104029 h 1616075"/>
                    <a:gd name="T2" fmla="*/ 379798 w 341842"/>
                    <a:gd name="T3" fmla="*/ 2754583 h 1616075"/>
                    <a:gd name="T4" fmla="*/ 328007 w 341842"/>
                    <a:gd name="T5" fmla="*/ 2379253 h 1616075"/>
                    <a:gd name="T6" fmla="*/ 276217 w 341842"/>
                    <a:gd name="T7" fmla="*/ 2275713 h 1616075"/>
                    <a:gd name="T8" fmla="*/ 69055 w 341842"/>
                    <a:gd name="T9" fmla="*/ 1990979 h 1616075"/>
                    <a:gd name="T10" fmla="*/ 4317 w 341842"/>
                    <a:gd name="T11" fmla="*/ 1783900 h 1616075"/>
                    <a:gd name="T12" fmla="*/ 94950 w 341842"/>
                    <a:gd name="T13" fmla="*/ 1952152 h 1616075"/>
                    <a:gd name="T14" fmla="*/ 224426 w 341842"/>
                    <a:gd name="T15" fmla="*/ 2133346 h 1616075"/>
                    <a:gd name="T16" fmla="*/ 302112 w 341842"/>
                    <a:gd name="T17" fmla="*/ 2236886 h 1616075"/>
                    <a:gd name="T18" fmla="*/ 302112 w 341842"/>
                    <a:gd name="T19" fmla="*/ 2003922 h 1616075"/>
                    <a:gd name="T20" fmla="*/ 302112 w 341842"/>
                    <a:gd name="T21" fmla="*/ 1628591 h 1616075"/>
                    <a:gd name="T22" fmla="*/ 353903 w 341842"/>
                    <a:gd name="T23" fmla="*/ 1266203 h 1616075"/>
                    <a:gd name="T24" fmla="*/ 328007 w 341842"/>
                    <a:gd name="T25" fmla="*/ 1097951 h 1616075"/>
                    <a:gd name="T26" fmla="*/ 185583 w 341842"/>
                    <a:gd name="T27" fmla="*/ 955584 h 1616075"/>
                    <a:gd name="T28" fmla="*/ 366850 w 341842"/>
                    <a:gd name="T29" fmla="*/ 1072066 h 1616075"/>
                    <a:gd name="T30" fmla="*/ 353903 w 341842"/>
                    <a:gd name="T31" fmla="*/ 761448 h 1616075"/>
                    <a:gd name="T32" fmla="*/ 353903 w 341842"/>
                    <a:gd name="T33" fmla="*/ 282577 h 1616075"/>
                    <a:gd name="T34" fmla="*/ 405693 w 341842"/>
                    <a:gd name="T35" fmla="*/ 10786 h 1616075"/>
                    <a:gd name="T36" fmla="*/ 405693 w 341842"/>
                    <a:gd name="T37" fmla="*/ 347289 h 1616075"/>
                    <a:gd name="T38" fmla="*/ 431588 w 341842"/>
                    <a:gd name="T39" fmla="*/ 903814 h 1616075"/>
                    <a:gd name="T40" fmla="*/ 561065 w 341842"/>
                    <a:gd name="T41" fmla="*/ 761448 h 1616075"/>
                    <a:gd name="T42" fmla="*/ 457484 w 341842"/>
                    <a:gd name="T43" fmla="*/ 1020296 h 1616075"/>
                    <a:gd name="T44" fmla="*/ 444536 w 341842"/>
                    <a:gd name="T45" fmla="*/ 1292088 h 1616075"/>
                    <a:gd name="T46" fmla="*/ 405693 w 341842"/>
                    <a:gd name="T47" fmla="*/ 1822728 h 1616075"/>
                    <a:gd name="T48" fmla="*/ 483379 w 341842"/>
                    <a:gd name="T49" fmla="*/ 2249828 h 1616075"/>
                    <a:gd name="T50" fmla="*/ 690541 w 341842"/>
                    <a:gd name="T51" fmla="*/ 1965094 h 1616075"/>
                    <a:gd name="T52" fmla="*/ 522222 w 341842"/>
                    <a:gd name="T53" fmla="*/ 2340425 h 1616075"/>
                    <a:gd name="T54" fmla="*/ 535170 w 341842"/>
                    <a:gd name="T55" fmla="*/ 2599274 h 1616075"/>
                    <a:gd name="T56" fmla="*/ 522222 w 341842"/>
                    <a:gd name="T57" fmla="*/ 3207569 h 1616075"/>
                    <a:gd name="T58" fmla="*/ 379798 w 341842"/>
                    <a:gd name="T59" fmla="*/ 3104029 h 161607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41842"/>
                    <a:gd name="T91" fmla="*/ 0 h 1616075"/>
                    <a:gd name="T92" fmla="*/ 341842 w 341842"/>
                    <a:gd name="T93" fmla="*/ 1616075 h 161607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41842" h="1616075">
                      <a:moveTo>
                        <a:pt x="186267" y="1522942"/>
                      </a:moveTo>
                      <a:cubicBezTo>
                        <a:pt x="174625" y="1485900"/>
                        <a:pt x="190500" y="1410759"/>
                        <a:pt x="186267" y="1351492"/>
                      </a:cubicBezTo>
                      <a:cubicBezTo>
                        <a:pt x="182034" y="1292225"/>
                        <a:pt x="169334" y="1206500"/>
                        <a:pt x="160867" y="1167342"/>
                      </a:cubicBezTo>
                      <a:cubicBezTo>
                        <a:pt x="152400" y="1128184"/>
                        <a:pt x="156634" y="1148292"/>
                        <a:pt x="135467" y="1116542"/>
                      </a:cubicBezTo>
                      <a:cubicBezTo>
                        <a:pt x="114300" y="1084792"/>
                        <a:pt x="56092" y="1017059"/>
                        <a:pt x="33867" y="976842"/>
                      </a:cubicBezTo>
                      <a:cubicBezTo>
                        <a:pt x="11642" y="936625"/>
                        <a:pt x="0" y="878417"/>
                        <a:pt x="2117" y="875242"/>
                      </a:cubicBezTo>
                      <a:cubicBezTo>
                        <a:pt x="4234" y="872067"/>
                        <a:pt x="28575" y="929217"/>
                        <a:pt x="46567" y="957792"/>
                      </a:cubicBezTo>
                      <a:cubicBezTo>
                        <a:pt x="64559" y="986367"/>
                        <a:pt x="93134" y="1023409"/>
                        <a:pt x="110067" y="1046692"/>
                      </a:cubicBezTo>
                      <a:cubicBezTo>
                        <a:pt x="127000" y="1069975"/>
                        <a:pt x="141817" y="1108075"/>
                        <a:pt x="148167" y="1097492"/>
                      </a:cubicBezTo>
                      <a:cubicBezTo>
                        <a:pt x="154517" y="1086909"/>
                        <a:pt x="148167" y="983192"/>
                        <a:pt x="148167" y="983192"/>
                      </a:cubicBezTo>
                      <a:cubicBezTo>
                        <a:pt x="148167" y="933450"/>
                        <a:pt x="143934" y="859367"/>
                        <a:pt x="148167" y="799042"/>
                      </a:cubicBezTo>
                      <a:cubicBezTo>
                        <a:pt x="152400" y="738717"/>
                        <a:pt x="171450" y="664634"/>
                        <a:pt x="173567" y="621242"/>
                      </a:cubicBezTo>
                      <a:cubicBezTo>
                        <a:pt x="175684" y="577850"/>
                        <a:pt x="174625" y="564092"/>
                        <a:pt x="160867" y="538692"/>
                      </a:cubicBezTo>
                      <a:cubicBezTo>
                        <a:pt x="147109" y="513292"/>
                        <a:pt x="87842" y="470959"/>
                        <a:pt x="91017" y="468842"/>
                      </a:cubicBezTo>
                      <a:cubicBezTo>
                        <a:pt x="94192" y="466725"/>
                        <a:pt x="166159" y="541867"/>
                        <a:pt x="179917" y="525992"/>
                      </a:cubicBezTo>
                      <a:cubicBezTo>
                        <a:pt x="193675" y="510117"/>
                        <a:pt x="174625" y="438150"/>
                        <a:pt x="173567" y="373592"/>
                      </a:cubicBezTo>
                      <a:cubicBezTo>
                        <a:pt x="172509" y="309034"/>
                        <a:pt x="169334" y="200025"/>
                        <a:pt x="173567" y="138642"/>
                      </a:cubicBezTo>
                      <a:cubicBezTo>
                        <a:pt x="177800" y="77259"/>
                        <a:pt x="194734" y="0"/>
                        <a:pt x="198967" y="5292"/>
                      </a:cubicBezTo>
                      <a:cubicBezTo>
                        <a:pt x="203200" y="10584"/>
                        <a:pt x="196850" y="97367"/>
                        <a:pt x="198967" y="170392"/>
                      </a:cubicBezTo>
                      <a:cubicBezTo>
                        <a:pt x="201084" y="243417"/>
                        <a:pt x="198967" y="409575"/>
                        <a:pt x="211667" y="443442"/>
                      </a:cubicBezTo>
                      <a:cubicBezTo>
                        <a:pt x="224367" y="477309"/>
                        <a:pt x="273050" y="364067"/>
                        <a:pt x="275167" y="373592"/>
                      </a:cubicBezTo>
                      <a:cubicBezTo>
                        <a:pt x="277284" y="383117"/>
                        <a:pt x="233892" y="457200"/>
                        <a:pt x="224367" y="500592"/>
                      </a:cubicBezTo>
                      <a:cubicBezTo>
                        <a:pt x="214842" y="543984"/>
                        <a:pt x="222250" y="568325"/>
                        <a:pt x="218017" y="633942"/>
                      </a:cubicBezTo>
                      <a:cubicBezTo>
                        <a:pt x="213784" y="699559"/>
                        <a:pt x="195792" y="815975"/>
                        <a:pt x="198967" y="894292"/>
                      </a:cubicBezTo>
                      <a:cubicBezTo>
                        <a:pt x="202142" y="972609"/>
                        <a:pt x="213784" y="1092200"/>
                        <a:pt x="237067" y="1103842"/>
                      </a:cubicBezTo>
                      <a:cubicBezTo>
                        <a:pt x="260350" y="1115484"/>
                        <a:pt x="335492" y="956734"/>
                        <a:pt x="338667" y="964142"/>
                      </a:cubicBezTo>
                      <a:cubicBezTo>
                        <a:pt x="341842" y="971550"/>
                        <a:pt x="268817" y="1096434"/>
                        <a:pt x="256117" y="1148292"/>
                      </a:cubicBezTo>
                      <a:cubicBezTo>
                        <a:pt x="243417" y="1200150"/>
                        <a:pt x="262467" y="1204384"/>
                        <a:pt x="262467" y="1275292"/>
                      </a:cubicBezTo>
                      <a:cubicBezTo>
                        <a:pt x="262467" y="1346200"/>
                        <a:pt x="270934" y="1531409"/>
                        <a:pt x="256117" y="1573742"/>
                      </a:cubicBezTo>
                      <a:cubicBezTo>
                        <a:pt x="241300" y="1616075"/>
                        <a:pt x="197909" y="1559984"/>
                        <a:pt x="186267" y="1522942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7" name="Oval 106"/>
                <p:cNvSpPr>
                  <a:spLocks noChangeArrowheads="1"/>
                </p:cNvSpPr>
                <p:nvPr/>
              </p:nvSpPr>
              <p:spPr bwMode="auto">
                <a:xfrm>
                  <a:off x="6045344" y="1454873"/>
                  <a:ext cx="375876" cy="37465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40000" dist="23000" dir="5400000" rotWithShape="0">
                    <a:srgbClr val="808080">
                      <a:alpha val="34999"/>
                    </a:srgbClr>
                  </a:outerShdw>
                </a:effectLst>
              </p:spPr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8" name="Donut 4"/>
                <p:cNvSpPr>
                  <a:spLocks noChangeArrowheads="1"/>
                </p:cNvSpPr>
                <p:nvPr/>
              </p:nvSpPr>
              <p:spPr bwMode="auto">
                <a:xfrm>
                  <a:off x="5990427" y="1399955"/>
                  <a:ext cx="484490" cy="484490"/>
                </a:xfrm>
                <a:custGeom>
                  <a:avLst/>
                  <a:gdLst>
                    <a:gd name="T0" fmla="*/ 321452 w 642904"/>
                    <a:gd name="T1" fmla="*/ 0 h 642770"/>
                    <a:gd name="T2" fmla="*/ 94151 w 642904"/>
                    <a:gd name="T3" fmla="*/ 94131 h 642770"/>
                    <a:gd name="T4" fmla="*/ 0 w 642904"/>
                    <a:gd name="T5" fmla="*/ 321385 h 642770"/>
                    <a:gd name="T6" fmla="*/ 94151 w 642904"/>
                    <a:gd name="T7" fmla="*/ 548639 h 642770"/>
                    <a:gd name="T8" fmla="*/ 321452 w 642904"/>
                    <a:gd name="T9" fmla="*/ 642770 h 642770"/>
                    <a:gd name="T10" fmla="*/ 548753 w 642904"/>
                    <a:gd name="T11" fmla="*/ 548639 h 642770"/>
                    <a:gd name="T12" fmla="*/ 642904 w 642904"/>
                    <a:gd name="T13" fmla="*/ 321385 h 642770"/>
                    <a:gd name="T14" fmla="*/ 548753 w 642904"/>
                    <a:gd name="T15" fmla="*/ 94131 h 642770"/>
                    <a:gd name="T16" fmla="*/ 3 60000 65536"/>
                    <a:gd name="T17" fmla="*/ 3 60000 65536"/>
                    <a:gd name="T18" fmla="*/ 2 60000 65536"/>
                    <a:gd name="T19" fmla="*/ 1 60000 65536"/>
                    <a:gd name="T20" fmla="*/ 1 60000 65536"/>
                    <a:gd name="T21" fmla="*/ 1 60000 65536"/>
                    <a:gd name="T22" fmla="*/ 0 60000 65536"/>
                    <a:gd name="T23" fmla="*/ 3 60000 65536"/>
                    <a:gd name="T24" fmla="*/ 94151 w 642904"/>
                    <a:gd name="T25" fmla="*/ 94131 h 642770"/>
                    <a:gd name="T26" fmla="*/ 548753 w 642904"/>
                    <a:gd name="T27" fmla="*/ 548639 h 64277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42904" h="642770">
                      <a:moveTo>
                        <a:pt x="0" y="321385"/>
                      </a:moveTo>
                      <a:lnTo>
                        <a:pt x="0" y="321385"/>
                      </a:lnTo>
                      <a:cubicBezTo>
                        <a:pt x="0" y="143888"/>
                        <a:pt x="143918" y="0"/>
                        <a:pt x="321451" y="0"/>
                      </a:cubicBezTo>
                      <a:cubicBezTo>
                        <a:pt x="498985" y="0"/>
                        <a:pt x="642904" y="143888"/>
                        <a:pt x="642904" y="321385"/>
                      </a:cubicBezTo>
                      <a:cubicBezTo>
                        <a:pt x="642904" y="498881"/>
                        <a:pt x="498985" y="642769"/>
                        <a:pt x="321452" y="642770"/>
                      </a:cubicBezTo>
                      <a:cubicBezTo>
                        <a:pt x="143918" y="642770"/>
                        <a:pt x="0" y="498881"/>
                        <a:pt x="0" y="321385"/>
                      </a:cubicBezTo>
                      <a:close/>
                      <a:moveTo>
                        <a:pt x="89866" y="321385"/>
                      </a:moveTo>
                      <a:lnTo>
                        <a:pt x="89866" y="321385"/>
                      </a:lnTo>
                      <a:cubicBezTo>
                        <a:pt x="89866" y="449249"/>
                        <a:pt x="193550" y="552903"/>
                        <a:pt x="321451" y="552904"/>
                      </a:cubicBezTo>
                      <a:lnTo>
                        <a:pt x="321452" y="552904"/>
                      </a:lnTo>
                      <a:cubicBezTo>
                        <a:pt x="449353" y="552903"/>
                        <a:pt x="553038" y="449249"/>
                        <a:pt x="553038" y="321385"/>
                      </a:cubicBezTo>
                      <a:cubicBezTo>
                        <a:pt x="553038" y="193520"/>
                        <a:pt x="449353" y="89866"/>
                        <a:pt x="321452" y="89866"/>
                      </a:cubicBezTo>
                      <a:lnTo>
                        <a:pt x="321451" y="89866"/>
                      </a:lnTo>
                      <a:cubicBezTo>
                        <a:pt x="193550" y="89866"/>
                        <a:pt x="89866" y="193520"/>
                        <a:pt x="89866" y="321384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109" name="Oval 108"/>
                <p:cNvSpPr>
                  <a:spLocks noChangeArrowheads="1"/>
                </p:cNvSpPr>
                <p:nvPr/>
              </p:nvSpPr>
              <p:spPr bwMode="auto">
                <a:xfrm>
                  <a:off x="6295521" y="2071162"/>
                  <a:ext cx="357571" cy="35757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40000" dist="23000" dir="5400000" rotWithShape="0">
                    <a:srgbClr val="808080">
                      <a:alpha val="34999"/>
                    </a:srgbClr>
                  </a:outerShdw>
                </a:effectLst>
              </p:spPr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0" name="Donut 4"/>
                <p:cNvSpPr>
                  <a:spLocks noChangeArrowheads="1"/>
                </p:cNvSpPr>
                <p:nvPr/>
              </p:nvSpPr>
              <p:spPr bwMode="auto">
                <a:xfrm>
                  <a:off x="6244265" y="2019906"/>
                  <a:ext cx="461303" cy="460084"/>
                </a:xfrm>
                <a:custGeom>
                  <a:avLst/>
                  <a:gdLst>
                    <a:gd name="T0" fmla="*/ 322132 w 644263"/>
                    <a:gd name="T1" fmla="*/ 0 h 642425"/>
                    <a:gd name="T2" fmla="*/ 94350 w 644263"/>
                    <a:gd name="T3" fmla="*/ 94081 h 642425"/>
                    <a:gd name="T4" fmla="*/ 0 w 644263"/>
                    <a:gd name="T5" fmla="*/ 321213 h 642425"/>
                    <a:gd name="T6" fmla="*/ 94350 w 644263"/>
                    <a:gd name="T7" fmla="*/ 548344 h 642425"/>
                    <a:gd name="T8" fmla="*/ 322132 w 644263"/>
                    <a:gd name="T9" fmla="*/ 642425 h 642425"/>
                    <a:gd name="T10" fmla="*/ 549913 w 644263"/>
                    <a:gd name="T11" fmla="*/ 548344 h 642425"/>
                    <a:gd name="T12" fmla="*/ 644263 w 644263"/>
                    <a:gd name="T13" fmla="*/ 321213 h 642425"/>
                    <a:gd name="T14" fmla="*/ 549913 w 644263"/>
                    <a:gd name="T15" fmla="*/ 94081 h 642425"/>
                    <a:gd name="T16" fmla="*/ 3 60000 65536"/>
                    <a:gd name="T17" fmla="*/ 3 60000 65536"/>
                    <a:gd name="T18" fmla="*/ 2 60000 65536"/>
                    <a:gd name="T19" fmla="*/ 1 60000 65536"/>
                    <a:gd name="T20" fmla="*/ 1 60000 65536"/>
                    <a:gd name="T21" fmla="*/ 1 60000 65536"/>
                    <a:gd name="T22" fmla="*/ 0 60000 65536"/>
                    <a:gd name="T23" fmla="*/ 3 60000 65536"/>
                    <a:gd name="T24" fmla="*/ 94350 w 644263"/>
                    <a:gd name="T25" fmla="*/ 94081 h 642425"/>
                    <a:gd name="T26" fmla="*/ 549913 w 644263"/>
                    <a:gd name="T27" fmla="*/ 548344 h 64242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44263" h="642425">
                      <a:moveTo>
                        <a:pt x="0" y="321213"/>
                      </a:moveTo>
                      <a:lnTo>
                        <a:pt x="0" y="321213"/>
                      </a:lnTo>
                      <a:cubicBezTo>
                        <a:pt x="0" y="143811"/>
                        <a:pt x="144223" y="0"/>
                        <a:pt x="322131" y="0"/>
                      </a:cubicBezTo>
                      <a:cubicBezTo>
                        <a:pt x="500040" y="0"/>
                        <a:pt x="644264" y="143811"/>
                        <a:pt x="644264" y="321213"/>
                      </a:cubicBezTo>
                      <a:cubicBezTo>
                        <a:pt x="644264" y="498614"/>
                        <a:pt x="500040" y="642425"/>
                        <a:pt x="322132" y="642426"/>
                      </a:cubicBezTo>
                      <a:cubicBezTo>
                        <a:pt x="144223" y="642426"/>
                        <a:pt x="0" y="498614"/>
                        <a:pt x="0" y="321213"/>
                      </a:cubicBezTo>
                      <a:close/>
                      <a:moveTo>
                        <a:pt x="89817" y="321213"/>
                      </a:moveTo>
                      <a:lnTo>
                        <a:pt x="89817" y="321213"/>
                      </a:lnTo>
                      <a:cubicBezTo>
                        <a:pt x="89817" y="449008"/>
                        <a:pt x="193827" y="552607"/>
                        <a:pt x="322130" y="552608"/>
                      </a:cubicBezTo>
                      <a:lnTo>
                        <a:pt x="322131" y="552608"/>
                      </a:lnTo>
                      <a:cubicBezTo>
                        <a:pt x="450434" y="552607"/>
                        <a:pt x="554445" y="449008"/>
                        <a:pt x="554445" y="321213"/>
                      </a:cubicBezTo>
                      <a:cubicBezTo>
                        <a:pt x="554445" y="193417"/>
                        <a:pt x="450434" y="89818"/>
                        <a:pt x="322131" y="89818"/>
                      </a:cubicBezTo>
                      <a:lnTo>
                        <a:pt x="322130" y="89818"/>
                      </a:lnTo>
                      <a:cubicBezTo>
                        <a:pt x="193827" y="89818"/>
                        <a:pt x="89817" y="193417"/>
                        <a:pt x="89817" y="321212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111" name="Oval 110"/>
                <p:cNvSpPr>
                  <a:spLocks noChangeArrowheads="1"/>
                </p:cNvSpPr>
                <p:nvPr/>
              </p:nvSpPr>
              <p:spPr bwMode="auto">
                <a:xfrm>
                  <a:off x="5734144" y="2237134"/>
                  <a:ext cx="353910" cy="352689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40000" dist="23000" dir="5400000" rotWithShape="0">
                    <a:srgbClr val="808080">
                      <a:alpha val="34999"/>
                    </a:srgbClr>
                  </a:outerShdw>
                </a:effectLst>
              </p:spPr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2" name="Donut 4"/>
                <p:cNvSpPr>
                  <a:spLocks noChangeArrowheads="1"/>
                </p:cNvSpPr>
                <p:nvPr/>
              </p:nvSpPr>
              <p:spPr bwMode="auto">
                <a:xfrm>
                  <a:off x="5682888" y="2185878"/>
                  <a:ext cx="456422" cy="455201"/>
                </a:xfrm>
                <a:custGeom>
                  <a:avLst/>
                  <a:gdLst>
                    <a:gd name="T0" fmla="*/ 322136 w 644272"/>
                    <a:gd name="T1" fmla="*/ 0 h 642414"/>
                    <a:gd name="T2" fmla="*/ 94351 w 644272"/>
                    <a:gd name="T3" fmla="*/ 94079 h 642414"/>
                    <a:gd name="T4" fmla="*/ 0 w 644272"/>
                    <a:gd name="T5" fmla="*/ 321207 h 642414"/>
                    <a:gd name="T6" fmla="*/ 94351 w 644272"/>
                    <a:gd name="T7" fmla="*/ 548335 h 642414"/>
                    <a:gd name="T8" fmla="*/ 322136 w 644272"/>
                    <a:gd name="T9" fmla="*/ 642414 h 642414"/>
                    <a:gd name="T10" fmla="*/ 549921 w 644272"/>
                    <a:gd name="T11" fmla="*/ 548335 h 642414"/>
                    <a:gd name="T12" fmla="*/ 644272 w 644272"/>
                    <a:gd name="T13" fmla="*/ 321207 h 642414"/>
                    <a:gd name="T14" fmla="*/ 549921 w 644272"/>
                    <a:gd name="T15" fmla="*/ 94079 h 642414"/>
                    <a:gd name="T16" fmla="*/ 3 60000 65536"/>
                    <a:gd name="T17" fmla="*/ 3 60000 65536"/>
                    <a:gd name="T18" fmla="*/ 2 60000 65536"/>
                    <a:gd name="T19" fmla="*/ 1 60000 65536"/>
                    <a:gd name="T20" fmla="*/ 1 60000 65536"/>
                    <a:gd name="T21" fmla="*/ 1 60000 65536"/>
                    <a:gd name="T22" fmla="*/ 0 60000 65536"/>
                    <a:gd name="T23" fmla="*/ 3 60000 65536"/>
                    <a:gd name="T24" fmla="*/ 94351 w 644272"/>
                    <a:gd name="T25" fmla="*/ 94079 h 642414"/>
                    <a:gd name="T26" fmla="*/ 549921 w 644272"/>
                    <a:gd name="T27" fmla="*/ 548335 h 64241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44272" h="642414">
                      <a:moveTo>
                        <a:pt x="0" y="321207"/>
                      </a:moveTo>
                      <a:lnTo>
                        <a:pt x="0" y="321207"/>
                      </a:lnTo>
                      <a:cubicBezTo>
                        <a:pt x="0" y="143809"/>
                        <a:pt x="144225" y="0"/>
                        <a:pt x="322135" y="0"/>
                      </a:cubicBezTo>
                      <a:cubicBezTo>
                        <a:pt x="500046" y="0"/>
                        <a:pt x="644272" y="143809"/>
                        <a:pt x="644272" y="321207"/>
                      </a:cubicBezTo>
                      <a:cubicBezTo>
                        <a:pt x="644272" y="498604"/>
                        <a:pt x="500046" y="642413"/>
                        <a:pt x="322136" y="642414"/>
                      </a:cubicBezTo>
                      <a:cubicBezTo>
                        <a:pt x="144225" y="642414"/>
                        <a:pt x="0" y="498604"/>
                        <a:pt x="0" y="321207"/>
                      </a:cubicBezTo>
                      <a:close/>
                      <a:moveTo>
                        <a:pt x="89816" y="321207"/>
                      </a:moveTo>
                      <a:lnTo>
                        <a:pt x="89816" y="321207"/>
                      </a:lnTo>
                      <a:cubicBezTo>
                        <a:pt x="89816" y="449000"/>
                        <a:pt x="193829" y="552597"/>
                        <a:pt x="322135" y="552598"/>
                      </a:cubicBezTo>
                      <a:lnTo>
                        <a:pt x="322136" y="552598"/>
                      </a:lnTo>
                      <a:cubicBezTo>
                        <a:pt x="450442" y="552597"/>
                        <a:pt x="554456" y="449000"/>
                        <a:pt x="554456" y="321207"/>
                      </a:cubicBezTo>
                      <a:cubicBezTo>
                        <a:pt x="554456" y="193413"/>
                        <a:pt x="450442" y="89816"/>
                        <a:pt x="322136" y="89816"/>
                      </a:cubicBezTo>
                      <a:lnTo>
                        <a:pt x="322135" y="89816"/>
                      </a:lnTo>
                      <a:cubicBezTo>
                        <a:pt x="193829" y="89816"/>
                        <a:pt x="89816" y="193413"/>
                        <a:pt x="89816" y="321206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113" name="Oval 112"/>
                <p:cNvSpPr>
                  <a:spLocks noChangeArrowheads="1"/>
                </p:cNvSpPr>
                <p:nvPr/>
              </p:nvSpPr>
              <p:spPr bwMode="auto">
                <a:xfrm>
                  <a:off x="6373621" y="2829017"/>
                  <a:ext cx="488151" cy="48937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40000" dist="23000" dir="5400000" rotWithShape="0">
                    <a:srgbClr val="808080">
                      <a:alpha val="34999"/>
                    </a:srgbClr>
                  </a:outerShdw>
                </a:effectLst>
              </p:spPr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4" name="Donut 4"/>
                <p:cNvSpPr>
                  <a:spLocks noChangeArrowheads="1"/>
                </p:cNvSpPr>
                <p:nvPr/>
              </p:nvSpPr>
              <p:spPr bwMode="auto">
                <a:xfrm>
                  <a:off x="6302839" y="2758235"/>
                  <a:ext cx="629714" cy="630934"/>
                </a:xfrm>
                <a:custGeom>
                  <a:avLst/>
                  <a:gdLst>
                    <a:gd name="T0" fmla="*/ 321575 w 643150"/>
                    <a:gd name="T1" fmla="*/ 0 h 644261"/>
                    <a:gd name="T2" fmla="*/ 94187 w 643150"/>
                    <a:gd name="T3" fmla="*/ 94350 h 644261"/>
                    <a:gd name="T4" fmla="*/ 0 w 643150"/>
                    <a:gd name="T5" fmla="*/ 322131 h 644261"/>
                    <a:gd name="T6" fmla="*/ 94187 w 643150"/>
                    <a:gd name="T7" fmla="*/ 549911 h 644261"/>
                    <a:gd name="T8" fmla="*/ 321575 w 643150"/>
                    <a:gd name="T9" fmla="*/ 644261 h 644261"/>
                    <a:gd name="T10" fmla="*/ 548963 w 643150"/>
                    <a:gd name="T11" fmla="*/ 549911 h 644261"/>
                    <a:gd name="T12" fmla="*/ 643150 w 643150"/>
                    <a:gd name="T13" fmla="*/ 322131 h 644261"/>
                    <a:gd name="T14" fmla="*/ 548963 w 643150"/>
                    <a:gd name="T15" fmla="*/ 94350 h 644261"/>
                    <a:gd name="T16" fmla="*/ 3 60000 65536"/>
                    <a:gd name="T17" fmla="*/ 3 60000 65536"/>
                    <a:gd name="T18" fmla="*/ 2 60000 65536"/>
                    <a:gd name="T19" fmla="*/ 1 60000 65536"/>
                    <a:gd name="T20" fmla="*/ 1 60000 65536"/>
                    <a:gd name="T21" fmla="*/ 1 60000 65536"/>
                    <a:gd name="T22" fmla="*/ 0 60000 65536"/>
                    <a:gd name="T23" fmla="*/ 3 60000 65536"/>
                    <a:gd name="T24" fmla="*/ 94187 w 643150"/>
                    <a:gd name="T25" fmla="*/ 94350 h 644261"/>
                    <a:gd name="T26" fmla="*/ 548963 w 643150"/>
                    <a:gd name="T27" fmla="*/ 549911 h 64426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43150" h="644261">
                      <a:moveTo>
                        <a:pt x="0" y="322131"/>
                      </a:moveTo>
                      <a:lnTo>
                        <a:pt x="0" y="322131"/>
                      </a:lnTo>
                      <a:cubicBezTo>
                        <a:pt x="0" y="144222"/>
                        <a:pt x="143974" y="0"/>
                        <a:pt x="321574" y="0"/>
                      </a:cubicBezTo>
                      <a:cubicBezTo>
                        <a:pt x="499175" y="0"/>
                        <a:pt x="643150" y="144222"/>
                        <a:pt x="643150" y="322131"/>
                      </a:cubicBezTo>
                      <a:cubicBezTo>
                        <a:pt x="643150" y="500039"/>
                        <a:pt x="499175" y="644261"/>
                        <a:pt x="321575" y="644262"/>
                      </a:cubicBezTo>
                      <a:cubicBezTo>
                        <a:pt x="143974" y="644262"/>
                        <a:pt x="0" y="500039"/>
                        <a:pt x="0" y="322131"/>
                      </a:cubicBezTo>
                      <a:close/>
                      <a:moveTo>
                        <a:pt x="89919" y="322131"/>
                      </a:moveTo>
                      <a:lnTo>
                        <a:pt x="89919" y="322131"/>
                      </a:lnTo>
                      <a:cubicBezTo>
                        <a:pt x="89919" y="450378"/>
                        <a:pt x="193634" y="554342"/>
                        <a:pt x="321574" y="554343"/>
                      </a:cubicBezTo>
                      <a:lnTo>
                        <a:pt x="321575" y="554343"/>
                      </a:lnTo>
                      <a:cubicBezTo>
                        <a:pt x="449515" y="554342"/>
                        <a:pt x="553231" y="450378"/>
                        <a:pt x="553231" y="322131"/>
                      </a:cubicBezTo>
                      <a:cubicBezTo>
                        <a:pt x="553231" y="193883"/>
                        <a:pt x="449515" y="89919"/>
                        <a:pt x="321575" y="89919"/>
                      </a:cubicBezTo>
                      <a:lnTo>
                        <a:pt x="321574" y="89919"/>
                      </a:lnTo>
                      <a:cubicBezTo>
                        <a:pt x="193634" y="89919"/>
                        <a:pt x="89919" y="193883"/>
                        <a:pt x="89919" y="32213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lang="en-US" sz="1200"/>
                </a:p>
              </p:txBody>
            </p:sp>
            <p:sp>
              <p:nvSpPr>
                <p:cNvPr id="115" name="Oval 114"/>
                <p:cNvSpPr>
                  <a:spLocks noChangeArrowheads="1"/>
                </p:cNvSpPr>
                <p:nvPr/>
              </p:nvSpPr>
              <p:spPr bwMode="auto">
                <a:xfrm>
                  <a:off x="5475429" y="2860747"/>
                  <a:ext cx="475947" cy="475947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outerShdw blurRad="40000" dist="23000" dir="5400000" rotWithShape="0">
                    <a:srgbClr val="808080">
                      <a:alpha val="34999"/>
                    </a:srgbClr>
                  </a:outerShdw>
                </a:effectLst>
              </p:spPr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6" name="Donut 4"/>
                <p:cNvSpPr>
                  <a:spLocks noChangeArrowheads="1"/>
                </p:cNvSpPr>
                <p:nvPr/>
              </p:nvSpPr>
              <p:spPr bwMode="auto">
                <a:xfrm>
                  <a:off x="5405867" y="2791185"/>
                  <a:ext cx="613850" cy="615070"/>
                </a:xfrm>
                <a:custGeom>
                  <a:avLst/>
                  <a:gdLst>
                    <a:gd name="T0" fmla="*/ 321305 w 642609"/>
                    <a:gd name="T1" fmla="*/ 0 h 643751"/>
                    <a:gd name="T2" fmla="*/ 94108 w 642609"/>
                    <a:gd name="T3" fmla="*/ 94275 h 643751"/>
                    <a:gd name="T4" fmla="*/ 0 w 642609"/>
                    <a:gd name="T5" fmla="*/ 321876 h 643751"/>
                    <a:gd name="T6" fmla="*/ 94108 w 642609"/>
                    <a:gd name="T7" fmla="*/ 549476 h 643751"/>
                    <a:gd name="T8" fmla="*/ 321305 w 642609"/>
                    <a:gd name="T9" fmla="*/ 643751 h 643751"/>
                    <a:gd name="T10" fmla="*/ 548501 w 642609"/>
                    <a:gd name="T11" fmla="*/ 549476 h 643751"/>
                    <a:gd name="T12" fmla="*/ 642609 w 642609"/>
                    <a:gd name="T13" fmla="*/ 321876 h 643751"/>
                    <a:gd name="T14" fmla="*/ 548501 w 642609"/>
                    <a:gd name="T15" fmla="*/ 94275 h 643751"/>
                    <a:gd name="T16" fmla="*/ 3 60000 65536"/>
                    <a:gd name="T17" fmla="*/ 3 60000 65536"/>
                    <a:gd name="T18" fmla="*/ 2 60000 65536"/>
                    <a:gd name="T19" fmla="*/ 1 60000 65536"/>
                    <a:gd name="T20" fmla="*/ 1 60000 65536"/>
                    <a:gd name="T21" fmla="*/ 1 60000 65536"/>
                    <a:gd name="T22" fmla="*/ 0 60000 65536"/>
                    <a:gd name="T23" fmla="*/ 3 60000 65536"/>
                    <a:gd name="T24" fmla="*/ 94108 w 642609"/>
                    <a:gd name="T25" fmla="*/ 94275 h 643751"/>
                    <a:gd name="T26" fmla="*/ 548501 w 642609"/>
                    <a:gd name="T27" fmla="*/ 549476 h 64375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42609" h="643751">
                      <a:moveTo>
                        <a:pt x="0" y="321876"/>
                      </a:moveTo>
                      <a:lnTo>
                        <a:pt x="0" y="321876"/>
                      </a:lnTo>
                      <a:cubicBezTo>
                        <a:pt x="0" y="144108"/>
                        <a:pt x="143853" y="0"/>
                        <a:pt x="321304" y="0"/>
                      </a:cubicBezTo>
                      <a:cubicBezTo>
                        <a:pt x="498756" y="0"/>
                        <a:pt x="642610" y="144108"/>
                        <a:pt x="642610" y="321876"/>
                      </a:cubicBezTo>
                      <a:cubicBezTo>
                        <a:pt x="642610" y="499643"/>
                        <a:pt x="498756" y="643751"/>
                        <a:pt x="321305" y="643752"/>
                      </a:cubicBezTo>
                      <a:cubicBezTo>
                        <a:pt x="143853" y="643752"/>
                        <a:pt x="0" y="499643"/>
                        <a:pt x="0" y="321876"/>
                      </a:cubicBezTo>
                      <a:close/>
                      <a:moveTo>
                        <a:pt x="89843" y="321876"/>
                      </a:moveTo>
                      <a:lnTo>
                        <a:pt x="89843" y="321876"/>
                      </a:lnTo>
                      <a:cubicBezTo>
                        <a:pt x="89843" y="450023"/>
                        <a:pt x="193471" y="553907"/>
                        <a:pt x="321303" y="553908"/>
                      </a:cubicBezTo>
                      <a:lnTo>
                        <a:pt x="321304" y="553908"/>
                      </a:lnTo>
                      <a:cubicBezTo>
                        <a:pt x="449136" y="553907"/>
                        <a:pt x="552765" y="450023"/>
                        <a:pt x="552765" y="321876"/>
                      </a:cubicBezTo>
                      <a:cubicBezTo>
                        <a:pt x="552765" y="193728"/>
                        <a:pt x="449136" y="89844"/>
                        <a:pt x="321304" y="89844"/>
                      </a:cubicBezTo>
                      <a:lnTo>
                        <a:pt x="321303" y="89844"/>
                      </a:lnTo>
                      <a:cubicBezTo>
                        <a:pt x="193471" y="89844"/>
                        <a:pt x="89843" y="193728"/>
                        <a:pt x="89843" y="321875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lang="en-US" sz="1200"/>
                </a:p>
              </p:txBody>
            </p:sp>
          </p:grpSp>
          <p:grpSp>
            <p:nvGrpSpPr>
              <p:cNvPr id="91" name="Group 90"/>
              <p:cNvGrpSpPr/>
              <p:nvPr/>
            </p:nvGrpSpPr>
            <p:grpSpPr>
              <a:xfrm>
                <a:off x="5419289" y="4129941"/>
                <a:ext cx="1808599" cy="732226"/>
                <a:chOff x="5419289" y="4129941"/>
                <a:chExt cx="1808599" cy="732226"/>
              </a:xfrm>
            </p:grpSpPr>
            <p:sp>
              <p:nvSpPr>
                <p:cNvPr id="97" name="Freeform 96"/>
                <p:cNvSpPr>
                  <a:spLocks noChangeArrowheads="1"/>
                </p:cNvSpPr>
                <p:nvPr/>
              </p:nvSpPr>
              <p:spPr bwMode="auto">
                <a:xfrm>
                  <a:off x="5419289" y="4129941"/>
                  <a:ext cx="1808599" cy="732226"/>
                </a:xfrm>
                <a:custGeom>
                  <a:avLst/>
                  <a:gdLst>
                    <a:gd name="T0" fmla="*/ 21161 w 2353733"/>
                    <a:gd name="T1" fmla="*/ 823330 h 952500"/>
                    <a:gd name="T2" fmla="*/ 71945 w 2353733"/>
                    <a:gd name="T3" fmla="*/ 670940 h 952500"/>
                    <a:gd name="T4" fmla="*/ 173514 w 2353733"/>
                    <a:gd name="T5" fmla="*/ 594745 h 952500"/>
                    <a:gd name="T6" fmla="*/ 186210 w 2353733"/>
                    <a:gd name="T7" fmla="*/ 518550 h 952500"/>
                    <a:gd name="T8" fmla="*/ 249691 w 2353733"/>
                    <a:gd name="T9" fmla="*/ 442355 h 952500"/>
                    <a:gd name="T10" fmla="*/ 363957 w 2353733"/>
                    <a:gd name="T11" fmla="*/ 378859 h 952500"/>
                    <a:gd name="T12" fmla="*/ 452830 w 2353733"/>
                    <a:gd name="T13" fmla="*/ 340761 h 952500"/>
                    <a:gd name="T14" fmla="*/ 567095 w 2353733"/>
                    <a:gd name="T15" fmla="*/ 251867 h 952500"/>
                    <a:gd name="T16" fmla="*/ 643272 w 2353733"/>
                    <a:gd name="T17" fmla="*/ 124875 h 952500"/>
                    <a:gd name="T18" fmla="*/ 833714 w 2353733"/>
                    <a:gd name="T19" fmla="*/ 99477 h 952500"/>
                    <a:gd name="T20" fmla="*/ 922587 w 2353733"/>
                    <a:gd name="T21" fmla="*/ 48680 h 952500"/>
                    <a:gd name="T22" fmla="*/ 1138422 w 2353733"/>
                    <a:gd name="T23" fmla="*/ 10582 h 952500"/>
                    <a:gd name="T24" fmla="*/ 1341560 w 2353733"/>
                    <a:gd name="T25" fmla="*/ 112176 h 952500"/>
                    <a:gd name="T26" fmla="*/ 1468521 w 2353733"/>
                    <a:gd name="T27" fmla="*/ 112176 h 952500"/>
                    <a:gd name="T28" fmla="*/ 1684356 w 2353733"/>
                    <a:gd name="T29" fmla="*/ 277265 h 952500"/>
                    <a:gd name="T30" fmla="*/ 1785925 w 2353733"/>
                    <a:gd name="T31" fmla="*/ 302664 h 952500"/>
                    <a:gd name="T32" fmla="*/ 1849406 w 2353733"/>
                    <a:gd name="T33" fmla="*/ 378859 h 952500"/>
                    <a:gd name="T34" fmla="*/ 1950975 w 2353733"/>
                    <a:gd name="T35" fmla="*/ 467753 h 952500"/>
                    <a:gd name="T36" fmla="*/ 2166810 w 2353733"/>
                    <a:gd name="T37" fmla="*/ 493151 h 952500"/>
                    <a:gd name="T38" fmla="*/ 2242986 w 2353733"/>
                    <a:gd name="T39" fmla="*/ 645542 h 952500"/>
                    <a:gd name="T40" fmla="*/ 2268379 w 2353733"/>
                    <a:gd name="T41" fmla="*/ 747135 h 952500"/>
                    <a:gd name="T42" fmla="*/ 2331859 w 2353733"/>
                    <a:gd name="T43" fmla="*/ 848729 h 952500"/>
                    <a:gd name="T44" fmla="*/ 2141417 w 2353733"/>
                    <a:gd name="T45" fmla="*/ 861428 h 952500"/>
                    <a:gd name="T46" fmla="*/ 1862102 w 2353733"/>
                    <a:gd name="T47" fmla="*/ 823330 h 952500"/>
                    <a:gd name="T48" fmla="*/ 1671660 w 2353733"/>
                    <a:gd name="T49" fmla="*/ 924924 h 952500"/>
                    <a:gd name="T50" fmla="*/ 1493914 w 2353733"/>
                    <a:gd name="T51" fmla="*/ 899525 h 952500"/>
                    <a:gd name="T52" fmla="*/ 1290775 w 2353733"/>
                    <a:gd name="T53" fmla="*/ 950322 h 952500"/>
                    <a:gd name="T54" fmla="*/ 1125725 w 2353733"/>
                    <a:gd name="T55" fmla="*/ 886826 h 952500"/>
                    <a:gd name="T56" fmla="*/ 922587 w 2353733"/>
                    <a:gd name="T57" fmla="*/ 924924 h 952500"/>
                    <a:gd name="T58" fmla="*/ 808322 w 2353733"/>
                    <a:gd name="T59" fmla="*/ 912225 h 952500"/>
                    <a:gd name="T60" fmla="*/ 706753 w 2353733"/>
                    <a:gd name="T61" fmla="*/ 886826 h 952500"/>
                    <a:gd name="T62" fmla="*/ 643272 w 2353733"/>
                    <a:gd name="T63" fmla="*/ 886826 h 952500"/>
                    <a:gd name="T64" fmla="*/ 465526 w 2353733"/>
                    <a:gd name="T65" fmla="*/ 886826 h 952500"/>
                    <a:gd name="T66" fmla="*/ 198907 w 2353733"/>
                    <a:gd name="T67" fmla="*/ 810631 h 952500"/>
                    <a:gd name="T68" fmla="*/ 21161 w 2353733"/>
                    <a:gd name="T69" fmla="*/ 823330 h 95250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353733"/>
                    <a:gd name="T106" fmla="*/ 0 h 952500"/>
                    <a:gd name="T107" fmla="*/ 2353733 w 2353733"/>
                    <a:gd name="T108" fmla="*/ 952500 h 95250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353733" h="952500">
                      <a:moveTo>
                        <a:pt x="21167" y="823383"/>
                      </a:moveTo>
                      <a:cubicBezTo>
                        <a:pt x="0" y="800100"/>
                        <a:pt x="46567" y="709083"/>
                        <a:pt x="71967" y="670983"/>
                      </a:cubicBezTo>
                      <a:cubicBezTo>
                        <a:pt x="97367" y="632883"/>
                        <a:pt x="154517" y="620183"/>
                        <a:pt x="173567" y="594783"/>
                      </a:cubicBezTo>
                      <a:cubicBezTo>
                        <a:pt x="192617" y="569383"/>
                        <a:pt x="173567" y="543983"/>
                        <a:pt x="186267" y="518583"/>
                      </a:cubicBezTo>
                      <a:cubicBezTo>
                        <a:pt x="198967" y="493183"/>
                        <a:pt x="220134" y="465666"/>
                        <a:pt x="249767" y="442383"/>
                      </a:cubicBezTo>
                      <a:cubicBezTo>
                        <a:pt x="279400" y="419100"/>
                        <a:pt x="330200" y="395816"/>
                        <a:pt x="364067" y="378883"/>
                      </a:cubicBezTo>
                      <a:cubicBezTo>
                        <a:pt x="397934" y="361950"/>
                        <a:pt x="419100" y="361950"/>
                        <a:pt x="452967" y="340783"/>
                      </a:cubicBezTo>
                      <a:cubicBezTo>
                        <a:pt x="486834" y="319616"/>
                        <a:pt x="535517" y="287866"/>
                        <a:pt x="567267" y="251883"/>
                      </a:cubicBezTo>
                      <a:cubicBezTo>
                        <a:pt x="599017" y="215900"/>
                        <a:pt x="599017" y="150283"/>
                        <a:pt x="643467" y="124883"/>
                      </a:cubicBezTo>
                      <a:cubicBezTo>
                        <a:pt x="687917" y="99483"/>
                        <a:pt x="787400" y="112183"/>
                        <a:pt x="833967" y="99483"/>
                      </a:cubicBezTo>
                      <a:cubicBezTo>
                        <a:pt x="880534" y="86783"/>
                        <a:pt x="872067" y="63500"/>
                        <a:pt x="922867" y="48683"/>
                      </a:cubicBezTo>
                      <a:cubicBezTo>
                        <a:pt x="973667" y="33866"/>
                        <a:pt x="1068917" y="0"/>
                        <a:pt x="1138767" y="10583"/>
                      </a:cubicBezTo>
                      <a:cubicBezTo>
                        <a:pt x="1208617" y="21166"/>
                        <a:pt x="1286934" y="95250"/>
                        <a:pt x="1341967" y="112183"/>
                      </a:cubicBezTo>
                      <a:cubicBezTo>
                        <a:pt x="1397000" y="129116"/>
                        <a:pt x="1411817" y="84666"/>
                        <a:pt x="1468967" y="112183"/>
                      </a:cubicBezTo>
                      <a:cubicBezTo>
                        <a:pt x="1526117" y="139700"/>
                        <a:pt x="1631950" y="245533"/>
                        <a:pt x="1684867" y="277283"/>
                      </a:cubicBezTo>
                      <a:cubicBezTo>
                        <a:pt x="1737784" y="309033"/>
                        <a:pt x="1758950" y="285750"/>
                        <a:pt x="1786467" y="302683"/>
                      </a:cubicBezTo>
                      <a:cubicBezTo>
                        <a:pt x="1813984" y="319616"/>
                        <a:pt x="1822450" y="351366"/>
                        <a:pt x="1849967" y="378883"/>
                      </a:cubicBezTo>
                      <a:cubicBezTo>
                        <a:pt x="1877484" y="406400"/>
                        <a:pt x="1898650" y="448733"/>
                        <a:pt x="1951567" y="467783"/>
                      </a:cubicBezTo>
                      <a:cubicBezTo>
                        <a:pt x="2004484" y="486833"/>
                        <a:pt x="2118784" y="463550"/>
                        <a:pt x="2167467" y="493183"/>
                      </a:cubicBezTo>
                      <a:cubicBezTo>
                        <a:pt x="2216150" y="522816"/>
                        <a:pt x="2226734" y="603250"/>
                        <a:pt x="2243667" y="645583"/>
                      </a:cubicBezTo>
                      <a:cubicBezTo>
                        <a:pt x="2260600" y="687916"/>
                        <a:pt x="2254250" y="713316"/>
                        <a:pt x="2269067" y="747183"/>
                      </a:cubicBezTo>
                      <a:cubicBezTo>
                        <a:pt x="2283884" y="781050"/>
                        <a:pt x="2353733" y="829733"/>
                        <a:pt x="2332567" y="848783"/>
                      </a:cubicBezTo>
                      <a:cubicBezTo>
                        <a:pt x="2311401" y="867833"/>
                        <a:pt x="2220384" y="865716"/>
                        <a:pt x="2142067" y="861483"/>
                      </a:cubicBezTo>
                      <a:cubicBezTo>
                        <a:pt x="2063750" y="857250"/>
                        <a:pt x="1940984" y="812800"/>
                        <a:pt x="1862667" y="823383"/>
                      </a:cubicBezTo>
                      <a:cubicBezTo>
                        <a:pt x="1784350" y="833966"/>
                        <a:pt x="1733550" y="912283"/>
                        <a:pt x="1672167" y="924983"/>
                      </a:cubicBezTo>
                      <a:cubicBezTo>
                        <a:pt x="1610784" y="937683"/>
                        <a:pt x="1557867" y="895350"/>
                        <a:pt x="1494367" y="899583"/>
                      </a:cubicBezTo>
                      <a:cubicBezTo>
                        <a:pt x="1430867" y="903816"/>
                        <a:pt x="1352550" y="952500"/>
                        <a:pt x="1291167" y="950383"/>
                      </a:cubicBezTo>
                      <a:cubicBezTo>
                        <a:pt x="1229784" y="948266"/>
                        <a:pt x="1187450" y="891116"/>
                        <a:pt x="1126067" y="886883"/>
                      </a:cubicBezTo>
                      <a:cubicBezTo>
                        <a:pt x="1064684" y="882650"/>
                        <a:pt x="975784" y="920750"/>
                        <a:pt x="922867" y="924983"/>
                      </a:cubicBezTo>
                      <a:cubicBezTo>
                        <a:pt x="869950" y="929216"/>
                        <a:pt x="844550" y="918633"/>
                        <a:pt x="808567" y="912283"/>
                      </a:cubicBezTo>
                      <a:cubicBezTo>
                        <a:pt x="772584" y="905933"/>
                        <a:pt x="734484" y="891116"/>
                        <a:pt x="706967" y="886883"/>
                      </a:cubicBezTo>
                      <a:cubicBezTo>
                        <a:pt x="679450" y="882650"/>
                        <a:pt x="643467" y="886883"/>
                        <a:pt x="643467" y="886883"/>
                      </a:cubicBezTo>
                      <a:cubicBezTo>
                        <a:pt x="603250" y="886883"/>
                        <a:pt x="539750" y="899583"/>
                        <a:pt x="465667" y="886883"/>
                      </a:cubicBezTo>
                      <a:cubicBezTo>
                        <a:pt x="391584" y="874183"/>
                        <a:pt x="275167" y="823383"/>
                        <a:pt x="198967" y="810683"/>
                      </a:cubicBezTo>
                      <a:cubicBezTo>
                        <a:pt x="122767" y="797983"/>
                        <a:pt x="42334" y="846666"/>
                        <a:pt x="21167" y="823383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8" name="Freeform 97"/>
                <p:cNvSpPr/>
                <p:nvPr/>
              </p:nvSpPr>
              <p:spPr bwMode="auto">
                <a:xfrm>
                  <a:off x="5669466" y="4494833"/>
                  <a:ext cx="281908" cy="167192"/>
                </a:xfrm>
                <a:custGeom>
                  <a:avLst/>
                  <a:gdLst>
                    <a:gd name="connsiteX0" fmla="*/ 177800 w 366183"/>
                    <a:gd name="connsiteY0" fmla="*/ 57150 h 218017"/>
                    <a:gd name="connsiteX1" fmla="*/ 0 w 366183"/>
                    <a:gd name="connsiteY1" fmla="*/ 196850 h 218017"/>
                    <a:gd name="connsiteX2" fmla="*/ 177800 w 366183"/>
                    <a:gd name="connsiteY2" fmla="*/ 184150 h 218017"/>
                    <a:gd name="connsiteX3" fmla="*/ 330200 w 366183"/>
                    <a:gd name="connsiteY3" fmla="*/ 184150 h 218017"/>
                    <a:gd name="connsiteX4" fmla="*/ 355600 w 366183"/>
                    <a:gd name="connsiteY4" fmla="*/ 69850 h 218017"/>
                    <a:gd name="connsiteX5" fmla="*/ 266700 w 366183"/>
                    <a:gd name="connsiteY5" fmla="*/ 6350 h 218017"/>
                    <a:gd name="connsiteX6" fmla="*/ 241300 w 366183"/>
                    <a:gd name="connsiteY6" fmla="*/ 107950 h 218017"/>
                    <a:gd name="connsiteX7" fmla="*/ 177800 w 366183"/>
                    <a:gd name="connsiteY7" fmla="*/ 57150 h 218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6183" h="218017">
                      <a:moveTo>
                        <a:pt x="177800" y="57150"/>
                      </a:moveTo>
                      <a:cubicBezTo>
                        <a:pt x="137583" y="71967"/>
                        <a:pt x="0" y="175683"/>
                        <a:pt x="0" y="196850"/>
                      </a:cubicBezTo>
                      <a:cubicBezTo>
                        <a:pt x="0" y="218017"/>
                        <a:pt x="122767" y="186267"/>
                        <a:pt x="177800" y="184150"/>
                      </a:cubicBezTo>
                      <a:cubicBezTo>
                        <a:pt x="232833" y="182033"/>
                        <a:pt x="300567" y="203200"/>
                        <a:pt x="330200" y="184150"/>
                      </a:cubicBezTo>
                      <a:cubicBezTo>
                        <a:pt x="359833" y="165100"/>
                        <a:pt x="366183" y="99483"/>
                        <a:pt x="355600" y="69850"/>
                      </a:cubicBezTo>
                      <a:cubicBezTo>
                        <a:pt x="345017" y="40217"/>
                        <a:pt x="285750" y="0"/>
                        <a:pt x="266700" y="6350"/>
                      </a:cubicBezTo>
                      <a:cubicBezTo>
                        <a:pt x="247650" y="12700"/>
                        <a:pt x="258233" y="95250"/>
                        <a:pt x="241300" y="107950"/>
                      </a:cubicBezTo>
                      <a:cubicBezTo>
                        <a:pt x="224367" y="120650"/>
                        <a:pt x="218017" y="42333"/>
                        <a:pt x="177800" y="5715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9" name="Freeform 98"/>
                <p:cNvSpPr/>
                <p:nvPr/>
              </p:nvSpPr>
              <p:spPr bwMode="auto">
                <a:xfrm>
                  <a:off x="6007511" y="4570496"/>
                  <a:ext cx="151327" cy="197701"/>
                </a:xfrm>
                <a:custGeom>
                  <a:avLst/>
                  <a:gdLst>
                    <a:gd name="connsiteX0" fmla="*/ 4233 w 196850"/>
                    <a:gd name="connsiteY0" fmla="*/ 71967 h 256117"/>
                    <a:gd name="connsiteX1" fmla="*/ 93133 w 196850"/>
                    <a:gd name="connsiteY1" fmla="*/ 237067 h 256117"/>
                    <a:gd name="connsiteX2" fmla="*/ 182033 w 196850"/>
                    <a:gd name="connsiteY2" fmla="*/ 186267 h 256117"/>
                    <a:gd name="connsiteX3" fmla="*/ 182033 w 196850"/>
                    <a:gd name="connsiteY3" fmla="*/ 71967 h 256117"/>
                    <a:gd name="connsiteX4" fmla="*/ 118533 w 196850"/>
                    <a:gd name="connsiteY4" fmla="*/ 97367 h 256117"/>
                    <a:gd name="connsiteX5" fmla="*/ 118533 w 196850"/>
                    <a:gd name="connsiteY5" fmla="*/ 8467 h 256117"/>
                    <a:gd name="connsiteX6" fmla="*/ 4233 w 196850"/>
                    <a:gd name="connsiteY6" fmla="*/ 71967 h 256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6850" h="256117">
                      <a:moveTo>
                        <a:pt x="4233" y="71967"/>
                      </a:moveTo>
                      <a:cubicBezTo>
                        <a:pt x="0" y="110067"/>
                        <a:pt x="63500" y="218017"/>
                        <a:pt x="93133" y="237067"/>
                      </a:cubicBezTo>
                      <a:cubicBezTo>
                        <a:pt x="122766" y="256117"/>
                        <a:pt x="167216" y="213784"/>
                        <a:pt x="182033" y="186267"/>
                      </a:cubicBezTo>
                      <a:cubicBezTo>
                        <a:pt x="196850" y="158750"/>
                        <a:pt x="192616" y="86784"/>
                        <a:pt x="182033" y="71967"/>
                      </a:cubicBezTo>
                      <a:cubicBezTo>
                        <a:pt x="171450" y="57150"/>
                        <a:pt x="129116" y="107950"/>
                        <a:pt x="118533" y="97367"/>
                      </a:cubicBezTo>
                      <a:cubicBezTo>
                        <a:pt x="107950" y="86784"/>
                        <a:pt x="135466" y="16934"/>
                        <a:pt x="118533" y="8467"/>
                      </a:cubicBezTo>
                      <a:cubicBezTo>
                        <a:pt x="101600" y="0"/>
                        <a:pt x="8466" y="33867"/>
                        <a:pt x="4233" y="71967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0" name="Freeform 99"/>
                <p:cNvSpPr/>
                <p:nvPr/>
              </p:nvSpPr>
              <p:spPr bwMode="auto">
                <a:xfrm>
                  <a:off x="6280875" y="4651041"/>
                  <a:ext cx="290450" cy="151326"/>
                </a:xfrm>
                <a:custGeom>
                  <a:avLst/>
                  <a:gdLst>
                    <a:gd name="connsiteX0" fmla="*/ 4233 w 376766"/>
                    <a:gd name="connsiteY0" fmla="*/ 107950 h 196850"/>
                    <a:gd name="connsiteX1" fmla="*/ 156633 w 376766"/>
                    <a:gd name="connsiteY1" fmla="*/ 196850 h 196850"/>
                    <a:gd name="connsiteX2" fmla="*/ 245533 w 376766"/>
                    <a:gd name="connsiteY2" fmla="*/ 107950 h 196850"/>
                    <a:gd name="connsiteX3" fmla="*/ 334433 w 376766"/>
                    <a:gd name="connsiteY3" fmla="*/ 158750 h 196850"/>
                    <a:gd name="connsiteX4" fmla="*/ 372533 w 376766"/>
                    <a:gd name="connsiteY4" fmla="*/ 82550 h 196850"/>
                    <a:gd name="connsiteX5" fmla="*/ 309033 w 376766"/>
                    <a:gd name="connsiteY5" fmla="*/ 6350 h 196850"/>
                    <a:gd name="connsiteX6" fmla="*/ 258233 w 376766"/>
                    <a:gd name="connsiteY6" fmla="*/ 44450 h 196850"/>
                    <a:gd name="connsiteX7" fmla="*/ 131233 w 376766"/>
                    <a:gd name="connsiteY7" fmla="*/ 44450 h 196850"/>
                    <a:gd name="connsiteX8" fmla="*/ 131233 w 376766"/>
                    <a:gd name="connsiteY8" fmla="*/ 95250 h 196850"/>
                    <a:gd name="connsiteX9" fmla="*/ 4233 w 376766"/>
                    <a:gd name="connsiteY9" fmla="*/ 107950 h 196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6766" h="196850">
                      <a:moveTo>
                        <a:pt x="4233" y="107950"/>
                      </a:moveTo>
                      <a:cubicBezTo>
                        <a:pt x="8466" y="124883"/>
                        <a:pt x="116416" y="196850"/>
                        <a:pt x="156633" y="196850"/>
                      </a:cubicBezTo>
                      <a:cubicBezTo>
                        <a:pt x="196850" y="196850"/>
                        <a:pt x="215900" y="114300"/>
                        <a:pt x="245533" y="107950"/>
                      </a:cubicBezTo>
                      <a:cubicBezTo>
                        <a:pt x="275166" y="101600"/>
                        <a:pt x="313266" y="162983"/>
                        <a:pt x="334433" y="158750"/>
                      </a:cubicBezTo>
                      <a:cubicBezTo>
                        <a:pt x="355600" y="154517"/>
                        <a:pt x="376766" y="107950"/>
                        <a:pt x="372533" y="82550"/>
                      </a:cubicBezTo>
                      <a:cubicBezTo>
                        <a:pt x="368300" y="57150"/>
                        <a:pt x="328083" y="12700"/>
                        <a:pt x="309033" y="6350"/>
                      </a:cubicBezTo>
                      <a:cubicBezTo>
                        <a:pt x="289983" y="0"/>
                        <a:pt x="287866" y="38100"/>
                        <a:pt x="258233" y="44450"/>
                      </a:cubicBezTo>
                      <a:cubicBezTo>
                        <a:pt x="228600" y="50800"/>
                        <a:pt x="152400" y="35983"/>
                        <a:pt x="131233" y="44450"/>
                      </a:cubicBezTo>
                      <a:cubicBezTo>
                        <a:pt x="110066" y="52917"/>
                        <a:pt x="146050" y="86783"/>
                        <a:pt x="131233" y="95250"/>
                      </a:cubicBezTo>
                      <a:cubicBezTo>
                        <a:pt x="116416" y="103717"/>
                        <a:pt x="0" y="91017"/>
                        <a:pt x="4233" y="10795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1" name="Freeform 100"/>
                <p:cNvSpPr/>
                <p:nvPr/>
              </p:nvSpPr>
              <p:spPr bwMode="auto">
                <a:xfrm>
                  <a:off x="6167379" y="4460662"/>
                  <a:ext cx="274585" cy="126919"/>
                </a:xfrm>
                <a:custGeom>
                  <a:avLst/>
                  <a:gdLst>
                    <a:gd name="connsiteX0" fmla="*/ 0 w 357717"/>
                    <a:gd name="connsiteY0" fmla="*/ 50800 h 165100"/>
                    <a:gd name="connsiteX1" fmla="*/ 127000 w 357717"/>
                    <a:gd name="connsiteY1" fmla="*/ 152400 h 165100"/>
                    <a:gd name="connsiteX2" fmla="*/ 241300 w 357717"/>
                    <a:gd name="connsiteY2" fmla="*/ 127000 h 165100"/>
                    <a:gd name="connsiteX3" fmla="*/ 152400 w 357717"/>
                    <a:gd name="connsiteY3" fmla="*/ 63500 h 165100"/>
                    <a:gd name="connsiteX4" fmla="*/ 292100 w 357717"/>
                    <a:gd name="connsiteY4" fmla="*/ 101600 h 165100"/>
                    <a:gd name="connsiteX5" fmla="*/ 355600 w 357717"/>
                    <a:gd name="connsiteY5" fmla="*/ 88900 h 165100"/>
                    <a:gd name="connsiteX6" fmla="*/ 279400 w 357717"/>
                    <a:gd name="connsiteY6" fmla="*/ 12700 h 165100"/>
                    <a:gd name="connsiteX7" fmla="*/ 190500 w 357717"/>
                    <a:gd name="connsiteY7" fmla="*/ 12700 h 165100"/>
                    <a:gd name="connsiteX8" fmla="*/ 0 w 357717"/>
                    <a:gd name="connsiteY8" fmla="*/ 50800 h 16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7717" h="165100">
                      <a:moveTo>
                        <a:pt x="0" y="50800"/>
                      </a:moveTo>
                      <a:cubicBezTo>
                        <a:pt x="43391" y="95250"/>
                        <a:pt x="86783" y="139700"/>
                        <a:pt x="127000" y="152400"/>
                      </a:cubicBezTo>
                      <a:cubicBezTo>
                        <a:pt x="167217" y="165100"/>
                        <a:pt x="237067" y="141817"/>
                        <a:pt x="241300" y="127000"/>
                      </a:cubicBezTo>
                      <a:cubicBezTo>
                        <a:pt x="245533" y="112183"/>
                        <a:pt x="143933" y="67733"/>
                        <a:pt x="152400" y="63500"/>
                      </a:cubicBezTo>
                      <a:cubicBezTo>
                        <a:pt x="160867" y="59267"/>
                        <a:pt x="258233" y="97367"/>
                        <a:pt x="292100" y="101600"/>
                      </a:cubicBezTo>
                      <a:cubicBezTo>
                        <a:pt x="325967" y="105833"/>
                        <a:pt x="357717" y="103717"/>
                        <a:pt x="355600" y="88900"/>
                      </a:cubicBezTo>
                      <a:cubicBezTo>
                        <a:pt x="353483" y="74083"/>
                        <a:pt x="306917" y="25400"/>
                        <a:pt x="279400" y="12700"/>
                      </a:cubicBezTo>
                      <a:cubicBezTo>
                        <a:pt x="251883" y="0"/>
                        <a:pt x="190500" y="12700"/>
                        <a:pt x="190500" y="12700"/>
                      </a:cubicBezTo>
                      <a:lnTo>
                        <a:pt x="0" y="5080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2" name="Freeform 101"/>
                <p:cNvSpPr/>
                <p:nvPr/>
              </p:nvSpPr>
              <p:spPr bwMode="auto">
                <a:xfrm>
                  <a:off x="5977001" y="4250757"/>
                  <a:ext cx="274585" cy="163530"/>
                </a:xfrm>
                <a:custGeom>
                  <a:avLst/>
                  <a:gdLst>
                    <a:gd name="connsiteX0" fmla="*/ 146050 w 357717"/>
                    <a:gd name="connsiteY0" fmla="*/ 44450 h 213783"/>
                    <a:gd name="connsiteX1" fmla="*/ 298450 w 357717"/>
                    <a:gd name="connsiteY1" fmla="*/ 6350 h 213783"/>
                    <a:gd name="connsiteX2" fmla="*/ 349250 w 357717"/>
                    <a:gd name="connsiteY2" fmla="*/ 82550 h 213783"/>
                    <a:gd name="connsiteX3" fmla="*/ 247650 w 357717"/>
                    <a:gd name="connsiteY3" fmla="*/ 146050 h 213783"/>
                    <a:gd name="connsiteX4" fmla="*/ 196850 w 357717"/>
                    <a:gd name="connsiteY4" fmla="*/ 209550 h 213783"/>
                    <a:gd name="connsiteX5" fmla="*/ 120650 w 357717"/>
                    <a:gd name="connsiteY5" fmla="*/ 120650 h 213783"/>
                    <a:gd name="connsiteX6" fmla="*/ 6350 w 357717"/>
                    <a:gd name="connsiteY6" fmla="*/ 107950 h 213783"/>
                    <a:gd name="connsiteX7" fmla="*/ 146050 w 357717"/>
                    <a:gd name="connsiteY7" fmla="*/ 44450 h 213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57717" h="213783">
                      <a:moveTo>
                        <a:pt x="146050" y="44450"/>
                      </a:moveTo>
                      <a:cubicBezTo>
                        <a:pt x="194733" y="27517"/>
                        <a:pt x="264583" y="0"/>
                        <a:pt x="298450" y="6350"/>
                      </a:cubicBezTo>
                      <a:cubicBezTo>
                        <a:pt x="332317" y="12700"/>
                        <a:pt x="357717" y="59267"/>
                        <a:pt x="349250" y="82550"/>
                      </a:cubicBezTo>
                      <a:cubicBezTo>
                        <a:pt x="340783" y="105833"/>
                        <a:pt x="273050" y="124883"/>
                        <a:pt x="247650" y="146050"/>
                      </a:cubicBezTo>
                      <a:cubicBezTo>
                        <a:pt x="222250" y="167217"/>
                        <a:pt x="218017" y="213783"/>
                        <a:pt x="196850" y="209550"/>
                      </a:cubicBezTo>
                      <a:cubicBezTo>
                        <a:pt x="175683" y="205317"/>
                        <a:pt x="152400" y="137583"/>
                        <a:pt x="120650" y="120650"/>
                      </a:cubicBezTo>
                      <a:cubicBezTo>
                        <a:pt x="88900" y="103717"/>
                        <a:pt x="0" y="120650"/>
                        <a:pt x="6350" y="107950"/>
                      </a:cubicBezTo>
                      <a:cubicBezTo>
                        <a:pt x="12700" y="95250"/>
                        <a:pt x="97367" y="61383"/>
                        <a:pt x="146050" y="4445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3" name="Freeform 102"/>
                <p:cNvSpPr/>
                <p:nvPr/>
              </p:nvSpPr>
              <p:spPr bwMode="auto">
                <a:xfrm>
                  <a:off x="6581088" y="4574158"/>
                  <a:ext cx="423471" cy="126919"/>
                </a:xfrm>
                <a:custGeom>
                  <a:avLst/>
                  <a:gdLst>
                    <a:gd name="connsiteX0" fmla="*/ 97367 w 552450"/>
                    <a:gd name="connsiteY0" fmla="*/ 80433 h 165100"/>
                    <a:gd name="connsiteX1" fmla="*/ 224367 w 552450"/>
                    <a:gd name="connsiteY1" fmla="*/ 156633 h 165100"/>
                    <a:gd name="connsiteX2" fmla="*/ 262467 w 552450"/>
                    <a:gd name="connsiteY2" fmla="*/ 131233 h 165100"/>
                    <a:gd name="connsiteX3" fmla="*/ 440267 w 552450"/>
                    <a:gd name="connsiteY3" fmla="*/ 156633 h 165100"/>
                    <a:gd name="connsiteX4" fmla="*/ 541867 w 552450"/>
                    <a:gd name="connsiteY4" fmla="*/ 93133 h 165100"/>
                    <a:gd name="connsiteX5" fmla="*/ 376767 w 552450"/>
                    <a:gd name="connsiteY5" fmla="*/ 29633 h 165100"/>
                    <a:gd name="connsiteX6" fmla="*/ 313267 w 552450"/>
                    <a:gd name="connsiteY6" fmla="*/ 80433 h 165100"/>
                    <a:gd name="connsiteX7" fmla="*/ 186267 w 552450"/>
                    <a:gd name="connsiteY7" fmla="*/ 80433 h 165100"/>
                    <a:gd name="connsiteX8" fmla="*/ 8467 w 552450"/>
                    <a:gd name="connsiteY8" fmla="*/ 4233 h 165100"/>
                    <a:gd name="connsiteX9" fmla="*/ 97367 w 552450"/>
                    <a:gd name="connsiteY9" fmla="*/ 80433 h 16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52450" h="165100">
                      <a:moveTo>
                        <a:pt x="97367" y="80433"/>
                      </a:moveTo>
                      <a:cubicBezTo>
                        <a:pt x="133350" y="105833"/>
                        <a:pt x="196850" y="148166"/>
                        <a:pt x="224367" y="156633"/>
                      </a:cubicBezTo>
                      <a:cubicBezTo>
                        <a:pt x="251884" y="165100"/>
                        <a:pt x="226484" y="131233"/>
                        <a:pt x="262467" y="131233"/>
                      </a:cubicBezTo>
                      <a:cubicBezTo>
                        <a:pt x="298450" y="131233"/>
                        <a:pt x="393700" y="162983"/>
                        <a:pt x="440267" y="156633"/>
                      </a:cubicBezTo>
                      <a:cubicBezTo>
                        <a:pt x="486834" y="150283"/>
                        <a:pt x="552450" y="114300"/>
                        <a:pt x="541867" y="93133"/>
                      </a:cubicBezTo>
                      <a:cubicBezTo>
                        <a:pt x="531284" y="71966"/>
                        <a:pt x="414867" y="31750"/>
                        <a:pt x="376767" y="29633"/>
                      </a:cubicBezTo>
                      <a:cubicBezTo>
                        <a:pt x="338667" y="27516"/>
                        <a:pt x="345017" y="71966"/>
                        <a:pt x="313267" y="80433"/>
                      </a:cubicBezTo>
                      <a:cubicBezTo>
                        <a:pt x="281517" y="88900"/>
                        <a:pt x="237067" y="93133"/>
                        <a:pt x="186267" y="80433"/>
                      </a:cubicBezTo>
                      <a:cubicBezTo>
                        <a:pt x="135467" y="67733"/>
                        <a:pt x="16934" y="0"/>
                        <a:pt x="8467" y="4233"/>
                      </a:cubicBezTo>
                      <a:cubicBezTo>
                        <a:pt x="0" y="8466"/>
                        <a:pt x="61384" y="55033"/>
                        <a:pt x="97367" y="80433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" name="Freeform 103"/>
                <p:cNvSpPr/>
                <p:nvPr/>
              </p:nvSpPr>
              <p:spPr bwMode="auto">
                <a:xfrm>
                  <a:off x="6460270" y="4387440"/>
                  <a:ext cx="281908" cy="151326"/>
                </a:xfrm>
                <a:custGeom>
                  <a:avLst/>
                  <a:gdLst>
                    <a:gd name="connsiteX0" fmla="*/ 12700 w 366183"/>
                    <a:gd name="connsiteY0" fmla="*/ 19050 h 196850"/>
                    <a:gd name="connsiteX1" fmla="*/ 101600 w 366183"/>
                    <a:gd name="connsiteY1" fmla="*/ 171450 h 196850"/>
                    <a:gd name="connsiteX2" fmla="*/ 241300 w 366183"/>
                    <a:gd name="connsiteY2" fmla="*/ 171450 h 196850"/>
                    <a:gd name="connsiteX3" fmla="*/ 355600 w 366183"/>
                    <a:gd name="connsiteY3" fmla="*/ 82550 h 196850"/>
                    <a:gd name="connsiteX4" fmla="*/ 177800 w 366183"/>
                    <a:gd name="connsiteY4" fmla="*/ 57150 h 196850"/>
                    <a:gd name="connsiteX5" fmla="*/ 12700 w 366183"/>
                    <a:gd name="connsiteY5" fmla="*/ 19050 h 196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6183" h="196850">
                      <a:moveTo>
                        <a:pt x="12700" y="19050"/>
                      </a:moveTo>
                      <a:cubicBezTo>
                        <a:pt x="0" y="38100"/>
                        <a:pt x="63500" y="146050"/>
                        <a:pt x="101600" y="171450"/>
                      </a:cubicBezTo>
                      <a:cubicBezTo>
                        <a:pt x="139700" y="196850"/>
                        <a:pt x="198967" y="186267"/>
                        <a:pt x="241300" y="171450"/>
                      </a:cubicBezTo>
                      <a:cubicBezTo>
                        <a:pt x="283633" y="156633"/>
                        <a:pt x="366183" y="101600"/>
                        <a:pt x="355600" y="82550"/>
                      </a:cubicBezTo>
                      <a:cubicBezTo>
                        <a:pt x="345017" y="63500"/>
                        <a:pt x="237067" y="69850"/>
                        <a:pt x="177800" y="57150"/>
                      </a:cubicBezTo>
                      <a:cubicBezTo>
                        <a:pt x="118533" y="44450"/>
                        <a:pt x="25400" y="0"/>
                        <a:pt x="12700" y="1905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5" name="Oval 104"/>
                <p:cNvSpPr/>
                <p:nvPr/>
              </p:nvSpPr>
              <p:spPr bwMode="auto">
                <a:xfrm>
                  <a:off x="6333351" y="4284928"/>
                  <a:ext cx="68341" cy="48815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 sz="120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145" name="TextBox 684"/>
            <p:cNvSpPr txBox="1">
              <a:spLocks noChangeArrowheads="1"/>
            </p:cNvSpPr>
            <p:nvPr/>
          </p:nvSpPr>
          <p:spPr bwMode="auto">
            <a:xfrm>
              <a:off x="6787606" y="1253239"/>
              <a:ext cx="4708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</a:defRPr>
              </a:lvl2pPr>
              <a:lvl3pPr eaLnBrk="0" hangingPunct="0">
                <a:defRPr sz="2400">
                  <a:solidFill>
                    <a:schemeClr val="tx1"/>
                  </a:solidFill>
                </a:defRPr>
              </a:lvl3pPr>
              <a:lvl4pPr eaLnBrk="0" hangingPunct="0">
                <a:defRPr sz="2400">
                  <a:solidFill>
                    <a:schemeClr val="tx1"/>
                  </a:solidFill>
                </a:defRPr>
              </a:lvl4pPr>
              <a:lvl5pPr eaLnBrk="0" hangingPunct="0">
                <a:defRPr sz="2400">
                  <a:solidFill>
                    <a:schemeClr val="tx1"/>
                  </a:solidFill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nb-NO" sz="1600">
                  <a:solidFill>
                    <a:schemeClr val="accent1">
                      <a:lumMod val="50000"/>
                    </a:schemeClr>
                  </a:solidFill>
                </a:rPr>
                <a:t>$</a:t>
              </a:r>
            </a:p>
          </p:txBody>
        </p:sp>
        <p:sp>
          <p:nvSpPr>
            <p:cNvPr id="146" name="TextBox 689"/>
            <p:cNvSpPr txBox="1">
              <a:spLocks noChangeArrowheads="1"/>
            </p:cNvSpPr>
            <p:nvPr/>
          </p:nvSpPr>
          <p:spPr bwMode="auto">
            <a:xfrm>
              <a:off x="7022982" y="1821762"/>
              <a:ext cx="44741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</a:defRPr>
              </a:lvl2pPr>
              <a:lvl3pPr eaLnBrk="0" hangingPunct="0">
                <a:defRPr sz="2400">
                  <a:solidFill>
                    <a:schemeClr val="tx1"/>
                  </a:solidFill>
                </a:defRPr>
              </a:lvl3pPr>
              <a:lvl4pPr eaLnBrk="0" hangingPunct="0">
                <a:defRPr sz="2400">
                  <a:solidFill>
                    <a:schemeClr val="tx1"/>
                  </a:solidFill>
                </a:defRPr>
              </a:lvl4pPr>
              <a:lvl5pPr eaLnBrk="0" hangingPunct="0">
                <a:defRPr sz="2400">
                  <a:solidFill>
                    <a:schemeClr val="tx1"/>
                  </a:solidFill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nb-NO" sz="1800">
                  <a:solidFill>
                    <a:schemeClr val="accent1">
                      <a:lumMod val="50000"/>
                    </a:schemeClr>
                  </a:solidFill>
                </a:rPr>
                <a:t>$</a:t>
              </a:r>
            </a:p>
          </p:txBody>
        </p:sp>
        <p:sp>
          <p:nvSpPr>
            <p:cNvPr id="147" name="TextBox 693"/>
            <p:cNvSpPr txBox="1">
              <a:spLocks noChangeArrowheads="1"/>
            </p:cNvSpPr>
            <p:nvPr/>
          </p:nvSpPr>
          <p:spPr bwMode="auto">
            <a:xfrm>
              <a:off x="6481502" y="1981665"/>
              <a:ext cx="44267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</a:defRPr>
              </a:lvl2pPr>
              <a:lvl3pPr eaLnBrk="0" hangingPunct="0">
                <a:defRPr sz="2400">
                  <a:solidFill>
                    <a:schemeClr val="tx1"/>
                  </a:solidFill>
                </a:defRPr>
              </a:lvl3pPr>
              <a:lvl4pPr eaLnBrk="0" hangingPunct="0">
                <a:defRPr sz="2400">
                  <a:solidFill>
                    <a:schemeClr val="tx1"/>
                  </a:solidFill>
                </a:defRPr>
              </a:lvl4pPr>
              <a:lvl5pPr eaLnBrk="0" hangingPunct="0">
                <a:defRPr sz="2400">
                  <a:solidFill>
                    <a:schemeClr val="tx1"/>
                  </a:solidFill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nb-NO" sz="1800">
                  <a:solidFill>
                    <a:schemeClr val="accent1">
                      <a:lumMod val="50000"/>
                    </a:schemeClr>
                  </a:solidFill>
                </a:rPr>
                <a:t>$</a:t>
              </a:r>
            </a:p>
          </p:txBody>
        </p:sp>
        <p:sp>
          <p:nvSpPr>
            <p:cNvPr id="148" name="TextBox 697"/>
            <p:cNvSpPr txBox="1">
              <a:spLocks noChangeArrowheads="1"/>
            </p:cNvSpPr>
            <p:nvPr/>
          </p:nvSpPr>
          <p:spPr bwMode="auto">
            <a:xfrm>
              <a:off x="7079887" y="2551791"/>
              <a:ext cx="6118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</a:defRPr>
              </a:lvl2pPr>
              <a:lvl3pPr eaLnBrk="0" hangingPunct="0">
                <a:defRPr sz="2400">
                  <a:solidFill>
                    <a:schemeClr val="tx1"/>
                  </a:solidFill>
                </a:defRPr>
              </a:lvl3pPr>
              <a:lvl4pPr eaLnBrk="0" hangingPunct="0">
                <a:defRPr sz="2400">
                  <a:solidFill>
                    <a:schemeClr val="tx1"/>
                  </a:solidFill>
                </a:defRPr>
              </a:lvl4pPr>
              <a:lvl5pPr eaLnBrk="0" hangingPunct="0">
                <a:defRPr sz="2400">
                  <a:solidFill>
                    <a:schemeClr val="tx1"/>
                  </a:solidFill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nb-NO">
                  <a:solidFill>
                    <a:schemeClr val="accent1">
                      <a:lumMod val="50000"/>
                    </a:schemeClr>
                  </a:solidFill>
                </a:rPr>
                <a:t>$</a:t>
              </a:r>
            </a:p>
          </p:txBody>
        </p:sp>
        <p:sp>
          <p:nvSpPr>
            <p:cNvPr id="149" name="TextBox 148"/>
            <p:cNvSpPr txBox="1"/>
            <p:nvPr/>
          </p:nvSpPr>
          <p:spPr bwMode="auto">
            <a:xfrm>
              <a:off x="6214474" y="2573805"/>
              <a:ext cx="596919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</a:defRPr>
              </a:lvl2pPr>
              <a:lvl3pPr eaLnBrk="0" hangingPunct="0">
                <a:defRPr sz="2400">
                  <a:solidFill>
                    <a:schemeClr val="tx1"/>
                  </a:solidFill>
                </a:defRPr>
              </a:lvl3pPr>
              <a:lvl4pPr eaLnBrk="0" hangingPunct="0">
                <a:defRPr sz="2400">
                  <a:solidFill>
                    <a:schemeClr val="tx1"/>
                  </a:solidFill>
                </a:defRPr>
              </a:lvl4pPr>
              <a:lvl5pPr eaLnBrk="0" hangingPunct="0">
                <a:defRPr sz="2400">
                  <a:solidFill>
                    <a:schemeClr val="tx1"/>
                  </a:solidFill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nb-NO" dirty="0">
                  <a:solidFill>
                    <a:schemeClr val="accent1">
                      <a:lumMod val="50000"/>
                    </a:schemeClr>
                  </a:solidFill>
                </a:rPr>
                <a:t>$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60263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150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pPr/>
              <a:t>4</a:t>
            </a:fld>
            <a:endParaRPr lang="en-US"/>
          </a:p>
        </p:txBody>
      </p:sp>
      <p:cxnSp>
        <p:nvCxnSpPr>
          <p:cNvPr id="87" name="Straight Connector 86"/>
          <p:cNvCxnSpPr/>
          <p:nvPr/>
        </p:nvCxnSpPr>
        <p:spPr>
          <a:xfrm>
            <a:off x="0" y="5486400"/>
            <a:ext cx="12192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87"/>
          <p:cNvSpPr/>
          <p:nvPr>
            <p:custDataLst>
              <p:tags r:id="rId3"/>
            </p:custDataLst>
          </p:nvPr>
        </p:nvSpPr>
        <p:spPr>
          <a:xfrm>
            <a:off x="415544" y="5648236"/>
            <a:ext cx="1137005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Ipsum</a:t>
            </a:r>
            <a:r>
              <a:rPr lang="en-US" sz="1100" dirty="0">
                <a:solidFill>
                  <a:schemeClr val="bg1"/>
                </a:solidFill>
              </a:rPr>
              <a:t> is simply dummy text of the printing and typesetting industry.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Ipsum</a:t>
            </a:r>
            <a:r>
              <a:rPr lang="en-US" sz="1100" dirty="0">
                <a:solidFill>
                  <a:schemeClr val="bg1"/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ECONOMIC GROWTH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WORLD ECONOMIC</a:t>
            </a:r>
          </a:p>
        </p:txBody>
      </p:sp>
      <p:sp>
        <p:nvSpPr>
          <p:cNvPr id="10" name="Freeform 33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2999015" y="1268967"/>
            <a:ext cx="6193973" cy="4009244"/>
          </a:xfrm>
          <a:custGeom>
            <a:avLst/>
            <a:gdLst>
              <a:gd name="T0" fmla="*/ 2948 w 7941"/>
              <a:gd name="T1" fmla="*/ 3873 h 5142"/>
              <a:gd name="T2" fmla="*/ 2020 w 7941"/>
              <a:gd name="T3" fmla="*/ 3426 h 5142"/>
              <a:gd name="T4" fmla="*/ 2196 w 7941"/>
              <a:gd name="T5" fmla="*/ 2645 h 5142"/>
              <a:gd name="T6" fmla="*/ 2542 w 7941"/>
              <a:gd name="T7" fmla="*/ 2318 h 5142"/>
              <a:gd name="T8" fmla="*/ 1863 w 7941"/>
              <a:gd name="T9" fmla="*/ 2083 h 5142"/>
              <a:gd name="T10" fmla="*/ 2142 w 7941"/>
              <a:gd name="T11" fmla="*/ 1651 h 5142"/>
              <a:gd name="T12" fmla="*/ 2171 w 7941"/>
              <a:gd name="T13" fmla="*/ 1385 h 5142"/>
              <a:gd name="T14" fmla="*/ 1885 w 7941"/>
              <a:gd name="T15" fmla="*/ 1531 h 5142"/>
              <a:gd name="T16" fmla="*/ 1620 w 7941"/>
              <a:gd name="T17" fmla="*/ 1556 h 5142"/>
              <a:gd name="T18" fmla="*/ 803 w 7941"/>
              <a:gd name="T19" fmla="*/ 1505 h 5142"/>
              <a:gd name="T20" fmla="*/ 158 w 7941"/>
              <a:gd name="T21" fmla="*/ 1840 h 5142"/>
              <a:gd name="T22" fmla="*/ 444 w 7941"/>
              <a:gd name="T23" fmla="*/ 1924 h 5142"/>
              <a:gd name="T24" fmla="*/ 1239 w 7941"/>
              <a:gd name="T25" fmla="*/ 2974 h 5142"/>
              <a:gd name="T26" fmla="*/ 2046 w 7941"/>
              <a:gd name="T27" fmla="*/ 3886 h 5142"/>
              <a:gd name="T28" fmla="*/ 7753 w 7941"/>
              <a:gd name="T29" fmla="*/ 1345 h 5142"/>
              <a:gd name="T30" fmla="*/ 5969 w 7941"/>
              <a:gd name="T31" fmla="*/ 723 h 5142"/>
              <a:gd name="T32" fmla="*/ 4937 w 7941"/>
              <a:gd name="T33" fmla="*/ 535 h 5142"/>
              <a:gd name="T34" fmla="*/ 4783 w 7941"/>
              <a:gd name="T35" fmla="*/ 514 h 5142"/>
              <a:gd name="T36" fmla="*/ 4275 w 7941"/>
              <a:gd name="T37" fmla="*/ 863 h 5142"/>
              <a:gd name="T38" fmla="*/ 2008 w 7941"/>
              <a:gd name="T39" fmla="*/ 1868 h 5142"/>
              <a:gd name="T40" fmla="*/ 1666 w 7941"/>
              <a:gd name="T41" fmla="*/ 491 h 5142"/>
              <a:gd name="T42" fmla="*/ 1665 w 7941"/>
              <a:gd name="T43" fmla="*/ 1125 h 5142"/>
              <a:gd name="T44" fmla="*/ 1891 w 7941"/>
              <a:gd name="T45" fmla="*/ 957 h 5142"/>
              <a:gd name="T46" fmla="*/ 2325 w 7941"/>
              <a:gd name="T47" fmla="*/ 367 h 5142"/>
              <a:gd name="T48" fmla="*/ 1926 w 7941"/>
              <a:gd name="T49" fmla="*/ 273 h 5142"/>
              <a:gd name="T50" fmla="*/ 2008 w 7941"/>
              <a:gd name="T51" fmla="*/ 402 h 5142"/>
              <a:gd name="T52" fmla="*/ 1844 w 7941"/>
              <a:gd name="T53" fmla="*/ 819 h 5142"/>
              <a:gd name="T54" fmla="*/ 1449 w 7941"/>
              <a:gd name="T55" fmla="*/ 758 h 5142"/>
              <a:gd name="T56" fmla="*/ 1158 w 7941"/>
              <a:gd name="T57" fmla="*/ 997 h 5142"/>
              <a:gd name="T58" fmla="*/ 1521 w 7941"/>
              <a:gd name="T59" fmla="*/ 1287 h 5142"/>
              <a:gd name="T60" fmla="*/ 1482 w 7941"/>
              <a:gd name="T61" fmla="*/ 1476 h 5142"/>
              <a:gd name="T62" fmla="*/ 1492 w 7941"/>
              <a:gd name="T63" fmla="*/ 1524 h 5142"/>
              <a:gd name="T64" fmla="*/ 5555 w 7941"/>
              <a:gd name="T65" fmla="*/ 3445 h 5142"/>
              <a:gd name="T66" fmla="*/ 6836 w 7941"/>
              <a:gd name="T67" fmla="*/ 2664 h 5142"/>
              <a:gd name="T68" fmla="*/ 6358 w 7941"/>
              <a:gd name="T69" fmla="*/ 3535 h 5142"/>
              <a:gd name="T70" fmla="*/ 6836 w 7941"/>
              <a:gd name="T71" fmla="*/ 3685 h 5142"/>
              <a:gd name="T72" fmla="*/ 3265 w 7941"/>
              <a:gd name="T73" fmla="*/ 1210 h 5142"/>
              <a:gd name="T74" fmla="*/ 3482 w 7941"/>
              <a:gd name="T75" fmla="*/ 365 h 5142"/>
              <a:gd name="T76" fmla="*/ 3073 w 7941"/>
              <a:gd name="T77" fmla="*/ 104 h 5142"/>
              <a:gd name="T78" fmla="*/ 2759 w 7941"/>
              <a:gd name="T79" fmla="*/ 242 h 5142"/>
              <a:gd name="T80" fmla="*/ 2287 w 7941"/>
              <a:gd name="T81" fmla="*/ 571 h 5142"/>
              <a:gd name="T82" fmla="*/ 2578 w 7941"/>
              <a:gd name="T83" fmla="*/ 1335 h 5142"/>
              <a:gd name="T84" fmla="*/ 5119 w 7941"/>
              <a:gd name="T85" fmla="*/ 978 h 5142"/>
              <a:gd name="T86" fmla="*/ 3549 w 7941"/>
              <a:gd name="T87" fmla="*/ 2206 h 5142"/>
              <a:gd name="T88" fmla="*/ 7611 w 7941"/>
              <a:gd name="T89" fmla="*/ 4481 h 5142"/>
              <a:gd name="T90" fmla="*/ 6294 w 7941"/>
              <a:gd name="T91" fmla="*/ 4346 h 5142"/>
              <a:gd name="T92" fmla="*/ 7004 w 7941"/>
              <a:gd name="T93" fmla="*/ 4536 h 5142"/>
              <a:gd name="T94" fmla="*/ 4058 w 7941"/>
              <a:gd name="T95" fmla="*/ 3907 h 5142"/>
              <a:gd name="T96" fmla="*/ 4245 w 7941"/>
              <a:gd name="T97" fmla="*/ 2862 h 5142"/>
              <a:gd name="T98" fmla="*/ 4000 w 7941"/>
              <a:gd name="T99" fmla="*/ 2600 h 5142"/>
              <a:gd name="T100" fmla="*/ 3986 w 7941"/>
              <a:gd name="T101" fmla="*/ 2018 h 5142"/>
              <a:gd name="T102" fmla="*/ 4490 w 7941"/>
              <a:gd name="T103" fmla="*/ 1664 h 5142"/>
              <a:gd name="T104" fmla="*/ 5068 w 7941"/>
              <a:gd name="T105" fmla="*/ 1523 h 5142"/>
              <a:gd name="T106" fmla="*/ 5396 w 7941"/>
              <a:gd name="T107" fmla="*/ 1525 h 5142"/>
              <a:gd name="T108" fmla="*/ 5859 w 7941"/>
              <a:gd name="T109" fmla="*/ 947 h 5142"/>
              <a:gd name="T110" fmla="*/ 6467 w 7941"/>
              <a:gd name="T111" fmla="*/ 1241 h 5142"/>
              <a:gd name="T112" fmla="*/ 7449 w 7941"/>
              <a:gd name="T113" fmla="*/ 1461 h 5142"/>
              <a:gd name="T114" fmla="*/ 7348 w 7941"/>
              <a:gd name="T115" fmla="*/ 2069 h 5142"/>
              <a:gd name="T116" fmla="*/ 6864 w 7941"/>
              <a:gd name="T117" fmla="*/ 2253 h 5142"/>
              <a:gd name="T118" fmla="*/ 6197 w 7941"/>
              <a:gd name="T119" fmla="*/ 3206 h 5142"/>
              <a:gd name="T120" fmla="*/ 6665 w 7941"/>
              <a:gd name="T121" fmla="*/ 3788 h 5142"/>
              <a:gd name="T122" fmla="*/ 5469 w 7941"/>
              <a:gd name="T123" fmla="*/ 3460 h 5142"/>
              <a:gd name="T124" fmla="*/ 4526 w 7941"/>
              <a:gd name="T125" fmla="*/ 2954 h 5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41" h="5142">
                <a:moveTo>
                  <a:pt x="2367" y="5089"/>
                </a:moveTo>
                <a:lnTo>
                  <a:pt x="2366" y="5085"/>
                </a:lnTo>
                <a:lnTo>
                  <a:pt x="2364" y="5083"/>
                </a:lnTo>
                <a:lnTo>
                  <a:pt x="2362" y="5082"/>
                </a:lnTo>
                <a:lnTo>
                  <a:pt x="2359" y="5081"/>
                </a:lnTo>
                <a:lnTo>
                  <a:pt x="2351" y="5079"/>
                </a:lnTo>
                <a:lnTo>
                  <a:pt x="2338" y="5078"/>
                </a:lnTo>
                <a:lnTo>
                  <a:pt x="2324" y="5076"/>
                </a:lnTo>
                <a:lnTo>
                  <a:pt x="2313" y="5074"/>
                </a:lnTo>
                <a:lnTo>
                  <a:pt x="2309" y="5072"/>
                </a:lnTo>
                <a:lnTo>
                  <a:pt x="2303" y="5070"/>
                </a:lnTo>
                <a:lnTo>
                  <a:pt x="2300" y="5068"/>
                </a:lnTo>
                <a:lnTo>
                  <a:pt x="2297" y="5065"/>
                </a:lnTo>
                <a:lnTo>
                  <a:pt x="2289" y="5057"/>
                </a:lnTo>
                <a:lnTo>
                  <a:pt x="2278" y="5047"/>
                </a:lnTo>
                <a:lnTo>
                  <a:pt x="2273" y="5041"/>
                </a:lnTo>
                <a:lnTo>
                  <a:pt x="2269" y="5035"/>
                </a:lnTo>
                <a:lnTo>
                  <a:pt x="2266" y="5031"/>
                </a:lnTo>
                <a:lnTo>
                  <a:pt x="2265" y="5027"/>
                </a:lnTo>
                <a:lnTo>
                  <a:pt x="2267" y="5019"/>
                </a:lnTo>
                <a:lnTo>
                  <a:pt x="2269" y="5014"/>
                </a:lnTo>
                <a:lnTo>
                  <a:pt x="2270" y="5012"/>
                </a:lnTo>
                <a:lnTo>
                  <a:pt x="2271" y="5009"/>
                </a:lnTo>
                <a:lnTo>
                  <a:pt x="2271" y="5007"/>
                </a:lnTo>
                <a:lnTo>
                  <a:pt x="2270" y="5005"/>
                </a:lnTo>
                <a:lnTo>
                  <a:pt x="2267" y="5000"/>
                </a:lnTo>
                <a:lnTo>
                  <a:pt x="2266" y="4993"/>
                </a:lnTo>
                <a:lnTo>
                  <a:pt x="2266" y="4987"/>
                </a:lnTo>
                <a:lnTo>
                  <a:pt x="2266" y="4980"/>
                </a:lnTo>
                <a:lnTo>
                  <a:pt x="2265" y="4975"/>
                </a:lnTo>
                <a:lnTo>
                  <a:pt x="2261" y="4970"/>
                </a:lnTo>
                <a:lnTo>
                  <a:pt x="2257" y="4965"/>
                </a:lnTo>
                <a:lnTo>
                  <a:pt x="2252" y="4960"/>
                </a:lnTo>
                <a:lnTo>
                  <a:pt x="2248" y="4954"/>
                </a:lnTo>
                <a:lnTo>
                  <a:pt x="2245" y="4949"/>
                </a:lnTo>
                <a:lnTo>
                  <a:pt x="2244" y="4947"/>
                </a:lnTo>
                <a:lnTo>
                  <a:pt x="2243" y="4945"/>
                </a:lnTo>
                <a:lnTo>
                  <a:pt x="2243" y="4943"/>
                </a:lnTo>
                <a:lnTo>
                  <a:pt x="2244" y="4942"/>
                </a:lnTo>
                <a:lnTo>
                  <a:pt x="2252" y="4935"/>
                </a:lnTo>
                <a:lnTo>
                  <a:pt x="2265" y="4925"/>
                </a:lnTo>
                <a:lnTo>
                  <a:pt x="2272" y="4920"/>
                </a:lnTo>
                <a:lnTo>
                  <a:pt x="2277" y="4915"/>
                </a:lnTo>
                <a:lnTo>
                  <a:pt x="2279" y="4912"/>
                </a:lnTo>
                <a:lnTo>
                  <a:pt x="2281" y="4909"/>
                </a:lnTo>
                <a:lnTo>
                  <a:pt x="2282" y="4906"/>
                </a:lnTo>
                <a:lnTo>
                  <a:pt x="2282" y="4903"/>
                </a:lnTo>
                <a:lnTo>
                  <a:pt x="2281" y="4894"/>
                </a:lnTo>
                <a:lnTo>
                  <a:pt x="2280" y="4885"/>
                </a:lnTo>
                <a:lnTo>
                  <a:pt x="2280" y="4881"/>
                </a:lnTo>
                <a:lnTo>
                  <a:pt x="2281" y="4878"/>
                </a:lnTo>
                <a:lnTo>
                  <a:pt x="2283" y="4875"/>
                </a:lnTo>
                <a:lnTo>
                  <a:pt x="2288" y="4872"/>
                </a:lnTo>
                <a:lnTo>
                  <a:pt x="2298" y="4865"/>
                </a:lnTo>
                <a:lnTo>
                  <a:pt x="2308" y="4858"/>
                </a:lnTo>
                <a:lnTo>
                  <a:pt x="2314" y="4851"/>
                </a:lnTo>
                <a:lnTo>
                  <a:pt x="2317" y="4846"/>
                </a:lnTo>
                <a:lnTo>
                  <a:pt x="2317" y="4839"/>
                </a:lnTo>
                <a:lnTo>
                  <a:pt x="2316" y="4829"/>
                </a:lnTo>
                <a:lnTo>
                  <a:pt x="2313" y="4819"/>
                </a:lnTo>
                <a:lnTo>
                  <a:pt x="2310" y="4811"/>
                </a:lnTo>
                <a:lnTo>
                  <a:pt x="2302" y="4805"/>
                </a:lnTo>
                <a:lnTo>
                  <a:pt x="2293" y="4797"/>
                </a:lnTo>
                <a:lnTo>
                  <a:pt x="2288" y="4793"/>
                </a:lnTo>
                <a:lnTo>
                  <a:pt x="2284" y="4789"/>
                </a:lnTo>
                <a:lnTo>
                  <a:pt x="2282" y="4784"/>
                </a:lnTo>
                <a:lnTo>
                  <a:pt x="2281" y="4780"/>
                </a:lnTo>
                <a:lnTo>
                  <a:pt x="2282" y="4771"/>
                </a:lnTo>
                <a:lnTo>
                  <a:pt x="2284" y="4764"/>
                </a:lnTo>
                <a:lnTo>
                  <a:pt x="2286" y="4762"/>
                </a:lnTo>
                <a:lnTo>
                  <a:pt x="2288" y="4760"/>
                </a:lnTo>
                <a:lnTo>
                  <a:pt x="2291" y="4759"/>
                </a:lnTo>
                <a:lnTo>
                  <a:pt x="2295" y="4759"/>
                </a:lnTo>
                <a:lnTo>
                  <a:pt x="2300" y="4758"/>
                </a:lnTo>
                <a:lnTo>
                  <a:pt x="2305" y="4756"/>
                </a:lnTo>
                <a:lnTo>
                  <a:pt x="2311" y="4755"/>
                </a:lnTo>
                <a:lnTo>
                  <a:pt x="2315" y="4753"/>
                </a:lnTo>
                <a:lnTo>
                  <a:pt x="2323" y="4748"/>
                </a:lnTo>
                <a:lnTo>
                  <a:pt x="2329" y="4745"/>
                </a:lnTo>
                <a:lnTo>
                  <a:pt x="2329" y="4740"/>
                </a:lnTo>
                <a:lnTo>
                  <a:pt x="2326" y="4727"/>
                </a:lnTo>
                <a:lnTo>
                  <a:pt x="2326" y="4720"/>
                </a:lnTo>
                <a:lnTo>
                  <a:pt x="2327" y="4712"/>
                </a:lnTo>
                <a:lnTo>
                  <a:pt x="2329" y="4709"/>
                </a:lnTo>
                <a:lnTo>
                  <a:pt x="2330" y="4706"/>
                </a:lnTo>
                <a:lnTo>
                  <a:pt x="2332" y="4703"/>
                </a:lnTo>
                <a:lnTo>
                  <a:pt x="2335" y="4701"/>
                </a:lnTo>
                <a:lnTo>
                  <a:pt x="2346" y="4695"/>
                </a:lnTo>
                <a:lnTo>
                  <a:pt x="2359" y="4690"/>
                </a:lnTo>
                <a:lnTo>
                  <a:pt x="2363" y="4688"/>
                </a:lnTo>
                <a:lnTo>
                  <a:pt x="2367" y="4685"/>
                </a:lnTo>
                <a:lnTo>
                  <a:pt x="2368" y="4684"/>
                </a:lnTo>
                <a:lnTo>
                  <a:pt x="2369" y="4681"/>
                </a:lnTo>
                <a:lnTo>
                  <a:pt x="2369" y="4679"/>
                </a:lnTo>
                <a:lnTo>
                  <a:pt x="2369" y="4676"/>
                </a:lnTo>
                <a:lnTo>
                  <a:pt x="2369" y="4672"/>
                </a:lnTo>
                <a:lnTo>
                  <a:pt x="2367" y="4668"/>
                </a:lnTo>
                <a:lnTo>
                  <a:pt x="2365" y="4665"/>
                </a:lnTo>
                <a:lnTo>
                  <a:pt x="2362" y="4663"/>
                </a:lnTo>
                <a:lnTo>
                  <a:pt x="2355" y="4658"/>
                </a:lnTo>
                <a:lnTo>
                  <a:pt x="2347" y="4653"/>
                </a:lnTo>
                <a:lnTo>
                  <a:pt x="2340" y="4650"/>
                </a:lnTo>
                <a:lnTo>
                  <a:pt x="2335" y="4645"/>
                </a:lnTo>
                <a:lnTo>
                  <a:pt x="2334" y="4644"/>
                </a:lnTo>
                <a:lnTo>
                  <a:pt x="2333" y="4643"/>
                </a:lnTo>
                <a:lnTo>
                  <a:pt x="2333" y="4641"/>
                </a:lnTo>
                <a:lnTo>
                  <a:pt x="2335" y="4640"/>
                </a:lnTo>
                <a:lnTo>
                  <a:pt x="2347" y="4637"/>
                </a:lnTo>
                <a:lnTo>
                  <a:pt x="2366" y="4634"/>
                </a:lnTo>
                <a:lnTo>
                  <a:pt x="2375" y="4632"/>
                </a:lnTo>
                <a:lnTo>
                  <a:pt x="2383" y="4630"/>
                </a:lnTo>
                <a:lnTo>
                  <a:pt x="2389" y="4627"/>
                </a:lnTo>
                <a:lnTo>
                  <a:pt x="2393" y="4623"/>
                </a:lnTo>
                <a:lnTo>
                  <a:pt x="2396" y="4618"/>
                </a:lnTo>
                <a:lnTo>
                  <a:pt x="2397" y="4611"/>
                </a:lnTo>
                <a:lnTo>
                  <a:pt x="2397" y="4602"/>
                </a:lnTo>
                <a:lnTo>
                  <a:pt x="2398" y="4594"/>
                </a:lnTo>
                <a:lnTo>
                  <a:pt x="2399" y="4587"/>
                </a:lnTo>
                <a:lnTo>
                  <a:pt x="2400" y="4579"/>
                </a:lnTo>
                <a:lnTo>
                  <a:pt x="2401" y="4576"/>
                </a:lnTo>
                <a:lnTo>
                  <a:pt x="2403" y="4574"/>
                </a:lnTo>
                <a:lnTo>
                  <a:pt x="2404" y="4572"/>
                </a:lnTo>
                <a:lnTo>
                  <a:pt x="2406" y="4571"/>
                </a:lnTo>
                <a:lnTo>
                  <a:pt x="2425" y="4568"/>
                </a:lnTo>
                <a:lnTo>
                  <a:pt x="2455" y="4565"/>
                </a:lnTo>
                <a:lnTo>
                  <a:pt x="2471" y="4563"/>
                </a:lnTo>
                <a:lnTo>
                  <a:pt x="2485" y="4559"/>
                </a:lnTo>
                <a:lnTo>
                  <a:pt x="2490" y="4558"/>
                </a:lnTo>
                <a:lnTo>
                  <a:pt x="2494" y="4556"/>
                </a:lnTo>
                <a:lnTo>
                  <a:pt x="2497" y="4554"/>
                </a:lnTo>
                <a:lnTo>
                  <a:pt x="2498" y="4552"/>
                </a:lnTo>
                <a:lnTo>
                  <a:pt x="2505" y="4540"/>
                </a:lnTo>
                <a:lnTo>
                  <a:pt x="2513" y="4523"/>
                </a:lnTo>
                <a:lnTo>
                  <a:pt x="2520" y="4508"/>
                </a:lnTo>
                <a:lnTo>
                  <a:pt x="2524" y="4503"/>
                </a:lnTo>
                <a:lnTo>
                  <a:pt x="2520" y="4498"/>
                </a:lnTo>
                <a:lnTo>
                  <a:pt x="2512" y="4488"/>
                </a:lnTo>
                <a:lnTo>
                  <a:pt x="2508" y="4482"/>
                </a:lnTo>
                <a:lnTo>
                  <a:pt x="2505" y="4477"/>
                </a:lnTo>
                <a:lnTo>
                  <a:pt x="2505" y="4474"/>
                </a:lnTo>
                <a:lnTo>
                  <a:pt x="2505" y="4471"/>
                </a:lnTo>
                <a:lnTo>
                  <a:pt x="2505" y="4470"/>
                </a:lnTo>
                <a:lnTo>
                  <a:pt x="2506" y="4468"/>
                </a:lnTo>
                <a:lnTo>
                  <a:pt x="2510" y="4466"/>
                </a:lnTo>
                <a:lnTo>
                  <a:pt x="2516" y="4464"/>
                </a:lnTo>
                <a:lnTo>
                  <a:pt x="2524" y="4463"/>
                </a:lnTo>
                <a:lnTo>
                  <a:pt x="2532" y="4461"/>
                </a:lnTo>
                <a:lnTo>
                  <a:pt x="2546" y="4459"/>
                </a:lnTo>
                <a:lnTo>
                  <a:pt x="2554" y="4458"/>
                </a:lnTo>
                <a:lnTo>
                  <a:pt x="2560" y="4456"/>
                </a:lnTo>
                <a:lnTo>
                  <a:pt x="2571" y="4451"/>
                </a:lnTo>
                <a:lnTo>
                  <a:pt x="2577" y="4447"/>
                </a:lnTo>
                <a:lnTo>
                  <a:pt x="2583" y="4443"/>
                </a:lnTo>
                <a:lnTo>
                  <a:pt x="2588" y="4439"/>
                </a:lnTo>
                <a:lnTo>
                  <a:pt x="2594" y="4434"/>
                </a:lnTo>
                <a:lnTo>
                  <a:pt x="2601" y="4423"/>
                </a:lnTo>
                <a:lnTo>
                  <a:pt x="2608" y="4412"/>
                </a:lnTo>
                <a:lnTo>
                  <a:pt x="2615" y="4400"/>
                </a:lnTo>
                <a:lnTo>
                  <a:pt x="2621" y="4390"/>
                </a:lnTo>
                <a:lnTo>
                  <a:pt x="2628" y="4379"/>
                </a:lnTo>
                <a:lnTo>
                  <a:pt x="2635" y="4371"/>
                </a:lnTo>
                <a:lnTo>
                  <a:pt x="2643" y="4363"/>
                </a:lnTo>
                <a:lnTo>
                  <a:pt x="2649" y="4355"/>
                </a:lnTo>
                <a:lnTo>
                  <a:pt x="2652" y="4351"/>
                </a:lnTo>
                <a:lnTo>
                  <a:pt x="2655" y="4347"/>
                </a:lnTo>
                <a:lnTo>
                  <a:pt x="2657" y="4342"/>
                </a:lnTo>
                <a:lnTo>
                  <a:pt x="2660" y="4335"/>
                </a:lnTo>
                <a:lnTo>
                  <a:pt x="2664" y="4324"/>
                </a:lnTo>
                <a:lnTo>
                  <a:pt x="2667" y="4315"/>
                </a:lnTo>
                <a:lnTo>
                  <a:pt x="2681" y="4305"/>
                </a:lnTo>
                <a:lnTo>
                  <a:pt x="2691" y="4295"/>
                </a:lnTo>
                <a:lnTo>
                  <a:pt x="2693" y="4284"/>
                </a:lnTo>
                <a:lnTo>
                  <a:pt x="2693" y="4269"/>
                </a:lnTo>
                <a:lnTo>
                  <a:pt x="2693" y="4257"/>
                </a:lnTo>
                <a:lnTo>
                  <a:pt x="2693" y="4239"/>
                </a:lnTo>
                <a:lnTo>
                  <a:pt x="2694" y="4229"/>
                </a:lnTo>
                <a:lnTo>
                  <a:pt x="2695" y="4222"/>
                </a:lnTo>
                <a:lnTo>
                  <a:pt x="2697" y="4219"/>
                </a:lnTo>
                <a:lnTo>
                  <a:pt x="2698" y="4216"/>
                </a:lnTo>
                <a:lnTo>
                  <a:pt x="2700" y="4214"/>
                </a:lnTo>
                <a:lnTo>
                  <a:pt x="2703" y="4213"/>
                </a:lnTo>
                <a:lnTo>
                  <a:pt x="2708" y="4210"/>
                </a:lnTo>
                <a:lnTo>
                  <a:pt x="2713" y="4206"/>
                </a:lnTo>
                <a:lnTo>
                  <a:pt x="2717" y="4202"/>
                </a:lnTo>
                <a:lnTo>
                  <a:pt x="2722" y="4197"/>
                </a:lnTo>
                <a:lnTo>
                  <a:pt x="2732" y="4188"/>
                </a:lnTo>
                <a:lnTo>
                  <a:pt x="2741" y="4179"/>
                </a:lnTo>
                <a:lnTo>
                  <a:pt x="2746" y="4177"/>
                </a:lnTo>
                <a:lnTo>
                  <a:pt x="2750" y="4176"/>
                </a:lnTo>
                <a:lnTo>
                  <a:pt x="2754" y="4175"/>
                </a:lnTo>
                <a:lnTo>
                  <a:pt x="2758" y="4175"/>
                </a:lnTo>
                <a:lnTo>
                  <a:pt x="2763" y="4175"/>
                </a:lnTo>
                <a:lnTo>
                  <a:pt x="2768" y="4175"/>
                </a:lnTo>
                <a:lnTo>
                  <a:pt x="2773" y="4174"/>
                </a:lnTo>
                <a:lnTo>
                  <a:pt x="2777" y="4172"/>
                </a:lnTo>
                <a:lnTo>
                  <a:pt x="2788" y="4167"/>
                </a:lnTo>
                <a:lnTo>
                  <a:pt x="2801" y="4162"/>
                </a:lnTo>
                <a:lnTo>
                  <a:pt x="2814" y="4158"/>
                </a:lnTo>
                <a:lnTo>
                  <a:pt x="2823" y="4157"/>
                </a:lnTo>
                <a:lnTo>
                  <a:pt x="2830" y="4158"/>
                </a:lnTo>
                <a:lnTo>
                  <a:pt x="2835" y="4159"/>
                </a:lnTo>
                <a:lnTo>
                  <a:pt x="2838" y="4160"/>
                </a:lnTo>
                <a:lnTo>
                  <a:pt x="2840" y="4159"/>
                </a:lnTo>
                <a:lnTo>
                  <a:pt x="2842" y="4158"/>
                </a:lnTo>
                <a:lnTo>
                  <a:pt x="2845" y="4155"/>
                </a:lnTo>
                <a:lnTo>
                  <a:pt x="2852" y="4148"/>
                </a:lnTo>
                <a:lnTo>
                  <a:pt x="2860" y="4138"/>
                </a:lnTo>
                <a:lnTo>
                  <a:pt x="2862" y="4133"/>
                </a:lnTo>
                <a:lnTo>
                  <a:pt x="2863" y="4128"/>
                </a:lnTo>
                <a:lnTo>
                  <a:pt x="2863" y="4123"/>
                </a:lnTo>
                <a:lnTo>
                  <a:pt x="2864" y="4116"/>
                </a:lnTo>
                <a:lnTo>
                  <a:pt x="2864" y="4110"/>
                </a:lnTo>
                <a:lnTo>
                  <a:pt x="2865" y="4105"/>
                </a:lnTo>
                <a:lnTo>
                  <a:pt x="2867" y="4101"/>
                </a:lnTo>
                <a:lnTo>
                  <a:pt x="2871" y="4096"/>
                </a:lnTo>
                <a:lnTo>
                  <a:pt x="2881" y="4090"/>
                </a:lnTo>
                <a:lnTo>
                  <a:pt x="2887" y="4085"/>
                </a:lnTo>
                <a:lnTo>
                  <a:pt x="2890" y="4082"/>
                </a:lnTo>
                <a:lnTo>
                  <a:pt x="2892" y="4080"/>
                </a:lnTo>
                <a:lnTo>
                  <a:pt x="2893" y="4076"/>
                </a:lnTo>
                <a:lnTo>
                  <a:pt x="2894" y="4073"/>
                </a:lnTo>
                <a:lnTo>
                  <a:pt x="2894" y="4064"/>
                </a:lnTo>
                <a:lnTo>
                  <a:pt x="2895" y="4051"/>
                </a:lnTo>
                <a:lnTo>
                  <a:pt x="2896" y="4040"/>
                </a:lnTo>
                <a:lnTo>
                  <a:pt x="2900" y="4031"/>
                </a:lnTo>
                <a:lnTo>
                  <a:pt x="2902" y="4009"/>
                </a:lnTo>
                <a:lnTo>
                  <a:pt x="2903" y="3970"/>
                </a:lnTo>
                <a:lnTo>
                  <a:pt x="2903" y="3949"/>
                </a:lnTo>
                <a:lnTo>
                  <a:pt x="2904" y="3931"/>
                </a:lnTo>
                <a:lnTo>
                  <a:pt x="2905" y="3918"/>
                </a:lnTo>
                <a:lnTo>
                  <a:pt x="2907" y="3913"/>
                </a:lnTo>
                <a:lnTo>
                  <a:pt x="2912" y="3911"/>
                </a:lnTo>
                <a:lnTo>
                  <a:pt x="2917" y="3910"/>
                </a:lnTo>
                <a:lnTo>
                  <a:pt x="2924" y="3907"/>
                </a:lnTo>
                <a:lnTo>
                  <a:pt x="2928" y="3903"/>
                </a:lnTo>
                <a:lnTo>
                  <a:pt x="2932" y="3894"/>
                </a:lnTo>
                <a:lnTo>
                  <a:pt x="2937" y="3885"/>
                </a:lnTo>
                <a:lnTo>
                  <a:pt x="2940" y="3881"/>
                </a:lnTo>
                <a:lnTo>
                  <a:pt x="2942" y="3876"/>
                </a:lnTo>
                <a:lnTo>
                  <a:pt x="2946" y="3874"/>
                </a:lnTo>
                <a:lnTo>
                  <a:pt x="2948" y="3873"/>
                </a:lnTo>
                <a:lnTo>
                  <a:pt x="2951" y="3872"/>
                </a:lnTo>
                <a:lnTo>
                  <a:pt x="2954" y="3870"/>
                </a:lnTo>
                <a:lnTo>
                  <a:pt x="2956" y="3868"/>
                </a:lnTo>
                <a:lnTo>
                  <a:pt x="2959" y="3866"/>
                </a:lnTo>
                <a:lnTo>
                  <a:pt x="2964" y="3860"/>
                </a:lnTo>
                <a:lnTo>
                  <a:pt x="2968" y="3855"/>
                </a:lnTo>
                <a:lnTo>
                  <a:pt x="2978" y="3848"/>
                </a:lnTo>
                <a:lnTo>
                  <a:pt x="2988" y="3840"/>
                </a:lnTo>
                <a:lnTo>
                  <a:pt x="2991" y="3837"/>
                </a:lnTo>
                <a:lnTo>
                  <a:pt x="2994" y="3834"/>
                </a:lnTo>
                <a:lnTo>
                  <a:pt x="2995" y="3828"/>
                </a:lnTo>
                <a:lnTo>
                  <a:pt x="2995" y="3816"/>
                </a:lnTo>
                <a:lnTo>
                  <a:pt x="2995" y="3800"/>
                </a:lnTo>
                <a:lnTo>
                  <a:pt x="2995" y="3787"/>
                </a:lnTo>
                <a:lnTo>
                  <a:pt x="2994" y="3777"/>
                </a:lnTo>
                <a:lnTo>
                  <a:pt x="2992" y="3769"/>
                </a:lnTo>
                <a:lnTo>
                  <a:pt x="2990" y="3766"/>
                </a:lnTo>
                <a:lnTo>
                  <a:pt x="2985" y="3763"/>
                </a:lnTo>
                <a:lnTo>
                  <a:pt x="2981" y="3760"/>
                </a:lnTo>
                <a:lnTo>
                  <a:pt x="2975" y="3757"/>
                </a:lnTo>
                <a:lnTo>
                  <a:pt x="2963" y="3752"/>
                </a:lnTo>
                <a:lnTo>
                  <a:pt x="2953" y="3746"/>
                </a:lnTo>
                <a:lnTo>
                  <a:pt x="2945" y="3742"/>
                </a:lnTo>
                <a:lnTo>
                  <a:pt x="2938" y="3740"/>
                </a:lnTo>
                <a:lnTo>
                  <a:pt x="2932" y="3736"/>
                </a:lnTo>
                <a:lnTo>
                  <a:pt x="2924" y="3729"/>
                </a:lnTo>
                <a:lnTo>
                  <a:pt x="2915" y="3719"/>
                </a:lnTo>
                <a:lnTo>
                  <a:pt x="2906" y="3710"/>
                </a:lnTo>
                <a:lnTo>
                  <a:pt x="2902" y="3707"/>
                </a:lnTo>
                <a:lnTo>
                  <a:pt x="2896" y="3703"/>
                </a:lnTo>
                <a:lnTo>
                  <a:pt x="2891" y="3701"/>
                </a:lnTo>
                <a:lnTo>
                  <a:pt x="2886" y="3699"/>
                </a:lnTo>
                <a:lnTo>
                  <a:pt x="2868" y="3699"/>
                </a:lnTo>
                <a:lnTo>
                  <a:pt x="2845" y="3700"/>
                </a:lnTo>
                <a:lnTo>
                  <a:pt x="2834" y="3700"/>
                </a:lnTo>
                <a:lnTo>
                  <a:pt x="2824" y="3700"/>
                </a:lnTo>
                <a:lnTo>
                  <a:pt x="2816" y="3699"/>
                </a:lnTo>
                <a:lnTo>
                  <a:pt x="2810" y="3697"/>
                </a:lnTo>
                <a:lnTo>
                  <a:pt x="2803" y="3691"/>
                </a:lnTo>
                <a:lnTo>
                  <a:pt x="2796" y="3686"/>
                </a:lnTo>
                <a:lnTo>
                  <a:pt x="2792" y="3685"/>
                </a:lnTo>
                <a:lnTo>
                  <a:pt x="2788" y="3684"/>
                </a:lnTo>
                <a:lnTo>
                  <a:pt x="2786" y="3684"/>
                </a:lnTo>
                <a:lnTo>
                  <a:pt x="2784" y="3686"/>
                </a:lnTo>
                <a:lnTo>
                  <a:pt x="2780" y="3690"/>
                </a:lnTo>
                <a:lnTo>
                  <a:pt x="2777" y="3693"/>
                </a:lnTo>
                <a:lnTo>
                  <a:pt x="2776" y="3694"/>
                </a:lnTo>
                <a:lnTo>
                  <a:pt x="2775" y="3693"/>
                </a:lnTo>
                <a:lnTo>
                  <a:pt x="2774" y="3692"/>
                </a:lnTo>
                <a:lnTo>
                  <a:pt x="2773" y="3690"/>
                </a:lnTo>
                <a:lnTo>
                  <a:pt x="2772" y="3683"/>
                </a:lnTo>
                <a:lnTo>
                  <a:pt x="2771" y="3675"/>
                </a:lnTo>
                <a:lnTo>
                  <a:pt x="2769" y="3668"/>
                </a:lnTo>
                <a:lnTo>
                  <a:pt x="2766" y="3665"/>
                </a:lnTo>
                <a:lnTo>
                  <a:pt x="2760" y="3659"/>
                </a:lnTo>
                <a:lnTo>
                  <a:pt x="2748" y="3652"/>
                </a:lnTo>
                <a:lnTo>
                  <a:pt x="2741" y="3648"/>
                </a:lnTo>
                <a:lnTo>
                  <a:pt x="2735" y="3645"/>
                </a:lnTo>
                <a:lnTo>
                  <a:pt x="2732" y="3644"/>
                </a:lnTo>
                <a:lnTo>
                  <a:pt x="2730" y="3644"/>
                </a:lnTo>
                <a:lnTo>
                  <a:pt x="2728" y="3644"/>
                </a:lnTo>
                <a:lnTo>
                  <a:pt x="2726" y="3645"/>
                </a:lnTo>
                <a:lnTo>
                  <a:pt x="2715" y="3656"/>
                </a:lnTo>
                <a:lnTo>
                  <a:pt x="2699" y="3674"/>
                </a:lnTo>
                <a:lnTo>
                  <a:pt x="2691" y="3683"/>
                </a:lnTo>
                <a:lnTo>
                  <a:pt x="2684" y="3690"/>
                </a:lnTo>
                <a:lnTo>
                  <a:pt x="2681" y="3692"/>
                </a:lnTo>
                <a:lnTo>
                  <a:pt x="2678" y="3693"/>
                </a:lnTo>
                <a:lnTo>
                  <a:pt x="2676" y="3693"/>
                </a:lnTo>
                <a:lnTo>
                  <a:pt x="2675" y="3692"/>
                </a:lnTo>
                <a:lnTo>
                  <a:pt x="2674" y="3690"/>
                </a:lnTo>
                <a:lnTo>
                  <a:pt x="2674" y="3688"/>
                </a:lnTo>
                <a:lnTo>
                  <a:pt x="2674" y="3685"/>
                </a:lnTo>
                <a:lnTo>
                  <a:pt x="2675" y="3683"/>
                </a:lnTo>
                <a:lnTo>
                  <a:pt x="2678" y="3676"/>
                </a:lnTo>
                <a:lnTo>
                  <a:pt x="2682" y="3670"/>
                </a:lnTo>
                <a:lnTo>
                  <a:pt x="2686" y="3664"/>
                </a:lnTo>
                <a:lnTo>
                  <a:pt x="2688" y="3658"/>
                </a:lnTo>
                <a:lnTo>
                  <a:pt x="2689" y="3655"/>
                </a:lnTo>
                <a:lnTo>
                  <a:pt x="2689" y="3653"/>
                </a:lnTo>
                <a:lnTo>
                  <a:pt x="2689" y="3651"/>
                </a:lnTo>
                <a:lnTo>
                  <a:pt x="2687" y="3649"/>
                </a:lnTo>
                <a:lnTo>
                  <a:pt x="2684" y="3647"/>
                </a:lnTo>
                <a:lnTo>
                  <a:pt x="2679" y="3647"/>
                </a:lnTo>
                <a:lnTo>
                  <a:pt x="2674" y="3647"/>
                </a:lnTo>
                <a:lnTo>
                  <a:pt x="2670" y="3649"/>
                </a:lnTo>
                <a:lnTo>
                  <a:pt x="2661" y="3653"/>
                </a:lnTo>
                <a:lnTo>
                  <a:pt x="2653" y="3658"/>
                </a:lnTo>
                <a:lnTo>
                  <a:pt x="2645" y="3663"/>
                </a:lnTo>
                <a:lnTo>
                  <a:pt x="2635" y="3666"/>
                </a:lnTo>
                <a:lnTo>
                  <a:pt x="2630" y="3667"/>
                </a:lnTo>
                <a:lnTo>
                  <a:pt x="2626" y="3667"/>
                </a:lnTo>
                <a:lnTo>
                  <a:pt x="2623" y="3667"/>
                </a:lnTo>
                <a:lnTo>
                  <a:pt x="2621" y="3666"/>
                </a:lnTo>
                <a:lnTo>
                  <a:pt x="2620" y="3664"/>
                </a:lnTo>
                <a:lnTo>
                  <a:pt x="2621" y="3661"/>
                </a:lnTo>
                <a:lnTo>
                  <a:pt x="2622" y="3657"/>
                </a:lnTo>
                <a:lnTo>
                  <a:pt x="2624" y="3654"/>
                </a:lnTo>
                <a:lnTo>
                  <a:pt x="2628" y="3647"/>
                </a:lnTo>
                <a:lnTo>
                  <a:pt x="2634" y="3643"/>
                </a:lnTo>
                <a:lnTo>
                  <a:pt x="2641" y="3637"/>
                </a:lnTo>
                <a:lnTo>
                  <a:pt x="2649" y="3630"/>
                </a:lnTo>
                <a:lnTo>
                  <a:pt x="2653" y="3626"/>
                </a:lnTo>
                <a:lnTo>
                  <a:pt x="2656" y="3621"/>
                </a:lnTo>
                <a:lnTo>
                  <a:pt x="2659" y="3617"/>
                </a:lnTo>
                <a:lnTo>
                  <a:pt x="2660" y="3613"/>
                </a:lnTo>
                <a:lnTo>
                  <a:pt x="2659" y="3610"/>
                </a:lnTo>
                <a:lnTo>
                  <a:pt x="2656" y="3606"/>
                </a:lnTo>
                <a:lnTo>
                  <a:pt x="2653" y="3603"/>
                </a:lnTo>
                <a:lnTo>
                  <a:pt x="2650" y="3600"/>
                </a:lnTo>
                <a:lnTo>
                  <a:pt x="2643" y="3593"/>
                </a:lnTo>
                <a:lnTo>
                  <a:pt x="2639" y="3588"/>
                </a:lnTo>
                <a:lnTo>
                  <a:pt x="2634" y="3577"/>
                </a:lnTo>
                <a:lnTo>
                  <a:pt x="2628" y="3558"/>
                </a:lnTo>
                <a:lnTo>
                  <a:pt x="2624" y="3548"/>
                </a:lnTo>
                <a:lnTo>
                  <a:pt x="2620" y="3542"/>
                </a:lnTo>
                <a:lnTo>
                  <a:pt x="2618" y="3540"/>
                </a:lnTo>
                <a:lnTo>
                  <a:pt x="2616" y="3539"/>
                </a:lnTo>
                <a:lnTo>
                  <a:pt x="2613" y="3539"/>
                </a:lnTo>
                <a:lnTo>
                  <a:pt x="2611" y="3540"/>
                </a:lnTo>
                <a:lnTo>
                  <a:pt x="2606" y="3546"/>
                </a:lnTo>
                <a:lnTo>
                  <a:pt x="2602" y="3555"/>
                </a:lnTo>
                <a:lnTo>
                  <a:pt x="2598" y="3565"/>
                </a:lnTo>
                <a:lnTo>
                  <a:pt x="2593" y="3575"/>
                </a:lnTo>
                <a:lnTo>
                  <a:pt x="2588" y="3585"/>
                </a:lnTo>
                <a:lnTo>
                  <a:pt x="2584" y="3592"/>
                </a:lnTo>
                <a:lnTo>
                  <a:pt x="2582" y="3595"/>
                </a:lnTo>
                <a:lnTo>
                  <a:pt x="2580" y="3597"/>
                </a:lnTo>
                <a:lnTo>
                  <a:pt x="2578" y="3598"/>
                </a:lnTo>
                <a:lnTo>
                  <a:pt x="2576" y="3598"/>
                </a:lnTo>
                <a:lnTo>
                  <a:pt x="2567" y="3591"/>
                </a:lnTo>
                <a:lnTo>
                  <a:pt x="2556" y="3585"/>
                </a:lnTo>
                <a:lnTo>
                  <a:pt x="2551" y="3582"/>
                </a:lnTo>
                <a:lnTo>
                  <a:pt x="2545" y="3581"/>
                </a:lnTo>
                <a:lnTo>
                  <a:pt x="2541" y="3580"/>
                </a:lnTo>
                <a:lnTo>
                  <a:pt x="2537" y="3582"/>
                </a:lnTo>
                <a:lnTo>
                  <a:pt x="2532" y="3589"/>
                </a:lnTo>
                <a:lnTo>
                  <a:pt x="2529" y="3598"/>
                </a:lnTo>
                <a:lnTo>
                  <a:pt x="2527" y="3601"/>
                </a:lnTo>
                <a:lnTo>
                  <a:pt x="2524" y="3603"/>
                </a:lnTo>
                <a:lnTo>
                  <a:pt x="2521" y="3603"/>
                </a:lnTo>
                <a:lnTo>
                  <a:pt x="2517" y="3602"/>
                </a:lnTo>
                <a:lnTo>
                  <a:pt x="2513" y="3597"/>
                </a:lnTo>
                <a:lnTo>
                  <a:pt x="2509" y="3589"/>
                </a:lnTo>
                <a:lnTo>
                  <a:pt x="2505" y="3580"/>
                </a:lnTo>
                <a:lnTo>
                  <a:pt x="2500" y="3569"/>
                </a:lnTo>
                <a:lnTo>
                  <a:pt x="2497" y="3558"/>
                </a:lnTo>
                <a:lnTo>
                  <a:pt x="2495" y="3547"/>
                </a:lnTo>
                <a:lnTo>
                  <a:pt x="2493" y="3538"/>
                </a:lnTo>
                <a:lnTo>
                  <a:pt x="2493" y="3532"/>
                </a:lnTo>
                <a:lnTo>
                  <a:pt x="2494" y="3520"/>
                </a:lnTo>
                <a:lnTo>
                  <a:pt x="2496" y="3509"/>
                </a:lnTo>
                <a:lnTo>
                  <a:pt x="2496" y="3503"/>
                </a:lnTo>
                <a:lnTo>
                  <a:pt x="2495" y="3498"/>
                </a:lnTo>
                <a:lnTo>
                  <a:pt x="2492" y="3493"/>
                </a:lnTo>
                <a:lnTo>
                  <a:pt x="2489" y="3487"/>
                </a:lnTo>
                <a:lnTo>
                  <a:pt x="2470" y="3471"/>
                </a:lnTo>
                <a:lnTo>
                  <a:pt x="2444" y="3451"/>
                </a:lnTo>
                <a:lnTo>
                  <a:pt x="2431" y="3440"/>
                </a:lnTo>
                <a:lnTo>
                  <a:pt x="2422" y="3431"/>
                </a:lnTo>
                <a:lnTo>
                  <a:pt x="2420" y="3427"/>
                </a:lnTo>
                <a:lnTo>
                  <a:pt x="2418" y="3424"/>
                </a:lnTo>
                <a:lnTo>
                  <a:pt x="2418" y="3421"/>
                </a:lnTo>
                <a:lnTo>
                  <a:pt x="2420" y="3418"/>
                </a:lnTo>
                <a:lnTo>
                  <a:pt x="2424" y="3414"/>
                </a:lnTo>
                <a:lnTo>
                  <a:pt x="2428" y="3408"/>
                </a:lnTo>
                <a:lnTo>
                  <a:pt x="2432" y="3401"/>
                </a:lnTo>
                <a:lnTo>
                  <a:pt x="2434" y="3393"/>
                </a:lnTo>
                <a:lnTo>
                  <a:pt x="2434" y="3387"/>
                </a:lnTo>
                <a:lnTo>
                  <a:pt x="2434" y="3383"/>
                </a:lnTo>
                <a:lnTo>
                  <a:pt x="2433" y="3381"/>
                </a:lnTo>
                <a:lnTo>
                  <a:pt x="2432" y="3381"/>
                </a:lnTo>
                <a:lnTo>
                  <a:pt x="2430" y="3381"/>
                </a:lnTo>
                <a:lnTo>
                  <a:pt x="2428" y="3382"/>
                </a:lnTo>
                <a:lnTo>
                  <a:pt x="2417" y="3388"/>
                </a:lnTo>
                <a:lnTo>
                  <a:pt x="2403" y="3395"/>
                </a:lnTo>
                <a:lnTo>
                  <a:pt x="2396" y="3398"/>
                </a:lnTo>
                <a:lnTo>
                  <a:pt x="2388" y="3399"/>
                </a:lnTo>
                <a:lnTo>
                  <a:pt x="2384" y="3399"/>
                </a:lnTo>
                <a:lnTo>
                  <a:pt x="2381" y="3399"/>
                </a:lnTo>
                <a:lnTo>
                  <a:pt x="2378" y="3398"/>
                </a:lnTo>
                <a:lnTo>
                  <a:pt x="2376" y="3395"/>
                </a:lnTo>
                <a:lnTo>
                  <a:pt x="2364" y="3388"/>
                </a:lnTo>
                <a:lnTo>
                  <a:pt x="2354" y="3381"/>
                </a:lnTo>
                <a:lnTo>
                  <a:pt x="2349" y="3379"/>
                </a:lnTo>
                <a:lnTo>
                  <a:pt x="2344" y="3378"/>
                </a:lnTo>
                <a:lnTo>
                  <a:pt x="2340" y="3379"/>
                </a:lnTo>
                <a:lnTo>
                  <a:pt x="2336" y="3382"/>
                </a:lnTo>
                <a:lnTo>
                  <a:pt x="2332" y="3385"/>
                </a:lnTo>
                <a:lnTo>
                  <a:pt x="2325" y="3387"/>
                </a:lnTo>
                <a:lnTo>
                  <a:pt x="2319" y="3387"/>
                </a:lnTo>
                <a:lnTo>
                  <a:pt x="2314" y="3387"/>
                </a:lnTo>
                <a:lnTo>
                  <a:pt x="2308" y="3386"/>
                </a:lnTo>
                <a:lnTo>
                  <a:pt x="2304" y="3385"/>
                </a:lnTo>
                <a:lnTo>
                  <a:pt x="2302" y="3384"/>
                </a:lnTo>
                <a:lnTo>
                  <a:pt x="2302" y="3383"/>
                </a:lnTo>
                <a:lnTo>
                  <a:pt x="2304" y="3382"/>
                </a:lnTo>
                <a:lnTo>
                  <a:pt x="2304" y="3381"/>
                </a:lnTo>
                <a:lnTo>
                  <a:pt x="2303" y="3378"/>
                </a:lnTo>
                <a:lnTo>
                  <a:pt x="2301" y="3376"/>
                </a:lnTo>
                <a:lnTo>
                  <a:pt x="2297" y="3370"/>
                </a:lnTo>
                <a:lnTo>
                  <a:pt x="2294" y="3367"/>
                </a:lnTo>
                <a:lnTo>
                  <a:pt x="2279" y="3366"/>
                </a:lnTo>
                <a:lnTo>
                  <a:pt x="2252" y="3365"/>
                </a:lnTo>
                <a:lnTo>
                  <a:pt x="2225" y="3364"/>
                </a:lnTo>
                <a:lnTo>
                  <a:pt x="2212" y="3363"/>
                </a:lnTo>
                <a:lnTo>
                  <a:pt x="2212" y="3367"/>
                </a:lnTo>
                <a:lnTo>
                  <a:pt x="2210" y="3374"/>
                </a:lnTo>
                <a:lnTo>
                  <a:pt x="2209" y="3379"/>
                </a:lnTo>
                <a:lnTo>
                  <a:pt x="2207" y="3381"/>
                </a:lnTo>
                <a:lnTo>
                  <a:pt x="2206" y="3383"/>
                </a:lnTo>
                <a:lnTo>
                  <a:pt x="2204" y="3382"/>
                </a:lnTo>
                <a:lnTo>
                  <a:pt x="2195" y="3365"/>
                </a:lnTo>
                <a:lnTo>
                  <a:pt x="2190" y="3352"/>
                </a:lnTo>
                <a:lnTo>
                  <a:pt x="2184" y="3358"/>
                </a:lnTo>
                <a:lnTo>
                  <a:pt x="2171" y="3368"/>
                </a:lnTo>
                <a:lnTo>
                  <a:pt x="2164" y="3373"/>
                </a:lnTo>
                <a:lnTo>
                  <a:pt x="2156" y="3378"/>
                </a:lnTo>
                <a:lnTo>
                  <a:pt x="2149" y="3381"/>
                </a:lnTo>
                <a:lnTo>
                  <a:pt x="2143" y="3381"/>
                </a:lnTo>
                <a:lnTo>
                  <a:pt x="2139" y="3380"/>
                </a:lnTo>
                <a:lnTo>
                  <a:pt x="2133" y="3380"/>
                </a:lnTo>
                <a:lnTo>
                  <a:pt x="2126" y="3380"/>
                </a:lnTo>
                <a:lnTo>
                  <a:pt x="2119" y="3381"/>
                </a:lnTo>
                <a:lnTo>
                  <a:pt x="2113" y="3385"/>
                </a:lnTo>
                <a:lnTo>
                  <a:pt x="2106" y="3390"/>
                </a:lnTo>
                <a:lnTo>
                  <a:pt x="2103" y="3393"/>
                </a:lnTo>
                <a:lnTo>
                  <a:pt x="2100" y="3398"/>
                </a:lnTo>
                <a:lnTo>
                  <a:pt x="2098" y="3403"/>
                </a:lnTo>
                <a:lnTo>
                  <a:pt x="2095" y="3409"/>
                </a:lnTo>
                <a:lnTo>
                  <a:pt x="2091" y="3421"/>
                </a:lnTo>
                <a:lnTo>
                  <a:pt x="2084" y="3429"/>
                </a:lnTo>
                <a:lnTo>
                  <a:pt x="2078" y="3435"/>
                </a:lnTo>
                <a:lnTo>
                  <a:pt x="2071" y="3439"/>
                </a:lnTo>
                <a:lnTo>
                  <a:pt x="2064" y="3442"/>
                </a:lnTo>
                <a:lnTo>
                  <a:pt x="2059" y="3443"/>
                </a:lnTo>
                <a:lnTo>
                  <a:pt x="2055" y="3442"/>
                </a:lnTo>
                <a:lnTo>
                  <a:pt x="2052" y="3439"/>
                </a:lnTo>
                <a:lnTo>
                  <a:pt x="2046" y="3435"/>
                </a:lnTo>
                <a:lnTo>
                  <a:pt x="2034" y="3430"/>
                </a:lnTo>
                <a:lnTo>
                  <a:pt x="2020" y="3426"/>
                </a:lnTo>
                <a:lnTo>
                  <a:pt x="2009" y="3424"/>
                </a:lnTo>
                <a:lnTo>
                  <a:pt x="2007" y="3424"/>
                </a:lnTo>
                <a:lnTo>
                  <a:pt x="2005" y="3424"/>
                </a:lnTo>
                <a:lnTo>
                  <a:pt x="2004" y="3425"/>
                </a:lnTo>
                <a:lnTo>
                  <a:pt x="2003" y="3426"/>
                </a:lnTo>
                <a:lnTo>
                  <a:pt x="2002" y="3429"/>
                </a:lnTo>
                <a:lnTo>
                  <a:pt x="2000" y="3432"/>
                </a:lnTo>
                <a:lnTo>
                  <a:pt x="1997" y="3435"/>
                </a:lnTo>
                <a:lnTo>
                  <a:pt x="1993" y="3436"/>
                </a:lnTo>
                <a:lnTo>
                  <a:pt x="1987" y="3436"/>
                </a:lnTo>
                <a:lnTo>
                  <a:pt x="1979" y="3432"/>
                </a:lnTo>
                <a:lnTo>
                  <a:pt x="1958" y="3423"/>
                </a:lnTo>
                <a:lnTo>
                  <a:pt x="1939" y="3414"/>
                </a:lnTo>
                <a:lnTo>
                  <a:pt x="1931" y="3410"/>
                </a:lnTo>
                <a:lnTo>
                  <a:pt x="1926" y="3405"/>
                </a:lnTo>
                <a:lnTo>
                  <a:pt x="1924" y="3403"/>
                </a:lnTo>
                <a:lnTo>
                  <a:pt x="1922" y="3401"/>
                </a:lnTo>
                <a:lnTo>
                  <a:pt x="1921" y="3399"/>
                </a:lnTo>
                <a:lnTo>
                  <a:pt x="1921" y="3395"/>
                </a:lnTo>
                <a:lnTo>
                  <a:pt x="1923" y="3379"/>
                </a:lnTo>
                <a:lnTo>
                  <a:pt x="1927" y="3354"/>
                </a:lnTo>
                <a:lnTo>
                  <a:pt x="1930" y="3328"/>
                </a:lnTo>
                <a:lnTo>
                  <a:pt x="1931" y="3315"/>
                </a:lnTo>
                <a:lnTo>
                  <a:pt x="1927" y="3312"/>
                </a:lnTo>
                <a:lnTo>
                  <a:pt x="1919" y="3307"/>
                </a:lnTo>
                <a:lnTo>
                  <a:pt x="1906" y="3302"/>
                </a:lnTo>
                <a:lnTo>
                  <a:pt x="1893" y="3297"/>
                </a:lnTo>
                <a:lnTo>
                  <a:pt x="1877" y="3292"/>
                </a:lnTo>
                <a:lnTo>
                  <a:pt x="1863" y="3286"/>
                </a:lnTo>
                <a:lnTo>
                  <a:pt x="1851" y="3281"/>
                </a:lnTo>
                <a:lnTo>
                  <a:pt x="1842" y="3277"/>
                </a:lnTo>
                <a:lnTo>
                  <a:pt x="1836" y="3272"/>
                </a:lnTo>
                <a:lnTo>
                  <a:pt x="1830" y="3266"/>
                </a:lnTo>
                <a:lnTo>
                  <a:pt x="1825" y="3258"/>
                </a:lnTo>
                <a:lnTo>
                  <a:pt x="1820" y="3251"/>
                </a:lnTo>
                <a:lnTo>
                  <a:pt x="1817" y="3245"/>
                </a:lnTo>
                <a:lnTo>
                  <a:pt x="1815" y="3239"/>
                </a:lnTo>
                <a:lnTo>
                  <a:pt x="1814" y="3237"/>
                </a:lnTo>
                <a:lnTo>
                  <a:pt x="1815" y="3235"/>
                </a:lnTo>
                <a:lnTo>
                  <a:pt x="1815" y="3234"/>
                </a:lnTo>
                <a:lnTo>
                  <a:pt x="1816" y="3234"/>
                </a:lnTo>
                <a:lnTo>
                  <a:pt x="1820" y="3230"/>
                </a:lnTo>
                <a:lnTo>
                  <a:pt x="1826" y="3220"/>
                </a:lnTo>
                <a:lnTo>
                  <a:pt x="1833" y="3208"/>
                </a:lnTo>
                <a:lnTo>
                  <a:pt x="1839" y="3192"/>
                </a:lnTo>
                <a:lnTo>
                  <a:pt x="1844" y="3178"/>
                </a:lnTo>
                <a:lnTo>
                  <a:pt x="1849" y="3163"/>
                </a:lnTo>
                <a:lnTo>
                  <a:pt x="1850" y="3158"/>
                </a:lnTo>
                <a:lnTo>
                  <a:pt x="1850" y="3152"/>
                </a:lnTo>
                <a:lnTo>
                  <a:pt x="1849" y="3148"/>
                </a:lnTo>
                <a:lnTo>
                  <a:pt x="1848" y="3145"/>
                </a:lnTo>
                <a:lnTo>
                  <a:pt x="1844" y="3144"/>
                </a:lnTo>
                <a:lnTo>
                  <a:pt x="1840" y="3142"/>
                </a:lnTo>
                <a:lnTo>
                  <a:pt x="1835" y="3142"/>
                </a:lnTo>
                <a:lnTo>
                  <a:pt x="1829" y="3141"/>
                </a:lnTo>
                <a:lnTo>
                  <a:pt x="1815" y="3141"/>
                </a:lnTo>
                <a:lnTo>
                  <a:pt x="1799" y="3142"/>
                </a:lnTo>
                <a:lnTo>
                  <a:pt x="1785" y="3145"/>
                </a:lnTo>
                <a:lnTo>
                  <a:pt x="1773" y="3148"/>
                </a:lnTo>
                <a:lnTo>
                  <a:pt x="1768" y="3150"/>
                </a:lnTo>
                <a:lnTo>
                  <a:pt x="1764" y="3152"/>
                </a:lnTo>
                <a:lnTo>
                  <a:pt x="1761" y="3154"/>
                </a:lnTo>
                <a:lnTo>
                  <a:pt x="1760" y="3157"/>
                </a:lnTo>
                <a:lnTo>
                  <a:pt x="1756" y="3172"/>
                </a:lnTo>
                <a:lnTo>
                  <a:pt x="1749" y="3195"/>
                </a:lnTo>
                <a:lnTo>
                  <a:pt x="1744" y="3206"/>
                </a:lnTo>
                <a:lnTo>
                  <a:pt x="1739" y="3215"/>
                </a:lnTo>
                <a:lnTo>
                  <a:pt x="1737" y="3218"/>
                </a:lnTo>
                <a:lnTo>
                  <a:pt x="1733" y="3222"/>
                </a:lnTo>
                <a:lnTo>
                  <a:pt x="1730" y="3223"/>
                </a:lnTo>
                <a:lnTo>
                  <a:pt x="1727" y="3224"/>
                </a:lnTo>
                <a:lnTo>
                  <a:pt x="1718" y="3224"/>
                </a:lnTo>
                <a:lnTo>
                  <a:pt x="1703" y="3224"/>
                </a:lnTo>
                <a:lnTo>
                  <a:pt x="1695" y="3224"/>
                </a:lnTo>
                <a:lnTo>
                  <a:pt x="1686" y="3223"/>
                </a:lnTo>
                <a:lnTo>
                  <a:pt x="1677" y="3220"/>
                </a:lnTo>
                <a:lnTo>
                  <a:pt x="1666" y="3218"/>
                </a:lnTo>
                <a:lnTo>
                  <a:pt x="1657" y="3215"/>
                </a:lnTo>
                <a:lnTo>
                  <a:pt x="1649" y="3211"/>
                </a:lnTo>
                <a:lnTo>
                  <a:pt x="1640" y="3206"/>
                </a:lnTo>
                <a:lnTo>
                  <a:pt x="1632" y="3198"/>
                </a:lnTo>
                <a:lnTo>
                  <a:pt x="1625" y="3191"/>
                </a:lnTo>
                <a:lnTo>
                  <a:pt x="1620" y="3181"/>
                </a:lnTo>
                <a:lnTo>
                  <a:pt x="1618" y="3175"/>
                </a:lnTo>
                <a:lnTo>
                  <a:pt x="1616" y="3169"/>
                </a:lnTo>
                <a:lnTo>
                  <a:pt x="1615" y="3163"/>
                </a:lnTo>
                <a:lnTo>
                  <a:pt x="1614" y="3156"/>
                </a:lnTo>
                <a:lnTo>
                  <a:pt x="1612" y="3129"/>
                </a:lnTo>
                <a:lnTo>
                  <a:pt x="1611" y="3109"/>
                </a:lnTo>
                <a:lnTo>
                  <a:pt x="1611" y="3095"/>
                </a:lnTo>
                <a:lnTo>
                  <a:pt x="1611" y="3083"/>
                </a:lnTo>
                <a:lnTo>
                  <a:pt x="1612" y="3076"/>
                </a:lnTo>
                <a:lnTo>
                  <a:pt x="1613" y="3071"/>
                </a:lnTo>
                <a:lnTo>
                  <a:pt x="1615" y="3066"/>
                </a:lnTo>
                <a:lnTo>
                  <a:pt x="1617" y="3063"/>
                </a:lnTo>
                <a:lnTo>
                  <a:pt x="1622" y="3056"/>
                </a:lnTo>
                <a:lnTo>
                  <a:pt x="1627" y="3051"/>
                </a:lnTo>
                <a:lnTo>
                  <a:pt x="1629" y="3049"/>
                </a:lnTo>
                <a:lnTo>
                  <a:pt x="1629" y="3047"/>
                </a:lnTo>
                <a:lnTo>
                  <a:pt x="1629" y="3044"/>
                </a:lnTo>
                <a:lnTo>
                  <a:pt x="1628" y="3043"/>
                </a:lnTo>
                <a:lnTo>
                  <a:pt x="1625" y="3040"/>
                </a:lnTo>
                <a:lnTo>
                  <a:pt x="1623" y="3035"/>
                </a:lnTo>
                <a:lnTo>
                  <a:pt x="1621" y="3029"/>
                </a:lnTo>
                <a:lnTo>
                  <a:pt x="1619" y="3021"/>
                </a:lnTo>
                <a:lnTo>
                  <a:pt x="1618" y="3013"/>
                </a:lnTo>
                <a:lnTo>
                  <a:pt x="1618" y="3006"/>
                </a:lnTo>
                <a:lnTo>
                  <a:pt x="1619" y="2999"/>
                </a:lnTo>
                <a:lnTo>
                  <a:pt x="1621" y="2994"/>
                </a:lnTo>
                <a:lnTo>
                  <a:pt x="1625" y="2990"/>
                </a:lnTo>
                <a:lnTo>
                  <a:pt x="1631" y="2986"/>
                </a:lnTo>
                <a:lnTo>
                  <a:pt x="1637" y="2982"/>
                </a:lnTo>
                <a:lnTo>
                  <a:pt x="1644" y="2978"/>
                </a:lnTo>
                <a:lnTo>
                  <a:pt x="1657" y="2972"/>
                </a:lnTo>
                <a:lnTo>
                  <a:pt x="1663" y="2970"/>
                </a:lnTo>
                <a:lnTo>
                  <a:pt x="1666" y="2967"/>
                </a:lnTo>
                <a:lnTo>
                  <a:pt x="1672" y="2961"/>
                </a:lnTo>
                <a:lnTo>
                  <a:pt x="1675" y="2957"/>
                </a:lnTo>
                <a:lnTo>
                  <a:pt x="1679" y="2955"/>
                </a:lnTo>
                <a:lnTo>
                  <a:pt x="1683" y="2954"/>
                </a:lnTo>
                <a:lnTo>
                  <a:pt x="1687" y="2955"/>
                </a:lnTo>
                <a:lnTo>
                  <a:pt x="1691" y="2957"/>
                </a:lnTo>
                <a:lnTo>
                  <a:pt x="1697" y="2957"/>
                </a:lnTo>
                <a:lnTo>
                  <a:pt x="1701" y="2957"/>
                </a:lnTo>
                <a:lnTo>
                  <a:pt x="1706" y="2956"/>
                </a:lnTo>
                <a:lnTo>
                  <a:pt x="1711" y="2955"/>
                </a:lnTo>
                <a:lnTo>
                  <a:pt x="1717" y="2955"/>
                </a:lnTo>
                <a:lnTo>
                  <a:pt x="1722" y="2955"/>
                </a:lnTo>
                <a:lnTo>
                  <a:pt x="1727" y="2956"/>
                </a:lnTo>
                <a:lnTo>
                  <a:pt x="1739" y="2960"/>
                </a:lnTo>
                <a:lnTo>
                  <a:pt x="1751" y="2965"/>
                </a:lnTo>
                <a:lnTo>
                  <a:pt x="1757" y="2967"/>
                </a:lnTo>
                <a:lnTo>
                  <a:pt x="1764" y="2969"/>
                </a:lnTo>
                <a:lnTo>
                  <a:pt x="1769" y="2970"/>
                </a:lnTo>
                <a:lnTo>
                  <a:pt x="1775" y="2969"/>
                </a:lnTo>
                <a:lnTo>
                  <a:pt x="1785" y="2967"/>
                </a:lnTo>
                <a:lnTo>
                  <a:pt x="1792" y="2963"/>
                </a:lnTo>
                <a:lnTo>
                  <a:pt x="1796" y="2960"/>
                </a:lnTo>
                <a:lnTo>
                  <a:pt x="1799" y="2956"/>
                </a:lnTo>
                <a:lnTo>
                  <a:pt x="1801" y="2952"/>
                </a:lnTo>
                <a:lnTo>
                  <a:pt x="1806" y="2946"/>
                </a:lnTo>
                <a:lnTo>
                  <a:pt x="1809" y="2943"/>
                </a:lnTo>
                <a:lnTo>
                  <a:pt x="1813" y="2941"/>
                </a:lnTo>
                <a:lnTo>
                  <a:pt x="1817" y="2940"/>
                </a:lnTo>
                <a:lnTo>
                  <a:pt x="1822" y="2941"/>
                </a:lnTo>
                <a:lnTo>
                  <a:pt x="1828" y="2943"/>
                </a:lnTo>
                <a:lnTo>
                  <a:pt x="1832" y="2943"/>
                </a:lnTo>
                <a:lnTo>
                  <a:pt x="1836" y="2943"/>
                </a:lnTo>
                <a:lnTo>
                  <a:pt x="1839" y="2942"/>
                </a:lnTo>
                <a:lnTo>
                  <a:pt x="1842" y="2943"/>
                </a:lnTo>
                <a:lnTo>
                  <a:pt x="1845" y="2944"/>
                </a:lnTo>
                <a:lnTo>
                  <a:pt x="1849" y="2946"/>
                </a:lnTo>
                <a:lnTo>
                  <a:pt x="1852" y="2951"/>
                </a:lnTo>
                <a:lnTo>
                  <a:pt x="1854" y="2953"/>
                </a:lnTo>
                <a:lnTo>
                  <a:pt x="1856" y="2955"/>
                </a:lnTo>
                <a:lnTo>
                  <a:pt x="1859" y="2957"/>
                </a:lnTo>
                <a:lnTo>
                  <a:pt x="1862" y="2960"/>
                </a:lnTo>
                <a:lnTo>
                  <a:pt x="1869" y="2961"/>
                </a:lnTo>
                <a:lnTo>
                  <a:pt x="1876" y="2962"/>
                </a:lnTo>
                <a:lnTo>
                  <a:pt x="1891" y="2963"/>
                </a:lnTo>
                <a:lnTo>
                  <a:pt x="1901" y="2963"/>
                </a:lnTo>
                <a:lnTo>
                  <a:pt x="1908" y="2964"/>
                </a:lnTo>
                <a:lnTo>
                  <a:pt x="1914" y="2963"/>
                </a:lnTo>
                <a:lnTo>
                  <a:pt x="1916" y="2964"/>
                </a:lnTo>
                <a:lnTo>
                  <a:pt x="1918" y="2964"/>
                </a:lnTo>
                <a:lnTo>
                  <a:pt x="1920" y="2966"/>
                </a:lnTo>
                <a:lnTo>
                  <a:pt x="1923" y="2968"/>
                </a:lnTo>
                <a:lnTo>
                  <a:pt x="1929" y="2974"/>
                </a:lnTo>
                <a:lnTo>
                  <a:pt x="1936" y="2979"/>
                </a:lnTo>
                <a:lnTo>
                  <a:pt x="1939" y="2983"/>
                </a:lnTo>
                <a:lnTo>
                  <a:pt x="1941" y="2987"/>
                </a:lnTo>
                <a:lnTo>
                  <a:pt x="1943" y="2990"/>
                </a:lnTo>
                <a:lnTo>
                  <a:pt x="1944" y="2994"/>
                </a:lnTo>
                <a:lnTo>
                  <a:pt x="1944" y="3001"/>
                </a:lnTo>
                <a:lnTo>
                  <a:pt x="1944" y="3009"/>
                </a:lnTo>
                <a:lnTo>
                  <a:pt x="1944" y="3013"/>
                </a:lnTo>
                <a:lnTo>
                  <a:pt x="1945" y="3017"/>
                </a:lnTo>
                <a:lnTo>
                  <a:pt x="1947" y="3022"/>
                </a:lnTo>
                <a:lnTo>
                  <a:pt x="1950" y="3028"/>
                </a:lnTo>
                <a:lnTo>
                  <a:pt x="1957" y="3039"/>
                </a:lnTo>
                <a:lnTo>
                  <a:pt x="1964" y="3050"/>
                </a:lnTo>
                <a:lnTo>
                  <a:pt x="1970" y="3058"/>
                </a:lnTo>
                <a:lnTo>
                  <a:pt x="1974" y="3063"/>
                </a:lnTo>
                <a:lnTo>
                  <a:pt x="1978" y="3065"/>
                </a:lnTo>
                <a:lnTo>
                  <a:pt x="1984" y="3069"/>
                </a:lnTo>
                <a:lnTo>
                  <a:pt x="1989" y="3070"/>
                </a:lnTo>
                <a:lnTo>
                  <a:pt x="1994" y="3069"/>
                </a:lnTo>
                <a:lnTo>
                  <a:pt x="1996" y="3063"/>
                </a:lnTo>
                <a:lnTo>
                  <a:pt x="2000" y="3054"/>
                </a:lnTo>
                <a:lnTo>
                  <a:pt x="2002" y="3042"/>
                </a:lnTo>
                <a:lnTo>
                  <a:pt x="2002" y="3031"/>
                </a:lnTo>
                <a:lnTo>
                  <a:pt x="2002" y="3020"/>
                </a:lnTo>
                <a:lnTo>
                  <a:pt x="2000" y="3009"/>
                </a:lnTo>
                <a:lnTo>
                  <a:pt x="1996" y="2997"/>
                </a:lnTo>
                <a:lnTo>
                  <a:pt x="1995" y="2987"/>
                </a:lnTo>
                <a:lnTo>
                  <a:pt x="1993" y="2983"/>
                </a:lnTo>
                <a:lnTo>
                  <a:pt x="1991" y="2977"/>
                </a:lnTo>
                <a:lnTo>
                  <a:pt x="1987" y="2971"/>
                </a:lnTo>
                <a:lnTo>
                  <a:pt x="1984" y="2966"/>
                </a:lnTo>
                <a:lnTo>
                  <a:pt x="1980" y="2960"/>
                </a:lnTo>
                <a:lnTo>
                  <a:pt x="1976" y="2953"/>
                </a:lnTo>
                <a:lnTo>
                  <a:pt x="1974" y="2947"/>
                </a:lnTo>
                <a:lnTo>
                  <a:pt x="1974" y="2941"/>
                </a:lnTo>
                <a:lnTo>
                  <a:pt x="1974" y="2925"/>
                </a:lnTo>
                <a:lnTo>
                  <a:pt x="1978" y="2908"/>
                </a:lnTo>
                <a:lnTo>
                  <a:pt x="1979" y="2901"/>
                </a:lnTo>
                <a:lnTo>
                  <a:pt x="1981" y="2895"/>
                </a:lnTo>
                <a:lnTo>
                  <a:pt x="1984" y="2889"/>
                </a:lnTo>
                <a:lnTo>
                  <a:pt x="1987" y="2886"/>
                </a:lnTo>
                <a:lnTo>
                  <a:pt x="1998" y="2877"/>
                </a:lnTo>
                <a:lnTo>
                  <a:pt x="2018" y="2859"/>
                </a:lnTo>
                <a:lnTo>
                  <a:pt x="2029" y="2850"/>
                </a:lnTo>
                <a:lnTo>
                  <a:pt x="2039" y="2841"/>
                </a:lnTo>
                <a:lnTo>
                  <a:pt x="2048" y="2835"/>
                </a:lnTo>
                <a:lnTo>
                  <a:pt x="2055" y="2831"/>
                </a:lnTo>
                <a:lnTo>
                  <a:pt x="2070" y="2823"/>
                </a:lnTo>
                <a:lnTo>
                  <a:pt x="2084" y="2815"/>
                </a:lnTo>
                <a:lnTo>
                  <a:pt x="2091" y="2810"/>
                </a:lnTo>
                <a:lnTo>
                  <a:pt x="2097" y="2806"/>
                </a:lnTo>
                <a:lnTo>
                  <a:pt x="2101" y="2801"/>
                </a:lnTo>
                <a:lnTo>
                  <a:pt x="2103" y="2798"/>
                </a:lnTo>
                <a:lnTo>
                  <a:pt x="2098" y="2784"/>
                </a:lnTo>
                <a:lnTo>
                  <a:pt x="2093" y="2769"/>
                </a:lnTo>
                <a:lnTo>
                  <a:pt x="2099" y="2753"/>
                </a:lnTo>
                <a:lnTo>
                  <a:pt x="2106" y="2737"/>
                </a:lnTo>
                <a:lnTo>
                  <a:pt x="2110" y="2730"/>
                </a:lnTo>
                <a:lnTo>
                  <a:pt x="2113" y="2723"/>
                </a:lnTo>
                <a:lnTo>
                  <a:pt x="2117" y="2716"/>
                </a:lnTo>
                <a:lnTo>
                  <a:pt x="2122" y="2709"/>
                </a:lnTo>
                <a:lnTo>
                  <a:pt x="2126" y="2700"/>
                </a:lnTo>
                <a:lnTo>
                  <a:pt x="2132" y="2688"/>
                </a:lnTo>
                <a:lnTo>
                  <a:pt x="2135" y="2682"/>
                </a:lnTo>
                <a:lnTo>
                  <a:pt x="2138" y="2677"/>
                </a:lnTo>
                <a:lnTo>
                  <a:pt x="2141" y="2672"/>
                </a:lnTo>
                <a:lnTo>
                  <a:pt x="2143" y="2669"/>
                </a:lnTo>
                <a:lnTo>
                  <a:pt x="2155" y="2665"/>
                </a:lnTo>
                <a:lnTo>
                  <a:pt x="2171" y="2659"/>
                </a:lnTo>
                <a:lnTo>
                  <a:pt x="2180" y="2655"/>
                </a:lnTo>
                <a:lnTo>
                  <a:pt x="2187" y="2652"/>
                </a:lnTo>
                <a:lnTo>
                  <a:pt x="2193" y="2648"/>
                </a:lnTo>
                <a:lnTo>
                  <a:pt x="2196" y="2645"/>
                </a:lnTo>
                <a:lnTo>
                  <a:pt x="2200" y="2642"/>
                </a:lnTo>
                <a:lnTo>
                  <a:pt x="2205" y="2641"/>
                </a:lnTo>
                <a:lnTo>
                  <a:pt x="2210" y="2640"/>
                </a:lnTo>
                <a:lnTo>
                  <a:pt x="2215" y="2640"/>
                </a:lnTo>
                <a:lnTo>
                  <a:pt x="2221" y="2639"/>
                </a:lnTo>
                <a:lnTo>
                  <a:pt x="2226" y="2638"/>
                </a:lnTo>
                <a:lnTo>
                  <a:pt x="2227" y="2637"/>
                </a:lnTo>
                <a:lnTo>
                  <a:pt x="2229" y="2636"/>
                </a:lnTo>
                <a:lnTo>
                  <a:pt x="2229" y="2635"/>
                </a:lnTo>
                <a:lnTo>
                  <a:pt x="2230" y="2633"/>
                </a:lnTo>
                <a:lnTo>
                  <a:pt x="2229" y="2631"/>
                </a:lnTo>
                <a:lnTo>
                  <a:pt x="2228" y="2630"/>
                </a:lnTo>
                <a:lnTo>
                  <a:pt x="2227" y="2627"/>
                </a:lnTo>
                <a:lnTo>
                  <a:pt x="2225" y="2626"/>
                </a:lnTo>
                <a:lnTo>
                  <a:pt x="2220" y="2625"/>
                </a:lnTo>
                <a:lnTo>
                  <a:pt x="2214" y="2623"/>
                </a:lnTo>
                <a:lnTo>
                  <a:pt x="2209" y="2622"/>
                </a:lnTo>
                <a:lnTo>
                  <a:pt x="2205" y="2620"/>
                </a:lnTo>
                <a:lnTo>
                  <a:pt x="2204" y="2619"/>
                </a:lnTo>
                <a:lnTo>
                  <a:pt x="2203" y="2617"/>
                </a:lnTo>
                <a:lnTo>
                  <a:pt x="2203" y="2616"/>
                </a:lnTo>
                <a:lnTo>
                  <a:pt x="2204" y="2613"/>
                </a:lnTo>
                <a:lnTo>
                  <a:pt x="2211" y="2602"/>
                </a:lnTo>
                <a:lnTo>
                  <a:pt x="2221" y="2591"/>
                </a:lnTo>
                <a:lnTo>
                  <a:pt x="2231" y="2579"/>
                </a:lnTo>
                <a:lnTo>
                  <a:pt x="2239" y="2568"/>
                </a:lnTo>
                <a:lnTo>
                  <a:pt x="2247" y="2561"/>
                </a:lnTo>
                <a:lnTo>
                  <a:pt x="2258" y="2554"/>
                </a:lnTo>
                <a:lnTo>
                  <a:pt x="2273" y="2545"/>
                </a:lnTo>
                <a:lnTo>
                  <a:pt x="2289" y="2536"/>
                </a:lnTo>
                <a:lnTo>
                  <a:pt x="2303" y="2528"/>
                </a:lnTo>
                <a:lnTo>
                  <a:pt x="2316" y="2522"/>
                </a:lnTo>
                <a:lnTo>
                  <a:pt x="2320" y="2521"/>
                </a:lnTo>
                <a:lnTo>
                  <a:pt x="2323" y="2518"/>
                </a:lnTo>
                <a:lnTo>
                  <a:pt x="2325" y="2518"/>
                </a:lnTo>
                <a:lnTo>
                  <a:pt x="2325" y="2520"/>
                </a:lnTo>
                <a:lnTo>
                  <a:pt x="2319" y="2527"/>
                </a:lnTo>
                <a:lnTo>
                  <a:pt x="2311" y="2534"/>
                </a:lnTo>
                <a:lnTo>
                  <a:pt x="2308" y="2539"/>
                </a:lnTo>
                <a:lnTo>
                  <a:pt x="2304" y="2544"/>
                </a:lnTo>
                <a:lnTo>
                  <a:pt x="2302" y="2549"/>
                </a:lnTo>
                <a:lnTo>
                  <a:pt x="2302" y="2555"/>
                </a:lnTo>
                <a:lnTo>
                  <a:pt x="2303" y="2566"/>
                </a:lnTo>
                <a:lnTo>
                  <a:pt x="2305" y="2574"/>
                </a:lnTo>
                <a:lnTo>
                  <a:pt x="2306" y="2577"/>
                </a:lnTo>
                <a:lnTo>
                  <a:pt x="2309" y="2578"/>
                </a:lnTo>
                <a:lnTo>
                  <a:pt x="2312" y="2579"/>
                </a:lnTo>
                <a:lnTo>
                  <a:pt x="2317" y="2578"/>
                </a:lnTo>
                <a:lnTo>
                  <a:pt x="2321" y="2576"/>
                </a:lnTo>
                <a:lnTo>
                  <a:pt x="2325" y="2574"/>
                </a:lnTo>
                <a:lnTo>
                  <a:pt x="2330" y="2571"/>
                </a:lnTo>
                <a:lnTo>
                  <a:pt x="2333" y="2567"/>
                </a:lnTo>
                <a:lnTo>
                  <a:pt x="2338" y="2562"/>
                </a:lnTo>
                <a:lnTo>
                  <a:pt x="2343" y="2558"/>
                </a:lnTo>
                <a:lnTo>
                  <a:pt x="2352" y="2553"/>
                </a:lnTo>
                <a:lnTo>
                  <a:pt x="2361" y="2548"/>
                </a:lnTo>
                <a:lnTo>
                  <a:pt x="2381" y="2537"/>
                </a:lnTo>
                <a:lnTo>
                  <a:pt x="2397" y="2530"/>
                </a:lnTo>
                <a:lnTo>
                  <a:pt x="2409" y="2524"/>
                </a:lnTo>
                <a:lnTo>
                  <a:pt x="2419" y="2517"/>
                </a:lnTo>
                <a:lnTo>
                  <a:pt x="2429" y="2513"/>
                </a:lnTo>
                <a:lnTo>
                  <a:pt x="2442" y="2509"/>
                </a:lnTo>
                <a:lnTo>
                  <a:pt x="2446" y="2506"/>
                </a:lnTo>
                <a:lnTo>
                  <a:pt x="2450" y="2504"/>
                </a:lnTo>
                <a:lnTo>
                  <a:pt x="2451" y="2502"/>
                </a:lnTo>
                <a:lnTo>
                  <a:pt x="2451" y="2500"/>
                </a:lnTo>
                <a:lnTo>
                  <a:pt x="2451" y="2498"/>
                </a:lnTo>
                <a:lnTo>
                  <a:pt x="2450" y="2495"/>
                </a:lnTo>
                <a:lnTo>
                  <a:pt x="2445" y="2482"/>
                </a:lnTo>
                <a:lnTo>
                  <a:pt x="2439" y="2467"/>
                </a:lnTo>
                <a:lnTo>
                  <a:pt x="2435" y="2461"/>
                </a:lnTo>
                <a:lnTo>
                  <a:pt x="2432" y="2457"/>
                </a:lnTo>
                <a:lnTo>
                  <a:pt x="2430" y="2456"/>
                </a:lnTo>
                <a:lnTo>
                  <a:pt x="2429" y="2455"/>
                </a:lnTo>
                <a:lnTo>
                  <a:pt x="2427" y="2455"/>
                </a:lnTo>
                <a:lnTo>
                  <a:pt x="2426" y="2457"/>
                </a:lnTo>
                <a:lnTo>
                  <a:pt x="2417" y="2465"/>
                </a:lnTo>
                <a:lnTo>
                  <a:pt x="2407" y="2477"/>
                </a:lnTo>
                <a:lnTo>
                  <a:pt x="2399" y="2486"/>
                </a:lnTo>
                <a:lnTo>
                  <a:pt x="2395" y="2490"/>
                </a:lnTo>
                <a:lnTo>
                  <a:pt x="2345" y="2466"/>
                </a:lnTo>
                <a:lnTo>
                  <a:pt x="2343" y="2469"/>
                </a:lnTo>
                <a:lnTo>
                  <a:pt x="2338" y="2472"/>
                </a:lnTo>
                <a:lnTo>
                  <a:pt x="2336" y="2473"/>
                </a:lnTo>
                <a:lnTo>
                  <a:pt x="2334" y="2473"/>
                </a:lnTo>
                <a:lnTo>
                  <a:pt x="2332" y="2471"/>
                </a:lnTo>
                <a:lnTo>
                  <a:pt x="2332" y="2465"/>
                </a:lnTo>
                <a:lnTo>
                  <a:pt x="2332" y="2459"/>
                </a:lnTo>
                <a:lnTo>
                  <a:pt x="2333" y="2454"/>
                </a:lnTo>
                <a:lnTo>
                  <a:pt x="2335" y="2448"/>
                </a:lnTo>
                <a:lnTo>
                  <a:pt x="2336" y="2444"/>
                </a:lnTo>
                <a:lnTo>
                  <a:pt x="2340" y="2439"/>
                </a:lnTo>
                <a:lnTo>
                  <a:pt x="2341" y="2437"/>
                </a:lnTo>
                <a:lnTo>
                  <a:pt x="2343" y="2439"/>
                </a:lnTo>
                <a:lnTo>
                  <a:pt x="2348" y="2442"/>
                </a:lnTo>
                <a:lnTo>
                  <a:pt x="2351" y="2443"/>
                </a:lnTo>
                <a:lnTo>
                  <a:pt x="2354" y="2442"/>
                </a:lnTo>
                <a:lnTo>
                  <a:pt x="2355" y="2440"/>
                </a:lnTo>
                <a:lnTo>
                  <a:pt x="2356" y="2435"/>
                </a:lnTo>
                <a:lnTo>
                  <a:pt x="2357" y="2423"/>
                </a:lnTo>
                <a:lnTo>
                  <a:pt x="2357" y="2413"/>
                </a:lnTo>
                <a:lnTo>
                  <a:pt x="2357" y="2404"/>
                </a:lnTo>
                <a:lnTo>
                  <a:pt x="2358" y="2398"/>
                </a:lnTo>
                <a:lnTo>
                  <a:pt x="2358" y="2397"/>
                </a:lnTo>
                <a:lnTo>
                  <a:pt x="2356" y="2396"/>
                </a:lnTo>
                <a:lnTo>
                  <a:pt x="2352" y="2395"/>
                </a:lnTo>
                <a:lnTo>
                  <a:pt x="2347" y="2395"/>
                </a:lnTo>
                <a:lnTo>
                  <a:pt x="2336" y="2394"/>
                </a:lnTo>
                <a:lnTo>
                  <a:pt x="2322" y="2394"/>
                </a:lnTo>
                <a:lnTo>
                  <a:pt x="2309" y="2393"/>
                </a:lnTo>
                <a:lnTo>
                  <a:pt x="2297" y="2391"/>
                </a:lnTo>
                <a:lnTo>
                  <a:pt x="2293" y="2390"/>
                </a:lnTo>
                <a:lnTo>
                  <a:pt x="2290" y="2389"/>
                </a:lnTo>
                <a:lnTo>
                  <a:pt x="2288" y="2386"/>
                </a:lnTo>
                <a:lnTo>
                  <a:pt x="2288" y="2384"/>
                </a:lnTo>
                <a:lnTo>
                  <a:pt x="2289" y="2382"/>
                </a:lnTo>
                <a:lnTo>
                  <a:pt x="2291" y="2380"/>
                </a:lnTo>
                <a:lnTo>
                  <a:pt x="2295" y="2378"/>
                </a:lnTo>
                <a:lnTo>
                  <a:pt x="2299" y="2377"/>
                </a:lnTo>
                <a:lnTo>
                  <a:pt x="2310" y="2373"/>
                </a:lnTo>
                <a:lnTo>
                  <a:pt x="2322" y="2371"/>
                </a:lnTo>
                <a:lnTo>
                  <a:pt x="2334" y="2369"/>
                </a:lnTo>
                <a:lnTo>
                  <a:pt x="2345" y="2368"/>
                </a:lnTo>
                <a:lnTo>
                  <a:pt x="2349" y="2368"/>
                </a:lnTo>
                <a:lnTo>
                  <a:pt x="2353" y="2368"/>
                </a:lnTo>
                <a:lnTo>
                  <a:pt x="2355" y="2369"/>
                </a:lnTo>
                <a:lnTo>
                  <a:pt x="2356" y="2370"/>
                </a:lnTo>
                <a:lnTo>
                  <a:pt x="2359" y="2375"/>
                </a:lnTo>
                <a:lnTo>
                  <a:pt x="2363" y="2380"/>
                </a:lnTo>
                <a:lnTo>
                  <a:pt x="2368" y="2385"/>
                </a:lnTo>
                <a:lnTo>
                  <a:pt x="2375" y="2392"/>
                </a:lnTo>
                <a:lnTo>
                  <a:pt x="2379" y="2395"/>
                </a:lnTo>
                <a:lnTo>
                  <a:pt x="2384" y="2398"/>
                </a:lnTo>
                <a:lnTo>
                  <a:pt x="2389" y="2400"/>
                </a:lnTo>
                <a:lnTo>
                  <a:pt x="2396" y="2402"/>
                </a:lnTo>
                <a:lnTo>
                  <a:pt x="2400" y="2403"/>
                </a:lnTo>
                <a:lnTo>
                  <a:pt x="2404" y="2403"/>
                </a:lnTo>
                <a:lnTo>
                  <a:pt x="2405" y="2402"/>
                </a:lnTo>
                <a:lnTo>
                  <a:pt x="2405" y="2401"/>
                </a:lnTo>
                <a:lnTo>
                  <a:pt x="2406" y="2399"/>
                </a:lnTo>
                <a:lnTo>
                  <a:pt x="2405" y="2397"/>
                </a:lnTo>
                <a:lnTo>
                  <a:pt x="2402" y="2392"/>
                </a:lnTo>
                <a:lnTo>
                  <a:pt x="2397" y="2385"/>
                </a:lnTo>
                <a:lnTo>
                  <a:pt x="2389" y="2379"/>
                </a:lnTo>
                <a:lnTo>
                  <a:pt x="2383" y="2373"/>
                </a:lnTo>
                <a:lnTo>
                  <a:pt x="2378" y="2368"/>
                </a:lnTo>
                <a:lnTo>
                  <a:pt x="2374" y="2363"/>
                </a:lnTo>
                <a:lnTo>
                  <a:pt x="2374" y="2362"/>
                </a:lnTo>
                <a:lnTo>
                  <a:pt x="2374" y="2361"/>
                </a:lnTo>
                <a:lnTo>
                  <a:pt x="2375" y="2361"/>
                </a:lnTo>
                <a:lnTo>
                  <a:pt x="2377" y="2361"/>
                </a:lnTo>
                <a:lnTo>
                  <a:pt x="2390" y="2366"/>
                </a:lnTo>
                <a:lnTo>
                  <a:pt x="2405" y="2370"/>
                </a:lnTo>
                <a:lnTo>
                  <a:pt x="2412" y="2371"/>
                </a:lnTo>
                <a:lnTo>
                  <a:pt x="2420" y="2371"/>
                </a:lnTo>
                <a:lnTo>
                  <a:pt x="2425" y="2371"/>
                </a:lnTo>
                <a:lnTo>
                  <a:pt x="2430" y="2368"/>
                </a:lnTo>
                <a:lnTo>
                  <a:pt x="2444" y="2355"/>
                </a:lnTo>
                <a:lnTo>
                  <a:pt x="2465" y="2336"/>
                </a:lnTo>
                <a:lnTo>
                  <a:pt x="2474" y="2328"/>
                </a:lnTo>
                <a:lnTo>
                  <a:pt x="2484" y="2321"/>
                </a:lnTo>
                <a:lnTo>
                  <a:pt x="2487" y="2319"/>
                </a:lnTo>
                <a:lnTo>
                  <a:pt x="2490" y="2319"/>
                </a:lnTo>
                <a:lnTo>
                  <a:pt x="2492" y="2319"/>
                </a:lnTo>
                <a:lnTo>
                  <a:pt x="2493" y="2321"/>
                </a:lnTo>
                <a:lnTo>
                  <a:pt x="2494" y="2326"/>
                </a:lnTo>
                <a:lnTo>
                  <a:pt x="2493" y="2331"/>
                </a:lnTo>
                <a:lnTo>
                  <a:pt x="2491" y="2337"/>
                </a:lnTo>
                <a:lnTo>
                  <a:pt x="2489" y="2345"/>
                </a:lnTo>
                <a:lnTo>
                  <a:pt x="2481" y="2362"/>
                </a:lnTo>
                <a:lnTo>
                  <a:pt x="2474" y="2381"/>
                </a:lnTo>
                <a:lnTo>
                  <a:pt x="2467" y="2399"/>
                </a:lnTo>
                <a:lnTo>
                  <a:pt x="2461" y="2416"/>
                </a:lnTo>
                <a:lnTo>
                  <a:pt x="2458" y="2422"/>
                </a:lnTo>
                <a:lnTo>
                  <a:pt x="2457" y="2427"/>
                </a:lnTo>
                <a:lnTo>
                  <a:pt x="2456" y="2432"/>
                </a:lnTo>
                <a:lnTo>
                  <a:pt x="2457" y="2435"/>
                </a:lnTo>
                <a:lnTo>
                  <a:pt x="2464" y="2438"/>
                </a:lnTo>
                <a:lnTo>
                  <a:pt x="2473" y="2440"/>
                </a:lnTo>
                <a:lnTo>
                  <a:pt x="2486" y="2443"/>
                </a:lnTo>
                <a:lnTo>
                  <a:pt x="2499" y="2445"/>
                </a:lnTo>
                <a:lnTo>
                  <a:pt x="2512" y="2447"/>
                </a:lnTo>
                <a:lnTo>
                  <a:pt x="2522" y="2449"/>
                </a:lnTo>
                <a:lnTo>
                  <a:pt x="2527" y="2450"/>
                </a:lnTo>
                <a:lnTo>
                  <a:pt x="2530" y="2451"/>
                </a:lnTo>
                <a:lnTo>
                  <a:pt x="2532" y="2452"/>
                </a:lnTo>
                <a:lnTo>
                  <a:pt x="2532" y="2454"/>
                </a:lnTo>
                <a:lnTo>
                  <a:pt x="2524" y="2457"/>
                </a:lnTo>
                <a:lnTo>
                  <a:pt x="2512" y="2460"/>
                </a:lnTo>
                <a:lnTo>
                  <a:pt x="2507" y="2462"/>
                </a:lnTo>
                <a:lnTo>
                  <a:pt x="2505" y="2465"/>
                </a:lnTo>
                <a:lnTo>
                  <a:pt x="2503" y="2467"/>
                </a:lnTo>
                <a:lnTo>
                  <a:pt x="2505" y="2469"/>
                </a:lnTo>
                <a:lnTo>
                  <a:pt x="2507" y="2471"/>
                </a:lnTo>
                <a:lnTo>
                  <a:pt x="2510" y="2473"/>
                </a:lnTo>
                <a:lnTo>
                  <a:pt x="2522" y="2484"/>
                </a:lnTo>
                <a:lnTo>
                  <a:pt x="2532" y="2489"/>
                </a:lnTo>
                <a:lnTo>
                  <a:pt x="2536" y="2490"/>
                </a:lnTo>
                <a:lnTo>
                  <a:pt x="2540" y="2490"/>
                </a:lnTo>
                <a:lnTo>
                  <a:pt x="2544" y="2487"/>
                </a:lnTo>
                <a:lnTo>
                  <a:pt x="2547" y="2483"/>
                </a:lnTo>
                <a:lnTo>
                  <a:pt x="2553" y="2472"/>
                </a:lnTo>
                <a:lnTo>
                  <a:pt x="2558" y="2465"/>
                </a:lnTo>
                <a:lnTo>
                  <a:pt x="2560" y="2462"/>
                </a:lnTo>
                <a:lnTo>
                  <a:pt x="2562" y="2461"/>
                </a:lnTo>
                <a:lnTo>
                  <a:pt x="2564" y="2461"/>
                </a:lnTo>
                <a:lnTo>
                  <a:pt x="2566" y="2462"/>
                </a:lnTo>
                <a:lnTo>
                  <a:pt x="2577" y="2471"/>
                </a:lnTo>
                <a:lnTo>
                  <a:pt x="2584" y="2474"/>
                </a:lnTo>
                <a:lnTo>
                  <a:pt x="2586" y="2474"/>
                </a:lnTo>
                <a:lnTo>
                  <a:pt x="2590" y="2473"/>
                </a:lnTo>
                <a:lnTo>
                  <a:pt x="2594" y="2472"/>
                </a:lnTo>
                <a:lnTo>
                  <a:pt x="2597" y="2470"/>
                </a:lnTo>
                <a:lnTo>
                  <a:pt x="2600" y="2468"/>
                </a:lnTo>
                <a:lnTo>
                  <a:pt x="2602" y="2464"/>
                </a:lnTo>
                <a:lnTo>
                  <a:pt x="2606" y="2457"/>
                </a:lnTo>
                <a:lnTo>
                  <a:pt x="2609" y="2447"/>
                </a:lnTo>
                <a:lnTo>
                  <a:pt x="2609" y="2443"/>
                </a:lnTo>
                <a:lnTo>
                  <a:pt x="2609" y="2438"/>
                </a:lnTo>
                <a:lnTo>
                  <a:pt x="2608" y="2432"/>
                </a:lnTo>
                <a:lnTo>
                  <a:pt x="2607" y="2425"/>
                </a:lnTo>
                <a:lnTo>
                  <a:pt x="2605" y="2421"/>
                </a:lnTo>
                <a:lnTo>
                  <a:pt x="2603" y="2417"/>
                </a:lnTo>
                <a:lnTo>
                  <a:pt x="2600" y="2414"/>
                </a:lnTo>
                <a:lnTo>
                  <a:pt x="2597" y="2410"/>
                </a:lnTo>
                <a:lnTo>
                  <a:pt x="2587" y="2402"/>
                </a:lnTo>
                <a:lnTo>
                  <a:pt x="2578" y="2395"/>
                </a:lnTo>
                <a:lnTo>
                  <a:pt x="2557" y="2381"/>
                </a:lnTo>
                <a:lnTo>
                  <a:pt x="2540" y="2374"/>
                </a:lnTo>
                <a:lnTo>
                  <a:pt x="2535" y="2371"/>
                </a:lnTo>
                <a:lnTo>
                  <a:pt x="2531" y="2368"/>
                </a:lnTo>
                <a:lnTo>
                  <a:pt x="2527" y="2364"/>
                </a:lnTo>
                <a:lnTo>
                  <a:pt x="2523" y="2361"/>
                </a:lnTo>
                <a:lnTo>
                  <a:pt x="2521" y="2357"/>
                </a:lnTo>
                <a:lnTo>
                  <a:pt x="2520" y="2354"/>
                </a:lnTo>
                <a:lnTo>
                  <a:pt x="2521" y="2351"/>
                </a:lnTo>
                <a:lnTo>
                  <a:pt x="2522" y="2349"/>
                </a:lnTo>
                <a:lnTo>
                  <a:pt x="2528" y="2341"/>
                </a:lnTo>
                <a:lnTo>
                  <a:pt x="2534" y="2333"/>
                </a:lnTo>
                <a:lnTo>
                  <a:pt x="2539" y="2325"/>
                </a:lnTo>
                <a:lnTo>
                  <a:pt x="2542" y="2318"/>
                </a:lnTo>
                <a:lnTo>
                  <a:pt x="2542" y="2314"/>
                </a:lnTo>
                <a:lnTo>
                  <a:pt x="2541" y="2310"/>
                </a:lnTo>
                <a:lnTo>
                  <a:pt x="2539" y="2304"/>
                </a:lnTo>
                <a:lnTo>
                  <a:pt x="2537" y="2297"/>
                </a:lnTo>
                <a:lnTo>
                  <a:pt x="2532" y="2286"/>
                </a:lnTo>
                <a:lnTo>
                  <a:pt x="2530" y="2280"/>
                </a:lnTo>
                <a:lnTo>
                  <a:pt x="2533" y="2274"/>
                </a:lnTo>
                <a:lnTo>
                  <a:pt x="2538" y="2263"/>
                </a:lnTo>
                <a:lnTo>
                  <a:pt x="2540" y="2255"/>
                </a:lnTo>
                <a:lnTo>
                  <a:pt x="2540" y="2249"/>
                </a:lnTo>
                <a:lnTo>
                  <a:pt x="2540" y="2246"/>
                </a:lnTo>
                <a:lnTo>
                  <a:pt x="2539" y="2243"/>
                </a:lnTo>
                <a:lnTo>
                  <a:pt x="2538" y="2240"/>
                </a:lnTo>
                <a:lnTo>
                  <a:pt x="2535" y="2238"/>
                </a:lnTo>
                <a:lnTo>
                  <a:pt x="2523" y="2227"/>
                </a:lnTo>
                <a:lnTo>
                  <a:pt x="2511" y="2218"/>
                </a:lnTo>
                <a:lnTo>
                  <a:pt x="2505" y="2215"/>
                </a:lnTo>
                <a:lnTo>
                  <a:pt x="2499" y="2213"/>
                </a:lnTo>
                <a:lnTo>
                  <a:pt x="2496" y="2211"/>
                </a:lnTo>
                <a:lnTo>
                  <a:pt x="2494" y="2211"/>
                </a:lnTo>
                <a:lnTo>
                  <a:pt x="2491" y="2213"/>
                </a:lnTo>
                <a:lnTo>
                  <a:pt x="2489" y="2214"/>
                </a:lnTo>
                <a:lnTo>
                  <a:pt x="2474" y="2222"/>
                </a:lnTo>
                <a:lnTo>
                  <a:pt x="2454" y="2233"/>
                </a:lnTo>
                <a:lnTo>
                  <a:pt x="2445" y="2239"/>
                </a:lnTo>
                <a:lnTo>
                  <a:pt x="2439" y="2242"/>
                </a:lnTo>
                <a:lnTo>
                  <a:pt x="2436" y="2243"/>
                </a:lnTo>
                <a:lnTo>
                  <a:pt x="2435" y="2243"/>
                </a:lnTo>
                <a:lnTo>
                  <a:pt x="2436" y="2242"/>
                </a:lnTo>
                <a:lnTo>
                  <a:pt x="2437" y="2240"/>
                </a:lnTo>
                <a:lnTo>
                  <a:pt x="2453" y="2230"/>
                </a:lnTo>
                <a:lnTo>
                  <a:pt x="2472" y="2219"/>
                </a:lnTo>
                <a:lnTo>
                  <a:pt x="2479" y="2214"/>
                </a:lnTo>
                <a:lnTo>
                  <a:pt x="2485" y="2207"/>
                </a:lnTo>
                <a:lnTo>
                  <a:pt x="2486" y="2204"/>
                </a:lnTo>
                <a:lnTo>
                  <a:pt x="2487" y="2200"/>
                </a:lnTo>
                <a:lnTo>
                  <a:pt x="2486" y="2197"/>
                </a:lnTo>
                <a:lnTo>
                  <a:pt x="2483" y="2194"/>
                </a:lnTo>
                <a:lnTo>
                  <a:pt x="2476" y="2187"/>
                </a:lnTo>
                <a:lnTo>
                  <a:pt x="2470" y="2183"/>
                </a:lnTo>
                <a:lnTo>
                  <a:pt x="2463" y="2180"/>
                </a:lnTo>
                <a:lnTo>
                  <a:pt x="2456" y="2177"/>
                </a:lnTo>
                <a:lnTo>
                  <a:pt x="2450" y="2175"/>
                </a:lnTo>
                <a:lnTo>
                  <a:pt x="2444" y="2172"/>
                </a:lnTo>
                <a:lnTo>
                  <a:pt x="2440" y="2169"/>
                </a:lnTo>
                <a:lnTo>
                  <a:pt x="2435" y="2164"/>
                </a:lnTo>
                <a:lnTo>
                  <a:pt x="2427" y="2150"/>
                </a:lnTo>
                <a:lnTo>
                  <a:pt x="2415" y="2132"/>
                </a:lnTo>
                <a:lnTo>
                  <a:pt x="2405" y="2116"/>
                </a:lnTo>
                <a:lnTo>
                  <a:pt x="2400" y="2110"/>
                </a:lnTo>
                <a:lnTo>
                  <a:pt x="2402" y="2107"/>
                </a:lnTo>
                <a:lnTo>
                  <a:pt x="2405" y="2100"/>
                </a:lnTo>
                <a:lnTo>
                  <a:pt x="2407" y="2097"/>
                </a:lnTo>
                <a:lnTo>
                  <a:pt x="2407" y="2093"/>
                </a:lnTo>
                <a:lnTo>
                  <a:pt x="2407" y="2089"/>
                </a:lnTo>
                <a:lnTo>
                  <a:pt x="2405" y="2085"/>
                </a:lnTo>
                <a:lnTo>
                  <a:pt x="2397" y="2068"/>
                </a:lnTo>
                <a:lnTo>
                  <a:pt x="2384" y="2041"/>
                </a:lnTo>
                <a:lnTo>
                  <a:pt x="2374" y="2016"/>
                </a:lnTo>
                <a:lnTo>
                  <a:pt x="2369" y="2004"/>
                </a:lnTo>
                <a:lnTo>
                  <a:pt x="2365" y="1995"/>
                </a:lnTo>
                <a:lnTo>
                  <a:pt x="2355" y="1976"/>
                </a:lnTo>
                <a:lnTo>
                  <a:pt x="2348" y="1966"/>
                </a:lnTo>
                <a:lnTo>
                  <a:pt x="2343" y="1960"/>
                </a:lnTo>
                <a:lnTo>
                  <a:pt x="2340" y="1958"/>
                </a:lnTo>
                <a:lnTo>
                  <a:pt x="2338" y="1958"/>
                </a:lnTo>
                <a:lnTo>
                  <a:pt x="2336" y="1959"/>
                </a:lnTo>
                <a:lnTo>
                  <a:pt x="2335" y="1961"/>
                </a:lnTo>
                <a:lnTo>
                  <a:pt x="2332" y="1972"/>
                </a:lnTo>
                <a:lnTo>
                  <a:pt x="2324" y="1985"/>
                </a:lnTo>
                <a:lnTo>
                  <a:pt x="2317" y="2001"/>
                </a:lnTo>
                <a:lnTo>
                  <a:pt x="2308" y="2018"/>
                </a:lnTo>
                <a:lnTo>
                  <a:pt x="2297" y="2032"/>
                </a:lnTo>
                <a:lnTo>
                  <a:pt x="2287" y="2044"/>
                </a:lnTo>
                <a:lnTo>
                  <a:pt x="2282" y="2048"/>
                </a:lnTo>
                <a:lnTo>
                  <a:pt x="2278" y="2050"/>
                </a:lnTo>
                <a:lnTo>
                  <a:pt x="2274" y="2051"/>
                </a:lnTo>
                <a:lnTo>
                  <a:pt x="2270" y="2050"/>
                </a:lnTo>
                <a:lnTo>
                  <a:pt x="2264" y="2045"/>
                </a:lnTo>
                <a:lnTo>
                  <a:pt x="2256" y="2040"/>
                </a:lnTo>
                <a:lnTo>
                  <a:pt x="2250" y="2034"/>
                </a:lnTo>
                <a:lnTo>
                  <a:pt x="2245" y="2028"/>
                </a:lnTo>
                <a:lnTo>
                  <a:pt x="2240" y="2023"/>
                </a:lnTo>
                <a:lnTo>
                  <a:pt x="2237" y="2017"/>
                </a:lnTo>
                <a:lnTo>
                  <a:pt x="2235" y="2011"/>
                </a:lnTo>
                <a:lnTo>
                  <a:pt x="2234" y="2007"/>
                </a:lnTo>
                <a:lnTo>
                  <a:pt x="2236" y="1994"/>
                </a:lnTo>
                <a:lnTo>
                  <a:pt x="2236" y="1974"/>
                </a:lnTo>
                <a:lnTo>
                  <a:pt x="2236" y="1963"/>
                </a:lnTo>
                <a:lnTo>
                  <a:pt x="2234" y="1954"/>
                </a:lnTo>
                <a:lnTo>
                  <a:pt x="2234" y="1951"/>
                </a:lnTo>
                <a:lnTo>
                  <a:pt x="2232" y="1946"/>
                </a:lnTo>
                <a:lnTo>
                  <a:pt x="2231" y="1944"/>
                </a:lnTo>
                <a:lnTo>
                  <a:pt x="2229" y="1942"/>
                </a:lnTo>
                <a:lnTo>
                  <a:pt x="2216" y="1936"/>
                </a:lnTo>
                <a:lnTo>
                  <a:pt x="2198" y="1929"/>
                </a:lnTo>
                <a:lnTo>
                  <a:pt x="2189" y="1924"/>
                </a:lnTo>
                <a:lnTo>
                  <a:pt x="2181" y="1920"/>
                </a:lnTo>
                <a:lnTo>
                  <a:pt x="2178" y="1918"/>
                </a:lnTo>
                <a:lnTo>
                  <a:pt x="2176" y="1916"/>
                </a:lnTo>
                <a:lnTo>
                  <a:pt x="2174" y="1913"/>
                </a:lnTo>
                <a:lnTo>
                  <a:pt x="2173" y="1911"/>
                </a:lnTo>
                <a:lnTo>
                  <a:pt x="2172" y="1906"/>
                </a:lnTo>
                <a:lnTo>
                  <a:pt x="2169" y="1898"/>
                </a:lnTo>
                <a:lnTo>
                  <a:pt x="2165" y="1891"/>
                </a:lnTo>
                <a:lnTo>
                  <a:pt x="2160" y="1885"/>
                </a:lnTo>
                <a:lnTo>
                  <a:pt x="2150" y="1871"/>
                </a:lnTo>
                <a:lnTo>
                  <a:pt x="2144" y="1865"/>
                </a:lnTo>
                <a:lnTo>
                  <a:pt x="2136" y="1860"/>
                </a:lnTo>
                <a:lnTo>
                  <a:pt x="2125" y="1858"/>
                </a:lnTo>
                <a:lnTo>
                  <a:pt x="2121" y="1857"/>
                </a:lnTo>
                <a:lnTo>
                  <a:pt x="2116" y="1857"/>
                </a:lnTo>
                <a:lnTo>
                  <a:pt x="2114" y="1858"/>
                </a:lnTo>
                <a:lnTo>
                  <a:pt x="2112" y="1860"/>
                </a:lnTo>
                <a:lnTo>
                  <a:pt x="2113" y="1866"/>
                </a:lnTo>
                <a:lnTo>
                  <a:pt x="2113" y="1871"/>
                </a:lnTo>
                <a:lnTo>
                  <a:pt x="2112" y="1872"/>
                </a:lnTo>
                <a:lnTo>
                  <a:pt x="2111" y="1874"/>
                </a:lnTo>
                <a:lnTo>
                  <a:pt x="2108" y="1874"/>
                </a:lnTo>
                <a:lnTo>
                  <a:pt x="2105" y="1873"/>
                </a:lnTo>
                <a:lnTo>
                  <a:pt x="2098" y="1870"/>
                </a:lnTo>
                <a:lnTo>
                  <a:pt x="2091" y="1866"/>
                </a:lnTo>
                <a:lnTo>
                  <a:pt x="2083" y="1863"/>
                </a:lnTo>
                <a:lnTo>
                  <a:pt x="2078" y="1863"/>
                </a:lnTo>
                <a:lnTo>
                  <a:pt x="2070" y="1863"/>
                </a:lnTo>
                <a:lnTo>
                  <a:pt x="2060" y="1863"/>
                </a:lnTo>
                <a:lnTo>
                  <a:pt x="2054" y="1864"/>
                </a:lnTo>
                <a:lnTo>
                  <a:pt x="2050" y="1865"/>
                </a:lnTo>
                <a:lnTo>
                  <a:pt x="2046" y="1868"/>
                </a:lnTo>
                <a:lnTo>
                  <a:pt x="2044" y="1873"/>
                </a:lnTo>
                <a:lnTo>
                  <a:pt x="2041" y="1879"/>
                </a:lnTo>
                <a:lnTo>
                  <a:pt x="2041" y="1887"/>
                </a:lnTo>
                <a:lnTo>
                  <a:pt x="2042" y="1896"/>
                </a:lnTo>
                <a:lnTo>
                  <a:pt x="2044" y="1906"/>
                </a:lnTo>
                <a:lnTo>
                  <a:pt x="2044" y="1915"/>
                </a:lnTo>
                <a:lnTo>
                  <a:pt x="2044" y="1923"/>
                </a:lnTo>
                <a:lnTo>
                  <a:pt x="2044" y="1931"/>
                </a:lnTo>
                <a:lnTo>
                  <a:pt x="2041" y="1936"/>
                </a:lnTo>
                <a:lnTo>
                  <a:pt x="2036" y="1943"/>
                </a:lnTo>
                <a:lnTo>
                  <a:pt x="2035" y="1948"/>
                </a:lnTo>
                <a:lnTo>
                  <a:pt x="2036" y="1953"/>
                </a:lnTo>
                <a:lnTo>
                  <a:pt x="2040" y="1960"/>
                </a:lnTo>
                <a:lnTo>
                  <a:pt x="2044" y="1967"/>
                </a:lnTo>
                <a:lnTo>
                  <a:pt x="2047" y="1975"/>
                </a:lnTo>
                <a:lnTo>
                  <a:pt x="2047" y="1979"/>
                </a:lnTo>
                <a:lnTo>
                  <a:pt x="2047" y="1982"/>
                </a:lnTo>
                <a:lnTo>
                  <a:pt x="2047" y="1986"/>
                </a:lnTo>
                <a:lnTo>
                  <a:pt x="2045" y="1989"/>
                </a:lnTo>
                <a:lnTo>
                  <a:pt x="2037" y="1996"/>
                </a:lnTo>
                <a:lnTo>
                  <a:pt x="2026" y="2002"/>
                </a:lnTo>
                <a:lnTo>
                  <a:pt x="2024" y="2004"/>
                </a:lnTo>
                <a:lnTo>
                  <a:pt x="2022" y="2006"/>
                </a:lnTo>
                <a:lnTo>
                  <a:pt x="2022" y="2009"/>
                </a:lnTo>
                <a:lnTo>
                  <a:pt x="2022" y="2013"/>
                </a:lnTo>
                <a:lnTo>
                  <a:pt x="2024" y="2018"/>
                </a:lnTo>
                <a:lnTo>
                  <a:pt x="2027" y="2023"/>
                </a:lnTo>
                <a:lnTo>
                  <a:pt x="2032" y="2029"/>
                </a:lnTo>
                <a:lnTo>
                  <a:pt x="2038" y="2035"/>
                </a:lnTo>
                <a:lnTo>
                  <a:pt x="2051" y="2050"/>
                </a:lnTo>
                <a:lnTo>
                  <a:pt x="2060" y="2063"/>
                </a:lnTo>
                <a:lnTo>
                  <a:pt x="2067" y="2073"/>
                </a:lnTo>
                <a:lnTo>
                  <a:pt x="2071" y="2084"/>
                </a:lnTo>
                <a:lnTo>
                  <a:pt x="2073" y="2093"/>
                </a:lnTo>
                <a:lnTo>
                  <a:pt x="2073" y="2103"/>
                </a:lnTo>
                <a:lnTo>
                  <a:pt x="2071" y="2112"/>
                </a:lnTo>
                <a:lnTo>
                  <a:pt x="2069" y="2121"/>
                </a:lnTo>
                <a:lnTo>
                  <a:pt x="2066" y="2131"/>
                </a:lnTo>
                <a:lnTo>
                  <a:pt x="2060" y="2140"/>
                </a:lnTo>
                <a:lnTo>
                  <a:pt x="2054" y="2151"/>
                </a:lnTo>
                <a:lnTo>
                  <a:pt x="2048" y="2159"/>
                </a:lnTo>
                <a:lnTo>
                  <a:pt x="2034" y="2175"/>
                </a:lnTo>
                <a:lnTo>
                  <a:pt x="2025" y="2184"/>
                </a:lnTo>
                <a:lnTo>
                  <a:pt x="2018" y="2188"/>
                </a:lnTo>
                <a:lnTo>
                  <a:pt x="2012" y="2193"/>
                </a:lnTo>
                <a:lnTo>
                  <a:pt x="2010" y="2196"/>
                </a:lnTo>
                <a:lnTo>
                  <a:pt x="2009" y="2198"/>
                </a:lnTo>
                <a:lnTo>
                  <a:pt x="2008" y="2201"/>
                </a:lnTo>
                <a:lnTo>
                  <a:pt x="2009" y="2204"/>
                </a:lnTo>
                <a:lnTo>
                  <a:pt x="2010" y="2214"/>
                </a:lnTo>
                <a:lnTo>
                  <a:pt x="2011" y="2225"/>
                </a:lnTo>
                <a:lnTo>
                  <a:pt x="2011" y="2237"/>
                </a:lnTo>
                <a:lnTo>
                  <a:pt x="2010" y="2244"/>
                </a:lnTo>
                <a:lnTo>
                  <a:pt x="2011" y="2250"/>
                </a:lnTo>
                <a:lnTo>
                  <a:pt x="2014" y="2260"/>
                </a:lnTo>
                <a:lnTo>
                  <a:pt x="2017" y="2269"/>
                </a:lnTo>
                <a:lnTo>
                  <a:pt x="2018" y="2276"/>
                </a:lnTo>
                <a:lnTo>
                  <a:pt x="2018" y="2288"/>
                </a:lnTo>
                <a:lnTo>
                  <a:pt x="2017" y="2303"/>
                </a:lnTo>
                <a:lnTo>
                  <a:pt x="2015" y="2309"/>
                </a:lnTo>
                <a:lnTo>
                  <a:pt x="2012" y="2314"/>
                </a:lnTo>
                <a:lnTo>
                  <a:pt x="2010" y="2316"/>
                </a:lnTo>
                <a:lnTo>
                  <a:pt x="2008" y="2317"/>
                </a:lnTo>
                <a:lnTo>
                  <a:pt x="2005" y="2318"/>
                </a:lnTo>
                <a:lnTo>
                  <a:pt x="2002" y="2318"/>
                </a:lnTo>
                <a:lnTo>
                  <a:pt x="1996" y="2316"/>
                </a:lnTo>
                <a:lnTo>
                  <a:pt x="1991" y="2313"/>
                </a:lnTo>
                <a:lnTo>
                  <a:pt x="1986" y="2309"/>
                </a:lnTo>
                <a:lnTo>
                  <a:pt x="1983" y="2305"/>
                </a:lnTo>
                <a:lnTo>
                  <a:pt x="1975" y="2295"/>
                </a:lnTo>
                <a:lnTo>
                  <a:pt x="1969" y="2285"/>
                </a:lnTo>
                <a:lnTo>
                  <a:pt x="1961" y="2276"/>
                </a:lnTo>
                <a:lnTo>
                  <a:pt x="1953" y="2271"/>
                </a:lnTo>
                <a:lnTo>
                  <a:pt x="1950" y="2268"/>
                </a:lnTo>
                <a:lnTo>
                  <a:pt x="1948" y="2266"/>
                </a:lnTo>
                <a:lnTo>
                  <a:pt x="1947" y="2264"/>
                </a:lnTo>
                <a:lnTo>
                  <a:pt x="1947" y="2261"/>
                </a:lnTo>
                <a:lnTo>
                  <a:pt x="1948" y="2258"/>
                </a:lnTo>
                <a:lnTo>
                  <a:pt x="1950" y="2255"/>
                </a:lnTo>
                <a:lnTo>
                  <a:pt x="1953" y="2254"/>
                </a:lnTo>
                <a:lnTo>
                  <a:pt x="1956" y="2252"/>
                </a:lnTo>
                <a:lnTo>
                  <a:pt x="1957" y="2251"/>
                </a:lnTo>
                <a:lnTo>
                  <a:pt x="1958" y="2250"/>
                </a:lnTo>
                <a:lnTo>
                  <a:pt x="1958" y="2248"/>
                </a:lnTo>
                <a:lnTo>
                  <a:pt x="1956" y="2246"/>
                </a:lnTo>
                <a:lnTo>
                  <a:pt x="1951" y="2241"/>
                </a:lnTo>
                <a:lnTo>
                  <a:pt x="1948" y="2237"/>
                </a:lnTo>
                <a:lnTo>
                  <a:pt x="1946" y="2235"/>
                </a:lnTo>
                <a:lnTo>
                  <a:pt x="1946" y="2231"/>
                </a:lnTo>
                <a:lnTo>
                  <a:pt x="1946" y="2228"/>
                </a:lnTo>
                <a:lnTo>
                  <a:pt x="1947" y="2225"/>
                </a:lnTo>
                <a:lnTo>
                  <a:pt x="1948" y="2221"/>
                </a:lnTo>
                <a:lnTo>
                  <a:pt x="1951" y="2219"/>
                </a:lnTo>
                <a:lnTo>
                  <a:pt x="1953" y="2217"/>
                </a:lnTo>
                <a:lnTo>
                  <a:pt x="1957" y="2215"/>
                </a:lnTo>
                <a:lnTo>
                  <a:pt x="1958" y="2214"/>
                </a:lnTo>
                <a:lnTo>
                  <a:pt x="1959" y="2210"/>
                </a:lnTo>
                <a:lnTo>
                  <a:pt x="1959" y="2206"/>
                </a:lnTo>
                <a:lnTo>
                  <a:pt x="1956" y="2201"/>
                </a:lnTo>
                <a:lnTo>
                  <a:pt x="1948" y="2189"/>
                </a:lnTo>
                <a:lnTo>
                  <a:pt x="1942" y="2178"/>
                </a:lnTo>
                <a:lnTo>
                  <a:pt x="1939" y="2174"/>
                </a:lnTo>
                <a:lnTo>
                  <a:pt x="1935" y="2171"/>
                </a:lnTo>
                <a:lnTo>
                  <a:pt x="1929" y="2170"/>
                </a:lnTo>
                <a:lnTo>
                  <a:pt x="1923" y="2169"/>
                </a:lnTo>
                <a:lnTo>
                  <a:pt x="1920" y="2167"/>
                </a:lnTo>
                <a:lnTo>
                  <a:pt x="1915" y="2163"/>
                </a:lnTo>
                <a:lnTo>
                  <a:pt x="1909" y="2157"/>
                </a:lnTo>
                <a:lnTo>
                  <a:pt x="1904" y="2150"/>
                </a:lnTo>
                <a:lnTo>
                  <a:pt x="1891" y="2130"/>
                </a:lnTo>
                <a:lnTo>
                  <a:pt x="1877" y="2107"/>
                </a:lnTo>
                <a:lnTo>
                  <a:pt x="1863" y="2083"/>
                </a:lnTo>
                <a:lnTo>
                  <a:pt x="1851" y="2062"/>
                </a:lnTo>
                <a:lnTo>
                  <a:pt x="1841" y="2045"/>
                </a:lnTo>
                <a:lnTo>
                  <a:pt x="1834" y="2037"/>
                </a:lnTo>
                <a:lnTo>
                  <a:pt x="1828" y="2032"/>
                </a:lnTo>
                <a:lnTo>
                  <a:pt x="1819" y="2028"/>
                </a:lnTo>
                <a:lnTo>
                  <a:pt x="1809" y="2025"/>
                </a:lnTo>
                <a:lnTo>
                  <a:pt x="1796" y="2022"/>
                </a:lnTo>
                <a:lnTo>
                  <a:pt x="1785" y="2020"/>
                </a:lnTo>
                <a:lnTo>
                  <a:pt x="1774" y="2020"/>
                </a:lnTo>
                <a:lnTo>
                  <a:pt x="1769" y="2020"/>
                </a:lnTo>
                <a:lnTo>
                  <a:pt x="1764" y="2021"/>
                </a:lnTo>
                <a:lnTo>
                  <a:pt x="1760" y="2022"/>
                </a:lnTo>
                <a:lnTo>
                  <a:pt x="1756" y="2024"/>
                </a:lnTo>
                <a:lnTo>
                  <a:pt x="1753" y="2027"/>
                </a:lnTo>
                <a:lnTo>
                  <a:pt x="1751" y="2030"/>
                </a:lnTo>
                <a:lnTo>
                  <a:pt x="1749" y="2033"/>
                </a:lnTo>
                <a:lnTo>
                  <a:pt x="1747" y="2038"/>
                </a:lnTo>
                <a:lnTo>
                  <a:pt x="1744" y="2047"/>
                </a:lnTo>
                <a:lnTo>
                  <a:pt x="1742" y="2056"/>
                </a:lnTo>
                <a:lnTo>
                  <a:pt x="1740" y="2064"/>
                </a:lnTo>
                <a:lnTo>
                  <a:pt x="1738" y="2070"/>
                </a:lnTo>
                <a:lnTo>
                  <a:pt x="1737" y="2071"/>
                </a:lnTo>
                <a:lnTo>
                  <a:pt x="1734" y="2072"/>
                </a:lnTo>
                <a:lnTo>
                  <a:pt x="1733" y="2072"/>
                </a:lnTo>
                <a:lnTo>
                  <a:pt x="1731" y="2071"/>
                </a:lnTo>
                <a:lnTo>
                  <a:pt x="1729" y="2070"/>
                </a:lnTo>
                <a:lnTo>
                  <a:pt x="1728" y="2070"/>
                </a:lnTo>
                <a:lnTo>
                  <a:pt x="1726" y="2072"/>
                </a:lnTo>
                <a:lnTo>
                  <a:pt x="1724" y="2075"/>
                </a:lnTo>
                <a:lnTo>
                  <a:pt x="1720" y="2085"/>
                </a:lnTo>
                <a:lnTo>
                  <a:pt x="1717" y="2095"/>
                </a:lnTo>
                <a:lnTo>
                  <a:pt x="1712" y="2106"/>
                </a:lnTo>
                <a:lnTo>
                  <a:pt x="1707" y="2115"/>
                </a:lnTo>
                <a:lnTo>
                  <a:pt x="1705" y="2119"/>
                </a:lnTo>
                <a:lnTo>
                  <a:pt x="1703" y="2121"/>
                </a:lnTo>
                <a:lnTo>
                  <a:pt x="1700" y="2122"/>
                </a:lnTo>
                <a:lnTo>
                  <a:pt x="1697" y="2121"/>
                </a:lnTo>
                <a:lnTo>
                  <a:pt x="1694" y="2119"/>
                </a:lnTo>
                <a:lnTo>
                  <a:pt x="1690" y="2116"/>
                </a:lnTo>
                <a:lnTo>
                  <a:pt x="1687" y="2111"/>
                </a:lnTo>
                <a:lnTo>
                  <a:pt x="1684" y="2105"/>
                </a:lnTo>
                <a:lnTo>
                  <a:pt x="1678" y="2090"/>
                </a:lnTo>
                <a:lnTo>
                  <a:pt x="1672" y="2073"/>
                </a:lnTo>
                <a:lnTo>
                  <a:pt x="1667" y="2054"/>
                </a:lnTo>
                <a:lnTo>
                  <a:pt x="1663" y="2038"/>
                </a:lnTo>
                <a:lnTo>
                  <a:pt x="1661" y="2022"/>
                </a:lnTo>
                <a:lnTo>
                  <a:pt x="1661" y="2010"/>
                </a:lnTo>
                <a:lnTo>
                  <a:pt x="1664" y="1988"/>
                </a:lnTo>
                <a:lnTo>
                  <a:pt x="1668" y="1965"/>
                </a:lnTo>
                <a:lnTo>
                  <a:pt x="1672" y="1953"/>
                </a:lnTo>
                <a:lnTo>
                  <a:pt x="1675" y="1941"/>
                </a:lnTo>
                <a:lnTo>
                  <a:pt x="1680" y="1931"/>
                </a:lnTo>
                <a:lnTo>
                  <a:pt x="1687" y="1922"/>
                </a:lnTo>
                <a:lnTo>
                  <a:pt x="1708" y="1899"/>
                </a:lnTo>
                <a:lnTo>
                  <a:pt x="1733" y="1870"/>
                </a:lnTo>
                <a:lnTo>
                  <a:pt x="1755" y="1846"/>
                </a:lnTo>
                <a:lnTo>
                  <a:pt x="1765" y="1835"/>
                </a:lnTo>
                <a:lnTo>
                  <a:pt x="1764" y="1834"/>
                </a:lnTo>
                <a:lnTo>
                  <a:pt x="1763" y="1829"/>
                </a:lnTo>
                <a:lnTo>
                  <a:pt x="1764" y="1826"/>
                </a:lnTo>
                <a:lnTo>
                  <a:pt x="1765" y="1822"/>
                </a:lnTo>
                <a:lnTo>
                  <a:pt x="1767" y="1819"/>
                </a:lnTo>
                <a:lnTo>
                  <a:pt x="1770" y="1815"/>
                </a:lnTo>
                <a:lnTo>
                  <a:pt x="1782" y="1805"/>
                </a:lnTo>
                <a:lnTo>
                  <a:pt x="1789" y="1799"/>
                </a:lnTo>
                <a:lnTo>
                  <a:pt x="1796" y="1794"/>
                </a:lnTo>
                <a:lnTo>
                  <a:pt x="1808" y="1790"/>
                </a:lnTo>
                <a:lnTo>
                  <a:pt x="1813" y="1788"/>
                </a:lnTo>
                <a:lnTo>
                  <a:pt x="1818" y="1786"/>
                </a:lnTo>
                <a:lnTo>
                  <a:pt x="1821" y="1783"/>
                </a:lnTo>
                <a:lnTo>
                  <a:pt x="1823" y="1780"/>
                </a:lnTo>
                <a:lnTo>
                  <a:pt x="1829" y="1770"/>
                </a:lnTo>
                <a:lnTo>
                  <a:pt x="1836" y="1759"/>
                </a:lnTo>
                <a:lnTo>
                  <a:pt x="1840" y="1754"/>
                </a:lnTo>
                <a:lnTo>
                  <a:pt x="1843" y="1749"/>
                </a:lnTo>
                <a:lnTo>
                  <a:pt x="1845" y="1749"/>
                </a:lnTo>
                <a:lnTo>
                  <a:pt x="1847" y="1748"/>
                </a:lnTo>
                <a:lnTo>
                  <a:pt x="1849" y="1749"/>
                </a:lnTo>
                <a:lnTo>
                  <a:pt x="1850" y="1752"/>
                </a:lnTo>
                <a:lnTo>
                  <a:pt x="1850" y="1757"/>
                </a:lnTo>
                <a:lnTo>
                  <a:pt x="1849" y="1765"/>
                </a:lnTo>
                <a:lnTo>
                  <a:pt x="1845" y="1775"/>
                </a:lnTo>
                <a:lnTo>
                  <a:pt x="1841" y="1784"/>
                </a:lnTo>
                <a:lnTo>
                  <a:pt x="1838" y="1793"/>
                </a:lnTo>
                <a:lnTo>
                  <a:pt x="1835" y="1801"/>
                </a:lnTo>
                <a:lnTo>
                  <a:pt x="1834" y="1807"/>
                </a:lnTo>
                <a:lnTo>
                  <a:pt x="1835" y="1811"/>
                </a:lnTo>
                <a:lnTo>
                  <a:pt x="1842" y="1813"/>
                </a:lnTo>
                <a:lnTo>
                  <a:pt x="1854" y="1815"/>
                </a:lnTo>
                <a:lnTo>
                  <a:pt x="1860" y="1816"/>
                </a:lnTo>
                <a:lnTo>
                  <a:pt x="1865" y="1819"/>
                </a:lnTo>
                <a:lnTo>
                  <a:pt x="1871" y="1822"/>
                </a:lnTo>
                <a:lnTo>
                  <a:pt x="1874" y="1826"/>
                </a:lnTo>
                <a:lnTo>
                  <a:pt x="1877" y="1835"/>
                </a:lnTo>
                <a:lnTo>
                  <a:pt x="1880" y="1841"/>
                </a:lnTo>
                <a:lnTo>
                  <a:pt x="1881" y="1842"/>
                </a:lnTo>
                <a:lnTo>
                  <a:pt x="1884" y="1840"/>
                </a:lnTo>
                <a:lnTo>
                  <a:pt x="1887" y="1836"/>
                </a:lnTo>
                <a:lnTo>
                  <a:pt x="1893" y="1831"/>
                </a:lnTo>
                <a:lnTo>
                  <a:pt x="1898" y="1824"/>
                </a:lnTo>
                <a:lnTo>
                  <a:pt x="1902" y="1814"/>
                </a:lnTo>
                <a:lnTo>
                  <a:pt x="1905" y="1805"/>
                </a:lnTo>
                <a:lnTo>
                  <a:pt x="1908" y="1796"/>
                </a:lnTo>
                <a:lnTo>
                  <a:pt x="1911" y="1788"/>
                </a:lnTo>
                <a:lnTo>
                  <a:pt x="1915" y="1784"/>
                </a:lnTo>
                <a:lnTo>
                  <a:pt x="1917" y="1783"/>
                </a:lnTo>
                <a:lnTo>
                  <a:pt x="1919" y="1783"/>
                </a:lnTo>
                <a:lnTo>
                  <a:pt x="1921" y="1784"/>
                </a:lnTo>
                <a:lnTo>
                  <a:pt x="1923" y="1786"/>
                </a:lnTo>
                <a:lnTo>
                  <a:pt x="1930" y="1793"/>
                </a:lnTo>
                <a:lnTo>
                  <a:pt x="1940" y="1799"/>
                </a:lnTo>
                <a:lnTo>
                  <a:pt x="1950" y="1804"/>
                </a:lnTo>
                <a:lnTo>
                  <a:pt x="1961" y="1808"/>
                </a:lnTo>
                <a:lnTo>
                  <a:pt x="1971" y="1811"/>
                </a:lnTo>
                <a:lnTo>
                  <a:pt x="1980" y="1813"/>
                </a:lnTo>
                <a:lnTo>
                  <a:pt x="1983" y="1813"/>
                </a:lnTo>
                <a:lnTo>
                  <a:pt x="1986" y="1813"/>
                </a:lnTo>
                <a:lnTo>
                  <a:pt x="1988" y="1812"/>
                </a:lnTo>
                <a:lnTo>
                  <a:pt x="1988" y="1811"/>
                </a:lnTo>
                <a:lnTo>
                  <a:pt x="1988" y="1808"/>
                </a:lnTo>
                <a:lnTo>
                  <a:pt x="1987" y="1804"/>
                </a:lnTo>
                <a:lnTo>
                  <a:pt x="1985" y="1800"/>
                </a:lnTo>
                <a:lnTo>
                  <a:pt x="1983" y="1794"/>
                </a:lnTo>
                <a:lnTo>
                  <a:pt x="1973" y="1782"/>
                </a:lnTo>
                <a:lnTo>
                  <a:pt x="1960" y="1765"/>
                </a:lnTo>
                <a:lnTo>
                  <a:pt x="1950" y="1757"/>
                </a:lnTo>
                <a:lnTo>
                  <a:pt x="1940" y="1748"/>
                </a:lnTo>
                <a:lnTo>
                  <a:pt x="1928" y="1741"/>
                </a:lnTo>
                <a:lnTo>
                  <a:pt x="1918" y="1735"/>
                </a:lnTo>
                <a:lnTo>
                  <a:pt x="1908" y="1730"/>
                </a:lnTo>
                <a:lnTo>
                  <a:pt x="1901" y="1724"/>
                </a:lnTo>
                <a:lnTo>
                  <a:pt x="1899" y="1722"/>
                </a:lnTo>
                <a:lnTo>
                  <a:pt x="1898" y="1719"/>
                </a:lnTo>
                <a:lnTo>
                  <a:pt x="1898" y="1717"/>
                </a:lnTo>
                <a:lnTo>
                  <a:pt x="1899" y="1716"/>
                </a:lnTo>
                <a:lnTo>
                  <a:pt x="1907" y="1710"/>
                </a:lnTo>
                <a:lnTo>
                  <a:pt x="1917" y="1705"/>
                </a:lnTo>
                <a:lnTo>
                  <a:pt x="1921" y="1702"/>
                </a:lnTo>
                <a:lnTo>
                  <a:pt x="1925" y="1699"/>
                </a:lnTo>
                <a:lnTo>
                  <a:pt x="1928" y="1694"/>
                </a:lnTo>
                <a:lnTo>
                  <a:pt x="1929" y="1688"/>
                </a:lnTo>
                <a:lnTo>
                  <a:pt x="1931" y="1672"/>
                </a:lnTo>
                <a:lnTo>
                  <a:pt x="1933" y="1658"/>
                </a:lnTo>
                <a:lnTo>
                  <a:pt x="1936" y="1653"/>
                </a:lnTo>
                <a:lnTo>
                  <a:pt x="1939" y="1648"/>
                </a:lnTo>
                <a:lnTo>
                  <a:pt x="1942" y="1645"/>
                </a:lnTo>
                <a:lnTo>
                  <a:pt x="1946" y="1643"/>
                </a:lnTo>
                <a:lnTo>
                  <a:pt x="1948" y="1642"/>
                </a:lnTo>
                <a:lnTo>
                  <a:pt x="1950" y="1638"/>
                </a:lnTo>
                <a:lnTo>
                  <a:pt x="1950" y="1635"/>
                </a:lnTo>
                <a:lnTo>
                  <a:pt x="1951" y="1630"/>
                </a:lnTo>
                <a:lnTo>
                  <a:pt x="1951" y="1617"/>
                </a:lnTo>
                <a:lnTo>
                  <a:pt x="1950" y="1604"/>
                </a:lnTo>
                <a:lnTo>
                  <a:pt x="1947" y="1579"/>
                </a:lnTo>
                <a:lnTo>
                  <a:pt x="1946" y="1567"/>
                </a:lnTo>
                <a:lnTo>
                  <a:pt x="1949" y="1559"/>
                </a:lnTo>
                <a:lnTo>
                  <a:pt x="1954" y="1540"/>
                </a:lnTo>
                <a:lnTo>
                  <a:pt x="1958" y="1529"/>
                </a:lnTo>
                <a:lnTo>
                  <a:pt x="1959" y="1519"/>
                </a:lnTo>
                <a:lnTo>
                  <a:pt x="1958" y="1515"/>
                </a:lnTo>
                <a:lnTo>
                  <a:pt x="1957" y="1511"/>
                </a:lnTo>
                <a:lnTo>
                  <a:pt x="1956" y="1507"/>
                </a:lnTo>
                <a:lnTo>
                  <a:pt x="1952" y="1504"/>
                </a:lnTo>
                <a:lnTo>
                  <a:pt x="1936" y="1494"/>
                </a:lnTo>
                <a:lnTo>
                  <a:pt x="1914" y="1479"/>
                </a:lnTo>
                <a:lnTo>
                  <a:pt x="1903" y="1473"/>
                </a:lnTo>
                <a:lnTo>
                  <a:pt x="1895" y="1468"/>
                </a:lnTo>
                <a:lnTo>
                  <a:pt x="1889" y="1463"/>
                </a:lnTo>
                <a:lnTo>
                  <a:pt x="1889" y="1461"/>
                </a:lnTo>
                <a:lnTo>
                  <a:pt x="1904" y="1455"/>
                </a:lnTo>
                <a:lnTo>
                  <a:pt x="1933" y="1445"/>
                </a:lnTo>
                <a:lnTo>
                  <a:pt x="1949" y="1440"/>
                </a:lnTo>
                <a:lnTo>
                  <a:pt x="1962" y="1438"/>
                </a:lnTo>
                <a:lnTo>
                  <a:pt x="1967" y="1439"/>
                </a:lnTo>
                <a:lnTo>
                  <a:pt x="1971" y="1440"/>
                </a:lnTo>
                <a:lnTo>
                  <a:pt x="1974" y="1442"/>
                </a:lnTo>
                <a:lnTo>
                  <a:pt x="1975" y="1446"/>
                </a:lnTo>
                <a:lnTo>
                  <a:pt x="1975" y="1450"/>
                </a:lnTo>
                <a:lnTo>
                  <a:pt x="1976" y="1454"/>
                </a:lnTo>
                <a:lnTo>
                  <a:pt x="1979" y="1457"/>
                </a:lnTo>
                <a:lnTo>
                  <a:pt x="1981" y="1461"/>
                </a:lnTo>
                <a:lnTo>
                  <a:pt x="1986" y="1467"/>
                </a:lnTo>
                <a:lnTo>
                  <a:pt x="1991" y="1471"/>
                </a:lnTo>
                <a:lnTo>
                  <a:pt x="1996" y="1472"/>
                </a:lnTo>
                <a:lnTo>
                  <a:pt x="2002" y="1472"/>
                </a:lnTo>
                <a:lnTo>
                  <a:pt x="2004" y="1471"/>
                </a:lnTo>
                <a:lnTo>
                  <a:pt x="2005" y="1470"/>
                </a:lnTo>
                <a:lnTo>
                  <a:pt x="2006" y="1468"/>
                </a:lnTo>
                <a:lnTo>
                  <a:pt x="2006" y="1464"/>
                </a:lnTo>
                <a:lnTo>
                  <a:pt x="2007" y="1457"/>
                </a:lnTo>
                <a:lnTo>
                  <a:pt x="2009" y="1450"/>
                </a:lnTo>
                <a:lnTo>
                  <a:pt x="2012" y="1442"/>
                </a:lnTo>
                <a:lnTo>
                  <a:pt x="2017" y="1436"/>
                </a:lnTo>
                <a:lnTo>
                  <a:pt x="2019" y="1434"/>
                </a:lnTo>
                <a:lnTo>
                  <a:pt x="2023" y="1432"/>
                </a:lnTo>
                <a:lnTo>
                  <a:pt x="2026" y="1431"/>
                </a:lnTo>
                <a:lnTo>
                  <a:pt x="2029" y="1431"/>
                </a:lnTo>
                <a:lnTo>
                  <a:pt x="2032" y="1432"/>
                </a:lnTo>
                <a:lnTo>
                  <a:pt x="2035" y="1434"/>
                </a:lnTo>
                <a:lnTo>
                  <a:pt x="2038" y="1437"/>
                </a:lnTo>
                <a:lnTo>
                  <a:pt x="2042" y="1442"/>
                </a:lnTo>
                <a:lnTo>
                  <a:pt x="2052" y="1457"/>
                </a:lnTo>
                <a:lnTo>
                  <a:pt x="2067" y="1478"/>
                </a:lnTo>
                <a:lnTo>
                  <a:pt x="2084" y="1504"/>
                </a:lnTo>
                <a:lnTo>
                  <a:pt x="2103" y="1534"/>
                </a:lnTo>
                <a:lnTo>
                  <a:pt x="2121" y="1561"/>
                </a:lnTo>
                <a:lnTo>
                  <a:pt x="2136" y="1586"/>
                </a:lnTo>
                <a:lnTo>
                  <a:pt x="2141" y="1596"/>
                </a:lnTo>
                <a:lnTo>
                  <a:pt x="2145" y="1606"/>
                </a:lnTo>
                <a:lnTo>
                  <a:pt x="2147" y="1612"/>
                </a:lnTo>
                <a:lnTo>
                  <a:pt x="2147" y="1617"/>
                </a:lnTo>
                <a:lnTo>
                  <a:pt x="2147" y="1624"/>
                </a:lnTo>
                <a:lnTo>
                  <a:pt x="2147" y="1629"/>
                </a:lnTo>
                <a:lnTo>
                  <a:pt x="2149" y="1634"/>
                </a:lnTo>
                <a:lnTo>
                  <a:pt x="2151" y="1637"/>
                </a:lnTo>
                <a:lnTo>
                  <a:pt x="2156" y="1643"/>
                </a:lnTo>
                <a:lnTo>
                  <a:pt x="2158" y="1644"/>
                </a:lnTo>
                <a:lnTo>
                  <a:pt x="2170" y="1645"/>
                </a:lnTo>
                <a:lnTo>
                  <a:pt x="2196" y="1649"/>
                </a:lnTo>
                <a:lnTo>
                  <a:pt x="2210" y="1651"/>
                </a:lnTo>
                <a:lnTo>
                  <a:pt x="2221" y="1654"/>
                </a:lnTo>
                <a:lnTo>
                  <a:pt x="2225" y="1656"/>
                </a:lnTo>
                <a:lnTo>
                  <a:pt x="2228" y="1658"/>
                </a:lnTo>
                <a:lnTo>
                  <a:pt x="2229" y="1660"/>
                </a:lnTo>
                <a:lnTo>
                  <a:pt x="2228" y="1664"/>
                </a:lnTo>
                <a:lnTo>
                  <a:pt x="2220" y="1675"/>
                </a:lnTo>
                <a:lnTo>
                  <a:pt x="2212" y="1684"/>
                </a:lnTo>
                <a:lnTo>
                  <a:pt x="2209" y="1688"/>
                </a:lnTo>
                <a:lnTo>
                  <a:pt x="2205" y="1690"/>
                </a:lnTo>
                <a:lnTo>
                  <a:pt x="2203" y="1690"/>
                </a:lnTo>
                <a:lnTo>
                  <a:pt x="2202" y="1689"/>
                </a:lnTo>
                <a:lnTo>
                  <a:pt x="2200" y="1688"/>
                </a:lnTo>
                <a:lnTo>
                  <a:pt x="2198" y="1686"/>
                </a:lnTo>
                <a:lnTo>
                  <a:pt x="2190" y="1676"/>
                </a:lnTo>
                <a:lnTo>
                  <a:pt x="2180" y="1665"/>
                </a:lnTo>
                <a:lnTo>
                  <a:pt x="2173" y="1659"/>
                </a:lnTo>
                <a:lnTo>
                  <a:pt x="2167" y="1656"/>
                </a:lnTo>
                <a:lnTo>
                  <a:pt x="2161" y="1653"/>
                </a:lnTo>
                <a:lnTo>
                  <a:pt x="2154" y="1651"/>
                </a:lnTo>
                <a:lnTo>
                  <a:pt x="2147" y="1651"/>
                </a:lnTo>
                <a:lnTo>
                  <a:pt x="2142" y="1651"/>
                </a:lnTo>
                <a:lnTo>
                  <a:pt x="2137" y="1652"/>
                </a:lnTo>
                <a:lnTo>
                  <a:pt x="2133" y="1654"/>
                </a:lnTo>
                <a:lnTo>
                  <a:pt x="2129" y="1657"/>
                </a:lnTo>
                <a:lnTo>
                  <a:pt x="2127" y="1662"/>
                </a:lnTo>
                <a:lnTo>
                  <a:pt x="2125" y="1669"/>
                </a:lnTo>
                <a:lnTo>
                  <a:pt x="2124" y="1678"/>
                </a:lnTo>
                <a:lnTo>
                  <a:pt x="2124" y="1687"/>
                </a:lnTo>
                <a:lnTo>
                  <a:pt x="2127" y="1695"/>
                </a:lnTo>
                <a:lnTo>
                  <a:pt x="2130" y="1700"/>
                </a:lnTo>
                <a:lnTo>
                  <a:pt x="2133" y="1705"/>
                </a:lnTo>
                <a:lnTo>
                  <a:pt x="2134" y="1708"/>
                </a:lnTo>
                <a:lnTo>
                  <a:pt x="2135" y="1709"/>
                </a:lnTo>
                <a:lnTo>
                  <a:pt x="2135" y="1710"/>
                </a:lnTo>
                <a:lnTo>
                  <a:pt x="2134" y="1711"/>
                </a:lnTo>
                <a:lnTo>
                  <a:pt x="2129" y="1713"/>
                </a:lnTo>
                <a:lnTo>
                  <a:pt x="2121" y="1713"/>
                </a:lnTo>
                <a:lnTo>
                  <a:pt x="2098" y="1711"/>
                </a:lnTo>
                <a:lnTo>
                  <a:pt x="2077" y="1708"/>
                </a:lnTo>
                <a:lnTo>
                  <a:pt x="2072" y="1708"/>
                </a:lnTo>
                <a:lnTo>
                  <a:pt x="2068" y="1709"/>
                </a:lnTo>
                <a:lnTo>
                  <a:pt x="2064" y="1710"/>
                </a:lnTo>
                <a:lnTo>
                  <a:pt x="2060" y="1712"/>
                </a:lnTo>
                <a:lnTo>
                  <a:pt x="2057" y="1714"/>
                </a:lnTo>
                <a:lnTo>
                  <a:pt x="2055" y="1718"/>
                </a:lnTo>
                <a:lnTo>
                  <a:pt x="2053" y="1722"/>
                </a:lnTo>
                <a:lnTo>
                  <a:pt x="2052" y="1728"/>
                </a:lnTo>
                <a:lnTo>
                  <a:pt x="2050" y="1740"/>
                </a:lnTo>
                <a:lnTo>
                  <a:pt x="2046" y="1750"/>
                </a:lnTo>
                <a:lnTo>
                  <a:pt x="2041" y="1760"/>
                </a:lnTo>
                <a:lnTo>
                  <a:pt x="2037" y="1768"/>
                </a:lnTo>
                <a:lnTo>
                  <a:pt x="2034" y="1776"/>
                </a:lnTo>
                <a:lnTo>
                  <a:pt x="2031" y="1781"/>
                </a:lnTo>
                <a:lnTo>
                  <a:pt x="2031" y="1784"/>
                </a:lnTo>
                <a:lnTo>
                  <a:pt x="2031" y="1786"/>
                </a:lnTo>
                <a:lnTo>
                  <a:pt x="2032" y="1788"/>
                </a:lnTo>
                <a:lnTo>
                  <a:pt x="2034" y="1789"/>
                </a:lnTo>
                <a:lnTo>
                  <a:pt x="2036" y="1790"/>
                </a:lnTo>
                <a:lnTo>
                  <a:pt x="2040" y="1790"/>
                </a:lnTo>
                <a:lnTo>
                  <a:pt x="2045" y="1788"/>
                </a:lnTo>
                <a:lnTo>
                  <a:pt x="2050" y="1786"/>
                </a:lnTo>
                <a:lnTo>
                  <a:pt x="2062" y="1779"/>
                </a:lnTo>
                <a:lnTo>
                  <a:pt x="2076" y="1770"/>
                </a:lnTo>
                <a:lnTo>
                  <a:pt x="2091" y="1763"/>
                </a:lnTo>
                <a:lnTo>
                  <a:pt x="2103" y="1758"/>
                </a:lnTo>
                <a:lnTo>
                  <a:pt x="2108" y="1757"/>
                </a:lnTo>
                <a:lnTo>
                  <a:pt x="2113" y="1757"/>
                </a:lnTo>
                <a:lnTo>
                  <a:pt x="2117" y="1758"/>
                </a:lnTo>
                <a:lnTo>
                  <a:pt x="2120" y="1761"/>
                </a:lnTo>
                <a:lnTo>
                  <a:pt x="2124" y="1767"/>
                </a:lnTo>
                <a:lnTo>
                  <a:pt x="2129" y="1774"/>
                </a:lnTo>
                <a:lnTo>
                  <a:pt x="2134" y="1778"/>
                </a:lnTo>
                <a:lnTo>
                  <a:pt x="2138" y="1781"/>
                </a:lnTo>
                <a:lnTo>
                  <a:pt x="2141" y="1784"/>
                </a:lnTo>
                <a:lnTo>
                  <a:pt x="2144" y="1787"/>
                </a:lnTo>
                <a:lnTo>
                  <a:pt x="2146" y="1791"/>
                </a:lnTo>
                <a:lnTo>
                  <a:pt x="2146" y="1796"/>
                </a:lnTo>
                <a:lnTo>
                  <a:pt x="2147" y="1800"/>
                </a:lnTo>
                <a:lnTo>
                  <a:pt x="2150" y="1803"/>
                </a:lnTo>
                <a:lnTo>
                  <a:pt x="2154" y="1806"/>
                </a:lnTo>
                <a:lnTo>
                  <a:pt x="2158" y="1807"/>
                </a:lnTo>
                <a:lnTo>
                  <a:pt x="2162" y="1809"/>
                </a:lnTo>
                <a:lnTo>
                  <a:pt x="2166" y="1810"/>
                </a:lnTo>
                <a:lnTo>
                  <a:pt x="2169" y="1812"/>
                </a:lnTo>
                <a:lnTo>
                  <a:pt x="2171" y="1815"/>
                </a:lnTo>
                <a:lnTo>
                  <a:pt x="2176" y="1825"/>
                </a:lnTo>
                <a:lnTo>
                  <a:pt x="2184" y="1840"/>
                </a:lnTo>
                <a:lnTo>
                  <a:pt x="2188" y="1847"/>
                </a:lnTo>
                <a:lnTo>
                  <a:pt x="2192" y="1853"/>
                </a:lnTo>
                <a:lnTo>
                  <a:pt x="2196" y="1857"/>
                </a:lnTo>
                <a:lnTo>
                  <a:pt x="2201" y="1860"/>
                </a:lnTo>
                <a:lnTo>
                  <a:pt x="2210" y="1862"/>
                </a:lnTo>
                <a:lnTo>
                  <a:pt x="2220" y="1862"/>
                </a:lnTo>
                <a:lnTo>
                  <a:pt x="2224" y="1862"/>
                </a:lnTo>
                <a:lnTo>
                  <a:pt x="2228" y="1863"/>
                </a:lnTo>
                <a:lnTo>
                  <a:pt x="2232" y="1864"/>
                </a:lnTo>
                <a:lnTo>
                  <a:pt x="2236" y="1867"/>
                </a:lnTo>
                <a:lnTo>
                  <a:pt x="2242" y="1870"/>
                </a:lnTo>
                <a:lnTo>
                  <a:pt x="2252" y="1873"/>
                </a:lnTo>
                <a:lnTo>
                  <a:pt x="2265" y="1876"/>
                </a:lnTo>
                <a:lnTo>
                  <a:pt x="2278" y="1878"/>
                </a:lnTo>
                <a:lnTo>
                  <a:pt x="2301" y="1881"/>
                </a:lnTo>
                <a:lnTo>
                  <a:pt x="2310" y="1880"/>
                </a:lnTo>
                <a:lnTo>
                  <a:pt x="2295" y="1867"/>
                </a:lnTo>
                <a:lnTo>
                  <a:pt x="2270" y="1838"/>
                </a:lnTo>
                <a:lnTo>
                  <a:pt x="2257" y="1825"/>
                </a:lnTo>
                <a:lnTo>
                  <a:pt x="2248" y="1812"/>
                </a:lnTo>
                <a:lnTo>
                  <a:pt x="2245" y="1807"/>
                </a:lnTo>
                <a:lnTo>
                  <a:pt x="2243" y="1804"/>
                </a:lnTo>
                <a:lnTo>
                  <a:pt x="2243" y="1802"/>
                </a:lnTo>
                <a:lnTo>
                  <a:pt x="2243" y="1802"/>
                </a:lnTo>
                <a:lnTo>
                  <a:pt x="2243" y="1801"/>
                </a:lnTo>
                <a:lnTo>
                  <a:pt x="2244" y="1801"/>
                </a:lnTo>
                <a:lnTo>
                  <a:pt x="2248" y="1802"/>
                </a:lnTo>
                <a:lnTo>
                  <a:pt x="2252" y="1805"/>
                </a:lnTo>
                <a:lnTo>
                  <a:pt x="2258" y="1810"/>
                </a:lnTo>
                <a:lnTo>
                  <a:pt x="2266" y="1815"/>
                </a:lnTo>
                <a:lnTo>
                  <a:pt x="2281" y="1829"/>
                </a:lnTo>
                <a:lnTo>
                  <a:pt x="2298" y="1844"/>
                </a:lnTo>
                <a:lnTo>
                  <a:pt x="2315" y="1858"/>
                </a:lnTo>
                <a:lnTo>
                  <a:pt x="2329" y="1869"/>
                </a:lnTo>
                <a:lnTo>
                  <a:pt x="2335" y="1873"/>
                </a:lnTo>
                <a:lnTo>
                  <a:pt x="2339" y="1875"/>
                </a:lnTo>
                <a:lnTo>
                  <a:pt x="2341" y="1875"/>
                </a:lnTo>
                <a:lnTo>
                  <a:pt x="2342" y="1875"/>
                </a:lnTo>
                <a:lnTo>
                  <a:pt x="2343" y="1875"/>
                </a:lnTo>
                <a:lnTo>
                  <a:pt x="2343" y="1874"/>
                </a:lnTo>
                <a:lnTo>
                  <a:pt x="2343" y="1868"/>
                </a:lnTo>
                <a:lnTo>
                  <a:pt x="2342" y="1860"/>
                </a:lnTo>
                <a:lnTo>
                  <a:pt x="2340" y="1854"/>
                </a:lnTo>
                <a:lnTo>
                  <a:pt x="2337" y="1848"/>
                </a:lnTo>
                <a:lnTo>
                  <a:pt x="2334" y="1842"/>
                </a:lnTo>
                <a:lnTo>
                  <a:pt x="2332" y="1837"/>
                </a:lnTo>
                <a:lnTo>
                  <a:pt x="2331" y="1833"/>
                </a:lnTo>
                <a:lnTo>
                  <a:pt x="2332" y="1831"/>
                </a:lnTo>
                <a:lnTo>
                  <a:pt x="2339" y="1829"/>
                </a:lnTo>
                <a:lnTo>
                  <a:pt x="2349" y="1824"/>
                </a:lnTo>
                <a:lnTo>
                  <a:pt x="2355" y="1820"/>
                </a:lnTo>
                <a:lnTo>
                  <a:pt x="2359" y="1816"/>
                </a:lnTo>
                <a:lnTo>
                  <a:pt x="2360" y="1814"/>
                </a:lnTo>
                <a:lnTo>
                  <a:pt x="2361" y="1812"/>
                </a:lnTo>
                <a:lnTo>
                  <a:pt x="2361" y="1810"/>
                </a:lnTo>
                <a:lnTo>
                  <a:pt x="2360" y="1808"/>
                </a:lnTo>
                <a:lnTo>
                  <a:pt x="2349" y="1796"/>
                </a:lnTo>
                <a:lnTo>
                  <a:pt x="2331" y="1778"/>
                </a:lnTo>
                <a:lnTo>
                  <a:pt x="2311" y="1759"/>
                </a:lnTo>
                <a:lnTo>
                  <a:pt x="2297" y="1745"/>
                </a:lnTo>
                <a:lnTo>
                  <a:pt x="2293" y="1738"/>
                </a:lnTo>
                <a:lnTo>
                  <a:pt x="2288" y="1724"/>
                </a:lnTo>
                <a:lnTo>
                  <a:pt x="2282" y="1709"/>
                </a:lnTo>
                <a:lnTo>
                  <a:pt x="2277" y="1692"/>
                </a:lnTo>
                <a:lnTo>
                  <a:pt x="2274" y="1677"/>
                </a:lnTo>
                <a:lnTo>
                  <a:pt x="2272" y="1665"/>
                </a:lnTo>
                <a:lnTo>
                  <a:pt x="2272" y="1660"/>
                </a:lnTo>
                <a:lnTo>
                  <a:pt x="2273" y="1658"/>
                </a:lnTo>
                <a:lnTo>
                  <a:pt x="2275" y="1657"/>
                </a:lnTo>
                <a:lnTo>
                  <a:pt x="2278" y="1658"/>
                </a:lnTo>
                <a:lnTo>
                  <a:pt x="2293" y="1668"/>
                </a:lnTo>
                <a:lnTo>
                  <a:pt x="2311" y="1676"/>
                </a:lnTo>
                <a:lnTo>
                  <a:pt x="2318" y="1681"/>
                </a:lnTo>
                <a:lnTo>
                  <a:pt x="2324" y="1687"/>
                </a:lnTo>
                <a:lnTo>
                  <a:pt x="2326" y="1690"/>
                </a:lnTo>
                <a:lnTo>
                  <a:pt x="2329" y="1693"/>
                </a:lnTo>
                <a:lnTo>
                  <a:pt x="2330" y="1696"/>
                </a:lnTo>
                <a:lnTo>
                  <a:pt x="2331" y="1699"/>
                </a:lnTo>
                <a:lnTo>
                  <a:pt x="2331" y="1711"/>
                </a:lnTo>
                <a:lnTo>
                  <a:pt x="2332" y="1717"/>
                </a:lnTo>
                <a:lnTo>
                  <a:pt x="2335" y="1722"/>
                </a:lnTo>
                <a:lnTo>
                  <a:pt x="2339" y="1727"/>
                </a:lnTo>
                <a:lnTo>
                  <a:pt x="2347" y="1736"/>
                </a:lnTo>
                <a:lnTo>
                  <a:pt x="2357" y="1746"/>
                </a:lnTo>
                <a:lnTo>
                  <a:pt x="2361" y="1750"/>
                </a:lnTo>
                <a:lnTo>
                  <a:pt x="2365" y="1754"/>
                </a:lnTo>
                <a:lnTo>
                  <a:pt x="2367" y="1754"/>
                </a:lnTo>
                <a:lnTo>
                  <a:pt x="2369" y="1753"/>
                </a:lnTo>
                <a:lnTo>
                  <a:pt x="2371" y="1752"/>
                </a:lnTo>
                <a:lnTo>
                  <a:pt x="2373" y="1748"/>
                </a:lnTo>
                <a:lnTo>
                  <a:pt x="2376" y="1733"/>
                </a:lnTo>
                <a:lnTo>
                  <a:pt x="2378" y="1712"/>
                </a:lnTo>
                <a:lnTo>
                  <a:pt x="2379" y="1701"/>
                </a:lnTo>
                <a:lnTo>
                  <a:pt x="2380" y="1692"/>
                </a:lnTo>
                <a:lnTo>
                  <a:pt x="2382" y="1684"/>
                </a:lnTo>
                <a:lnTo>
                  <a:pt x="2385" y="1679"/>
                </a:lnTo>
                <a:lnTo>
                  <a:pt x="2395" y="1671"/>
                </a:lnTo>
                <a:lnTo>
                  <a:pt x="2402" y="1664"/>
                </a:lnTo>
                <a:lnTo>
                  <a:pt x="2405" y="1659"/>
                </a:lnTo>
                <a:lnTo>
                  <a:pt x="2406" y="1655"/>
                </a:lnTo>
                <a:lnTo>
                  <a:pt x="2406" y="1650"/>
                </a:lnTo>
                <a:lnTo>
                  <a:pt x="2404" y="1645"/>
                </a:lnTo>
                <a:lnTo>
                  <a:pt x="2399" y="1639"/>
                </a:lnTo>
                <a:lnTo>
                  <a:pt x="2392" y="1634"/>
                </a:lnTo>
                <a:lnTo>
                  <a:pt x="2384" y="1628"/>
                </a:lnTo>
                <a:lnTo>
                  <a:pt x="2375" y="1622"/>
                </a:lnTo>
                <a:lnTo>
                  <a:pt x="2357" y="1611"/>
                </a:lnTo>
                <a:lnTo>
                  <a:pt x="2345" y="1603"/>
                </a:lnTo>
                <a:lnTo>
                  <a:pt x="2330" y="1588"/>
                </a:lnTo>
                <a:lnTo>
                  <a:pt x="2300" y="1564"/>
                </a:lnTo>
                <a:lnTo>
                  <a:pt x="2272" y="1540"/>
                </a:lnTo>
                <a:lnTo>
                  <a:pt x="2255" y="1525"/>
                </a:lnTo>
                <a:lnTo>
                  <a:pt x="2252" y="1521"/>
                </a:lnTo>
                <a:lnTo>
                  <a:pt x="2250" y="1516"/>
                </a:lnTo>
                <a:lnTo>
                  <a:pt x="2247" y="1511"/>
                </a:lnTo>
                <a:lnTo>
                  <a:pt x="2245" y="1505"/>
                </a:lnTo>
                <a:lnTo>
                  <a:pt x="2244" y="1499"/>
                </a:lnTo>
                <a:lnTo>
                  <a:pt x="2244" y="1494"/>
                </a:lnTo>
                <a:lnTo>
                  <a:pt x="2244" y="1487"/>
                </a:lnTo>
                <a:lnTo>
                  <a:pt x="2246" y="1481"/>
                </a:lnTo>
                <a:lnTo>
                  <a:pt x="2248" y="1478"/>
                </a:lnTo>
                <a:lnTo>
                  <a:pt x="2250" y="1475"/>
                </a:lnTo>
                <a:lnTo>
                  <a:pt x="2253" y="1473"/>
                </a:lnTo>
                <a:lnTo>
                  <a:pt x="2256" y="1471"/>
                </a:lnTo>
                <a:lnTo>
                  <a:pt x="2264" y="1468"/>
                </a:lnTo>
                <a:lnTo>
                  <a:pt x="2270" y="1464"/>
                </a:lnTo>
                <a:lnTo>
                  <a:pt x="2275" y="1461"/>
                </a:lnTo>
                <a:lnTo>
                  <a:pt x="2278" y="1458"/>
                </a:lnTo>
                <a:lnTo>
                  <a:pt x="2279" y="1456"/>
                </a:lnTo>
                <a:lnTo>
                  <a:pt x="2278" y="1454"/>
                </a:lnTo>
                <a:lnTo>
                  <a:pt x="2277" y="1452"/>
                </a:lnTo>
                <a:lnTo>
                  <a:pt x="2274" y="1449"/>
                </a:lnTo>
                <a:lnTo>
                  <a:pt x="2270" y="1447"/>
                </a:lnTo>
                <a:lnTo>
                  <a:pt x="2267" y="1446"/>
                </a:lnTo>
                <a:lnTo>
                  <a:pt x="2262" y="1445"/>
                </a:lnTo>
                <a:lnTo>
                  <a:pt x="2259" y="1445"/>
                </a:lnTo>
                <a:lnTo>
                  <a:pt x="2253" y="1445"/>
                </a:lnTo>
                <a:lnTo>
                  <a:pt x="2247" y="1447"/>
                </a:lnTo>
                <a:lnTo>
                  <a:pt x="2237" y="1452"/>
                </a:lnTo>
                <a:lnTo>
                  <a:pt x="2234" y="1455"/>
                </a:lnTo>
                <a:lnTo>
                  <a:pt x="2229" y="1457"/>
                </a:lnTo>
                <a:lnTo>
                  <a:pt x="2221" y="1459"/>
                </a:lnTo>
                <a:lnTo>
                  <a:pt x="2216" y="1459"/>
                </a:lnTo>
                <a:lnTo>
                  <a:pt x="2213" y="1457"/>
                </a:lnTo>
                <a:lnTo>
                  <a:pt x="2212" y="1456"/>
                </a:lnTo>
                <a:lnTo>
                  <a:pt x="2212" y="1454"/>
                </a:lnTo>
                <a:lnTo>
                  <a:pt x="2213" y="1452"/>
                </a:lnTo>
                <a:lnTo>
                  <a:pt x="2214" y="1449"/>
                </a:lnTo>
                <a:lnTo>
                  <a:pt x="2218" y="1443"/>
                </a:lnTo>
                <a:lnTo>
                  <a:pt x="2224" y="1440"/>
                </a:lnTo>
                <a:lnTo>
                  <a:pt x="2229" y="1438"/>
                </a:lnTo>
                <a:lnTo>
                  <a:pt x="2234" y="1436"/>
                </a:lnTo>
                <a:lnTo>
                  <a:pt x="2237" y="1435"/>
                </a:lnTo>
                <a:lnTo>
                  <a:pt x="2239" y="1433"/>
                </a:lnTo>
                <a:lnTo>
                  <a:pt x="2238" y="1430"/>
                </a:lnTo>
                <a:lnTo>
                  <a:pt x="2235" y="1426"/>
                </a:lnTo>
                <a:lnTo>
                  <a:pt x="2229" y="1420"/>
                </a:lnTo>
                <a:lnTo>
                  <a:pt x="2222" y="1417"/>
                </a:lnTo>
                <a:lnTo>
                  <a:pt x="2214" y="1414"/>
                </a:lnTo>
                <a:lnTo>
                  <a:pt x="2207" y="1412"/>
                </a:lnTo>
                <a:lnTo>
                  <a:pt x="2201" y="1411"/>
                </a:lnTo>
                <a:lnTo>
                  <a:pt x="2194" y="1411"/>
                </a:lnTo>
                <a:lnTo>
                  <a:pt x="2190" y="1412"/>
                </a:lnTo>
                <a:lnTo>
                  <a:pt x="2187" y="1413"/>
                </a:lnTo>
                <a:lnTo>
                  <a:pt x="2183" y="1414"/>
                </a:lnTo>
                <a:lnTo>
                  <a:pt x="2178" y="1413"/>
                </a:lnTo>
                <a:lnTo>
                  <a:pt x="2171" y="1411"/>
                </a:lnTo>
                <a:lnTo>
                  <a:pt x="2164" y="1408"/>
                </a:lnTo>
                <a:lnTo>
                  <a:pt x="2159" y="1404"/>
                </a:lnTo>
                <a:lnTo>
                  <a:pt x="2156" y="1399"/>
                </a:lnTo>
                <a:lnTo>
                  <a:pt x="2156" y="1397"/>
                </a:lnTo>
                <a:lnTo>
                  <a:pt x="2156" y="1395"/>
                </a:lnTo>
                <a:lnTo>
                  <a:pt x="2158" y="1393"/>
                </a:lnTo>
                <a:lnTo>
                  <a:pt x="2160" y="1391"/>
                </a:lnTo>
                <a:lnTo>
                  <a:pt x="2171" y="1385"/>
                </a:lnTo>
                <a:lnTo>
                  <a:pt x="2180" y="1382"/>
                </a:lnTo>
                <a:lnTo>
                  <a:pt x="2183" y="1381"/>
                </a:lnTo>
                <a:lnTo>
                  <a:pt x="2185" y="1379"/>
                </a:lnTo>
                <a:lnTo>
                  <a:pt x="2185" y="1375"/>
                </a:lnTo>
                <a:lnTo>
                  <a:pt x="2184" y="1371"/>
                </a:lnTo>
                <a:lnTo>
                  <a:pt x="2181" y="1365"/>
                </a:lnTo>
                <a:lnTo>
                  <a:pt x="2177" y="1357"/>
                </a:lnTo>
                <a:lnTo>
                  <a:pt x="2172" y="1348"/>
                </a:lnTo>
                <a:lnTo>
                  <a:pt x="2167" y="1340"/>
                </a:lnTo>
                <a:lnTo>
                  <a:pt x="2165" y="1337"/>
                </a:lnTo>
                <a:lnTo>
                  <a:pt x="2162" y="1335"/>
                </a:lnTo>
                <a:lnTo>
                  <a:pt x="2160" y="1333"/>
                </a:lnTo>
                <a:lnTo>
                  <a:pt x="2158" y="1333"/>
                </a:lnTo>
                <a:lnTo>
                  <a:pt x="2155" y="1335"/>
                </a:lnTo>
                <a:lnTo>
                  <a:pt x="2152" y="1338"/>
                </a:lnTo>
                <a:lnTo>
                  <a:pt x="2151" y="1342"/>
                </a:lnTo>
                <a:lnTo>
                  <a:pt x="2149" y="1347"/>
                </a:lnTo>
                <a:lnTo>
                  <a:pt x="2147" y="1360"/>
                </a:lnTo>
                <a:lnTo>
                  <a:pt x="2143" y="1368"/>
                </a:lnTo>
                <a:lnTo>
                  <a:pt x="2142" y="1370"/>
                </a:lnTo>
                <a:lnTo>
                  <a:pt x="2140" y="1372"/>
                </a:lnTo>
                <a:lnTo>
                  <a:pt x="2138" y="1373"/>
                </a:lnTo>
                <a:lnTo>
                  <a:pt x="2136" y="1374"/>
                </a:lnTo>
                <a:lnTo>
                  <a:pt x="2132" y="1374"/>
                </a:lnTo>
                <a:lnTo>
                  <a:pt x="2128" y="1372"/>
                </a:lnTo>
                <a:lnTo>
                  <a:pt x="2125" y="1370"/>
                </a:lnTo>
                <a:lnTo>
                  <a:pt x="2122" y="1367"/>
                </a:lnTo>
                <a:lnTo>
                  <a:pt x="2116" y="1362"/>
                </a:lnTo>
                <a:lnTo>
                  <a:pt x="2108" y="1358"/>
                </a:lnTo>
                <a:lnTo>
                  <a:pt x="2105" y="1354"/>
                </a:lnTo>
                <a:lnTo>
                  <a:pt x="2102" y="1350"/>
                </a:lnTo>
                <a:lnTo>
                  <a:pt x="2100" y="1346"/>
                </a:lnTo>
                <a:lnTo>
                  <a:pt x="2098" y="1341"/>
                </a:lnTo>
                <a:lnTo>
                  <a:pt x="2098" y="1329"/>
                </a:lnTo>
                <a:lnTo>
                  <a:pt x="2099" y="1319"/>
                </a:lnTo>
                <a:lnTo>
                  <a:pt x="2100" y="1314"/>
                </a:lnTo>
                <a:lnTo>
                  <a:pt x="2099" y="1309"/>
                </a:lnTo>
                <a:lnTo>
                  <a:pt x="2098" y="1305"/>
                </a:lnTo>
                <a:lnTo>
                  <a:pt x="2094" y="1301"/>
                </a:lnTo>
                <a:lnTo>
                  <a:pt x="2078" y="1284"/>
                </a:lnTo>
                <a:lnTo>
                  <a:pt x="2067" y="1272"/>
                </a:lnTo>
                <a:lnTo>
                  <a:pt x="2064" y="1271"/>
                </a:lnTo>
                <a:lnTo>
                  <a:pt x="2063" y="1269"/>
                </a:lnTo>
                <a:lnTo>
                  <a:pt x="2062" y="1266"/>
                </a:lnTo>
                <a:lnTo>
                  <a:pt x="2063" y="1263"/>
                </a:lnTo>
                <a:lnTo>
                  <a:pt x="2064" y="1258"/>
                </a:lnTo>
                <a:lnTo>
                  <a:pt x="2069" y="1252"/>
                </a:lnTo>
                <a:lnTo>
                  <a:pt x="2070" y="1249"/>
                </a:lnTo>
                <a:lnTo>
                  <a:pt x="2070" y="1242"/>
                </a:lnTo>
                <a:lnTo>
                  <a:pt x="2068" y="1235"/>
                </a:lnTo>
                <a:lnTo>
                  <a:pt x="2064" y="1229"/>
                </a:lnTo>
                <a:lnTo>
                  <a:pt x="2060" y="1221"/>
                </a:lnTo>
                <a:lnTo>
                  <a:pt x="2055" y="1215"/>
                </a:lnTo>
                <a:lnTo>
                  <a:pt x="2052" y="1213"/>
                </a:lnTo>
                <a:lnTo>
                  <a:pt x="2049" y="1211"/>
                </a:lnTo>
                <a:lnTo>
                  <a:pt x="2047" y="1210"/>
                </a:lnTo>
                <a:lnTo>
                  <a:pt x="2042" y="1209"/>
                </a:lnTo>
                <a:lnTo>
                  <a:pt x="2025" y="1209"/>
                </a:lnTo>
                <a:lnTo>
                  <a:pt x="2004" y="1209"/>
                </a:lnTo>
                <a:lnTo>
                  <a:pt x="1993" y="1209"/>
                </a:lnTo>
                <a:lnTo>
                  <a:pt x="1986" y="1211"/>
                </a:lnTo>
                <a:lnTo>
                  <a:pt x="1983" y="1211"/>
                </a:lnTo>
                <a:lnTo>
                  <a:pt x="1981" y="1212"/>
                </a:lnTo>
                <a:lnTo>
                  <a:pt x="1980" y="1214"/>
                </a:lnTo>
                <a:lnTo>
                  <a:pt x="1980" y="1215"/>
                </a:lnTo>
                <a:lnTo>
                  <a:pt x="1984" y="1219"/>
                </a:lnTo>
                <a:lnTo>
                  <a:pt x="1990" y="1226"/>
                </a:lnTo>
                <a:lnTo>
                  <a:pt x="1998" y="1232"/>
                </a:lnTo>
                <a:lnTo>
                  <a:pt x="2008" y="1238"/>
                </a:lnTo>
                <a:lnTo>
                  <a:pt x="2025" y="1250"/>
                </a:lnTo>
                <a:lnTo>
                  <a:pt x="2033" y="1255"/>
                </a:lnTo>
                <a:lnTo>
                  <a:pt x="2037" y="1255"/>
                </a:lnTo>
                <a:lnTo>
                  <a:pt x="2047" y="1256"/>
                </a:lnTo>
                <a:lnTo>
                  <a:pt x="2051" y="1256"/>
                </a:lnTo>
                <a:lnTo>
                  <a:pt x="2054" y="1258"/>
                </a:lnTo>
                <a:lnTo>
                  <a:pt x="2056" y="1259"/>
                </a:lnTo>
                <a:lnTo>
                  <a:pt x="2056" y="1260"/>
                </a:lnTo>
                <a:lnTo>
                  <a:pt x="2056" y="1261"/>
                </a:lnTo>
                <a:lnTo>
                  <a:pt x="2056" y="1262"/>
                </a:lnTo>
                <a:lnTo>
                  <a:pt x="2050" y="1269"/>
                </a:lnTo>
                <a:lnTo>
                  <a:pt x="2042" y="1275"/>
                </a:lnTo>
                <a:lnTo>
                  <a:pt x="2039" y="1278"/>
                </a:lnTo>
                <a:lnTo>
                  <a:pt x="2036" y="1282"/>
                </a:lnTo>
                <a:lnTo>
                  <a:pt x="2033" y="1286"/>
                </a:lnTo>
                <a:lnTo>
                  <a:pt x="2032" y="1292"/>
                </a:lnTo>
                <a:lnTo>
                  <a:pt x="2030" y="1304"/>
                </a:lnTo>
                <a:lnTo>
                  <a:pt x="2027" y="1318"/>
                </a:lnTo>
                <a:lnTo>
                  <a:pt x="2024" y="1322"/>
                </a:lnTo>
                <a:lnTo>
                  <a:pt x="2020" y="1325"/>
                </a:lnTo>
                <a:lnTo>
                  <a:pt x="2018" y="1325"/>
                </a:lnTo>
                <a:lnTo>
                  <a:pt x="2016" y="1325"/>
                </a:lnTo>
                <a:lnTo>
                  <a:pt x="2014" y="1323"/>
                </a:lnTo>
                <a:lnTo>
                  <a:pt x="2011" y="1321"/>
                </a:lnTo>
                <a:lnTo>
                  <a:pt x="2003" y="1309"/>
                </a:lnTo>
                <a:lnTo>
                  <a:pt x="1996" y="1300"/>
                </a:lnTo>
                <a:lnTo>
                  <a:pt x="1994" y="1297"/>
                </a:lnTo>
                <a:lnTo>
                  <a:pt x="1993" y="1296"/>
                </a:lnTo>
                <a:lnTo>
                  <a:pt x="1991" y="1298"/>
                </a:lnTo>
                <a:lnTo>
                  <a:pt x="1990" y="1302"/>
                </a:lnTo>
                <a:lnTo>
                  <a:pt x="1988" y="1307"/>
                </a:lnTo>
                <a:lnTo>
                  <a:pt x="1985" y="1314"/>
                </a:lnTo>
                <a:lnTo>
                  <a:pt x="1982" y="1320"/>
                </a:lnTo>
                <a:lnTo>
                  <a:pt x="1979" y="1324"/>
                </a:lnTo>
                <a:lnTo>
                  <a:pt x="1975" y="1328"/>
                </a:lnTo>
                <a:lnTo>
                  <a:pt x="1972" y="1330"/>
                </a:lnTo>
                <a:lnTo>
                  <a:pt x="1971" y="1330"/>
                </a:lnTo>
                <a:lnTo>
                  <a:pt x="1970" y="1330"/>
                </a:lnTo>
                <a:lnTo>
                  <a:pt x="1969" y="1330"/>
                </a:lnTo>
                <a:lnTo>
                  <a:pt x="1969" y="1328"/>
                </a:lnTo>
                <a:lnTo>
                  <a:pt x="1970" y="1317"/>
                </a:lnTo>
                <a:lnTo>
                  <a:pt x="1974" y="1300"/>
                </a:lnTo>
                <a:lnTo>
                  <a:pt x="1976" y="1292"/>
                </a:lnTo>
                <a:lnTo>
                  <a:pt x="1978" y="1283"/>
                </a:lnTo>
                <a:lnTo>
                  <a:pt x="1978" y="1276"/>
                </a:lnTo>
                <a:lnTo>
                  <a:pt x="1976" y="1271"/>
                </a:lnTo>
                <a:lnTo>
                  <a:pt x="1970" y="1254"/>
                </a:lnTo>
                <a:lnTo>
                  <a:pt x="1964" y="1230"/>
                </a:lnTo>
                <a:lnTo>
                  <a:pt x="1960" y="1217"/>
                </a:lnTo>
                <a:lnTo>
                  <a:pt x="1957" y="1207"/>
                </a:lnTo>
                <a:lnTo>
                  <a:pt x="1953" y="1198"/>
                </a:lnTo>
                <a:lnTo>
                  <a:pt x="1951" y="1195"/>
                </a:lnTo>
                <a:lnTo>
                  <a:pt x="1946" y="1197"/>
                </a:lnTo>
                <a:lnTo>
                  <a:pt x="1936" y="1205"/>
                </a:lnTo>
                <a:lnTo>
                  <a:pt x="1922" y="1215"/>
                </a:lnTo>
                <a:lnTo>
                  <a:pt x="1907" y="1228"/>
                </a:lnTo>
                <a:lnTo>
                  <a:pt x="1894" y="1241"/>
                </a:lnTo>
                <a:lnTo>
                  <a:pt x="1882" y="1254"/>
                </a:lnTo>
                <a:lnTo>
                  <a:pt x="1878" y="1259"/>
                </a:lnTo>
                <a:lnTo>
                  <a:pt x="1875" y="1264"/>
                </a:lnTo>
                <a:lnTo>
                  <a:pt x="1874" y="1269"/>
                </a:lnTo>
                <a:lnTo>
                  <a:pt x="1874" y="1271"/>
                </a:lnTo>
                <a:lnTo>
                  <a:pt x="1882" y="1282"/>
                </a:lnTo>
                <a:lnTo>
                  <a:pt x="1891" y="1294"/>
                </a:lnTo>
                <a:lnTo>
                  <a:pt x="1894" y="1299"/>
                </a:lnTo>
                <a:lnTo>
                  <a:pt x="1896" y="1304"/>
                </a:lnTo>
                <a:lnTo>
                  <a:pt x="1897" y="1308"/>
                </a:lnTo>
                <a:lnTo>
                  <a:pt x="1897" y="1311"/>
                </a:lnTo>
                <a:lnTo>
                  <a:pt x="1893" y="1316"/>
                </a:lnTo>
                <a:lnTo>
                  <a:pt x="1888" y="1321"/>
                </a:lnTo>
                <a:lnTo>
                  <a:pt x="1887" y="1322"/>
                </a:lnTo>
                <a:lnTo>
                  <a:pt x="1886" y="1324"/>
                </a:lnTo>
                <a:lnTo>
                  <a:pt x="1885" y="1326"/>
                </a:lnTo>
                <a:lnTo>
                  <a:pt x="1886" y="1329"/>
                </a:lnTo>
                <a:lnTo>
                  <a:pt x="1888" y="1335"/>
                </a:lnTo>
                <a:lnTo>
                  <a:pt x="1892" y="1342"/>
                </a:lnTo>
                <a:lnTo>
                  <a:pt x="1894" y="1349"/>
                </a:lnTo>
                <a:lnTo>
                  <a:pt x="1894" y="1357"/>
                </a:lnTo>
                <a:lnTo>
                  <a:pt x="1894" y="1367"/>
                </a:lnTo>
                <a:lnTo>
                  <a:pt x="1892" y="1380"/>
                </a:lnTo>
                <a:lnTo>
                  <a:pt x="1891" y="1391"/>
                </a:lnTo>
                <a:lnTo>
                  <a:pt x="1888" y="1395"/>
                </a:lnTo>
                <a:lnTo>
                  <a:pt x="1883" y="1392"/>
                </a:lnTo>
                <a:lnTo>
                  <a:pt x="1874" y="1387"/>
                </a:lnTo>
                <a:lnTo>
                  <a:pt x="1870" y="1384"/>
                </a:lnTo>
                <a:lnTo>
                  <a:pt x="1865" y="1379"/>
                </a:lnTo>
                <a:lnTo>
                  <a:pt x="1862" y="1374"/>
                </a:lnTo>
                <a:lnTo>
                  <a:pt x="1861" y="1369"/>
                </a:lnTo>
                <a:lnTo>
                  <a:pt x="1860" y="1362"/>
                </a:lnTo>
                <a:lnTo>
                  <a:pt x="1857" y="1354"/>
                </a:lnTo>
                <a:lnTo>
                  <a:pt x="1854" y="1345"/>
                </a:lnTo>
                <a:lnTo>
                  <a:pt x="1851" y="1336"/>
                </a:lnTo>
                <a:lnTo>
                  <a:pt x="1843" y="1318"/>
                </a:lnTo>
                <a:lnTo>
                  <a:pt x="1839" y="1306"/>
                </a:lnTo>
                <a:lnTo>
                  <a:pt x="1838" y="1302"/>
                </a:lnTo>
                <a:lnTo>
                  <a:pt x="1839" y="1299"/>
                </a:lnTo>
                <a:lnTo>
                  <a:pt x="1840" y="1297"/>
                </a:lnTo>
                <a:lnTo>
                  <a:pt x="1842" y="1295"/>
                </a:lnTo>
                <a:lnTo>
                  <a:pt x="1847" y="1291"/>
                </a:lnTo>
                <a:lnTo>
                  <a:pt x="1848" y="1287"/>
                </a:lnTo>
                <a:lnTo>
                  <a:pt x="1845" y="1283"/>
                </a:lnTo>
                <a:lnTo>
                  <a:pt x="1840" y="1277"/>
                </a:lnTo>
                <a:lnTo>
                  <a:pt x="1838" y="1273"/>
                </a:lnTo>
                <a:lnTo>
                  <a:pt x="1836" y="1269"/>
                </a:lnTo>
                <a:lnTo>
                  <a:pt x="1836" y="1265"/>
                </a:lnTo>
                <a:lnTo>
                  <a:pt x="1838" y="1262"/>
                </a:lnTo>
                <a:lnTo>
                  <a:pt x="1851" y="1248"/>
                </a:lnTo>
                <a:lnTo>
                  <a:pt x="1869" y="1223"/>
                </a:lnTo>
                <a:lnTo>
                  <a:pt x="1878" y="1211"/>
                </a:lnTo>
                <a:lnTo>
                  <a:pt x="1884" y="1200"/>
                </a:lnTo>
                <a:lnTo>
                  <a:pt x="1886" y="1195"/>
                </a:lnTo>
                <a:lnTo>
                  <a:pt x="1888" y="1192"/>
                </a:lnTo>
                <a:lnTo>
                  <a:pt x="1888" y="1189"/>
                </a:lnTo>
                <a:lnTo>
                  <a:pt x="1888" y="1188"/>
                </a:lnTo>
                <a:lnTo>
                  <a:pt x="1882" y="1187"/>
                </a:lnTo>
                <a:lnTo>
                  <a:pt x="1873" y="1188"/>
                </a:lnTo>
                <a:lnTo>
                  <a:pt x="1859" y="1189"/>
                </a:lnTo>
                <a:lnTo>
                  <a:pt x="1844" y="1192"/>
                </a:lnTo>
                <a:lnTo>
                  <a:pt x="1830" y="1195"/>
                </a:lnTo>
                <a:lnTo>
                  <a:pt x="1817" y="1199"/>
                </a:lnTo>
                <a:lnTo>
                  <a:pt x="1812" y="1203"/>
                </a:lnTo>
                <a:lnTo>
                  <a:pt x="1807" y="1205"/>
                </a:lnTo>
                <a:lnTo>
                  <a:pt x="1804" y="1208"/>
                </a:lnTo>
                <a:lnTo>
                  <a:pt x="1801" y="1210"/>
                </a:lnTo>
                <a:lnTo>
                  <a:pt x="1794" y="1227"/>
                </a:lnTo>
                <a:lnTo>
                  <a:pt x="1782" y="1250"/>
                </a:lnTo>
                <a:lnTo>
                  <a:pt x="1776" y="1262"/>
                </a:lnTo>
                <a:lnTo>
                  <a:pt x="1771" y="1275"/>
                </a:lnTo>
                <a:lnTo>
                  <a:pt x="1767" y="1287"/>
                </a:lnTo>
                <a:lnTo>
                  <a:pt x="1766" y="1299"/>
                </a:lnTo>
                <a:lnTo>
                  <a:pt x="1767" y="1322"/>
                </a:lnTo>
                <a:lnTo>
                  <a:pt x="1768" y="1343"/>
                </a:lnTo>
                <a:lnTo>
                  <a:pt x="1770" y="1352"/>
                </a:lnTo>
                <a:lnTo>
                  <a:pt x="1772" y="1360"/>
                </a:lnTo>
                <a:lnTo>
                  <a:pt x="1775" y="1366"/>
                </a:lnTo>
                <a:lnTo>
                  <a:pt x="1779" y="1370"/>
                </a:lnTo>
                <a:lnTo>
                  <a:pt x="1786" y="1373"/>
                </a:lnTo>
                <a:lnTo>
                  <a:pt x="1794" y="1375"/>
                </a:lnTo>
                <a:lnTo>
                  <a:pt x="1805" y="1379"/>
                </a:lnTo>
                <a:lnTo>
                  <a:pt x="1815" y="1381"/>
                </a:lnTo>
                <a:lnTo>
                  <a:pt x="1823" y="1383"/>
                </a:lnTo>
                <a:lnTo>
                  <a:pt x="1830" y="1385"/>
                </a:lnTo>
                <a:lnTo>
                  <a:pt x="1832" y="1386"/>
                </a:lnTo>
                <a:lnTo>
                  <a:pt x="1833" y="1387"/>
                </a:lnTo>
                <a:lnTo>
                  <a:pt x="1833" y="1389"/>
                </a:lnTo>
                <a:lnTo>
                  <a:pt x="1831" y="1390"/>
                </a:lnTo>
                <a:lnTo>
                  <a:pt x="1816" y="1394"/>
                </a:lnTo>
                <a:lnTo>
                  <a:pt x="1797" y="1398"/>
                </a:lnTo>
                <a:lnTo>
                  <a:pt x="1789" y="1401"/>
                </a:lnTo>
                <a:lnTo>
                  <a:pt x="1783" y="1403"/>
                </a:lnTo>
                <a:lnTo>
                  <a:pt x="1782" y="1403"/>
                </a:lnTo>
                <a:lnTo>
                  <a:pt x="1781" y="1404"/>
                </a:lnTo>
                <a:lnTo>
                  <a:pt x="1781" y="1405"/>
                </a:lnTo>
                <a:lnTo>
                  <a:pt x="1782" y="1406"/>
                </a:lnTo>
                <a:lnTo>
                  <a:pt x="1800" y="1418"/>
                </a:lnTo>
                <a:lnTo>
                  <a:pt x="1834" y="1438"/>
                </a:lnTo>
                <a:lnTo>
                  <a:pt x="1864" y="1458"/>
                </a:lnTo>
                <a:lnTo>
                  <a:pt x="1878" y="1468"/>
                </a:lnTo>
                <a:lnTo>
                  <a:pt x="1877" y="1474"/>
                </a:lnTo>
                <a:lnTo>
                  <a:pt x="1876" y="1489"/>
                </a:lnTo>
                <a:lnTo>
                  <a:pt x="1875" y="1497"/>
                </a:lnTo>
                <a:lnTo>
                  <a:pt x="1875" y="1504"/>
                </a:lnTo>
                <a:lnTo>
                  <a:pt x="1876" y="1511"/>
                </a:lnTo>
                <a:lnTo>
                  <a:pt x="1877" y="1514"/>
                </a:lnTo>
                <a:lnTo>
                  <a:pt x="1881" y="1517"/>
                </a:lnTo>
                <a:lnTo>
                  <a:pt x="1886" y="1520"/>
                </a:lnTo>
                <a:lnTo>
                  <a:pt x="1888" y="1521"/>
                </a:lnTo>
                <a:lnTo>
                  <a:pt x="1889" y="1523"/>
                </a:lnTo>
                <a:lnTo>
                  <a:pt x="1891" y="1524"/>
                </a:lnTo>
                <a:lnTo>
                  <a:pt x="1891" y="1527"/>
                </a:lnTo>
                <a:lnTo>
                  <a:pt x="1888" y="1529"/>
                </a:lnTo>
                <a:lnTo>
                  <a:pt x="1885" y="1531"/>
                </a:lnTo>
                <a:lnTo>
                  <a:pt x="1881" y="1534"/>
                </a:lnTo>
                <a:lnTo>
                  <a:pt x="1876" y="1536"/>
                </a:lnTo>
                <a:lnTo>
                  <a:pt x="1872" y="1538"/>
                </a:lnTo>
                <a:lnTo>
                  <a:pt x="1866" y="1540"/>
                </a:lnTo>
                <a:lnTo>
                  <a:pt x="1863" y="1544"/>
                </a:lnTo>
                <a:lnTo>
                  <a:pt x="1861" y="1548"/>
                </a:lnTo>
                <a:lnTo>
                  <a:pt x="1859" y="1558"/>
                </a:lnTo>
                <a:lnTo>
                  <a:pt x="1859" y="1568"/>
                </a:lnTo>
                <a:lnTo>
                  <a:pt x="1859" y="1573"/>
                </a:lnTo>
                <a:lnTo>
                  <a:pt x="1858" y="1579"/>
                </a:lnTo>
                <a:lnTo>
                  <a:pt x="1856" y="1583"/>
                </a:lnTo>
                <a:lnTo>
                  <a:pt x="1853" y="1588"/>
                </a:lnTo>
                <a:lnTo>
                  <a:pt x="1843" y="1605"/>
                </a:lnTo>
                <a:lnTo>
                  <a:pt x="1836" y="1616"/>
                </a:lnTo>
                <a:lnTo>
                  <a:pt x="1835" y="1617"/>
                </a:lnTo>
                <a:lnTo>
                  <a:pt x="1833" y="1616"/>
                </a:lnTo>
                <a:lnTo>
                  <a:pt x="1831" y="1615"/>
                </a:lnTo>
                <a:lnTo>
                  <a:pt x="1828" y="1613"/>
                </a:lnTo>
                <a:lnTo>
                  <a:pt x="1822" y="1607"/>
                </a:lnTo>
                <a:lnTo>
                  <a:pt x="1817" y="1600"/>
                </a:lnTo>
                <a:lnTo>
                  <a:pt x="1812" y="1591"/>
                </a:lnTo>
                <a:lnTo>
                  <a:pt x="1809" y="1583"/>
                </a:lnTo>
                <a:lnTo>
                  <a:pt x="1809" y="1579"/>
                </a:lnTo>
                <a:lnTo>
                  <a:pt x="1808" y="1574"/>
                </a:lnTo>
                <a:lnTo>
                  <a:pt x="1809" y="1571"/>
                </a:lnTo>
                <a:lnTo>
                  <a:pt x="1810" y="1568"/>
                </a:lnTo>
                <a:lnTo>
                  <a:pt x="1816" y="1557"/>
                </a:lnTo>
                <a:lnTo>
                  <a:pt x="1820" y="1545"/>
                </a:lnTo>
                <a:lnTo>
                  <a:pt x="1821" y="1535"/>
                </a:lnTo>
                <a:lnTo>
                  <a:pt x="1821" y="1525"/>
                </a:lnTo>
                <a:lnTo>
                  <a:pt x="1819" y="1521"/>
                </a:lnTo>
                <a:lnTo>
                  <a:pt x="1815" y="1516"/>
                </a:lnTo>
                <a:lnTo>
                  <a:pt x="1809" y="1512"/>
                </a:lnTo>
                <a:lnTo>
                  <a:pt x="1801" y="1508"/>
                </a:lnTo>
                <a:lnTo>
                  <a:pt x="1794" y="1505"/>
                </a:lnTo>
                <a:lnTo>
                  <a:pt x="1788" y="1503"/>
                </a:lnTo>
                <a:lnTo>
                  <a:pt x="1784" y="1502"/>
                </a:lnTo>
                <a:lnTo>
                  <a:pt x="1782" y="1503"/>
                </a:lnTo>
                <a:lnTo>
                  <a:pt x="1779" y="1514"/>
                </a:lnTo>
                <a:lnTo>
                  <a:pt x="1778" y="1536"/>
                </a:lnTo>
                <a:lnTo>
                  <a:pt x="1777" y="1546"/>
                </a:lnTo>
                <a:lnTo>
                  <a:pt x="1776" y="1556"/>
                </a:lnTo>
                <a:lnTo>
                  <a:pt x="1774" y="1559"/>
                </a:lnTo>
                <a:lnTo>
                  <a:pt x="1773" y="1561"/>
                </a:lnTo>
                <a:lnTo>
                  <a:pt x="1772" y="1562"/>
                </a:lnTo>
                <a:lnTo>
                  <a:pt x="1770" y="1562"/>
                </a:lnTo>
                <a:lnTo>
                  <a:pt x="1763" y="1559"/>
                </a:lnTo>
                <a:lnTo>
                  <a:pt x="1757" y="1557"/>
                </a:lnTo>
                <a:lnTo>
                  <a:pt x="1756" y="1555"/>
                </a:lnTo>
                <a:lnTo>
                  <a:pt x="1755" y="1552"/>
                </a:lnTo>
                <a:lnTo>
                  <a:pt x="1755" y="1548"/>
                </a:lnTo>
                <a:lnTo>
                  <a:pt x="1755" y="1543"/>
                </a:lnTo>
                <a:lnTo>
                  <a:pt x="1757" y="1528"/>
                </a:lnTo>
                <a:lnTo>
                  <a:pt x="1760" y="1515"/>
                </a:lnTo>
                <a:lnTo>
                  <a:pt x="1760" y="1507"/>
                </a:lnTo>
                <a:lnTo>
                  <a:pt x="1759" y="1501"/>
                </a:lnTo>
                <a:lnTo>
                  <a:pt x="1756" y="1496"/>
                </a:lnTo>
                <a:lnTo>
                  <a:pt x="1753" y="1492"/>
                </a:lnTo>
                <a:lnTo>
                  <a:pt x="1748" y="1487"/>
                </a:lnTo>
                <a:lnTo>
                  <a:pt x="1741" y="1485"/>
                </a:lnTo>
                <a:lnTo>
                  <a:pt x="1732" y="1482"/>
                </a:lnTo>
                <a:lnTo>
                  <a:pt x="1724" y="1480"/>
                </a:lnTo>
                <a:lnTo>
                  <a:pt x="1717" y="1477"/>
                </a:lnTo>
                <a:lnTo>
                  <a:pt x="1711" y="1473"/>
                </a:lnTo>
                <a:lnTo>
                  <a:pt x="1710" y="1471"/>
                </a:lnTo>
                <a:lnTo>
                  <a:pt x="1709" y="1468"/>
                </a:lnTo>
                <a:lnTo>
                  <a:pt x="1709" y="1464"/>
                </a:lnTo>
                <a:lnTo>
                  <a:pt x="1710" y="1461"/>
                </a:lnTo>
                <a:lnTo>
                  <a:pt x="1716" y="1448"/>
                </a:lnTo>
                <a:lnTo>
                  <a:pt x="1719" y="1438"/>
                </a:lnTo>
                <a:lnTo>
                  <a:pt x="1720" y="1434"/>
                </a:lnTo>
                <a:lnTo>
                  <a:pt x="1720" y="1430"/>
                </a:lnTo>
                <a:lnTo>
                  <a:pt x="1720" y="1427"/>
                </a:lnTo>
                <a:lnTo>
                  <a:pt x="1719" y="1424"/>
                </a:lnTo>
                <a:lnTo>
                  <a:pt x="1707" y="1410"/>
                </a:lnTo>
                <a:lnTo>
                  <a:pt x="1687" y="1385"/>
                </a:lnTo>
                <a:lnTo>
                  <a:pt x="1683" y="1377"/>
                </a:lnTo>
                <a:lnTo>
                  <a:pt x="1679" y="1370"/>
                </a:lnTo>
                <a:lnTo>
                  <a:pt x="1676" y="1363"/>
                </a:lnTo>
                <a:lnTo>
                  <a:pt x="1674" y="1355"/>
                </a:lnTo>
                <a:lnTo>
                  <a:pt x="1672" y="1349"/>
                </a:lnTo>
                <a:lnTo>
                  <a:pt x="1672" y="1342"/>
                </a:lnTo>
                <a:lnTo>
                  <a:pt x="1673" y="1336"/>
                </a:lnTo>
                <a:lnTo>
                  <a:pt x="1676" y="1330"/>
                </a:lnTo>
                <a:lnTo>
                  <a:pt x="1689" y="1314"/>
                </a:lnTo>
                <a:lnTo>
                  <a:pt x="1698" y="1305"/>
                </a:lnTo>
                <a:lnTo>
                  <a:pt x="1700" y="1302"/>
                </a:lnTo>
                <a:lnTo>
                  <a:pt x="1701" y="1299"/>
                </a:lnTo>
                <a:lnTo>
                  <a:pt x="1700" y="1295"/>
                </a:lnTo>
                <a:lnTo>
                  <a:pt x="1697" y="1291"/>
                </a:lnTo>
                <a:lnTo>
                  <a:pt x="1690" y="1285"/>
                </a:lnTo>
                <a:lnTo>
                  <a:pt x="1684" y="1281"/>
                </a:lnTo>
                <a:lnTo>
                  <a:pt x="1676" y="1277"/>
                </a:lnTo>
                <a:lnTo>
                  <a:pt x="1669" y="1274"/>
                </a:lnTo>
                <a:lnTo>
                  <a:pt x="1667" y="1272"/>
                </a:lnTo>
                <a:lnTo>
                  <a:pt x="1665" y="1271"/>
                </a:lnTo>
                <a:lnTo>
                  <a:pt x="1665" y="1269"/>
                </a:lnTo>
                <a:lnTo>
                  <a:pt x="1665" y="1267"/>
                </a:lnTo>
                <a:lnTo>
                  <a:pt x="1667" y="1265"/>
                </a:lnTo>
                <a:lnTo>
                  <a:pt x="1669" y="1264"/>
                </a:lnTo>
                <a:lnTo>
                  <a:pt x="1675" y="1263"/>
                </a:lnTo>
                <a:lnTo>
                  <a:pt x="1681" y="1261"/>
                </a:lnTo>
                <a:lnTo>
                  <a:pt x="1694" y="1259"/>
                </a:lnTo>
                <a:lnTo>
                  <a:pt x="1702" y="1259"/>
                </a:lnTo>
                <a:lnTo>
                  <a:pt x="1706" y="1259"/>
                </a:lnTo>
                <a:lnTo>
                  <a:pt x="1709" y="1261"/>
                </a:lnTo>
                <a:lnTo>
                  <a:pt x="1713" y="1267"/>
                </a:lnTo>
                <a:lnTo>
                  <a:pt x="1720" y="1275"/>
                </a:lnTo>
                <a:lnTo>
                  <a:pt x="1723" y="1276"/>
                </a:lnTo>
                <a:lnTo>
                  <a:pt x="1725" y="1277"/>
                </a:lnTo>
                <a:lnTo>
                  <a:pt x="1727" y="1277"/>
                </a:lnTo>
                <a:lnTo>
                  <a:pt x="1729" y="1276"/>
                </a:lnTo>
                <a:lnTo>
                  <a:pt x="1731" y="1274"/>
                </a:lnTo>
                <a:lnTo>
                  <a:pt x="1734" y="1270"/>
                </a:lnTo>
                <a:lnTo>
                  <a:pt x="1737" y="1259"/>
                </a:lnTo>
                <a:lnTo>
                  <a:pt x="1738" y="1251"/>
                </a:lnTo>
                <a:lnTo>
                  <a:pt x="1740" y="1241"/>
                </a:lnTo>
                <a:lnTo>
                  <a:pt x="1744" y="1225"/>
                </a:lnTo>
                <a:lnTo>
                  <a:pt x="1747" y="1216"/>
                </a:lnTo>
                <a:lnTo>
                  <a:pt x="1749" y="1209"/>
                </a:lnTo>
                <a:lnTo>
                  <a:pt x="1752" y="1203"/>
                </a:lnTo>
                <a:lnTo>
                  <a:pt x="1754" y="1199"/>
                </a:lnTo>
                <a:lnTo>
                  <a:pt x="1763" y="1193"/>
                </a:lnTo>
                <a:lnTo>
                  <a:pt x="1773" y="1185"/>
                </a:lnTo>
                <a:lnTo>
                  <a:pt x="1777" y="1179"/>
                </a:lnTo>
                <a:lnTo>
                  <a:pt x="1779" y="1175"/>
                </a:lnTo>
                <a:lnTo>
                  <a:pt x="1781" y="1172"/>
                </a:lnTo>
                <a:lnTo>
                  <a:pt x="1781" y="1170"/>
                </a:lnTo>
                <a:lnTo>
                  <a:pt x="1779" y="1167"/>
                </a:lnTo>
                <a:lnTo>
                  <a:pt x="1777" y="1165"/>
                </a:lnTo>
                <a:lnTo>
                  <a:pt x="1775" y="1163"/>
                </a:lnTo>
                <a:lnTo>
                  <a:pt x="1772" y="1162"/>
                </a:lnTo>
                <a:lnTo>
                  <a:pt x="1769" y="1161"/>
                </a:lnTo>
                <a:lnTo>
                  <a:pt x="1766" y="1161"/>
                </a:lnTo>
                <a:lnTo>
                  <a:pt x="1759" y="1161"/>
                </a:lnTo>
                <a:lnTo>
                  <a:pt x="1751" y="1162"/>
                </a:lnTo>
                <a:lnTo>
                  <a:pt x="1744" y="1164"/>
                </a:lnTo>
                <a:lnTo>
                  <a:pt x="1737" y="1165"/>
                </a:lnTo>
                <a:lnTo>
                  <a:pt x="1730" y="1165"/>
                </a:lnTo>
                <a:lnTo>
                  <a:pt x="1725" y="1164"/>
                </a:lnTo>
                <a:lnTo>
                  <a:pt x="1721" y="1163"/>
                </a:lnTo>
                <a:lnTo>
                  <a:pt x="1717" y="1162"/>
                </a:lnTo>
                <a:lnTo>
                  <a:pt x="1712" y="1162"/>
                </a:lnTo>
                <a:lnTo>
                  <a:pt x="1708" y="1162"/>
                </a:lnTo>
                <a:lnTo>
                  <a:pt x="1702" y="1163"/>
                </a:lnTo>
                <a:lnTo>
                  <a:pt x="1697" y="1165"/>
                </a:lnTo>
                <a:lnTo>
                  <a:pt x="1687" y="1169"/>
                </a:lnTo>
                <a:lnTo>
                  <a:pt x="1673" y="1175"/>
                </a:lnTo>
                <a:lnTo>
                  <a:pt x="1665" y="1179"/>
                </a:lnTo>
                <a:lnTo>
                  <a:pt x="1660" y="1184"/>
                </a:lnTo>
                <a:lnTo>
                  <a:pt x="1657" y="1186"/>
                </a:lnTo>
                <a:lnTo>
                  <a:pt x="1655" y="1188"/>
                </a:lnTo>
                <a:lnTo>
                  <a:pt x="1654" y="1191"/>
                </a:lnTo>
                <a:lnTo>
                  <a:pt x="1653" y="1193"/>
                </a:lnTo>
                <a:lnTo>
                  <a:pt x="1654" y="1197"/>
                </a:lnTo>
                <a:lnTo>
                  <a:pt x="1655" y="1200"/>
                </a:lnTo>
                <a:lnTo>
                  <a:pt x="1656" y="1204"/>
                </a:lnTo>
                <a:lnTo>
                  <a:pt x="1658" y="1206"/>
                </a:lnTo>
                <a:lnTo>
                  <a:pt x="1660" y="1209"/>
                </a:lnTo>
                <a:lnTo>
                  <a:pt x="1661" y="1213"/>
                </a:lnTo>
                <a:lnTo>
                  <a:pt x="1661" y="1217"/>
                </a:lnTo>
                <a:lnTo>
                  <a:pt x="1661" y="1222"/>
                </a:lnTo>
                <a:lnTo>
                  <a:pt x="1659" y="1236"/>
                </a:lnTo>
                <a:lnTo>
                  <a:pt x="1657" y="1251"/>
                </a:lnTo>
                <a:lnTo>
                  <a:pt x="1656" y="1262"/>
                </a:lnTo>
                <a:lnTo>
                  <a:pt x="1655" y="1271"/>
                </a:lnTo>
                <a:lnTo>
                  <a:pt x="1657" y="1279"/>
                </a:lnTo>
                <a:lnTo>
                  <a:pt x="1662" y="1289"/>
                </a:lnTo>
                <a:lnTo>
                  <a:pt x="1663" y="1296"/>
                </a:lnTo>
                <a:lnTo>
                  <a:pt x="1665" y="1302"/>
                </a:lnTo>
                <a:lnTo>
                  <a:pt x="1665" y="1308"/>
                </a:lnTo>
                <a:lnTo>
                  <a:pt x="1664" y="1315"/>
                </a:lnTo>
                <a:lnTo>
                  <a:pt x="1660" y="1327"/>
                </a:lnTo>
                <a:lnTo>
                  <a:pt x="1654" y="1338"/>
                </a:lnTo>
                <a:lnTo>
                  <a:pt x="1649" y="1347"/>
                </a:lnTo>
                <a:lnTo>
                  <a:pt x="1645" y="1353"/>
                </a:lnTo>
                <a:lnTo>
                  <a:pt x="1642" y="1357"/>
                </a:lnTo>
                <a:lnTo>
                  <a:pt x="1636" y="1360"/>
                </a:lnTo>
                <a:lnTo>
                  <a:pt x="1633" y="1363"/>
                </a:lnTo>
                <a:lnTo>
                  <a:pt x="1631" y="1367"/>
                </a:lnTo>
                <a:lnTo>
                  <a:pt x="1630" y="1371"/>
                </a:lnTo>
                <a:lnTo>
                  <a:pt x="1630" y="1379"/>
                </a:lnTo>
                <a:lnTo>
                  <a:pt x="1632" y="1385"/>
                </a:lnTo>
                <a:lnTo>
                  <a:pt x="1634" y="1390"/>
                </a:lnTo>
                <a:lnTo>
                  <a:pt x="1636" y="1394"/>
                </a:lnTo>
                <a:lnTo>
                  <a:pt x="1638" y="1396"/>
                </a:lnTo>
                <a:lnTo>
                  <a:pt x="1640" y="1399"/>
                </a:lnTo>
                <a:lnTo>
                  <a:pt x="1641" y="1403"/>
                </a:lnTo>
                <a:lnTo>
                  <a:pt x="1641" y="1407"/>
                </a:lnTo>
                <a:lnTo>
                  <a:pt x="1640" y="1412"/>
                </a:lnTo>
                <a:lnTo>
                  <a:pt x="1636" y="1421"/>
                </a:lnTo>
                <a:lnTo>
                  <a:pt x="1634" y="1427"/>
                </a:lnTo>
                <a:lnTo>
                  <a:pt x="1632" y="1431"/>
                </a:lnTo>
                <a:lnTo>
                  <a:pt x="1632" y="1437"/>
                </a:lnTo>
                <a:lnTo>
                  <a:pt x="1634" y="1441"/>
                </a:lnTo>
                <a:lnTo>
                  <a:pt x="1641" y="1448"/>
                </a:lnTo>
                <a:lnTo>
                  <a:pt x="1651" y="1455"/>
                </a:lnTo>
                <a:lnTo>
                  <a:pt x="1661" y="1462"/>
                </a:lnTo>
                <a:lnTo>
                  <a:pt x="1672" y="1471"/>
                </a:lnTo>
                <a:lnTo>
                  <a:pt x="1681" y="1478"/>
                </a:lnTo>
                <a:lnTo>
                  <a:pt x="1684" y="1481"/>
                </a:lnTo>
                <a:lnTo>
                  <a:pt x="1686" y="1484"/>
                </a:lnTo>
                <a:lnTo>
                  <a:pt x="1688" y="1486"/>
                </a:lnTo>
                <a:lnTo>
                  <a:pt x="1688" y="1490"/>
                </a:lnTo>
                <a:lnTo>
                  <a:pt x="1686" y="1503"/>
                </a:lnTo>
                <a:lnTo>
                  <a:pt x="1685" y="1525"/>
                </a:lnTo>
                <a:lnTo>
                  <a:pt x="1684" y="1537"/>
                </a:lnTo>
                <a:lnTo>
                  <a:pt x="1683" y="1547"/>
                </a:lnTo>
                <a:lnTo>
                  <a:pt x="1680" y="1557"/>
                </a:lnTo>
                <a:lnTo>
                  <a:pt x="1677" y="1563"/>
                </a:lnTo>
                <a:lnTo>
                  <a:pt x="1666" y="1571"/>
                </a:lnTo>
                <a:lnTo>
                  <a:pt x="1656" y="1580"/>
                </a:lnTo>
                <a:lnTo>
                  <a:pt x="1651" y="1583"/>
                </a:lnTo>
                <a:lnTo>
                  <a:pt x="1647" y="1586"/>
                </a:lnTo>
                <a:lnTo>
                  <a:pt x="1645" y="1589"/>
                </a:lnTo>
                <a:lnTo>
                  <a:pt x="1645" y="1592"/>
                </a:lnTo>
                <a:lnTo>
                  <a:pt x="1650" y="1601"/>
                </a:lnTo>
                <a:lnTo>
                  <a:pt x="1654" y="1610"/>
                </a:lnTo>
                <a:lnTo>
                  <a:pt x="1656" y="1614"/>
                </a:lnTo>
                <a:lnTo>
                  <a:pt x="1656" y="1617"/>
                </a:lnTo>
                <a:lnTo>
                  <a:pt x="1656" y="1618"/>
                </a:lnTo>
                <a:lnTo>
                  <a:pt x="1655" y="1620"/>
                </a:lnTo>
                <a:lnTo>
                  <a:pt x="1654" y="1621"/>
                </a:lnTo>
                <a:lnTo>
                  <a:pt x="1653" y="1621"/>
                </a:lnTo>
                <a:lnTo>
                  <a:pt x="1647" y="1620"/>
                </a:lnTo>
                <a:lnTo>
                  <a:pt x="1643" y="1617"/>
                </a:lnTo>
                <a:lnTo>
                  <a:pt x="1638" y="1615"/>
                </a:lnTo>
                <a:lnTo>
                  <a:pt x="1634" y="1612"/>
                </a:lnTo>
                <a:lnTo>
                  <a:pt x="1631" y="1609"/>
                </a:lnTo>
                <a:lnTo>
                  <a:pt x="1628" y="1606"/>
                </a:lnTo>
                <a:lnTo>
                  <a:pt x="1625" y="1602"/>
                </a:lnTo>
                <a:lnTo>
                  <a:pt x="1624" y="1599"/>
                </a:lnTo>
                <a:lnTo>
                  <a:pt x="1627" y="1590"/>
                </a:lnTo>
                <a:lnTo>
                  <a:pt x="1631" y="1580"/>
                </a:lnTo>
                <a:lnTo>
                  <a:pt x="1632" y="1573"/>
                </a:lnTo>
                <a:lnTo>
                  <a:pt x="1632" y="1568"/>
                </a:lnTo>
                <a:lnTo>
                  <a:pt x="1631" y="1566"/>
                </a:lnTo>
                <a:lnTo>
                  <a:pt x="1630" y="1563"/>
                </a:lnTo>
                <a:lnTo>
                  <a:pt x="1629" y="1561"/>
                </a:lnTo>
                <a:lnTo>
                  <a:pt x="1625" y="1559"/>
                </a:lnTo>
                <a:lnTo>
                  <a:pt x="1620" y="1556"/>
                </a:lnTo>
                <a:lnTo>
                  <a:pt x="1617" y="1551"/>
                </a:lnTo>
                <a:lnTo>
                  <a:pt x="1615" y="1548"/>
                </a:lnTo>
                <a:lnTo>
                  <a:pt x="1615" y="1546"/>
                </a:lnTo>
                <a:lnTo>
                  <a:pt x="1616" y="1543"/>
                </a:lnTo>
                <a:lnTo>
                  <a:pt x="1617" y="1542"/>
                </a:lnTo>
                <a:lnTo>
                  <a:pt x="1620" y="1541"/>
                </a:lnTo>
                <a:lnTo>
                  <a:pt x="1623" y="1540"/>
                </a:lnTo>
                <a:lnTo>
                  <a:pt x="1628" y="1540"/>
                </a:lnTo>
                <a:lnTo>
                  <a:pt x="1631" y="1537"/>
                </a:lnTo>
                <a:lnTo>
                  <a:pt x="1634" y="1534"/>
                </a:lnTo>
                <a:lnTo>
                  <a:pt x="1637" y="1528"/>
                </a:lnTo>
                <a:lnTo>
                  <a:pt x="1639" y="1522"/>
                </a:lnTo>
                <a:lnTo>
                  <a:pt x="1641" y="1516"/>
                </a:lnTo>
                <a:lnTo>
                  <a:pt x="1642" y="1509"/>
                </a:lnTo>
                <a:lnTo>
                  <a:pt x="1643" y="1502"/>
                </a:lnTo>
                <a:lnTo>
                  <a:pt x="1642" y="1495"/>
                </a:lnTo>
                <a:lnTo>
                  <a:pt x="1639" y="1485"/>
                </a:lnTo>
                <a:lnTo>
                  <a:pt x="1635" y="1476"/>
                </a:lnTo>
                <a:lnTo>
                  <a:pt x="1631" y="1468"/>
                </a:lnTo>
                <a:lnTo>
                  <a:pt x="1628" y="1463"/>
                </a:lnTo>
                <a:lnTo>
                  <a:pt x="1624" y="1460"/>
                </a:lnTo>
                <a:lnTo>
                  <a:pt x="1621" y="1457"/>
                </a:lnTo>
                <a:lnTo>
                  <a:pt x="1618" y="1456"/>
                </a:lnTo>
                <a:lnTo>
                  <a:pt x="1615" y="1455"/>
                </a:lnTo>
                <a:lnTo>
                  <a:pt x="1612" y="1455"/>
                </a:lnTo>
                <a:lnTo>
                  <a:pt x="1609" y="1457"/>
                </a:lnTo>
                <a:lnTo>
                  <a:pt x="1607" y="1459"/>
                </a:lnTo>
                <a:lnTo>
                  <a:pt x="1592" y="1477"/>
                </a:lnTo>
                <a:lnTo>
                  <a:pt x="1589" y="1480"/>
                </a:lnTo>
                <a:lnTo>
                  <a:pt x="1581" y="1483"/>
                </a:lnTo>
                <a:lnTo>
                  <a:pt x="1566" y="1491"/>
                </a:lnTo>
                <a:lnTo>
                  <a:pt x="1563" y="1494"/>
                </a:lnTo>
                <a:lnTo>
                  <a:pt x="1559" y="1497"/>
                </a:lnTo>
                <a:lnTo>
                  <a:pt x="1557" y="1500"/>
                </a:lnTo>
                <a:lnTo>
                  <a:pt x="1556" y="1504"/>
                </a:lnTo>
                <a:lnTo>
                  <a:pt x="1556" y="1508"/>
                </a:lnTo>
                <a:lnTo>
                  <a:pt x="1556" y="1512"/>
                </a:lnTo>
                <a:lnTo>
                  <a:pt x="1559" y="1517"/>
                </a:lnTo>
                <a:lnTo>
                  <a:pt x="1563" y="1521"/>
                </a:lnTo>
                <a:lnTo>
                  <a:pt x="1572" y="1528"/>
                </a:lnTo>
                <a:lnTo>
                  <a:pt x="1579" y="1534"/>
                </a:lnTo>
                <a:lnTo>
                  <a:pt x="1586" y="1537"/>
                </a:lnTo>
                <a:lnTo>
                  <a:pt x="1590" y="1538"/>
                </a:lnTo>
                <a:lnTo>
                  <a:pt x="1594" y="1539"/>
                </a:lnTo>
                <a:lnTo>
                  <a:pt x="1596" y="1539"/>
                </a:lnTo>
                <a:lnTo>
                  <a:pt x="1597" y="1539"/>
                </a:lnTo>
                <a:lnTo>
                  <a:pt x="1598" y="1540"/>
                </a:lnTo>
                <a:lnTo>
                  <a:pt x="1599" y="1542"/>
                </a:lnTo>
                <a:lnTo>
                  <a:pt x="1601" y="1543"/>
                </a:lnTo>
                <a:lnTo>
                  <a:pt x="1603" y="1544"/>
                </a:lnTo>
                <a:lnTo>
                  <a:pt x="1607" y="1544"/>
                </a:lnTo>
                <a:lnTo>
                  <a:pt x="1610" y="1545"/>
                </a:lnTo>
                <a:lnTo>
                  <a:pt x="1611" y="1546"/>
                </a:lnTo>
                <a:lnTo>
                  <a:pt x="1611" y="1547"/>
                </a:lnTo>
                <a:lnTo>
                  <a:pt x="1608" y="1549"/>
                </a:lnTo>
                <a:lnTo>
                  <a:pt x="1598" y="1555"/>
                </a:lnTo>
                <a:lnTo>
                  <a:pt x="1588" y="1560"/>
                </a:lnTo>
                <a:lnTo>
                  <a:pt x="1584" y="1562"/>
                </a:lnTo>
                <a:lnTo>
                  <a:pt x="1579" y="1564"/>
                </a:lnTo>
                <a:lnTo>
                  <a:pt x="1577" y="1567"/>
                </a:lnTo>
                <a:lnTo>
                  <a:pt x="1576" y="1570"/>
                </a:lnTo>
                <a:lnTo>
                  <a:pt x="1578" y="1578"/>
                </a:lnTo>
                <a:lnTo>
                  <a:pt x="1580" y="1586"/>
                </a:lnTo>
                <a:lnTo>
                  <a:pt x="1581" y="1590"/>
                </a:lnTo>
                <a:lnTo>
                  <a:pt x="1581" y="1592"/>
                </a:lnTo>
                <a:lnTo>
                  <a:pt x="1580" y="1593"/>
                </a:lnTo>
                <a:lnTo>
                  <a:pt x="1577" y="1592"/>
                </a:lnTo>
                <a:lnTo>
                  <a:pt x="1559" y="1589"/>
                </a:lnTo>
                <a:lnTo>
                  <a:pt x="1527" y="1587"/>
                </a:lnTo>
                <a:lnTo>
                  <a:pt x="1510" y="1585"/>
                </a:lnTo>
                <a:lnTo>
                  <a:pt x="1493" y="1583"/>
                </a:lnTo>
                <a:lnTo>
                  <a:pt x="1487" y="1581"/>
                </a:lnTo>
                <a:lnTo>
                  <a:pt x="1481" y="1580"/>
                </a:lnTo>
                <a:lnTo>
                  <a:pt x="1477" y="1578"/>
                </a:lnTo>
                <a:lnTo>
                  <a:pt x="1472" y="1576"/>
                </a:lnTo>
                <a:lnTo>
                  <a:pt x="1458" y="1563"/>
                </a:lnTo>
                <a:lnTo>
                  <a:pt x="1440" y="1550"/>
                </a:lnTo>
                <a:lnTo>
                  <a:pt x="1431" y="1545"/>
                </a:lnTo>
                <a:lnTo>
                  <a:pt x="1422" y="1543"/>
                </a:lnTo>
                <a:lnTo>
                  <a:pt x="1419" y="1543"/>
                </a:lnTo>
                <a:lnTo>
                  <a:pt x="1416" y="1544"/>
                </a:lnTo>
                <a:lnTo>
                  <a:pt x="1413" y="1545"/>
                </a:lnTo>
                <a:lnTo>
                  <a:pt x="1412" y="1548"/>
                </a:lnTo>
                <a:lnTo>
                  <a:pt x="1408" y="1556"/>
                </a:lnTo>
                <a:lnTo>
                  <a:pt x="1403" y="1562"/>
                </a:lnTo>
                <a:lnTo>
                  <a:pt x="1398" y="1568"/>
                </a:lnTo>
                <a:lnTo>
                  <a:pt x="1394" y="1573"/>
                </a:lnTo>
                <a:lnTo>
                  <a:pt x="1390" y="1578"/>
                </a:lnTo>
                <a:lnTo>
                  <a:pt x="1388" y="1583"/>
                </a:lnTo>
                <a:lnTo>
                  <a:pt x="1387" y="1585"/>
                </a:lnTo>
                <a:lnTo>
                  <a:pt x="1387" y="1587"/>
                </a:lnTo>
                <a:lnTo>
                  <a:pt x="1387" y="1589"/>
                </a:lnTo>
                <a:lnTo>
                  <a:pt x="1388" y="1590"/>
                </a:lnTo>
                <a:lnTo>
                  <a:pt x="1394" y="1600"/>
                </a:lnTo>
                <a:lnTo>
                  <a:pt x="1401" y="1611"/>
                </a:lnTo>
                <a:lnTo>
                  <a:pt x="1403" y="1616"/>
                </a:lnTo>
                <a:lnTo>
                  <a:pt x="1405" y="1621"/>
                </a:lnTo>
                <a:lnTo>
                  <a:pt x="1406" y="1625"/>
                </a:lnTo>
                <a:lnTo>
                  <a:pt x="1405" y="1628"/>
                </a:lnTo>
                <a:lnTo>
                  <a:pt x="1400" y="1636"/>
                </a:lnTo>
                <a:lnTo>
                  <a:pt x="1395" y="1649"/>
                </a:lnTo>
                <a:lnTo>
                  <a:pt x="1392" y="1654"/>
                </a:lnTo>
                <a:lnTo>
                  <a:pt x="1389" y="1657"/>
                </a:lnTo>
                <a:lnTo>
                  <a:pt x="1387" y="1657"/>
                </a:lnTo>
                <a:lnTo>
                  <a:pt x="1384" y="1657"/>
                </a:lnTo>
                <a:lnTo>
                  <a:pt x="1383" y="1656"/>
                </a:lnTo>
                <a:lnTo>
                  <a:pt x="1381" y="1653"/>
                </a:lnTo>
                <a:lnTo>
                  <a:pt x="1374" y="1638"/>
                </a:lnTo>
                <a:lnTo>
                  <a:pt x="1366" y="1622"/>
                </a:lnTo>
                <a:lnTo>
                  <a:pt x="1360" y="1614"/>
                </a:lnTo>
                <a:lnTo>
                  <a:pt x="1355" y="1606"/>
                </a:lnTo>
                <a:lnTo>
                  <a:pt x="1350" y="1600"/>
                </a:lnTo>
                <a:lnTo>
                  <a:pt x="1345" y="1594"/>
                </a:lnTo>
                <a:lnTo>
                  <a:pt x="1334" y="1588"/>
                </a:lnTo>
                <a:lnTo>
                  <a:pt x="1327" y="1584"/>
                </a:lnTo>
                <a:lnTo>
                  <a:pt x="1323" y="1583"/>
                </a:lnTo>
                <a:lnTo>
                  <a:pt x="1321" y="1583"/>
                </a:lnTo>
                <a:lnTo>
                  <a:pt x="1301" y="1592"/>
                </a:lnTo>
                <a:lnTo>
                  <a:pt x="1289" y="1592"/>
                </a:lnTo>
                <a:lnTo>
                  <a:pt x="1263" y="1592"/>
                </a:lnTo>
                <a:lnTo>
                  <a:pt x="1236" y="1591"/>
                </a:lnTo>
                <a:lnTo>
                  <a:pt x="1221" y="1589"/>
                </a:lnTo>
                <a:lnTo>
                  <a:pt x="1217" y="1587"/>
                </a:lnTo>
                <a:lnTo>
                  <a:pt x="1214" y="1583"/>
                </a:lnTo>
                <a:lnTo>
                  <a:pt x="1214" y="1581"/>
                </a:lnTo>
                <a:lnTo>
                  <a:pt x="1215" y="1579"/>
                </a:lnTo>
                <a:lnTo>
                  <a:pt x="1217" y="1577"/>
                </a:lnTo>
                <a:lnTo>
                  <a:pt x="1220" y="1574"/>
                </a:lnTo>
                <a:lnTo>
                  <a:pt x="1225" y="1571"/>
                </a:lnTo>
                <a:lnTo>
                  <a:pt x="1229" y="1569"/>
                </a:lnTo>
                <a:lnTo>
                  <a:pt x="1233" y="1565"/>
                </a:lnTo>
                <a:lnTo>
                  <a:pt x="1236" y="1562"/>
                </a:lnTo>
                <a:lnTo>
                  <a:pt x="1239" y="1556"/>
                </a:lnTo>
                <a:lnTo>
                  <a:pt x="1240" y="1552"/>
                </a:lnTo>
                <a:lnTo>
                  <a:pt x="1238" y="1547"/>
                </a:lnTo>
                <a:lnTo>
                  <a:pt x="1232" y="1537"/>
                </a:lnTo>
                <a:lnTo>
                  <a:pt x="1226" y="1530"/>
                </a:lnTo>
                <a:lnTo>
                  <a:pt x="1221" y="1525"/>
                </a:lnTo>
                <a:lnTo>
                  <a:pt x="1218" y="1523"/>
                </a:lnTo>
                <a:lnTo>
                  <a:pt x="1214" y="1521"/>
                </a:lnTo>
                <a:lnTo>
                  <a:pt x="1211" y="1520"/>
                </a:lnTo>
                <a:lnTo>
                  <a:pt x="1206" y="1519"/>
                </a:lnTo>
                <a:lnTo>
                  <a:pt x="1198" y="1519"/>
                </a:lnTo>
                <a:lnTo>
                  <a:pt x="1191" y="1519"/>
                </a:lnTo>
                <a:lnTo>
                  <a:pt x="1185" y="1520"/>
                </a:lnTo>
                <a:lnTo>
                  <a:pt x="1179" y="1521"/>
                </a:lnTo>
                <a:lnTo>
                  <a:pt x="1175" y="1522"/>
                </a:lnTo>
                <a:lnTo>
                  <a:pt x="1170" y="1522"/>
                </a:lnTo>
                <a:lnTo>
                  <a:pt x="1165" y="1521"/>
                </a:lnTo>
                <a:lnTo>
                  <a:pt x="1162" y="1519"/>
                </a:lnTo>
                <a:lnTo>
                  <a:pt x="1155" y="1514"/>
                </a:lnTo>
                <a:lnTo>
                  <a:pt x="1142" y="1505"/>
                </a:lnTo>
                <a:lnTo>
                  <a:pt x="1127" y="1496"/>
                </a:lnTo>
                <a:lnTo>
                  <a:pt x="1109" y="1486"/>
                </a:lnTo>
                <a:lnTo>
                  <a:pt x="1091" y="1478"/>
                </a:lnTo>
                <a:lnTo>
                  <a:pt x="1075" y="1472"/>
                </a:lnTo>
                <a:lnTo>
                  <a:pt x="1068" y="1470"/>
                </a:lnTo>
                <a:lnTo>
                  <a:pt x="1063" y="1470"/>
                </a:lnTo>
                <a:lnTo>
                  <a:pt x="1059" y="1470"/>
                </a:lnTo>
                <a:lnTo>
                  <a:pt x="1055" y="1472"/>
                </a:lnTo>
                <a:lnTo>
                  <a:pt x="1048" y="1481"/>
                </a:lnTo>
                <a:lnTo>
                  <a:pt x="1042" y="1490"/>
                </a:lnTo>
                <a:lnTo>
                  <a:pt x="1039" y="1492"/>
                </a:lnTo>
                <a:lnTo>
                  <a:pt x="1037" y="1493"/>
                </a:lnTo>
                <a:lnTo>
                  <a:pt x="1033" y="1494"/>
                </a:lnTo>
                <a:lnTo>
                  <a:pt x="1030" y="1492"/>
                </a:lnTo>
                <a:lnTo>
                  <a:pt x="1028" y="1489"/>
                </a:lnTo>
                <a:lnTo>
                  <a:pt x="1025" y="1480"/>
                </a:lnTo>
                <a:lnTo>
                  <a:pt x="1022" y="1471"/>
                </a:lnTo>
                <a:lnTo>
                  <a:pt x="1019" y="1461"/>
                </a:lnTo>
                <a:lnTo>
                  <a:pt x="1016" y="1452"/>
                </a:lnTo>
                <a:lnTo>
                  <a:pt x="1013" y="1445"/>
                </a:lnTo>
                <a:lnTo>
                  <a:pt x="1011" y="1442"/>
                </a:lnTo>
                <a:lnTo>
                  <a:pt x="1010" y="1441"/>
                </a:lnTo>
                <a:lnTo>
                  <a:pt x="1008" y="1441"/>
                </a:lnTo>
                <a:lnTo>
                  <a:pt x="1007" y="1442"/>
                </a:lnTo>
                <a:lnTo>
                  <a:pt x="1000" y="1456"/>
                </a:lnTo>
                <a:lnTo>
                  <a:pt x="992" y="1472"/>
                </a:lnTo>
                <a:lnTo>
                  <a:pt x="987" y="1479"/>
                </a:lnTo>
                <a:lnTo>
                  <a:pt x="983" y="1485"/>
                </a:lnTo>
                <a:lnTo>
                  <a:pt x="982" y="1486"/>
                </a:lnTo>
                <a:lnTo>
                  <a:pt x="980" y="1489"/>
                </a:lnTo>
                <a:lnTo>
                  <a:pt x="979" y="1489"/>
                </a:lnTo>
                <a:lnTo>
                  <a:pt x="978" y="1489"/>
                </a:lnTo>
                <a:lnTo>
                  <a:pt x="972" y="1474"/>
                </a:lnTo>
                <a:lnTo>
                  <a:pt x="959" y="1448"/>
                </a:lnTo>
                <a:lnTo>
                  <a:pt x="953" y="1434"/>
                </a:lnTo>
                <a:lnTo>
                  <a:pt x="947" y="1424"/>
                </a:lnTo>
                <a:lnTo>
                  <a:pt x="943" y="1419"/>
                </a:lnTo>
                <a:lnTo>
                  <a:pt x="940" y="1417"/>
                </a:lnTo>
                <a:lnTo>
                  <a:pt x="938" y="1416"/>
                </a:lnTo>
                <a:lnTo>
                  <a:pt x="935" y="1416"/>
                </a:lnTo>
                <a:lnTo>
                  <a:pt x="932" y="1419"/>
                </a:lnTo>
                <a:lnTo>
                  <a:pt x="929" y="1421"/>
                </a:lnTo>
                <a:lnTo>
                  <a:pt x="928" y="1425"/>
                </a:lnTo>
                <a:lnTo>
                  <a:pt x="927" y="1428"/>
                </a:lnTo>
                <a:lnTo>
                  <a:pt x="927" y="1431"/>
                </a:lnTo>
                <a:lnTo>
                  <a:pt x="927" y="1434"/>
                </a:lnTo>
                <a:lnTo>
                  <a:pt x="929" y="1437"/>
                </a:lnTo>
                <a:lnTo>
                  <a:pt x="930" y="1441"/>
                </a:lnTo>
                <a:lnTo>
                  <a:pt x="932" y="1445"/>
                </a:lnTo>
                <a:lnTo>
                  <a:pt x="934" y="1448"/>
                </a:lnTo>
                <a:lnTo>
                  <a:pt x="934" y="1451"/>
                </a:lnTo>
                <a:lnTo>
                  <a:pt x="934" y="1454"/>
                </a:lnTo>
                <a:lnTo>
                  <a:pt x="933" y="1457"/>
                </a:lnTo>
                <a:lnTo>
                  <a:pt x="930" y="1461"/>
                </a:lnTo>
                <a:lnTo>
                  <a:pt x="927" y="1464"/>
                </a:lnTo>
                <a:lnTo>
                  <a:pt x="922" y="1468"/>
                </a:lnTo>
                <a:lnTo>
                  <a:pt x="919" y="1469"/>
                </a:lnTo>
                <a:lnTo>
                  <a:pt x="916" y="1470"/>
                </a:lnTo>
                <a:lnTo>
                  <a:pt x="913" y="1469"/>
                </a:lnTo>
                <a:lnTo>
                  <a:pt x="910" y="1469"/>
                </a:lnTo>
                <a:lnTo>
                  <a:pt x="904" y="1465"/>
                </a:lnTo>
                <a:lnTo>
                  <a:pt x="897" y="1462"/>
                </a:lnTo>
                <a:lnTo>
                  <a:pt x="891" y="1459"/>
                </a:lnTo>
                <a:lnTo>
                  <a:pt x="886" y="1457"/>
                </a:lnTo>
                <a:lnTo>
                  <a:pt x="883" y="1457"/>
                </a:lnTo>
                <a:lnTo>
                  <a:pt x="881" y="1458"/>
                </a:lnTo>
                <a:lnTo>
                  <a:pt x="879" y="1460"/>
                </a:lnTo>
                <a:lnTo>
                  <a:pt x="878" y="1462"/>
                </a:lnTo>
                <a:lnTo>
                  <a:pt x="875" y="1468"/>
                </a:lnTo>
                <a:lnTo>
                  <a:pt x="873" y="1472"/>
                </a:lnTo>
                <a:lnTo>
                  <a:pt x="870" y="1475"/>
                </a:lnTo>
                <a:lnTo>
                  <a:pt x="868" y="1478"/>
                </a:lnTo>
                <a:lnTo>
                  <a:pt x="862" y="1484"/>
                </a:lnTo>
                <a:lnTo>
                  <a:pt x="854" y="1495"/>
                </a:lnTo>
                <a:lnTo>
                  <a:pt x="846" y="1511"/>
                </a:lnTo>
                <a:lnTo>
                  <a:pt x="838" y="1524"/>
                </a:lnTo>
                <a:lnTo>
                  <a:pt x="831" y="1536"/>
                </a:lnTo>
                <a:lnTo>
                  <a:pt x="829" y="1539"/>
                </a:lnTo>
                <a:lnTo>
                  <a:pt x="824" y="1538"/>
                </a:lnTo>
                <a:lnTo>
                  <a:pt x="815" y="1534"/>
                </a:lnTo>
                <a:lnTo>
                  <a:pt x="810" y="1530"/>
                </a:lnTo>
                <a:lnTo>
                  <a:pt x="806" y="1527"/>
                </a:lnTo>
                <a:lnTo>
                  <a:pt x="805" y="1526"/>
                </a:lnTo>
                <a:lnTo>
                  <a:pt x="804" y="1524"/>
                </a:lnTo>
                <a:lnTo>
                  <a:pt x="804" y="1523"/>
                </a:lnTo>
                <a:lnTo>
                  <a:pt x="804" y="1521"/>
                </a:lnTo>
                <a:lnTo>
                  <a:pt x="805" y="1517"/>
                </a:lnTo>
                <a:lnTo>
                  <a:pt x="805" y="1512"/>
                </a:lnTo>
                <a:lnTo>
                  <a:pt x="803" y="1505"/>
                </a:lnTo>
                <a:lnTo>
                  <a:pt x="801" y="1499"/>
                </a:lnTo>
                <a:lnTo>
                  <a:pt x="799" y="1494"/>
                </a:lnTo>
                <a:lnTo>
                  <a:pt x="796" y="1489"/>
                </a:lnTo>
                <a:lnTo>
                  <a:pt x="791" y="1485"/>
                </a:lnTo>
                <a:lnTo>
                  <a:pt x="787" y="1485"/>
                </a:lnTo>
                <a:lnTo>
                  <a:pt x="779" y="1485"/>
                </a:lnTo>
                <a:lnTo>
                  <a:pt x="772" y="1487"/>
                </a:lnTo>
                <a:lnTo>
                  <a:pt x="768" y="1490"/>
                </a:lnTo>
                <a:lnTo>
                  <a:pt x="766" y="1492"/>
                </a:lnTo>
                <a:lnTo>
                  <a:pt x="766" y="1497"/>
                </a:lnTo>
                <a:lnTo>
                  <a:pt x="767" y="1502"/>
                </a:lnTo>
                <a:lnTo>
                  <a:pt x="770" y="1515"/>
                </a:lnTo>
                <a:lnTo>
                  <a:pt x="773" y="1525"/>
                </a:lnTo>
                <a:lnTo>
                  <a:pt x="773" y="1529"/>
                </a:lnTo>
                <a:lnTo>
                  <a:pt x="773" y="1533"/>
                </a:lnTo>
                <a:lnTo>
                  <a:pt x="772" y="1535"/>
                </a:lnTo>
                <a:lnTo>
                  <a:pt x="770" y="1538"/>
                </a:lnTo>
                <a:lnTo>
                  <a:pt x="768" y="1539"/>
                </a:lnTo>
                <a:lnTo>
                  <a:pt x="764" y="1538"/>
                </a:lnTo>
                <a:lnTo>
                  <a:pt x="760" y="1537"/>
                </a:lnTo>
                <a:lnTo>
                  <a:pt x="756" y="1535"/>
                </a:lnTo>
                <a:lnTo>
                  <a:pt x="747" y="1531"/>
                </a:lnTo>
                <a:lnTo>
                  <a:pt x="743" y="1529"/>
                </a:lnTo>
                <a:lnTo>
                  <a:pt x="737" y="1522"/>
                </a:lnTo>
                <a:lnTo>
                  <a:pt x="719" y="1505"/>
                </a:lnTo>
                <a:lnTo>
                  <a:pt x="710" y="1497"/>
                </a:lnTo>
                <a:lnTo>
                  <a:pt x="699" y="1489"/>
                </a:lnTo>
                <a:lnTo>
                  <a:pt x="689" y="1483"/>
                </a:lnTo>
                <a:lnTo>
                  <a:pt x="681" y="1480"/>
                </a:lnTo>
                <a:lnTo>
                  <a:pt x="663" y="1477"/>
                </a:lnTo>
                <a:lnTo>
                  <a:pt x="641" y="1473"/>
                </a:lnTo>
                <a:lnTo>
                  <a:pt x="623" y="1469"/>
                </a:lnTo>
                <a:lnTo>
                  <a:pt x="615" y="1468"/>
                </a:lnTo>
                <a:lnTo>
                  <a:pt x="613" y="1463"/>
                </a:lnTo>
                <a:lnTo>
                  <a:pt x="608" y="1454"/>
                </a:lnTo>
                <a:lnTo>
                  <a:pt x="604" y="1449"/>
                </a:lnTo>
                <a:lnTo>
                  <a:pt x="598" y="1446"/>
                </a:lnTo>
                <a:lnTo>
                  <a:pt x="594" y="1446"/>
                </a:lnTo>
                <a:lnTo>
                  <a:pt x="590" y="1445"/>
                </a:lnTo>
                <a:lnTo>
                  <a:pt x="585" y="1446"/>
                </a:lnTo>
                <a:lnTo>
                  <a:pt x="581" y="1447"/>
                </a:lnTo>
                <a:lnTo>
                  <a:pt x="564" y="1454"/>
                </a:lnTo>
                <a:lnTo>
                  <a:pt x="556" y="1459"/>
                </a:lnTo>
                <a:lnTo>
                  <a:pt x="553" y="1461"/>
                </a:lnTo>
                <a:lnTo>
                  <a:pt x="550" y="1461"/>
                </a:lnTo>
                <a:lnTo>
                  <a:pt x="547" y="1460"/>
                </a:lnTo>
                <a:lnTo>
                  <a:pt x="544" y="1457"/>
                </a:lnTo>
                <a:lnTo>
                  <a:pt x="537" y="1450"/>
                </a:lnTo>
                <a:lnTo>
                  <a:pt x="528" y="1442"/>
                </a:lnTo>
                <a:lnTo>
                  <a:pt x="524" y="1439"/>
                </a:lnTo>
                <a:lnTo>
                  <a:pt x="521" y="1438"/>
                </a:lnTo>
                <a:lnTo>
                  <a:pt x="518" y="1438"/>
                </a:lnTo>
                <a:lnTo>
                  <a:pt x="516" y="1440"/>
                </a:lnTo>
                <a:lnTo>
                  <a:pt x="514" y="1442"/>
                </a:lnTo>
                <a:lnTo>
                  <a:pt x="510" y="1443"/>
                </a:lnTo>
                <a:lnTo>
                  <a:pt x="505" y="1445"/>
                </a:lnTo>
                <a:lnTo>
                  <a:pt x="501" y="1446"/>
                </a:lnTo>
                <a:lnTo>
                  <a:pt x="494" y="1446"/>
                </a:lnTo>
                <a:lnTo>
                  <a:pt x="491" y="1446"/>
                </a:lnTo>
                <a:lnTo>
                  <a:pt x="482" y="1441"/>
                </a:lnTo>
                <a:lnTo>
                  <a:pt x="465" y="1431"/>
                </a:lnTo>
                <a:lnTo>
                  <a:pt x="454" y="1426"/>
                </a:lnTo>
                <a:lnTo>
                  <a:pt x="445" y="1421"/>
                </a:lnTo>
                <a:lnTo>
                  <a:pt x="437" y="1419"/>
                </a:lnTo>
                <a:lnTo>
                  <a:pt x="433" y="1419"/>
                </a:lnTo>
                <a:lnTo>
                  <a:pt x="427" y="1425"/>
                </a:lnTo>
                <a:lnTo>
                  <a:pt x="421" y="1431"/>
                </a:lnTo>
                <a:lnTo>
                  <a:pt x="418" y="1433"/>
                </a:lnTo>
                <a:lnTo>
                  <a:pt x="415" y="1434"/>
                </a:lnTo>
                <a:lnTo>
                  <a:pt x="413" y="1434"/>
                </a:lnTo>
                <a:lnTo>
                  <a:pt x="411" y="1431"/>
                </a:lnTo>
                <a:lnTo>
                  <a:pt x="408" y="1419"/>
                </a:lnTo>
                <a:lnTo>
                  <a:pt x="403" y="1406"/>
                </a:lnTo>
                <a:lnTo>
                  <a:pt x="399" y="1399"/>
                </a:lnTo>
                <a:lnTo>
                  <a:pt x="394" y="1395"/>
                </a:lnTo>
                <a:lnTo>
                  <a:pt x="391" y="1394"/>
                </a:lnTo>
                <a:lnTo>
                  <a:pt x="388" y="1394"/>
                </a:lnTo>
                <a:lnTo>
                  <a:pt x="385" y="1394"/>
                </a:lnTo>
                <a:lnTo>
                  <a:pt x="382" y="1394"/>
                </a:lnTo>
                <a:lnTo>
                  <a:pt x="374" y="1397"/>
                </a:lnTo>
                <a:lnTo>
                  <a:pt x="369" y="1401"/>
                </a:lnTo>
                <a:lnTo>
                  <a:pt x="366" y="1405"/>
                </a:lnTo>
                <a:lnTo>
                  <a:pt x="363" y="1408"/>
                </a:lnTo>
                <a:lnTo>
                  <a:pt x="361" y="1414"/>
                </a:lnTo>
                <a:lnTo>
                  <a:pt x="360" y="1419"/>
                </a:lnTo>
                <a:lnTo>
                  <a:pt x="360" y="1423"/>
                </a:lnTo>
                <a:lnTo>
                  <a:pt x="360" y="1425"/>
                </a:lnTo>
                <a:lnTo>
                  <a:pt x="360" y="1426"/>
                </a:lnTo>
                <a:lnTo>
                  <a:pt x="358" y="1426"/>
                </a:lnTo>
                <a:lnTo>
                  <a:pt x="356" y="1423"/>
                </a:lnTo>
                <a:lnTo>
                  <a:pt x="353" y="1415"/>
                </a:lnTo>
                <a:lnTo>
                  <a:pt x="352" y="1408"/>
                </a:lnTo>
                <a:lnTo>
                  <a:pt x="352" y="1403"/>
                </a:lnTo>
                <a:lnTo>
                  <a:pt x="351" y="1399"/>
                </a:lnTo>
                <a:lnTo>
                  <a:pt x="349" y="1395"/>
                </a:lnTo>
                <a:lnTo>
                  <a:pt x="346" y="1392"/>
                </a:lnTo>
                <a:lnTo>
                  <a:pt x="343" y="1390"/>
                </a:lnTo>
                <a:lnTo>
                  <a:pt x="337" y="1386"/>
                </a:lnTo>
                <a:lnTo>
                  <a:pt x="327" y="1381"/>
                </a:lnTo>
                <a:lnTo>
                  <a:pt x="321" y="1377"/>
                </a:lnTo>
                <a:lnTo>
                  <a:pt x="316" y="1376"/>
                </a:lnTo>
                <a:lnTo>
                  <a:pt x="313" y="1376"/>
                </a:lnTo>
                <a:lnTo>
                  <a:pt x="309" y="1376"/>
                </a:lnTo>
                <a:lnTo>
                  <a:pt x="306" y="1376"/>
                </a:lnTo>
                <a:lnTo>
                  <a:pt x="303" y="1379"/>
                </a:lnTo>
                <a:lnTo>
                  <a:pt x="290" y="1387"/>
                </a:lnTo>
                <a:lnTo>
                  <a:pt x="273" y="1398"/>
                </a:lnTo>
                <a:lnTo>
                  <a:pt x="265" y="1403"/>
                </a:lnTo>
                <a:lnTo>
                  <a:pt x="259" y="1407"/>
                </a:lnTo>
                <a:lnTo>
                  <a:pt x="256" y="1407"/>
                </a:lnTo>
                <a:lnTo>
                  <a:pt x="254" y="1408"/>
                </a:lnTo>
                <a:lnTo>
                  <a:pt x="252" y="1408"/>
                </a:lnTo>
                <a:lnTo>
                  <a:pt x="251" y="1407"/>
                </a:lnTo>
                <a:lnTo>
                  <a:pt x="249" y="1403"/>
                </a:lnTo>
                <a:lnTo>
                  <a:pt x="247" y="1401"/>
                </a:lnTo>
                <a:lnTo>
                  <a:pt x="245" y="1401"/>
                </a:lnTo>
                <a:lnTo>
                  <a:pt x="242" y="1403"/>
                </a:lnTo>
                <a:lnTo>
                  <a:pt x="236" y="1407"/>
                </a:lnTo>
                <a:lnTo>
                  <a:pt x="230" y="1411"/>
                </a:lnTo>
                <a:lnTo>
                  <a:pt x="225" y="1417"/>
                </a:lnTo>
                <a:lnTo>
                  <a:pt x="215" y="1427"/>
                </a:lnTo>
                <a:lnTo>
                  <a:pt x="209" y="1431"/>
                </a:lnTo>
                <a:lnTo>
                  <a:pt x="203" y="1435"/>
                </a:lnTo>
                <a:lnTo>
                  <a:pt x="197" y="1438"/>
                </a:lnTo>
                <a:lnTo>
                  <a:pt x="192" y="1440"/>
                </a:lnTo>
                <a:lnTo>
                  <a:pt x="187" y="1441"/>
                </a:lnTo>
                <a:lnTo>
                  <a:pt x="183" y="1443"/>
                </a:lnTo>
                <a:lnTo>
                  <a:pt x="177" y="1447"/>
                </a:lnTo>
                <a:lnTo>
                  <a:pt x="173" y="1451"/>
                </a:lnTo>
                <a:lnTo>
                  <a:pt x="169" y="1456"/>
                </a:lnTo>
                <a:lnTo>
                  <a:pt x="165" y="1461"/>
                </a:lnTo>
                <a:lnTo>
                  <a:pt x="163" y="1467"/>
                </a:lnTo>
                <a:lnTo>
                  <a:pt x="160" y="1472"/>
                </a:lnTo>
                <a:lnTo>
                  <a:pt x="154" y="1484"/>
                </a:lnTo>
                <a:lnTo>
                  <a:pt x="147" y="1499"/>
                </a:lnTo>
                <a:lnTo>
                  <a:pt x="143" y="1505"/>
                </a:lnTo>
                <a:lnTo>
                  <a:pt x="139" y="1511"/>
                </a:lnTo>
                <a:lnTo>
                  <a:pt x="136" y="1514"/>
                </a:lnTo>
                <a:lnTo>
                  <a:pt x="133" y="1516"/>
                </a:lnTo>
                <a:lnTo>
                  <a:pt x="124" y="1518"/>
                </a:lnTo>
                <a:lnTo>
                  <a:pt x="108" y="1523"/>
                </a:lnTo>
                <a:lnTo>
                  <a:pt x="100" y="1525"/>
                </a:lnTo>
                <a:lnTo>
                  <a:pt x="93" y="1528"/>
                </a:lnTo>
                <a:lnTo>
                  <a:pt x="87" y="1531"/>
                </a:lnTo>
                <a:lnTo>
                  <a:pt x="84" y="1535"/>
                </a:lnTo>
                <a:lnTo>
                  <a:pt x="80" y="1541"/>
                </a:lnTo>
                <a:lnTo>
                  <a:pt x="77" y="1548"/>
                </a:lnTo>
                <a:lnTo>
                  <a:pt x="76" y="1552"/>
                </a:lnTo>
                <a:lnTo>
                  <a:pt x="75" y="1556"/>
                </a:lnTo>
                <a:lnTo>
                  <a:pt x="75" y="1559"/>
                </a:lnTo>
                <a:lnTo>
                  <a:pt x="77" y="1561"/>
                </a:lnTo>
                <a:lnTo>
                  <a:pt x="88" y="1568"/>
                </a:lnTo>
                <a:lnTo>
                  <a:pt x="107" y="1582"/>
                </a:lnTo>
                <a:lnTo>
                  <a:pt x="117" y="1589"/>
                </a:lnTo>
                <a:lnTo>
                  <a:pt x="125" y="1595"/>
                </a:lnTo>
                <a:lnTo>
                  <a:pt x="131" y="1602"/>
                </a:lnTo>
                <a:lnTo>
                  <a:pt x="135" y="1607"/>
                </a:lnTo>
                <a:lnTo>
                  <a:pt x="139" y="1617"/>
                </a:lnTo>
                <a:lnTo>
                  <a:pt x="146" y="1628"/>
                </a:lnTo>
                <a:lnTo>
                  <a:pt x="153" y="1636"/>
                </a:lnTo>
                <a:lnTo>
                  <a:pt x="155" y="1639"/>
                </a:lnTo>
                <a:lnTo>
                  <a:pt x="160" y="1639"/>
                </a:lnTo>
                <a:lnTo>
                  <a:pt x="169" y="1638"/>
                </a:lnTo>
                <a:lnTo>
                  <a:pt x="173" y="1639"/>
                </a:lnTo>
                <a:lnTo>
                  <a:pt x="177" y="1640"/>
                </a:lnTo>
                <a:lnTo>
                  <a:pt x="180" y="1642"/>
                </a:lnTo>
                <a:lnTo>
                  <a:pt x="181" y="1643"/>
                </a:lnTo>
                <a:lnTo>
                  <a:pt x="182" y="1644"/>
                </a:lnTo>
                <a:lnTo>
                  <a:pt x="182" y="1646"/>
                </a:lnTo>
                <a:lnTo>
                  <a:pt x="185" y="1658"/>
                </a:lnTo>
                <a:lnTo>
                  <a:pt x="189" y="1667"/>
                </a:lnTo>
                <a:lnTo>
                  <a:pt x="189" y="1670"/>
                </a:lnTo>
                <a:lnTo>
                  <a:pt x="189" y="1674"/>
                </a:lnTo>
                <a:lnTo>
                  <a:pt x="189" y="1679"/>
                </a:lnTo>
                <a:lnTo>
                  <a:pt x="187" y="1684"/>
                </a:lnTo>
                <a:lnTo>
                  <a:pt x="186" y="1687"/>
                </a:lnTo>
                <a:lnTo>
                  <a:pt x="185" y="1688"/>
                </a:lnTo>
                <a:lnTo>
                  <a:pt x="183" y="1689"/>
                </a:lnTo>
                <a:lnTo>
                  <a:pt x="181" y="1690"/>
                </a:lnTo>
                <a:lnTo>
                  <a:pt x="177" y="1690"/>
                </a:lnTo>
                <a:lnTo>
                  <a:pt x="174" y="1688"/>
                </a:lnTo>
                <a:lnTo>
                  <a:pt x="170" y="1686"/>
                </a:lnTo>
                <a:lnTo>
                  <a:pt x="165" y="1683"/>
                </a:lnTo>
                <a:lnTo>
                  <a:pt x="140" y="1664"/>
                </a:lnTo>
                <a:lnTo>
                  <a:pt x="136" y="1659"/>
                </a:lnTo>
                <a:lnTo>
                  <a:pt x="130" y="1664"/>
                </a:lnTo>
                <a:lnTo>
                  <a:pt x="119" y="1675"/>
                </a:lnTo>
                <a:lnTo>
                  <a:pt x="103" y="1689"/>
                </a:lnTo>
                <a:lnTo>
                  <a:pt x="88" y="1700"/>
                </a:lnTo>
                <a:lnTo>
                  <a:pt x="81" y="1704"/>
                </a:lnTo>
                <a:lnTo>
                  <a:pt x="74" y="1706"/>
                </a:lnTo>
                <a:lnTo>
                  <a:pt x="66" y="1709"/>
                </a:lnTo>
                <a:lnTo>
                  <a:pt x="60" y="1710"/>
                </a:lnTo>
                <a:lnTo>
                  <a:pt x="55" y="1710"/>
                </a:lnTo>
                <a:lnTo>
                  <a:pt x="51" y="1712"/>
                </a:lnTo>
                <a:lnTo>
                  <a:pt x="50" y="1712"/>
                </a:lnTo>
                <a:lnTo>
                  <a:pt x="49" y="1713"/>
                </a:lnTo>
                <a:lnTo>
                  <a:pt x="49" y="1714"/>
                </a:lnTo>
                <a:lnTo>
                  <a:pt x="50" y="1716"/>
                </a:lnTo>
                <a:lnTo>
                  <a:pt x="65" y="1730"/>
                </a:lnTo>
                <a:lnTo>
                  <a:pt x="79" y="1741"/>
                </a:lnTo>
                <a:lnTo>
                  <a:pt x="79" y="1746"/>
                </a:lnTo>
                <a:lnTo>
                  <a:pt x="81" y="1754"/>
                </a:lnTo>
                <a:lnTo>
                  <a:pt x="82" y="1758"/>
                </a:lnTo>
                <a:lnTo>
                  <a:pt x="84" y="1761"/>
                </a:lnTo>
                <a:lnTo>
                  <a:pt x="87" y="1764"/>
                </a:lnTo>
                <a:lnTo>
                  <a:pt x="92" y="1767"/>
                </a:lnTo>
                <a:lnTo>
                  <a:pt x="97" y="1770"/>
                </a:lnTo>
                <a:lnTo>
                  <a:pt x="105" y="1772"/>
                </a:lnTo>
                <a:lnTo>
                  <a:pt x="114" y="1776"/>
                </a:lnTo>
                <a:lnTo>
                  <a:pt x="123" y="1777"/>
                </a:lnTo>
                <a:lnTo>
                  <a:pt x="140" y="1780"/>
                </a:lnTo>
                <a:lnTo>
                  <a:pt x="150" y="1782"/>
                </a:lnTo>
                <a:lnTo>
                  <a:pt x="157" y="1782"/>
                </a:lnTo>
                <a:lnTo>
                  <a:pt x="164" y="1780"/>
                </a:lnTo>
                <a:lnTo>
                  <a:pt x="168" y="1779"/>
                </a:lnTo>
                <a:lnTo>
                  <a:pt x="172" y="1778"/>
                </a:lnTo>
                <a:lnTo>
                  <a:pt x="174" y="1776"/>
                </a:lnTo>
                <a:lnTo>
                  <a:pt x="176" y="1774"/>
                </a:lnTo>
                <a:lnTo>
                  <a:pt x="181" y="1767"/>
                </a:lnTo>
                <a:lnTo>
                  <a:pt x="185" y="1762"/>
                </a:lnTo>
                <a:lnTo>
                  <a:pt x="187" y="1761"/>
                </a:lnTo>
                <a:lnTo>
                  <a:pt x="188" y="1761"/>
                </a:lnTo>
                <a:lnTo>
                  <a:pt x="189" y="1762"/>
                </a:lnTo>
                <a:lnTo>
                  <a:pt x="190" y="1765"/>
                </a:lnTo>
                <a:lnTo>
                  <a:pt x="192" y="1775"/>
                </a:lnTo>
                <a:lnTo>
                  <a:pt x="196" y="1782"/>
                </a:lnTo>
                <a:lnTo>
                  <a:pt x="199" y="1787"/>
                </a:lnTo>
                <a:lnTo>
                  <a:pt x="204" y="1790"/>
                </a:lnTo>
                <a:lnTo>
                  <a:pt x="206" y="1794"/>
                </a:lnTo>
                <a:lnTo>
                  <a:pt x="206" y="1798"/>
                </a:lnTo>
                <a:lnTo>
                  <a:pt x="204" y="1802"/>
                </a:lnTo>
                <a:lnTo>
                  <a:pt x="199" y="1805"/>
                </a:lnTo>
                <a:lnTo>
                  <a:pt x="182" y="1811"/>
                </a:lnTo>
                <a:lnTo>
                  <a:pt x="169" y="1813"/>
                </a:lnTo>
                <a:lnTo>
                  <a:pt x="168" y="1819"/>
                </a:lnTo>
                <a:lnTo>
                  <a:pt x="165" y="1828"/>
                </a:lnTo>
                <a:lnTo>
                  <a:pt x="163" y="1833"/>
                </a:lnTo>
                <a:lnTo>
                  <a:pt x="160" y="1837"/>
                </a:lnTo>
                <a:lnTo>
                  <a:pt x="159" y="1838"/>
                </a:lnTo>
                <a:lnTo>
                  <a:pt x="158" y="1840"/>
                </a:lnTo>
                <a:lnTo>
                  <a:pt x="155" y="1841"/>
                </a:lnTo>
                <a:lnTo>
                  <a:pt x="154" y="1840"/>
                </a:lnTo>
                <a:lnTo>
                  <a:pt x="148" y="1835"/>
                </a:lnTo>
                <a:lnTo>
                  <a:pt x="142" y="1832"/>
                </a:lnTo>
                <a:lnTo>
                  <a:pt x="139" y="1831"/>
                </a:lnTo>
                <a:lnTo>
                  <a:pt x="136" y="1831"/>
                </a:lnTo>
                <a:lnTo>
                  <a:pt x="132" y="1832"/>
                </a:lnTo>
                <a:lnTo>
                  <a:pt x="130" y="1835"/>
                </a:lnTo>
                <a:lnTo>
                  <a:pt x="123" y="1843"/>
                </a:lnTo>
                <a:lnTo>
                  <a:pt x="117" y="1850"/>
                </a:lnTo>
                <a:lnTo>
                  <a:pt x="114" y="1853"/>
                </a:lnTo>
                <a:lnTo>
                  <a:pt x="113" y="1856"/>
                </a:lnTo>
                <a:lnTo>
                  <a:pt x="111" y="1859"/>
                </a:lnTo>
                <a:lnTo>
                  <a:pt x="113" y="1863"/>
                </a:lnTo>
                <a:lnTo>
                  <a:pt x="114" y="1866"/>
                </a:lnTo>
                <a:lnTo>
                  <a:pt x="115" y="1868"/>
                </a:lnTo>
                <a:lnTo>
                  <a:pt x="114" y="1870"/>
                </a:lnTo>
                <a:lnTo>
                  <a:pt x="114" y="1872"/>
                </a:lnTo>
                <a:lnTo>
                  <a:pt x="110" y="1874"/>
                </a:lnTo>
                <a:lnTo>
                  <a:pt x="107" y="1878"/>
                </a:lnTo>
                <a:lnTo>
                  <a:pt x="102" y="1880"/>
                </a:lnTo>
                <a:lnTo>
                  <a:pt x="97" y="1882"/>
                </a:lnTo>
                <a:lnTo>
                  <a:pt x="95" y="1885"/>
                </a:lnTo>
                <a:lnTo>
                  <a:pt x="93" y="1889"/>
                </a:lnTo>
                <a:lnTo>
                  <a:pt x="92" y="1895"/>
                </a:lnTo>
                <a:lnTo>
                  <a:pt x="92" y="1904"/>
                </a:lnTo>
                <a:lnTo>
                  <a:pt x="92" y="1915"/>
                </a:lnTo>
                <a:lnTo>
                  <a:pt x="94" y="1924"/>
                </a:lnTo>
                <a:lnTo>
                  <a:pt x="96" y="1933"/>
                </a:lnTo>
                <a:lnTo>
                  <a:pt x="98" y="1940"/>
                </a:lnTo>
                <a:lnTo>
                  <a:pt x="101" y="1947"/>
                </a:lnTo>
                <a:lnTo>
                  <a:pt x="104" y="1953"/>
                </a:lnTo>
                <a:lnTo>
                  <a:pt x="107" y="1957"/>
                </a:lnTo>
                <a:lnTo>
                  <a:pt x="110" y="1960"/>
                </a:lnTo>
                <a:lnTo>
                  <a:pt x="122" y="1971"/>
                </a:lnTo>
                <a:lnTo>
                  <a:pt x="141" y="1990"/>
                </a:lnTo>
                <a:lnTo>
                  <a:pt x="144" y="1994"/>
                </a:lnTo>
                <a:lnTo>
                  <a:pt x="148" y="1996"/>
                </a:lnTo>
                <a:lnTo>
                  <a:pt x="151" y="1996"/>
                </a:lnTo>
                <a:lnTo>
                  <a:pt x="154" y="1997"/>
                </a:lnTo>
                <a:lnTo>
                  <a:pt x="161" y="1996"/>
                </a:lnTo>
                <a:lnTo>
                  <a:pt x="167" y="1993"/>
                </a:lnTo>
                <a:lnTo>
                  <a:pt x="172" y="1989"/>
                </a:lnTo>
                <a:lnTo>
                  <a:pt x="177" y="1987"/>
                </a:lnTo>
                <a:lnTo>
                  <a:pt x="179" y="1986"/>
                </a:lnTo>
                <a:lnTo>
                  <a:pt x="181" y="1986"/>
                </a:lnTo>
                <a:lnTo>
                  <a:pt x="183" y="1986"/>
                </a:lnTo>
                <a:lnTo>
                  <a:pt x="184" y="1987"/>
                </a:lnTo>
                <a:lnTo>
                  <a:pt x="185" y="1991"/>
                </a:lnTo>
                <a:lnTo>
                  <a:pt x="185" y="1999"/>
                </a:lnTo>
                <a:lnTo>
                  <a:pt x="184" y="2006"/>
                </a:lnTo>
                <a:lnTo>
                  <a:pt x="182" y="2015"/>
                </a:lnTo>
                <a:lnTo>
                  <a:pt x="182" y="2024"/>
                </a:lnTo>
                <a:lnTo>
                  <a:pt x="182" y="2032"/>
                </a:lnTo>
                <a:lnTo>
                  <a:pt x="182" y="2037"/>
                </a:lnTo>
                <a:lnTo>
                  <a:pt x="184" y="2041"/>
                </a:lnTo>
                <a:lnTo>
                  <a:pt x="185" y="2044"/>
                </a:lnTo>
                <a:lnTo>
                  <a:pt x="188" y="2047"/>
                </a:lnTo>
                <a:lnTo>
                  <a:pt x="194" y="2051"/>
                </a:lnTo>
                <a:lnTo>
                  <a:pt x="201" y="2053"/>
                </a:lnTo>
                <a:lnTo>
                  <a:pt x="207" y="2053"/>
                </a:lnTo>
                <a:lnTo>
                  <a:pt x="213" y="2052"/>
                </a:lnTo>
                <a:lnTo>
                  <a:pt x="218" y="2051"/>
                </a:lnTo>
                <a:lnTo>
                  <a:pt x="224" y="2048"/>
                </a:lnTo>
                <a:lnTo>
                  <a:pt x="228" y="2046"/>
                </a:lnTo>
                <a:lnTo>
                  <a:pt x="231" y="2043"/>
                </a:lnTo>
                <a:lnTo>
                  <a:pt x="233" y="2042"/>
                </a:lnTo>
                <a:lnTo>
                  <a:pt x="235" y="2042"/>
                </a:lnTo>
                <a:lnTo>
                  <a:pt x="237" y="2043"/>
                </a:lnTo>
                <a:lnTo>
                  <a:pt x="239" y="2045"/>
                </a:lnTo>
                <a:lnTo>
                  <a:pt x="241" y="2048"/>
                </a:lnTo>
                <a:lnTo>
                  <a:pt x="245" y="2050"/>
                </a:lnTo>
                <a:lnTo>
                  <a:pt x="248" y="2051"/>
                </a:lnTo>
                <a:lnTo>
                  <a:pt x="252" y="2052"/>
                </a:lnTo>
                <a:lnTo>
                  <a:pt x="258" y="2051"/>
                </a:lnTo>
                <a:lnTo>
                  <a:pt x="264" y="2048"/>
                </a:lnTo>
                <a:lnTo>
                  <a:pt x="272" y="2044"/>
                </a:lnTo>
                <a:lnTo>
                  <a:pt x="279" y="2040"/>
                </a:lnTo>
                <a:lnTo>
                  <a:pt x="285" y="2035"/>
                </a:lnTo>
                <a:lnTo>
                  <a:pt x="291" y="2033"/>
                </a:lnTo>
                <a:lnTo>
                  <a:pt x="292" y="2032"/>
                </a:lnTo>
                <a:lnTo>
                  <a:pt x="293" y="2033"/>
                </a:lnTo>
                <a:lnTo>
                  <a:pt x="293" y="2033"/>
                </a:lnTo>
                <a:lnTo>
                  <a:pt x="293" y="2035"/>
                </a:lnTo>
                <a:lnTo>
                  <a:pt x="287" y="2043"/>
                </a:lnTo>
                <a:lnTo>
                  <a:pt x="282" y="2047"/>
                </a:lnTo>
                <a:lnTo>
                  <a:pt x="281" y="2049"/>
                </a:lnTo>
                <a:lnTo>
                  <a:pt x="280" y="2051"/>
                </a:lnTo>
                <a:lnTo>
                  <a:pt x="279" y="2054"/>
                </a:lnTo>
                <a:lnTo>
                  <a:pt x="280" y="2059"/>
                </a:lnTo>
                <a:lnTo>
                  <a:pt x="284" y="2070"/>
                </a:lnTo>
                <a:lnTo>
                  <a:pt x="286" y="2073"/>
                </a:lnTo>
                <a:lnTo>
                  <a:pt x="278" y="2084"/>
                </a:lnTo>
                <a:lnTo>
                  <a:pt x="265" y="2100"/>
                </a:lnTo>
                <a:lnTo>
                  <a:pt x="250" y="2113"/>
                </a:lnTo>
                <a:lnTo>
                  <a:pt x="220" y="2134"/>
                </a:lnTo>
                <a:lnTo>
                  <a:pt x="189" y="2155"/>
                </a:lnTo>
                <a:lnTo>
                  <a:pt x="170" y="2167"/>
                </a:lnTo>
                <a:lnTo>
                  <a:pt x="160" y="2176"/>
                </a:lnTo>
                <a:lnTo>
                  <a:pt x="148" y="2185"/>
                </a:lnTo>
                <a:lnTo>
                  <a:pt x="138" y="2195"/>
                </a:lnTo>
                <a:lnTo>
                  <a:pt x="130" y="2200"/>
                </a:lnTo>
                <a:lnTo>
                  <a:pt x="124" y="2201"/>
                </a:lnTo>
                <a:lnTo>
                  <a:pt x="117" y="2202"/>
                </a:lnTo>
                <a:lnTo>
                  <a:pt x="114" y="2203"/>
                </a:lnTo>
                <a:lnTo>
                  <a:pt x="110" y="2204"/>
                </a:lnTo>
                <a:lnTo>
                  <a:pt x="108" y="2205"/>
                </a:lnTo>
                <a:lnTo>
                  <a:pt x="108" y="2208"/>
                </a:lnTo>
                <a:lnTo>
                  <a:pt x="108" y="2213"/>
                </a:lnTo>
                <a:lnTo>
                  <a:pt x="107" y="2217"/>
                </a:lnTo>
                <a:lnTo>
                  <a:pt x="107" y="2219"/>
                </a:lnTo>
                <a:lnTo>
                  <a:pt x="105" y="2220"/>
                </a:lnTo>
                <a:lnTo>
                  <a:pt x="103" y="2221"/>
                </a:lnTo>
                <a:lnTo>
                  <a:pt x="100" y="2221"/>
                </a:lnTo>
                <a:lnTo>
                  <a:pt x="92" y="2222"/>
                </a:lnTo>
                <a:lnTo>
                  <a:pt x="83" y="2223"/>
                </a:lnTo>
                <a:lnTo>
                  <a:pt x="80" y="2224"/>
                </a:lnTo>
                <a:lnTo>
                  <a:pt x="77" y="2225"/>
                </a:lnTo>
                <a:lnTo>
                  <a:pt x="74" y="2226"/>
                </a:lnTo>
                <a:lnTo>
                  <a:pt x="73" y="2228"/>
                </a:lnTo>
                <a:lnTo>
                  <a:pt x="70" y="2232"/>
                </a:lnTo>
                <a:lnTo>
                  <a:pt x="64" y="2237"/>
                </a:lnTo>
                <a:lnTo>
                  <a:pt x="59" y="2240"/>
                </a:lnTo>
                <a:lnTo>
                  <a:pt x="53" y="2242"/>
                </a:lnTo>
                <a:lnTo>
                  <a:pt x="46" y="2244"/>
                </a:lnTo>
                <a:lnTo>
                  <a:pt x="40" y="2249"/>
                </a:lnTo>
                <a:lnTo>
                  <a:pt x="36" y="2254"/>
                </a:lnTo>
                <a:lnTo>
                  <a:pt x="32" y="2261"/>
                </a:lnTo>
                <a:lnTo>
                  <a:pt x="29" y="2263"/>
                </a:lnTo>
                <a:lnTo>
                  <a:pt x="24" y="2263"/>
                </a:lnTo>
                <a:lnTo>
                  <a:pt x="19" y="2263"/>
                </a:lnTo>
                <a:lnTo>
                  <a:pt x="13" y="2263"/>
                </a:lnTo>
                <a:lnTo>
                  <a:pt x="8" y="2264"/>
                </a:lnTo>
                <a:lnTo>
                  <a:pt x="4" y="2265"/>
                </a:lnTo>
                <a:lnTo>
                  <a:pt x="2" y="2266"/>
                </a:lnTo>
                <a:lnTo>
                  <a:pt x="1" y="2268"/>
                </a:lnTo>
                <a:lnTo>
                  <a:pt x="0" y="2270"/>
                </a:lnTo>
                <a:lnTo>
                  <a:pt x="1" y="2273"/>
                </a:lnTo>
                <a:lnTo>
                  <a:pt x="2" y="2280"/>
                </a:lnTo>
                <a:lnTo>
                  <a:pt x="5" y="2285"/>
                </a:lnTo>
                <a:lnTo>
                  <a:pt x="7" y="2288"/>
                </a:lnTo>
                <a:lnTo>
                  <a:pt x="8" y="2290"/>
                </a:lnTo>
                <a:lnTo>
                  <a:pt x="10" y="2290"/>
                </a:lnTo>
                <a:lnTo>
                  <a:pt x="12" y="2290"/>
                </a:lnTo>
                <a:lnTo>
                  <a:pt x="14" y="2289"/>
                </a:lnTo>
                <a:lnTo>
                  <a:pt x="15" y="2287"/>
                </a:lnTo>
                <a:lnTo>
                  <a:pt x="19" y="2282"/>
                </a:lnTo>
                <a:lnTo>
                  <a:pt x="24" y="2274"/>
                </a:lnTo>
                <a:lnTo>
                  <a:pt x="27" y="2272"/>
                </a:lnTo>
                <a:lnTo>
                  <a:pt x="30" y="2270"/>
                </a:lnTo>
                <a:lnTo>
                  <a:pt x="32" y="2268"/>
                </a:lnTo>
                <a:lnTo>
                  <a:pt x="35" y="2268"/>
                </a:lnTo>
                <a:lnTo>
                  <a:pt x="41" y="2269"/>
                </a:lnTo>
                <a:lnTo>
                  <a:pt x="50" y="2267"/>
                </a:lnTo>
                <a:lnTo>
                  <a:pt x="55" y="2266"/>
                </a:lnTo>
                <a:lnTo>
                  <a:pt x="59" y="2264"/>
                </a:lnTo>
                <a:lnTo>
                  <a:pt x="64" y="2261"/>
                </a:lnTo>
                <a:lnTo>
                  <a:pt x="69" y="2258"/>
                </a:lnTo>
                <a:lnTo>
                  <a:pt x="73" y="2253"/>
                </a:lnTo>
                <a:lnTo>
                  <a:pt x="75" y="2248"/>
                </a:lnTo>
                <a:lnTo>
                  <a:pt x="76" y="2244"/>
                </a:lnTo>
                <a:lnTo>
                  <a:pt x="77" y="2240"/>
                </a:lnTo>
                <a:lnTo>
                  <a:pt x="79" y="2236"/>
                </a:lnTo>
                <a:lnTo>
                  <a:pt x="81" y="2232"/>
                </a:lnTo>
                <a:lnTo>
                  <a:pt x="85" y="2230"/>
                </a:lnTo>
                <a:lnTo>
                  <a:pt x="92" y="2230"/>
                </a:lnTo>
                <a:lnTo>
                  <a:pt x="103" y="2232"/>
                </a:lnTo>
                <a:lnTo>
                  <a:pt x="113" y="2233"/>
                </a:lnTo>
                <a:lnTo>
                  <a:pt x="116" y="2233"/>
                </a:lnTo>
                <a:lnTo>
                  <a:pt x="120" y="2231"/>
                </a:lnTo>
                <a:lnTo>
                  <a:pt x="124" y="2228"/>
                </a:lnTo>
                <a:lnTo>
                  <a:pt x="128" y="2223"/>
                </a:lnTo>
                <a:lnTo>
                  <a:pt x="137" y="2214"/>
                </a:lnTo>
                <a:lnTo>
                  <a:pt x="144" y="2206"/>
                </a:lnTo>
                <a:lnTo>
                  <a:pt x="147" y="2204"/>
                </a:lnTo>
                <a:lnTo>
                  <a:pt x="151" y="2203"/>
                </a:lnTo>
                <a:lnTo>
                  <a:pt x="155" y="2204"/>
                </a:lnTo>
                <a:lnTo>
                  <a:pt x="161" y="2205"/>
                </a:lnTo>
                <a:lnTo>
                  <a:pt x="167" y="2206"/>
                </a:lnTo>
                <a:lnTo>
                  <a:pt x="172" y="2206"/>
                </a:lnTo>
                <a:lnTo>
                  <a:pt x="176" y="2204"/>
                </a:lnTo>
                <a:lnTo>
                  <a:pt x="182" y="2203"/>
                </a:lnTo>
                <a:lnTo>
                  <a:pt x="187" y="2199"/>
                </a:lnTo>
                <a:lnTo>
                  <a:pt x="190" y="2197"/>
                </a:lnTo>
                <a:lnTo>
                  <a:pt x="191" y="2192"/>
                </a:lnTo>
                <a:lnTo>
                  <a:pt x="194" y="2183"/>
                </a:lnTo>
                <a:lnTo>
                  <a:pt x="196" y="2181"/>
                </a:lnTo>
                <a:lnTo>
                  <a:pt x="197" y="2180"/>
                </a:lnTo>
                <a:lnTo>
                  <a:pt x="199" y="2179"/>
                </a:lnTo>
                <a:lnTo>
                  <a:pt x="203" y="2178"/>
                </a:lnTo>
                <a:lnTo>
                  <a:pt x="205" y="2178"/>
                </a:lnTo>
                <a:lnTo>
                  <a:pt x="208" y="2179"/>
                </a:lnTo>
                <a:lnTo>
                  <a:pt x="212" y="2181"/>
                </a:lnTo>
                <a:lnTo>
                  <a:pt x="215" y="2184"/>
                </a:lnTo>
                <a:lnTo>
                  <a:pt x="224" y="2192"/>
                </a:lnTo>
                <a:lnTo>
                  <a:pt x="233" y="2197"/>
                </a:lnTo>
                <a:lnTo>
                  <a:pt x="242" y="2201"/>
                </a:lnTo>
                <a:lnTo>
                  <a:pt x="251" y="2203"/>
                </a:lnTo>
                <a:lnTo>
                  <a:pt x="257" y="2204"/>
                </a:lnTo>
                <a:lnTo>
                  <a:pt x="261" y="2204"/>
                </a:lnTo>
                <a:lnTo>
                  <a:pt x="262" y="2202"/>
                </a:lnTo>
                <a:lnTo>
                  <a:pt x="262" y="2201"/>
                </a:lnTo>
                <a:lnTo>
                  <a:pt x="261" y="2199"/>
                </a:lnTo>
                <a:lnTo>
                  <a:pt x="259" y="2196"/>
                </a:lnTo>
                <a:lnTo>
                  <a:pt x="248" y="2184"/>
                </a:lnTo>
                <a:lnTo>
                  <a:pt x="237" y="2174"/>
                </a:lnTo>
                <a:lnTo>
                  <a:pt x="232" y="2170"/>
                </a:lnTo>
                <a:lnTo>
                  <a:pt x="230" y="2165"/>
                </a:lnTo>
                <a:lnTo>
                  <a:pt x="229" y="2164"/>
                </a:lnTo>
                <a:lnTo>
                  <a:pt x="229" y="2163"/>
                </a:lnTo>
                <a:lnTo>
                  <a:pt x="230" y="2162"/>
                </a:lnTo>
                <a:lnTo>
                  <a:pt x="231" y="2162"/>
                </a:lnTo>
                <a:lnTo>
                  <a:pt x="239" y="2161"/>
                </a:lnTo>
                <a:lnTo>
                  <a:pt x="252" y="2160"/>
                </a:lnTo>
                <a:lnTo>
                  <a:pt x="258" y="2159"/>
                </a:lnTo>
                <a:lnTo>
                  <a:pt x="263" y="2158"/>
                </a:lnTo>
                <a:lnTo>
                  <a:pt x="268" y="2156"/>
                </a:lnTo>
                <a:lnTo>
                  <a:pt x="270" y="2153"/>
                </a:lnTo>
                <a:lnTo>
                  <a:pt x="274" y="2148"/>
                </a:lnTo>
                <a:lnTo>
                  <a:pt x="280" y="2140"/>
                </a:lnTo>
                <a:lnTo>
                  <a:pt x="290" y="2132"/>
                </a:lnTo>
                <a:lnTo>
                  <a:pt x="300" y="2122"/>
                </a:lnTo>
                <a:lnTo>
                  <a:pt x="311" y="2113"/>
                </a:lnTo>
                <a:lnTo>
                  <a:pt x="320" y="2104"/>
                </a:lnTo>
                <a:lnTo>
                  <a:pt x="326" y="2096"/>
                </a:lnTo>
                <a:lnTo>
                  <a:pt x="330" y="2089"/>
                </a:lnTo>
                <a:lnTo>
                  <a:pt x="333" y="2083"/>
                </a:lnTo>
                <a:lnTo>
                  <a:pt x="337" y="2075"/>
                </a:lnTo>
                <a:lnTo>
                  <a:pt x="342" y="2067"/>
                </a:lnTo>
                <a:lnTo>
                  <a:pt x="348" y="2059"/>
                </a:lnTo>
                <a:lnTo>
                  <a:pt x="360" y="2044"/>
                </a:lnTo>
                <a:lnTo>
                  <a:pt x="367" y="2034"/>
                </a:lnTo>
                <a:lnTo>
                  <a:pt x="374" y="2021"/>
                </a:lnTo>
                <a:lnTo>
                  <a:pt x="385" y="1996"/>
                </a:lnTo>
                <a:lnTo>
                  <a:pt x="394" y="1973"/>
                </a:lnTo>
                <a:lnTo>
                  <a:pt x="397" y="1963"/>
                </a:lnTo>
                <a:lnTo>
                  <a:pt x="406" y="1955"/>
                </a:lnTo>
                <a:lnTo>
                  <a:pt x="423" y="1939"/>
                </a:lnTo>
                <a:lnTo>
                  <a:pt x="432" y="1932"/>
                </a:lnTo>
                <a:lnTo>
                  <a:pt x="440" y="1925"/>
                </a:lnTo>
                <a:lnTo>
                  <a:pt x="444" y="1924"/>
                </a:lnTo>
                <a:lnTo>
                  <a:pt x="446" y="1923"/>
                </a:lnTo>
                <a:lnTo>
                  <a:pt x="448" y="1924"/>
                </a:lnTo>
                <a:lnTo>
                  <a:pt x="449" y="1926"/>
                </a:lnTo>
                <a:lnTo>
                  <a:pt x="450" y="1936"/>
                </a:lnTo>
                <a:lnTo>
                  <a:pt x="450" y="1942"/>
                </a:lnTo>
                <a:lnTo>
                  <a:pt x="449" y="1944"/>
                </a:lnTo>
                <a:lnTo>
                  <a:pt x="448" y="1945"/>
                </a:lnTo>
                <a:lnTo>
                  <a:pt x="446" y="1946"/>
                </a:lnTo>
                <a:lnTo>
                  <a:pt x="444" y="1946"/>
                </a:lnTo>
                <a:lnTo>
                  <a:pt x="438" y="1946"/>
                </a:lnTo>
                <a:lnTo>
                  <a:pt x="434" y="1946"/>
                </a:lnTo>
                <a:lnTo>
                  <a:pt x="432" y="1946"/>
                </a:lnTo>
                <a:lnTo>
                  <a:pt x="429" y="1948"/>
                </a:lnTo>
                <a:lnTo>
                  <a:pt x="427" y="1952"/>
                </a:lnTo>
                <a:lnTo>
                  <a:pt x="425" y="1956"/>
                </a:lnTo>
                <a:lnTo>
                  <a:pt x="419" y="1966"/>
                </a:lnTo>
                <a:lnTo>
                  <a:pt x="414" y="1977"/>
                </a:lnTo>
                <a:lnTo>
                  <a:pt x="411" y="1981"/>
                </a:lnTo>
                <a:lnTo>
                  <a:pt x="410" y="1985"/>
                </a:lnTo>
                <a:lnTo>
                  <a:pt x="409" y="1989"/>
                </a:lnTo>
                <a:lnTo>
                  <a:pt x="410" y="1993"/>
                </a:lnTo>
                <a:lnTo>
                  <a:pt x="410" y="1997"/>
                </a:lnTo>
                <a:lnTo>
                  <a:pt x="410" y="2001"/>
                </a:lnTo>
                <a:lnTo>
                  <a:pt x="409" y="2005"/>
                </a:lnTo>
                <a:lnTo>
                  <a:pt x="408" y="2010"/>
                </a:lnTo>
                <a:lnTo>
                  <a:pt x="404" y="2019"/>
                </a:lnTo>
                <a:lnTo>
                  <a:pt x="399" y="2024"/>
                </a:lnTo>
                <a:lnTo>
                  <a:pt x="395" y="2031"/>
                </a:lnTo>
                <a:lnTo>
                  <a:pt x="391" y="2044"/>
                </a:lnTo>
                <a:lnTo>
                  <a:pt x="388" y="2051"/>
                </a:lnTo>
                <a:lnTo>
                  <a:pt x="385" y="2059"/>
                </a:lnTo>
                <a:lnTo>
                  <a:pt x="381" y="2065"/>
                </a:lnTo>
                <a:lnTo>
                  <a:pt x="375" y="2070"/>
                </a:lnTo>
                <a:lnTo>
                  <a:pt x="363" y="2077"/>
                </a:lnTo>
                <a:lnTo>
                  <a:pt x="351" y="2081"/>
                </a:lnTo>
                <a:lnTo>
                  <a:pt x="347" y="2083"/>
                </a:lnTo>
                <a:lnTo>
                  <a:pt x="344" y="2085"/>
                </a:lnTo>
                <a:lnTo>
                  <a:pt x="342" y="2088"/>
                </a:lnTo>
                <a:lnTo>
                  <a:pt x="342" y="2092"/>
                </a:lnTo>
                <a:lnTo>
                  <a:pt x="343" y="2096"/>
                </a:lnTo>
                <a:lnTo>
                  <a:pt x="346" y="2100"/>
                </a:lnTo>
                <a:lnTo>
                  <a:pt x="349" y="2103"/>
                </a:lnTo>
                <a:lnTo>
                  <a:pt x="353" y="2105"/>
                </a:lnTo>
                <a:lnTo>
                  <a:pt x="357" y="2108"/>
                </a:lnTo>
                <a:lnTo>
                  <a:pt x="359" y="2110"/>
                </a:lnTo>
                <a:lnTo>
                  <a:pt x="360" y="2111"/>
                </a:lnTo>
                <a:lnTo>
                  <a:pt x="360" y="2113"/>
                </a:lnTo>
                <a:lnTo>
                  <a:pt x="359" y="2115"/>
                </a:lnTo>
                <a:lnTo>
                  <a:pt x="357" y="2117"/>
                </a:lnTo>
                <a:lnTo>
                  <a:pt x="353" y="2121"/>
                </a:lnTo>
                <a:lnTo>
                  <a:pt x="351" y="2126"/>
                </a:lnTo>
                <a:lnTo>
                  <a:pt x="349" y="2129"/>
                </a:lnTo>
                <a:lnTo>
                  <a:pt x="348" y="2133"/>
                </a:lnTo>
                <a:lnTo>
                  <a:pt x="348" y="2136"/>
                </a:lnTo>
                <a:lnTo>
                  <a:pt x="348" y="2139"/>
                </a:lnTo>
                <a:lnTo>
                  <a:pt x="349" y="2140"/>
                </a:lnTo>
                <a:lnTo>
                  <a:pt x="351" y="2141"/>
                </a:lnTo>
                <a:lnTo>
                  <a:pt x="355" y="2141"/>
                </a:lnTo>
                <a:lnTo>
                  <a:pt x="358" y="2139"/>
                </a:lnTo>
                <a:lnTo>
                  <a:pt x="362" y="2136"/>
                </a:lnTo>
                <a:lnTo>
                  <a:pt x="366" y="2133"/>
                </a:lnTo>
                <a:lnTo>
                  <a:pt x="372" y="2127"/>
                </a:lnTo>
                <a:lnTo>
                  <a:pt x="375" y="2123"/>
                </a:lnTo>
                <a:lnTo>
                  <a:pt x="387" y="2118"/>
                </a:lnTo>
                <a:lnTo>
                  <a:pt x="403" y="2108"/>
                </a:lnTo>
                <a:lnTo>
                  <a:pt x="405" y="2104"/>
                </a:lnTo>
                <a:lnTo>
                  <a:pt x="406" y="2098"/>
                </a:lnTo>
                <a:lnTo>
                  <a:pt x="407" y="2091"/>
                </a:lnTo>
                <a:lnTo>
                  <a:pt x="408" y="2084"/>
                </a:lnTo>
                <a:lnTo>
                  <a:pt x="408" y="2069"/>
                </a:lnTo>
                <a:lnTo>
                  <a:pt x="408" y="2064"/>
                </a:lnTo>
                <a:lnTo>
                  <a:pt x="407" y="2060"/>
                </a:lnTo>
                <a:lnTo>
                  <a:pt x="405" y="2049"/>
                </a:lnTo>
                <a:lnTo>
                  <a:pt x="406" y="2043"/>
                </a:lnTo>
                <a:lnTo>
                  <a:pt x="409" y="2035"/>
                </a:lnTo>
                <a:lnTo>
                  <a:pt x="411" y="2031"/>
                </a:lnTo>
                <a:lnTo>
                  <a:pt x="414" y="2028"/>
                </a:lnTo>
                <a:lnTo>
                  <a:pt x="418" y="2025"/>
                </a:lnTo>
                <a:lnTo>
                  <a:pt x="424" y="2022"/>
                </a:lnTo>
                <a:lnTo>
                  <a:pt x="443" y="2009"/>
                </a:lnTo>
                <a:lnTo>
                  <a:pt x="454" y="2001"/>
                </a:lnTo>
                <a:lnTo>
                  <a:pt x="462" y="1995"/>
                </a:lnTo>
                <a:lnTo>
                  <a:pt x="467" y="1993"/>
                </a:lnTo>
                <a:lnTo>
                  <a:pt x="471" y="1988"/>
                </a:lnTo>
                <a:lnTo>
                  <a:pt x="477" y="1982"/>
                </a:lnTo>
                <a:lnTo>
                  <a:pt x="480" y="1979"/>
                </a:lnTo>
                <a:lnTo>
                  <a:pt x="483" y="1978"/>
                </a:lnTo>
                <a:lnTo>
                  <a:pt x="486" y="1978"/>
                </a:lnTo>
                <a:lnTo>
                  <a:pt x="488" y="1978"/>
                </a:lnTo>
                <a:lnTo>
                  <a:pt x="490" y="1980"/>
                </a:lnTo>
                <a:lnTo>
                  <a:pt x="491" y="1981"/>
                </a:lnTo>
                <a:lnTo>
                  <a:pt x="493" y="1983"/>
                </a:lnTo>
                <a:lnTo>
                  <a:pt x="495" y="1984"/>
                </a:lnTo>
                <a:lnTo>
                  <a:pt x="497" y="1984"/>
                </a:lnTo>
                <a:lnTo>
                  <a:pt x="499" y="1984"/>
                </a:lnTo>
                <a:lnTo>
                  <a:pt x="503" y="1981"/>
                </a:lnTo>
                <a:lnTo>
                  <a:pt x="506" y="1977"/>
                </a:lnTo>
                <a:lnTo>
                  <a:pt x="509" y="1972"/>
                </a:lnTo>
                <a:lnTo>
                  <a:pt x="510" y="1966"/>
                </a:lnTo>
                <a:lnTo>
                  <a:pt x="510" y="1961"/>
                </a:lnTo>
                <a:lnTo>
                  <a:pt x="508" y="1958"/>
                </a:lnTo>
                <a:lnTo>
                  <a:pt x="505" y="1954"/>
                </a:lnTo>
                <a:lnTo>
                  <a:pt x="505" y="1950"/>
                </a:lnTo>
                <a:lnTo>
                  <a:pt x="505" y="1944"/>
                </a:lnTo>
                <a:lnTo>
                  <a:pt x="508" y="1939"/>
                </a:lnTo>
                <a:lnTo>
                  <a:pt x="510" y="1937"/>
                </a:lnTo>
                <a:lnTo>
                  <a:pt x="511" y="1936"/>
                </a:lnTo>
                <a:lnTo>
                  <a:pt x="513" y="1934"/>
                </a:lnTo>
                <a:lnTo>
                  <a:pt x="515" y="1934"/>
                </a:lnTo>
                <a:lnTo>
                  <a:pt x="517" y="1934"/>
                </a:lnTo>
                <a:lnTo>
                  <a:pt x="519" y="1935"/>
                </a:lnTo>
                <a:lnTo>
                  <a:pt x="521" y="1937"/>
                </a:lnTo>
                <a:lnTo>
                  <a:pt x="524" y="1940"/>
                </a:lnTo>
                <a:lnTo>
                  <a:pt x="530" y="1947"/>
                </a:lnTo>
                <a:lnTo>
                  <a:pt x="535" y="1953"/>
                </a:lnTo>
                <a:lnTo>
                  <a:pt x="540" y="1957"/>
                </a:lnTo>
                <a:lnTo>
                  <a:pt x="545" y="1960"/>
                </a:lnTo>
                <a:lnTo>
                  <a:pt x="553" y="1964"/>
                </a:lnTo>
                <a:lnTo>
                  <a:pt x="555" y="1966"/>
                </a:lnTo>
                <a:lnTo>
                  <a:pt x="564" y="1972"/>
                </a:lnTo>
                <a:lnTo>
                  <a:pt x="586" y="1981"/>
                </a:lnTo>
                <a:lnTo>
                  <a:pt x="590" y="1982"/>
                </a:lnTo>
                <a:lnTo>
                  <a:pt x="594" y="1982"/>
                </a:lnTo>
                <a:lnTo>
                  <a:pt x="598" y="1980"/>
                </a:lnTo>
                <a:lnTo>
                  <a:pt x="601" y="1978"/>
                </a:lnTo>
                <a:lnTo>
                  <a:pt x="606" y="1977"/>
                </a:lnTo>
                <a:lnTo>
                  <a:pt x="612" y="1978"/>
                </a:lnTo>
                <a:lnTo>
                  <a:pt x="622" y="1980"/>
                </a:lnTo>
                <a:lnTo>
                  <a:pt x="634" y="1986"/>
                </a:lnTo>
                <a:lnTo>
                  <a:pt x="657" y="2000"/>
                </a:lnTo>
                <a:lnTo>
                  <a:pt x="674" y="2010"/>
                </a:lnTo>
                <a:lnTo>
                  <a:pt x="687" y="2020"/>
                </a:lnTo>
                <a:lnTo>
                  <a:pt x="698" y="2028"/>
                </a:lnTo>
                <a:lnTo>
                  <a:pt x="706" y="2032"/>
                </a:lnTo>
                <a:lnTo>
                  <a:pt x="713" y="2034"/>
                </a:lnTo>
                <a:lnTo>
                  <a:pt x="721" y="2037"/>
                </a:lnTo>
                <a:lnTo>
                  <a:pt x="729" y="2038"/>
                </a:lnTo>
                <a:lnTo>
                  <a:pt x="733" y="2039"/>
                </a:lnTo>
                <a:lnTo>
                  <a:pt x="736" y="2041"/>
                </a:lnTo>
                <a:lnTo>
                  <a:pt x="739" y="2042"/>
                </a:lnTo>
                <a:lnTo>
                  <a:pt x="741" y="2045"/>
                </a:lnTo>
                <a:lnTo>
                  <a:pt x="744" y="2048"/>
                </a:lnTo>
                <a:lnTo>
                  <a:pt x="745" y="2052"/>
                </a:lnTo>
                <a:lnTo>
                  <a:pt x="747" y="2056"/>
                </a:lnTo>
                <a:lnTo>
                  <a:pt x="747" y="2063"/>
                </a:lnTo>
                <a:lnTo>
                  <a:pt x="750" y="2085"/>
                </a:lnTo>
                <a:lnTo>
                  <a:pt x="752" y="2103"/>
                </a:lnTo>
                <a:lnTo>
                  <a:pt x="754" y="2110"/>
                </a:lnTo>
                <a:lnTo>
                  <a:pt x="756" y="2116"/>
                </a:lnTo>
                <a:lnTo>
                  <a:pt x="760" y="2121"/>
                </a:lnTo>
                <a:lnTo>
                  <a:pt x="765" y="2126"/>
                </a:lnTo>
                <a:lnTo>
                  <a:pt x="783" y="2140"/>
                </a:lnTo>
                <a:lnTo>
                  <a:pt x="807" y="2163"/>
                </a:lnTo>
                <a:lnTo>
                  <a:pt x="832" y="2185"/>
                </a:lnTo>
                <a:lnTo>
                  <a:pt x="850" y="2201"/>
                </a:lnTo>
                <a:lnTo>
                  <a:pt x="857" y="2204"/>
                </a:lnTo>
                <a:lnTo>
                  <a:pt x="864" y="2206"/>
                </a:lnTo>
                <a:lnTo>
                  <a:pt x="872" y="2207"/>
                </a:lnTo>
                <a:lnTo>
                  <a:pt x="879" y="2209"/>
                </a:lnTo>
                <a:lnTo>
                  <a:pt x="886" y="2210"/>
                </a:lnTo>
                <a:lnTo>
                  <a:pt x="892" y="2214"/>
                </a:lnTo>
                <a:lnTo>
                  <a:pt x="895" y="2217"/>
                </a:lnTo>
                <a:lnTo>
                  <a:pt x="898" y="2219"/>
                </a:lnTo>
                <a:lnTo>
                  <a:pt x="900" y="2223"/>
                </a:lnTo>
                <a:lnTo>
                  <a:pt x="901" y="2227"/>
                </a:lnTo>
                <a:lnTo>
                  <a:pt x="906" y="2239"/>
                </a:lnTo>
                <a:lnTo>
                  <a:pt x="912" y="2250"/>
                </a:lnTo>
                <a:lnTo>
                  <a:pt x="918" y="2262"/>
                </a:lnTo>
                <a:lnTo>
                  <a:pt x="926" y="2272"/>
                </a:lnTo>
                <a:lnTo>
                  <a:pt x="937" y="2290"/>
                </a:lnTo>
                <a:lnTo>
                  <a:pt x="942" y="2297"/>
                </a:lnTo>
                <a:lnTo>
                  <a:pt x="944" y="2301"/>
                </a:lnTo>
                <a:lnTo>
                  <a:pt x="947" y="2309"/>
                </a:lnTo>
                <a:lnTo>
                  <a:pt x="948" y="2315"/>
                </a:lnTo>
                <a:lnTo>
                  <a:pt x="948" y="2324"/>
                </a:lnTo>
                <a:lnTo>
                  <a:pt x="945" y="2332"/>
                </a:lnTo>
                <a:lnTo>
                  <a:pt x="942" y="2342"/>
                </a:lnTo>
                <a:lnTo>
                  <a:pt x="941" y="2348"/>
                </a:lnTo>
                <a:lnTo>
                  <a:pt x="941" y="2352"/>
                </a:lnTo>
                <a:lnTo>
                  <a:pt x="943" y="2356"/>
                </a:lnTo>
                <a:lnTo>
                  <a:pt x="945" y="2360"/>
                </a:lnTo>
                <a:lnTo>
                  <a:pt x="952" y="2367"/>
                </a:lnTo>
                <a:lnTo>
                  <a:pt x="961" y="2374"/>
                </a:lnTo>
                <a:lnTo>
                  <a:pt x="972" y="2380"/>
                </a:lnTo>
                <a:lnTo>
                  <a:pt x="982" y="2389"/>
                </a:lnTo>
                <a:lnTo>
                  <a:pt x="987" y="2393"/>
                </a:lnTo>
                <a:lnTo>
                  <a:pt x="992" y="2398"/>
                </a:lnTo>
                <a:lnTo>
                  <a:pt x="995" y="2404"/>
                </a:lnTo>
                <a:lnTo>
                  <a:pt x="998" y="2411"/>
                </a:lnTo>
                <a:lnTo>
                  <a:pt x="1009" y="2436"/>
                </a:lnTo>
                <a:lnTo>
                  <a:pt x="1019" y="2460"/>
                </a:lnTo>
                <a:lnTo>
                  <a:pt x="1023" y="2472"/>
                </a:lnTo>
                <a:lnTo>
                  <a:pt x="1025" y="2485"/>
                </a:lnTo>
                <a:lnTo>
                  <a:pt x="1027" y="2500"/>
                </a:lnTo>
                <a:lnTo>
                  <a:pt x="1027" y="2515"/>
                </a:lnTo>
                <a:lnTo>
                  <a:pt x="1025" y="2532"/>
                </a:lnTo>
                <a:lnTo>
                  <a:pt x="1022" y="2547"/>
                </a:lnTo>
                <a:lnTo>
                  <a:pt x="1017" y="2562"/>
                </a:lnTo>
                <a:lnTo>
                  <a:pt x="1013" y="2576"/>
                </a:lnTo>
                <a:lnTo>
                  <a:pt x="1007" y="2590"/>
                </a:lnTo>
                <a:lnTo>
                  <a:pt x="1003" y="2602"/>
                </a:lnTo>
                <a:lnTo>
                  <a:pt x="1001" y="2614"/>
                </a:lnTo>
                <a:lnTo>
                  <a:pt x="1000" y="2626"/>
                </a:lnTo>
                <a:lnTo>
                  <a:pt x="1001" y="2632"/>
                </a:lnTo>
                <a:lnTo>
                  <a:pt x="1003" y="2639"/>
                </a:lnTo>
                <a:lnTo>
                  <a:pt x="1005" y="2645"/>
                </a:lnTo>
                <a:lnTo>
                  <a:pt x="1007" y="2653"/>
                </a:lnTo>
                <a:lnTo>
                  <a:pt x="1015" y="2667"/>
                </a:lnTo>
                <a:lnTo>
                  <a:pt x="1022" y="2683"/>
                </a:lnTo>
                <a:lnTo>
                  <a:pt x="1040" y="2713"/>
                </a:lnTo>
                <a:lnTo>
                  <a:pt x="1053" y="2742"/>
                </a:lnTo>
                <a:lnTo>
                  <a:pt x="1066" y="2768"/>
                </a:lnTo>
                <a:lnTo>
                  <a:pt x="1079" y="2794"/>
                </a:lnTo>
                <a:lnTo>
                  <a:pt x="1086" y="2806"/>
                </a:lnTo>
                <a:lnTo>
                  <a:pt x="1092" y="2816"/>
                </a:lnTo>
                <a:lnTo>
                  <a:pt x="1099" y="2824"/>
                </a:lnTo>
                <a:lnTo>
                  <a:pt x="1106" y="2831"/>
                </a:lnTo>
                <a:lnTo>
                  <a:pt x="1123" y="2837"/>
                </a:lnTo>
                <a:lnTo>
                  <a:pt x="1140" y="2843"/>
                </a:lnTo>
                <a:lnTo>
                  <a:pt x="1149" y="2845"/>
                </a:lnTo>
                <a:lnTo>
                  <a:pt x="1157" y="2850"/>
                </a:lnTo>
                <a:lnTo>
                  <a:pt x="1163" y="2854"/>
                </a:lnTo>
                <a:lnTo>
                  <a:pt x="1168" y="2858"/>
                </a:lnTo>
                <a:lnTo>
                  <a:pt x="1175" y="2872"/>
                </a:lnTo>
                <a:lnTo>
                  <a:pt x="1184" y="2886"/>
                </a:lnTo>
                <a:lnTo>
                  <a:pt x="1192" y="2900"/>
                </a:lnTo>
                <a:lnTo>
                  <a:pt x="1196" y="2910"/>
                </a:lnTo>
                <a:lnTo>
                  <a:pt x="1198" y="2920"/>
                </a:lnTo>
                <a:lnTo>
                  <a:pt x="1199" y="2931"/>
                </a:lnTo>
                <a:lnTo>
                  <a:pt x="1201" y="2938"/>
                </a:lnTo>
                <a:lnTo>
                  <a:pt x="1202" y="2943"/>
                </a:lnTo>
                <a:lnTo>
                  <a:pt x="1205" y="2949"/>
                </a:lnTo>
                <a:lnTo>
                  <a:pt x="1207" y="2953"/>
                </a:lnTo>
                <a:lnTo>
                  <a:pt x="1212" y="2957"/>
                </a:lnTo>
                <a:lnTo>
                  <a:pt x="1216" y="2960"/>
                </a:lnTo>
                <a:lnTo>
                  <a:pt x="1221" y="2962"/>
                </a:lnTo>
                <a:lnTo>
                  <a:pt x="1225" y="2964"/>
                </a:lnTo>
                <a:lnTo>
                  <a:pt x="1229" y="2966"/>
                </a:lnTo>
                <a:lnTo>
                  <a:pt x="1234" y="2968"/>
                </a:lnTo>
                <a:lnTo>
                  <a:pt x="1237" y="2970"/>
                </a:lnTo>
                <a:lnTo>
                  <a:pt x="1239" y="2974"/>
                </a:lnTo>
                <a:lnTo>
                  <a:pt x="1241" y="2989"/>
                </a:lnTo>
                <a:lnTo>
                  <a:pt x="1240" y="2996"/>
                </a:lnTo>
                <a:lnTo>
                  <a:pt x="1238" y="2997"/>
                </a:lnTo>
                <a:lnTo>
                  <a:pt x="1235" y="3000"/>
                </a:lnTo>
                <a:lnTo>
                  <a:pt x="1233" y="3003"/>
                </a:lnTo>
                <a:lnTo>
                  <a:pt x="1232" y="3005"/>
                </a:lnTo>
                <a:lnTo>
                  <a:pt x="1232" y="3008"/>
                </a:lnTo>
                <a:lnTo>
                  <a:pt x="1233" y="3010"/>
                </a:lnTo>
                <a:lnTo>
                  <a:pt x="1235" y="3013"/>
                </a:lnTo>
                <a:lnTo>
                  <a:pt x="1239" y="3015"/>
                </a:lnTo>
                <a:lnTo>
                  <a:pt x="1243" y="3017"/>
                </a:lnTo>
                <a:lnTo>
                  <a:pt x="1248" y="3019"/>
                </a:lnTo>
                <a:lnTo>
                  <a:pt x="1259" y="3023"/>
                </a:lnTo>
                <a:lnTo>
                  <a:pt x="1267" y="3028"/>
                </a:lnTo>
                <a:lnTo>
                  <a:pt x="1273" y="3035"/>
                </a:lnTo>
                <a:lnTo>
                  <a:pt x="1280" y="3044"/>
                </a:lnTo>
                <a:lnTo>
                  <a:pt x="1283" y="3050"/>
                </a:lnTo>
                <a:lnTo>
                  <a:pt x="1285" y="3055"/>
                </a:lnTo>
                <a:lnTo>
                  <a:pt x="1287" y="3060"/>
                </a:lnTo>
                <a:lnTo>
                  <a:pt x="1287" y="3065"/>
                </a:lnTo>
                <a:lnTo>
                  <a:pt x="1287" y="3074"/>
                </a:lnTo>
                <a:lnTo>
                  <a:pt x="1287" y="3079"/>
                </a:lnTo>
                <a:lnTo>
                  <a:pt x="1289" y="3082"/>
                </a:lnTo>
                <a:lnTo>
                  <a:pt x="1294" y="3087"/>
                </a:lnTo>
                <a:lnTo>
                  <a:pt x="1309" y="3092"/>
                </a:lnTo>
                <a:lnTo>
                  <a:pt x="1324" y="3097"/>
                </a:lnTo>
                <a:lnTo>
                  <a:pt x="1327" y="3100"/>
                </a:lnTo>
                <a:lnTo>
                  <a:pt x="1330" y="3101"/>
                </a:lnTo>
                <a:lnTo>
                  <a:pt x="1332" y="3101"/>
                </a:lnTo>
                <a:lnTo>
                  <a:pt x="1334" y="3102"/>
                </a:lnTo>
                <a:lnTo>
                  <a:pt x="1335" y="3102"/>
                </a:lnTo>
                <a:lnTo>
                  <a:pt x="1336" y="3103"/>
                </a:lnTo>
                <a:lnTo>
                  <a:pt x="1337" y="3105"/>
                </a:lnTo>
                <a:lnTo>
                  <a:pt x="1337" y="3108"/>
                </a:lnTo>
                <a:lnTo>
                  <a:pt x="1337" y="3116"/>
                </a:lnTo>
                <a:lnTo>
                  <a:pt x="1338" y="3121"/>
                </a:lnTo>
                <a:lnTo>
                  <a:pt x="1339" y="3124"/>
                </a:lnTo>
                <a:lnTo>
                  <a:pt x="1342" y="3125"/>
                </a:lnTo>
                <a:lnTo>
                  <a:pt x="1347" y="3124"/>
                </a:lnTo>
                <a:lnTo>
                  <a:pt x="1353" y="3122"/>
                </a:lnTo>
                <a:lnTo>
                  <a:pt x="1356" y="3120"/>
                </a:lnTo>
                <a:lnTo>
                  <a:pt x="1358" y="3118"/>
                </a:lnTo>
                <a:lnTo>
                  <a:pt x="1359" y="3115"/>
                </a:lnTo>
                <a:lnTo>
                  <a:pt x="1359" y="3110"/>
                </a:lnTo>
                <a:lnTo>
                  <a:pt x="1357" y="3104"/>
                </a:lnTo>
                <a:lnTo>
                  <a:pt x="1353" y="3098"/>
                </a:lnTo>
                <a:lnTo>
                  <a:pt x="1347" y="3091"/>
                </a:lnTo>
                <a:lnTo>
                  <a:pt x="1339" y="3083"/>
                </a:lnTo>
                <a:lnTo>
                  <a:pt x="1330" y="3072"/>
                </a:lnTo>
                <a:lnTo>
                  <a:pt x="1323" y="3060"/>
                </a:lnTo>
                <a:lnTo>
                  <a:pt x="1317" y="3050"/>
                </a:lnTo>
                <a:lnTo>
                  <a:pt x="1314" y="3041"/>
                </a:lnTo>
                <a:lnTo>
                  <a:pt x="1312" y="3036"/>
                </a:lnTo>
                <a:lnTo>
                  <a:pt x="1310" y="3032"/>
                </a:lnTo>
                <a:lnTo>
                  <a:pt x="1307" y="3029"/>
                </a:lnTo>
                <a:lnTo>
                  <a:pt x="1305" y="3027"/>
                </a:lnTo>
                <a:lnTo>
                  <a:pt x="1295" y="3015"/>
                </a:lnTo>
                <a:lnTo>
                  <a:pt x="1278" y="2992"/>
                </a:lnTo>
                <a:lnTo>
                  <a:pt x="1260" y="2969"/>
                </a:lnTo>
                <a:lnTo>
                  <a:pt x="1250" y="2957"/>
                </a:lnTo>
                <a:lnTo>
                  <a:pt x="1247" y="2951"/>
                </a:lnTo>
                <a:lnTo>
                  <a:pt x="1242" y="2941"/>
                </a:lnTo>
                <a:lnTo>
                  <a:pt x="1240" y="2934"/>
                </a:lnTo>
                <a:lnTo>
                  <a:pt x="1239" y="2929"/>
                </a:lnTo>
                <a:lnTo>
                  <a:pt x="1239" y="2926"/>
                </a:lnTo>
                <a:lnTo>
                  <a:pt x="1239" y="2924"/>
                </a:lnTo>
                <a:lnTo>
                  <a:pt x="1240" y="2923"/>
                </a:lnTo>
                <a:lnTo>
                  <a:pt x="1241" y="2921"/>
                </a:lnTo>
                <a:lnTo>
                  <a:pt x="1247" y="2917"/>
                </a:lnTo>
                <a:lnTo>
                  <a:pt x="1252" y="2915"/>
                </a:lnTo>
                <a:lnTo>
                  <a:pt x="1256" y="2915"/>
                </a:lnTo>
                <a:lnTo>
                  <a:pt x="1259" y="2915"/>
                </a:lnTo>
                <a:lnTo>
                  <a:pt x="1261" y="2917"/>
                </a:lnTo>
                <a:lnTo>
                  <a:pt x="1264" y="2921"/>
                </a:lnTo>
                <a:lnTo>
                  <a:pt x="1269" y="2933"/>
                </a:lnTo>
                <a:lnTo>
                  <a:pt x="1276" y="2944"/>
                </a:lnTo>
                <a:lnTo>
                  <a:pt x="1279" y="2948"/>
                </a:lnTo>
                <a:lnTo>
                  <a:pt x="1280" y="2952"/>
                </a:lnTo>
                <a:lnTo>
                  <a:pt x="1280" y="2956"/>
                </a:lnTo>
                <a:lnTo>
                  <a:pt x="1280" y="2962"/>
                </a:lnTo>
                <a:lnTo>
                  <a:pt x="1280" y="2966"/>
                </a:lnTo>
                <a:lnTo>
                  <a:pt x="1282" y="2971"/>
                </a:lnTo>
                <a:lnTo>
                  <a:pt x="1285" y="2975"/>
                </a:lnTo>
                <a:lnTo>
                  <a:pt x="1290" y="2981"/>
                </a:lnTo>
                <a:lnTo>
                  <a:pt x="1298" y="2986"/>
                </a:lnTo>
                <a:lnTo>
                  <a:pt x="1306" y="2994"/>
                </a:lnTo>
                <a:lnTo>
                  <a:pt x="1314" y="3004"/>
                </a:lnTo>
                <a:lnTo>
                  <a:pt x="1322" y="3013"/>
                </a:lnTo>
                <a:lnTo>
                  <a:pt x="1335" y="3032"/>
                </a:lnTo>
                <a:lnTo>
                  <a:pt x="1343" y="3042"/>
                </a:lnTo>
                <a:lnTo>
                  <a:pt x="1348" y="3049"/>
                </a:lnTo>
                <a:lnTo>
                  <a:pt x="1357" y="3055"/>
                </a:lnTo>
                <a:lnTo>
                  <a:pt x="1368" y="3063"/>
                </a:lnTo>
                <a:lnTo>
                  <a:pt x="1380" y="3074"/>
                </a:lnTo>
                <a:lnTo>
                  <a:pt x="1392" y="3084"/>
                </a:lnTo>
                <a:lnTo>
                  <a:pt x="1401" y="3093"/>
                </a:lnTo>
                <a:lnTo>
                  <a:pt x="1405" y="3097"/>
                </a:lnTo>
                <a:lnTo>
                  <a:pt x="1410" y="3101"/>
                </a:lnTo>
                <a:lnTo>
                  <a:pt x="1413" y="3106"/>
                </a:lnTo>
                <a:lnTo>
                  <a:pt x="1417" y="3113"/>
                </a:lnTo>
                <a:lnTo>
                  <a:pt x="1421" y="3119"/>
                </a:lnTo>
                <a:lnTo>
                  <a:pt x="1425" y="3124"/>
                </a:lnTo>
                <a:lnTo>
                  <a:pt x="1431" y="3129"/>
                </a:lnTo>
                <a:lnTo>
                  <a:pt x="1435" y="3134"/>
                </a:lnTo>
                <a:lnTo>
                  <a:pt x="1439" y="3138"/>
                </a:lnTo>
                <a:lnTo>
                  <a:pt x="1442" y="3142"/>
                </a:lnTo>
                <a:lnTo>
                  <a:pt x="1443" y="3146"/>
                </a:lnTo>
                <a:lnTo>
                  <a:pt x="1442" y="3152"/>
                </a:lnTo>
                <a:lnTo>
                  <a:pt x="1438" y="3162"/>
                </a:lnTo>
                <a:lnTo>
                  <a:pt x="1433" y="3168"/>
                </a:lnTo>
                <a:lnTo>
                  <a:pt x="1432" y="3171"/>
                </a:lnTo>
                <a:lnTo>
                  <a:pt x="1431" y="3173"/>
                </a:lnTo>
                <a:lnTo>
                  <a:pt x="1431" y="3175"/>
                </a:lnTo>
                <a:lnTo>
                  <a:pt x="1431" y="3178"/>
                </a:lnTo>
                <a:lnTo>
                  <a:pt x="1436" y="3185"/>
                </a:lnTo>
                <a:lnTo>
                  <a:pt x="1446" y="3196"/>
                </a:lnTo>
                <a:lnTo>
                  <a:pt x="1461" y="3209"/>
                </a:lnTo>
                <a:lnTo>
                  <a:pt x="1477" y="3222"/>
                </a:lnTo>
                <a:lnTo>
                  <a:pt x="1487" y="3227"/>
                </a:lnTo>
                <a:lnTo>
                  <a:pt x="1499" y="3233"/>
                </a:lnTo>
                <a:lnTo>
                  <a:pt x="1513" y="3238"/>
                </a:lnTo>
                <a:lnTo>
                  <a:pt x="1528" y="3245"/>
                </a:lnTo>
                <a:lnTo>
                  <a:pt x="1555" y="3254"/>
                </a:lnTo>
                <a:lnTo>
                  <a:pt x="1577" y="3262"/>
                </a:lnTo>
                <a:lnTo>
                  <a:pt x="1596" y="3273"/>
                </a:lnTo>
                <a:lnTo>
                  <a:pt x="1617" y="3284"/>
                </a:lnTo>
                <a:lnTo>
                  <a:pt x="1628" y="3290"/>
                </a:lnTo>
                <a:lnTo>
                  <a:pt x="1636" y="3294"/>
                </a:lnTo>
                <a:lnTo>
                  <a:pt x="1639" y="3294"/>
                </a:lnTo>
                <a:lnTo>
                  <a:pt x="1642" y="3295"/>
                </a:lnTo>
                <a:lnTo>
                  <a:pt x="1645" y="3294"/>
                </a:lnTo>
                <a:lnTo>
                  <a:pt x="1647" y="3292"/>
                </a:lnTo>
                <a:lnTo>
                  <a:pt x="1656" y="3282"/>
                </a:lnTo>
                <a:lnTo>
                  <a:pt x="1666" y="3273"/>
                </a:lnTo>
                <a:lnTo>
                  <a:pt x="1672" y="3269"/>
                </a:lnTo>
                <a:lnTo>
                  <a:pt x="1677" y="3267"/>
                </a:lnTo>
                <a:lnTo>
                  <a:pt x="1681" y="3264"/>
                </a:lnTo>
                <a:lnTo>
                  <a:pt x="1684" y="3266"/>
                </a:lnTo>
                <a:lnTo>
                  <a:pt x="1688" y="3270"/>
                </a:lnTo>
                <a:lnTo>
                  <a:pt x="1693" y="3277"/>
                </a:lnTo>
                <a:lnTo>
                  <a:pt x="1695" y="3280"/>
                </a:lnTo>
                <a:lnTo>
                  <a:pt x="1698" y="3282"/>
                </a:lnTo>
                <a:lnTo>
                  <a:pt x="1703" y="3284"/>
                </a:lnTo>
                <a:lnTo>
                  <a:pt x="1708" y="3284"/>
                </a:lnTo>
                <a:lnTo>
                  <a:pt x="1716" y="3285"/>
                </a:lnTo>
                <a:lnTo>
                  <a:pt x="1722" y="3289"/>
                </a:lnTo>
                <a:lnTo>
                  <a:pt x="1728" y="3292"/>
                </a:lnTo>
                <a:lnTo>
                  <a:pt x="1734" y="3297"/>
                </a:lnTo>
                <a:lnTo>
                  <a:pt x="1745" y="3306"/>
                </a:lnTo>
                <a:lnTo>
                  <a:pt x="1753" y="3315"/>
                </a:lnTo>
                <a:lnTo>
                  <a:pt x="1764" y="3321"/>
                </a:lnTo>
                <a:lnTo>
                  <a:pt x="1778" y="3329"/>
                </a:lnTo>
                <a:lnTo>
                  <a:pt x="1793" y="3336"/>
                </a:lnTo>
                <a:lnTo>
                  <a:pt x="1803" y="3341"/>
                </a:lnTo>
                <a:lnTo>
                  <a:pt x="1806" y="3342"/>
                </a:lnTo>
                <a:lnTo>
                  <a:pt x="1810" y="3341"/>
                </a:lnTo>
                <a:lnTo>
                  <a:pt x="1813" y="3338"/>
                </a:lnTo>
                <a:lnTo>
                  <a:pt x="1818" y="3337"/>
                </a:lnTo>
                <a:lnTo>
                  <a:pt x="1820" y="3336"/>
                </a:lnTo>
                <a:lnTo>
                  <a:pt x="1822" y="3336"/>
                </a:lnTo>
                <a:lnTo>
                  <a:pt x="1826" y="3337"/>
                </a:lnTo>
                <a:lnTo>
                  <a:pt x="1828" y="3338"/>
                </a:lnTo>
                <a:lnTo>
                  <a:pt x="1831" y="3340"/>
                </a:lnTo>
                <a:lnTo>
                  <a:pt x="1833" y="3343"/>
                </a:lnTo>
                <a:lnTo>
                  <a:pt x="1836" y="3348"/>
                </a:lnTo>
                <a:lnTo>
                  <a:pt x="1839" y="3354"/>
                </a:lnTo>
                <a:lnTo>
                  <a:pt x="1849" y="3374"/>
                </a:lnTo>
                <a:lnTo>
                  <a:pt x="1856" y="3387"/>
                </a:lnTo>
                <a:lnTo>
                  <a:pt x="1862" y="3396"/>
                </a:lnTo>
                <a:lnTo>
                  <a:pt x="1870" y="3407"/>
                </a:lnTo>
                <a:lnTo>
                  <a:pt x="1876" y="3413"/>
                </a:lnTo>
                <a:lnTo>
                  <a:pt x="1884" y="3421"/>
                </a:lnTo>
                <a:lnTo>
                  <a:pt x="1895" y="3429"/>
                </a:lnTo>
                <a:lnTo>
                  <a:pt x="1905" y="3436"/>
                </a:lnTo>
                <a:lnTo>
                  <a:pt x="1925" y="3450"/>
                </a:lnTo>
                <a:lnTo>
                  <a:pt x="1936" y="3458"/>
                </a:lnTo>
                <a:lnTo>
                  <a:pt x="1938" y="3460"/>
                </a:lnTo>
                <a:lnTo>
                  <a:pt x="1942" y="3465"/>
                </a:lnTo>
                <a:lnTo>
                  <a:pt x="1947" y="3468"/>
                </a:lnTo>
                <a:lnTo>
                  <a:pt x="1953" y="3472"/>
                </a:lnTo>
                <a:lnTo>
                  <a:pt x="1962" y="3474"/>
                </a:lnTo>
                <a:lnTo>
                  <a:pt x="1969" y="3476"/>
                </a:lnTo>
                <a:lnTo>
                  <a:pt x="1973" y="3476"/>
                </a:lnTo>
                <a:lnTo>
                  <a:pt x="1978" y="3476"/>
                </a:lnTo>
                <a:lnTo>
                  <a:pt x="1982" y="3476"/>
                </a:lnTo>
                <a:lnTo>
                  <a:pt x="1986" y="3475"/>
                </a:lnTo>
                <a:lnTo>
                  <a:pt x="1998" y="3467"/>
                </a:lnTo>
                <a:lnTo>
                  <a:pt x="2007" y="3459"/>
                </a:lnTo>
                <a:lnTo>
                  <a:pt x="2011" y="3457"/>
                </a:lnTo>
                <a:lnTo>
                  <a:pt x="2015" y="3456"/>
                </a:lnTo>
                <a:lnTo>
                  <a:pt x="2020" y="3457"/>
                </a:lnTo>
                <a:lnTo>
                  <a:pt x="2027" y="3460"/>
                </a:lnTo>
                <a:lnTo>
                  <a:pt x="2033" y="3464"/>
                </a:lnTo>
                <a:lnTo>
                  <a:pt x="2039" y="3466"/>
                </a:lnTo>
                <a:lnTo>
                  <a:pt x="2045" y="3467"/>
                </a:lnTo>
                <a:lnTo>
                  <a:pt x="2049" y="3468"/>
                </a:lnTo>
                <a:lnTo>
                  <a:pt x="2053" y="3469"/>
                </a:lnTo>
                <a:lnTo>
                  <a:pt x="2055" y="3471"/>
                </a:lnTo>
                <a:lnTo>
                  <a:pt x="2057" y="3474"/>
                </a:lnTo>
                <a:lnTo>
                  <a:pt x="2057" y="3478"/>
                </a:lnTo>
                <a:lnTo>
                  <a:pt x="2058" y="3485"/>
                </a:lnTo>
                <a:lnTo>
                  <a:pt x="2061" y="3491"/>
                </a:lnTo>
                <a:lnTo>
                  <a:pt x="2064" y="3497"/>
                </a:lnTo>
                <a:lnTo>
                  <a:pt x="2068" y="3504"/>
                </a:lnTo>
                <a:lnTo>
                  <a:pt x="2070" y="3512"/>
                </a:lnTo>
                <a:lnTo>
                  <a:pt x="2070" y="3520"/>
                </a:lnTo>
                <a:lnTo>
                  <a:pt x="2069" y="3524"/>
                </a:lnTo>
                <a:lnTo>
                  <a:pt x="2068" y="3530"/>
                </a:lnTo>
                <a:lnTo>
                  <a:pt x="2064" y="3534"/>
                </a:lnTo>
                <a:lnTo>
                  <a:pt x="2060" y="3539"/>
                </a:lnTo>
                <a:lnTo>
                  <a:pt x="2039" y="3564"/>
                </a:lnTo>
                <a:lnTo>
                  <a:pt x="2016" y="3591"/>
                </a:lnTo>
                <a:lnTo>
                  <a:pt x="2006" y="3604"/>
                </a:lnTo>
                <a:lnTo>
                  <a:pt x="1996" y="3615"/>
                </a:lnTo>
                <a:lnTo>
                  <a:pt x="1989" y="3626"/>
                </a:lnTo>
                <a:lnTo>
                  <a:pt x="1986" y="3633"/>
                </a:lnTo>
                <a:lnTo>
                  <a:pt x="1985" y="3641"/>
                </a:lnTo>
                <a:lnTo>
                  <a:pt x="1985" y="3651"/>
                </a:lnTo>
                <a:lnTo>
                  <a:pt x="1986" y="3662"/>
                </a:lnTo>
                <a:lnTo>
                  <a:pt x="1987" y="3672"/>
                </a:lnTo>
                <a:lnTo>
                  <a:pt x="1991" y="3691"/>
                </a:lnTo>
                <a:lnTo>
                  <a:pt x="1992" y="3698"/>
                </a:lnTo>
                <a:lnTo>
                  <a:pt x="1987" y="3703"/>
                </a:lnTo>
                <a:lnTo>
                  <a:pt x="1978" y="3717"/>
                </a:lnTo>
                <a:lnTo>
                  <a:pt x="1972" y="3727"/>
                </a:lnTo>
                <a:lnTo>
                  <a:pt x="1968" y="3736"/>
                </a:lnTo>
                <a:lnTo>
                  <a:pt x="1967" y="3740"/>
                </a:lnTo>
                <a:lnTo>
                  <a:pt x="1966" y="3745"/>
                </a:lnTo>
                <a:lnTo>
                  <a:pt x="1967" y="3750"/>
                </a:lnTo>
                <a:lnTo>
                  <a:pt x="1968" y="3754"/>
                </a:lnTo>
                <a:lnTo>
                  <a:pt x="1972" y="3762"/>
                </a:lnTo>
                <a:lnTo>
                  <a:pt x="1981" y="3772"/>
                </a:lnTo>
                <a:lnTo>
                  <a:pt x="1990" y="3782"/>
                </a:lnTo>
                <a:lnTo>
                  <a:pt x="2001" y="3794"/>
                </a:lnTo>
                <a:lnTo>
                  <a:pt x="2012" y="3807"/>
                </a:lnTo>
                <a:lnTo>
                  <a:pt x="2023" y="3824"/>
                </a:lnTo>
                <a:lnTo>
                  <a:pt x="2028" y="3832"/>
                </a:lnTo>
                <a:lnTo>
                  <a:pt x="2032" y="3843"/>
                </a:lnTo>
                <a:lnTo>
                  <a:pt x="2036" y="3853"/>
                </a:lnTo>
                <a:lnTo>
                  <a:pt x="2039" y="3865"/>
                </a:lnTo>
                <a:lnTo>
                  <a:pt x="2046" y="3886"/>
                </a:lnTo>
                <a:lnTo>
                  <a:pt x="2050" y="3903"/>
                </a:lnTo>
                <a:lnTo>
                  <a:pt x="2054" y="3915"/>
                </a:lnTo>
                <a:lnTo>
                  <a:pt x="2058" y="3925"/>
                </a:lnTo>
                <a:lnTo>
                  <a:pt x="2063" y="3934"/>
                </a:lnTo>
                <a:lnTo>
                  <a:pt x="2070" y="3942"/>
                </a:lnTo>
                <a:lnTo>
                  <a:pt x="2077" y="3952"/>
                </a:lnTo>
                <a:lnTo>
                  <a:pt x="2086" y="3963"/>
                </a:lnTo>
                <a:lnTo>
                  <a:pt x="2093" y="3970"/>
                </a:lnTo>
                <a:lnTo>
                  <a:pt x="2101" y="3976"/>
                </a:lnTo>
                <a:lnTo>
                  <a:pt x="2110" y="3982"/>
                </a:lnTo>
                <a:lnTo>
                  <a:pt x="2119" y="3987"/>
                </a:lnTo>
                <a:lnTo>
                  <a:pt x="2140" y="3998"/>
                </a:lnTo>
                <a:lnTo>
                  <a:pt x="2162" y="4008"/>
                </a:lnTo>
                <a:lnTo>
                  <a:pt x="2182" y="4018"/>
                </a:lnTo>
                <a:lnTo>
                  <a:pt x="2199" y="4028"/>
                </a:lnTo>
                <a:lnTo>
                  <a:pt x="2205" y="4032"/>
                </a:lnTo>
                <a:lnTo>
                  <a:pt x="2209" y="4038"/>
                </a:lnTo>
                <a:lnTo>
                  <a:pt x="2211" y="4040"/>
                </a:lnTo>
                <a:lnTo>
                  <a:pt x="2212" y="4043"/>
                </a:lnTo>
                <a:lnTo>
                  <a:pt x="2212" y="4045"/>
                </a:lnTo>
                <a:lnTo>
                  <a:pt x="2212" y="4047"/>
                </a:lnTo>
                <a:lnTo>
                  <a:pt x="2210" y="4067"/>
                </a:lnTo>
                <a:lnTo>
                  <a:pt x="2209" y="4086"/>
                </a:lnTo>
                <a:lnTo>
                  <a:pt x="2209" y="4103"/>
                </a:lnTo>
                <a:lnTo>
                  <a:pt x="2211" y="4116"/>
                </a:lnTo>
                <a:lnTo>
                  <a:pt x="2213" y="4127"/>
                </a:lnTo>
                <a:lnTo>
                  <a:pt x="2214" y="4132"/>
                </a:lnTo>
                <a:lnTo>
                  <a:pt x="2214" y="4136"/>
                </a:lnTo>
                <a:lnTo>
                  <a:pt x="2213" y="4139"/>
                </a:lnTo>
                <a:lnTo>
                  <a:pt x="2211" y="4146"/>
                </a:lnTo>
                <a:lnTo>
                  <a:pt x="2209" y="4155"/>
                </a:lnTo>
                <a:lnTo>
                  <a:pt x="2207" y="4166"/>
                </a:lnTo>
                <a:lnTo>
                  <a:pt x="2206" y="4175"/>
                </a:lnTo>
                <a:lnTo>
                  <a:pt x="2205" y="4185"/>
                </a:lnTo>
                <a:lnTo>
                  <a:pt x="2204" y="4196"/>
                </a:lnTo>
                <a:lnTo>
                  <a:pt x="2202" y="4204"/>
                </a:lnTo>
                <a:lnTo>
                  <a:pt x="2201" y="4210"/>
                </a:lnTo>
                <a:lnTo>
                  <a:pt x="2199" y="4221"/>
                </a:lnTo>
                <a:lnTo>
                  <a:pt x="2195" y="4243"/>
                </a:lnTo>
                <a:lnTo>
                  <a:pt x="2193" y="4263"/>
                </a:lnTo>
                <a:lnTo>
                  <a:pt x="2192" y="4272"/>
                </a:lnTo>
                <a:lnTo>
                  <a:pt x="2188" y="4271"/>
                </a:lnTo>
                <a:lnTo>
                  <a:pt x="2179" y="4270"/>
                </a:lnTo>
                <a:lnTo>
                  <a:pt x="2173" y="4270"/>
                </a:lnTo>
                <a:lnTo>
                  <a:pt x="2170" y="4271"/>
                </a:lnTo>
                <a:lnTo>
                  <a:pt x="2168" y="4272"/>
                </a:lnTo>
                <a:lnTo>
                  <a:pt x="2167" y="4273"/>
                </a:lnTo>
                <a:lnTo>
                  <a:pt x="2167" y="4276"/>
                </a:lnTo>
                <a:lnTo>
                  <a:pt x="2167" y="4278"/>
                </a:lnTo>
                <a:lnTo>
                  <a:pt x="2179" y="4288"/>
                </a:lnTo>
                <a:lnTo>
                  <a:pt x="2190" y="4298"/>
                </a:lnTo>
                <a:lnTo>
                  <a:pt x="2190" y="4306"/>
                </a:lnTo>
                <a:lnTo>
                  <a:pt x="2189" y="4315"/>
                </a:lnTo>
                <a:lnTo>
                  <a:pt x="2187" y="4324"/>
                </a:lnTo>
                <a:lnTo>
                  <a:pt x="2187" y="4329"/>
                </a:lnTo>
                <a:lnTo>
                  <a:pt x="2181" y="4337"/>
                </a:lnTo>
                <a:lnTo>
                  <a:pt x="2173" y="4346"/>
                </a:lnTo>
                <a:lnTo>
                  <a:pt x="2173" y="4351"/>
                </a:lnTo>
                <a:lnTo>
                  <a:pt x="2173" y="4361"/>
                </a:lnTo>
                <a:lnTo>
                  <a:pt x="2174" y="4373"/>
                </a:lnTo>
                <a:lnTo>
                  <a:pt x="2176" y="4382"/>
                </a:lnTo>
                <a:lnTo>
                  <a:pt x="2178" y="4388"/>
                </a:lnTo>
                <a:lnTo>
                  <a:pt x="2179" y="4393"/>
                </a:lnTo>
                <a:lnTo>
                  <a:pt x="2179" y="4397"/>
                </a:lnTo>
                <a:lnTo>
                  <a:pt x="2178" y="4401"/>
                </a:lnTo>
                <a:lnTo>
                  <a:pt x="2174" y="4415"/>
                </a:lnTo>
                <a:lnTo>
                  <a:pt x="2171" y="4430"/>
                </a:lnTo>
                <a:lnTo>
                  <a:pt x="2168" y="4439"/>
                </a:lnTo>
                <a:lnTo>
                  <a:pt x="2164" y="4453"/>
                </a:lnTo>
                <a:lnTo>
                  <a:pt x="2158" y="4468"/>
                </a:lnTo>
                <a:lnTo>
                  <a:pt x="2150" y="4484"/>
                </a:lnTo>
                <a:lnTo>
                  <a:pt x="2143" y="4498"/>
                </a:lnTo>
                <a:lnTo>
                  <a:pt x="2138" y="4507"/>
                </a:lnTo>
                <a:lnTo>
                  <a:pt x="2136" y="4510"/>
                </a:lnTo>
                <a:lnTo>
                  <a:pt x="2136" y="4513"/>
                </a:lnTo>
                <a:lnTo>
                  <a:pt x="2135" y="4517"/>
                </a:lnTo>
                <a:lnTo>
                  <a:pt x="2136" y="4519"/>
                </a:lnTo>
                <a:lnTo>
                  <a:pt x="2138" y="4523"/>
                </a:lnTo>
                <a:lnTo>
                  <a:pt x="2141" y="4526"/>
                </a:lnTo>
                <a:lnTo>
                  <a:pt x="2142" y="4527"/>
                </a:lnTo>
                <a:lnTo>
                  <a:pt x="2143" y="4528"/>
                </a:lnTo>
                <a:lnTo>
                  <a:pt x="2143" y="4530"/>
                </a:lnTo>
                <a:lnTo>
                  <a:pt x="2142" y="4532"/>
                </a:lnTo>
                <a:lnTo>
                  <a:pt x="2139" y="4535"/>
                </a:lnTo>
                <a:lnTo>
                  <a:pt x="2137" y="4536"/>
                </a:lnTo>
                <a:lnTo>
                  <a:pt x="2136" y="4537"/>
                </a:lnTo>
                <a:lnTo>
                  <a:pt x="2136" y="4539"/>
                </a:lnTo>
                <a:lnTo>
                  <a:pt x="2136" y="4541"/>
                </a:lnTo>
                <a:lnTo>
                  <a:pt x="2136" y="4543"/>
                </a:lnTo>
                <a:lnTo>
                  <a:pt x="2141" y="4556"/>
                </a:lnTo>
                <a:lnTo>
                  <a:pt x="2145" y="4571"/>
                </a:lnTo>
                <a:lnTo>
                  <a:pt x="2138" y="4583"/>
                </a:lnTo>
                <a:lnTo>
                  <a:pt x="2130" y="4594"/>
                </a:lnTo>
                <a:lnTo>
                  <a:pt x="2130" y="4600"/>
                </a:lnTo>
                <a:lnTo>
                  <a:pt x="2129" y="4607"/>
                </a:lnTo>
                <a:lnTo>
                  <a:pt x="2129" y="4616"/>
                </a:lnTo>
                <a:lnTo>
                  <a:pt x="2129" y="4630"/>
                </a:lnTo>
                <a:lnTo>
                  <a:pt x="2129" y="4645"/>
                </a:lnTo>
                <a:lnTo>
                  <a:pt x="2129" y="4661"/>
                </a:lnTo>
                <a:lnTo>
                  <a:pt x="2129" y="4667"/>
                </a:lnTo>
                <a:lnTo>
                  <a:pt x="2128" y="4674"/>
                </a:lnTo>
                <a:lnTo>
                  <a:pt x="2126" y="4680"/>
                </a:lnTo>
                <a:lnTo>
                  <a:pt x="2124" y="4685"/>
                </a:lnTo>
                <a:lnTo>
                  <a:pt x="2117" y="4693"/>
                </a:lnTo>
                <a:lnTo>
                  <a:pt x="2110" y="4698"/>
                </a:lnTo>
                <a:lnTo>
                  <a:pt x="2106" y="4702"/>
                </a:lnTo>
                <a:lnTo>
                  <a:pt x="2105" y="4705"/>
                </a:lnTo>
                <a:lnTo>
                  <a:pt x="2105" y="4710"/>
                </a:lnTo>
                <a:lnTo>
                  <a:pt x="2107" y="4718"/>
                </a:lnTo>
                <a:lnTo>
                  <a:pt x="2113" y="4730"/>
                </a:lnTo>
                <a:lnTo>
                  <a:pt x="2116" y="4739"/>
                </a:lnTo>
                <a:lnTo>
                  <a:pt x="2116" y="4741"/>
                </a:lnTo>
                <a:lnTo>
                  <a:pt x="2116" y="4744"/>
                </a:lnTo>
                <a:lnTo>
                  <a:pt x="2115" y="4746"/>
                </a:lnTo>
                <a:lnTo>
                  <a:pt x="2114" y="4747"/>
                </a:lnTo>
                <a:lnTo>
                  <a:pt x="2111" y="4749"/>
                </a:lnTo>
                <a:lnTo>
                  <a:pt x="2107" y="4750"/>
                </a:lnTo>
                <a:lnTo>
                  <a:pt x="2106" y="4750"/>
                </a:lnTo>
                <a:lnTo>
                  <a:pt x="2105" y="4752"/>
                </a:lnTo>
                <a:lnTo>
                  <a:pt x="2104" y="4755"/>
                </a:lnTo>
                <a:lnTo>
                  <a:pt x="2104" y="4760"/>
                </a:lnTo>
                <a:lnTo>
                  <a:pt x="2105" y="4765"/>
                </a:lnTo>
                <a:lnTo>
                  <a:pt x="2106" y="4768"/>
                </a:lnTo>
                <a:lnTo>
                  <a:pt x="2107" y="4770"/>
                </a:lnTo>
                <a:lnTo>
                  <a:pt x="2108" y="4771"/>
                </a:lnTo>
                <a:lnTo>
                  <a:pt x="2110" y="4773"/>
                </a:lnTo>
                <a:lnTo>
                  <a:pt x="2110" y="4775"/>
                </a:lnTo>
                <a:lnTo>
                  <a:pt x="2108" y="4778"/>
                </a:lnTo>
                <a:lnTo>
                  <a:pt x="2106" y="4784"/>
                </a:lnTo>
                <a:lnTo>
                  <a:pt x="2099" y="4793"/>
                </a:lnTo>
                <a:lnTo>
                  <a:pt x="2090" y="4802"/>
                </a:lnTo>
                <a:lnTo>
                  <a:pt x="2086" y="4807"/>
                </a:lnTo>
                <a:lnTo>
                  <a:pt x="2084" y="4813"/>
                </a:lnTo>
                <a:lnTo>
                  <a:pt x="2084" y="4816"/>
                </a:lnTo>
                <a:lnTo>
                  <a:pt x="2085" y="4820"/>
                </a:lnTo>
                <a:lnTo>
                  <a:pt x="2086" y="4825"/>
                </a:lnTo>
                <a:lnTo>
                  <a:pt x="2089" y="4830"/>
                </a:lnTo>
                <a:lnTo>
                  <a:pt x="2092" y="4837"/>
                </a:lnTo>
                <a:lnTo>
                  <a:pt x="2094" y="4841"/>
                </a:lnTo>
                <a:lnTo>
                  <a:pt x="2095" y="4841"/>
                </a:lnTo>
                <a:lnTo>
                  <a:pt x="2096" y="4840"/>
                </a:lnTo>
                <a:lnTo>
                  <a:pt x="2096" y="4839"/>
                </a:lnTo>
                <a:lnTo>
                  <a:pt x="2097" y="4838"/>
                </a:lnTo>
                <a:lnTo>
                  <a:pt x="2097" y="4833"/>
                </a:lnTo>
                <a:lnTo>
                  <a:pt x="2098" y="4827"/>
                </a:lnTo>
                <a:lnTo>
                  <a:pt x="2100" y="4820"/>
                </a:lnTo>
                <a:lnTo>
                  <a:pt x="2102" y="4814"/>
                </a:lnTo>
                <a:lnTo>
                  <a:pt x="2105" y="4809"/>
                </a:lnTo>
                <a:lnTo>
                  <a:pt x="2108" y="4806"/>
                </a:lnTo>
                <a:lnTo>
                  <a:pt x="2112" y="4804"/>
                </a:lnTo>
                <a:lnTo>
                  <a:pt x="2114" y="4804"/>
                </a:lnTo>
                <a:lnTo>
                  <a:pt x="2115" y="4806"/>
                </a:lnTo>
                <a:lnTo>
                  <a:pt x="2116" y="4809"/>
                </a:lnTo>
                <a:lnTo>
                  <a:pt x="2116" y="4813"/>
                </a:lnTo>
                <a:lnTo>
                  <a:pt x="2115" y="4819"/>
                </a:lnTo>
                <a:lnTo>
                  <a:pt x="2106" y="4837"/>
                </a:lnTo>
                <a:lnTo>
                  <a:pt x="2101" y="4849"/>
                </a:lnTo>
                <a:lnTo>
                  <a:pt x="2103" y="4859"/>
                </a:lnTo>
                <a:lnTo>
                  <a:pt x="2105" y="4871"/>
                </a:lnTo>
                <a:lnTo>
                  <a:pt x="2107" y="4883"/>
                </a:lnTo>
                <a:lnTo>
                  <a:pt x="2107" y="4893"/>
                </a:lnTo>
                <a:lnTo>
                  <a:pt x="2105" y="4898"/>
                </a:lnTo>
                <a:lnTo>
                  <a:pt x="2102" y="4902"/>
                </a:lnTo>
                <a:lnTo>
                  <a:pt x="2100" y="4905"/>
                </a:lnTo>
                <a:lnTo>
                  <a:pt x="2099" y="4907"/>
                </a:lnTo>
                <a:lnTo>
                  <a:pt x="2098" y="4912"/>
                </a:lnTo>
                <a:lnTo>
                  <a:pt x="2097" y="4917"/>
                </a:lnTo>
                <a:lnTo>
                  <a:pt x="2100" y="4932"/>
                </a:lnTo>
                <a:lnTo>
                  <a:pt x="2103" y="4943"/>
                </a:lnTo>
                <a:lnTo>
                  <a:pt x="2100" y="4954"/>
                </a:lnTo>
                <a:lnTo>
                  <a:pt x="2096" y="4965"/>
                </a:lnTo>
                <a:lnTo>
                  <a:pt x="2099" y="4971"/>
                </a:lnTo>
                <a:lnTo>
                  <a:pt x="2104" y="4979"/>
                </a:lnTo>
                <a:lnTo>
                  <a:pt x="2114" y="4994"/>
                </a:lnTo>
                <a:lnTo>
                  <a:pt x="2134" y="5025"/>
                </a:lnTo>
                <a:lnTo>
                  <a:pt x="2145" y="5040"/>
                </a:lnTo>
                <a:lnTo>
                  <a:pt x="2155" y="5055"/>
                </a:lnTo>
                <a:lnTo>
                  <a:pt x="2164" y="5067"/>
                </a:lnTo>
                <a:lnTo>
                  <a:pt x="2169" y="5073"/>
                </a:lnTo>
                <a:lnTo>
                  <a:pt x="2173" y="5076"/>
                </a:lnTo>
                <a:lnTo>
                  <a:pt x="2176" y="5079"/>
                </a:lnTo>
                <a:lnTo>
                  <a:pt x="2178" y="5081"/>
                </a:lnTo>
                <a:lnTo>
                  <a:pt x="2179" y="5084"/>
                </a:lnTo>
                <a:lnTo>
                  <a:pt x="2179" y="5090"/>
                </a:lnTo>
                <a:lnTo>
                  <a:pt x="2179" y="5093"/>
                </a:lnTo>
                <a:lnTo>
                  <a:pt x="2181" y="5096"/>
                </a:lnTo>
                <a:lnTo>
                  <a:pt x="2181" y="5097"/>
                </a:lnTo>
                <a:lnTo>
                  <a:pt x="2183" y="5099"/>
                </a:lnTo>
                <a:lnTo>
                  <a:pt x="2188" y="5103"/>
                </a:lnTo>
                <a:lnTo>
                  <a:pt x="2196" y="5104"/>
                </a:lnTo>
                <a:lnTo>
                  <a:pt x="2216" y="5110"/>
                </a:lnTo>
                <a:lnTo>
                  <a:pt x="2229" y="5114"/>
                </a:lnTo>
                <a:lnTo>
                  <a:pt x="2239" y="5116"/>
                </a:lnTo>
                <a:lnTo>
                  <a:pt x="2244" y="5117"/>
                </a:lnTo>
                <a:lnTo>
                  <a:pt x="2249" y="5118"/>
                </a:lnTo>
                <a:lnTo>
                  <a:pt x="2254" y="5120"/>
                </a:lnTo>
                <a:lnTo>
                  <a:pt x="2258" y="5123"/>
                </a:lnTo>
                <a:lnTo>
                  <a:pt x="2268" y="5132"/>
                </a:lnTo>
                <a:lnTo>
                  <a:pt x="2274" y="5138"/>
                </a:lnTo>
                <a:lnTo>
                  <a:pt x="2277" y="5141"/>
                </a:lnTo>
                <a:lnTo>
                  <a:pt x="2279" y="5142"/>
                </a:lnTo>
                <a:lnTo>
                  <a:pt x="2281" y="5142"/>
                </a:lnTo>
                <a:lnTo>
                  <a:pt x="2283" y="5140"/>
                </a:lnTo>
                <a:lnTo>
                  <a:pt x="2287" y="5134"/>
                </a:lnTo>
                <a:lnTo>
                  <a:pt x="2289" y="5128"/>
                </a:lnTo>
                <a:lnTo>
                  <a:pt x="2291" y="5125"/>
                </a:lnTo>
                <a:lnTo>
                  <a:pt x="2295" y="5122"/>
                </a:lnTo>
                <a:lnTo>
                  <a:pt x="2300" y="5115"/>
                </a:lnTo>
                <a:lnTo>
                  <a:pt x="2309" y="5103"/>
                </a:lnTo>
                <a:lnTo>
                  <a:pt x="2313" y="5097"/>
                </a:lnTo>
                <a:lnTo>
                  <a:pt x="2317" y="5092"/>
                </a:lnTo>
                <a:lnTo>
                  <a:pt x="2322" y="5089"/>
                </a:lnTo>
                <a:lnTo>
                  <a:pt x="2326" y="5088"/>
                </a:lnTo>
                <a:lnTo>
                  <a:pt x="2334" y="5089"/>
                </a:lnTo>
                <a:lnTo>
                  <a:pt x="2339" y="5090"/>
                </a:lnTo>
                <a:lnTo>
                  <a:pt x="2342" y="5092"/>
                </a:lnTo>
                <a:lnTo>
                  <a:pt x="2344" y="5093"/>
                </a:lnTo>
                <a:lnTo>
                  <a:pt x="2348" y="5094"/>
                </a:lnTo>
                <a:lnTo>
                  <a:pt x="2353" y="5094"/>
                </a:lnTo>
                <a:lnTo>
                  <a:pt x="2357" y="5094"/>
                </a:lnTo>
                <a:lnTo>
                  <a:pt x="2361" y="5093"/>
                </a:lnTo>
                <a:lnTo>
                  <a:pt x="2366" y="5090"/>
                </a:lnTo>
                <a:lnTo>
                  <a:pt x="2367" y="5089"/>
                </a:lnTo>
                <a:close/>
                <a:moveTo>
                  <a:pt x="7702" y="1402"/>
                </a:moveTo>
                <a:lnTo>
                  <a:pt x="7724" y="1392"/>
                </a:lnTo>
                <a:lnTo>
                  <a:pt x="7743" y="1399"/>
                </a:lnTo>
                <a:lnTo>
                  <a:pt x="7759" y="1385"/>
                </a:lnTo>
                <a:lnTo>
                  <a:pt x="7762" y="1384"/>
                </a:lnTo>
                <a:lnTo>
                  <a:pt x="7771" y="1382"/>
                </a:lnTo>
                <a:lnTo>
                  <a:pt x="7775" y="1381"/>
                </a:lnTo>
                <a:lnTo>
                  <a:pt x="7778" y="1379"/>
                </a:lnTo>
                <a:lnTo>
                  <a:pt x="7780" y="1376"/>
                </a:lnTo>
                <a:lnTo>
                  <a:pt x="7781" y="1374"/>
                </a:lnTo>
                <a:lnTo>
                  <a:pt x="7783" y="1368"/>
                </a:lnTo>
                <a:lnTo>
                  <a:pt x="7785" y="1361"/>
                </a:lnTo>
                <a:lnTo>
                  <a:pt x="7785" y="1358"/>
                </a:lnTo>
                <a:lnTo>
                  <a:pt x="7783" y="1353"/>
                </a:lnTo>
                <a:lnTo>
                  <a:pt x="7778" y="1351"/>
                </a:lnTo>
                <a:lnTo>
                  <a:pt x="7769" y="1349"/>
                </a:lnTo>
                <a:lnTo>
                  <a:pt x="7760" y="1348"/>
                </a:lnTo>
                <a:lnTo>
                  <a:pt x="7753" y="1345"/>
                </a:lnTo>
                <a:lnTo>
                  <a:pt x="7746" y="1342"/>
                </a:lnTo>
                <a:lnTo>
                  <a:pt x="7741" y="1340"/>
                </a:lnTo>
                <a:lnTo>
                  <a:pt x="7737" y="1338"/>
                </a:lnTo>
                <a:lnTo>
                  <a:pt x="7732" y="1338"/>
                </a:lnTo>
                <a:lnTo>
                  <a:pt x="7727" y="1341"/>
                </a:lnTo>
                <a:lnTo>
                  <a:pt x="7720" y="1346"/>
                </a:lnTo>
                <a:lnTo>
                  <a:pt x="7708" y="1358"/>
                </a:lnTo>
                <a:lnTo>
                  <a:pt x="7698" y="1365"/>
                </a:lnTo>
                <a:lnTo>
                  <a:pt x="7692" y="1369"/>
                </a:lnTo>
                <a:lnTo>
                  <a:pt x="7687" y="1373"/>
                </a:lnTo>
                <a:lnTo>
                  <a:pt x="7684" y="1376"/>
                </a:lnTo>
                <a:lnTo>
                  <a:pt x="7681" y="1380"/>
                </a:lnTo>
                <a:lnTo>
                  <a:pt x="7681" y="1384"/>
                </a:lnTo>
                <a:lnTo>
                  <a:pt x="7685" y="1388"/>
                </a:lnTo>
                <a:lnTo>
                  <a:pt x="7692" y="1395"/>
                </a:lnTo>
                <a:lnTo>
                  <a:pt x="7696" y="1399"/>
                </a:lnTo>
                <a:lnTo>
                  <a:pt x="7702" y="1402"/>
                </a:lnTo>
                <a:close/>
                <a:moveTo>
                  <a:pt x="6968" y="1025"/>
                </a:moveTo>
                <a:lnTo>
                  <a:pt x="7013" y="1101"/>
                </a:lnTo>
                <a:lnTo>
                  <a:pt x="7017" y="1104"/>
                </a:lnTo>
                <a:lnTo>
                  <a:pt x="7029" y="1111"/>
                </a:lnTo>
                <a:lnTo>
                  <a:pt x="7036" y="1114"/>
                </a:lnTo>
                <a:lnTo>
                  <a:pt x="7042" y="1118"/>
                </a:lnTo>
                <a:lnTo>
                  <a:pt x="7049" y="1119"/>
                </a:lnTo>
                <a:lnTo>
                  <a:pt x="7055" y="1118"/>
                </a:lnTo>
                <a:lnTo>
                  <a:pt x="7063" y="1114"/>
                </a:lnTo>
                <a:lnTo>
                  <a:pt x="7072" y="1112"/>
                </a:lnTo>
                <a:lnTo>
                  <a:pt x="7075" y="1110"/>
                </a:lnTo>
                <a:lnTo>
                  <a:pt x="7077" y="1108"/>
                </a:lnTo>
                <a:lnTo>
                  <a:pt x="7078" y="1105"/>
                </a:lnTo>
                <a:lnTo>
                  <a:pt x="7079" y="1101"/>
                </a:lnTo>
                <a:lnTo>
                  <a:pt x="7082" y="1091"/>
                </a:lnTo>
                <a:lnTo>
                  <a:pt x="7087" y="1082"/>
                </a:lnTo>
                <a:lnTo>
                  <a:pt x="7088" y="1080"/>
                </a:lnTo>
                <a:lnTo>
                  <a:pt x="7088" y="1079"/>
                </a:lnTo>
                <a:lnTo>
                  <a:pt x="7088" y="1077"/>
                </a:lnTo>
                <a:lnTo>
                  <a:pt x="7087" y="1075"/>
                </a:lnTo>
                <a:lnTo>
                  <a:pt x="7084" y="1072"/>
                </a:lnTo>
                <a:lnTo>
                  <a:pt x="7076" y="1068"/>
                </a:lnTo>
                <a:lnTo>
                  <a:pt x="7055" y="1061"/>
                </a:lnTo>
                <a:lnTo>
                  <a:pt x="7036" y="1053"/>
                </a:lnTo>
                <a:lnTo>
                  <a:pt x="7019" y="1046"/>
                </a:lnTo>
                <a:lnTo>
                  <a:pt x="7009" y="1044"/>
                </a:lnTo>
                <a:lnTo>
                  <a:pt x="7003" y="1043"/>
                </a:lnTo>
                <a:lnTo>
                  <a:pt x="6996" y="1040"/>
                </a:lnTo>
                <a:lnTo>
                  <a:pt x="6993" y="1038"/>
                </a:lnTo>
                <a:lnTo>
                  <a:pt x="6990" y="1035"/>
                </a:lnTo>
                <a:lnTo>
                  <a:pt x="6988" y="1033"/>
                </a:lnTo>
                <a:lnTo>
                  <a:pt x="6986" y="1029"/>
                </a:lnTo>
                <a:lnTo>
                  <a:pt x="6984" y="1025"/>
                </a:lnTo>
                <a:lnTo>
                  <a:pt x="6982" y="1024"/>
                </a:lnTo>
                <a:lnTo>
                  <a:pt x="6981" y="1023"/>
                </a:lnTo>
                <a:lnTo>
                  <a:pt x="6978" y="1023"/>
                </a:lnTo>
                <a:lnTo>
                  <a:pt x="6976" y="1024"/>
                </a:lnTo>
                <a:lnTo>
                  <a:pt x="6976" y="1025"/>
                </a:lnTo>
                <a:lnTo>
                  <a:pt x="6972" y="1025"/>
                </a:lnTo>
                <a:lnTo>
                  <a:pt x="6968" y="1025"/>
                </a:lnTo>
                <a:close/>
                <a:moveTo>
                  <a:pt x="6823" y="1091"/>
                </a:moveTo>
                <a:lnTo>
                  <a:pt x="6857" y="1098"/>
                </a:lnTo>
                <a:lnTo>
                  <a:pt x="6861" y="1094"/>
                </a:lnTo>
                <a:lnTo>
                  <a:pt x="6869" y="1085"/>
                </a:lnTo>
                <a:lnTo>
                  <a:pt x="6875" y="1082"/>
                </a:lnTo>
                <a:lnTo>
                  <a:pt x="6880" y="1079"/>
                </a:lnTo>
                <a:lnTo>
                  <a:pt x="6882" y="1078"/>
                </a:lnTo>
                <a:lnTo>
                  <a:pt x="6883" y="1078"/>
                </a:lnTo>
                <a:lnTo>
                  <a:pt x="6885" y="1079"/>
                </a:lnTo>
                <a:lnTo>
                  <a:pt x="6886" y="1080"/>
                </a:lnTo>
                <a:lnTo>
                  <a:pt x="6891" y="1087"/>
                </a:lnTo>
                <a:lnTo>
                  <a:pt x="6898" y="1094"/>
                </a:lnTo>
                <a:lnTo>
                  <a:pt x="6901" y="1097"/>
                </a:lnTo>
                <a:lnTo>
                  <a:pt x="6904" y="1099"/>
                </a:lnTo>
                <a:lnTo>
                  <a:pt x="6906" y="1100"/>
                </a:lnTo>
                <a:lnTo>
                  <a:pt x="6908" y="1099"/>
                </a:lnTo>
                <a:lnTo>
                  <a:pt x="6915" y="1095"/>
                </a:lnTo>
                <a:lnTo>
                  <a:pt x="6924" y="1085"/>
                </a:lnTo>
                <a:lnTo>
                  <a:pt x="6933" y="1075"/>
                </a:lnTo>
                <a:lnTo>
                  <a:pt x="6940" y="1065"/>
                </a:lnTo>
                <a:lnTo>
                  <a:pt x="6940" y="1060"/>
                </a:lnTo>
                <a:lnTo>
                  <a:pt x="6938" y="1053"/>
                </a:lnTo>
                <a:lnTo>
                  <a:pt x="6933" y="1043"/>
                </a:lnTo>
                <a:lnTo>
                  <a:pt x="6928" y="1034"/>
                </a:lnTo>
                <a:lnTo>
                  <a:pt x="6923" y="1025"/>
                </a:lnTo>
                <a:lnTo>
                  <a:pt x="6917" y="1017"/>
                </a:lnTo>
                <a:lnTo>
                  <a:pt x="6911" y="1012"/>
                </a:lnTo>
                <a:lnTo>
                  <a:pt x="6908" y="1009"/>
                </a:lnTo>
                <a:lnTo>
                  <a:pt x="6898" y="1001"/>
                </a:lnTo>
                <a:lnTo>
                  <a:pt x="6883" y="993"/>
                </a:lnTo>
                <a:lnTo>
                  <a:pt x="6876" y="990"/>
                </a:lnTo>
                <a:lnTo>
                  <a:pt x="6869" y="989"/>
                </a:lnTo>
                <a:lnTo>
                  <a:pt x="6867" y="989"/>
                </a:lnTo>
                <a:lnTo>
                  <a:pt x="6864" y="991"/>
                </a:lnTo>
                <a:lnTo>
                  <a:pt x="6863" y="993"/>
                </a:lnTo>
                <a:lnTo>
                  <a:pt x="6862" y="996"/>
                </a:lnTo>
                <a:lnTo>
                  <a:pt x="6858" y="1012"/>
                </a:lnTo>
                <a:lnTo>
                  <a:pt x="6854" y="1022"/>
                </a:lnTo>
                <a:lnTo>
                  <a:pt x="6852" y="1025"/>
                </a:lnTo>
                <a:lnTo>
                  <a:pt x="6850" y="1026"/>
                </a:lnTo>
                <a:lnTo>
                  <a:pt x="6846" y="1025"/>
                </a:lnTo>
                <a:lnTo>
                  <a:pt x="6844" y="1022"/>
                </a:lnTo>
                <a:lnTo>
                  <a:pt x="6840" y="1018"/>
                </a:lnTo>
                <a:lnTo>
                  <a:pt x="6834" y="1012"/>
                </a:lnTo>
                <a:lnTo>
                  <a:pt x="6826" y="1006"/>
                </a:lnTo>
                <a:lnTo>
                  <a:pt x="6818" y="1000"/>
                </a:lnTo>
                <a:lnTo>
                  <a:pt x="6810" y="996"/>
                </a:lnTo>
                <a:lnTo>
                  <a:pt x="6802" y="993"/>
                </a:lnTo>
                <a:lnTo>
                  <a:pt x="6799" y="992"/>
                </a:lnTo>
                <a:lnTo>
                  <a:pt x="6796" y="992"/>
                </a:lnTo>
                <a:lnTo>
                  <a:pt x="6794" y="992"/>
                </a:lnTo>
                <a:lnTo>
                  <a:pt x="6792" y="993"/>
                </a:lnTo>
                <a:lnTo>
                  <a:pt x="6784" y="1001"/>
                </a:lnTo>
                <a:lnTo>
                  <a:pt x="6775" y="1013"/>
                </a:lnTo>
                <a:lnTo>
                  <a:pt x="6771" y="1019"/>
                </a:lnTo>
                <a:lnTo>
                  <a:pt x="6769" y="1024"/>
                </a:lnTo>
                <a:lnTo>
                  <a:pt x="6767" y="1030"/>
                </a:lnTo>
                <a:lnTo>
                  <a:pt x="6767" y="1034"/>
                </a:lnTo>
                <a:lnTo>
                  <a:pt x="6769" y="1040"/>
                </a:lnTo>
                <a:lnTo>
                  <a:pt x="6772" y="1047"/>
                </a:lnTo>
                <a:lnTo>
                  <a:pt x="6775" y="1057"/>
                </a:lnTo>
                <a:lnTo>
                  <a:pt x="6778" y="1074"/>
                </a:lnTo>
                <a:lnTo>
                  <a:pt x="6780" y="1084"/>
                </a:lnTo>
                <a:lnTo>
                  <a:pt x="6784" y="1095"/>
                </a:lnTo>
                <a:lnTo>
                  <a:pt x="6787" y="1105"/>
                </a:lnTo>
                <a:lnTo>
                  <a:pt x="6791" y="1113"/>
                </a:lnTo>
                <a:lnTo>
                  <a:pt x="6795" y="1121"/>
                </a:lnTo>
                <a:lnTo>
                  <a:pt x="6799" y="1125"/>
                </a:lnTo>
                <a:lnTo>
                  <a:pt x="6801" y="1126"/>
                </a:lnTo>
                <a:lnTo>
                  <a:pt x="6802" y="1127"/>
                </a:lnTo>
                <a:lnTo>
                  <a:pt x="6804" y="1126"/>
                </a:lnTo>
                <a:lnTo>
                  <a:pt x="6806" y="1125"/>
                </a:lnTo>
                <a:lnTo>
                  <a:pt x="6815" y="1107"/>
                </a:lnTo>
                <a:lnTo>
                  <a:pt x="6818" y="1098"/>
                </a:lnTo>
                <a:lnTo>
                  <a:pt x="6823" y="1091"/>
                </a:lnTo>
                <a:close/>
                <a:moveTo>
                  <a:pt x="6844" y="1161"/>
                </a:moveTo>
                <a:lnTo>
                  <a:pt x="6845" y="1167"/>
                </a:lnTo>
                <a:lnTo>
                  <a:pt x="6846" y="1173"/>
                </a:lnTo>
                <a:lnTo>
                  <a:pt x="6848" y="1180"/>
                </a:lnTo>
                <a:lnTo>
                  <a:pt x="6851" y="1187"/>
                </a:lnTo>
                <a:lnTo>
                  <a:pt x="6854" y="1198"/>
                </a:lnTo>
                <a:lnTo>
                  <a:pt x="6854" y="1205"/>
                </a:lnTo>
                <a:lnTo>
                  <a:pt x="6847" y="1206"/>
                </a:lnTo>
                <a:lnTo>
                  <a:pt x="6839" y="1208"/>
                </a:lnTo>
                <a:lnTo>
                  <a:pt x="6836" y="1209"/>
                </a:lnTo>
                <a:lnTo>
                  <a:pt x="6835" y="1211"/>
                </a:lnTo>
                <a:lnTo>
                  <a:pt x="6837" y="1213"/>
                </a:lnTo>
                <a:lnTo>
                  <a:pt x="6843" y="1217"/>
                </a:lnTo>
                <a:lnTo>
                  <a:pt x="6852" y="1221"/>
                </a:lnTo>
                <a:lnTo>
                  <a:pt x="6858" y="1223"/>
                </a:lnTo>
                <a:lnTo>
                  <a:pt x="6864" y="1226"/>
                </a:lnTo>
                <a:lnTo>
                  <a:pt x="6869" y="1227"/>
                </a:lnTo>
                <a:lnTo>
                  <a:pt x="6879" y="1228"/>
                </a:lnTo>
                <a:lnTo>
                  <a:pt x="6888" y="1231"/>
                </a:lnTo>
                <a:lnTo>
                  <a:pt x="6894" y="1233"/>
                </a:lnTo>
                <a:lnTo>
                  <a:pt x="6900" y="1235"/>
                </a:lnTo>
                <a:lnTo>
                  <a:pt x="6906" y="1235"/>
                </a:lnTo>
                <a:lnTo>
                  <a:pt x="6912" y="1234"/>
                </a:lnTo>
                <a:lnTo>
                  <a:pt x="6918" y="1232"/>
                </a:lnTo>
                <a:lnTo>
                  <a:pt x="6921" y="1229"/>
                </a:lnTo>
                <a:lnTo>
                  <a:pt x="6922" y="1227"/>
                </a:lnTo>
                <a:lnTo>
                  <a:pt x="6923" y="1225"/>
                </a:lnTo>
                <a:lnTo>
                  <a:pt x="6923" y="1221"/>
                </a:lnTo>
                <a:lnTo>
                  <a:pt x="6922" y="1219"/>
                </a:lnTo>
                <a:lnTo>
                  <a:pt x="6919" y="1213"/>
                </a:lnTo>
                <a:lnTo>
                  <a:pt x="6916" y="1208"/>
                </a:lnTo>
                <a:lnTo>
                  <a:pt x="6911" y="1203"/>
                </a:lnTo>
                <a:lnTo>
                  <a:pt x="6906" y="1197"/>
                </a:lnTo>
                <a:lnTo>
                  <a:pt x="6897" y="1189"/>
                </a:lnTo>
                <a:lnTo>
                  <a:pt x="6885" y="1180"/>
                </a:lnTo>
                <a:lnTo>
                  <a:pt x="6879" y="1175"/>
                </a:lnTo>
                <a:lnTo>
                  <a:pt x="6875" y="1168"/>
                </a:lnTo>
                <a:lnTo>
                  <a:pt x="6871" y="1161"/>
                </a:lnTo>
                <a:lnTo>
                  <a:pt x="6867" y="1152"/>
                </a:lnTo>
                <a:lnTo>
                  <a:pt x="6863" y="1138"/>
                </a:lnTo>
                <a:lnTo>
                  <a:pt x="6860" y="1132"/>
                </a:lnTo>
                <a:lnTo>
                  <a:pt x="6857" y="1133"/>
                </a:lnTo>
                <a:lnTo>
                  <a:pt x="6854" y="1135"/>
                </a:lnTo>
                <a:lnTo>
                  <a:pt x="6850" y="1139"/>
                </a:lnTo>
                <a:lnTo>
                  <a:pt x="6847" y="1142"/>
                </a:lnTo>
                <a:lnTo>
                  <a:pt x="6845" y="1152"/>
                </a:lnTo>
                <a:lnTo>
                  <a:pt x="6844" y="1161"/>
                </a:lnTo>
                <a:close/>
                <a:moveTo>
                  <a:pt x="5969" y="723"/>
                </a:moveTo>
                <a:lnTo>
                  <a:pt x="5964" y="730"/>
                </a:lnTo>
                <a:lnTo>
                  <a:pt x="5956" y="738"/>
                </a:lnTo>
                <a:lnTo>
                  <a:pt x="5946" y="747"/>
                </a:lnTo>
                <a:lnTo>
                  <a:pt x="5937" y="757"/>
                </a:lnTo>
                <a:lnTo>
                  <a:pt x="5933" y="761"/>
                </a:lnTo>
                <a:lnTo>
                  <a:pt x="5930" y="767"/>
                </a:lnTo>
                <a:lnTo>
                  <a:pt x="5928" y="772"/>
                </a:lnTo>
                <a:lnTo>
                  <a:pt x="5925" y="778"/>
                </a:lnTo>
                <a:lnTo>
                  <a:pt x="5925" y="783"/>
                </a:lnTo>
                <a:lnTo>
                  <a:pt x="5926" y="790"/>
                </a:lnTo>
                <a:lnTo>
                  <a:pt x="5930" y="796"/>
                </a:lnTo>
                <a:lnTo>
                  <a:pt x="5935" y="802"/>
                </a:lnTo>
                <a:lnTo>
                  <a:pt x="5941" y="807"/>
                </a:lnTo>
                <a:lnTo>
                  <a:pt x="5947" y="811"/>
                </a:lnTo>
                <a:lnTo>
                  <a:pt x="5953" y="813"/>
                </a:lnTo>
                <a:lnTo>
                  <a:pt x="5958" y="814"/>
                </a:lnTo>
                <a:lnTo>
                  <a:pt x="5963" y="814"/>
                </a:lnTo>
                <a:lnTo>
                  <a:pt x="5968" y="812"/>
                </a:lnTo>
                <a:lnTo>
                  <a:pt x="5974" y="810"/>
                </a:lnTo>
                <a:lnTo>
                  <a:pt x="5978" y="807"/>
                </a:lnTo>
                <a:lnTo>
                  <a:pt x="5986" y="801"/>
                </a:lnTo>
                <a:lnTo>
                  <a:pt x="5994" y="795"/>
                </a:lnTo>
                <a:lnTo>
                  <a:pt x="5997" y="793"/>
                </a:lnTo>
                <a:lnTo>
                  <a:pt x="6000" y="791"/>
                </a:lnTo>
                <a:lnTo>
                  <a:pt x="6003" y="791"/>
                </a:lnTo>
                <a:lnTo>
                  <a:pt x="6005" y="791"/>
                </a:lnTo>
                <a:lnTo>
                  <a:pt x="6007" y="791"/>
                </a:lnTo>
                <a:lnTo>
                  <a:pt x="6010" y="791"/>
                </a:lnTo>
                <a:lnTo>
                  <a:pt x="6014" y="791"/>
                </a:lnTo>
                <a:lnTo>
                  <a:pt x="6019" y="789"/>
                </a:lnTo>
                <a:lnTo>
                  <a:pt x="6027" y="785"/>
                </a:lnTo>
                <a:lnTo>
                  <a:pt x="6038" y="779"/>
                </a:lnTo>
                <a:lnTo>
                  <a:pt x="6046" y="774"/>
                </a:lnTo>
                <a:lnTo>
                  <a:pt x="6054" y="768"/>
                </a:lnTo>
                <a:lnTo>
                  <a:pt x="6060" y="762"/>
                </a:lnTo>
                <a:lnTo>
                  <a:pt x="6063" y="758"/>
                </a:lnTo>
                <a:lnTo>
                  <a:pt x="6062" y="752"/>
                </a:lnTo>
                <a:lnTo>
                  <a:pt x="6058" y="741"/>
                </a:lnTo>
                <a:lnTo>
                  <a:pt x="6054" y="728"/>
                </a:lnTo>
                <a:lnTo>
                  <a:pt x="6048" y="714"/>
                </a:lnTo>
                <a:lnTo>
                  <a:pt x="6038" y="688"/>
                </a:lnTo>
                <a:lnTo>
                  <a:pt x="6032" y="677"/>
                </a:lnTo>
                <a:lnTo>
                  <a:pt x="6029" y="669"/>
                </a:lnTo>
                <a:lnTo>
                  <a:pt x="6022" y="653"/>
                </a:lnTo>
                <a:lnTo>
                  <a:pt x="6017" y="646"/>
                </a:lnTo>
                <a:lnTo>
                  <a:pt x="6011" y="642"/>
                </a:lnTo>
                <a:lnTo>
                  <a:pt x="6009" y="641"/>
                </a:lnTo>
                <a:lnTo>
                  <a:pt x="6006" y="642"/>
                </a:lnTo>
                <a:lnTo>
                  <a:pt x="6004" y="644"/>
                </a:lnTo>
                <a:lnTo>
                  <a:pt x="6002" y="647"/>
                </a:lnTo>
                <a:lnTo>
                  <a:pt x="5995" y="662"/>
                </a:lnTo>
                <a:lnTo>
                  <a:pt x="5987" y="672"/>
                </a:lnTo>
                <a:lnTo>
                  <a:pt x="5981" y="680"/>
                </a:lnTo>
                <a:lnTo>
                  <a:pt x="5976" y="684"/>
                </a:lnTo>
                <a:lnTo>
                  <a:pt x="5970" y="689"/>
                </a:lnTo>
                <a:lnTo>
                  <a:pt x="5967" y="693"/>
                </a:lnTo>
                <a:lnTo>
                  <a:pt x="5965" y="697"/>
                </a:lnTo>
                <a:lnTo>
                  <a:pt x="5964" y="701"/>
                </a:lnTo>
                <a:lnTo>
                  <a:pt x="5967" y="707"/>
                </a:lnTo>
                <a:lnTo>
                  <a:pt x="5972" y="712"/>
                </a:lnTo>
                <a:lnTo>
                  <a:pt x="5969" y="723"/>
                </a:lnTo>
                <a:close/>
                <a:moveTo>
                  <a:pt x="5802" y="468"/>
                </a:moveTo>
                <a:lnTo>
                  <a:pt x="5799" y="476"/>
                </a:lnTo>
                <a:lnTo>
                  <a:pt x="5793" y="485"/>
                </a:lnTo>
                <a:lnTo>
                  <a:pt x="5787" y="493"/>
                </a:lnTo>
                <a:lnTo>
                  <a:pt x="5782" y="501"/>
                </a:lnTo>
                <a:lnTo>
                  <a:pt x="5778" y="508"/>
                </a:lnTo>
                <a:lnTo>
                  <a:pt x="5775" y="515"/>
                </a:lnTo>
                <a:lnTo>
                  <a:pt x="5775" y="518"/>
                </a:lnTo>
                <a:lnTo>
                  <a:pt x="5775" y="521"/>
                </a:lnTo>
                <a:lnTo>
                  <a:pt x="5776" y="526"/>
                </a:lnTo>
                <a:lnTo>
                  <a:pt x="5777" y="530"/>
                </a:lnTo>
                <a:lnTo>
                  <a:pt x="5783" y="537"/>
                </a:lnTo>
                <a:lnTo>
                  <a:pt x="5789" y="545"/>
                </a:lnTo>
                <a:lnTo>
                  <a:pt x="5797" y="551"/>
                </a:lnTo>
                <a:lnTo>
                  <a:pt x="5803" y="556"/>
                </a:lnTo>
                <a:lnTo>
                  <a:pt x="5808" y="560"/>
                </a:lnTo>
                <a:lnTo>
                  <a:pt x="5812" y="563"/>
                </a:lnTo>
                <a:lnTo>
                  <a:pt x="5813" y="565"/>
                </a:lnTo>
                <a:lnTo>
                  <a:pt x="5813" y="567"/>
                </a:lnTo>
                <a:lnTo>
                  <a:pt x="5813" y="567"/>
                </a:lnTo>
                <a:lnTo>
                  <a:pt x="5811" y="567"/>
                </a:lnTo>
                <a:lnTo>
                  <a:pt x="5799" y="563"/>
                </a:lnTo>
                <a:lnTo>
                  <a:pt x="5781" y="557"/>
                </a:lnTo>
                <a:lnTo>
                  <a:pt x="5777" y="556"/>
                </a:lnTo>
                <a:lnTo>
                  <a:pt x="5772" y="556"/>
                </a:lnTo>
                <a:lnTo>
                  <a:pt x="5769" y="556"/>
                </a:lnTo>
                <a:lnTo>
                  <a:pt x="5766" y="557"/>
                </a:lnTo>
                <a:lnTo>
                  <a:pt x="5764" y="559"/>
                </a:lnTo>
                <a:lnTo>
                  <a:pt x="5762" y="562"/>
                </a:lnTo>
                <a:lnTo>
                  <a:pt x="5762" y="567"/>
                </a:lnTo>
                <a:lnTo>
                  <a:pt x="5763" y="572"/>
                </a:lnTo>
                <a:lnTo>
                  <a:pt x="5764" y="577"/>
                </a:lnTo>
                <a:lnTo>
                  <a:pt x="5766" y="582"/>
                </a:lnTo>
                <a:lnTo>
                  <a:pt x="5768" y="587"/>
                </a:lnTo>
                <a:lnTo>
                  <a:pt x="5771" y="592"/>
                </a:lnTo>
                <a:lnTo>
                  <a:pt x="5777" y="599"/>
                </a:lnTo>
                <a:lnTo>
                  <a:pt x="5783" y="604"/>
                </a:lnTo>
                <a:lnTo>
                  <a:pt x="5790" y="607"/>
                </a:lnTo>
                <a:lnTo>
                  <a:pt x="5796" y="608"/>
                </a:lnTo>
                <a:lnTo>
                  <a:pt x="5799" y="608"/>
                </a:lnTo>
                <a:lnTo>
                  <a:pt x="5801" y="607"/>
                </a:lnTo>
                <a:lnTo>
                  <a:pt x="5803" y="606"/>
                </a:lnTo>
                <a:lnTo>
                  <a:pt x="5804" y="605"/>
                </a:lnTo>
                <a:lnTo>
                  <a:pt x="5810" y="594"/>
                </a:lnTo>
                <a:lnTo>
                  <a:pt x="5818" y="582"/>
                </a:lnTo>
                <a:lnTo>
                  <a:pt x="5821" y="577"/>
                </a:lnTo>
                <a:lnTo>
                  <a:pt x="5824" y="574"/>
                </a:lnTo>
                <a:lnTo>
                  <a:pt x="5825" y="574"/>
                </a:lnTo>
                <a:lnTo>
                  <a:pt x="5826" y="573"/>
                </a:lnTo>
                <a:lnTo>
                  <a:pt x="5826" y="574"/>
                </a:lnTo>
                <a:lnTo>
                  <a:pt x="5827" y="575"/>
                </a:lnTo>
                <a:lnTo>
                  <a:pt x="5829" y="582"/>
                </a:lnTo>
                <a:lnTo>
                  <a:pt x="5831" y="591"/>
                </a:lnTo>
                <a:lnTo>
                  <a:pt x="5832" y="595"/>
                </a:lnTo>
                <a:lnTo>
                  <a:pt x="5831" y="599"/>
                </a:lnTo>
                <a:lnTo>
                  <a:pt x="5828" y="603"/>
                </a:lnTo>
                <a:lnTo>
                  <a:pt x="5824" y="608"/>
                </a:lnTo>
                <a:lnTo>
                  <a:pt x="5811" y="616"/>
                </a:lnTo>
                <a:lnTo>
                  <a:pt x="5803" y="621"/>
                </a:lnTo>
                <a:lnTo>
                  <a:pt x="5802" y="623"/>
                </a:lnTo>
                <a:lnTo>
                  <a:pt x="5801" y="624"/>
                </a:lnTo>
                <a:lnTo>
                  <a:pt x="5801" y="626"/>
                </a:lnTo>
                <a:lnTo>
                  <a:pt x="5802" y="627"/>
                </a:lnTo>
                <a:lnTo>
                  <a:pt x="5805" y="633"/>
                </a:lnTo>
                <a:lnTo>
                  <a:pt x="5813" y="638"/>
                </a:lnTo>
                <a:lnTo>
                  <a:pt x="5835" y="656"/>
                </a:lnTo>
                <a:lnTo>
                  <a:pt x="5860" y="678"/>
                </a:lnTo>
                <a:lnTo>
                  <a:pt x="5880" y="695"/>
                </a:lnTo>
                <a:lnTo>
                  <a:pt x="5889" y="703"/>
                </a:lnTo>
                <a:lnTo>
                  <a:pt x="5897" y="705"/>
                </a:lnTo>
                <a:lnTo>
                  <a:pt x="5916" y="708"/>
                </a:lnTo>
                <a:lnTo>
                  <a:pt x="5926" y="709"/>
                </a:lnTo>
                <a:lnTo>
                  <a:pt x="5936" y="710"/>
                </a:lnTo>
                <a:lnTo>
                  <a:pt x="5939" y="710"/>
                </a:lnTo>
                <a:lnTo>
                  <a:pt x="5942" y="709"/>
                </a:lnTo>
                <a:lnTo>
                  <a:pt x="5944" y="708"/>
                </a:lnTo>
                <a:lnTo>
                  <a:pt x="5945" y="707"/>
                </a:lnTo>
                <a:lnTo>
                  <a:pt x="5946" y="693"/>
                </a:lnTo>
                <a:lnTo>
                  <a:pt x="5945" y="670"/>
                </a:lnTo>
                <a:lnTo>
                  <a:pt x="5944" y="648"/>
                </a:lnTo>
                <a:lnTo>
                  <a:pt x="5943" y="639"/>
                </a:lnTo>
                <a:lnTo>
                  <a:pt x="5947" y="637"/>
                </a:lnTo>
                <a:lnTo>
                  <a:pt x="5957" y="629"/>
                </a:lnTo>
                <a:lnTo>
                  <a:pt x="5961" y="623"/>
                </a:lnTo>
                <a:lnTo>
                  <a:pt x="5963" y="617"/>
                </a:lnTo>
                <a:lnTo>
                  <a:pt x="5963" y="613"/>
                </a:lnTo>
                <a:lnTo>
                  <a:pt x="5963" y="609"/>
                </a:lnTo>
                <a:lnTo>
                  <a:pt x="5961" y="604"/>
                </a:lnTo>
                <a:lnTo>
                  <a:pt x="5959" y="600"/>
                </a:lnTo>
                <a:lnTo>
                  <a:pt x="5948" y="582"/>
                </a:lnTo>
                <a:lnTo>
                  <a:pt x="5940" y="570"/>
                </a:lnTo>
                <a:lnTo>
                  <a:pt x="5937" y="565"/>
                </a:lnTo>
                <a:lnTo>
                  <a:pt x="5933" y="562"/>
                </a:lnTo>
                <a:lnTo>
                  <a:pt x="5931" y="562"/>
                </a:lnTo>
                <a:lnTo>
                  <a:pt x="5930" y="562"/>
                </a:lnTo>
                <a:lnTo>
                  <a:pt x="5928" y="563"/>
                </a:lnTo>
                <a:lnTo>
                  <a:pt x="5925" y="564"/>
                </a:lnTo>
                <a:lnTo>
                  <a:pt x="5918" y="577"/>
                </a:lnTo>
                <a:lnTo>
                  <a:pt x="5909" y="594"/>
                </a:lnTo>
                <a:lnTo>
                  <a:pt x="5904" y="601"/>
                </a:lnTo>
                <a:lnTo>
                  <a:pt x="5901" y="605"/>
                </a:lnTo>
                <a:lnTo>
                  <a:pt x="5900" y="606"/>
                </a:lnTo>
                <a:lnTo>
                  <a:pt x="5900" y="606"/>
                </a:lnTo>
                <a:lnTo>
                  <a:pt x="5899" y="604"/>
                </a:lnTo>
                <a:lnTo>
                  <a:pt x="5900" y="602"/>
                </a:lnTo>
                <a:lnTo>
                  <a:pt x="5902" y="587"/>
                </a:lnTo>
                <a:lnTo>
                  <a:pt x="5907" y="574"/>
                </a:lnTo>
                <a:lnTo>
                  <a:pt x="5908" y="568"/>
                </a:lnTo>
                <a:lnTo>
                  <a:pt x="5909" y="562"/>
                </a:lnTo>
                <a:lnTo>
                  <a:pt x="5909" y="558"/>
                </a:lnTo>
                <a:lnTo>
                  <a:pt x="5907" y="555"/>
                </a:lnTo>
                <a:lnTo>
                  <a:pt x="5900" y="550"/>
                </a:lnTo>
                <a:lnTo>
                  <a:pt x="5894" y="546"/>
                </a:lnTo>
                <a:lnTo>
                  <a:pt x="5890" y="543"/>
                </a:lnTo>
                <a:lnTo>
                  <a:pt x="5886" y="543"/>
                </a:lnTo>
                <a:lnTo>
                  <a:pt x="5882" y="545"/>
                </a:lnTo>
                <a:lnTo>
                  <a:pt x="5878" y="548"/>
                </a:lnTo>
                <a:lnTo>
                  <a:pt x="5873" y="553"/>
                </a:lnTo>
                <a:lnTo>
                  <a:pt x="5867" y="557"/>
                </a:lnTo>
                <a:lnTo>
                  <a:pt x="5858" y="562"/>
                </a:lnTo>
                <a:lnTo>
                  <a:pt x="5851" y="567"/>
                </a:lnTo>
                <a:lnTo>
                  <a:pt x="5844" y="570"/>
                </a:lnTo>
                <a:lnTo>
                  <a:pt x="5837" y="572"/>
                </a:lnTo>
                <a:lnTo>
                  <a:pt x="5834" y="572"/>
                </a:lnTo>
                <a:lnTo>
                  <a:pt x="5832" y="572"/>
                </a:lnTo>
                <a:lnTo>
                  <a:pt x="5831" y="572"/>
                </a:lnTo>
                <a:lnTo>
                  <a:pt x="5831" y="571"/>
                </a:lnTo>
                <a:lnTo>
                  <a:pt x="5833" y="565"/>
                </a:lnTo>
                <a:lnTo>
                  <a:pt x="5838" y="558"/>
                </a:lnTo>
                <a:lnTo>
                  <a:pt x="5844" y="552"/>
                </a:lnTo>
                <a:lnTo>
                  <a:pt x="5848" y="548"/>
                </a:lnTo>
                <a:lnTo>
                  <a:pt x="5852" y="545"/>
                </a:lnTo>
                <a:lnTo>
                  <a:pt x="5859" y="538"/>
                </a:lnTo>
                <a:lnTo>
                  <a:pt x="5864" y="535"/>
                </a:lnTo>
                <a:lnTo>
                  <a:pt x="5868" y="533"/>
                </a:lnTo>
                <a:lnTo>
                  <a:pt x="5873" y="532"/>
                </a:lnTo>
                <a:lnTo>
                  <a:pt x="5878" y="533"/>
                </a:lnTo>
                <a:lnTo>
                  <a:pt x="5882" y="533"/>
                </a:lnTo>
                <a:lnTo>
                  <a:pt x="5887" y="534"/>
                </a:lnTo>
                <a:lnTo>
                  <a:pt x="5891" y="533"/>
                </a:lnTo>
                <a:lnTo>
                  <a:pt x="5894" y="533"/>
                </a:lnTo>
                <a:lnTo>
                  <a:pt x="5896" y="532"/>
                </a:lnTo>
                <a:lnTo>
                  <a:pt x="5897" y="530"/>
                </a:lnTo>
                <a:lnTo>
                  <a:pt x="5898" y="529"/>
                </a:lnTo>
                <a:lnTo>
                  <a:pt x="5898" y="527"/>
                </a:lnTo>
                <a:lnTo>
                  <a:pt x="5897" y="519"/>
                </a:lnTo>
                <a:lnTo>
                  <a:pt x="5898" y="507"/>
                </a:lnTo>
                <a:lnTo>
                  <a:pt x="5898" y="496"/>
                </a:lnTo>
                <a:lnTo>
                  <a:pt x="5898" y="491"/>
                </a:lnTo>
                <a:lnTo>
                  <a:pt x="5900" y="490"/>
                </a:lnTo>
                <a:lnTo>
                  <a:pt x="5906" y="486"/>
                </a:lnTo>
                <a:lnTo>
                  <a:pt x="5907" y="483"/>
                </a:lnTo>
                <a:lnTo>
                  <a:pt x="5908" y="480"/>
                </a:lnTo>
                <a:lnTo>
                  <a:pt x="5908" y="476"/>
                </a:lnTo>
                <a:lnTo>
                  <a:pt x="5906" y="473"/>
                </a:lnTo>
                <a:lnTo>
                  <a:pt x="5896" y="463"/>
                </a:lnTo>
                <a:lnTo>
                  <a:pt x="5886" y="447"/>
                </a:lnTo>
                <a:lnTo>
                  <a:pt x="5875" y="432"/>
                </a:lnTo>
                <a:lnTo>
                  <a:pt x="5870" y="423"/>
                </a:lnTo>
                <a:lnTo>
                  <a:pt x="5866" y="419"/>
                </a:lnTo>
                <a:lnTo>
                  <a:pt x="5860" y="416"/>
                </a:lnTo>
                <a:lnTo>
                  <a:pt x="5857" y="415"/>
                </a:lnTo>
                <a:lnTo>
                  <a:pt x="5855" y="415"/>
                </a:lnTo>
                <a:lnTo>
                  <a:pt x="5852" y="416"/>
                </a:lnTo>
                <a:lnTo>
                  <a:pt x="5849" y="417"/>
                </a:lnTo>
                <a:lnTo>
                  <a:pt x="5834" y="430"/>
                </a:lnTo>
                <a:lnTo>
                  <a:pt x="5824" y="439"/>
                </a:lnTo>
                <a:lnTo>
                  <a:pt x="5807" y="449"/>
                </a:lnTo>
                <a:lnTo>
                  <a:pt x="5802" y="468"/>
                </a:lnTo>
                <a:close/>
                <a:moveTo>
                  <a:pt x="5133" y="336"/>
                </a:moveTo>
                <a:lnTo>
                  <a:pt x="5135" y="340"/>
                </a:lnTo>
                <a:lnTo>
                  <a:pt x="5139" y="342"/>
                </a:lnTo>
                <a:lnTo>
                  <a:pt x="5142" y="343"/>
                </a:lnTo>
                <a:lnTo>
                  <a:pt x="5146" y="343"/>
                </a:lnTo>
                <a:lnTo>
                  <a:pt x="5151" y="342"/>
                </a:lnTo>
                <a:lnTo>
                  <a:pt x="5153" y="340"/>
                </a:lnTo>
                <a:lnTo>
                  <a:pt x="5153" y="337"/>
                </a:lnTo>
                <a:lnTo>
                  <a:pt x="5150" y="332"/>
                </a:lnTo>
                <a:lnTo>
                  <a:pt x="5147" y="327"/>
                </a:lnTo>
                <a:lnTo>
                  <a:pt x="5143" y="323"/>
                </a:lnTo>
                <a:lnTo>
                  <a:pt x="5139" y="320"/>
                </a:lnTo>
                <a:lnTo>
                  <a:pt x="5132" y="317"/>
                </a:lnTo>
                <a:lnTo>
                  <a:pt x="5130" y="316"/>
                </a:lnTo>
                <a:lnTo>
                  <a:pt x="5127" y="316"/>
                </a:lnTo>
                <a:lnTo>
                  <a:pt x="5125" y="316"/>
                </a:lnTo>
                <a:lnTo>
                  <a:pt x="5124" y="317"/>
                </a:lnTo>
                <a:lnTo>
                  <a:pt x="5123" y="321"/>
                </a:lnTo>
                <a:lnTo>
                  <a:pt x="5124" y="327"/>
                </a:lnTo>
                <a:lnTo>
                  <a:pt x="5125" y="331"/>
                </a:lnTo>
                <a:lnTo>
                  <a:pt x="5126" y="332"/>
                </a:lnTo>
                <a:lnTo>
                  <a:pt x="5133" y="336"/>
                </a:lnTo>
                <a:close/>
                <a:moveTo>
                  <a:pt x="5132" y="417"/>
                </a:moveTo>
                <a:lnTo>
                  <a:pt x="5131" y="423"/>
                </a:lnTo>
                <a:lnTo>
                  <a:pt x="5130" y="430"/>
                </a:lnTo>
                <a:lnTo>
                  <a:pt x="5131" y="435"/>
                </a:lnTo>
                <a:lnTo>
                  <a:pt x="5132" y="439"/>
                </a:lnTo>
                <a:lnTo>
                  <a:pt x="5135" y="445"/>
                </a:lnTo>
                <a:lnTo>
                  <a:pt x="5139" y="451"/>
                </a:lnTo>
                <a:lnTo>
                  <a:pt x="5146" y="462"/>
                </a:lnTo>
                <a:lnTo>
                  <a:pt x="5149" y="467"/>
                </a:lnTo>
                <a:lnTo>
                  <a:pt x="5151" y="466"/>
                </a:lnTo>
                <a:lnTo>
                  <a:pt x="5153" y="465"/>
                </a:lnTo>
                <a:lnTo>
                  <a:pt x="5156" y="461"/>
                </a:lnTo>
                <a:lnTo>
                  <a:pt x="5161" y="455"/>
                </a:lnTo>
                <a:lnTo>
                  <a:pt x="5166" y="449"/>
                </a:lnTo>
                <a:lnTo>
                  <a:pt x="5171" y="446"/>
                </a:lnTo>
                <a:lnTo>
                  <a:pt x="5176" y="444"/>
                </a:lnTo>
                <a:lnTo>
                  <a:pt x="5182" y="442"/>
                </a:lnTo>
                <a:lnTo>
                  <a:pt x="5186" y="441"/>
                </a:lnTo>
                <a:lnTo>
                  <a:pt x="5189" y="438"/>
                </a:lnTo>
                <a:lnTo>
                  <a:pt x="5190" y="437"/>
                </a:lnTo>
                <a:lnTo>
                  <a:pt x="5190" y="435"/>
                </a:lnTo>
                <a:lnTo>
                  <a:pt x="5190" y="431"/>
                </a:lnTo>
                <a:lnTo>
                  <a:pt x="5189" y="428"/>
                </a:lnTo>
                <a:lnTo>
                  <a:pt x="5185" y="411"/>
                </a:lnTo>
                <a:lnTo>
                  <a:pt x="5182" y="397"/>
                </a:lnTo>
                <a:lnTo>
                  <a:pt x="5178" y="384"/>
                </a:lnTo>
                <a:lnTo>
                  <a:pt x="5176" y="378"/>
                </a:lnTo>
                <a:lnTo>
                  <a:pt x="5171" y="378"/>
                </a:lnTo>
                <a:lnTo>
                  <a:pt x="5164" y="380"/>
                </a:lnTo>
                <a:lnTo>
                  <a:pt x="5157" y="383"/>
                </a:lnTo>
                <a:lnTo>
                  <a:pt x="5154" y="385"/>
                </a:lnTo>
                <a:lnTo>
                  <a:pt x="5151" y="387"/>
                </a:lnTo>
                <a:lnTo>
                  <a:pt x="5147" y="390"/>
                </a:lnTo>
                <a:lnTo>
                  <a:pt x="5141" y="401"/>
                </a:lnTo>
                <a:lnTo>
                  <a:pt x="5134" y="408"/>
                </a:lnTo>
                <a:lnTo>
                  <a:pt x="5132" y="417"/>
                </a:lnTo>
                <a:close/>
                <a:moveTo>
                  <a:pt x="4895" y="531"/>
                </a:moveTo>
                <a:lnTo>
                  <a:pt x="4897" y="535"/>
                </a:lnTo>
                <a:lnTo>
                  <a:pt x="4899" y="540"/>
                </a:lnTo>
                <a:lnTo>
                  <a:pt x="4902" y="545"/>
                </a:lnTo>
                <a:lnTo>
                  <a:pt x="4906" y="548"/>
                </a:lnTo>
                <a:lnTo>
                  <a:pt x="4908" y="550"/>
                </a:lnTo>
                <a:lnTo>
                  <a:pt x="4910" y="550"/>
                </a:lnTo>
                <a:lnTo>
                  <a:pt x="4913" y="551"/>
                </a:lnTo>
                <a:lnTo>
                  <a:pt x="4916" y="550"/>
                </a:lnTo>
                <a:lnTo>
                  <a:pt x="4920" y="549"/>
                </a:lnTo>
                <a:lnTo>
                  <a:pt x="4923" y="548"/>
                </a:lnTo>
                <a:lnTo>
                  <a:pt x="4927" y="546"/>
                </a:lnTo>
                <a:lnTo>
                  <a:pt x="4931" y="541"/>
                </a:lnTo>
                <a:lnTo>
                  <a:pt x="4937" y="535"/>
                </a:lnTo>
                <a:lnTo>
                  <a:pt x="4944" y="531"/>
                </a:lnTo>
                <a:lnTo>
                  <a:pt x="4949" y="528"/>
                </a:lnTo>
                <a:lnTo>
                  <a:pt x="4953" y="526"/>
                </a:lnTo>
                <a:lnTo>
                  <a:pt x="4957" y="526"/>
                </a:lnTo>
                <a:lnTo>
                  <a:pt x="4960" y="528"/>
                </a:lnTo>
                <a:lnTo>
                  <a:pt x="4965" y="530"/>
                </a:lnTo>
                <a:lnTo>
                  <a:pt x="4968" y="534"/>
                </a:lnTo>
                <a:lnTo>
                  <a:pt x="4976" y="543"/>
                </a:lnTo>
                <a:lnTo>
                  <a:pt x="4982" y="552"/>
                </a:lnTo>
                <a:lnTo>
                  <a:pt x="4987" y="556"/>
                </a:lnTo>
                <a:lnTo>
                  <a:pt x="4990" y="558"/>
                </a:lnTo>
                <a:lnTo>
                  <a:pt x="4994" y="560"/>
                </a:lnTo>
                <a:lnTo>
                  <a:pt x="4998" y="560"/>
                </a:lnTo>
                <a:lnTo>
                  <a:pt x="5003" y="558"/>
                </a:lnTo>
                <a:lnTo>
                  <a:pt x="5012" y="552"/>
                </a:lnTo>
                <a:lnTo>
                  <a:pt x="5021" y="545"/>
                </a:lnTo>
                <a:lnTo>
                  <a:pt x="5032" y="536"/>
                </a:lnTo>
                <a:lnTo>
                  <a:pt x="5041" y="529"/>
                </a:lnTo>
                <a:lnTo>
                  <a:pt x="5050" y="524"/>
                </a:lnTo>
                <a:lnTo>
                  <a:pt x="5053" y="521"/>
                </a:lnTo>
                <a:lnTo>
                  <a:pt x="5055" y="520"/>
                </a:lnTo>
                <a:lnTo>
                  <a:pt x="5057" y="520"/>
                </a:lnTo>
                <a:lnTo>
                  <a:pt x="5058" y="520"/>
                </a:lnTo>
                <a:lnTo>
                  <a:pt x="5056" y="532"/>
                </a:lnTo>
                <a:lnTo>
                  <a:pt x="5053" y="548"/>
                </a:lnTo>
                <a:lnTo>
                  <a:pt x="5050" y="556"/>
                </a:lnTo>
                <a:lnTo>
                  <a:pt x="5046" y="563"/>
                </a:lnTo>
                <a:lnTo>
                  <a:pt x="5043" y="569"/>
                </a:lnTo>
                <a:lnTo>
                  <a:pt x="5041" y="572"/>
                </a:lnTo>
                <a:lnTo>
                  <a:pt x="5033" y="575"/>
                </a:lnTo>
                <a:lnTo>
                  <a:pt x="5025" y="578"/>
                </a:lnTo>
                <a:lnTo>
                  <a:pt x="5022" y="579"/>
                </a:lnTo>
                <a:lnTo>
                  <a:pt x="5022" y="581"/>
                </a:lnTo>
                <a:lnTo>
                  <a:pt x="5024" y="583"/>
                </a:lnTo>
                <a:lnTo>
                  <a:pt x="5029" y="586"/>
                </a:lnTo>
                <a:lnTo>
                  <a:pt x="5033" y="587"/>
                </a:lnTo>
                <a:lnTo>
                  <a:pt x="5036" y="589"/>
                </a:lnTo>
                <a:lnTo>
                  <a:pt x="5040" y="587"/>
                </a:lnTo>
                <a:lnTo>
                  <a:pt x="5044" y="587"/>
                </a:lnTo>
                <a:lnTo>
                  <a:pt x="5052" y="583"/>
                </a:lnTo>
                <a:lnTo>
                  <a:pt x="5060" y="577"/>
                </a:lnTo>
                <a:lnTo>
                  <a:pt x="5066" y="571"/>
                </a:lnTo>
                <a:lnTo>
                  <a:pt x="5070" y="562"/>
                </a:lnTo>
                <a:lnTo>
                  <a:pt x="5072" y="559"/>
                </a:lnTo>
                <a:lnTo>
                  <a:pt x="5073" y="555"/>
                </a:lnTo>
                <a:lnTo>
                  <a:pt x="5073" y="551"/>
                </a:lnTo>
                <a:lnTo>
                  <a:pt x="5072" y="548"/>
                </a:lnTo>
                <a:lnTo>
                  <a:pt x="5067" y="536"/>
                </a:lnTo>
                <a:lnTo>
                  <a:pt x="5064" y="530"/>
                </a:lnTo>
                <a:lnTo>
                  <a:pt x="5064" y="528"/>
                </a:lnTo>
                <a:lnTo>
                  <a:pt x="5064" y="527"/>
                </a:lnTo>
                <a:lnTo>
                  <a:pt x="5065" y="525"/>
                </a:lnTo>
                <a:lnTo>
                  <a:pt x="5066" y="524"/>
                </a:lnTo>
                <a:lnTo>
                  <a:pt x="5074" y="520"/>
                </a:lnTo>
                <a:lnTo>
                  <a:pt x="5082" y="516"/>
                </a:lnTo>
                <a:lnTo>
                  <a:pt x="5091" y="513"/>
                </a:lnTo>
                <a:lnTo>
                  <a:pt x="5098" y="513"/>
                </a:lnTo>
                <a:lnTo>
                  <a:pt x="5100" y="511"/>
                </a:lnTo>
                <a:lnTo>
                  <a:pt x="5103" y="506"/>
                </a:lnTo>
                <a:lnTo>
                  <a:pt x="5107" y="498"/>
                </a:lnTo>
                <a:lnTo>
                  <a:pt x="5110" y="489"/>
                </a:lnTo>
                <a:lnTo>
                  <a:pt x="5117" y="473"/>
                </a:lnTo>
                <a:lnTo>
                  <a:pt x="5119" y="465"/>
                </a:lnTo>
                <a:lnTo>
                  <a:pt x="5118" y="457"/>
                </a:lnTo>
                <a:lnTo>
                  <a:pt x="5113" y="438"/>
                </a:lnTo>
                <a:lnTo>
                  <a:pt x="5111" y="433"/>
                </a:lnTo>
                <a:lnTo>
                  <a:pt x="5109" y="429"/>
                </a:lnTo>
                <a:lnTo>
                  <a:pt x="5107" y="426"/>
                </a:lnTo>
                <a:lnTo>
                  <a:pt x="5105" y="424"/>
                </a:lnTo>
                <a:lnTo>
                  <a:pt x="5103" y="422"/>
                </a:lnTo>
                <a:lnTo>
                  <a:pt x="5100" y="422"/>
                </a:lnTo>
                <a:lnTo>
                  <a:pt x="5097" y="423"/>
                </a:lnTo>
                <a:lnTo>
                  <a:pt x="5092" y="426"/>
                </a:lnTo>
                <a:lnTo>
                  <a:pt x="5086" y="436"/>
                </a:lnTo>
                <a:lnTo>
                  <a:pt x="5080" y="445"/>
                </a:lnTo>
                <a:lnTo>
                  <a:pt x="5075" y="457"/>
                </a:lnTo>
                <a:lnTo>
                  <a:pt x="5069" y="467"/>
                </a:lnTo>
                <a:lnTo>
                  <a:pt x="5065" y="476"/>
                </a:lnTo>
                <a:lnTo>
                  <a:pt x="5061" y="484"/>
                </a:lnTo>
                <a:lnTo>
                  <a:pt x="5059" y="486"/>
                </a:lnTo>
                <a:lnTo>
                  <a:pt x="5057" y="487"/>
                </a:lnTo>
                <a:lnTo>
                  <a:pt x="5056" y="488"/>
                </a:lnTo>
                <a:lnTo>
                  <a:pt x="5054" y="487"/>
                </a:lnTo>
                <a:lnTo>
                  <a:pt x="5050" y="486"/>
                </a:lnTo>
                <a:lnTo>
                  <a:pt x="5044" y="485"/>
                </a:lnTo>
                <a:lnTo>
                  <a:pt x="5038" y="485"/>
                </a:lnTo>
                <a:lnTo>
                  <a:pt x="5032" y="485"/>
                </a:lnTo>
                <a:lnTo>
                  <a:pt x="5026" y="484"/>
                </a:lnTo>
                <a:lnTo>
                  <a:pt x="5022" y="482"/>
                </a:lnTo>
                <a:lnTo>
                  <a:pt x="5021" y="481"/>
                </a:lnTo>
                <a:lnTo>
                  <a:pt x="5021" y="479"/>
                </a:lnTo>
                <a:lnTo>
                  <a:pt x="5021" y="476"/>
                </a:lnTo>
                <a:lnTo>
                  <a:pt x="5021" y="474"/>
                </a:lnTo>
                <a:lnTo>
                  <a:pt x="5028" y="461"/>
                </a:lnTo>
                <a:lnTo>
                  <a:pt x="5033" y="446"/>
                </a:lnTo>
                <a:lnTo>
                  <a:pt x="5035" y="440"/>
                </a:lnTo>
                <a:lnTo>
                  <a:pt x="5036" y="433"/>
                </a:lnTo>
                <a:lnTo>
                  <a:pt x="5036" y="428"/>
                </a:lnTo>
                <a:lnTo>
                  <a:pt x="5035" y="425"/>
                </a:lnTo>
                <a:lnTo>
                  <a:pt x="5030" y="417"/>
                </a:lnTo>
                <a:lnTo>
                  <a:pt x="5025" y="408"/>
                </a:lnTo>
                <a:lnTo>
                  <a:pt x="5023" y="404"/>
                </a:lnTo>
                <a:lnTo>
                  <a:pt x="5023" y="401"/>
                </a:lnTo>
                <a:lnTo>
                  <a:pt x="5024" y="398"/>
                </a:lnTo>
                <a:lnTo>
                  <a:pt x="5028" y="396"/>
                </a:lnTo>
                <a:lnTo>
                  <a:pt x="5037" y="393"/>
                </a:lnTo>
                <a:lnTo>
                  <a:pt x="5047" y="386"/>
                </a:lnTo>
                <a:lnTo>
                  <a:pt x="5052" y="383"/>
                </a:lnTo>
                <a:lnTo>
                  <a:pt x="5054" y="380"/>
                </a:lnTo>
                <a:lnTo>
                  <a:pt x="5054" y="379"/>
                </a:lnTo>
                <a:lnTo>
                  <a:pt x="5053" y="377"/>
                </a:lnTo>
                <a:lnTo>
                  <a:pt x="5052" y="376"/>
                </a:lnTo>
                <a:lnTo>
                  <a:pt x="5050" y="375"/>
                </a:lnTo>
                <a:lnTo>
                  <a:pt x="5039" y="372"/>
                </a:lnTo>
                <a:lnTo>
                  <a:pt x="5028" y="371"/>
                </a:lnTo>
                <a:lnTo>
                  <a:pt x="5023" y="370"/>
                </a:lnTo>
                <a:lnTo>
                  <a:pt x="5021" y="368"/>
                </a:lnTo>
                <a:lnTo>
                  <a:pt x="5021" y="366"/>
                </a:lnTo>
                <a:lnTo>
                  <a:pt x="5024" y="363"/>
                </a:lnTo>
                <a:lnTo>
                  <a:pt x="5034" y="357"/>
                </a:lnTo>
                <a:lnTo>
                  <a:pt x="5043" y="352"/>
                </a:lnTo>
                <a:lnTo>
                  <a:pt x="5047" y="349"/>
                </a:lnTo>
                <a:lnTo>
                  <a:pt x="5051" y="346"/>
                </a:lnTo>
                <a:lnTo>
                  <a:pt x="5053" y="343"/>
                </a:lnTo>
                <a:lnTo>
                  <a:pt x="5053" y="341"/>
                </a:lnTo>
                <a:lnTo>
                  <a:pt x="5052" y="333"/>
                </a:lnTo>
                <a:lnTo>
                  <a:pt x="5050" y="321"/>
                </a:lnTo>
                <a:lnTo>
                  <a:pt x="5048" y="316"/>
                </a:lnTo>
                <a:lnTo>
                  <a:pt x="5046" y="313"/>
                </a:lnTo>
                <a:lnTo>
                  <a:pt x="5045" y="312"/>
                </a:lnTo>
                <a:lnTo>
                  <a:pt x="5043" y="312"/>
                </a:lnTo>
                <a:lnTo>
                  <a:pt x="5041" y="312"/>
                </a:lnTo>
                <a:lnTo>
                  <a:pt x="5039" y="314"/>
                </a:lnTo>
                <a:lnTo>
                  <a:pt x="5034" y="318"/>
                </a:lnTo>
                <a:lnTo>
                  <a:pt x="5030" y="324"/>
                </a:lnTo>
                <a:lnTo>
                  <a:pt x="5025" y="331"/>
                </a:lnTo>
                <a:lnTo>
                  <a:pt x="5021" y="338"/>
                </a:lnTo>
                <a:lnTo>
                  <a:pt x="5013" y="352"/>
                </a:lnTo>
                <a:lnTo>
                  <a:pt x="5004" y="362"/>
                </a:lnTo>
                <a:lnTo>
                  <a:pt x="4995" y="370"/>
                </a:lnTo>
                <a:lnTo>
                  <a:pt x="4986" y="379"/>
                </a:lnTo>
                <a:lnTo>
                  <a:pt x="4981" y="384"/>
                </a:lnTo>
                <a:lnTo>
                  <a:pt x="4979" y="389"/>
                </a:lnTo>
                <a:lnTo>
                  <a:pt x="4978" y="395"/>
                </a:lnTo>
                <a:lnTo>
                  <a:pt x="4979" y="401"/>
                </a:lnTo>
                <a:lnTo>
                  <a:pt x="4980" y="404"/>
                </a:lnTo>
                <a:lnTo>
                  <a:pt x="4982" y="407"/>
                </a:lnTo>
                <a:lnTo>
                  <a:pt x="4986" y="409"/>
                </a:lnTo>
                <a:lnTo>
                  <a:pt x="4988" y="410"/>
                </a:lnTo>
                <a:lnTo>
                  <a:pt x="4995" y="414"/>
                </a:lnTo>
                <a:lnTo>
                  <a:pt x="5001" y="416"/>
                </a:lnTo>
                <a:lnTo>
                  <a:pt x="5008" y="417"/>
                </a:lnTo>
                <a:lnTo>
                  <a:pt x="5011" y="419"/>
                </a:lnTo>
                <a:lnTo>
                  <a:pt x="5011" y="420"/>
                </a:lnTo>
                <a:lnTo>
                  <a:pt x="5011" y="421"/>
                </a:lnTo>
                <a:lnTo>
                  <a:pt x="5010" y="423"/>
                </a:lnTo>
                <a:lnTo>
                  <a:pt x="5007" y="425"/>
                </a:lnTo>
                <a:lnTo>
                  <a:pt x="5000" y="429"/>
                </a:lnTo>
                <a:lnTo>
                  <a:pt x="4994" y="432"/>
                </a:lnTo>
                <a:lnTo>
                  <a:pt x="4989" y="435"/>
                </a:lnTo>
                <a:lnTo>
                  <a:pt x="4984" y="436"/>
                </a:lnTo>
                <a:lnTo>
                  <a:pt x="4979" y="437"/>
                </a:lnTo>
                <a:lnTo>
                  <a:pt x="4975" y="437"/>
                </a:lnTo>
                <a:lnTo>
                  <a:pt x="4972" y="435"/>
                </a:lnTo>
                <a:lnTo>
                  <a:pt x="4971" y="432"/>
                </a:lnTo>
                <a:lnTo>
                  <a:pt x="4968" y="418"/>
                </a:lnTo>
                <a:lnTo>
                  <a:pt x="4963" y="398"/>
                </a:lnTo>
                <a:lnTo>
                  <a:pt x="4961" y="394"/>
                </a:lnTo>
                <a:lnTo>
                  <a:pt x="4959" y="390"/>
                </a:lnTo>
                <a:lnTo>
                  <a:pt x="4957" y="387"/>
                </a:lnTo>
                <a:lnTo>
                  <a:pt x="4955" y="385"/>
                </a:lnTo>
                <a:lnTo>
                  <a:pt x="4953" y="384"/>
                </a:lnTo>
                <a:lnTo>
                  <a:pt x="4951" y="384"/>
                </a:lnTo>
                <a:lnTo>
                  <a:pt x="4948" y="387"/>
                </a:lnTo>
                <a:lnTo>
                  <a:pt x="4945" y="390"/>
                </a:lnTo>
                <a:lnTo>
                  <a:pt x="4939" y="400"/>
                </a:lnTo>
                <a:lnTo>
                  <a:pt x="4935" y="407"/>
                </a:lnTo>
                <a:lnTo>
                  <a:pt x="4934" y="415"/>
                </a:lnTo>
                <a:lnTo>
                  <a:pt x="4934" y="420"/>
                </a:lnTo>
                <a:lnTo>
                  <a:pt x="4934" y="425"/>
                </a:lnTo>
                <a:lnTo>
                  <a:pt x="4936" y="429"/>
                </a:lnTo>
                <a:lnTo>
                  <a:pt x="4938" y="433"/>
                </a:lnTo>
                <a:lnTo>
                  <a:pt x="4941" y="438"/>
                </a:lnTo>
                <a:lnTo>
                  <a:pt x="4943" y="440"/>
                </a:lnTo>
                <a:lnTo>
                  <a:pt x="4945" y="441"/>
                </a:lnTo>
                <a:lnTo>
                  <a:pt x="4947" y="441"/>
                </a:lnTo>
                <a:lnTo>
                  <a:pt x="4949" y="442"/>
                </a:lnTo>
                <a:lnTo>
                  <a:pt x="4954" y="442"/>
                </a:lnTo>
                <a:lnTo>
                  <a:pt x="4959" y="441"/>
                </a:lnTo>
                <a:lnTo>
                  <a:pt x="4964" y="441"/>
                </a:lnTo>
                <a:lnTo>
                  <a:pt x="4966" y="441"/>
                </a:lnTo>
                <a:lnTo>
                  <a:pt x="4965" y="443"/>
                </a:lnTo>
                <a:lnTo>
                  <a:pt x="4960" y="446"/>
                </a:lnTo>
                <a:lnTo>
                  <a:pt x="4949" y="452"/>
                </a:lnTo>
                <a:lnTo>
                  <a:pt x="4944" y="455"/>
                </a:lnTo>
                <a:lnTo>
                  <a:pt x="4944" y="457"/>
                </a:lnTo>
                <a:lnTo>
                  <a:pt x="4944" y="458"/>
                </a:lnTo>
                <a:lnTo>
                  <a:pt x="4945" y="460"/>
                </a:lnTo>
                <a:lnTo>
                  <a:pt x="4948" y="463"/>
                </a:lnTo>
                <a:lnTo>
                  <a:pt x="4955" y="470"/>
                </a:lnTo>
                <a:lnTo>
                  <a:pt x="4966" y="476"/>
                </a:lnTo>
                <a:lnTo>
                  <a:pt x="4970" y="480"/>
                </a:lnTo>
                <a:lnTo>
                  <a:pt x="4974" y="482"/>
                </a:lnTo>
                <a:lnTo>
                  <a:pt x="4976" y="484"/>
                </a:lnTo>
                <a:lnTo>
                  <a:pt x="4976" y="486"/>
                </a:lnTo>
                <a:lnTo>
                  <a:pt x="4974" y="491"/>
                </a:lnTo>
                <a:lnTo>
                  <a:pt x="4973" y="497"/>
                </a:lnTo>
                <a:lnTo>
                  <a:pt x="4971" y="499"/>
                </a:lnTo>
                <a:lnTo>
                  <a:pt x="4969" y="501"/>
                </a:lnTo>
                <a:lnTo>
                  <a:pt x="4965" y="499"/>
                </a:lnTo>
                <a:lnTo>
                  <a:pt x="4958" y="496"/>
                </a:lnTo>
                <a:lnTo>
                  <a:pt x="4951" y="492"/>
                </a:lnTo>
                <a:lnTo>
                  <a:pt x="4944" y="489"/>
                </a:lnTo>
                <a:lnTo>
                  <a:pt x="4937" y="489"/>
                </a:lnTo>
                <a:lnTo>
                  <a:pt x="4930" y="489"/>
                </a:lnTo>
                <a:lnTo>
                  <a:pt x="4925" y="490"/>
                </a:lnTo>
                <a:lnTo>
                  <a:pt x="4920" y="492"/>
                </a:lnTo>
                <a:lnTo>
                  <a:pt x="4916" y="495"/>
                </a:lnTo>
                <a:lnTo>
                  <a:pt x="4914" y="497"/>
                </a:lnTo>
                <a:lnTo>
                  <a:pt x="4914" y="507"/>
                </a:lnTo>
                <a:lnTo>
                  <a:pt x="4913" y="512"/>
                </a:lnTo>
                <a:lnTo>
                  <a:pt x="4907" y="515"/>
                </a:lnTo>
                <a:lnTo>
                  <a:pt x="4902" y="516"/>
                </a:lnTo>
                <a:lnTo>
                  <a:pt x="4898" y="520"/>
                </a:lnTo>
                <a:lnTo>
                  <a:pt x="4894" y="524"/>
                </a:lnTo>
                <a:lnTo>
                  <a:pt x="4895" y="528"/>
                </a:lnTo>
                <a:lnTo>
                  <a:pt x="4895" y="531"/>
                </a:lnTo>
                <a:close/>
                <a:moveTo>
                  <a:pt x="4725" y="487"/>
                </a:moveTo>
                <a:lnTo>
                  <a:pt x="4727" y="490"/>
                </a:lnTo>
                <a:lnTo>
                  <a:pt x="4730" y="492"/>
                </a:lnTo>
                <a:lnTo>
                  <a:pt x="4734" y="494"/>
                </a:lnTo>
                <a:lnTo>
                  <a:pt x="4739" y="495"/>
                </a:lnTo>
                <a:lnTo>
                  <a:pt x="4750" y="497"/>
                </a:lnTo>
                <a:lnTo>
                  <a:pt x="4761" y="498"/>
                </a:lnTo>
                <a:lnTo>
                  <a:pt x="4772" y="499"/>
                </a:lnTo>
                <a:lnTo>
                  <a:pt x="4780" y="499"/>
                </a:lnTo>
                <a:lnTo>
                  <a:pt x="4784" y="501"/>
                </a:lnTo>
                <a:lnTo>
                  <a:pt x="4787" y="502"/>
                </a:lnTo>
                <a:lnTo>
                  <a:pt x="4788" y="503"/>
                </a:lnTo>
                <a:lnTo>
                  <a:pt x="4788" y="505"/>
                </a:lnTo>
                <a:lnTo>
                  <a:pt x="4783" y="514"/>
                </a:lnTo>
                <a:lnTo>
                  <a:pt x="4780" y="524"/>
                </a:lnTo>
                <a:lnTo>
                  <a:pt x="4779" y="529"/>
                </a:lnTo>
                <a:lnTo>
                  <a:pt x="4778" y="534"/>
                </a:lnTo>
                <a:lnTo>
                  <a:pt x="4779" y="538"/>
                </a:lnTo>
                <a:lnTo>
                  <a:pt x="4780" y="541"/>
                </a:lnTo>
                <a:lnTo>
                  <a:pt x="4789" y="550"/>
                </a:lnTo>
                <a:lnTo>
                  <a:pt x="4801" y="561"/>
                </a:lnTo>
                <a:lnTo>
                  <a:pt x="4815" y="572"/>
                </a:lnTo>
                <a:lnTo>
                  <a:pt x="4824" y="579"/>
                </a:lnTo>
                <a:lnTo>
                  <a:pt x="4826" y="580"/>
                </a:lnTo>
                <a:lnTo>
                  <a:pt x="4828" y="580"/>
                </a:lnTo>
                <a:lnTo>
                  <a:pt x="4832" y="579"/>
                </a:lnTo>
                <a:lnTo>
                  <a:pt x="4836" y="577"/>
                </a:lnTo>
                <a:lnTo>
                  <a:pt x="4843" y="574"/>
                </a:lnTo>
                <a:lnTo>
                  <a:pt x="4851" y="569"/>
                </a:lnTo>
                <a:lnTo>
                  <a:pt x="4865" y="558"/>
                </a:lnTo>
                <a:lnTo>
                  <a:pt x="4871" y="553"/>
                </a:lnTo>
                <a:lnTo>
                  <a:pt x="4863" y="552"/>
                </a:lnTo>
                <a:lnTo>
                  <a:pt x="4844" y="548"/>
                </a:lnTo>
                <a:lnTo>
                  <a:pt x="4835" y="545"/>
                </a:lnTo>
                <a:lnTo>
                  <a:pt x="4828" y="541"/>
                </a:lnTo>
                <a:lnTo>
                  <a:pt x="4826" y="539"/>
                </a:lnTo>
                <a:lnTo>
                  <a:pt x="4825" y="538"/>
                </a:lnTo>
                <a:lnTo>
                  <a:pt x="4826" y="536"/>
                </a:lnTo>
                <a:lnTo>
                  <a:pt x="4827" y="534"/>
                </a:lnTo>
                <a:lnTo>
                  <a:pt x="4838" y="526"/>
                </a:lnTo>
                <a:lnTo>
                  <a:pt x="4845" y="517"/>
                </a:lnTo>
                <a:lnTo>
                  <a:pt x="4849" y="510"/>
                </a:lnTo>
                <a:lnTo>
                  <a:pt x="4851" y="506"/>
                </a:lnTo>
                <a:lnTo>
                  <a:pt x="4857" y="501"/>
                </a:lnTo>
                <a:lnTo>
                  <a:pt x="4868" y="494"/>
                </a:lnTo>
                <a:lnTo>
                  <a:pt x="4872" y="492"/>
                </a:lnTo>
                <a:lnTo>
                  <a:pt x="4878" y="491"/>
                </a:lnTo>
                <a:lnTo>
                  <a:pt x="4884" y="490"/>
                </a:lnTo>
                <a:lnTo>
                  <a:pt x="4889" y="490"/>
                </a:lnTo>
                <a:lnTo>
                  <a:pt x="4894" y="489"/>
                </a:lnTo>
                <a:lnTo>
                  <a:pt x="4898" y="488"/>
                </a:lnTo>
                <a:lnTo>
                  <a:pt x="4898" y="487"/>
                </a:lnTo>
                <a:lnTo>
                  <a:pt x="4898" y="486"/>
                </a:lnTo>
                <a:lnTo>
                  <a:pt x="4898" y="485"/>
                </a:lnTo>
                <a:lnTo>
                  <a:pt x="4895" y="483"/>
                </a:lnTo>
                <a:lnTo>
                  <a:pt x="4886" y="474"/>
                </a:lnTo>
                <a:lnTo>
                  <a:pt x="4877" y="466"/>
                </a:lnTo>
                <a:lnTo>
                  <a:pt x="4869" y="458"/>
                </a:lnTo>
                <a:lnTo>
                  <a:pt x="4866" y="451"/>
                </a:lnTo>
                <a:lnTo>
                  <a:pt x="4867" y="448"/>
                </a:lnTo>
                <a:lnTo>
                  <a:pt x="4870" y="443"/>
                </a:lnTo>
                <a:lnTo>
                  <a:pt x="4876" y="438"/>
                </a:lnTo>
                <a:lnTo>
                  <a:pt x="4881" y="432"/>
                </a:lnTo>
                <a:lnTo>
                  <a:pt x="4885" y="427"/>
                </a:lnTo>
                <a:lnTo>
                  <a:pt x="4886" y="423"/>
                </a:lnTo>
                <a:lnTo>
                  <a:pt x="4886" y="422"/>
                </a:lnTo>
                <a:lnTo>
                  <a:pt x="4885" y="422"/>
                </a:lnTo>
                <a:lnTo>
                  <a:pt x="4882" y="422"/>
                </a:lnTo>
                <a:lnTo>
                  <a:pt x="4878" y="423"/>
                </a:lnTo>
                <a:lnTo>
                  <a:pt x="4870" y="426"/>
                </a:lnTo>
                <a:lnTo>
                  <a:pt x="4865" y="428"/>
                </a:lnTo>
                <a:lnTo>
                  <a:pt x="4861" y="431"/>
                </a:lnTo>
                <a:lnTo>
                  <a:pt x="4860" y="433"/>
                </a:lnTo>
                <a:lnTo>
                  <a:pt x="4859" y="438"/>
                </a:lnTo>
                <a:lnTo>
                  <a:pt x="4860" y="442"/>
                </a:lnTo>
                <a:lnTo>
                  <a:pt x="4859" y="445"/>
                </a:lnTo>
                <a:lnTo>
                  <a:pt x="4858" y="447"/>
                </a:lnTo>
                <a:lnTo>
                  <a:pt x="4856" y="449"/>
                </a:lnTo>
                <a:lnTo>
                  <a:pt x="4854" y="450"/>
                </a:lnTo>
                <a:lnTo>
                  <a:pt x="4848" y="452"/>
                </a:lnTo>
                <a:lnTo>
                  <a:pt x="4843" y="453"/>
                </a:lnTo>
                <a:lnTo>
                  <a:pt x="4839" y="458"/>
                </a:lnTo>
                <a:lnTo>
                  <a:pt x="4834" y="467"/>
                </a:lnTo>
                <a:lnTo>
                  <a:pt x="4831" y="471"/>
                </a:lnTo>
                <a:lnTo>
                  <a:pt x="4827" y="474"/>
                </a:lnTo>
                <a:lnTo>
                  <a:pt x="4826" y="475"/>
                </a:lnTo>
                <a:lnTo>
                  <a:pt x="4824" y="475"/>
                </a:lnTo>
                <a:lnTo>
                  <a:pt x="4822" y="474"/>
                </a:lnTo>
                <a:lnTo>
                  <a:pt x="4820" y="473"/>
                </a:lnTo>
                <a:lnTo>
                  <a:pt x="4817" y="468"/>
                </a:lnTo>
                <a:lnTo>
                  <a:pt x="4814" y="463"/>
                </a:lnTo>
                <a:lnTo>
                  <a:pt x="4812" y="458"/>
                </a:lnTo>
                <a:lnTo>
                  <a:pt x="4811" y="452"/>
                </a:lnTo>
                <a:lnTo>
                  <a:pt x="4809" y="448"/>
                </a:lnTo>
                <a:lnTo>
                  <a:pt x="4806" y="445"/>
                </a:lnTo>
                <a:lnTo>
                  <a:pt x="4803" y="443"/>
                </a:lnTo>
                <a:lnTo>
                  <a:pt x="4800" y="442"/>
                </a:lnTo>
                <a:lnTo>
                  <a:pt x="4787" y="443"/>
                </a:lnTo>
                <a:lnTo>
                  <a:pt x="4767" y="444"/>
                </a:lnTo>
                <a:lnTo>
                  <a:pt x="4757" y="445"/>
                </a:lnTo>
                <a:lnTo>
                  <a:pt x="4750" y="446"/>
                </a:lnTo>
                <a:lnTo>
                  <a:pt x="4747" y="447"/>
                </a:lnTo>
                <a:lnTo>
                  <a:pt x="4744" y="449"/>
                </a:lnTo>
                <a:lnTo>
                  <a:pt x="4743" y="450"/>
                </a:lnTo>
                <a:lnTo>
                  <a:pt x="4741" y="452"/>
                </a:lnTo>
                <a:lnTo>
                  <a:pt x="4738" y="463"/>
                </a:lnTo>
                <a:lnTo>
                  <a:pt x="4733" y="474"/>
                </a:lnTo>
                <a:lnTo>
                  <a:pt x="4728" y="484"/>
                </a:lnTo>
                <a:lnTo>
                  <a:pt x="4725" y="487"/>
                </a:lnTo>
                <a:close/>
                <a:moveTo>
                  <a:pt x="3991" y="712"/>
                </a:moveTo>
                <a:lnTo>
                  <a:pt x="3993" y="724"/>
                </a:lnTo>
                <a:lnTo>
                  <a:pt x="3995" y="735"/>
                </a:lnTo>
                <a:lnTo>
                  <a:pt x="3999" y="747"/>
                </a:lnTo>
                <a:lnTo>
                  <a:pt x="4002" y="756"/>
                </a:lnTo>
                <a:lnTo>
                  <a:pt x="4005" y="763"/>
                </a:lnTo>
                <a:lnTo>
                  <a:pt x="4008" y="769"/>
                </a:lnTo>
                <a:lnTo>
                  <a:pt x="4009" y="770"/>
                </a:lnTo>
                <a:lnTo>
                  <a:pt x="4010" y="770"/>
                </a:lnTo>
                <a:lnTo>
                  <a:pt x="4011" y="769"/>
                </a:lnTo>
                <a:lnTo>
                  <a:pt x="4012" y="766"/>
                </a:lnTo>
                <a:lnTo>
                  <a:pt x="4014" y="753"/>
                </a:lnTo>
                <a:lnTo>
                  <a:pt x="4016" y="741"/>
                </a:lnTo>
                <a:lnTo>
                  <a:pt x="4017" y="738"/>
                </a:lnTo>
                <a:lnTo>
                  <a:pt x="4020" y="735"/>
                </a:lnTo>
                <a:lnTo>
                  <a:pt x="4021" y="735"/>
                </a:lnTo>
                <a:lnTo>
                  <a:pt x="4022" y="738"/>
                </a:lnTo>
                <a:lnTo>
                  <a:pt x="4025" y="748"/>
                </a:lnTo>
                <a:lnTo>
                  <a:pt x="4030" y="757"/>
                </a:lnTo>
                <a:lnTo>
                  <a:pt x="4033" y="761"/>
                </a:lnTo>
                <a:lnTo>
                  <a:pt x="4037" y="765"/>
                </a:lnTo>
                <a:lnTo>
                  <a:pt x="4041" y="767"/>
                </a:lnTo>
                <a:lnTo>
                  <a:pt x="4044" y="767"/>
                </a:lnTo>
                <a:lnTo>
                  <a:pt x="4049" y="765"/>
                </a:lnTo>
                <a:lnTo>
                  <a:pt x="4056" y="760"/>
                </a:lnTo>
                <a:lnTo>
                  <a:pt x="4066" y="753"/>
                </a:lnTo>
                <a:lnTo>
                  <a:pt x="4075" y="746"/>
                </a:lnTo>
                <a:lnTo>
                  <a:pt x="4085" y="739"/>
                </a:lnTo>
                <a:lnTo>
                  <a:pt x="4092" y="734"/>
                </a:lnTo>
                <a:lnTo>
                  <a:pt x="4094" y="734"/>
                </a:lnTo>
                <a:lnTo>
                  <a:pt x="4097" y="734"/>
                </a:lnTo>
                <a:lnTo>
                  <a:pt x="4098" y="735"/>
                </a:lnTo>
                <a:lnTo>
                  <a:pt x="4098" y="738"/>
                </a:lnTo>
                <a:lnTo>
                  <a:pt x="4097" y="745"/>
                </a:lnTo>
                <a:lnTo>
                  <a:pt x="4094" y="750"/>
                </a:lnTo>
                <a:lnTo>
                  <a:pt x="4090" y="754"/>
                </a:lnTo>
                <a:lnTo>
                  <a:pt x="4086" y="758"/>
                </a:lnTo>
                <a:lnTo>
                  <a:pt x="4076" y="763"/>
                </a:lnTo>
                <a:lnTo>
                  <a:pt x="4070" y="769"/>
                </a:lnTo>
                <a:lnTo>
                  <a:pt x="4065" y="774"/>
                </a:lnTo>
                <a:lnTo>
                  <a:pt x="4057" y="778"/>
                </a:lnTo>
                <a:lnTo>
                  <a:pt x="4054" y="780"/>
                </a:lnTo>
                <a:lnTo>
                  <a:pt x="4052" y="784"/>
                </a:lnTo>
                <a:lnTo>
                  <a:pt x="4051" y="790"/>
                </a:lnTo>
                <a:lnTo>
                  <a:pt x="4051" y="798"/>
                </a:lnTo>
                <a:lnTo>
                  <a:pt x="4052" y="802"/>
                </a:lnTo>
                <a:lnTo>
                  <a:pt x="4054" y="804"/>
                </a:lnTo>
                <a:lnTo>
                  <a:pt x="4056" y="807"/>
                </a:lnTo>
                <a:lnTo>
                  <a:pt x="4058" y="809"/>
                </a:lnTo>
                <a:lnTo>
                  <a:pt x="4065" y="811"/>
                </a:lnTo>
                <a:lnTo>
                  <a:pt x="4071" y="812"/>
                </a:lnTo>
                <a:lnTo>
                  <a:pt x="4076" y="812"/>
                </a:lnTo>
                <a:lnTo>
                  <a:pt x="4081" y="814"/>
                </a:lnTo>
                <a:lnTo>
                  <a:pt x="4082" y="815"/>
                </a:lnTo>
                <a:lnTo>
                  <a:pt x="4083" y="817"/>
                </a:lnTo>
                <a:lnTo>
                  <a:pt x="4082" y="819"/>
                </a:lnTo>
                <a:lnTo>
                  <a:pt x="4082" y="822"/>
                </a:lnTo>
                <a:lnTo>
                  <a:pt x="4080" y="826"/>
                </a:lnTo>
                <a:lnTo>
                  <a:pt x="4078" y="830"/>
                </a:lnTo>
                <a:lnTo>
                  <a:pt x="4075" y="833"/>
                </a:lnTo>
                <a:lnTo>
                  <a:pt x="4072" y="835"/>
                </a:lnTo>
                <a:lnTo>
                  <a:pt x="4066" y="839"/>
                </a:lnTo>
                <a:lnTo>
                  <a:pt x="4058" y="843"/>
                </a:lnTo>
                <a:lnTo>
                  <a:pt x="4052" y="847"/>
                </a:lnTo>
                <a:lnTo>
                  <a:pt x="4048" y="850"/>
                </a:lnTo>
                <a:lnTo>
                  <a:pt x="4047" y="853"/>
                </a:lnTo>
                <a:lnTo>
                  <a:pt x="4047" y="855"/>
                </a:lnTo>
                <a:lnTo>
                  <a:pt x="4047" y="857"/>
                </a:lnTo>
                <a:lnTo>
                  <a:pt x="4048" y="860"/>
                </a:lnTo>
                <a:lnTo>
                  <a:pt x="4059" y="876"/>
                </a:lnTo>
                <a:lnTo>
                  <a:pt x="4078" y="899"/>
                </a:lnTo>
                <a:lnTo>
                  <a:pt x="4088" y="910"/>
                </a:lnTo>
                <a:lnTo>
                  <a:pt x="4096" y="921"/>
                </a:lnTo>
                <a:lnTo>
                  <a:pt x="4104" y="929"/>
                </a:lnTo>
                <a:lnTo>
                  <a:pt x="4111" y="934"/>
                </a:lnTo>
                <a:lnTo>
                  <a:pt x="4113" y="935"/>
                </a:lnTo>
                <a:lnTo>
                  <a:pt x="4116" y="936"/>
                </a:lnTo>
                <a:lnTo>
                  <a:pt x="4118" y="936"/>
                </a:lnTo>
                <a:lnTo>
                  <a:pt x="4120" y="935"/>
                </a:lnTo>
                <a:lnTo>
                  <a:pt x="4125" y="933"/>
                </a:lnTo>
                <a:lnTo>
                  <a:pt x="4130" y="929"/>
                </a:lnTo>
                <a:lnTo>
                  <a:pt x="4133" y="924"/>
                </a:lnTo>
                <a:lnTo>
                  <a:pt x="4136" y="918"/>
                </a:lnTo>
                <a:lnTo>
                  <a:pt x="4138" y="911"/>
                </a:lnTo>
                <a:lnTo>
                  <a:pt x="4139" y="906"/>
                </a:lnTo>
                <a:lnTo>
                  <a:pt x="4142" y="893"/>
                </a:lnTo>
                <a:lnTo>
                  <a:pt x="4148" y="871"/>
                </a:lnTo>
                <a:lnTo>
                  <a:pt x="4157" y="843"/>
                </a:lnTo>
                <a:lnTo>
                  <a:pt x="4167" y="813"/>
                </a:lnTo>
                <a:lnTo>
                  <a:pt x="4177" y="783"/>
                </a:lnTo>
                <a:lnTo>
                  <a:pt x="4185" y="759"/>
                </a:lnTo>
                <a:lnTo>
                  <a:pt x="4188" y="751"/>
                </a:lnTo>
                <a:lnTo>
                  <a:pt x="4191" y="745"/>
                </a:lnTo>
                <a:lnTo>
                  <a:pt x="4192" y="744"/>
                </a:lnTo>
                <a:lnTo>
                  <a:pt x="4192" y="743"/>
                </a:lnTo>
                <a:lnTo>
                  <a:pt x="4193" y="743"/>
                </a:lnTo>
                <a:lnTo>
                  <a:pt x="4193" y="744"/>
                </a:lnTo>
                <a:lnTo>
                  <a:pt x="4197" y="756"/>
                </a:lnTo>
                <a:lnTo>
                  <a:pt x="4201" y="770"/>
                </a:lnTo>
                <a:lnTo>
                  <a:pt x="4202" y="775"/>
                </a:lnTo>
                <a:lnTo>
                  <a:pt x="4204" y="781"/>
                </a:lnTo>
                <a:lnTo>
                  <a:pt x="4204" y="785"/>
                </a:lnTo>
                <a:lnTo>
                  <a:pt x="4204" y="790"/>
                </a:lnTo>
                <a:lnTo>
                  <a:pt x="4204" y="791"/>
                </a:lnTo>
                <a:lnTo>
                  <a:pt x="4204" y="792"/>
                </a:lnTo>
                <a:lnTo>
                  <a:pt x="4205" y="793"/>
                </a:lnTo>
                <a:lnTo>
                  <a:pt x="4207" y="793"/>
                </a:lnTo>
                <a:lnTo>
                  <a:pt x="4210" y="794"/>
                </a:lnTo>
                <a:lnTo>
                  <a:pt x="4214" y="794"/>
                </a:lnTo>
                <a:lnTo>
                  <a:pt x="4219" y="795"/>
                </a:lnTo>
                <a:lnTo>
                  <a:pt x="4221" y="797"/>
                </a:lnTo>
                <a:lnTo>
                  <a:pt x="4222" y="799"/>
                </a:lnTo>
                <a:lnTo>
                  <a:pt x="4221" y="802"/>
                </a:lnTo>
                <a:lnTo>
                  <a:pt x="4220" y="805"/>
                </a:lnTo>
                <a:lnTo>
                  <a:pt x="4219" y="811"/>
                </a:lnTo>
                <a:lnTo>
                  <a:pt x="4209" y="826"/>
                </a:lnTo>
                <a:lnTo>
                  <a:pt x="4204" y="838"/>
                </a:lnTo>
                <a:lnTo>
                  <a:pt x="4202" y="843"/>
                </a:lnTo>
                <a:lnTo>
                  <a:pt x="4202" y="847"/>
                </a:lnTo>
                <a:lnTo>
                  <a:pt x="4204" y="852"/>
                </a:lnTo>
                <a:lnTo>
                  <a:pt x="4208" y="857"/>
                </a:lnTo>
                <a:lnTo>
                  <a:pt x="4211" y="858"/>
                </a:lnTo>
                <a:lnTo>
                  <a:pt x="4214" y="859"/>
                </a:lnTo>
                <a:lnTo>
                  <a:pt x="4219" y="859"/>
                </a:lnTo>
                <a:lnTo>
                  <a:pt x="4223" y="859"/>
                </a:lnTo>
                <a:lnTo>
                  <a:pt x="4232" y="855"/>
                </a:lnTo>
                <a:lnTo>
                  <a:pt x="4242" y="850"/>
                </a:lnTo>
                <a:lnTo>
                  <a:pt x="4251" y="846"/>
                </a:lnTo>
                <a:lnTo>
                  <a:pt x="4258" y="843"/>
                </a:lnTo>
                <a:lnTo>
                  <a:pt x="4261" y="843"/>
                </a:lnTo>
                <a:lnTo>
                  <a:pt x="4263" y="843"/>
                </a:lnTo>
                <a:lnTo>
                  <a:pt x="4264" y="844"/>
                </a:lnTo>
                <a:lnTo>
                  <a:pt x="4264" y="846"/>
                </a:lnTo>
                <a:lnTo>
                  <a:pt x="4258" y="860"/>
                </a:lnTo>
                <a:lnTo>
                  <a:pt x="4250" y="876"/>
                </a:lnTo>
                <a:lnTo>
                  <a:pt x="4247" y="882"/>
                </a:lnTo>
                <a:lnTo>
                  <a:pt x="4245" y="887"/>
                </a:lnTo>
                <a:lnTo>
                  <a:pt x="4245" y="889"/>
                </a:lnTo>
                <a:lnTo>
                  <a:pt x="4246" y="890"/>
                </a:lnTo>
                <a:lnTo>
                  <a:pt x="4246" y="891"/>
                </a:lnTo>
                <a:lnTo>
                  <a:pt x="4248" y="891"/>
                </a:lnTo>
                <a:lnTo>
                  <a:pt x="4253" y="889"/>
                </a:lnTo>
                <a:lnTo>
                  <a:pt x="4258" y="884"/>
                </a:lnTo>
                <a:lnTo>
                  <a:pt x="4265" y="878"/>
                </a:lnTo>
                <a:lnTo>
                  <a:pt x="4270" y="870"/>
                </a:lnTo>
                <a:lnTo>
                  <a:pt x="4275" y="863"/>
                </a:lnTo>
                <a:lnTo>
                  <a:pt x="4280" y="856"/>
                </a:lnTo>
                <a:lnTo>
                  <a:pt x="4284" y="848"/>
                </a:lnTo>
                <a:lnTo>
                  <a:pt x="4286" y="842"/>
                </a:lnTo>
                <a:lnTo>
                  <a:pt x="4290" y="831"/>
                </a:lnTo>
                <a:lnTo>
                  <a:pt x="4296" y="819"/>
                </a:lnTo>
                <a:lnTo>
                  <a:pt x="4298" y="814"/>
                </a:lnTo>
                <a:lnTo>
                  <a:pt x="4299" y="809"/>
                </a:lnTo>
                <a:lnTo>
                  <a:pt x="4299" y="806"/>
                </a:lnTo>
                <a:lnTo>
                  <a:pt x="4298" y="804"/>
                </a:lnTo>
                <a:lnTo>
                  <a:pt x="4297" y="802"/>
                </a:lnTo>
                <a:lnTo>
                  <a:pt x="4295" y="801"/>
                </a:lnTo>
                <a:lnTo>
                  <a:pt x="4291" y="799"/>
                </a:lnTo>
                <a:lnTo>
                  <a:pt x="4285" y="797"/>
                </a:lnTo>
                <a:lnTo>
                  <a:pt x="4279" y="797"/>
                </a:lnTo>
                <a:lnTo>
                  <a:pt x="4273" y="796"/>
                </a:lnTo>
                <a:lnTo>
                  <a:pt x="4268" y="795"/>
                </a:lnTo>
                <a:lnTo>
                  <a:pt x="4264" y="794"/>
                </a:lnTo>
                <a:lnTo>
                  <a:pt x="4262" y="793"/>
                </a:lnTo>
                <a:lnTo>
                  <a:pt x="4261" y="792"/>
                </a:lnTo>
                <a:lnTo>
                  <a:pt x="4260" y="791"/>
                </a:lnTo>
                <a:lnTo>
                  <a:pt x="4260" y="789"/>
                </a:lnTo>
                <a:lnTo>
                  <a:pt x="4261" y="781"/>
                </a:lnTo>
                <a:lnTo>
                  <a:pt x="4263" y="774"/>
                </a:lnTo>
                <a:lnTo>
                  <a:pt x="4263" y="770"/>
                </a:lnTo>
                <a:lnTo>
                  <a:pt x="4263" y="767"/>
                </a:lnTo>
                <a:lnTo>
                  <a:pt x="4262" y="763"/>
                </a:lnTo>
                <a:lnTo>
                  <a:pt x="4260" y="760"/>
                </a:lnTo>
                <a:lnTo>
                  <a:pt x="4253" y="750"/>
                </a:lnTo>
                <a:lnTo>
                  <a:pt x="4246" y="733"/>
                </a:lnTo>
                <a:lnTo>
                  <a:pt x="4242" y="725"/>
                </a:lnTo>
                <a:lnTo>
                  <a:pt x="4238" y="716"/>
                </a:lnTo>
                <a:lnTo>
                  <a:pt x="4233" y="709"/>
                </a:lnTo>
                <a:lnTo>
                  <a:pt x="4228" y="704"/>
                </a:lnTo>
                <a:lnTo>
                  <a:pt x="4217" y="694"/>
                </a:lnTo>
                <a:lnTo>
                  <a:pt x="4202" y="685"/>
                </a:lnTo>
                <a:lnTo>
                  <a:pt x="4196" y="680"/>
                </a:lnTo>
                <a:lnTo>
                  <a:pt x="4191" y="674"/>
                </a:lnTo>
                <a:lnTo>
                  <a:pt x="4190" y="672"/>
                </a:lnTo>
                <a:lnTo>
                  <a:pt x="4189" y="669"/>
                </a:lnTo>
                <a:lnTo>
                  <a:pt x="4190" y="667"/>
                </a:lnTo>
                <a:lnTo>
                  <a:pt x="4191" y="665"/>
                </a:lnTo>
                <a:lnTo>
                  <a:pt x="4196" y="660"/>
                </a:lnTo>
                <a:lnTo>
                  <a:pt x="4200" y="656"/>
                </a:lnTo>
                <a:lnTo>
                  <a:pt x="4205" y="652"/>
                </a:lnTo>
                <a:lnTo>
                  <a:pt x="4210" y="649"/>
                </a:lnTo>
                <a:lnTo>
                  <a:pt x="4217" y="648"/>
                </a:lnTo>
                <a:lnTo>
                  <a:pt x="4224" y="646"/>
                </a:lnTo>
                <a:lnTo>
                  <a:pt x="4231" y="646"/>
                </a:lnTo>
                <a:lnTo>
                  <a:pt x="4240" y="647"/>
                </a:lnTo>
                <a:lnTo>
                  <a:pt x="4258" y="649"/>
                </a:lnTo>
                <a:lnTo>
                  <a:pt x="4276" y="650"/>
                </a:lnTo>
                <a:lnTo>
                  <a:pt x="4285" y="650"/>
                </a:lnTo>
                <a:lnTo>
                  <a:pt x="4292" y="650"/>
                </a:lnTo>
                <a:lnTo>
                  <a:pt x="4298" y="648"/>
                </a:lnTo>
                <a:lnTo>
                  <a:pt x="4304" y="646"/>
                </a:lnTo>
                <a:lnTo>
                  <a:pt x="4309" y="640"/>
                </a:lnTo>
                <a:lnTo>
                  <a:pt x="4316" y="629"/>
                </a:lnTo>
                <a:lnTo>
                  <a:pt x="4326" y="616"/>
                </a:lnTo>
                <a:lnTo>
                  <a:pt x="4334" y="601"/>
                </a:lnTo>
                <a:lnTo>
                  <a:pt x="4350" y="575"/>
                </a:lnTo>
                <a:lnTo>
                  <a:pt x="4357" y="563"/>
                </a:lnTo>
                <a:lnTo>
                  <a:pt x="4362" y="562"/>
                </a:lnTo>
                <a:lnTo>
                  <a:pt x="4373" y="560"/>
                </a:lnTo>
                <a:lnTo>
                  <a:pt x="4377" y="558"/>
                </a:lnTo>
                <a:lnTo>
                  <a:pt x="4380" y="555"/>
                </a:lnTo>
                <a:lnTo>
                  <a:pt x="4381" y="553"/>
                </a:lnTo>
                <a:lnTo>
                  <a:pt x="4381" y="551"/>
                </a:lnTo>
                <a:lnTo>
                  <a:pt x="4379" y="549"/>
                </a:lnTo>
                <a:lnTo>
                  <a:pt x="4377" y="546"/>
                </a:lnTo>
                <a:lnTo>
                  <a:pt x="4375" y="542"/>
                </a:lnTo>
                <a:lnTo>
                  <a:pt x="4371" y="541"/>
                </a:lnTo>
                <a:lnTo>
                  <a:pt x="4367" y="540"/>
                </a:lnTo>
                <a:lnTo>
                  <a:pt x="4363" y="539"/>
                </a:lnTo>
                <a:lnTo>
                  <a:pt x="4354" y="540"/>
                </a:lnTo>
                <a:lnTo>
                  <a:pt x="4344" y="541"/>
                </a:lnTo>
                <a:lnTo>
                  <a:pt x="4335" y="543"/>
                </a:lnTo>
                <a:lnTo>
                  <a:pt x="4326" y="546"/>
                </a:lnTo>
                <a:lnTo>
                  <a:pt x="4322" y="546"/>
                </a:lnTo>
                <a:lnTo>
                  <a:pt x="4319" y="546"/>
                </a:lnTo>
                <a:lnTo>
                  <a:pt x="4316" y="545"/>
                </a:lnTo>
                <a:lnTo>
                  <a:pt x="4314" y="543"/>
                </a:lnTo>
                <a:lnTo>
                  <a:pt x="4305" y="536"/>
                </a:lnTo>
                <a:lnTo>
                  <a:pt x="4292" y="528"/>
                </a:lnTo>
                <a:lnTo>
                  <a:pt x="4280" y="520"/>
                </a:lnTo>
                <a:lnTo>
                  <a:pt x="4270" y="514"/>
                </a:lnTo>
                <a:lnTo>
                  <a:pt x="4258" y="508"/>
                </a:lnTo>
                <a:lnTo>
                  <a:pt x="4247" y="503"/>
                </a:lnTo>
                <a:lnTo>
                  <a:pt x="4242" y="502"/>
                </a:lnTo>
                <a:lnTo>
                  <a:pt x="4238" y="504"/>
                </a:lnTo>
                <a:lnTo>
                  <a:pt x="4235" y="505"/>
                </a:lnTo>
                <a:lnTo>
                  <a:pt x="4234" y="507"/>
                </a:lnTo>
                <a:lnTo>
                  <a:pt x="4233" y="510"/>
                </a:lnTo>
                <a:lnTo>
                  <a:pt x="4232" y="514"/>
                </a:lnTo>
                <a:lnTo>
                  <a:pt x="4231" y="521"/>
                </a:lnTo>
                <a:lnTo>
                  <a:pt x="4229" y="527"/>
                </a:lnTo>
                <a:lnTo>
                  <a:pt x="4226" y="530"/>
                </a:lnTo>
                <a:lnTo>
                  <a:pt x="4223" y="531"/>
                </a:lnTo>
                <a:lnTo>
                  <a:pt x="4220" y="531"/>
                </a:lnTo>
                <a:lnTo>
                  <a:pt x="4216" y="530"/>
                </a:lnTo>
                <a:lnTo>
                  <a:pt x="4212" y="527"/>
                </a:lnTo>
                <a:lnTo>
                  <a:pt x="4209" y="521"/>
                </a:lnTo>
                <a:lnTo>
                  <a:pt x="4205" y="511"/>
                </a:lnTo>
                <a:lnTo>
                  <a:pt x="4203" y="502"/>
                </a:lnTo>
                <a:lnTo>
                  <a:pt x="4201" y="498"/>
                </a:lnTo>
                <a:lnTo>
                  <a:pt x="4199" y="496"/>
                </a:lnTo>
                <a:lnTo>
                  <a:pt x="4195" y="495"/>
                </a:lnTo>
                <a:lnTo>
                  <a:pt x="4189" y="497"/>
                </a:lnTo>
                <a:lnTo>
                  <a:pt x="4183" y="499"/>
                </a:lnTo>
                <a:lnTo>
                  <a:pt x="4176" y="498"/>
                </a:lnTo>
                <a:lnTo>
                  <a:pt x="4168" y="497"/>
                </a:lnTo>
                <a:lnTo>
                  <a:pt x="4161" y="496"/>
                </a:lnTo>
                <a:lnTo>
                  <a:pt x="4158" y="496"/>
                </a:lnTo>
                <a:lnTo>
                  <a:pt x="4155" y="497"/>
                </a:lnTo>
                <a:lnTo>
                  <a:pt x="4152" y="498"/>
                </a:lnTo>
                <a:lnTo>
                  <a:pt x="4149" y="499"/>
                </a:lnTo>
                <a:lnTo>
                  <a:pt x="4147" y="503"/>
                </a:lnTo>
                <a:lnTo>
                  <a:pt x="4146" y="506"/>
                </a:lnTo>
                <a:lnTo>
                  <a:pt x="4145" y="511"/>
                </a:lnTo>
                <a:lnTo>
                  <a:pt x="4145" y="517"/>
                </a:lnTo>
                <a:lnTo>
                  <a:pt x="4145" y="539"/>
                </a:lnTo>
                <a:lnTo>
                  <a:pt x="4144" y="553"/>
                </a:lnTo>
                <a:lnTo>
                  <a:pt x="4144" y="558"/>
                </a:lnTo>
                <a:lnTo>
                  <a:pt x="4145" y="563"/>
                </a:lnTo>
                <a:lnTo>
                  <a:pt x="4147" y="568"/>
                </a:lnTo>
                <a:lnTo>
                  <a:pt x="4152" y="571"/>
                </a:lnTo>
                <a:lnTo>
                  <a:pt x="4158" y="575"/>
                </a:lnTo>
                <a:lnTo>
                  <a:pt x="4166" y="578"/>
                </a:lnTo>
                <a:lnTo>
                  <a:pt x="4177" y="581"/>
                </a:lnTo>
                <a:lnTo>
                  <a:pt x="4186" y="584"/>
                </a:lnTo>
                <a:lnTo>
                  <a:pt x="4195" y="589"/>
                </a:lnTo>
                <a:lnTo>
                  <a:pt x="4201" y="593"/>
                </a:lnTo>
                <a:lnTo>
                  <a:pt x="4202" y="595"/>
                </a:lnTo>
                <a:lnTo>
                  <a:pt x="4202" y="597"/>
                </a:lnTo>
                <a:lnTo>
                  <a:pt x="4201" y="600"/>
                </a:lnTo>
                <a:lnTo>
                  <a:pt x="4199" y="603"/>
                </a:lnTo>
                <a:lnTo>
                  <a:pt x="4192" y="611"/>
                </a:lnTo>
                <a:lnTo>
                  <a:pt x="4188" y="619"/>
                </a:lnTo>
                <a:lnTo>
                  <a:pt x="4184" y="628"/>
                </a:lnTo>
                <a:lnTo>
                  <a:pt x="4181" y="637"/>
                </a:lnTo>
                <a:lnTo>
                  <a:pt x="4177" y="652"/>
                </a:lnTo>
                <a:lnTo>
                  <a:pt x="4176" y="659"/>
                </a:lnTo>
                <a:lnTo>
                  <a:pt x="4174" y="655"/>
                </a:lnTo>
                <a:lnTo>
                  <a:pt x="4167" y="643"/>
                </a:lnTo>
                <a:lnTo>
                  <a:pt x="4161" y="628"/>
                </a:lnTo>
                <a:lnTo>
                  <a:pt x="4153" y="613"/>
                </a:lnTo>
                <a:lnTo>
                  <a:pt x="4143" y="592"/>
                </a:lnTo>
                <a:lnTo>
                  <a:pt x="4133" y="570"/>
                </a:lnTo>
                <a:lnTo>
                  <a:pt x="4126" y="560"/>
                </a:lnTo>
                <a:lnTo>
                  <a:pt x="4121" y="555"/>
                </a:lnTo>
                <a:lnTo>
                  <a:pt x="4119" y="554"/>
                </a:lnTo>
                <a:lnTo>
                  <a:pt x="4117" y="554"/>
                </a:lnTo>
                <a:lnTo>
                  <a:pt x="4115" y="556"/>
                </a:lnTo>
                <a:lnTo>
                  <a:pt x="4113" y="559"/>
                </a:lnTo>
                <a:lnTo>
                  <a:pt x="4109" y="568"/>
                </a:lnTo>
                <a:lnTo>
                  <a:pt x="4103" y="576"/>
                </a:lnTo>
                <a:lnTo>
                  <a:pt x="4098" y="583"/>
                </a:lnTo>
                <a:lnTo>
                  <a:pt x="4093" y="591"/>
                </a:lnTo>
                <a:lnTo>
                  <a:pt x="4088" y="598"/>
                </a:lnTo>
                <a:lnTo>
                  <a:pt x="4085" y="603"/>
                </a:lnTo>
                <a:lnTo>
                  <a:pt x="4082" y="607"/>
                </a:lnTo>
                <a:lnTo>
                  <a:pt x="4082" y="611"/>
                </a:lnTo>
                <a:lnTo>
                  <a:pt x="4080" y="609"/>
                </a:lnTo>
                <a:lnTo>
                  <a:pt x="4072" y="601"/>
                </a:lnTo>
                <a:lnTo>
                  <a:pt x="4067" y="597"/>
                </a:lnTo>
                <a:lnTo>
                  <a:pt x="4060" y="593"/>
                </a:lnTo>
                <a:lnTo>
                  <a:pt x="4054" y="589"/>
                </a:lnTo>
                <a:lnTo>
                  <a:pt x="4048" y="586"/>
                </a:lnTo>
                <a:lnTo>
                  <a:pt x="4030" y="583"/>
                </a:lnTo>
                <a:lnTo>
                  <a:pt x="4006" y="581"/>
                </a:lnTo>
                <a:lnTo>
                  <a:pt x="3994" y="581"/>
                </a:lnTo>
                <a:lnTo>
                  <a:pt x="3985" y="583"/>
                </a:lnTo>
                <a:lnTo>
                  <a:pt x="3981" y="585"/>
                </a:lnTo>
                <a:lnTo>
                  <a:pt x="3979" y="587"/>
                </a:lnTo>
                <a:lnTo>
                  <a:pt x="3977" y="591"/>
                </a:lnTo>
                <a:lnTo>
                  <a:pt x="3977" y="594"/>
                </a:lnTo>
                <a:lnTo>
                  <a:pt x="3978" y="608"/>
                </a:lnTo>
                <a:lnTo>
                  <a:pt x="3979" y="623"/>
                </a:lnTo>
                <a:lnTo>
                  <a:pt x="3980" y="630"/>
                </a:lnTo>
                <a:lnTo>
                  <a:pt x="3982" y="637"/>
                </a:lnTo>
                <a:lnTo>
                  <a:pt x="3985" y="643"/>
                </a:lnTo>
                <a:lnTo>
                  <a:pt x="3987" y="649"/>
                </a:lnTo>
                <a:lnTo>
                  <a:pt x="3994" y="661"/>
                </a:lnTo>
                <a:lnTo>
                  <a:pt x="3999" y="673"/>
                </a:lnTo>
                <a:lnTo>
                  <a:pt x="4001" y="680"/>
                </a:lnTo>
                <a:lnTo>
                  <a:pt x="4002" y="686"/>
                </a:lnTo>
                <a:lnTo>
                  <a:pt x="4002" y="691"/>
                </a:lnTo>
                <a:lnTo>
                  <a:pt x="4002" y="696"/>
                </a:lnTo>
                <a:lnTo>
                  <a:pt x="4002" y="699"/>
                </a:lnTo>
                <a:lnTo>
                  <a:pt x="4001" y="700"/>
                </a:lnTo>
                <a:lnTo>
                  <a:pt x="4000" y="700"/>
                </a:lnTo>
                <a:lnTo>
                  <a:pt x="3999" y="700"/>
                </a:lnTo>
                <a:lnTo>
                  <a:pt x="3995" y="699"/>
                </a:lnTo>
                <a:lnTo>
                  <a:pt x="3992" y="696"/>
                </a:lnTo>
                <a:lnTo>
                  <a:pt x="3989" y="693"/>
                </a:lnTo>
                <a:lnTo>
                  <a:pt x="3986" y="691"/>
                </a:lnTo>
                <a:lnTo>
                  <a:pt x="3984" y="691"/>
                </a:lnTo>
                <a:lnTo>
                  <a:pt x="3982" y="691"/>
                </a:lnTo>
                <a:lnTo>
                  <a:pt x="3981" y="692"/>
                </a:lnTo>
                <a:lnTo>
                  <a:pt x="3980" y="693"/>
                </a:lnTo>
                <a:lnTo>
                  <a:pt x="3978" y="696"/>
                </a:lnTo>
                <a:lnTo>
                  <a:pt x="3977" y="699"/>
                </a:lnTo>
                <a:lnTo>
                  <a:pt x="3978" y="701"/>
                </a:lnTo>
                <a:lnTo>
                  <a:pt x="3979" y="703"/>
                </a:lnTo>
                <a:lnTo>
                  <a:pt x="3983" y="705"/>
                </a:lnTo>
                <a:lnTo>
                  <a:pt x="3985" y="707"/>
                </a:lnTo>
                <a:lnTo>
                  <a:pt x="3989" y="710"/>
                </a:lnTo>
                <a:lnTo>
                  <a:pt x="3991" y="712"/>
                </a:lnTo>
                <a:close/>
                <a:moveTo>
                  <a:pt x="2036" y="1821"/>
                </a:moveTo>
                <a:lnTo>
                  <a:pt x="2039" y="1825"/>
                </a:lnTo>
                <a:lnTo>
                  <a:pt x="2042" y="1828"/>
                </a:lnTo>
                <a:lnTo>
                  <a:pt x="2044" y="1828"/>
                </a:lnTo>
                <a:lnTo>
                  <a:pt x="2046" y="1828"/>
                </a:lnTo>
                <a:lnTo>
                  <a:pt x="2047" y="1827"/>
                </a:lnTo>
                <a:lnTo>
                  <a:pt x="2049" y="1826"/>
                </a:lnTo>
                <a:lnTo>
                  <a:pt x="2053" y="1820"/>
                </a:lnTo>
                <a:lnTo>
                  <a:pt x="2056" y="1813"/>
                </a:lnTo>
                <a:lnTo>
                  <a:pt x="2057" y="1810"/>
                </a:lnTo>
                <a:lnTo>
                  <a:pt x="2057" y="1808"/>
                </a:lnTo>
                <a:lnTo>
                  <a:pt x="2056" y="1806"/>
                </a:lnTo>
                <a:lnTo>
                  <a:pt x="2054" y="1806"/>
                </a:lnTo>
                <a:lnTo>
                  <a:pt x="2046" y="1807"/>
                </a:lnTo>
                <a:lnTo>
                  <a:pt x="2041" y="1809"/>
                </a:lnTo>
                <a:lnTo>
                  <a:pt x="2038" y="1812"/>
                </a:lnTo>
                <a:lnTo>
                  <a:pt x="2036" y="1815"/>
                </a:lnTo>
                <a:lnTo>
                  <a:pt x="2035" y="1819"/>
                </a:lnTo>
                <a:lnTo>
                  <a:pt x="2036" y="1821"/>
                </a:lnTo>
                <a:close/>
                <a:moveTo>
                  <a:pt x="1990" y="1887"/>
                </a:moveTo>
                <a:lnTo>
                  <a:pt x="1991" y="1893"/>
                </a:lnTo>
                <a:lnTo>
                  <a:pt x="1992" y="1898"/>
                </a:lnTo>
                <a:lnTo>
                  <a:pt x="1993" y="1900"/>
                </a:lnTo>
                <a:lnTo>
                  <a:pt x="1994" y="1901"/>
                </a:lnTo>
                <a:lnTo>
                  <a:pt x="1996" y="1901"/>
                </a:lnTo>
                <a:lnTo>
                  <a:pt x="1998" y="1900"/>
                </a:lnTo>
                <a:lnTo>
                  <a:pt x="2004" y="1897"/>
                </a:lnTo>
                <a:lnTo>
                  <a:pt x="2009" y="1893"/>
                </a:lnTo>
                <a:lnTo>
                  <a:pt x="2010" y="1891"/>
                </a:lnTo>
                <a:lnTo>
                  <a:pt x="2012" y="1888"/>
                </a:lnTo>
                <a:lnTo>
                  <a:pt x="2012" y="1885"/>
                </a:lnTo>
                <a:lnTo>
                  <a:pt x="2011" y="1880"/>
                </a:lnTo>
                <a:lnTo>
                  <a:pt x="2009" y="1873"/>
                </a:lnTo>
                <a:lnTo>
                  <a:pt x="2008" y="1868"/>
                </a:lnTo>
                <a:lnTo>
                  <a:pt x="2007" y="1866"/>
                </a:lnTo>
                <a:lnTo>
                  <a:pt x="2006" y="1865"/>
                </a:lnTo>
                <a:lnTo>
                  <a:pt x="2005" y="1866"/>
                </a:lnTo>
                <a:lnTo>
                  <a:pt x="2002" y="1868"/>
                </a:lnTo>
                <a:lnTo>
                  <a:pt x="1993" y="1880"/>
                </a:lnTo>
                <a:lnTo>
                  <a:pt x="1990" y="1887"/>
                </a:lnTo>
                <a:close/>
                <a:moveTo>
                  <a:pt x="1897" y="1867"/>
                </a:moveTo>
                <a:lnTo>
                  <a:pt x="1900" y="1875"/>
                </a:lnTo>
                <a:lnTo>
                  <a:pt x="1904" y="1880"/>
                </a:lnTo>
                <a:lnTo>
                  <a:pt x="1909" y="1882"/>
                </a:lnTo>
                <a:lnTo>
                  <a:pt x="1914" y="1882"/>
                </a:lnTo>
                <a:lnTo>
                  <a:pt x="1918" y="1881"/>
                </a:lnTo>
                <a:lnTo>
                  <a:pt x="1922" y="1879"/>
                </a:lnTo>
                <a:lnTo>
                  <a:pt x="1926" y="1876"/>
                </a:lnTo>
                <a:lnTo>
                  <a:pt x="1929" y="1874"/>
                </a:lnTo>
                <a:lnTo>
                  <a:pt x="1938" y="1867"/>
                </a:lnTo>
                <a:lnTo>
                  <a:pt x="1948" y="1857"/>
                </a:lnTo>
                <a:lnTo>
                  <a:pt x="1951" y="1852"/>
                </a:lnTo>
                <a:lnTo>
                  <a:pt x="1953" y="1849"/>
                </a:lnTo>
                <a:lnTo>
                  <a:pt x="1953" y="1847"/>
                </a:lnTo>
                <a:lnTo>
                  <a:pt x="1952" y="1845"/>
                </a:lnTo>
                <a:lnTo>
                  <a:pt x="1951" y="1844"/>
                </a:lnTo>
                <a:lnTo>
                  <a:pt x="1948" y="1843"/>
                </a:lnTo>
                <a:lnTo>
                  <a:pt x="1937" y="1841"/>
                </a:lnTo>
                <a:lnTo>
                  <a:pt x="1927" y="1840"/>
                </a:lnTo>
                <a:lnTo>
                  <a:pt x="1923" y="1841"/>
                </a:lnTo>
                <a:lnTo>
                  <a:pt x="1920" y="1842"/>
                </a:lnTo>
                <a:lnTo>
                  <a:pt x="1918" y="1845"/>
                </a:lnTo>
                <a:lnTo>
                  <a:pt x="1916" y="1848"/>
                </a:lnTo>
                <a:lnTo>
                  <a:pt x="1915" y="1852"/>
                </a:lnTo>
                <a:lnTo>
                  <a:pt x="1911" y="1855"/>
                </a:lnTo>
                <a:lnTo>
                  <a:pt x="1908" y="1858"/>
                </a:lnTo>
                <a:lnTo>
                  <a:pt x="1905" y="1862"/>
                </a:lnTo>
                <a:lnTo>
                  <a:pt x="1899" y="1866"/>
                </a:lnTo>
                <a:lnTo>
                  <a:pt x="1897" y="1867"/>
                </a:lnTo>
                <a:close/>
                <a:moveTo>
                  <a:pt x="2056" y="1576"/>
                </a:moveTo>
                <a:lnTo>
                  <a:pt x="2054" y="1586"/>
                </a:lnTo>
                <a:lnTo>
                  <a:pt x="2052" y="1595"/>
                </a:lnTo>
                <a:lnTo>
                  <a:pt x="2053" y="1601"/>
                </a:lnTo>
                <a:lnTo>
                  <a:pt x="2055" y="1605"/>
                </a:lnTo>
                <a:lnTo>
                  <a:pt x="2059" y="1609"/>
                </a:lnTo>
                <a:lnTo>
                  <a:pt x="2066" y="1612"/>
                </a:lnTo>
                <a:lnTo>
                  <a:pt x="2073" y="1614"/>
                </a:lnTo>
                <a:lnTo>
                  <a:pt x="2080" y="1615"/>
                </a:lnTo>
                <a:lnTo>
                  <a:pt x="2086" y="1614"/>
                </a:lnTo>
                <a:lnTo>
                  <a:pt x="2092" y="1613"/>
                </a:lnTo>
                <a:lnTo>
                  <a:pt x="2097" y="1610"/>
                </a:lnTo>
                <a:lnTo>
                  <a:pt x="2101" y="1606"/>
                </a:lnTo>
                <a:lnTo>
                  <a:pt x="2104" y="1602"/>
                </a:lnTo>
                <a:lnTo>
                  <a:pt x="2105" y="1596"/>
                </a:lnTo>
                <a:lnTo>
                  <a:pt x="2106" y="1591"/>
                </a:lnTo>
                <a:lnTo>
                  <a:pt x="2105" y="1584"/>
                </a:lnTo>
                <a:lnTo>
                  <a:pt x="2104" y="1578"/>
                </a:lnTo>
                <a:lnTo>
                  <a:pt x="2102" y="1571"/>
                </a:lnTo>
                <a:lnTo>
                  <a:pt x="2100" y="1565"/>
                </a:lnTo>
                <a:lnTo>
                  <a:pt x="2097" y="1561"/>
                </a:lnTo>
                <a:lnTo>
                  <a:pt x="2095" y="1560"/>
                </a:lnTo>
                <a:lnTo>
                  <a:pt x="2093" y="1559"/>
                </a:lnTo>
                <a:lnTo>
                  <a:pt x="2091" y="1559"/>
                </a:lnTo>
                <a:lnTo>
                  <a:pt x="2090" y="1559"/>
                </a:lnTo>
                <a:lnTo>
                  <a:pt x="2081" y="1562"/>
                </a:lnTo>
                <a:lnTo>
                  <a:pt x="2075" y="1564"/>
                </a:lnTo>
                <a:lnTo>
                  <a:pt x="2072" y="1565"/>
                </a:lnTo>
                <a:lnTo>
                  <a:pt x="2069" y="1567"/>
                </a:lnTo>
                <a:lnTo>
                  <a:pt x="2067" y="1569"/>
                </a:lnTo>
                <a:lnTo>
                  <a:pt x="2066" y="1572"/>
                </a:lnTo>
                <a:lnTo>
                  <a:pt x="2064" y="1576"/>
                </a:lnTo>
                <a:lnTo>
                  <a:pt x="2063" y="1576"/>
                </a:lnTo>
                <a:lnTo>
                  <a:pt x="2063" y="1573"/>
                </a:lnTo>
                <a:lnTo>
                  <a:pt x="2062" y="1571"/>
                </a:lnTo>
                <a:lnTo>
                  <a:pt x="2061" y="1570"/>
                </a:lnTo>
                <a:lnTo>
                  <a:pt x="2060" y="1569"/>
                </a:lnTo>
                <a:lnTo>
                  <a:pt x="2059" y="1569"/>
                </a:lnTo>
                <a:lnTo>
                  <a:pt x="2058" y="1570"/>
                </a:lnTo>
                <a:lnTo>
                  <a:pt x="2057" y="1573"/>
                </a:lnTo>
                <a:lnTo>
                  <a:pt x="2056" y="1576"/>
                </a:lnTo>
                <a:close/>
                <a:moveTo>
                  <a:pt x="1688" y="699"/>
                </a:moveTo>
                <a:lnTo>
                  <a:pt x="1694" y="705"/>
                </a:lnTo>
                <a:lnTo>
                  <a:pt x="1699" y="709"/>
                </a:lnTo>
                <a:lnTo>
                  <a:pt x="1704" y="713"/>
                </a:lnTo>
                <a:lnTo>
                  <a:pt x="1709" y="717"/>
                </a:lnTo>
                <a:lnTo>
                  <a:pt x="1720" y="723"/>
                </a:lnTo>
                <a:lnTo>
                  <a:pt x="1728" y="726"/>
                </a:lnTo>
                <a:lnTo>
                  <a:pt x="1734" y="729"/>
                </a:lnTo>
                <a:lnTo>
                  <a:pt x="1739" y="733"/>
                </a:lnTo>
                <a:lnTo>
                  <a:pt x="1739" y="735"/>
                </a:lnTo>
                <a:lnTo>
                  <a:pt x="1738" y="737"/>
                </a:lnTo>
                <a:lnTo>
                  <a:pt x="1737" y="740"/>
                </a:lnTo>
                <a:lnTo>
                  <a:pt x="1733" y="745"/>
                </a:lnTo>
                <a:lnTo>
                  <a:pt x="1729" y="748"/>
                </a:lnTo>
                <a:lnTo>
                  <a:pt x="1726" y="751"/>
                </a:lnTo>
                <a:lnTo>
                  <a:pt x="1723" y="753"/>
                </a:lnTo>
                <a:lnTo>
                  <a:pt x="1719" y="753"/>
                </a:lnTo>
                <a:lnTo>
                  <a:pt x="1713" y="754"/>
                </a:lnTo>
                <a:lnTo>
                  <a:pt x="1708" y="753"/>
                </a:lnTo>
                <a:lnTo>
                  <a:pt x="1707" y="753"/>
                </a:lnTo>
                <a:lnTo>
                  <a:pt x="1706" y="753"/>
                </a:lnTo>
                <a:lnTo>
                  <a:pt x="1705" y="753"/>
                </a:lnTo>
                <a:lnTo>
                  <a:pt x="1706" y="754"/>
                </a:lnTo>
                <a:lnTo>
                  <a:pt x="1709" y="758"/>
                </a:lnTo>
                <a:lnTo>
                  <a:pt x="1716" y="766"/>
                </a:lnTo>
                <a:lnTo>
                  <a:pt x="1721" y="771"/>
                </a:lnTo>
                <a:lnTo>
                  <a:pt x="1725" y="775"/>
                </a:lnTo>
                <a:lnTo>
                  <a:pt x="1729" y="778"/>
                </a:lnTo>
                <a:lnTo>
                  <a:pt x="1733" y="780"/>
                </a:lnTo>
                <a:lnTo>
                  <a:pt x="1742" y="783"/>
                </a:lnTo>
                <a:lnTo>
                  <a:pt x="1749" y="783"/>
                </a:lnTo>
                <a:lnTo>
                  <a:pt x="1756" y="782"/>
                </a:lnTo>
                <a:lnTo>
                  <a:pt x="1761" y="780"/>
                </a:lnTo>
                <a:lnTo>
                  <a:pt x="1765" y="777"/>
                </a:lnTo>
                <a:lnTo>
                  <a:pt x="1766" y="773"/>
                </a:lnTo>
                <a:lnTo>
                  <a:pt x="1767" y="761"/>
                </a:lnTo>
                <a:lnTo>
                  <a:pt x="1768" y="746"/>
                </a:lnTo>
                <a:lnTo>
                  <a:pt x="1770" y="739"/>
                </a:lnTo>
                <a:lnTo>
                  <a:pt x="1772" y="735"/>
                </a:lnTo>
                <a:lnTo>
                  <a:pt x="1773" y="734"/>
                </a:lnTo>
                <a:lnTo>
                  <a:pt x="1774" y="734"/>
                </a:lnTo>
                <a:lnTo>
                  <a:pt x="1776" y="736"/>
                </a:lnTo>
                <a:lnTo>
                  <a:pt x="1778" y="738"/>
                </a:lnTo>
                <a:lnTo>
                  <a:pt x="1782" y="745"/>
                </a:lnTo>
                <a:lnTo>
                  <a:pt x="1784" y="752"/>
                </a:lnTo>
                <a:lnTo>
                  <a:pt x="1786" y="758"/>
                </a:lnTo>
                <a:lnTo>
                  <a:pt x="1786" y="763"/>
                </a:lnTo>
                <a:lnTo>
                  <a:pt x="1787" y="769"/>
                </a:lnTo>
                <a:lnTo>
                  <a:pt x="1788" y="772"/>
                </a:lnTo>
                <a:lnTo>
                  <a:pt x="1789" y="774"/>
                </a:lnTo>
                <a:lnTo>
                  <a:pt x="1791" y="775"/>
                </a:lnTo>
                <a:lnTo>
                  <a:pt x="1794" y="773"/>
                </a:lnTo>
                <a:lnTo>
                  <a:pt x="1796" y="769"/>
                </a:lnTo>
                <a:lnTo>
                  <a:pt x="1797" y="763"/>
                </a:lnTo>
                <a:lnTo>
                  <a:pt x="1798" y="757"/>
                </a:lnTo>
                <a:lnTo>
                  <a:pt x="1800" y="745"/>
                </a:lnTo>
                <a:lnTo>
                  <a:pt x="1801" y="735"/>
                </a:lnTo>
                <a:lnTo>
                  <a:pt x="1801" y="726"/>
                </a:lnTo>
                <a:lnTo>
                  <a:pt x="1801" y="710"/>
                </a:lnTo>
                <a:lnTo>
                  <a:pt x="1801" y="703"/>
                </a:lnTo>
                <a:lnTo>
                  <a:pt x="1804" y="697"/>
                </a:lnTo>
                <a:lnTo>
                  <a:pt x="1805" y="694"/>
                </a:lnTo>
                <a:lnTo>
                  <a:pt x="1806" y="693"/>
                </a:lnTo>
                <a:lnTo>
                  <a:pt x="1808" y="692"/>
                </a:lnTo>
                <a:lnTo>
                  <a:pt x="1810" y="692"/>
                </a:lnTo>
                <a:lnTo>
                  <a:pt x="1815" y="693"/>
                </a:lnTo>
                <a:lnTo>
                  <a:pt x="1820" y="693"/>
                </a:lnTo>
                <a:lnTo>
                  <a:pt x="1826" y="692"/>
                </a:lnTo>
                <a:lnTo>
                  <a:pt x="1830" y="690"/>
                </a:lnTo>
                <a:lnTo>
                  <a:pt x="1839" y="686"/>
                </a:lnTo>
                <a:lnTo>
                  <a:pt x="1843" y="683"/>
                </a:lnTo>
                <a:lnTo>
                  <a:pt x="1849" y="679"/>
                </a:lnTo>
                <a:lnTo>
                  <a:pt x="1858" y="671"/>
                </a:lnTo>
                <a:lnTo>
                  <a:pt x="1867" y="664"/>
                </a:lnTo>
                <a:lnTo>
                  <a:pt x="1873" y="658"/>
                </a:lnTo>
                <a:lnTo>
                  <a:pt x="1873" y="656"/>
                </a:lnTo>
                <a:lnTo>
                  <a:pt x="1872" y="651"/>
                </a:lnTo>
                <a:lnTo>
                  <a:pt x="1870" y="647"/>
                </a:lnTo>
                <a:lnTo>
                  <a:pt x="1866" y="643"/>
                </a:lnTo>
                <a:lnTo>
                  <a:pt x="1862" y="639"/>
                </a:lnTo>
                <a:lnTo>
                  <a:pt x="1858" y="636"/>
                </a:lnTo>
                <a:lnTo>
                  <a:pt x="1853" y="633"/>
                </a:lnTo>
                <a:lnTo>
                  <a:pt x="1848" y="631"/>
                </a:lnTo>
                <a:lnTo>
                  <a:pt x="1839" y="630"/>
                </a:lnTo>
                <a:lnTo>
                  <a:pt x="1832" y="629"/>
                </a:lnTo>
                <a:lnTo>
                  <a:pt x="1829" y="628"/>
                </a:lnTo>
                <a:lnTo>
                  <a:pt x="1827" y="627"/>
                </a:lnTo>
                <a:lnTo>
                  <a:pt x="1825" y="624"/>
                </a:lnTo>
                <a:lnTo>
                  <a:pt x="1825" y="621"/>
                </a:lnTo>
                <a:lnTo>
                  <a:pt x="1825" y="617"/>
                </a:lnTo>
                <a:lnTo>
                  <a:pt x="1826" y="614"/>
                </a:lnTo>
                <a:lnTo>
                  <a:pt x="1829" y="609"/>
                </a:lnTo>
                <a:lnTo>
                  <a:pt x="1831" y="605"/>
                </a:lnTo>
                <a:lnTo>
                  <a:pt x="1833" y="601"/>
                </a:lnTo>
                <a:lnTo>
                  <a:pt x="1834" y="597"/>
                </a:lnTo>
                <a:lnTo>
                  <a:pt x="1833" y="595"/>
                </a:lnTo>
                <a:lnTo>
                  <a:pt x="1832" y="593"/>
                </a:lnTo>
                <a:lnTo>
                  <a:pt x="1831" y="591"/>
                </a:lnTo>
                <a:lnTo>
                  <a:pt x="1829" y="589"/>
                </a:lnTo>
                <a:lnTo>
                  <a:pt x="1816" y="580"/>
                </a:lnTo>
                <a:lnTo>
                  <a:pt x="1801" y="572"/>
                </a:lnTo>
                <a:lnTo>
                  <a:pt x="1794" y="568"/>
                </a:lnTo>
                <a:lnTo>
                  <a:pt x="1789" y="562"/>
                </a:lnTo>
                <a:lnTo>
                  <a:pt x="1787" y="560"/>
                </a:lnTo>
                <a:lnTo>
                  <a:pt x="1786" y="558"/>
                </a:lnTo>
                <a:lnTo>
                  <a:pt x="1785" y="555"/>
                </a:lnTo>
                <a:lnTo>
                  <a:pt x="1785" y="553"/>
                </a:lnTo>
                <a:lnTo>
                  <a:pt x="1786" y="540"/>
                </a:lnTo>
                <a:lnTo>
                  <a:pt x="1786" y="527"/>
                </a:lnTo>
                <a:lnTo>
                  <a:pt x="1785" y="520"/>
                </a:lnTo>
                <a:lnTo>
                  <a:pt x="1784" y="515"/>
                </a:lnTo>
                <a:lnTo>
                  <a:pt x="1782" y="511"/>
                </a:lnTo>
                <a:lnTo>
                  <a:pt x="1777" y="507"/>
                </a:lnTo>
                <a:lnTo>
                  <a:pt x="1766" y="501"/>
                </a:lnTo>
                <a:lnTo>
                  <a:pt x="1753" y="491"/>
                </a:lnTo>
                <a:lnTo>
                  <a:pt x="1747" y="487"/>
                </a:lnTo>
                <a:lnTo>
                  <a:pt x="1742" y="482"/>
                </a:lnTo>
                <a:lnTo>
                  <a:pt x="1739" y="477"/>
                </a:lnTo>
                <a:lnTo>
                  <a:pt x="1738" y="474"/>
                </a:lnTo>
                <a:lnTo>
                  <a:pt x="1737" y="461"/>
                </a:lnTo>
                <a:lnTo>
                  <a:pt x="1734" y="441"/>
                </a:lnTo>
                <a:lnTo>
                  <a:pt x="1732" y="422"/>
                </a:lnTo>
                <a:lnTo>
                  <a:pt x="1729" y="412"/>
                </a:lnTo>
                <a:lnTo>
                  <a:pt x="1724" y="407"/>
                </a:lnTo>
                <a:lnTo>
                  <a:pt x="1717" y="399"/>
                </a:lnTo>
                <a:lnTo>
                  <a:pt x="1713" y="395"/>
                </a:lnTo>
                <a:lnTo>
                  <a:pt x="1709" y="393"/>
                </a:lnTo>
                <a:lnTo>
                  <a:pt x="1707" y="392"/>
                </a:lnTo>
                <a:lnTo>
                  <a:pt x="1705" y="392"/>
                </a:lnTo>
                <a:lnTo>
                  <a:pt x="1704" y="392"/>
                </a:lnTo>
                <a:lnTo>
                  <a:pt x="1703" y="393"/>
                </a:lnTo>
                <a:lnTo>
                  <a:pt x="1700" y="395"/>
                </a:lnTo>
                <a:lnTo>
                  <a:pt x="1696" y="395"/>
                </a:lnTo>
                <a:lnTo>
                  <a:pt x="1691" y="396"/>
                </a:lnTo>
                <a:lnTo>
                  <a:pt x="1687" y="396"/>
                </a:lnTo>
                <a:lnTo>
                  <a:pt x="1683" y="396"/>
                </a:lnTo>
                <a:lnTo>
                  <a:pt x="1681" y="397"/>
                </a:lnTo>
                <a:lnTo>
                  <a:pt x="1680" y="398"/>
                </a:lnTo>
                <a:lnTo>
                  <a:pt x="1681" y="400"/>
                </a:lnTo>
                <a:lnTo>
                  <a:pt x="1694" y="407"/>
                </a:lnTo>
                <a:lnTo>
                  <a:pt x="1701" y="412"/>
                </a:lnTo>
                <a:lnTo>
                  <a:pt x="1701" y="416"/>
                </a:lnTo>
                <a:lnTo>
                  <a:pt x="1701" y="421"/>
                </a:lnTo>
                <a:lnTo>
                  <a:pt x="1700" y="424"/>
                </a:lnTo>
                <a:lnTo>
                  <a:pt x="1699" y="427"/>
                </a:lnTo>
                <a:lnTo>
                  <a:pt x="1696" y="430"/>
                </a:lnTo>
                <a:lnTo>
                  <a:pt x="1693" y="435"/>
                </a:lnTo>
                <a:lnTo>
                  <a:pt x="1684" y="442"/>
                </a:lnTo>
                <a:lnTo>
                  <a:pt x="1677" y="450"/>
                </a:lnTo>
                <a:lnTo>
                  <a:pt x="1675" y="454"/>
                </a:lnTo>
                <a:lnTo>
                  <a:pt x="1673" y="458"/>
                </a:lnTo>
                <a:lnTo>
                  <a:pt x="1673" y="461"/>
                </a:lnTo>
                <a:lnTo>
                  <a:pt x="1674" y="464"/>
                </a:lnTo>
                <a:lnTo>
                  <a:pt x="1681" y="472"/>
                </a:lnTo>
                <a:lnTo>
                  <a:pt x="1689" y="484"/>
                </a:lnTo>
                <a:lnTo>
                  <a:pt x="1694" y="489"/>
                </a:lnTo>
                <a:lnTo>
                  <a:pt x="1696" y="493"/>
                </a:lnTo>
                <a:lnTo>
                  <a:pt x="1696" y="495"/>
                </a:lnTo>
                <a:lnTo>
                  <a:pt x="1696" y="496"/>
                </a:lnTo>
                <a:lnTo>
                  <a:pt x="1696" y="497"/>
                </a:lnTo>
                <a:lnTo>
                  <a:pt x="1694" y="498"/>
                </a:lnTo>
                <a:lnTo>
                  <a:pt x="1685" y="497"/>
                </a:lnTo>
                <a:lnTo>
                  <a:pt x="1675" y="493"/>
                </a:lnTo>
                <a:lnTo>
                  <a:pt x="1669" y="492"/>
                </a:lnTo>
                <a:lnTo>
                  <a:pt x="1666" y="491"/>
                </a:lnTo>
                <a:lnTo>
                  <a:pt x="1663" y="490"/>
                </a:lnTo>
                <a:lnTo>
                  <a:pt x="1662" y="491"/>
                </a:lnTo>
                <a:lnTo>
                  <a:pt x="1660" y="494"/>
                </a:lnTo>
                <a:lnTo>
                  <a:pt x="1657" y="496"/>
                </a:lnTo>
                <a:lnTo>
                  <a:pt x="1656" y="499"/>
                </a:lnTo>
                <a:lnTo>
                  <a:pt x="1655" y="504"/>
                </a:lnTo>
                <a:lnTo>
                  <a:pt x="1661" y="513"/>
                </a:lnTo>
                <a:lnTo>
                  <a:pt x="1673" y="529"/>
                </a:lnTo>
                <a:lnTo>
                  <a:pt x="1684" y="542"/>
                </a:lnTo>
                <a:lnTo>
                  <a:pt x="1689" y="549"/>
                </a:lnTo>
                <a:lnTo>
                  <a:pt x="1688" y="551"/>
                </a:lnTo>
                <a:lnTo>
                  <a:pt x="1687" y="555"/>
                </a:lnTo>
                <a:lnTo>
                  <a:pt x="1683" y="560"/>
                </a:lnTo>
                <a:lnTo>
                  <a:pt x="1677" y="567"/>
                </a:lnTo>
                <a:lnTo>
                  <a:pt x="1668" y="573"/>
                </a:lnTo>
                <a:lnTo>
                  <a:pt x="1662" y="577"/>
                </a:lnTo>
                <a:lnTo>
                  <a:pt x="1659" y="577"/>
                </a:lnTo>
                <a:lnTo>
                  <a:pt x="1657" y="577"/>
                </a:lnTo>
                <a:lnTo>
                  <a:pt x="1655" y="575"/>
                </a:lnTo>
                <a:lnTo>
                  <a:pt x="1654" y="572"/>
                </a:lnTo>
                <a:lnTo>
                  <a:pt x="1653" y="563"/>
                </a:lnTo>
                <a:lnTo>
                  <a:pt x="1650" y="556"/>
                </a:lnTo>
                <a:lnTo>
                  <a:pt x="1647" y="554"/>
                </a:lnTo>
                <a:lnTo>
                  <a:pt x="1646" y="553"/>
                </a:lnTo>
                <a:lnTo>
                  <a:pt x="1644" y="554"/>
                </a:lnTo>
                <a:lnTo>
                  <a:pt x="1642" y="556"/>
                </a:lnTo>
                <a:lnTo>
                  <a:pt x="1639" y="563"/>
                </a:lnTo>
                <a:lnTo>
                  <a:pt x="1638" y="570"/>
                </a:lnTo>
                <a:lnTo>
                  <a:pt x="1638" y="576"/>
                </a:lnTo>
                <a:lnTo>
                  <a:pt x="1639" y="582"/>
                </a:lnTo>
                <a:lnTo>
                  <a:pt x="1641" y="589"/>
                </a:lnTo>
                <a:lnTo>
                  <a:pt x="1646" y="594"/>
                </a:lnTo>
                <a:lnTo>
                  <a:pt x="1652" y="599"/>
                </a:lnTo>
                <a:lnTo>
                  <a:pt x="1659" y="604"/>
                </a:lnTo>
                <a:lnTo>
                  <a:pt x="1666" y="608"/>
                </a:lnTo>
                <a:lnTo>
                  <a:pt x="1674" y="614"/>
                </a:lnTo>
                <a:lnTo>
                  <a:pt x="1683" y="618"/>
                </a:lnTo>
                <a:lnTo>
                  <a:pt x="1695" y="622"/>
                </a:lnTo>
                <a:lnTo>
                  <a:pt x="1697" y="623"/>
                </a:lnTo>
                <a:lnTo>
                  <a:pt x="1698" y="624"/>
                </a:lnTo>
                <a:lnTo>
                  <a:pt x="1698" y="624"/>
                </a:lnTo>
                <a:lnTo>
                  <a:pt x="1697" y="624"/>
                </a:lnTo>
                <a:lnTo>
                  <a:pt x="1693" y="625"/>
                </a:lnTo>
                <a:lnTo>
                  <a:pt x="1686" y="625"/>
                </a:lnTo>
                <a:lnTo>
                  <a:pt x="1679" y="626"/>
                </a:lnTo>
                <a:lnTo>
                  <a:pt x="1673" y="627"/>
                </a:lnTo>
                <a:lnTo>
                  <a:pt x="1669" y="628"/>
                </a:lnTo>
                <a:lnTo>
                  <a:pt x="1667" y="629"/>
                </a:lnTo>
                <a:lnTo>
                  <a:pt x="1665" y="630"/>
                </a:lnTo>
                <a:lnTo>
                  <a:pt x="1664" y="633"/>
                </a:lnTo>
                <a:lnTo>
                  <a:pt x="1665" y="637"/>
                </a:lnTo>
                <a:lnTo>
                  <a:pt x="1667" y="641"/>
                </a:lnTo>
                <a:lnTo>
                  <a:pt x="1671" y="644"/>
                </a:lnTo>
                <a:lnTo>
                  <a:pt x="1675" y="647"/>
                </a:lnTo>
                <a:lnTo>
                  <a:pt x="1679" y="650"/>
                </a:lnTo>
                <a:lnTo>
                  <a:pt x="1684" y="652"/>
                </a:lnTo>
                <a:lnTo>
                  <a:pt x="1688" y="653"/>
                </a:lnTo>
                <a:lnTo>
                  <a:pt x="1691" y="652"/>
                </a:lnTo>
                <a:lnTo>
                  <a:pt x="1705" y="642"/>
                </a:lnTo>
                <a:lnTo>
                  <a:pt x="1717" y="633"/>
                </a:lnTo>
                <a:lnTo>
                  <a:pt x="1722" y="633"/>
                </a:lnTo>
                <a:lnTo>
                  <a:pt x="1729" y="633"/>
                </a:lnTo>
                <a:lnTo>
                  <a:pt x="1732" y="634"/>
                </a:lnTo>
                <a:lnTo>
                  <a:pt x="1735" y="636"/>
                </a:lnTo>
                <a:lnTo>
                  <a:pt x="1738" y="640"/>
                </a:lnTo>
                <a:lnTo>
                  <a:pt x="1738" y="644"/>
                </a:lnTo>
                <a:lnTo>
                  <a:pt x="1744" y="660"/>
                </a:lnTo>
                <a:lnTo>
                  <a:pt x="1749" y="669"/>
                </a:lnTo>
                <a:lnTo>
                  <a:pt x="1746" y="671"/>
                </a:lnTo>
                <a:lnTo>
                  <a:pt x="1743" y="672"/>
                </a:lnTo>
                <a:lnTo>
                  <a:pt x="1738" y="673"/>
                </a:lnTo>
                <a:lnTo>
                  <a:pt x="1732" y="674"/>
                </a:lnTo>
                <a:lnTo>
                  <a:pt x="1722" y="674"/>
                </a:lnTo>
                <a:lnTo>
                  <a:pt x="1715" y="675"/>
                </a:lnTo>
                <a:lnTo>
                  <a:pt x="1706" y="679"/>
                </a:lnTo>
                <a:lnTo>
                  <a:pt x="1694" y="684"/>
                </a:lnTo>
                <a:lnTo>
                  <a:pt x="1683" y="690"/>
                </a:lnTo>
                <a:lnTo>
                  <a:pt x="1677" y="694"/>
                </a:lnTo>
                <a:lnTo>
                  <a:pt x="1677" y="696"/>
                </a:lnTo>
                <a:lnTo>
                  <a:pt x="1678" y="696"/>
                </a:lnTo>
                <a:lnTo>
                  <a:pt x="1680" y="697"/>
                </a:lnTo>
                <a:lnTo>
                  <a:pt x="1682" y="697"/>
                </a:lnTo>
                <a:lnTo>
                  <a:pt x="1686" y="699"/>
                </a:lnTo>
                <a:lnTo>
                  <a:pt x="1688" y="699"/>
                </a:lnTo>
                <a:close/>
                <a:moveTo>
                  <a:pt x="1598" y="1064"/>
                </a:moveTo>
                <a:lnTo>
                  <a:pt x="1601" y="1060"/>
                </a:lnTo>
                <a:lnTo>
                  <a:pt x="1606" y="1052"/>
                </a:lnTo>
                <a:lnTo>
                  <a:pt x="1609" y="1042"/>
                </a:lnTo>
                <a:lnTo>
                  <a:pt x="1613" y="1032"/>
                </a:lnTo>
                <a:lnTo>
                  <a:pt x="1615" y="1021"/>
                </a:lnTo>
                <a:lnTo>
                  <a:pt x="1616" y="1011"/>
                </a:lnTo>
                <a:lnTo>
                  <a:pt x="1617" y="1000"/>
                </a:lnTo>
                <a:lnTo>
                  <a:pt x="1615" y="993"/>
                </a:lnTo>
                <a:lnTo>
                  <a:pt x="1611" y="976"/>
                </a:lnTo>
                <a:lnTo>
                  <a:pt x="1606" y="959"/>
                </a:lnTo>
                <a:lnTo>
                  <a:pt x="1601" y="952"/>
                </a:lnTo>
                <a:lnTo>
                  <a:pt x="1598" y="947"/>
                </a:lnTo>
                <a:lnTo>
                  <a:pt x="1596" y="945"/>
                </a:lnTo>
                <a:lnTo>
                  <a:pt x="1594" y="943"/>
                </a:lnTo>
                <a:lnTo>
                  <a:pt x="1591" y="943"/>
                </a:lnTo>
                <a:lnTo>
                  <a:pt x="1589" y="943"/>
                </a:lnTo>
                <a:lnTo>
                  <a:pt x="1584" y="945"/>
                </a:lnTo>
                <a:lnTo>
                  <a:pt x="1579" y="948"/>
                </a:lnTo>
                <a:lnTo>
                  <a:pt x="1575" y="952"/>
                </a:lnTo>
                <a:lnTo>
                  <a:pt x="1572" y="955"/>
                </a:lnTo>
                <a:lnTo>
                  <a:pt x="1569" y="958"/>
                </a:lnTo>
                <a:lnTo>
                  <a:pt x="1566" y="959"/>
                </a:lnTo>
                <a:lnTo>
                  <a:pt x="1565" y="958"/>
                </a:lnTo>
                <a:lnTo>
                  <a:pt x="1563" y="957"/>
                </a:lnTo>
                <a:lnTo>
                  <a:pt x="1560" y="955"/>
                </a:lnTo>
                <a:lnTo>
                  <a:pt x="1558" y="953"/>
                </a:lnTo>
                <a:lnTo>
                  <a:pt x="1555" y="946"/>
                </a:lnTo>
                <a:lnTo>
                  <a:pt x="1551" y="940"/>
                </a:lnTo>
                <a:lnTo>
                  <a:pt x="1546" y="934"/>
                </a:lnTo>
                <a:lnTo>
                  <a:pt x="1542" y="929"/>
                </a:lnTo>
                <a:lnTo>
                  <a:pt x="1537" y="927"/>
                </a:lnTo>
                <a:lnTo>
                  <a:pt x="1534" y="926"/>
                </a:lnTo>
                <a:lnTo>
                  <a:pt x="1532" y="927"/>
                </a:lnTo>
                <a:lnTo>
                  <a:pt x="1531" y="928"/>
                </a:lnTo>
                <a:lnTo>
                  <a:pt x="1529" y="929"/>
                </a:lnTo>
                <a:lnTo>
                  <a:pt x="1528" y="932"/>
                </a:lnTo>
                <a:lnTo>
                  <a:pt x="1527" y="940"/>
                </a:lnTo>
                <a:lnTo>
                  <a:pt x="1528" y="947"/>
                </a:lnTo>
                <a:lnTo>
                  <a:pt x="1530" y="955"/>
                </a:lnTo>
                <a:lnTo>
                  <a:pt x="1533" y="965"/>
                </a:lnTo>
                <a:lnTo>
                  <a:pt x="1536" y="972"/>
                </a:lnTo>
                <a:lnTo>
                  <a:pt x="1538" y="979"/>
                </a:lnTo>
                <a:lnTo>
                  <a:pt x="1540" y="985"/>
                </a:lnTo>
                <a:lnTo>
                  <a:pt x="1540" y="988"/>
                </a:lnTo>
                <a:lnTo>
                  <a:pt x="1536" y="989"/>
                </a:lnTo>
                <a:lnTo>
                  <a:pt x="1532" y="990"/>
                </a:lnTo>
                <a:lnTo>
                  <a:pt x="1526" y="991"/>
                </a:lnTo>
                <a:lnTo>
                  <a:pt x="1519" y="990"/>
                </a:lnTo>
                <a:lnTo>
                  <a:pt x="1512" y="989"/>
                </a:lnTo>
                <a:lnTo>
                  <a:pt x="1505" y="987"/>
                </a:lnTo>
                <a:lnTo>
                  <a:pt x="1500" y="982"/>
                </a:lnTo>
                <a:lnTo>
                  <a:pt x="1496" y="978"/>
                </a:lnTo>
                <a:lnTo>
                  <a:pt x="1490" y="965"/>
                </a:lnTo>
                <a:lnTo>
                  <a:pt x="1485" y="950"/>
                </a:lnTo>
                <a:lnTo>
                  <a:pt x="1483" y="945"/>
                </a:lnTo>
                <a:lnTo>
                  <a:pt x="1480" y="941"/>
                </a:lnTo>
                <a:lnTo>
                  <a:pt x="1478" y="941"/>
                </a:lnTo>
                <a:lnTo>
                  <a:pt x="1477" y="942"/>
                </a:lnTo>
                <a:lnTo>
                  <a:pt x="1475" y="943"/>
                </a:lnTo>
                <a:lnTo>
                  <a:pt x="1471" y="946"/>
                </a:lnTo>
                <a:lnTo>
                  <a:pt x="1468" y="952"/>
                </a:lnTo>
                <a:lnTo>
                  <a:pt x="1466" y="958"/>
                </a:lnTo>
                <a:lnTo>
                  <a:pt x="1465" y="965"/>
                </a:lnTo>
                <a:lnTo>
                  <a:pt x="1466" y="971"/>
                </a:lnTo>
                <a:lnTo>
                  <a:pt x="1470" y="980"/>
                </a:lnTo>
                <a:lnTo>
                  <a:pt x="1476" y="989"/>
                </a:lnTo>
                <a:lnTo>
                  <a:pt x="1479" y="991"/>
                </a:lnTo>
                <a:lnTo>
                  <a:pt x="1484" y="992"/>
                </a:lnTo>
                <a:lnTo>
                  <a:pt x="1489" y="992"/>
                </a:lnTo>
                <a:lnTo>
                  <a:pt x="1494" y="991"/>
                </a:lnTo>
                <a:lnTo>
                  <a:pt x="1500" y="992"/>
                </a:lnTo>
                <a:lnTo>
                  <a:pt x="1504" y="993"/>
                </a:lnTo>
                <a:lnTo>
                  <a:pt x="1505" y="994"/>
                </a:lnTo>
                <a:lnTo>
                  <a:pt x="1506" y="996"/>
                </a:lnTo>
                <a:lnTo>
                  <a:pt x="1506" y="999"/>
                </a:lnTo>
                <a:lnTo>
                  <a:pt x="1506" y="1003"/>
                </a:lnTo>
                <a:lnTo>
                  <a:pt x="1503" y="1017"/>
                </a:lnTo>
                <a:lnTo>
                  <a:pt x="1501" y="1025"/>
                </a:lnTo>
                <a:lnTo>
                  <a:pt x="1501" y="1030"/>
                </a:lnTo>
                <a:lnTo>
                  <a:pt x="1501" y="1032"/>
                </a:lnTo>
                <a:lnTo>
                  <a:pt x="1502" y="1034"/>
                </a:lnTo>
                <a:lnTo>
                  <a:pt x="1504" y="1036"/>
                </a:lnTo>
                <a:lnTo>
                  <a:pt x="1506" y="1036"/>
                </a:lnTo>
                <a:lnTo>
                  <a:pt x="1510" y="1035"/>
                </a:lnTo>
                <a:lnTo>
                  <a:pt x="1514" y="1033"/>
                </a:lnTo>
                <a:lnTo>
                  <a:pt x="1520" y="1030"/>
                </a:lnTo>
                <a:lnTo>
                  <a:pt x="1525" y="1026"/>
                </a:lnTo>
                <a:lnTo>
                  <a:pt x="1529" y="1023"/>
                </a:lnTo>
                <a:lnTo>
                  <a:pt x="1533" y="1022"/>
                </a:lnTo>
                <a:lnTo>
                  <a:pt x="1537" y="1022"/>
                </a:lnTo>
                <a:lnTo>
                  <a:pt x="1541" y="1024"/>
                </a:lnTo>
                <a:lnTo>
                  <a:pt x="1544" y="1026"/>
                </a:lnTo>
                <a:lnTo>
                  <a:pt x="1546" y="1030"/>
                </a:lnTo>
                <a:lnTo>
                  <a:pt x="1549" y="1034"/>
                </a:lnTo>
                <a:lnTo>
                  <a:pt x="1550" y="1037"/>
                </a:lnTo>
                <a:lnTo>
                  <a:pt x="1551" y="1041"/>
                </a:lnTo>
                <a:lnTo>
                  <a:pt x="1552" y="1045"/>
                </a:lnTo>
                <a:lnTo>
                  <a:pt x="1551" y="1050"/>
                </a:lnTo>
                <a:lnTo>
                  <a:pt x="1546" y="1058"/>
                </a:lnTo>
                <a:lnTo>
                  <a:pt x="1541" y="1068"/>
                </a:lnTo>
                <a:lnTo>
                  <a:pt x="1538" y="1074"/>
                </a:lnTo>
                <a:lnTo>
                  <a:pt x="1537" y="1079"/>
                </a:lnTo>
                <a:lnTo>
                  <a:pt x="1537" y="1082"/>
                </a:lnTo>
                <a:lnTo>
                  <a:pt x="1537" y="1084"/>
                </a:lnTo>
                <a:lnTo>
                  <a:pt x="1538" y="1086"/>
                </a:lnTo>
                <a:lnTo>
                  <a:pt x="1541" y="1088"/>
                </a:lnTo>
                <a:lnTo>
                  <a:pt x="1545" y="1091"/>
                </a:lnTo>
                <a:lnTo>
                  <a:pt x="1549" y="1095"/>
                </a:lnTo>
                <a:lnTo>
                  <a:pt x="1554" y="1097"/>
                </a:lnTo>
                <a:lnTo>
                  <a:pt x="1559" y="1099"/>
                </a:lnTo>
                <a:lnTo>
                  <a:pt x="1565" y="1099"/>
                </a:lnTo>
                <a:lnTo>
                  <a:pt x="1569" y="1099"/>
                </a:lnTo>
                <a:lnTo>
                  <a:pt x="1573" y="1097"/>
                </a:lnTo>
                <a:lnTo>
                  <a:pt x="1577" y="1095"/>
                </a:lnTo>
                <a:lnTo>
                  <a:pt x="1591" y="1076"/>
                </a:lnTo>
                <a:lnTo>
                  <a:pt x="1598" y="1064"/>
                </a:lnTo>
                <a:close/>
                <a:moveTo>
                  <a:pt x="1629" y="902"/>
                </a:moveTo>
                <a:lnTo>
                  <a:pt x="1619" y="903"/>
                </a:lnTo>
                <a:lnTo>
                  <a:pt x="1613" y="904"/>
                </a:lnTo>
                <a:lnTo>
                  <a:pt x="1613" y="907"/>
                </a:lnTo>
                <a:lnTo>
                  <a:pt x="1613" y="909"/>
                </a:lnTo>
                <a:lnTo>
                  <a:pt x="1614" y="912"/>
                </a:lnTo>
                <a:lnTo>
                  <a:pt x="1615" y="915"/>
                </a:lnTo>
                <a:lnTo>
                  <a:pt x="1619" y="921"/>
                </a:lnTo>
                <a:lnTo>
                  <a:pt x="1623" y="927"/>
                </a:lnTo>
                <a:lnTo>
                  <a:pt x="1634" y="943"/>
                </a:lnTo>
                <a:lnTo>
                  <a:pt x="1643" y="957"/>
                </a:lnTo>
                <a:lnTo>
                  <a:pt x="1650" y="970"/>
                </a:lnTo>
                <a:lnTo>
                  <a:pt x="1657" y="984"/>
                </a:lnTo>
                <a:lnTo>
                  <a:pt x="1660" y="989"/>
                </a:lnTo>
                <a:lnTo>
                  <a:pt x="1663" y="993"/>
                </a:lnTo>
                <a:lnTo>
                  <a:pt x="1664" y="996"/>
                </a:lnTo>
                <a:lnTo>
                  <a:pt x="1665" y="998"/>
                </a:lnTo>
                <a:lnTo>
                  <a:pt x="1665" y="1002"/>
                </a:lnTo>
                <a:lnTo>
                  <a:pt x="1664" y="1008"/>
                </a:lnTo>
                <a:lnTo>
                  <a:pt x="1663" y="1015"/>
                </a:lnTo>
                <a:lnTo>
                  <a:pt x="1660" y="1021"/>
                </a:lnTo>
                <a:lnTo>
                  <a:pt x="1657" y="1029"/>
                </a:lnTo>
                <a:lnTo>
                  <a:pt x="1653" y="1035"/>
                </a:lnTo>
                <a:lnTo>
                  <a:pt x="1645" y="1047"/>
                </a:lnTo>
                <a:lnTo>
                  <a:pt x="1640" y="1056"/>
                </a:lnTo>
                <a:lnTo>
                  <a:pt x="1636" y="1060"/>
                </a:lnTo>
                <a:lnTo>
                  <a:pt x="1631" y="1063"/>
                </a:lnTo>
                <a:lnTo>
                  <a:pt x="1629" y="1065"/>
                </a:lnTo>
                <a:lnTo>
                  <a:pt x="1628" y="1068"/>
                </a:lnTo>
                <a:lnTo>
                  <a:pt x="1627" y="1074"/>
                </a:lnTo>
                <a:lnTo>
                  <a:pt x="1627" y="1081"/>
                </a:lnTo>
                <a:lnTo>
                  <a:pt x="1628" y="1088"/>
                </a:lnTo>
                <a:lnTo>
                  <a:pt x="1630" y="1095"/>
                </a:lnTo>
                <a:lnTo>
                  <a:pt x="1631" y="1100"/>
                </a:lnTo>
                <a:lnTo>
                  <a:pt x="1634" y="1103"/>
                </a:lnTo>
                <a:lnTo>
                  <a:pt x="1640" y="1110"/>
                </a:lnTo>
                <a:lnTo>
                  <a:pt x="1650" y="1119"/>
                </a:lnTo>
                <a:lnTo>
                  <a:pt x="1654" y="1123"/>
                </a:lnTo>
                <a:lnTo>
                  <a:pt x="1659" y="1125"/>
                </a:lnTo>
                <a:lnTo>
                  <a:pt x="1665" y="1125"/>
                </a:lnTo>
                <a:lnTo>
                  <a:pt x="1671" y="1123"/>
                </a:lnTo>
                <a:lnTo>
                  <a:pt x="1681" y="1120"/>
                </a:lnTo>
                <a:lnTo>
                  <a:pt x="1690" y="1118"/>
                </a:lnTo>
                <a:lnTo>
                  <a:pt x="1695" y="1118"/>
                </a:lnTo>
                <a:lnTo>
                  <a:pt x="1698" y="1117"/>
                </a:lnTo>
                <a:lnTo>
                  <a:pt x="1701" y="1113"/>
                </a:lnTo>
                <a:lnTo>
                  <a:pt x="1704" y="1110"/>
                </a:lnTo>
                <a:lnTo>
                  <a:pt x="1705" y="1106"/>
                </a:lnTo>
                <a:lnTo>
                  <a:pt x="1706" y="1101"/>
                </a:lnTo>
                <a:lnTo>
                  <a:pt x="1706" y="1095"/>
                </a:lnTo>
                <a:lnTo>
                  <a:pt x="1704" y="1088"/>
                </a:lnTo>
                <a:lnTo>
                  <a:pt x="1702" y="1081"/>
                </a:lnTo>
                <a:lnTo>
                  <a:pt x="1697" y="1075"/>
                </a:lnTo>
                <a:lnTo>
                  <a:pt x="1690" y="1068"/>
                </a:lnTo>
                <a:lnTo>
                  <a:pt x="1684" y="1062"/>
                </a:lnTo>
                <a:lnTo>
                  <a:pt x="1678" y="1056"/>
                </a:lnTo>
                <a:lnTo>
                  <a:pt x="1674" y="1050"/>
                </a:lnTo>
                <a:lnTo>
                  <a:pt x="1673" y="1045"/>
                </a:lnTo>
                <a:lnTo>
                  <a:pt x="1672" y="1042"/>
                </a:lnTo>
                <a:lnTo>
                  <a:pt x="1673" y="1038"/>
                </a:lnTo>
                <a:lnTo>
                  <a:pt x="1674" y="1034"/>
                </a:lnTo>
                <a:lnTo>
                  <a:pt x="1677" y="1025"/>
                </a:lnTo>
                <a:lnTo>
                  <a:pt x="1678" y="1018"/>
                </a:lnTo>
                <a:lnTo>
                  <a:pt x="1679" y="1011"/>
                </a:lnTo>
                <a:lnTo>
                  <a:pt x="1678" y="1004"/>
                </a:lnTo>
                <a:lnTo>
                  <a:pt x="1676" y="996"/>
                </a:lnTo>
                <a:lnTo>
                  <a:pt x="1675" y="993"/>
                </a:lnTo>
                <a:lnTo>
                  <a:pt x="1675" y="991"/>
                </a:lnTo>
                <a:lnTo>
                  <a:pt x="1677" y="987"/>
                </a:lnTo>
                <a:lnTo>
                  <a:pt x="1678" y="985"/>
                </a:lnTo>
                <a:lnTo>
                  <a:pt x="1679" y="981"/>
                </a:lnTo>
                <a:lnTo>
                  <a:pt x="1681" y="980"/>
                </a:lnTo>
                <a:lnTo>
                  <a:pt x="1684" y="978"/>
                </a:lnTo>
                <a:lnTo>
                  <a:pt x="1690" y="971"/>
                </a:lnTo>
                <a:lnTo>
                  <a:pt x="1698" y="960"/>
                </a:lnTo>
                <a:lnTo>
                  <a:pt x="1699" y="959"/>
                </a:lnTo>
                <a:lnTo>
                  <a:pt x="1701" y="957"/>
                </a:lnTo>
                <a:lnTo>
                  <a:pt x="1702" y="957"/>
                </a:lnTo>
                <a:lnTo>
                  <a:pt x="1703" y="958"/>
                </a:lnTo>
                <a:lnTo>
                  <a:pt x="1705" y="963"/>
                </a:lnTo>
                <a:lnTo>
                  <a:pt x="1705" y="973"/>
                </a:lnTo>
                <a:lnTo>
                  <a:pt x="1706" y="979"/>
                </a:lnTo>
                <a:lnTo>
                  <a:pt x="1707" y="986"/>
                </a:lnTo>
                <a:lnTo>
                  <a:pt x="1708" y="991"/>
                </a:lnTo>
                <a:lnTo>
                  <a:pt x="1710" y="996"/>
                </a:lnTo>
                <a:lnTo>
                  <a:pt x="1715" y="1003"/>
                </a:lnTo>
                <a:lnTo>
                  <a:pt x="1719" y="1010"/>
                </a:lnTo>
                <a:lnTo>
                  <a:pt x="1723" y="1014"/>
                </a:lnTo>
                <a:lnTo>
                  <a:pt x="1727" y="1017"/>
                </a:lnTo>
                <a:lnTo>
                  <a:pt x="1729" y="1020"/>
                </a:lnTo>
                <a:lnTo>
                  <a:pt x="1729" y="1022"/>
                </a:lnTo>
                <a:lnTo>
                  <a:pt x="1726" y="1029"/>
                </a:lnTo>
                <a:lnTo>
                  <a:pt x="1721" y="1037"/>
                </a:lnTo>
                <a:lnTo>
                  <a:pt x="1717" y="1044"/>
                </a:lnTo>
                <a:lnTo>
                  <a:pt x="1715" y="1052"/>
                </a:lnTo>
                <a:lnTo>
                  <a:pt x="1715" y="1062"/>
                </a:lnTo>
                <a:lnTo>
                  <a:pt x="1716" y="1080"/>
                </a:lnTo>
                <a:lnTo>
                  <a:pt x="1717" y="1089"/>
                </a:lnTo>
                <a:lnTo>
                  <a:pt x="1719" y="1098"/>
                </a:lnTo>
                <a:lnTo>
                  <a:pt x="1721" y="1102"/>
                </a:lnTo>
                <a:lnTo>
                  <a:pt x="1723" y="1106"/>
                </a:lnTo>
                <a:lnTo>
                  <a:pt x="1725" y="1109"/>
                </a:lnTo>
                <a:lnTo>
                  <a:pt x="1728" y="1111"/>
                </a:lnTo>
                <a:lnTo>
                  <a:pt x="1734" y="1116"/>
                </a:lnTo>
                <a:lnTo>
                  <a:pt x="1740" y="1118"/>
                </a:lnTo>
                <a:lnTo>
                  <a:pt x="1744" y="1119"/>
                </a:lnTo>
                <a:lnTo>
                  <a:pt x="1748" y="1119"/>
                </a:lnTo>
                <a:lnTo>
                  <a:pt x="1752" y="1120"/>
                </a:lnTo>
                <a:lnTo>
                  <a:pt x="1755" y="1120"/>
                </a:lnTo>
                <a:lnTo>
                  <a:pt x="1759" y="1122"/>
                </a:lnTo>
                <a:lnTo>
                  <a:pt x="1762" y="1124"/>
                </a:lnTo>
                <a:lnTo>
                  <a:pt x="1764" y="1125"/>
                </a:lnTo>
                <a:lnTo>
                  <a:pt x="1766" y="1126"/>
                </a:lnTo>
                <a:lnTo>
                  <a:pt x="1767" y="1126"/>
                </a:lnTo>
                <a:lnTo>
                  <a:pt x="1769" y="1125"/>
                </a:lnTo>
                <a:lnTo>
                  <a:pt x="1773" y="1123"/>
                </a:lnTo>
                <a:lnTo>
                  <a:pt x="1778" y="1120"/>
                </a:lnTo>
                <a:lnTo>
                  <a:pt x="1783" y="1118"/>
                </a:lnTo>
                <a:lnTo>
                  <a:pt x="1788" y="1116"/>
                </a:lnTo>
                <a:lnTo>
                  <a:pt x="1790" y="1116"/>
                </a:lnTo>
                <a:lnTo>
                  <a:pt x="1792" y="1116"/>
                </a:lnTo>
                <a:lnTo>
                  <a:pt x="1795" y="1117"/>
                </a:lnTo>
                <a:lnTo>
                  <a:pt x="1797" y="1118"/>
                </a:lnTo>
                <a:lnTo>
                  <a:pt x="1804" y="1125"/>
                </a:lnTo>
                <a:lnTo>
                  <a:pt x="1810" y="1129"/>
                </a:lnTo>
                <a:lnTo>
                  <a:pt x="1821" y="1133"/>
                </a:lnTo>
                <a:lnTo>
                  <a:pt x="1842" y="1136"/>
                </a:lnTo>
                <a:lnTo>
                  <a:pt x="1849" y="1136"/>
                </a:lnTo>
                <a:lnTo>
                  <a:pt x="1854" y="1136"/>
                </a:lnTo>
                <a:lnTo>
                  <a:pt x="1858" y="1136"/>
                </a:lnTo>
                <a:lnTo>
                  <a:pt x="1862" y="1135"/>
                </a:lnTo>
                <a:lnTo>
                  <a:pt x="1869" y="1132"/>
                </a:lnTo>
                <a:lnTo>
                  <a:pt x="1874" y="1129"/>
                </a:lnTo>
                <a:lnTo>
                  <a:pt x="1877" y="1126"/>
                </a:lnTo>
                <a:lnTo>
                  <a:pt x="1879" y="1124"/>
                </a:lnTo>
                <a:lnTo>
                  <a:pt x="1881" y="1124"/>
                </a:lnTo>
                <a:lnTo>
                  <a:pt x="1882" y="1124"/>
                </a:lnTo>
                <a:lnTo>
                  <a:pt x="1883" y="1125"/>
                </a:lnTo>
                <a:lnTo>
                  <a:pt x="1885" y="1126"/>
                </a:lnTo>
                <a:lnTo>
                  <a:pt x="1887" y="1127"/>
                </a:lnTo>
                <a:lnTo>
                  <a:pt x="1889" y="1128"/>
                </a:lnTo>
                <a:lnTo>
                  <a:pt x="1892" y="1128"/>
                </a:lnTo>
                <a:lnTo>
                  <a:pt x="1894" y="1128"/>
                </a:lnTo>
                <a:lnTo>
                  <a:pt x="1899" y="1126"/>
                </a:lnTo>
                <a:lnTo>
                  <a:pt x="1904" y="1123"/>
                </a:lnTo>
                <a:lnTo>
                  <a:pt x="1909" y="1120"/>
                </a:lnTo>
                <a:lnTo>
                  <a:pt x="1914" y="1118"/>
                </a:lnTo>
                <a:lnTo>
                  <a:pt x="1916" y="1118"/>
                </a:lnTo>
                <a:lnTo>
                  <a:pt x="1918" y="1118"/>
                </a:lnTo>
                <a:lnTo>
                  <a:pt x="1920" y="1119"/>
                </a:lnTo>
                <a:lnTo>
                  <a:pt x="1921" y="1120"/>
                </a:lnTo>
                <a:lnTo>
                  <a:pt x="1925" y="1124"/>
                </a:lnTo>
                <a:lnTo>
                  <a:pt x="1930" y="1126"/>
                </a:lnTo>
                <a:lnTo>
                  <a:pt x="1937" y="1128"/>
                </a:lnTo>
                <a:lnTo>
                  <a:pt x="1944" y="1129"/>
                </a:lnTo>
                <a:lnTo>
                  <a:pt x="1960" y="1130"/>
                </a:lnTo>
                <a:lnTo>
                  <a:pt x="1971" y="1131"/>
                </a:lnTo>
                <a:lnTo>
                  <a:pt x="1976" y="1131"/>
                </a:lnTo>
                <a:lnTo>
                  <a:pt x="1982" y="1128"/>
                </a:lnTo>
                <a:lnTo>
                  <a:pt x="1988" y="1125"/>
                </a:lnTo>
                <a:lnTo>
                  <a:pt x="1994" y="1120"/>
                </a:lnTo>
                <a:lnTo>
                  <a:pt x="1998" y="1114"/>
                </a:lnTo>
                <a:lnTo>
                  <a:pt x="2002" y="1110"/>
                </a:lnTo>
                <a:lnTo>
                  <a:pt x="2003" y="1107"/>
                </a:lnTo>
                <a:lnTo>
                  <a:pt x="2003" y="1105"/>
                </a:lnTo>
                <a:lnTo>
                  <a:pt x="2002" y="1103"/>
                </a:lnTo>
                <a:lnTo>
                  <a:pt x="2001" y="1102"/>
                </a:lnTo>
                <a:lnTo>
                  <a:pt x="1993" y="1096"/>
                </a:lnTo>
                <a:lnTo>
                  <a:pt x="1985" y="1091"/>
                </a:lnTo>
                <a:lnTo>
                  <a:pt x="1982" y="1088"/>
                </a:lnTo>
                <a:lnTo>
                  <a:pt x="1980" y="1085"/>
                </a:lnTo>
                <a:lnTo>
                  <a:pt x="1981" y="1082"/>
                </a:lnTo>
                <a:lnTo>
                  <a:pt x="1984" y="1078"/>
                </a:lnTo>
                <a:lnTo>
                  <a:pt x="1992" y="1070"/>
                </a:lnTo>
                <a:lnTo>
                  <a:pt x="1998" y="1064"/>
                </a:lnTo>
                <a:lnTo>
                  <a:pt x="2001" y="1062"/>
                </a:lnTo>
                <a:lnTo>
                  <a:pt x="2001" y="1059"/>
                </a:lnTo>
                <a:lnTo>
                  <a:pt x="2000" y="1056"/>
                </a:lnTo>
                <a:lnTo>
                  <a:pt x="1996" y="1052"/>
                </a:lnTo>
                <a:lnTo>
                  <a:pt x="1985" y="1039"/>
                </a:lnTo>
                <a:lnTo>
                  <a:pt x="1971" y="1024"/>
                </a:lnTo>
                <a:lnTo>
                  <a:pt x="1964" y="1018"/>
                </a:lnTo>
                <a:lnTo>
                  <a:pt x="1957" y="1012"/>
                </a:lnTo>
                <a:lnTo>
                  <a:pt x="1951" y="1009"/>
                </a:lnTo>
                <a:lnTo>
                  <a:pt x="1947" y="1008"/>
                </a:lnTo>
                <a:lnTo>
                  <a:pt x="1938" y="1013"/>
                </a:lnTo>
                <a:lnTo>
                  <a:pt x="1927" y="1020"/>
                </a:lnTo>
                <a:lnTo>
                  <a:pt x="1923" y="1023"/>
                </a:lnTo>
                <a:lnTo>
                  <a:pt x="1918" y="1025"/>
                </a:lnTo>
                <a:lnTo>
                  <a:pt x="1916" y="1025"/>
                </a:lnTo>
                <a:lnTo>
                  <a:pt x="1914" y="1024"/>
                </a:lnTo>
                <a:lnTo>
                  <a:pt x="1913" y="1023"/>
                </a:lnTo>
                <a:lnTo>
                  <a:pt x="1910" y="1021"/>
                </a:lnTo>
                <a:lnTo>
                  <a:pt x="1906" y="1013"/>
                </a:lnTo>
                <a:lnTo>
                  <a:pt x="1904" y="1008"/>
                </a:lnTo>
                <a:lnTo>
                  <a:pt x="1903" y="1007"/>
                </a:lnTo>
                <a:lnTo>
                  <a:pt x="1901" y="1007"/>
                </a:lnTo>
                <a:lnTo>
                  <a:pt x="1899" y="1007"/>
                </a:lnTo>
                <a:lnTo>
                  <a:pt x="1897" y="1009"/>
                </a:lnTo>
                <a:lnTo>
                  <a:pt x="1894" y="1012"/>
                </a:lnTo>
                <a:lnTo>
                  <a:pt x="1893" y="1016"/>
                </a:lnTo>
                <a:lnTo>
                  <a:pt x="1892" y="1020"/>
                </a:lnTo>
                <a:lnTo>
                  <a:pt x="1891" y="1025"/>
                </a:lnTo>
                <a:lnTo>
                  <a:pt x="1888" y="1030"/>
                </a:lnTo>
                <a:lnTo>
                  <a:pt x="1886" y="1034"/>
                </a:lnTo>
                <a:lnTo>
                  <a:pt x="1881" y="1037"/>
                </a:lnTo>
                <a:lnTo>
                  <a:pt x="1875" y="1040"/>
                </a:lnTo>
                <a:lnTo>
                  <a:pt x="1859" y="1043"/>
                </a:lnTo>
                <a:lnTo>
                  <a:pt x="1845" y="1045"/>
                </a:lnTo>
                <a:lnTo>
                  <a:pt x="1835" y="1046"/>
                </a:lnTo>
                <a:lnTo>
                  <a:pt x="1832" y="1047"/>
                </a:lnTo>
                <a:lnTo>
                  <a:pt x="1831" y="1043"/>
                </a:lnTo>
                <a:lnTo>
                  <a:pt x="1829" y="1036"/>
                </a:lnTo>
                <a:lnTo>
                  <a:pt x="1827" y="1033"/>
                </a:lnTo>
                <a:lnTo>
                  <a:pt x="1823" y="1031"/>
                </a:lnTo>
                <a:lnTo>
                  <a:pt x="1822" y="1031"/>
                </a:lnTo>
                <a:lnTo>
                  <a:pt x="1820" y="1031"/>
                </a:lnTo>
                <a:lnTo>
                  <a:pt x="1818" y="1032"/>
                </a:lnTo>
                <a:lnTo>
                  <a:pt x="1816" y="1034"/>
                </a:lnTo>
                <a:lnTo>
                  <a:pt x="1803" y="1046"/>
                </a:lnTo>
                <a:lnTo>
                  <a:pt x="1799" y="1051"/>
                </a:lnTo>
                <a:lnTo>
                  <a:pt x="1792" y="1043"/>
                </a:lnTo>
                <a:lnTo>
                  <a:pt x="1770" y="1022"/>
                </a:lnTo>
                <a:lnTo>
                  <a:pt x="1764" y="1016"/>
                </a:lnTo>
                <a:lnTo>
                  <a:pt x="1759" y="1011"/>
                </a:lnTo>
                <a:lnTo>
                  <a:pt x="1755" y="1006"/>
                </a:lnTo>
                <a:lnTo>
                  <a:pt x="1754" y="1001"/>
                </a:lnTo>
                <a:lnTo>
                  <a:pt x="1753" y="998"/>
                </a:lnTo>
                <a:lnTo>
                  <a:pt x="1754" y="995"/>
                </a:lnTo>
                <a:lnTo>
                  <a:pt x="1755" y="993"/>
                </a:lnTo>
                <a:lnTo>
                  <a:pt x="1757" y="992"/>
                </a:lnTo>
                <a:lnTo>
                  <a:pt x="1759" y="991"/>
                </a:lnTo>
                <a:lnTo>
                  <a:pt x="1759" y="991"/>
                </a:lnTo>
                <a:lnTo>
                  <a:pt x="1757" y="990"/>
                </a:lnTo>
                <a:lnTo>
                  <a:pt x="1756" y="990"/>
                </a:lnTo>
                <a:lnTo>
                  <a:pt x="1752" y="988"/>
                </a:lnTo>
                <a:lnTo>
                  <a:pt x="1746" y="987"/>
                </a:lnTo>
                <a:lnTo>
                  <a:pt x="1741" y="985"/>
                </a:lnTo>
                <a:lnTo>
                  <a:pt x="1737" y="981"/>
                </a:lnTo>
                <a:lnTo>
                  <a:pt x="1735" y="980"/>
                </a:lnTo>
                <a:lnTo>
                  <a:pt x="1734" y="979"/>
                </a:lnTo>
                <a:lnTo>
                  <a:pt x="1735" y="978"/>
                </a:lnTo>
                <a:lnTo>
                  <a:pt x="1737" y="976"/>
                </a:lnTo>
                <a:lnTo>
                  <a:pt x="1753" y="964"/>
                </a:lnTo>
                <a:lnTo>
                  <a:pt x="1763" y="957"/>
                </a:lnTo>
                <a:lnTo>
                  <a:pt x="1765" y="951"/>
                </a:lnTo>
                <a:lnTo>
                  <a:pt x="1768" y="941"/>
                </a:lnTo>
                <a:lnTo>
                  <a:pt x="1771" y="936"/>
                </a:lnTo>
                <a:lnTo>
                  <a:pt x="1774" y="934"/>
                </a:lnTo>
                <a:lnTo>
                  <a:pt x="1776" y="934"/>
                </a:lnTo>
                <a:lnTo>
                  <a:pt x="1777" y="935"/>
                </a:lnTo>
                <a:lnTo>
                  <a:pt x="1779" y="937"/>
                </a:lnTo>
                <a:lnTo>
                  <a:pt x="1782" y="941"/>
                </a:lnTo>
                <a:lnTo>
                  <a:pt x="1786" y="948"/>
                </a:lnTo>
                <a:lnTo>
                  <a:pt x="1790" y="953"/>
                </a:lnTo>
                <a:lnTo>
                  <a:pt x="1794" y="958"/>
                </a:lnTo>
                <a:lnTo>
                  <a:pt x="1798" y="962"/>
                </a:lnTo>
                <a:lnTo>
                  <a:pt x="1804" y="964"/>
                </a:lnTo>
                <a:lnTo>
                  <a:pt x="1809" y="965"/>
                </a:lnTo>
                <a:lnTo>
                  <a:pt x="1814" y="965"/>
                </a:lnTo>
                <a:lnTo>
                  <a:pt x="1820" y="964"/>
                </a:lnTo>
                <a:lnTo>
                  <a:pt x="1823" y="964"/>
                </a:lnTo>
                <a:lnTo>
                  <a:pt x="1827" y="962"/>
                </a:lnTo>
                <a:lnTo>
                  <a:pt x="1829" y="959"/>
                </a:lnTo>
                <a:lnTo>
                  <a:pt x="1831" y="957"/>
                </a:lnTo>
                <a:lnTo>
                  <a:pt x="1835" y="952"/>
                </a:lnTo>
                <a:lnTo>
                  <a:pt x="1839" y="946"/>
                </a:lnTo>
                <a:lnTo>
                  <a:pt x="1842" y="942"/>
                </a:lnTo>
                <a:lnTo>
                  <a:pt x="1845" y="940"/>
                </a:lnTo>
                <a:lnTo>
                  <a:pt x="1848" y="940"/>
                </a:lnTo>
                <a:lnTo>
                  <a:pt x="1850" y="941"/>
                </a:lnTo>
                <a:lnTo>
                  <a:pt x="1851" y="943"/>
                </a:lnTo>
                <a:lnTo>
                  <a:pt x="1853" y="946"/>
                </a:lnTo>
                <a:lnTo>
                  <a:pt x="1858" y="952"/>
                </a:lnTo>
                <a:lnTo>
                  <a:pt x="1863" y="957"/>
                </a:lnTo>
                <a:lnTo>
                  <a:pt x="1870" y="962"/>
                </a:lnTo>
                <a:lnTo>
                  <a:pt x="1875" y="963"/>
                </a:lnTo>
                <a:lnTo>
                  <a:pt x="1880" y="963"/>
                </a:lnTo>
                <a:lnTo>
                  <a:pt x="1884" y="962"/>
                </a:lnTo>
                <a:lnTo>
                  <a:pt x="1888" y="959"/>
                </a:lnTo>
                <a:lnTo>
                  <a:pt x="1891" y="957"/>
                </a:lnTo>
                <a:lnTo>
                  <a:pt x="1892" y="949"/>
                </a:lnTo>
                <a:lnTo>
                  <a:pt x="1894" y="943"/>
                </a:lnTo>
                <a:lnTo>
                  <a:pt x="1895" y="941"/>
                </a:lnTo>
                <a:lnTo>
                  <a:pt x="1897" y="940"/>
                </a:lnTo>
                <a:lnTo>
                  <a:pt x="1899" y="941"/>
                </a:lnTo>
                <a:lnTo>
                  <a:pt x="1901" y="943"/>
                </a:lnTo>
                <a:lnTo>
                  <a:pt x="1907" y="949"/>
                </a:lnTo>
                <a:lnTo>
                  <a:pt x="1911" y="953"/>
                </a:lnTo>
                <a:lnTo>
                  <a:pt x="1916" y="956"/>
                </a:lnTo>
                <a:lnTo>
                  <a:pt x="1920" y="957"/>
                </a:lnTo>
                <a:lnTo>
                  <a:pt x="1925" y="956"/>
                </a:lnTo>
                <a:lnTo>
                  <a:pt x="1932" y="952"/>
                </a:lnTo>
                <a:lnTo>
                  <a:pt x="1939" y="949"/>
                </a:lnTo>
                <a:lnTo>
                  <a:pt x="1946" y="948"/>
                </a:lnTo>
                <a:lnTo>
                  <a:pt x="1951" y="949"/>
                </a:lnTo>
                <a:lnTo>
                  <a:pt x="1956" y="950"/>
                </a:lnTo>
                <a:lnTo>
                  <a:pt x="1962" y="953"/>
                </a:lnTo>
                <a:lnTo>
                  <a:pt x="1968" y="957"/>
                </a:lnTo>
                <a:lnTo>
                  <a:pt x="1982" y="966"/>
                </a:lnTo>
                <a:lnTo>
                  <a:pt x="1993" y="974"/>
                </a:lnTo>
                <a:lnTo>
                  <a:pt x="1998" y="975"/>
                </a:lnTo>
                <a:lnTo>
                  <a:pt x="2003" y="975"/>
                </a:lnTo>
                <a:lnTo>
                  <a:pt x="2005" y="974"/>
                </a:lnTo>
                <a:lnTo>
                  <a:pt x="2007" y="973"/>
                </a:lnTo>
                <a:lnTo>
                  <a:pt x="2009" y="971"/>
                </a:lnTo>
                <a:lnTo>
                  <a:pt x="2011" y="968"/>
                </a:lnTo>
                <a:lnTo>
                  <a:pt x="2022" y="951"/>
                </a:lnTo>
                <a:lnTo>
                  <a:pt x="2029" y="940"/>
                </a:lnTo>
                <a:lnTo>
                  <a:pt x="2034" y="932"/>
                </a:lnTo>
                <a:lnTo>
                  <a:pt x="2040" y="926"/>
                </a:lnTo>
                <a:lnTo>
                  <a:pt x="2042" y="923"/>
                </a:lnTo>
                <a:lnTo>
                  <a:pt x="2044" y="920"/>
                </a:lnTo>
                <a:lnTo>
                  <a:pt x="2042" y="916"/>
                </a:lnTo>
                <a:lnTo>
                  <a:pt x="2039" y="912"/>
                </a:lnTo>
                <a:lnTo>
                  <a:pt x="2034" y="909"/>
                </a:lnTo>
                <a:lnTo>
                  <a:pt x="2029" y="907"/>
                </a:lnTo>
                <a:lnTo>
                  <a:pt x="2023" y="905"/>
                </a:lnTo>
                <a:lnTo>
                  <a:pt x="2016" y="903"/>
                </a:lnTo>
                <a:lnTo>
                  <a:pt x="2004" y="900"/>
                </a:lnTo>
                <a:lnTo>
                  <a:pt x="1992" y="894"/>
                </a:lnTo>
                <a:lnTo>
                  <a:pt x="1982" y="888"/>
                </a:lnTo>
                <a:lnTo>
                  <a:pt x="1973" y="884"/>
                </a:lnTo>
                <a:lnTo>
                  <a:pt x="1969" y="883"/>
                </a:lnTo>
                <a:lnTo>
                  <a:pt x="1966" y="882"/>
                </a:lnTo>
                <a:lnTo>
                  <a:pt x="1963" y="883"/>
                </a:lnTo>
                <a:lnTo>
                  <a:pt x="1960" y="884"/>
                </a:lnTo>
                <a:lnTo>
                  <a:pt x="1957" y="886"/>
                </a:lnTo>
                <a:lnTo>
                  <a:pt x="1952" y="887"/>
                </a:lnTo>
                <a:lnTo>
                  <a:pt x="1948" y="888"/>
                </a:lnTo>
                <a:lnTo>
                  <a:pt x="1944" y="888"/>
                </a:lnTo>
                <a:lnTo>
                  <a:pt x="1940" y="887"/>
                </a:lnTo>
                <a:lnTo>
                  <a:pt x="1938" y="886"/>
                </a:lnTo>
                <a:lnTo>
                  <a:pt x="1938" y="883"/>
                </a:lnTo>
                <a:lnTo>
                  <a:pt x="1941" y="880"/>
                </a:lnTo>
                <a:lnTo>
                  <a:pt x="1948" y="870"/>
                </a:lnTo>
                <a:lnTo>
                  <a:pt x="1956" y="860"/>
                </a:lnTo>
                <a:lnTo>
                  <a:pt x="1959" y="856"/>
                </a:lnTo>
                <a:lnTo>
                  <a:pt x="1962" y="854"/>
                </a:lnTo>
                <a:lnTo>
                  <a:pt x="1963" y="853"/>
                </a:lnTo>
                <a:lnTo>
                  <a:pt x="1964" y="853"/>
                </a:lnTo>
                <a:lnTo>
                  <a:pt x="1965" y="854"/>
                </a:lnTo>
                <a:lnTo>
                  <a:pt x="1966" y="855"/>
                </a:lnTo>
                <a:lnTo>
                  <a:pt x="1969" y="859"/>
                </a:lnTo>
                <a:lnTo>
                  <a:pt x="1972" y="862"/>
                </a:lnTo>
                <a:lnTo>
                  <a:pt x="1978" y="865"/>
                </a:lnTo>
                <a:lnTo>
                  <a:pt x="1985" y="867"/>
                </a:lnTo>
                <a:lnTo>
                  <a:pt x="1991" y="870"/>
                </a:lnTo>
                <a:lnTo>
                  <a:pt x="1995" y="870"/>
                </a:lnTo>
                <a:lnTo>
                  <a:pt x="2001" y="868"/>
                </a:lnTo>
                <a:lnTo>
                  <a:pt x="2014" y="864"/>
                </a:lnTo>
                <a:lnTo>
                  <a:pt x="2023" y="861"/>
                </a:lnTo>
                <a:lnTo>
                  <a:pt x="2029" y="857"/>
                </a:lnTo>
                <a:lnTo>
                  <a:pt x="2033" y="852"/>
                </a:lnTo>
                <a:lnTo>
                  <a:pt x="2036" y="846"/>
                </a:lnTo>
                <a:lnTo>
                  <a:pt x="2037" y="841"/>
                </a:lnTo>
                <a:lnTo>
                  <a:pt x="2037" y="836"/>
                </a:lnTo>
                <a:lnTo>
                  <a:pt x="2036" y="832"/>
                </a:lnTo>
                <a:lnTo>
                  <a:pt x="2034" y="827"/>
                </a:lnTo>
                <a:lnTo>
                  <a:pt x="2027" y="822"/>
                </a:lnTo>
                <a:lnTo>
                  <a:pt x="2019" y="817"/>
                </a:lnTo>
                <a:lnTo>
                  <a:pt x="2017" y="815"/>
                </a:lnTo>
                <a:lnTo>
                  <a:pt x="2016" y="813"/>
                </a:lnTo>
                <a:lnTo>
                  <a:pt x="2016" y="812"/>
                </a:lnTo>
                <a:lnTo>
                  <a:pt x="2019" y="812"/>
                </a:lnTo>
                <a:lnTo>
                  <a:pt x="2030" y="811"/>
                </a:lnTo>
                <a:lnTo>
                  <a:pt x="2041" y="811"/>
                </a:lnTo>
                <a:lnTo>
                  <a:pt x="2054" y="811"/>
                </a:lnTo>
                <a:lnTo>
                  <a:pt x="2063" y="809"/>
                </a:lnTo>
                <a:lnTo>
                  <a:pt x="2066" y="807"/>
                </a:lnTo>
                <a:lnTo>
                  <a:pt x="2066" y="805"/>
                </a:lnTo>
                <a:lnTo>
                  <a:pt x="2066" y="804"/>
                </a:lnTo>
                <a:lnTo>
                  <a:pt x="2064" y="802"/>
                </a:lnTo>
                <a:lnTo>
                  <a:pt x="2062" y="799"/>
                </a:lnTo>
                <a:lnTo>
                  <a:pt x="2059" y="794"/>
                </a:lnTo>
                <a:lnTo>
                  <a:pt x="2056" y="790"/>
                </a:lnTo>
                <a:lnTo>
                  <a:pt x="2054" y="787"/>
                </a:lnTo>
                <a:lnTo>
                  <a:pt x="2054" y="784"/>
                </a:lnTo>
                <a:lnTo>
                  <a:pt x="2054" y="783"/>
                </a:lnTo>
                <a:lnTo>
                  <a:pt x="2055" y="782"/>
                </a:lnTo>
                <a:lnTo>
                  <a:pt x="2057" y="781"/>
                </a:lnTo>
                <a:lnTo>
                  <a:pt x="2069" y="782"/>
                </a:lnTo>
                <a:lnTo>
                  <a:pt x="2080" y="784"/>
                </a:lnTo>
                <a:lnTo>
                  <a:pt x="2084" y="784"/>
                </a:lnTo>
                <a:lnTo>
                  <a:pt x="2089" y="782"/>
                </a:lnTo>
                <a:lnTo>
                  <a:pt x="2090" y="780"/>
                </a:lnTo>
                <a:lnTo>
                  <a:pt x="2091" y="778"/>
                </a:lnTo>
                <a:lnTo>
                  <a:pt x="2091" y="775"/>
                </a:lnTo>
                <a:lnTo>
                  <a:pt x="2092" y="771"/>
                </a:lnTo>
                <a:lnTo>
                  <a:pt x="2091" y="767"/>
                </a:lnTo>
                <a:lnTo>
                  <a:pt x="2090" y="763"/>
                </a:lnTo>
                <a:lnTo>
                  <a:pt x="2088" y="760"/>
                </a:lnTo>
                <a:lnTo>
                  <a:pt x="2086" y="758"/>
                </a:lnTo>
                <a:lnTo>
                  <a:pt x="2081" y="754"/>
                </a:lnTo>
                <a:lnTo>
                  <a:pt x="2077" y="752"/>
                </a:lnTo>
                <a:lnTo>
                  <a:pt x="2073" y="750"/>
                </a:lnTo>
                <a:lnTo>
                  <a:pt x="2070" y="749"/>
                </a:lnTo>
                <a:lnTo>
                  <a:pt x="2070" y="748"/>
                </a:lnTo>
                <a:lnTo>
                  <a:pt x="2073" y="747"/>
                </a:lnTo>
                <a:lnTo>
                  <a:pt x="2082" y="744"/>
                </a:lnTo>
                <a:lnTo>
                  <a:pt x="2092" y="739"/>
                </a:lnTo>
                <a:lnTo>
                  <a:pt x="2095" y="737"/>
                </a:lnTo>
                <a:lnTo>
                  <a:pt x="2098" y="735"/>
                </a:lnTo>
                <a:lnTo>
                  <a:pt x="2100" y="733"/>
                </a:lnTo>
                <a:lnTo>
                  <a:pt x="2100" y="731"/>
                </a:lnTo>
                <a:lnTo>
                  <a:pt x="2101" y="726"/>
                </a:lnTo>
                <a:lnTo>
                  <a:pt x="2103" y="721"/>
                </a:lnTo>
                <a:lnTo>
                  <a:pt x="2103" y="717"/>
                </a:lnTo>
                <a:lnTo>
                  <a:pt x="2102" y="714"/>
                </a:lnTo>
                <a:lnTo>
                  <a:pt x="2099" y="711"/>
                </a:lnTo>
                <a:lnTo>
                  <a:pt x="2094" y="708"/>
                </a:lnTo>
                <a:lnTo>
                  <a:pt x="2082" y="700"/>
                </a:lnTo>
                <a:lnTo>
                  <a:pt x="2072" y="692"/>
                </a:lnTo>
                <a:lnTo>
                  <a:pt x="2067" y="690"/>
                </a:lnTo>
                <a:lnTo>
                  <a:pt x="2062" y="689"/>
                </a:lnTo>
                <a:lnTo>
                  <a:pt x="2058" y="688"/>
                </a:lnTo>
                <a:lnTo>
                  <a:pt x="2055" y="690"/>
                </a:lnTo>
                <a:lnTo>
                  <a:pt x="2054" y="693"/>
                </a:lnTo>
                <a:lnTo>
                  <a:pt x="2053" y="697"/>
                </a:lnTo>
                <a:lnTo>
                  <a:pt x="2053" y="702"/>
                </a:lnTo>
                <a:lnTo>
                  <a:pt x="2053" y="705"/>
                </a:lnTo>
                <a:lnTo>
                  <a:pt x="2053" y="706"/>
                </a:lnTo>
                <a:lnTo>
                  <a:pt x="2052" y="707"/>
                </a:lnTo>
                <a:lnTo>
                  <a:pt x="2051" y="708"/>
                </a:lnTo>
                <a:lnTo>
                  <a:pt x="2050" y="708"/>
                </a:lnTo>
                <a:lnTo>
                  <a:pt x="2045" y="707"/>
                </a:lnTo>
                <a:lnTo>
                  <a:pt x="2037" y="703"/>
                </a:lnTo>
                <a:lnTo>
                  <a:pt x="2033" y="700"/>
                </a:lnTo>
                <a:lnTo>
                  <a:pt x="2030" y="697"/>
                </a:lnTo>
                <a:lnTo>
                  <a:pt x="2029" y="695"/>
                </a:lnTo>
                <a:lnTo>
                  <a:pt x="2028" y="693"/>
                </a:lnTo>
                <a:lnTo>
                  <a:pt x="2030" y="690"/>
                </a:lnTo>
                <a:lnTo>
                  <a:pt x="2034" y="687"/>
                </a:lnTo>
                <a:lnTo>
                  <a:pt x="2039" y="685"/>
                </a:lnTo>
                <a:lnTo>
                  <a:pt x="2045" y="682"/>
                </a:lnTo>
                <a:lnTo>
                  <a:pt x="2046" y="681"/>
                </a:lnTo>
                <a:lnTo>
                  <a:pt x="2048" y="680"/>
                </a:lnTo>
                <a:lnTo>
                  <a:pt x="2049" y="678"/>
                </a:lnTo>
                <a:lnTo>
                  <a:pt x="2048" y="675"/>
                </a:lnTo>
                <a:lnTo>
                  <a:pt x="2046" y="669"/>
                </a:lnTo>
                <a:lnTo>
                  <a:pt x="2045" y="664"/>
                </a:lnTo>
                <a:lnTo>
                  <a:pt x="2045" y="661"/>
                </a:lnTo>
                <a:lnTo>
                  <a:pt x="2045" y="659"/>
                </a:lnTo>
                <a:lnTo>
                  <a:pt x="2046" y="657"/>
                </a:lnTo>
                <a:lnTo>
                  <a:pt x="2047" y="655"/>
                </a:lnTo>
                <a:lnTo>
                  <a:pt x="2050" y="647"/>
                </a:lnTo>
                <a:lnTo>
                  <a:pt x="2051" y="639"/>
                </a:lnTo>
                <a:lnTo>
                  <a:pt x="2052" y="636"/>
                </a:lnTo>
                <a:lnTo>
                  <a:pt x="2054" y="634"/>
                </a:lnTo>
                <a:lnTo>
                  <a:pt x="2057" y="635"/>
                </a:lnTo>
                <a:lnTo>
                  <a:pt x="2062" y="639"/>
                </a:lnTo>
                <a:lnTo>
                  <a:pt x="2073" y="650"/>
                </a:lnTo>
                <a:lnTo>
                  <a:pt x="2082" y="658"/>
                </a:lnTo>
                <a:lnTo>
                  <a:pt x="2086" y="659"/>
                </a:lnTo>
                <a:lnTo>
                  <a:pt x="2092" y="659"/>
                </a:lnTo>
                <a:lnTo>
                  <a:pt x="2097" y="656"/>
                </a:lnTo>
                <a:lnTo>
                  <a:pt x="2102" y="650"/>
                </a:lnTo>
                <a:lnTo>
                  <a:pt x="2115" y="639"/>
                </a:lnTo>
                <a:lnTo>
                  <a:pt x="2123" y="631"/>
                </a:lnTo>
                <a:lnTo>
                  <a:pt x="2125" y="628"/>
                </a:lnTo>
                <a:lnTo>
                  <a:pt x="2127" y="625"/>
                </a:lnTo>
                <a:lnTo>
                  <a:pt x="2128" y="622"/>
                </a:lnTo>
                <a:lnTo>
                  <a:pt x="2127" y="619"/>
                </a:lnTo>
                <a:lnTo>
                  <a:pt x="2122" y="608"/>
                </a:lnTo>
                <a:lnTo>
                  <a:pt x="2115" y="599"/>
                </a:lnTo>
                <a:lnTo>
                  <a:pt x="2113" y="595"/>
                </a:lnTo>
                <a:lnTo>
                  <a:pt x="2111" y="592"/>
                </a:lnTo>
                <a:lnTo>
                  <a:pt x="2111" y="590"/>
                </a:lnTo>
                <a:lnTo>
                  <a:pt x="2112" y="590"/>
                </a:lnTo>
                <a:lnTo>
                  <a:pt x="2113" y="589"/>
                </a:lnTo>
                <a:lnTo>
                  <a:pt x="2114" y="589"/>
                </a:lnTo>
                <a:lnTo>
                  <a:pt x="2119" y="591"/>
                </a:lnTo>
                <a:lnTo>
                  <a:pt x="2126" y="595"/>
                </a:lnTo>
                <a:lnTo>
                  <a:pt x="2135" y="601"/>
                </a:lnTo>
                <a:lnTo>
                  <a:pt x="2143" y="607"/>
                </a:lnTo>
                <a:lnTo>
                  <a:pt x="2151" y="613"/>
                </a:lnTo>
                <a:lnTo>
                  <a:pt x="2159" y="617"/>
                </a:lnTo>
                <a:lnTo>
                  <a:pt x="2161" y="617"/>
                </a:lnTo>
                <a:lnTo>
                  <a:pt x="2164" y="617"/>
                </a:lnTo>
                <a:lnTo>
                  <a:pt x="2165" y="616"/>
                </a:lnTo>
                <a:lnTo>
                  <a:pt x="2166" y="614"/>
                </a:lnTo>
                <a:lnTo>
                  <a:pt x="2166" y="607"/>
                </a:lnTo>
                <a:lnTo>
                  <a:pt x="2163" y="601"/>
                </a:lnTo>
                <a:lnTo>
                  <a:pt x="2160" y="596"/>
                </a:lnTo>
                <a:lnTo>
                  <a:pt x="2156" y="591"/>
                </a:lnTo>
                <a:lnTo>
                  <a:pt x="2151" y="584"/>
                </a:lnTo>
                <a:lnTo>
                  <a:pt x="2149" y="579"/>
                </a:lnTo>
                <a:lnTo>
                  <a:pt x="2149" y="576"/>
                </a:lnTo>
                <a:lnTo>
                  <a:pt x="2149" y="573"/>
                </a:lnTo>
                <a:lnTo>
                  <a:pt x="2150" y="570"/>
                </a:lnTo>
                <a:lnTo>
                  <a:pt x="2151" y="567"/>
                </a:lnTo>
                <a:lnTo>
                  <a:pt x="2156" y="560"/>
                </a:lnTo>
                <a:lnTo>
                  <a:pt x="2160" y="556"/>
                </a:lnTo>
                <a:lnTo>
                  <a:pt x="2163" y="552"/>
                </a:lnTo>
                <a:lnTo>
                  <a:pt x="2167" y="550"/>
                </a:lnTo>
                <a:lnTo>
                  <a:pt x="2177" y="546"/>
                </a:lnTo>
                <a:lnTo>
                  <a:pt x="2188" y="540"/>
                </a:lnTo>
                <a:lnTo>
                  <a:pt x="2193" y="537"/>
                </a:lnTo>
                <a:lnTo>
                  <a:pt x="2199" y="534"/>
                </a:lnTo>
                <a:lnTo>
                  <a:pt x="2203" y="531"/>
                </a:lnTo>
                <a:lnTo>
                  <a:pt x="2206" y="528"/>
                </a:lnTo>
                <a:lnTo>
                  <a:pt x="2208" y="524"/>
                </a:lnTo>
                <a:lnTo>
                  <a:pt x="2210" y="519"/>
                </a:lnTo>
                <a:lnTo>
                  <a:pt x="2212" y="514"/>
                </a:lnTo>
                <a:lnTo>
                  <a:pt x="2213" y="509"/>
                </a:lnTo>
                <a:lnTo>
                  <a:pt x="2215" y="503"/>
                </a:lnTo>
                <a:lnTo>
                  <a:pt x="2218" y="497"/>
                </a:lnTo>
                <a:lnTo>
                  <a:pt x="2224" y="492"/>
                </a:lnTo>
                <a:lnTo>
                  <a:pt x="2229" y="487"/>
                </a:lnTo>
                <a:lnTo>
                  <a:pt x="2240" y="476"/>
                </a:lnTo>
                <a:lnTo>
                  <a:pt x="2251" y="466"/>
                </a:lnTo>
                <a:lnTo>
                  <a:pt x="2271" y="445"/>
                </a:lnTo>
                <a:lnTo>
                  <a:pt x="2302" y="415"/>
                </a:lnTo>
                <a:lnTo>
                  <a:pt x="2316" y="399"/>
                </a:lnTo>
                <a:lnTo>
                  <a:pt x="2327" y="385"/>
                </a:lnTo>
                <a:lnTo>
                  <a:pt x="2331" y="380"/>
                </a:lnTo>
                <a:lnTo>
                  <a:pt x="2333" y="375"/>
                </a:lnTo>
                <a:lnTo>
                  <a:pt x="2333" y="373"/>
                </a:lnTo>
                <a:lnTo>
                  <a:pt x="2333" y="371"/>
                </a:lnTo>
                <a:lnTo>
                  <a:pt x="2332" y="370"/>
                </a:lnTo>
                <a:lnTo>
                  <a:pt x="2331" y="368"/>
                </a:lnTo>
                <a:lnTo>
                  <a:pt x="2325" y="367"/>
                </a:lnTo>
                <a:lnTo>
                  <a:pt x="2319" y="367"/>
                </a:lnTo>
                <a:lnTo>
                  <a:pt x="2312" y="371"/>
                </a:lnTo>
                <a:lnTo>
                  <a:pt x="2303" y="374"/>
                </a:lnTo>
                <a:lnTo>
                  <a:pt x="2282" y="383"/>
                </a:lnTo>
                <a:lnTo>
                  <a:pt x="2260" y="395"/>
                </a:lnTo>
                <a:lnTo>
                  <a:pt x="2239" y="406"/>
                </a:lnTo>
                <a:lnTo>
                  <a:pt x="2222" y="415"/>
                </a:lnTo>
                <a:lnTo>
                  <a:pt x="2215" y="418"/>
                </a:lnTo>
                <a:lnTo>
                  <a:pt x="2210" y="419"/>
                </a:lnTo>
                <a:lnTo>
                  <a:pt x="2208" y="420"/>
                </a:lnTo>
                <a:lnTo>
                  <a:pt x="2206" y="419"/>
                </a:lnTo>
                <a:lnTo>
                  <a:pt x="2205" y="419"/>
                </a:lnTo>
                <a:lnTo>
                  <a:pt x="2205" y="418"/>
                </a:lnTo>
                <a:lnTo>
                  <a:pt x="2206" y="415"/>
                </a:lnTo>
                <a:lnTo>
                  <a:pt x="2207" y="411"/>
                </a:lnTo>
                <a:lnTo>
                  <a:pt x="2210" y="407"/>
                </a:lnTo>
                <a:lnTo>
                  <a:pt x="2213" y="404"/>
                </a:lnTo>
                <a:lnTo>
                  <a:pt x="2223" y="397"/>
                </a:lnTo>
                <a:lnTo>
                  <a:pt x="2232" y="390"/>
                </a:lnTo>
                <a:lnTo>
                  <a:pt x="2251" y="380"/>
                </a:lnTo>
                <a:lnTo>
                  <a:pt x="2259" y="376"/>
                </a:lnTo>
                <a:lnTo>
                  <a:pt x="2221" y="357"/>
                </a:lnTo>
                <a:lnTo>
                  <a:pt x="2262" y="349"/>
                </a:lnTo>
                <a:lnTo>
                  <a:pt x="2267" y="350"/>
                </a:lnTo>
                <a:lnTo>
                  <a:pt x="2277" y="353"/>
                </a:lnTo>
                <a:lnTo>
                  <a:pt x="2283" y="353"/>
                </a:lnTo>
                <a:lnTo>
                  <a:pt x="2289" y="353"/>
                </a:lnTo>
                <a:lnTo>
                  <a:pt x="2294" y="352"/>
                </a:lnTo>
                <a:lnTo>
                  <a:pt x="2298" y="350"/>
                </a:lnTo>
                <a:lnTo>
                  <a:pt x="2309" y="336"/>
                </a:lnTo>
                <a:lnTo>
                  <a:pt x="2316" y="328"/>
                </a:lnTo>
                <a:lnTo>
                  <a:pt x="2325" y="326"/>
                </a:lnTo>
                <a:lnTo>
                  <a:pt x="2340" y="317"/>
                </a:lnTo>
                <a:lnTo>
                  <a:pt x="2348" y="313"/>
                </a:lnTo>
                <a:lnTo>
                  <a:pt x="2356" y="308"/>
                </a:lnTo>
                <a:lnTo>
                  <a:pt x="2362" y="302"/>
                </a:lnTo>
                <a:lnTo>
                  <a:pt x="2365" y="297"/>
                </a:lnTo>
                <a:lnTo>
                  <a:pt x="2375" y="284"/>
                </a:lnTo>
                <a:lnTo>
                  <a:pt x="2389" y="265"/>
                </a:lnTo>
                <a:lnTo>
                  <a:pt x="2396" y="255"/>
                </a:lnTo>
                <a:lnTo>
                  <a:pt x="2400" y="245"/>
                </a:lnTo>
                <a:lnTo>
                  <a:pt x="2401" y="241"/>
                </a:lnTo>
                <a:lnTo>
                  <a:pt x="2401" y="236"/>
                </a:lnTo>
                <a:lnTo>
                  <a:pt x="2400" y="232"/>
                </a:lnTo>
                <a:lnTo>
                  <a:pt x="2398" y="229"/>
                </a:lnTo>
                <a:lnTo>
                  <a:pt x="2383" y="210"/>
                </a:lnTo>
                <a:lnTo>
                  <a:pt x="2374" y="199"/>
                </a:lnTo>
                <a:lnTo>
                  <a:pt x="2365" y="191"/>
                </a:lnTo>
                <a:lnTo>
                  <a:pt x="2355" y="184"/>
                </a:lnTo>
                <a:lnTo>
                  <a:pt x="2351" y="180"/>
                </a:lnTo>
                <a:lnTo>
                  <a:pt x="2346" y="175"/>
                </a:lnTo>
                <a:lnTo>
                  <a:pt x="2344" y="169"/>
                </a:lnTo>
                <a:lnTo>
                  <a:pt x="2342" y="164"/>
                </a:lnTo>
                <a:lnTo>
                  <a:pt x="2341" y="151"/>
                </a:lnTo>
                <a:lnTo>
                  <a:pt x="2338" y="139"/>
                </a:lnTo>
                <a:lnTo>
                  <a:pt x="2336" y="134"/>
                </a:lnTo>
                <a:lnTo>
                  <a:pt x="2333" y="130"/>
                </a:lnTo>
                <a:lnTo>
                  <a:pt x="2329" y="126"/>
                </a:lnTo>
                <a:lnTo>
                  <a:pt x="2324" y="126"/>
                </a:lnTo>
                <a:lnTo>
                  <a:pt x="2318" y="128"/>
                </a:lnTo>
                <a:lnTo>
                  <a:pt x="2312" y="132"/>
                </a:lnTo>
                <a:lnTo>
                  <a:pt x="2303" y="137"/>
                </a:lnTo>
                <a:lnTo>
                  <a:pt x="2295" y="143"/>
                </a:lnTo>
                <a:lnTo>
                  <a:pt x="2278" y="157"/>
                </a:lnTo>
                <a:lnTo>
                  <a:pt x="2265" y="169"/>
                </a:lnTo>
                <a:lnTo>
                  <a:pt x="2253" y="179"/>
                </a:lnTo>
                <a:lnTo>
                  <a:pt x="2242" y="186"/>
                </a:lnTo>
                <a:lnTo>
                  <a:pt x="2236" y="188"/>
                </a:lnTo>
                <a:lnTo>
                  <a:pt x="2232" y="188"/>
                </a:lnTo>
                <a:lnTo>
                  <a:pt x="2230" y="188"/>
                </a:lnTo>
                <a:lnTo>
                  <a:pt x="2229" y="187"/>
                </a:lnTo>
                <a:lnTo>
                  <a:pt x="2228" y="185"/>
                </a:lnTo>
                <a:lnTo>
                  <a:pt x="2227" y="183"/>
                </a:lnTo>
                <a:lnTo>
                  <a:pt x="2226" y="180"/>
                </a:lnTo>
                <a:lnTo>
                  <a:pt x="2225" y="177"/>
                </a:lnTo>
                <a:lnTo>
                  <a:pt x="2226" y="175"/>
                </a:lnTo>
                <a:lnTo>
                  <a:pt x="2227" y="173"/>
                </a:lnTo>
                <a:lnTo>
                  <a:pt x="2232" y="168"/>
                </a:lnTo>
                <a:lnTo>
                  <a:pt x="2240" y="158"/>
                </a:lnTo>
                <a:lnTo>
                  <a:pt x="2248" y="152"/>
                </a:lnTo>
                <a:lnTo>
                  <a:pt x="2257" y="145"/>
                </a:lnTo>
                <a:lnTo>
                  <a:pt x="2267" y="141"/>
                </a:lnTo>
                <a:lnTo>
                  <a:pt x="2275" y="137"/>
                </a:lnTo>
                <a:lnTo>
                  <a:pt x="2278" y="135"/>
                </a:lnTo>
                <a:lnTo>
                  <a:pt x="2281" y="133"/>
                </a:lnTo>
                <a:lnTo>
                  <a:pt x="2282" y="132"/>
                </a:lnTo>
                <a:lnTo>
                  <a:pt x="2283" y="130"/>
                </a:lnTo>
                <a:lnTo>
                  <a:pt x="2282" y="129"/>
                </a:lnTo>
                <a:lnTo>
                  <a:pt x="2279" y="126"/>
                </a:lnTo>
                <a:lnTo>
                  <a:pt x="2275" y="125"/>
                </a:lnTo>
                <a:lnTo>
                  <a:pt x="2269" y="124"/>
                </a:lnTo>
                <a:lnTo>
                  <a:pt x="2242" y="119"/>
                </a:lnTo>
                <a:lnTo>
                  <a:pt x="2220" y="116"/>
                </a:lnTo>
                <a:lnTo>
                  <a:pt x="2204" y="113"/>
                </a:lnTo>
                <a:lnTo>
                  <a:pt x="2194" y="112"/>
                </a:lnTo>
                <a:lnTo>
                  <a:pt x="2188" y="110"/>
                </a:lnTo>
                <a:lnTo>
                  <a:pt x="2180" y="109"/>
                </a:lnTo>
                <a:lnTo>
                  <a:pt x="2177" y="109"/>
                </a:lnTo>
                <a:lnTo>
                  <a:pt x="2173" y="111"/>
                </a:lnTo>
                <a:lnTo>
                  <a:pt x="2171" y="114"/>
                </a:lnTo>
                <a:lnTo>
                  <a:pt x="2170" y="119"/>
                </a:lnTo>
                <a:lnTo>
                  <a:pt x="2170" y="124"/>
                </a:lnTo>
                <a:lnTo>
                  <a:pt x="2169" y="130"/>
                </a:lnTo>
                <a:lnTo>
                  <a:pt x="2167" y="133"/>
                </a:lnTo>
                <a:lnTo>
                  <a:pt x="2165" y="135"/>
                </a:lnTo>
                <a:lnTo>
                  <a:pt x="2163" y="136"/>
                </a:lnTo>
                <a:lnTo>
                  <a:pt x="2161" y="136"/>
                </a:lnTo>
                <a:lnTo>
                  <a:pt x="2158" y="135"/>
                </a:lnTo>
                <a:lnTo>
                  <a:pt x="2156" y="134"/>
                </a:lnTo>
                <a:lnTo>
                  <a:pt x="2151" y="126"/>
                </a:lnTo>
                <a:lnTo>
                  <a:pt x="2148" y="116"/>
                </a:lnTo>
                <a:lnTo>
                  <a:pt x="2146" y="111"/>
                </a:lnTo>
                <a:lnTo>
                  <a:pt x="2143" y="108"/>
                </a:lnTo>
                <a:lnTo>
                  <a:pt x="2142" y="107"/>
                </a:lnTo>
                <a:lnTo>
                  <a:pt x="2140" y="106"/>
                </a:lnTo>
                <a:lnTo>
                  <a:pt x="2138" y="106"/>
                </a:lnTo>
                <a:lnTo>
                  <a:pt x="2136" y="107"/>
                </a:lnTo>
                <a:lnTo>
                  <a:pt x="2130" y="108"/>
                </a:lnTo>
                <a:lnTo>
                  <a:pt x="2126" y="108"/>
                </a:lnTo>
                <a:lnTo>
                  <a:pt x="2123" y="107"/>
                </a:lnTo>
                <a:lnTo>
                  <a:pt x="2121" y="106"/>
                </a:lnTo>
                <a:lnTo>
                  <a:pt x="2119" y="104"/>
                </a:lnTo>
                <a:lnTo>
                  <a:pt x="2117" y="104"/>
                </a:lnTo>
                <a:lnTo>
                  <a:pt x="2116" y="108"/>
                </a:lnTo>
                <a:lnTo>
                  <a:pt x="2115" y="113"/>
                </a:lnTo>
                <a:lnTo>
                  <a:pt x="2115" y="120"/>
                </a:lnTo>
                <a:lnTo>
                  <a:pt x="2118" y="128"/>
                </a:lnTo>
                <a:lnTo>
                  <a:pt x="2121" y="134"/>
                </a:lnTo>
                <a:lnTo>
                  <a:pt x="2125" y="141"/>
                </a:lnTo>
                <a:lnTo>
                  <a:pt x="2129" y="147"/>
                </a:lnTo>
                <a:lnTo>
                  <a:pt x="2133" y="153"/>
                </a:lnTo>
                <a:lnTo>
                  <a:pt x="2135" y="156"/>
                </a:lnTo>
                <a:lnTo>
                  <a:pt x="2135" y="159"/>
                </a:lnTo>
                <a:lnTo>
                  <a:pt x="2132" y="166"/>
                </a:lnTo>
                <a:lnTo>
                  <a:pt x="2129" y="177"/>
                </a:lnTo>
                <a:lnTo>
                  <a:pt x="2127" y="181"/>
                </a:lnTo>
                <a:lnTo>
                  <a:pt x="2124" y="182"/>
                </a:lnTo>
                <a:lnTo>
                  <a:pt x="2123" y="182"/>
                </a:lnTo>
                <a:lnTo>
                  <a:pt x="2121" y="181"/>
                </a:lnTo>
                <a:lnTo>
                  <a:pt x="2119" y="179"/>
                </a:lnTo>
                <a:lnTo>
                  <a:pt x="2116" y="176"/>
                </a:lnTo>
                <a:lnTo>
                  <a:pt x="2104" y="160"/>
                </a:lnTo>
                <a:lnTo>
                  <a:pt x="2093" y="144"/>
                </a:lnTo>
                <a:lnTo>
                  <a:pt x="2088" y="137"/>
                </a:lnTo>
                <a:lnTo>
                  <a:pt x="2083" y="130"/>
                </a:lnTo>
                <a:lnTo>
                  <a:pt x="2081" y="124"/>
                </a:lnTo>
                <a:lnTo>
                  <a:pt x="2080" y="119"/>
                </a:lnTo>
                <a:lnTo>
                  <a:pt x="2079" y="112"/>
                </a:lnTo>
                <a:lnTo>
                  <a:pt x="2078" y="107"/>
                </a:lnTo>
                <a:lnTo>
                  <a:pt x="2076" y="106"/>
                </a:lnTo>
                <a:lnTo>
                  <a:pt x="2073" y="106"/>
                </a:lnTo>
                <a:lnTo>
                  <a:pt x="2069" y="106"/>
                </a:lnTo>
                <a:lnTo>
                  <a:pt x="2062" y="107"/>
                </a:lnTo>
                <a:lnTo>
                  <a:pt x="2050" y="108"/>
                </a:lnTo>
                <a:lnTo>
                  <a:pt x="2041" y="107"/>
                </a:lnTo>
                <a:lnTo>
                  <a:pt x="2037" y="107"/>
                </a:lnTo>
                <a:lnTo>
                  <a:pt x="2034" y="108"/>
                </a:lnTo>
                <a:lnTo>
                  <a:pt x="2031" y="110"/>
                </a:lnTo>
                <a:lnTo>
                  <a:pt x="2028" y="114"/>
                </a:lnTo>
                <a:lnTo>
                  <a:pt x="2025" y="119"/>
                </a:lnTo>
                <a:lnTo>
                  <a:pt x="2025" y="123"/>
                </a:lnTo>
                <a:lnTo>
                  <a:pt x="2026" y="129"/>
                </a:lnTo>
                <a:lnTo>
                  <a:pt x="2027" y="134"/>
                </a:lnTo>
                <a:lnTo>
                  <a:pt x="2030" y="138"/>
                </a:lnTo>
                <a:lnTo>
                  <a:pt x="2033" y="142"/>
                </a:lnTo>
                <a:lnTo>
                  <a:pt x="2036" y="145"/>
                </a:lnTo>
                <a:lnTo>
                  <a:pt x="2039" y="147"/>
                </a:lnTo>
                <a:lnTo>
                  <a:pt x="2048" y="155"/>
                </a:lnTo>
                <a:lnTo>
                  <a:pt x="2061" y="166"/>
                </a:lnTo>
                <a:lnTo>
                  <a:pt x="2068" y="173"/>
                </a:lnTo>
                <a:lnTo>
                  <a:pt x="2073" y="179"/>
                </a:lnTo>
                <a:lnTo>
                  <a:pt x="2077" y="184"/>
                </a:lnTo>
                <a:lnTo>
                  <a:pt x="2078" y="188"/>
                </a:lnTo>
                <a:lnTo>
                  <a:pt x="2078" y="198"/>
                </a:lnTo>
                <a:lnTo>
                  <a:pt x="2079" y="205"/>
                </a:lnTo>
                <a:lnTo>
                  <a:pt x="2079" y="208"/>
                </a:lnTo>
                <a:lnTo>
                  <a:pt x="2077" y="210"/>
                </a:lnTo>
                <a:lnTo>
                  <a:pt x="2074" y="210"/>
                </a:lnTo>
                <a:lnTo>
                  <a:pt x="2069" y="208"/>
                </a:lnTo>
                <a:lnTo>
                  <a:pt x="2057" y="203"/>
                </a:lnTo>
                <a:lnTo>
                  <a:pt x="2050" y="198"/>
                </a:lnTo>
                <a:lnTo>
                  <a:pt x="2044" y="191"/>
                </a:lnTo>
                <a:lnTo>
                  <a:pt x="2038" y="182"/>
                </a:lnTo>
                <a:lnTo>
                  <a:pt x="2033" y="172"/>
                </a:lnTo>
                <a:lnTo>
                  <a:pt x="2029" y="161"/>
                </a:lnTo>
                <a:lnTo>
                  <a:pt x="2025" y="152"/>
                </a:lnTo>
                <a:lnTo>
                  <a:pt x="2020" y="145"/>
                </a:lnTo>
                <a:lnTo>
                  <a:pt x="2006" y="132"/>
                </a:lnTo>
                <a:lnTo>
                  <a:pt x="1996" y="123"/>
                </a:lnTo>
                <a:lnTo>
                  <a:pt x="1990" y="125"/>
                </a:lnTo>
                <a:lnTo>
                  <a:pt x="1976" y="132"/>
                </a:lnTo>
                <a:lnTo>
                  <a:pt x="1970" y="135"/>
                </a:lnTo>
                <a:lnTo>
                  <a:pt x="1966" y="139"/>
                </a:lnTo>
                <a:lnTo>
                  <a:pt x="1965" y="141"/>
                </a:lnTo>
                <a:lnTo>
                  <a:pt x="1964" y="143"/>
                </a:lnTo>
                <a:lnTo>
                  <a:pt x="1965" y="145"/>
                </a:lnTo>
                <a:lnTo>
                  <a:pt x="1966" y="146"/>
                </a:lnTo>
                <a:lnTo>
                  <a:pt x="1975" y="152"/>
                </a:lnTo>
                <a:lnTo>
                  <a:pt x="1983" y="156"/>
                </a:lnTo>
                <a:lnTo>
                  <a:pt x="1986" y="157"/>
                </a:lnTo>
                <a:lnTo>
                  <a:pt x="1988" y="158"/>
                </a:lnTo>
                <a:lnTo>
                  <a:pt x="1988" y="160"/>
                </a:lnTo>
                <a:lnTo>
                  <a:pt x="1987" y="162"/>
                </a:lnTo>
                <a:lnTo>
                  <a:pt x="1971" y="174"/>
                </a:lnTo>
                <a:lnTo>
                  <a:pt x="1960" y="181"/>
                </a:lnTo>
                <a:lnTo>
                  <a:pt x="1961" y="181"/>
                </a:lnTo>
                <a:lnTo>
                  <a:pt x="1963" y="184"/>
                </a:lnTo>
                <a:lnTo>
                  <a:pt x="1963" y="186"/>
                </a:lnTo>
                <a:lnTo>
                  <a:pt x="1963" y="188"/>
                </a:lnTo>
                <a:lnTo>
                  <a:pt x="1962" y="190"/>
                </a:lnTo>
                <a:lnTo>
                  <a:pt x="1959" y="194"/>
                </a:lnTo>
                <a:lnTo>
                  <a:pt x="1956" y="197"/>
                </a:lnTo>
                <a:lnTo>
                  <a:pt x="1951" y="199"/>
                </a:lnTo>
                <a:lnTo>
                  <a:pt x="1946" y="200"/>
                </a:lnTo>
                <a:lnTo>
                  <a:pt x="1942" y="202"/>
                </a:lnTo>
                <a:lnTo>
                  <a:pt x="1936" y="203"/>
                </a:lnTo>
                <a:lnTo>
                  <a:pt x="1932" y="203"/>
                </a:lnTo>
                <a:lnTo>
                  <a:pt x="1926" y="213"/>
                </a:lnTo>
                <a:lnTo>
                  <a:pt x="1917" y="227"/>
                </a:lnTo>
                <a:lnTo>
                  <a:pt x="1916" y="228"/>
                </a:lnTo>
                <a:lnTo>
                  <a:pt x="1916" y="230"/>
                </a:lnTo>
                <a:lnTo>
                  <a:pt x="1917" y="233"/>
                </a:lnTo>
                <a:lnTo>
                  <a:pt x="1919" y="236"/>
                </a:lnTo>
                <a:lnTo>
                  <a:pt x="1924" y="243"/>
                </a:lnTo>
                <a:lnTo>
                  <a:pt x="1929" y="248"/>
                </a:lnTo>
                <a:lnTo>
                  <a:pt x="1935" y="253"/>
                </a:lnTo>
                <a:lnTo>
                  <a:pt x="1942" y="258"/>
                </a:lnTo>
                <a:lnTo>
                  <a:pt x="1948" y="266"/>
                </a:lnTo>
                <a:lnTo>
                  <a:pt x="1952" y="273"/>
                </a:lnTo>
                <a:lnTo>
                  <a:pt x="1954" y="277"/>
                </a:lnTo>
                <a:lnTo>
                  <a:pt x="1954" y="283"/>
                </a:lnTo>
                <a:lnTo>
                  <a:pt x="1954" y="288"/>
                </a:lnTo>
                <a:lnTo>
                  <a:pt x="1953" y="292"/>
                </a:lnTo>
                <a:lnTo>
                  <a:pt x="1951" y="296"/>
                </a:lnTo>
                <a:lnTo>
                  <a:pt x="1949" y="297"/>
                </a:lnTo>
                <a:lnTo>
                  <a:pt x="1947" y="297"/>
                </a:lnTo>
                <a:lnTo>
                  <a:pt x="1946" y="296"/>
                </a:lnTo>
                <a:lnTo>
                  <a:pt x="1944" y="294"/>
                </a:lnTo>
                <a:lnTo>
                  <a:pt x="1942" y="291"/>
                </a:lnTo>
                <a:lnTo>
                  <a:pt x="1933" y="280"/>
                </a:lnTo>
                <a:lnTo>
                  <a:pt x="1926" y="273"/>
                </a:lnTo>
                <a:lnTo>
                  <a:pt x="1920" y="268"/>
                </a:lnTo>
                <a:lnTo>
                  <a:pt x="1913" y="263"/>
                </a:lnTo>
                <a:lnTo>
                  <a:pt x="1904" y="257"/>
                </a:lnTo>
                <a:lnTo>
                  <a:pt x="1895" y="254"/>
                </a:lnTo>
                <a:lnTo>
                  <a:pt x="1891" y="252"/>
                </a:lnTo>
                <a:lnTo>
                  <a:pt x="1886" y="249"/>
                </a:lnTo>
                <a:lnTo>
                  <a:pt x="1882" y="245"/>
                </a:lnTo>
                <a:lnTo>
                  <a:pt x="1880" y="240"/>
                </a:lnTo>
                <a:lnTo>
                  <a:pt x="1876" y="228"/>
                </a:lnTo>
                <a:lnTo>
                  <a:pt x="1870" y="217"/>
                </a:lnTo>
                <a:lnTo>
                  <a:pt x="1867" y="211"/>
                </a:lnTo>
                <a:lnTo>
                  <a:pt x="1864" y="207"/>
                </a:lnTo>
                <a:lnTo>
                  <a:pt x="1862" y="205"/>
                </a:lnTo>
                <a:lnTo>
                  <a:pt x="1859" y="204"/>
                </a:lnTo>
                <a:lnTo>
                  <a:pt x="1853" y="205"/>
                </a:lnTo>
                <a:lnTo>
                  <a:pt x="1844" y="209"/>
                </a:lnTo>
                <a:lnTo>
                  <a:pt x="1841" y="212"/>
                </a:lnTo>
                <a:lnTo>
                  <a:pt x="1839" y="217"/>
                </a:lnTo>
                <a:lnTo>
                  <a:pt x="1839" y="220"/>
                </a:lnTo>
                <a:lnTo>
                  <a:pt x="1841" y="225"/>
                </a:lnTo>
                <a:lnTo>
                  <a:pt x="1845" y="232"/>
                </a:lnTo>
                <a:lnTo>
                  <a:pt x="1848" y="238"/>
                </a:lnTo>
                <a:lnTo>
                  <a:pt x="1848" y="240"/>
                </a:lnTo>
                <a:lnTo>
                  <a:pt x="1847" y="242"/>
                </a:lnTo>
                <a:lnTo>
                  <a:pt x="1844" y="244"/>
                </a:lnTo>
                <a:lnTo>
                  <a:pt x="1841" y="247"/>
                </a:lnTo>
                <a:lnTo>
                  <a:pt x="1833" y="252"/>
                </a:lnTo>
                <a:lnTo>
                  <a:pt x="1827" y="257"/>
                </a:lnTo>
                <a:lnTo>
                  <a:pt x="1825" y="260"/>
                </a:lnTo>
                <a:lnTo>
                  <a:pt x="1823" y="262"/>
                </a:lnTo>
                <a:lnTo>
                  <a:pt x="1823" y="265"/>
                </a:lnTo>
                <a:lnTo>
                  <a:pt x="1825" y="268"/>
                </a:lnTo>
                <a:lnTo>
                  <a:pt x="1832" y="275"/>
                </a:lnTo>
                <a:lnTo>
                  <a:pt x="1842" y="283"/>
                </a:lnTo>
                <a:lnTo>
                  <a:pt x="1847" y="286"/>
                </a:lnTo>
                <a:lnTo>
                  <a:pt x="1850" y="289"/>
                </a:lnTo>
                <a:lnTo>
                  <a:pt x="1851" y="290"/>
                </a:lnTo>
                <a:lnTo>
                  <a:pt x="1851" y="291"/>
                </a:lnTo>
                <a:lnTo>
                  <a:pt x="1851" y="292"/>
                </a:lnTo>
                <a:lnTo>
                  <a:pt x="1850" y="292"/>
                </a:lnTo>
                <a:lnTo>
                  <a:pt x="1841" y="294"/>
                </a:lnTo>
                <a:lnTo>
                  <a:pt x="1832" y="295"/>
                </a:lnTo>
                <a:lnTo>
                  <a:pt x="1827" y="295"/>
                </a:lnTo>
                <a:lnTo>
                  <a:pt x="1822" y="294"/>
                </a:lnTo>
                <a:lnTo>
                  <a:pt x="1819" y="292"/>
                </a:lnTo>
                <a:lnTo>
                  <a:pt x="1817" y="290"/>
                </a:lnTo>
                <a:lnTo>
                  <a:pt x="1816" y="284"/>
                </a:lnTo>
                <a:lnTo>
                  <a:pt x="1815" y="276"/>
                </a:lnTo>
                <a:lnTo>
                  <a:pt x="1815" y="274"/>
                </a:lnTo>
                <a:lnTo>
                  <a:pt x="1813" y="272"/>
                </a:lnTo>
                <a:lnTo>
                  <a:pt x="1811" y="272"/>
                </a:lnTo>
                <a:lnTo>
                  <a:pt x="1806" y="274"/>
                </a:lnTo>
                <a:lnTo>
                  <a:pt x="1793" y="290"/>
                </a:lnTo>
                <a:lnTo>
                  <a:pt x="1785" y="298"/>
                </a:lnTo>
                <a:lnTo>
                  <a:pt x="1782" y="298"/>
                </a:lnTo>
                <a:lnTo>
                  <a:pt x="1778" y="299"/>
                </a:lnTo>
                <a:lnTo>
                  <a:pt x="1775" y="300"/>
                </a:lnTo>
                <a:lnTo>
                  <a:pt x="1772" y="302"/>
                </a:lnTo>
                <a:lnTo>
                  <a:pt x="1767" y="307"/>
                </a:lnTo>
                <a:lnTo>
                  <a:pt x="1764" y="309"/>
                </a:lnTo>
                <a:lnTo>
                  <a:pt x="1757" y="311"/>
                </a:lnTo>
                <a:lnTo>
                  <a:pt x="1747" y="315"/>
                </a:lnTo>
                <a:lnTo>
                  <a:pt x="1741" y="317"/>
                </a:lnTo>
                <a:lnTo>
                  <a:pt x="1735" y="321"/>
                </a:lnTo>
                <a:lnTo>
                  <a:pt x="1731" y="326"/>
                </a:lnTo>
                <a:lnTo>
                  <a:pt x="1729" y="330"/>
                </a:lnTo>
                <a:lnTo>
                  <a:pt x="1727" y="335"/>
                </a:lnTo>
                <a:lnTo>
                  <a:pt x="1727" y="339"/>
                </a:lnTo>
                <a:lnTo>
                  <a:pt x="1727" y="343"/>
                </a:lnTo>
                <a:lnTo>
                  <a:pt x="1727" y="346"/>
                </a:lnTo>
                <a:lnTo>
                  <a:pt x="1728" y="350"/>
                </a:lnTo>
                <a:lnTo>
                  <a:pt x="1729" y="353"/>
                </a:lnTo>
                <a:lnTo>
                  <a:pt x="1731" y="356"/>
                </a:lnTo>
                <a:lnTo>
                  <a:pt x="1733" y="358"/>
                </a:lnTo>
                <a:lnTo>
                  <a:pt x="1737" y="359"/>
                </a:lnTo>
                <a:lnTo>
                  <a:pt x="1740" y="358"/>
                </a:lnTo>
                <a:lnTo>
                  <a:pt x="1744" y="357"/>
                </a:lnTo>
                <a:lnTo>
                  <a:pt x="1748" y="355"/>
                </a:lnTo>
                <a:lnTo>
                  <a:pt x="1752" y="353"/>
                </a:lnTo>
                <a:lnTo>
                  <a:pt x="1756" y="352"/>
                </a:lnTo>
                <a:lnTo>
                  <a:pt x="1760" y="352"/>
                </a:lnTo>
                <a:lnTo>
                  <a:pt x="1762" y="354"/>
                </a:lnTo>
                <a:lnTo>
                  <a:pt x="1767" y="360"/>
                </a:lnTo>
                <a:lnTo>
                  <a:pt x="1772" y="365"/>
                </a:lnTo>
                <a:lnTo>
                  <a:pt x="1774" y="366"/>
                </a:lnTo>
                <a:lnTo>
                  <a:pt x="1778" y="364"/>
                </a:lnTo>
                <a:lnTo>
                  <a:pt x="1784" y="362"/>
                </a:lnTo>
                <a:lnTo>
                  <a:pt x="1789" y="359"/>
                </a:lnTo>
                <a:lnTo>
                  <a:pt x="1794" y="356"/>
                </a:lnTo>
                <a:lnTo>
                  <a:pt x="1798" y="355"/>
                </a:lnTo>
                <a:lnTo>
                  <a:pt x="1800" y="354"/>
                </a:lnTo>
                <a:lnTo>
                  <a:pt x="1801" y="355"/>
                </a:lnTo>
                <a:lnTo>
                  <a:pt x="1801" y="356"/>
                </a:lnTo>
                <a:lnTo>
                  <a:pt x="1801" y="357"/>
                </a:lnTo>
                <a:lnTo>
                  <a:pt x="1799" y="366"/>
                </a:lnTo>
                <a:lnTo>
                  <a:pt x="1795" y="375"/>
                </a:lnTo>
                <a:lnTo>
                  <a:pt x="1792" y="382"/>
                </a:lnTo>
                <a:lnTo>
                  <a:pt x="1788" y="387"/>
                </a:lnTo>
                <a:lnTo>
                  <a:pt x="1785" y="389"/>
                </a:lnTo>
                <a:lnTo>
                  <a:pt x="1781" y="392"/>
                </a:lnTo>
                <a:lnTo>
                  <a:pt x="1778" y="393"/>
                </a:lnTo>
                <a:lnTo>
                  <a:pt x="1776" y="396"/>
                </a:lnTo>
                <a:lnTo>
                  <a:pt x="1776" y="400"/>
                </a:lnTo>
                <a:lnTo>
                  <a:pt x="1775" y="405"/>
                </a:lnTo>
                <a:lnTo>
                  <a:pt x="1774" y="417"/>
                </a:lnTo>
                <a:lnTo>
                  <a:pt x="1772" y="426"/>
                </a:lnTo>
                <a:lnTo>
                  <a:pt x="1771" y="429"/>
                </a:lnTo>
                <a:lnTo>
                  <a:pt x="1772" y="432"/>
                </a:lnTo>
                <a:lnTo>
                  <a:pt x="1773" y="436"/>
                </a:lnTo>
                <a:lnTo>
                  <a:pt x="1777" y="438"/>
                </a:lnTo>
                <a:lnTo>
                  <a:pt x="1782" y="439"/>
                </a:lnTo>
                <a:lnTo>
                  <a:pt x="1787" y="439"/>
                </a:lnTo>
                <a:lnTo>
                  <a:pt x="1793" y="437"/>
                </a:lnTo>
                <a:lnTo>
                  <a:pt x="1798" y="435"/>
                </a:lnTo>
                <a:lnTo>
                  <a:pt x="1805" y="432"/>
                </a:lnTo>
                <a:lnTo>
                  <a:pt x="1810" y="431"/>
                </a:lnTo>
                <a:lnTo>
                  <a:pt x="1815" y="431"/>
                </a:lnTo>
                <a:lnTo>
                  <a:pt x="1818" y="433"/>
                </a:lnTo>
                <a:lnTo>
                  <a:pt x="1820" y="435"/>
                </a:lnTo>
                <a:lnTo>
                  <a:pt x="1822" y="436"/>
                </a:lnTo>
                <a:lnTo>
                  <a:pt x="1826" y="436"/>
                </a:lnTo>
                <a:lnTo>
                  <a:pt x="1828" y="435"/>
                </a:lnTo>
                <a:lnTo>
                  <a:pt x="1835" y="432"/>
                </a:lnTo>
                <a:lnTo>
                  <a:pt x="1842" y="429"/>
                </a:lnTo>
                <a:lnTo>
                  <a:pt x="1855" y="423"/>
                </a:lnTo>
                <a:lnTo>
                  <a:pt x="1862" y="419"/>
                </a:lnTo>
                <a:lnTo>
                  <a:pt x="1869" y="414"/>
                </a:lnTo>
                <a:lnTo>
                  <a:pt x="1878" y="403"/>
                </a:lnTo>
                <a:lnTo>
                  <a:pt x="1882" y="399"/>
                </a:lnTo>
                <a:lnTo>
                  <a:pt x="1885" y="396"/>
                </a:lnTo>
                <a:lnTo>
                  <a:pt x="1886" y="396"/>
                </a:lnTo>
                <a:lnTo>
                  <a:pt x="1887" y="396"/>
                </a:lnTo>
                <a:lnTo>
                  <a:pt x="1887" y="397"/>
                </a:lnTo>
                <a:lnTo>
                  <a:pt x="1887" y="400"/>
                </a:lnTo>
                <a:lnTo>
                  <a:pt x="1884" y="405"/>
                </a:lnTo>
                <a:lnTo>
                  <a:pt x="1881" y="410"/>
                </a:lnTo>
                <a:lnTo>
                  <a:pt x="1877" y="415"/>
                </a:lnTo>
                <a:lnTo>
                  <a:pt x="1873" y="419"/>
                </a:lnTo>
                <a:lnTo>
                  <a:pt x="1865" y="425"/>
                </a:lnTo>
                <a:lnTo>
                  <a:pt x="1859" y="431"/>
                </a:lnTo>
                <a:lnTo>
                  <a:pt x="1859" y="432"/>
                </a:lnTo>
                <a:lnTo>
                  <a:pt x="1860" y="433"/>
                </a:lnTo>
                <a:lnTo>
                  <a:pt x="1862" y="433"/>
                </a:lnTo>
                <a:lnTo>
                  <a:pt x="1864" y="432"/>
                </a:lnTo>
                <a:lnTo>
                  <a:pt x="1872" y="430"/>
                </a:lnTo>
                <a:lnTo>
                  <a:pt x="1881" y="427"/>
                </a:lnTo>
                <a:lnTo>
                  <a:pt x="1891" y="424"/>
                </a:lnTo>
                <a:lnTo>
                  <a:pt x="1899" y="422"/>
                </a:lnTo>
                <a:lnTo>
                  <a:pt x="1903" y="421"/>
                </a:lnTo>
                <a:lnTo>
                  <a:pt x="1906" y="421"/>
                </a:lnTo>
                <a:lnTo>
                  <a:pt x="1908" y="421"/>
                </a:lnTo>
                <a:lnTo>
                  <a:pt x="1910" y="422"/>
                </a:lnTo>
                <a:lnTo>
                  <a:pt x="1911" y="424"/>
                </a:lnTo>
                <a:lnTo>
                  <a:pt x="1913" y="427"/>
                </a:lnTo>
                <a:lnTo>
                  <a:pt x="1913" y="429"/>
                </a:lnTo>
                <a:lnTo>
                  <a:pt x="1911" y="431"/>
                </a:lnTo>
                <a:lnTo>
                  <a:pt x="1910" y="433"/>
                </a:lnTo>
                <a:lnTo>
                  <a:pt x="1907" y="436"/>
                </a:lnTo>
                <a:lnTo>
                  <a:pt x="1903" y="438"/>
                </a:lnTo>
                <a:lnTo>
                  <a:pt x="1898" y="439"/>
                </a:lnTo>
                <a:lnTo>
                  <a:pt x="1893" y="440"/>
                </a:lnTo>
                <a:lnTo>
                  <a:pt x="1886" y="439"/>
                </a:lnTo>
                <a:lnTo>
                  <a:pt x="1880" y="438"/>
                </a:lnTo>
                <a:lnTo>
                  <a:pt x="1875" y="437"/>
                </a:lnTo>
                <a:lnTo>
                  <a:pt x="1871" y="437"/>
                </a:lnTo>
                <a:lnTo>
                  <a:pt x="1866" y="438"/>
                </a:lnTo>
                <a:lnTo>
                  <a:pt x="1864" y="439"/>
                </a:lnTo>
                <a:lnTo>
                  <a:pt x="1863" y="441"/>
                </a:lnTo>
                <a:lnTo>
                  <a:pt x="1862" y="443"/>
                </a:lnTo>
                <a:lnTo>
                  <a:pt x="1861" y="446"/>
                </a:lnTo>
                <a:lnTo>
                  <a:pt x="1860" y="452"/>
                </a:lnTo>
                <a:lnTo>
                  <a:pt x="1858" y="459"/>
                </a:lnTo>
                <a:lnTo>
                  <a:pt x="1856" y="463"/>
                </a:lnTo>
                <a:lnTo>
                  <a:pt x="1854" y="467"/>
                </a:lnTo>
                <a:lnTo>
                  <a:pt x="1851" y="469"/>
                </a:lnTo>
                <a:lnTo>
                  <a:pt x="1849" y="471"/>
                </a:lnTo>
                <a:lnTo>
                  <a:pt x="1845" y="470"/>
                </a:lnTo>
                <a:lnTo>
                  <a:pt x="1843" y="468"/>
                </a:lnTo>
                <a:lnTo>
                  <a:pt x="1839" y="465"/>
                </a:lnTo>
                <a:lnTo>
                  <a:pt x="1833" y="462"/>
                </a:lnTo>
                <a:lnTo>
                  <a:pt x="1825" y="458"/>
                </a:lnTo>
                <a:lnTo>
                  <a:pt x="1816" y="455"/>
                </a:lnTo>
                <a:lnTo>
                  <a:pt x="1808" y="453"/>
                </a:lnTo>
                <a:lnTo>
                  <a:pt x="1801" y="453"/>
                </a:lnTo>
                <a:lnTo>
                  <a:pt x="1798" y="453"/>
                </a:lnTo>
                <a:lnTo>
                  <a:pt x="1796" y="454"/>
                </a:lnTo>
                <a:lnTo>
                  <a:pt x="1795" y="455"/>
                </a:lnTo>
                <a:lnTo>
                  <a:pt x="1794" y="458"/>
                </a:lnTo>
                <a:lnTo>
                  <a:pt x="1794" y="463"/>
                </a:lnTo>
                <a:lnTo>
                  <a:pt x="1795" y="468"/>
                </a:lnTo>
                <a:lnTo>
                  <a:pt x="1796" y="473"/>
                </a:lnTo>
                <a:lnTo>
                  <a:pt x="1799" y="480"/>
                </a:lnTo>
                <a:lnTo>
                  <a:pt x="1803" y="484"/>
                </a:lnTo>
                <a:lnTo>
                  <a:pt x="1808" y="488"/>
                </a:lnTo>
                <a:lnTo>
                  <a:pt x="1810" y="489"/>
                </a:lnTo>
                <a:lnTo>
                  <a:pt x="1814" y="490"/>
                </a:lnTo>
                <a:lnTo>
                  <a:pt x="1817" y="490"/>
                </a:lnTo>
                <a:lnTo>
                  <a:pt x="1821" y="490"/>
                </a:lnTo>
                <a:lnTo>
                  <a:pt x="1829" y="489"/>
                </a:lnTo>
                <a:lnTo>
                  <a:pt x="1835" y="486"/>
                </a:lnTo>
                <a:lnTo>
                  <a:pt x="1839" y="483"/>
                </a:lnTo>
                <a:lnTo>
                  <a:pt x="1842" y="481"/>
                </a:lnTo>
                <a:lnTo>
                  <a:pt x="1844" y="479"/>
                </a:lnTo>
                <a:lnTo>
                  <a:pt x="1847" y="477"/>
                </a:lnTo>
                <a:lnTo>
                  <a:pt x="1849" y="477"/>
                </a:lnTo>
                <a:lnTo>
                  <a:pt x="1852" y="481"/>
                </a:lnTo>
                <a:lnTo>
                  <a:pt x="1857" y="489"/>
                </a:lnTo>
                <a:lnTo>
                  <a:pt x="1862" y="495"/>
                </a:lnTo>
                <a:lnTo>
                  <a:pt x="1865" y="498"/>
                </a:lnTo>
                <a:lnTo>
                  <a:pt x="1870" y="501"/>
                </a:lnTo>
                <a:lnTo>
                  <a:pt x="1875" y="502"/>
                </a:lnTo>
                <a:lnTo>
                  <a:pt x="1881" y="503"/>
                </a:lnTo>
                <a:lnTo>
                  <a:pt x="1885" y="503"/>
                </a:lnTo>
                <a:lnTo>
                  <a:pt x="1889" y="502"/>
                </a:lnTo>
                <a:lnTo>
                  <a:pt x="1895" y="499"/>
                </a:lnTo>
                <a:lnTo>
                  <a:pt x="1899" y="497"/>
                </a:lnTo>
                <a:lnTo>
                  <a:pt x="1908" y="490"/>
                </a:lnTo>
                <a:lnTo>
                  <a:pt x="1918" y="483"/>
                </a:lnTo>
                <a:lnTo>
                  <a:pt x="1925" y="475"/>
                </a:lnTo>
                <a:lnTo>
                  <a:pt x="1931" y="471"/>
                </a:lnTo>
                <a:lnTo>
                  <a:pt x="1935" y="470"/>
                </a:lnTo>
                <a:lnTo>
                  <a:pt x="1936" y="470"/>
                </a:lnTo>
                <a:lnTo>
                  <a:pt x="1937" y="471"/>
                </a:lnTo>
                <a:lnTo>
                  <a:pt x="1937" y="474"/>
                </a:lnTo>
                <a:lnTo>
                  <a:pt x="1936" y="487"/>
                </a:lnTo>
                <a:lnTo>
                  <a:pt x="1937" y="494"/>
                </a:lnTo>
                <a:lnTo>
                  <a:pt x="1938" y="496"/>
                </a:lnTo>
                <a:lnTo>
                  <a:pt x="1940" y="497"/>
                </a:lnTo>
                <a:lnTo>
                  <a:pt x="1943" y="496"/>
                </a:lnTo>
                <a:lnTo>
                  <a:pt x="1947" y="494"/>
                </a:lnTo>
                <a:lnTo>
                  <a:pt x="1960" y="486"/>
                </a:lnTo>
                <a:lnTo>
                  <a:pt x="1975" y="472"/>
                </a:lnTo>
                <a:lnTo>
                  <a:pt x="1984" y="465"/>
                </a:lnTo>
                <a:lnTo>
                  <a:pt x="1990" y="455"/>
                </a:lnTo>
                <a:lnTo>
                  <a:pt x="1993" y="451"/>
                </a:lnTo>
                <a:lnTo>
                  <a:pt x="1995" y="446"/>
                </a:lnTo>
                <a:lnTo>
                  <a:pt x="1997" y="442"/>
                </a:lnTo>
                <a:lnTo>
                  <a:pt x="1998" y="437"/>
                </a:lnTo>
                <a:lnTo>
                  <a:pt x="2001" y="425"/>
                </a:lnTo>
                <a:lnTo>
                  <a:pt x="2004" y="414"/>
                </a:lnTo>
                <a:lnTo>
                  <a:pt x="2008" y="402"/>
                </a:lnTo>
                <a:lnTo>
                  <a:pt x="2013" y="390"/>
                </a:lnTo>
                <a:lnTo>
                  <a:pt x="2017" y="381"/>
                </a:lnTo>
                <a:lnTo>
                  <a:pt x="2023" y="376"/>
                </a:lnTo>
                <a:lnTo>
                  <a:pt x="2025" y="374"/>
                </a:lnTo>
                <a:lnTo>
                  <a:pt x="2027" y="373"/>
                </a:lnTo>
                <a:lnTo>
                  <a:pt x="2029" y="374"/>
                </a:lnTo>
                <a:lnTo>
                  <a:pt x="2030" y="376"/>
                </a:lnTo>
                <a:lnTo>
                  <a:pt x="2033" y="381"/>
                </a:lnTo>
                <a:lnTo>
                  <a:pt x="2035" y="385"/>
                </a:lnTo>
                <a:lnTo>
                  <a:pt x="2037" y="389"/>
                </a:lnTo>
                <a:lnTo>
                  <a:pt x="2037" y="394"/>
                </a:lnTo>
                <a:lnTo>
                  <a:pt x="2037" y="399"/>
                </a:lnTo>
                <a:lnTo>
                  <a:pt x="2035" y="403"/>
                </a:lnTo>
                <a:lnTo>
                  <a:pt x="2032" y="408"/>
                </a:lnTo>
                <a:lnTo>
                  <a:pt x="2028" y="415"/>
                </a:lnTo>
                <a:lnTo>
                  <a:pt x="2016" y="428"/>
                </a:lnTo>
                <a:lnTo>
                  <a:pt x="2007" y="440"/>
                </a:lnTo>
                <a:lnTo>
                  <a:pt x="2004" y="444"/>
                </a:lnTo>
                <a:lnTo>
                  <a:pt x="2003" y="448"/>
                </a:lnTo>
                <a:lnTo>
                  <a:pt x="2004" y="449"/>
                </a:lnTo>
                <a:lnTo>
                  <a:pt x="2005" y="450"/>
                </a:lnTo>
                <a:lnTo>
                  <a:pt x="2007" y="451"/>
                </a:lnTo>
                <a:lnTo>
                  <a:pt x="2009" y="451"/>
                </a:lnTo>
                <a:lnTo>
                  <a:pt x="2026" y="450"/>
                </a:lnTo>
                <a:lnTo>
                  <a:pt x="2047" y="449"/>
                </a:lnTo>
                <a:lnTo>
                  <a:pt x="2055" y="448"/>
                </a:lnTo>
                <a:lnTo>
                  <a:pt x="2060" y="449"/>
                </a:lnTo>
                <a:lnTo>
                  <a:pt x="2062" y="450"/>
                </a:lnTo>
                <a:lnTo>
                  <a:pt x="2062" y="451"/>
                </a:lnTo>
                <a:lnTo>
                  <a:pt x="2062" y="453"/>
                </a:lnTo>
                <a:lnTo>
                  <a:pt x="2060" y="455"/>
                </a:lnTo>
                <a:lnTo>
                  <a:pt x="2057" y="459"/>
                </a:lnTo>
                <a:lnTo>
                  <a:pt x="2053" y="460"/>
                </a:lnTo>
                <a:lnTo>
                  <a:pt x="2049" y="462"/>
                </a:lnTo>
                <a:lnTo>
                  <a:pt x="2045" y="463"/>
                </a:lnTo>
                <a:lnTo>
                  <a:pt x="2034" y="463"/>
                </a:lnTo>
                <a:lnTo>
                  <a:pt x="2024" y="464"/>
                </a:lnTo>
                <a:lnTo>
                  <a:pt x="2014" y="464"/>
                </a:lnTo>
                <a:lnTo>
                  <a:pt x="2005" y="466"/>
                </a:lnTo>
                <a:lnTo>
                  <a:pt x="2002" y="467"/>
                </a:lnTo>
                <a:lnTo>
                  <a:pt x="1997" y="468"/>
                </a:lnTo>
                <a:lnTo>
                  <a:pt x="1995" y="470"/>
                </a:lnTo>
                <a:lnTo>
                  <a:pt x="1993" y="473"/>
                </a:lnTo>
                <a:lnTo>
                  <a:pt x="1992" y="476"/>
                </a:lnTo>
                <a:lnTo>
                  <a:pt x="1992" y="480"/>
                </a:lnTo>
                <a:lnTo>
                  <a:pt x="1992" y="483"/>
                </a:lnTo>
                <a:lnTo>
                  <a:pt x="1993" y="485"/>
                </a:lnTo>
                <a:lnTo>
                  <a:pt x="1997" y="490"/>
                </a:lnTo>
                <a:lnTo>
                  <a:pt x="2001" y="495"/>
                </a:lnTo>
                <a:lnTo>
                  <a:pt x="2005" y="498"/>
                </a:lnTo>
                <a:lnTo>
                  <a:pt x="2006" y="502"/>
                </a:lnTo>
                <a:lnTo>
                  <a:pt x="2006" y="504"/>
                </a:lnTo>
                <a:lnTo>
                  <a:pt x="2005" y="505"/>
                </a:lnTo>
                <a:lnTo>
                  <a:pt x="2003" y="505"/>
                </a:lnTo>
                <a:lnTo>
                  <a:pt x="2000" y="506"/>
                </a:lnTo>
                <a:lnTo>
                  <a:pt x="1985" y="507"/>
                </a:lnTo>
                <a:lnTo>
                  <a:pt x="1972" y="508"/>
                </a:lnTo>
                <a:lnTo>
                  <a:pt x="1967" y="509"/>
                </a:lnTo>
                <a:lnTo>
                  <a:pt x="1962" y="510"/>
                </a:lnTo>
                <a:lnTo>
                  <a:pt x="1959" y="512"/>
                </a:lnTo>
                <a:lnTo>
                  <a:pt x="1956" y="514"/>
                </a:lnTo>
                <a:lnTo>
                  <a:pt x="1953" y="516"/>
                </a:lnTo>
                <a:lnTo>
                  <a:pt x="1947" y="518"/>
                </a:lnTo>
                <a:lnTo>
                  <a:pt x="1941" y="519"/>
                </a:lnTo>
                <a:lnTo>
                  <a:pt x="1935" y="520"/>
                </a:lnTo>
                <a:lnTo>
                  <a:pt x="1928" y="521"/>
                </a:lnTo>
                <a:lnTo>
                  <a:pt x="1923" y="524"/>
                </a:lnTo>
                <a:lnTo>
                  <a:pt x="1922" y="525"/>
                </a:lnTo>
                <a:lnTo>
                  <a:pt x="1921" y="527"/>
                </a:lnTo>
                <a:lnTo>
                  <a:pt x="1921" y="529"/>
                </a:lnTo>
                <a:lnTo>
                  <a:pt x="1922" y="532"/>
                </a:lnTo>
                <a:lnTo>
                  <a:pt x="1929" y="546"/>
                </a:lnTo>
                <a:lnTo>
                  <a:pt x="1938" y="559"/>
                </a:lnTo>
                <a:lnTo>
                  <a:pt x="1946" y="571"/>
                </a:lnTo>
                <a:lnTo>
                  <a:pt x="1951" y="578"/>
                </a:lnTo>
                <a:lnTo>
                  <a:pt x="1957" y="587"/>
                </a:lnTo>
                <a:lnTo>
                  <a:pt x="1963" y="602"/>
                </a:lnTo>
                <a:lnTo>
                  <a:pt x="1966" y="604"/>
                </a:lnTo>
                <a:lnTo>
                  <a:pt x="1971" y="605"/>
                </a:lnTo>
                <a:lnTo>
                  <a:pt x="1976" y="606"/>
                </a:lnTo>
                <a:lnTo>
                  <a:pt x="1983" y="606"/>
                </a:lnTo>
                <a:lnTo>
                  <a:pt x="1987" y="606"/>
                </a:lnTo>
                <a:lnTo>
                  <a:pt x="1990" y="608"/>
                </a:lnTo>
                <a:lnTo>
                  <a:pt x="1991" y="609"/>
                </a:lnTo>
                <a:lnTo>
                  <a:pt x="1990" y="611"/>
                </a:lnTo>
                <a:lnTo>
                  <a:pt x="1990" y="613"/>
                </a:lnTo>
                <a:lnTo>
                  <a:pt x="1988" y="616"/>
                </a:lnTo>
                <a:lnTo>
                  <a:pt x="1981" y="626"/>
                </a:lnTo>
                <a:lnTo>
                  <a:pt x="1979" y="633"/>
                </a:lnTo>
                <a:lnTo>
                  <a:pt x="1976" y="635"/>
                </a:lnTo>
                <a:lnTo>
                  <a:pt x="1975" y="635"/>
                </a:lnTo>
                <a:lnTo>
                  <a:pt x="1972" y="635"/>
                </a:lnTo>
                <a:lnTo>
                  <a:pt x="1968" y="633"/>
                </a:lnTo>
                <a:lnTo>
                  <a:pt x="1958" y="628"/>
                </a:lnTo>
                <a:lnTo>
                  <a:pt x="1946" y="624"/>
                </a:lnTo>
                <a:lnTo>
                  <a:pt x="1941" y="621"/>
                </a:lnTo>
                <a:lnTo>
                  <a:pt x="1936" y="618"/>
                </a:lnTo>
                <a:lnTo>
                  <a:pt x="1932" y="614"/>
                </a:lnTo>
                <a:lnTo>
                  <a:pt x="1930" y="608"/>
                </a:lnTo>
                <a:lnTo>
                  <a:pt x="1924" y="591"/>
                </a:lnTo>
                <a:lnTo>
                  <a:pt x="1915" y="567"/>
                </a:lnTo>
                <a:lnTo>
                  <a:pt x="1908" y="554"/>
                </a:lnTo>
                <a:lnTo>
                  <a:pt x="1901" y="545"/>
                </a:lnTo>
                <a:lnTo>
                  <a:pt x="1898" y="540"/>
                </a:lnTo>
                <a:lnTo>
                  <a:pt x="1894" y="537"/>
                </a:lnTo>
                <a:lnTo>
                  <a:pt x="1891" y="535"/>
                </a:lnTo>
                <a:lnTo>
                  <a:pt x="1886" y="534"/>
                </a:lnTo>
                <a:lnTo>
                  <a:pt x="1879" y="532"/>
                </a:lnTo>
                <a:lnTo>
                  <a:pt x="1874" y="530"/>
                </a:lnTo>
                <a:lnTo>
                  <a:pt x="1871" y="528"/>
                </a:lnTo>
                <a:lnTo>
                  <a:pt x="1867" y="526"/>
                </a:lnTo>
                <a:lnTo>
                  <a:pt x="1865" y="525"/>
                </a:lnTo>
                <a:lnTo>
                  <a:pt x="1863" y="526"/>
                </a:lnTo>
                <a:lnTo>
                  <a:pt x="1862" y="529"/>
                </a:lnTo>
                <a:lnTo>
                  <a:pt x="1861" y="534"/>
                </a:lnTo>
                <a:lnTo>
                  <a:pt x="1860" y="540"/>
                </a:lnTo>
                <a:lnTo>
                  <a:pt x="1858" y="545"/>
                </a:lnTo>
                <a:lnTo>
                  <a:pt x="1856" y="548"/>
                </a:lnTo>
                <a:lnTo>
                  <a:pt x="1854" y="550"/>
                </a:lnTo>
                <a:lnTo>
                  <a:pt x="1852" y="553"/>
                </a:lnTo>
                <a:lnTo>
                  <a:pt x="1852" y="556"/>
                </a:lnTo>
                <a:lnTo>
                  <a:pt x="1852" y="560"/>
                </a:lnTo>
                <a:lnTo>
                  <a:pt x="1854" y="567"/>
                </a:lnTo>
                <a:lnTo>
                  <a:pt x="1858" y="583"/>
                </a:lnTo>
                <a:lnTo>
                  <a:pt x="1861" y="600"/>
                </a:lnTo>
                <a:lnTo>
                  <a:pt x="1863" y="607"/>
                </a:lnTo>
                <a:lnTo>
                  <a:pt x="1866" y="615"/>
                </a:lnTo>
                <a:lnTo>
                  <a:pt x="1870" y="621"/>
                </a:lnTo>
                <a:lnTo>
                  <a:pt x="1874" y="627"/>
                </a:lnTo>
                <a:lnTo>
                  <a:pt x="1877" y="629"/>
                </a:lnTo>
                <a:lnTo>
                  <a:pt x="1879" y="630"/>
                </a:lnTo>
                <a:lnTo>
                  <a:pt x="1881" y="630"/>
                </a:lnTo>
                <a:lnTo>
                  <a:pt x="1883" y="630"/>
                </a:lnTo>
                <a:lnTo>
                  <a:pt x="1887" y="629"/>
                </a:lnTo>
                <a:lnTo>
                  <a:pt x="1892" y="627"/>
                </a:lnTo>
                <a:lnTo>
                  <a:pt x="1894" y="626"/>
                </a:lnTo>
                <a:lnTo>
                  <a:pt x="1897" y="626"/>
                </a:lnTo>
                <a:lnTo>
                  <a:pt x="1899" y="628"/>
                </a:lnTo>
                <a:lnTo>
                  <a:pt x="1901" y="634"/>
                </a:lnTo>
                <a:lnTo>
                  <a:pt x="1902" y="647"/>
                </a:lnTo>
                <a:lnTo>
                  <a:pt x="1902" y="657"/>
                </a:lnTo>
                <a:lnTo>
                  <a:pt x="1903" y="661"/>
                </a:lnTo>
                <a:lnTo>
                  <a:pt x="1906" y="665"/>
                </a:lnTo>
                <a:lnTo>
                  <a:pt x="1910" y="671"/>
                </a:lnTo>
                <a:lnTo>
                  <a:pt x="1917" y="678"/>
                </a:lnTo>
                <a:lnTo>
                  <a:pt x="1924" y="684"/>
                </a:lnTo>
                <a:lnTo>
                  <a:pt x="1931" y="688"/>
                </a:lnTo>
                <a:lnTo>
                  <a:pt x="1939" y="689"/>
                </a:lnTo>
                <a:lnTo>
                  <a:pt x="1944" y="690"/>
                </a:lnTo>
                <a:lnTo>
                  <a:pt x="1949" y="690"/>
                </a:lnTo>
                <a:lnTo>
                  <a:pt x="1953" y="691"/>
                </a:lnTo>
                <a:lnTo>
                  <a:pt x="1956" y="692"/>
                </a:lnTo>
                <a:lnTo>
                  <a:pt x="1957" y="693"/>
                </a:lnTo>
                <a:lnTo>
                  <a:pt x="1958" y="695"/>
                </a:lnTo>
                <a:lnTo>
                  <a:pt x="1959" y="697"/>
                </a:lnTo>
                <a:lnTo>
                  <a:pt x="1959" y="703"/>
                </a:lnTo>
                <a:lnTo>
                  <a:pt x="1959" y="708"/>
                </a:lnTo>
                <a:lnTo>
                  <a:pt x="1957" y="712"/>
                </a:lnTo>
                <a:lnTo>
                  <a:pt x="1954" y="716"/>
                </a:lnTo>
                <a:lnTo>
                  <a:pt x="1951" y="719"/>
                </a:lnTo>
                <a:lnTo>
                  <a:pt x="1948" y="722"/>
                </a:lnTo>
                <a:lnTo>
                  <a:pt x="1944" y="724"/>
                </a:lnTo>
                <a:lnTo>
                  <a:pt x="1939" y="725"/>
                </a:lnTo>
                <a:lnTo>
                  <a:pt x="1929" y="728"/>
                </a:lnTo>
                <a:lnTo>
                  <a:pt x="1920" y="731"/>
                </a:lnTo>
                <a:lnTo>
                  <a:pt x="1916" y="732"/>
                </a:lnTo>
                <a:lnTo>
                  <a:pt x="1910" y="733"/>
                </a:lnTo>
                <a:lnTo>
                  <a:pt x="1907" y="732"/>
                </a:lnTo>
                <a:lnTo>
                  <a:pt x="1903" y="729"/>
                </a:lnTo>
                <a:lnTo>
                  <a:pt x="1900" y="726"/>
                </a:lnTo>
                <a:lnTo>
                  <a:pt x="1896" y="722"/>
                </a:lnTo>
                <a:lnTo>
                  <a:pt x="1891" y="718"/>
                </a:lnTo>
                <a:lnTo>
                  <a:pt x="1886" y="716"/>
                </a:lnTo>
                <a:lnTo>
                  <a:pt x="1881" y="715"/>
                </a:lnTo>
                <a:lnTo>
                  <a:pt x="1876" y="715"/>
                </a:lnTo>
                <a:lnTo>
                  <a:pt x="1871" y="716"/>
                </a:lnTo>
                <a:lnTo>
                  <a:pt x="1865" y="719"/>
                </a:lnTo>
                <a:lnTo>
                  <a:pt x="1852" y="731"/>
                </a:lnTo>
                <a:lnTo>
                  <a:pt x="1836" y="746"/>
                </a:lnTo>
                <a:lnTo>
                  <a:pt x="1829" y="753"/>
                </a:lnTo>
                <a:lnTo>
                  <a:pt x="1823" y="759"/>
                </a:lnTo>
                <a:lnTo>
                  <a:pt x="1822" y="762"/>
                </a:lnTo>
                <a:lnTo>
                  <a:pt x="1821" y="765"/>
                </a:lnTo>
                <a:lnTo>
                  <a:pt x="1822" y="768"/>
                </a:lnTo>
                <a:lnTo>
                  <a:pt x="1823" y="769"/>
                </a:lnTo>
                <a:lnTo>
                  <a:pt x="1828" y="772"/>
                </a:lnTo>
                <a:lnTo>
                  <a:pt x="1833" y="774"/>
                </a:lnTo>
                <a:lnTo>
                  <a:pt x="1839" y="775"/>
                </a:lnTo>
                <a:lnTo>
                  <a:pt x="1845" y="775"/>
                </a:lnTo>
                <a:lnTo>
                  <a:pt x="1857" y="774"/>
                </a:lnTo>
                <a:lnTo>
                  <a:pt x="1863" y="772"/>
                </a:lnTo>
                <a:lnTo>
                  <a:pt x="1870" y="768"/>
                </a:lnTo>
                <a:lnTo>
                  <a:pt x="1878" y="762"/>
                </a:lnTo>
                <a:lnTo>
                  <a:pt x="1882" y="760"/>
                </a:lnTo>
                <a:lnTo>
                  <a:pt x="1885" y="760"/>
                </a:lnTo>
                <a:lnTo>
                  <a:pt x="1886" y="761"/>
                </a:lnTo>
                <a:lnTo>
                  <a:pt x="1886" y="762"/>
                </a:lnTo>
                <a:lnTo>
                  <a:pt x="1886" y="766"/>
                </a:lnTo>
                <a:lnTo>
                  <a:pt x="1886" y="769"/>
                </a:lnTo>
                <a:lnTo>
                  <a:pt x="1881" y="780"/>
                </a:lnTo>
                <a:lnTo>
                  <a:pt x="1876" y="792"/>
                </a:lnTo>
                <a:lnTo>
                  <a:pt x="1874" y="796"/>
                </a:lnTo>
                <a:lnTo>
                  <a:pt x="1872" y="801"/>
                </a:lnTo>
                <a:lnTo>
                  <a:pt x="1871" y="805"/>
                </a:lnTo>
                <a:lnTo>
                  <a:pt x="1872" y="811"/>
                </a:lnTo>
                <a:lnTo>
                  <a:pt x="1876" y="822"/>
                </a:lnTo>
                <a:lnTo>
                  <a:pt x="1880" y="834"/>
                </a:lnTo>
                <a:lnTo>
                  <a:pt x="1882" y="839"/>
                </a:lnTo>
                <a:lnTo>
                  <a:pt x="1885" y="842"/>
                </a:lnTo>
                <a:lnTo>
                  <a:pt x="1888" y="844"/>
                </a:lnTo>
                <a:lnTo>
                  <a:pt x="1892" y="844"/>
                </a:lnTo>
                <a:lnTo>
                  <a:pt x="1902" y="838"/>
                </a:lnTo>
                <a:lnTo>
                  <a:pt x="1917" y="830"/>
                </a:lnTo>
                <a:lnTo>
                  <a:pt x="1923" y="825"/>
                </a:lnTo>
                <a:lnTo>
                  <a:pt x="1928" y="822"/>
                </a:lnTo>
                <a:lnTo>
                  <a:pt x="1931" y="822"/>
                </a:lnTo>
                <a:lnTo>
                  <a:pt x="1932" y="822"/>
                </a:lnTo>
                <a:lnTo>
                  <a:pt x="1933" y="822"/>
                </a:lnTo>
                <a:lnTo>
                  <a:pt x="1935" y="824"/>
                </a:lnTo>
                <a:lnTo>
                  <a:pt x="1935" y="828"/>
                </a:lnTo>
                <a:lnTo>
                  <a:pt x="1932" y="834"/>
                </a:lnTo>
                <a:lnTo>
                  <a:pt x="1929" y="838"/>
                </a:lnTo>
                <a:lnTo>
                  <a:pt x="1926" y="843"/>
                </a:lnTo>
                <a:lnTo>
                  <a:pt x="1919" y="853"/>
                </a:lnTo>
                <a:lnTo>
                  <a:pt x="1913" y="860"/>
                </a:lnTo>
                <a:lnTo>
                  <a:pt x="1908" y="866"/>
                </a:lnTo>
                <a:lnTo>
                  <a:pt x="1902" y="875"/>
                </a:lnTo>
                <a:lnTo>
                  <a:pt x="1898" y="878"/>
                </a:lnTo>
                <a:lnTo>
                  <a:pt x="1894" y="879"/>
                </a:lnTo>
                <a:lnTo>
                  <a:pt x="1891" y="879"/>
                </a:lnTo>
                <a:lnTo>
                  <a:pt x="1887" y="878"/>
                </a:lnTo>
                <a:lnTo>
                  <a:pt x="1884" y="877"/>
                </a:lnTo>
                <a:lnTo>
                  <a:pt x="1881" y="875"/>
                </a:lnTo>
                <a:lnTo>
                  <a:pt x="1865" y="865"/>
                </a:lnTo>
                <a:lnTo>
                  <a:pt x="1852" y="855"/>
                </a:lnTo>
                <a:lnTo>
                  <a:pt x="1847" y="849"/>
                </a:lnTo>
                <a:lnTo>
                  <a:pt x="1842" y="845"/>
                </a:lnTo>
                <a:lnTo>
                  <a:pt x="1839" y="841"/>
                </a:lnTo>
                <a:lnTo>
                  <a:pt x="1839" y="837"/>
                </a:lnTo>
                <a:lnTo>
                  <a:pt x="1841" y="828"/>
                </a:lnTo>
                <a:lnTo>
                  <a:pt x="1844" y="819"/>
                </a:lnTo>
                <a:lnTo>
                  <a:pt x="1844" y="816"/>
                </a:lnTo>
                <a:lnTo>
                  <a:pt x="1842" y="813"/>
                </a:lnTo>
                <a:lnTo>
                  <a:pt x="1839" y="812"/>
                </a:lnTo>
                <a:lnTo>
                  <a:pt x="1833" y="813"/>
                </a:lnTo>
                <a:lnTo>
                  <a:pt x="1827" y="814"/>
                </a:lnTo>
                <a:lnTo>
                  <a:pt x="1819" y="813"/>
                </a:lnTo>
                <a:lnTo>
                  <a:pt x="1814" y="810"/>
                </a:lnTo>
                <a:lnTo>
                  <a:pt x="1810" y="807"/>
                </a:lnTo>
                <a:lnTo>
                  <a:pt x="1808" y="807"/>
                </a:lnTo>
                <a:lnTo>
                  <a:pt x="1807" y="807"/>
                </a:lnTo>
                <a:lnTo>
                  <a:pt x="1806" y="807"/>
                </a:lnTo>
                <a:lnTo>
                  <a:pt x="1805" y="809"/>
                </a:lnTo>
                <a:lnTo>
                  <a:pt x="1804" y="814"/>
                </a:lnTo>
                <a:lnTo>
                  <a:pt x="1805" y="822"/>
                </a:lnTo>
                <a:lnTo>
                  <a:pt x="1807" y="833"/>
                </a:lnTo>
                <a:lnTo>
                  <a:pt x="1810" y="841"/>
                </a:lnTo>
                <a:lnTo>
                  <a:pt x="1812" y="847"/>
                </a:lnTo>
                <a:lnTo>
                  <a:pt x="1815" y="852"/>
                </a:lnTo>
                <a:lnTo>
                  <a:pt x="1821" y="858"/>
                </a:lnTo>
                <a:lnTo>
                  <a:pt x="1829" y="863"/>
                </a:lnTo>
                <a:lnTo>
                  <a:pt x="1835" y="870"/>
                </a:lnTo>
                <a:lnTo>
                  <a:pt x="1841" y="875"/>
                </a:lnTo>
                <a:lnTo>
                  <a:pt x="1842" y="877"/>
                </a:lnTo>
                <a:lnTo>
                  <a:pt x="1843" y="879"/>
                </a:lnTo>
                <a:lnTo>
                  <a:pt x="1842" y="881"/>
                </a:lnTo>
                <a:lnTo>
                  <a:pt x="1840" y="884"/>
                </a:lnTo>
                <a:lnTo>
                  <a:pt x="1828" y="889"/>
                </a:lnTo>
                <a:lnTo>
                  <a:pt x="1813" y="897"/>
                </a:lnTo>
                <a:lnTo>
                  <a:pt x="1805" y="904"/>
                </a:lnTo>
                <a:lnTo>
                  <a:pt x="1794" y="911"/>
                </a:lnTo>
                <a:lnTo>
                  <a:pt x="1784" y="918"/>
                </a:lnTo>
                <a:lnTo>
                  <a:pt x="1777" y="925"/>
                </a:lnTo>
                <a:lnTo>
                  <a:pt x="1772" y="931"/>
                </a:lnTo>
                <a:lnTo>
                  <a:pt x="1766" y="938"/>
                </a:lnTo>
                <a:lnTo>
                  <a:pt x="1762" y="941"/>
                </a:lnTo>
                <a:lnTo>
                  <a:pt x="1759" y="943"/>
                </a:lnTo>
                <a:lnTo>
                  <a:pt x="1755" y="943"/>
                </a:lnTo>
                <a:lnTo>
                  <a:pt x="1753" y="943"/>
                </a:lnTo>
                <a:lnTo>
                  <a:pt x="1749" y="941"/>
                </a:lnTo>
                <a:lnTo>
                  <a:pt x="1743" y="941"/>
                </a:lnTo>
                <a:lnTo>
                  <a:pt x="1735" y="941"/>
                </a:lnTo>
                <a:lnTo>
                  <a:pt x="1727" y="941"/>
                </a:lnTo>
                <a:lnTo>
                  <a:pt x="1712" y="942"/>
                </a:lnTo>
                <a:lnTo>
                  <a:pt x="1705" y="942"/>
                </a:lnTo>
                <a:lnTo>
                  <a:pt x="1706" y="942"/>
                </a:lnTo>
                <a:lnTo>
                  <a:pt x="1706" y="941"/>
                </a:lnTo>
                <a:lnTo>
                  <a:pt x="1704" y="935"/>
                </a:lnTo>
                <a:lnTo>
                  <a:pt x="1698" y="926"/>
                </a:lnTo>
                <a:lnTo>
                  <a:pt x="1689" y="914"/>
                </a:lnTo>
                <a:lnTo>
                  <a:pt x="1682" y="906"/>
                </a:lnTo>
                <a:lnTo>
                  <a:pt x="1678" y="904"/>
                </a:lnTo>
                <a:lnTo>
                  <a:pt x="1675" y="902"/>
                </a:lnTo>
                <a:lnTo>
                  <a:pt x="1672" y="900"/>
                </a:lnTo>
                <a:lnTo>
                  <a:pt x="1668" y="900"/>
                </a:lnTo>
                <a:lnTo>
                  <a:pt x="1655" y="898"/>
                </a:lnTo>
                <a:lnTo>
                  <a:pt x="1646" y="897"/>
                </a:lnTo>
                <a:lnTo>
                  <a:pt x="1642" y="897"/>
                </a:lnTo>
                <a:lnTo>
                  <a:pt x="1636" y="897"/>
                </a:lnTo>
                <a:lnTo>
                  <a:pt x="1632" y="900"/>
                </a:lnTo>
                <a:lnTo>
                  <a:pt x="1629" y="902"/>
                </a:lnTo>
                <a:close/>
                <a:moveTo>
                  <a:pt x="1753" y="857"/>
                </a:moveTo>
                <a:lnTo>
                  <a:pt x="1750" y="871"/>
                </a:lnTo>
                <a:lnTo>
                  <a:pt x="1746" y="883"/>
                </a:lnTo>
                <a:lnTo>
                  <a:pt x="1745" y="886"/>
                </a:lnTo>
                <a:lnTo>
                  <a:pt x="1747" y="891"/>
                </a:lnTo>
                <a:lnTo>
                  <a:pt x="1748" y="893"/>
                </a:lnTo>
                <a:lnTo>
                  <a:pt x="1750" y="896"/>
                </a:lnTo>
                <a:lnTo>
                  <a:pt x="1753" y="896"/>
                </a:lnTo>
                <a:lnTo>
                  <a:pt x="1755" y="896"/>
                </a:lnTo>
                <a:lnTo>
                  <a:pt x="1761" y="892"/>
                </a:lnTo>
                <a:lnTo>
                  <a:pt x="1766" y="889"/>
                </a:lnTo>
                <a:lnTo>
                  <a:pt x="1771" y="885"/>
                </a:lnTo>
                <a:lnTo>
                  <a:pt x="1774" y="881"/>
                </a:lnTo>
                <a:lnTo>
                  <a:pt x="1775" y="878"/>
                </a:lnTo>
                <a:lnTo>
                  <a:pt x="1775" y="875"/>
                </a:lnTo>
                <a:lnTo>
                  <a:pt x="1775" y="870"/>
                </a:lnTo>
                <a:lnTo>
                  <a:pt x="1774" y="866"/>
                </a:lnTo>
                <a:lnTo>
                  <a:pt x="1771" y="859"/>
                </a:lnTo>
                <a:lnTo>
                  <a:pt x="1769" y="855"/>
                </a:lnTo>
                <a:lnTo>
                  <a:pt x="1766" y="850"/>
                </a:lnTo>
                <a:lnTo>
                  <a:pt x="1762" y="846"/>
                </a:lnTo>
                <a:lnTo>
                  <a:pt x="1760" y="844"/>
                </a:lnTo>
                <a:lnTo>
                  <a:pt x="1757" y="843"/>
                </a:lnTo>
                <a:lnTo>
                  <a:pt x="1755" y="843"/>
                </a:lnTo>
                <a:lnTo>
                  <a:pt x="1755" y="844"/>
                </a:lnTo>
                <a:lnTo>
                  <a:pt x="1754" y="853"/>
                </a:lnTo>
                <a:lnTo>
                  <a:pt x="1753" y="857"/>
                </a:lnTo>
                <a:close/>
                <a:moveTo>
                  <a:pt x="1643" y="847"/>
                </a:moveTo>
                <a:lnTo>
                  <a:pt x="1645" y="849"/>
                </a:lnTo>
                <a:lnTo>
                  <a:pt x="1650" y="853"/>
                </a:lnTo>
                <a:lnTo>
                  <a:pt x="1655" y="856"/>
                </a:lnTo>
                <a:lnTo>
                  <a:pt x="1661" y="859"/>
                </a:lnTo>
                <a:lnTo>
                  <a:pt x="1667" y="861"/>
                </a:lnTo>
                <a:lnTo>
                  <a:pt x="1674" y="863"/>
                </a:lnTo>
                <a:lnTo>
                  <a:pt x="1679" y="863"/>
                </a:lnTo>
                <a:lnTo>
                  <a:pt x="1682" y="863"/>
                </a:lnTo>
                <a:lnTo>
                  <a:pt x="1687" y="861"/>
                </a:lnTo>
                <a:lnTo>
                  <a:pt x="1695" y="862"/>
                </a:lnTo>
                <a:lnTo>
                  <a:pt x="1698" y="862"/>
                </a:lnTo>
                <a:lnTo>
                  <a:pt x="1700" y="860"/>
                </a:lnTo>
                <a:lnTo>
                  <a:pt x="1701" y="857"/>
                </a:lnTo>
                <a:lnTo>
                  <a:pt x="1700" y="850"/>
                </a:lnTo>
                <a:lnTo>
                  <a:pt x="1698" y="843"/>
                </a:lnTo>
                <a:lnTo>
                  <a:pt x="1695" y="839"/>
                </a:lnTo>
                <a:lnTo>
                  <a:pt x="1689" y="835"/>
                </a:lnTo>
                <a:lnTo>
                  <a:pt x="1685" y="833"/>
                </a:lnTo>
                <a:lnTo>
                  <a:pt x="1677" y="831"/>
                </a:lnTo>
                <a:lnTo>
                  <a:pt x="1672" y="831"/>
                </a:lnTo>
                <a:lnTo>
                  <a:pt x="1668" y="831"/>
                </a:lnTo>
                <a:lnTo>
                  <a:pt x="1663" y="830"/>
                </a:lnTo>
                <a:lnTo>
                  <a:pt x="1661" y="830"/>
                </a:lnTo>
                <a:lnTo>
                  <a:pt x="1658" y="830"/>
                </a:lnTo>
                <a:lnTo>
                  <a:pt x="1656" y="831"/>
                </a:lnTo>
                <a:lnTo>
                  <a:pt x="1654" y="833"/>
                </a:lnTo>
                <a:lnTo>
                  <a:pt x="1646" y="842"/>
                </a:lnTo>
                <a:lnTo>
                  <a:pt x="1643" y="847"/>
                </a:lnTo>
                <a:close/>
                <a:moveTo>
                  <a:pt x="1425" y="821"/>
                </a:moveTo>
                <a:lnTo>
                  <a:pt x="1424" y="824"/>
                </a:lnTo>
                <a:lnTo>
                  <a:pt x="1424" y="832"/>
                </a:lnTo>
                <a:lnTo>
                  <a:pt x="1424" y="841"/>
                </a:lnTo>
                <a:lnTo>
                  <a:pt x="1426" y="853"/>
                </a:lnTo>
                <a:lnTo>
                  <a:pt x="1428" y="864"/>
                </a:lnTo>
                <a:lnTo>
                  <a:pt x="1432" y="876"/>
                </a:lnTo>
                <a:lnTo>
                  <a:pt x="1435" y="886"/>
                </a:lnTo>
                <a:lnTo>
                  <a:pt x="1439" y="894"/>
                </a:lnTo>
                <a:lnTo>
                  <a:pt x="1444" y="901"/>
                </a:lnTo>
                <a:lnTo>
                  <a:pt x="1449" y="904"/>
                </a:lnTo>
                <a:lnTo>
                  <a:pt x="1456" y="907"/>
                </a:lnTo>
                <a:lnTo>
                  <a:pt x="1462" y="907"/>
                </a:lnTo>
                <a:lnTo>
                  <a:pt x="1464" y="907"/>
                </a:lnTo>
                <a:lnTo>
                  <a:pt x="1466" y="906"/>
                </a:lnTo>
                <a:lnTo>
                  <a:pt x="1468" y="905"/>
                </a:lnTo>
                <a:lnTo>
                  <a:pt x="1470" y="903"/>
                </a:lnTo>
                <a:lnTo>
                  <a:pt x="1470" y="902"/>
                </a:lnTo>
                <a:lnTo>
                  <a:pt x="1471" y="899"/>
                </a:lnTo>
                <a:lnTo>
                  <a:pt x="1470" y="897"/>
                </a:lnTo>
                <a:lnTo>
                  <a:pt x="1469" y="893"/>
                </a:lnTo>
                <a:lnTo>
                  <a:pt x="1462" y="879"/>
                </a:lnTo>
                <a:lnTo>
                  <a:pt x="1453" y="864"/>
                </a:lnTo>
                <a:lnTo>
                  <a:pt x="1445" y="852"/>
                </a:lnTo>
                <a:lnTo>
                  <a:pt x="1440" y="844"/>
                </a:lnTo>
                <a:lnTo>
                  <a:pt x="1432" y="831"/>
                </a:lnTo>
                <a:lnTo>
                  <a:pt x="1425" y="821"/>
                </a:lnTo>
                <a:close/>
                <a:moveTo>
                  <a:pt x="1560" y="571"/>
                </a:moveTo>
                <a:lnTo>
                  <a:pt x="1560" y="578"/>
                </a:lnTo>
                <a:lnTo>
                  <a:pt x="1562" y="587"/>
                </a:lnTo>
                <a:lnTo>
                  <a:pt x="1565" y="598"/>
                </a:lnTo>
                <a:lnTo>
                  <a:pt x="1569" y="607"/>
                </a:lnTo>
                <a:lnTo>
                  <a:pt x="1574" y="616"/>
                </a:lnTo>
                <a:lnTo>
                  <a:pt x="1578" y="621"/>
                </a:lnTo>
                <a:lnTo>
                  <a:pt x="1580" y="622"/>
                </a:lnTo>
                <a:lnTo>
                  <a:pt x="1583" y="622"/>
                </a:lnTo>
                <a:lnTo>
                  <a:pt x="1584" y="621"/>
                </a:lnTo>
                <a:lnTo>
                  <a:pt x="1585" y="619"/>
                </a:lnTo>
                <a:lnTo>
                  <a:pt x="1589" y="604"/>
                </a:lnTo>
                <a:lnTo>
                  <a:pt x="1594" y="591"/>
                </a:lnTo>
                <a:lnTo>
                  <a:pt x="1596" y="584"/>
                </a:lnTo>
                <a:lnTo>
                  <a:pt x="1597" y="579"/>
                </a:lnTo>
                <a:lnTo>
                  <a:pt x="1596" y="573"/>
                </a:lnTo>
                <a:lnTo>
                  <a:pt x="1594" y="569"/>
                </a:lnTo>
                <a:lnTo>
                  <a:pt x="1589" y="560"/>
                </a:lnTo>
                <a:lnTo>
                  <a:pt x="1585" y="556"/>
                </a:lnTo>
                <a:lnTo>
                  <a:pt x="1584" y="555"/>
                </a:lnTo>
                <a:lnTo>
                  <a:pt x="1581" y="555"/>
                </a:lnTo>
                <a:lnTo>
                  <a:pt x="1579" y="555"/>
                </a:lnTo>
                <a:lnTo>
                  <a:pt x="1577" y="556"/>
                </a:lnTo>
                <a:lnTo>
                  <a:pt x="1567" y="564"/>
                </a:lnTo>
                <a:lnTo>
                  <a:pt x="1560" y="571"/>
                </a:lnTo>
                <a:close/>
                <a:moveTo>
                  <a:pt x="1600" y="722"/>
                </a:moveTo>
                <a:lnTo>
                  <a:pt x="1600" y="729"/>
                </a:lnTo>
                <a:lnTo>
                  <a:pt x="1601" y="736"/>
                </a:lnTo>
                <a:lnTo>
                  <a:pt x="1605" y="744"/>
                </a:lnTo>
                <a:lnTo>
                  <a:pt x="1608" y="751"/>
                </a:lnTo>
                <a:lnTo>
                  <a:pt x="1612" y="757"/>
                </a:lnTo>
                <a:lnTo>
                  <a:pt x="1614" y="763"/>
                </a:lnTo>
                <a:lnTo>
                  <a:pt x="1616" y="769"/>
                </a:lnTo>
                <a:lnTo>
                  <a:pt x="1617" y="773"/>
                </a:lnTo>
                <a:lnTo>
                  <a:pt x="1616" y="777"/>
                </a:lnTo>
                <a:lnTo>
                  <a:pt x="1614" y="780"/>
                </a:lnTo>
                <a:lnTo>
                  <a:pt x="1611" y="782"/>
                </a:lnTo>
                <a:lnTo>
                  <a:pt x="1608" y="785"/>
                </a:lnTo>
                <a:lnTo>
                  <a:pt x="1607" y="787"/>
                </a:lnTo>
                <a:lnTo>
                  <a:pt x="1606" y="789"/>
                </a:lnTo>
                <a:lnTo>
                  <a:pt x="1606" y="791"/>
                </a:lnTo>
                <a:lnTo>
                  <a:pt x="1606" y="793"/>
                </a:lnTo>
                <a:lnTo>
                  <a:pt x="1609" y="799"/>
                </a:lnTo>
                <a:lnTo>
                  <a:pt x="1615" y="807"/>
                </a:lnTo>
                <a:lnTo>
                  <a:pt x="1623" y="815"/>
                </a:lnTo>
                <a:lnTo>
                  <a:pt x="1630" y="819"/>
                </a:lnTo>
                <a:lnTo>
                  <a:pt x="1636" y="820"/>
                </a:lnTo>
                <a:lnTo>
                  <a:pt x="1640" y="820"/>
                </a:lnTo>
                <a:lnTo>
                  <a:pt x="1646" y="816"/>
                </a:lnTo>
                <a:lnTo>
                  <a:pt x="1652" y="812"/>
                </a:lnTo>
                <a:lnTo>
                  <a:pt x="1659" y="807"/>
                </a:lnTo>
                <a:lnTo>
                  <a:pt x="1671" y="801"/>
                </a:lnTo>
                <a:lnTo>
                  <a:pt x="1675" y="798"/>
                </a:lnTo>
                <a:lnTo>
                  <a:pt x="1678" y="793"/>
                </a:lnTo>
                <a:lnTo>
                  <a:pt x="1679" y="790"/>
                </a:lnTo>
                <a:lnTo>
                  <a:pt x="1679" y="787"/>
                </a:lnTo>
                <a:lnTo>
                  <a:pt x="1678" y="783"/>
                </a:lnTo>
                <a:lnTo>
                  <a:pt x="1676" y="779"/>
                </a:lnTo>
                <a:lnTo>
                  <a:pt x="1669" y="765"/>
                </a:lnTo>
                <a:lnTo>
                  <a:pt x="1665" y="751"/>
                </a:lnTo>
                <a:lnTo>
                  <a:pt x="1662" y="745"/>
                </a:lnTo>
                <a:lnTo>
                  <a:pt x="1657" y="738"/>
                </a:lnTo>
                <a:lnTo>
                  <a:pt x="1651" y="733"/>
                </a:lnTo>
                <a:lnTo>
                  <a:pt x="1640" y="728"/>
                </a:lnTo>
                <a:lnTo>
                  <a:pt x="1629" y="724"/>
                </a:lnTo>
                <a:lnTo>
                  <a:pt x="1620" y="722"/>
                </a:lnTo>
                <a:lnTo>
                  <a:pt x="1613" y="721"/>
                </a:lnTo>
                <a:lnTo>
                  <a:pt x="1608" y="721"/>
                </a:lnTo>
                <a:lnTo>
                  <a:pt x="1601" y="722"/>
                </a:lnTo>
                <a:lnTo>
                  <a:pt x="1600" y="722"/>
                </a:lnTo>
                <a:close/>
                <a:moveTo>
                  <a:pt x="1423" y="662"/>
                </a:moveTo>
                <a:lnTo>
                  <a:pt x="1422" y="666"/>
                </a:lnTo>
                <a:lnTo>
                  <a:pt x="1422" y="670"/>
                </a:lnTo>
                <a:lnTo>
                  <a:pt x="1423" y="673"/>
                </a:lnTo>
                <a:lnTo>
                  <a:pt x="1425" y="678"/>
                </a:lnTo>
                <a:lnTo>
                  <a:pt x="1430" y="685"/>
                </a:lnTo>
                <a:lnTo>
                  <a:pt x="1436" y="691"/>
                </a:lnTo>
                <a:lnTo>
                  <a:pt x="1449" y="702"/>
                </a:lnTo>
                <a:lnTo>
                  <a:pt x="1459" y="711"/>
                </a:lnTo>
                <a:lnTo>
                  <a:pt x="1462" y="714"/>
                </a:lnTo>
                <a:lnTo>
                  <a:pt x="1466" y="717"/>
                </a:lnTo>
                <a:lnTo>
                  <a:pt x="1470" y="719"/>
                </a:lnTo>
                <a:lnTo>
                  <a:pt x="1476" y="722"/>
                </a:lnTo>
                <a:lnTo>
                  <a:pt x="1479" y="724"/>
                </a:lnTo>
                <a:lnTo>
                  <a:pt x="1481" y="727"/>
                </a:lnTo>
                <a:lnTo>
                  <a:pt x="1480" y="728"/>
                </a:lnTo>
                <a:lnTo>
                  <a:pt x="1480" y="730"/>
                </a:lnTo>
                <a:lnTo>
                  <a:pt x="1478" y="733"/>
                </a:lnTo>
                <a:lnTo>
                  <a:pt x="1475" y="735"/>
                </a:lnTo>
                <a:lnTo>
                  <a:pt x="1468" y="740"/>
                </a:lnTo>
                <a:lnTo>
                  <a:pt x="1462" y="743"/>
                </a:lnTo>
                <a:lnTo>
                  <a:pt x="1457" y="745"/>
                </a:lnTo>
                <a:lnTo>
                  <a:pt x="1453" y="746"/>
                </a:lnTo>
                <a:lnTo>
                  <a:pt x="1448" y="746"/>
                </a:lnTo>
                <a:lnTo>
                  <a:pt x="1446" y="748"/>
                </a:lnTo>
                <a:lnTo>
                  <a:pt x="1446" y="750"/>
                </a:lnTo>
                <a:lnTo>
                  <a:pt x="1447" y="754"/>
                </a:lnTo>
                <a:lnTo>
                  <a:pt x="1449" y="758"/>
                </a:lnTo>
                <a:lnTo>
                  <a:pt x="1454" y="762"/>
                </a:lnTo>
                <a:lnTo>
                  <a:pt x="1458" y="767"/>
                </a:lnTo>
                <a:lnTo>
                  <a:pt x="1462" y="770"/>
                </a:lnTo>
                <a:lnTo>
                  <a:pt x="1471" y="774"/>
                </a:lnTo>
                <a:lnTo>
                  <a:pt x="1480" y="776"/>
                </a:lnTo>
                <a:lnTo>
                  <a:pt x="1484" y="776"/>
                </a:lnTo>
                <a:lnTo>
                  <a:pt x="1487" y="774"/>
                </a:lnTo>
                <a:lnTo>
                  <a:pt x="1491" y="772"/>
                </a:lnTo>
                <a:lnTo>
                  <a:pt x="1496" y="770"/>
                </a:lnTo>
                <a:lnTo>
                  <a:pt x="1500" y="767"/>
                </a:lnTo>
                <a:lnTo>
                  <a:pt x="1504" y="766"/>
                </a:lnTo>
                <a:lnTo>
                  <a:pt x="1507" y="766"/>
                </a:lnTo>
                <a:lnTo>
                  <a:pt x="1510" y="767"/>
                </a:lnTo>
                <a:lnTo>
                  <a:pt x="1516" y="772"/>
                </a:lnTo>
                <a:lnTo>
                  <a:pt x="1524" y="777"/>
                </a:lnTo>
                <a:lnTo>
                  <a:pt x="1528" y="779"/>
                </a:lnTo>
                <a:lnTo>
                  <a:pt x="1531" y="782"/>
                </a:lnTo>
                <a:lnTo>
                  <a:pt x="1533" y="785"/>
                </a:lnTo>
                <a:lnTo>
                  <a:pt x="1534" y="789"/>
                </a:lnTo>
                <a:lnTo>
                  <a:pt x="1534" y="795"/>
                </a:lnTo>
                <a:lnTo>
                  <a:pt x="1533" y="801"/>
                </a:lnTo>
                <a:lnTo>
                  <a:pt x="1534" y="804"/>
                </a:lnTo>
                <a:lnTo>
                  <a:pt x="1536" y="807"/>
                </a:lnTo>
                <a:lnTo>
                  <a:pt x="1540" y="811"/>
                </a:lnTo>
                <a:lnTo>
                  <a:pt x="1546" y="813"/>
                </a:lnTo>
                <a:lnTo>
                  <a:pt x="1557" y="819"/>
                </a:lnTo>
                <a:lnTo>
                  <a:pt x="1565" y="822"/>
                </a:lnTo>
                <a:lnTo>
                  <a:pt x="1567" y="822"/>
                </a:lnTo>
                <a:lnTo>
                  <a:pt x="1569" y="820"/>
                </a:lnTo>
                <a:lnTo>
                  <a:pt x="1570" y="817"/>
                </a:lnTo>
                <a:lnTo>
                  <a:pt x="1571" y="811"/>
                </a:lnTo>
                <a:lnTo>
                  <a:pt x="1572" y="802"/>
                </a:lnTo>
                <a:lnTo>
                  <a:pt x="1572" y="795"/>
                </a:lnTo>
                <a:lnTo>
                  <a:pt x="1571" y="787"/>
                </a:lnTo>
                <a:lnTo>
                  <a:pt x="1570" y="779"/>
                </a:lnTo>
                <a:lnTo>
                  <a:pt x="1566" y="763"/>
                </a:lnTo>
                <a:lnTo>
                  <a:pt x="1560" y="748"/>
                </a:lnTo>
                <a:lnTo>
                  <a:pt x="1557" y="739"/>
                </a:lnTo>
                <a:lnTo>
                  <a:pt x="1551" y="732"/>
                </a:lnTo>
                <a:lnTo>
                  <a:pt x="1544" y="724"/>
                </a:lnTo>
                <a:lnTo>
                  <a:pt x="1534" y="716"/>
                </a:lnTo>
                <a:lnTo>
                  <a:pt x="1514" y="702"/>
                </a:lnTo>
                <a:lnTo>
                  <a:pt x="1497" y="689"/>
                </a:lnTo>
                <a:lnTo>
                  <a:pt x="1489" y="683"/>
                </a:lnTo>
                <a:lnTo>
                  <a:pt x="1483" y="678"/>
                </a:lnTo>
                <a:lnTo>
                  <a:pt x="1479" y="671"/>
                </a:lnTo>
                <a:lnTo>
                  <a:pt x="1475" y="666"/>
                </a:lnTo>
                <a:lnTo>
                  <a:pt x="1469" y="657"/>
                </a:lnTo>
                <a:lnTo>
                  <a:pt x="1464" y="651"/>
                </a:lnTo>
                <a:lnTo>
                  <a:pt x="1459" y="649"/>
                </a:lnTo>
                <a:lnTo>
                  <a:pt x="1453" y="648"/>
                </a:lnTo>
                <a:lnTo>
                  <a:pt x="1449" y="648"/>
                </a:lnTo>
                <a:lnTo>
                  <a:pt x="1445" y="649"/>
                </a:lnTo>
                <a:lnTo>
                  <a:pt x="1442" y="651"/>
                </a:lnTo>
                <a:lnTo>
                  <a:pt x="1438" y="653"/>
                </a:lnTo>
                <a:lnTo>
                  <a:pt x="1426" y="660"/>
                </a:lnTo>
                <a:lnTo>
                  <a:pt x="1423" y="662"/>
                </a:lnTo>
                <a:close/>
                <a:moveTo>
                  <a:pt x="1256" y="767"/>
                </a:moveTo>
                <a:lnTo>
                  <a:pt x="1259" y="771"/>
                </a:lnTo>
                <a:lnTo>
                  <a:pt x="1265" y="774"/>
                </a:lnTo>
                <a:lnTo>
                  <a:pt x="1271" y="776"/>
                </a:lnTo>
                <a:lnTo>
                  <a:pt x="1279" y="777"/>
                </a:lnTo>
                <a:lnTo>
                  <a:pt x="1291" y="777"/>
                </a:lnTo>
                <a:lnTo>
                  <a:pt x="1296" y="777"/>
                </a:lnTo>
                <a:lnTo>
                  <a:pt x="1303" y="779"/>
                </a:lnTo>
                <a:lnTo>
                  <a:pt x="1316" y="782"/>
                </a:lnTo>
                <a:lnTo>
                  <a:pt x="1324" y="782"/>
                </a:lnTo>
                <a:lnTo>
                  <a:pt x="1331" y="782"/>
                </a:lnTo>
                <a:lnTo>
                  <a:pt x="1333" y="781"/>
                </a:lnTo>
                <a:lnTo>
                  <a:pt x="1335" y="780"/>
                </a:lnTo>
                <a:lnTo>
                  <a:pt x="1336" y="778"/>
                </a:lnTo>
                <a:lnTo>
                  <a:pt x="1337" y="776"/>
                </a:lnTo>
                <a:lnTo>
                  <a:pt x="1337" y="771"/>
                </a:lnTo>
                <a:lnTo>
                  <a:pt x="1336" y="763"/>
                </a:lnTo>
                <a:lnTo>
                  <a:pt x="1334" y="755"/>
                </a:lnTo>
                <a:lnTo>
                  <a:pt x="1332" y="747"/>
                </a:lnTo>
                <a:lnTo>
                  <a:pt x="1329" y="739"/>
                </a:lnTo>
                <a:lnTo>
                  <a:pt x="1326" y="733"/>
                </a:lnTo>
                <a:lnTo>
                  <a:pt x="1322" y="728"/>
                </a:lnTo>
                <a:lnTo>
                  <a:pt x="1317" y="725"/>
                </a:lnTo>
                <a:lnTo>
                  <a:pt x="1314" y="725"/>
                </a:lnTo>
                <a:lnTo>
                  <a:pt x="1312" y="725"/>
                </a:lnTo>
                <a:lnTo>
                  <a:pt x="1310" y="727"/>
                </a:lnTo>
                <a:lnTo>
                  <a:pt x="1309" y="729"/>
                </a:lnTo>
                <a:lnTo>
                  <a:pt x="1307" y="732"/>
                </a:lnTo>
                <a:lnTo>
                  <a:pt x="1305" y="736"/>
                </a:lnTo>
                <a:lnTo>
                  <a:pt x="1302" y="739"/>
                </a:lnTo>
                <a:lnTo>
                  <a:pt x="1296" y="744"/>
                </a:lnTo>
                <a:lnTo>
                  <a:pt x="1283" y="751"/>
                </a:lnTo>
                <a:lnTo>
                  <a:pt x="1269" y="759"/>
                </a:lnTo>
                <a:lnTo>
                  <a:pt x="1259" y="766"/>
                </a:lnTo>
                <a:lnTo>
                  <a:pt x="1256" y="767"/>
                </a:lnTo>
                <a:close/>
                <a:moveTo>
                  <a:pt x="1218" y="819"/>
                </a:moveTo>
                <a:lnTo>
                  <a:pt x="1227" y="822"/>
                </a:lnTo>
                <a:lnTo>
                  <a:pt x="1239" y="824"/>
                </a:lnTo>
                <a:lnTo>
                  <a:pt x="1245" y="825"/>
                </a:lnTo>
                <a:lnTo>
                  <a:pt x="1249" y="827"/>
                </a:lnTo>
                <a:lnTo>
                  <a:pt x="1251" y="830"/>
                </a:lnTo>
                <a:lnTo>
                  <a:pt x="1252" y="831"/>
                </a:lnTo>
                <a:lnTo>
                  <a:pt x="1254" y="833"/>
                </a:lnTo>
                <a:lnTo>
                  <a:pt x="1254" y="836"/>
                </a:lnTo>
                <a:lnTo>
                  <a:pt x="1254" y="839"/>
                </a:lnTo>
                <a:lnTo>
                  <a:pt x="1255" y="841"/>
                </a:lnTo>
                <a:lnTo>
                  <a:pt x="1256" y="844"/>
                </a:lnTo>
                <a:lnTo>
                  <a:pt x="1258" y="847"/>
                </a:lnTo>
                <a:lnTo>
                  <a:pt x="1262" y="853"/>
                </a:lnTo>
                <a:lnTo>
                  <a:pt x="1268" y="857"/>
                </a:lnTo>
                <a:lnTo>
                  <a:pt x="1281" y="865"/>
                </a:lnTo>
                <a:lnTo>
                  <a:pt x="1291" y="870"/>
                </a:lnTo>
                <a:lnTo>
                  <a:pt x="1293" y="871"/>
                </a:lnTo>
                <a:lnTo>
                  <a:pt x="1295" y="870"/>
                </a:lnTo>
                <a:lnTo>
                  <a:pt x="1299" y="868"/>
                </a:lnTo>
                <a:lnTo>
                  <a:pt x="1301" y="865"/>
                </a:lnTo>
                <a:lnTo>
                  <a:pt x="1307" y="858"/>
                </a:lnTo>
                <a:lnTo>
                  <a:pt x="1312" y="848"/>
                </a:lnTo>
                <a:lnTo>
                  <a:pt x="1322" y="831"/>
                </a:lnTo>
                <a:lnTo>
                  <a:pt x="1326" y="822"/>
                </a:lnTo>
                <a:lnTo>
                  <a:pt x="1331" y="820"/>
                </a:lnTo>
                <a:lnTo>
                  <a:pt x="1340" y="816"/>
                </a:lnTo>
                <a:lnTo>
                  <a:pt x="1345" y="813"/>
                </a:lnTo>
                <a:lnTo>
                  <a:pt x="1349" y="810"/>
                </a:lnTo>
                <a:lnTo>
                  <a:pt x="1350" y="807"/>
                </a:lnTo>
                <a:lnTo>
                  <a:pt x="1350" y="806"/>
                </a:lnTo>
                <a:lnTo>
                  <a:pt x="1350" y="805"/>
                </a:lnTo>
                <a:lnTo>
                  <a:pt x="1349" y="804"/>
                </a:lnTo>
                <a:lnTo>
                  <a:pt x="1343" y="799"/>
                </a:lnTo>
                <a:lnTo>
                  <a:pt x="1334" y="795"/>
                </a:lnTo>
                <a:lnTo>
                  <a:pt x="1328" y="795"/>
                </a:lnTo>
                <a:lnTo>
                  <a:pt x="1322" y="795"/>
                </a:lnTo>
                <a:lnTo>
                  <a:pt x="1312" y="797"/>
                </a:lnTo>
                <a:lnTo>
                  <a:pt x="1302" y="801"/>
                </a:lnTo>
                <a:lnTo>
                  <a:pt x="1291" y="805"/>
                </a:lnTo>
                <a:lnTo>
                  <a:pt x="1285" y="810"/>
                </a:lnTo>
                <a:lnTo>
                  <a:pt x="1280" y="814"/>
                </a:lnTo>
                <a:lnTo>
                  <a:pt x="1278" y="817"/>
                </a:lnTo>
                <a:lnTo>
                  <a:pt x="1276" y="819"/>
                </a:lnTo>
                <a:lnTo>
                  <a:pt x="1273" y="819"/>
                </a:lnTo>
                <a:lnTo>
                  <a:pt x="1271" y="819"/>
                </a:lnTo>
                <a:lnTo>
                  <a:pt x="1268" y="816"/>
                </a:lnTo>
                <a:lnTo>
                  <a:pt x="1262" y="814"/>
                </a:lnTo>
                <a:lnTo>
                  <a:pt x="1255" y="814"/>
                </a:lnTo>
                <a:lnTo>
                  <a:pt x="1246" y="814"/>
                </a:lnTo>
                <a:lnTo>
                  <a:pt x="1237" y="815"/>
                </a:lnTo>
                <a:lnTo>
                  <a:pt x="1223" y="818"/>
                </a:lnTo>
                <a:lnTo>
                  <a:pt x="1218" y="819"/>
                </a:lnTo>
                <a:close/>
                <a:moveTo>
                  <a:pt x="1081" y="1008"/>
                </a:moveTo>
                <a:lnTo>
                  <a:pt x="1077" y="1008"/>
                </a:lnTo>
                <a:lnTo>
                  <a:pt x="1074" y="1010"/>
                </a:lnTo>
                <a:lnTo>
                  <a:pt x="1070" y="1012"/>
                </a:lnTo>
                <a:lnTo>
                  <a:pt x="1067" y="1014"/>
                </a:lnTo>
                <a:lnTo>
                  <a:pt x="1063" y="1015"/>
                </a:lnTo>
                <a:lnTo>
                  <a:pt x="1059" y="1016"/>
                </a:lnTo>
                <a:lnTo>
                  <a:pt x="1054" y="1016"/>
                </a:lnTo>
                <a:lnTo>
                  <a:pt x="1051" y="1014"/>
                </a:lnTo>
                <a:lnTo>
                  <a:pt x="1048" y="1010"/>
                </a:lnTo>
                <a:lnTo>
                  <a:pt x="1046" y="1003"/>
                </a:lnTo>
                <a:lnTo>
                  <a:pt x="1045" y="996"/>
                </a:lnTo>
                <a:lnTo>
                  <a:pt x="1045" y="989"/>
                </a:lnTo>
                <a:lnTo>
                  <a:pt x="1045" y="980"/>
                </a:lnTo>
                <a:lnTo>
                  <a:pt x="1046" y="974"/>
                </a:lnTo>
                <a:lnTo>
                  <a:pt x="1048" y="969"/>
                </a:lnTo>
                <a:lnTo>
                  <a:pt x="1050" y="967"/>
                </a:lnTo>
                <a:lnTo>
                  <a:pt x="1066" y="954"/>
                </a:lnTo>
                <a:lnTo>
                  <a:pt x="1096" y="927"/>
                </a:lnTo>
                <a:lnTo>
                  <a:pt x="1126" y="898"/>
                </a:lnTo>
                <a:lnTo>
                  <a:pt x="1142" y="882"/>
                </a:lnTo>
                <a:lnTo>
                  <a:pt x="1151" y="875"/>
                </a:lnTo>
                <a:lnTo>
                  <a:pt x="1163" y="865"/>
                </a:lnTo>
                <a:lnTo>
                  <a:pt x="1176" y="856"/>
                </a:lnTo>
                <a:lnTo>
                  <a:pt x="1187" y="849"/>
                </a:lnTo>
                <a:lnTo>
                  <a:pt x="1192" y="846"/>
                </a:lnTo>
                <a:lnTo>
                  <a:pt x="1195" y="843"/>
                </a:lnTo>
                <a:lnTo>
                  <a:pt x="1198" y="839"/>
                </a:lnTo>
                <a:lnTo>
                  <a:pt x="1200" y="836"/>
                </a:lnTo>
                <a:lnTo>
                  <a:pt x="1201" y="834"/>
                </a:lnTo>
                <a:lnTo>
                  <a:pt x="1203" y="834"/>
                </a:lnTo>
                <a:lnTo>
                  <a:pt x="1204" y="836"/>
                </a:lnTo>
                <a:lnTo>
                  <a:pt x="1205" y="841"/>
                </a:lnTo>
                <a:lnTo>
                  <a:pt x="1206" y="855"/>
                </a:lnTo>
                <a:lnTo>
                  <a:pt x="1207" y="866"/>
                </a:lnTo>
                <a:lnTo>
                  <a:pt x="1206" y="876"/>
                </a:lnTo>
                <a:lnTo>
                  <a:pt x="1204" y="882"/>
                </a:lnTo>
                <a:lnTo>
                  <a:pt x="1200" y="887"/>
                </a:lnTo>
                <a:lnTo>
                  <a:pt x="1194" y="896"/>
                </a:lnTo>
                <a:lnTo>
                  <a:pt x="1191" y="900"/>
                </a:lnTo>
                <a:lnTo>
                  <a:pt x="1189" y="904"/>
                </a:lnTo>
                <a:lnTo>
                  <a:pt x="1186" y="909"/>
                </a:lnTo>
                <a:lnTo>
                  <a:pt x="1186" y="912"/>
                </a:lnTo>
                <a:lnTo>
                  <a:pt x="1187" y="922"/>
                </a:lnTo>
                <a:lnTo>
                  <a:pt x="1189" y="932"/>
                </a:lnTo>
                <a:lnTo>
                  <a:pt x="1189" y="938"/>
                </a:lnTo>
                <a:lnTo>
                  <a:pt x="1187" y="944"/>
                </a:lnTo>
                <a:lnTo>
                  <a:pt x="1185" y="950"/>
                </a:lnTo>
                <a:lnTo>
                  <a:pt x="1181" y="955"/>
                </a:lnTo>
                <a:lnTo>
                  <a:pt x="1174" y="966"/>
                </a:lnTo>
                <a:lnTo>
                  <a:pt x="1169" y="975"/>
                </a:lnTo>
                <a:lnTo>
                  <a:pt x="1165" y="979"/>
                </a:lnTo>
                <a:lnTo>
                  <a:pt x="1163" y="981"/>
                </a:lnTo>
                <a:lnTo>
                  <a:pt x="1162" y="981"/>
                </a:lnTo>
                <a:lnTo>
                  <a:pt x="1161" y="981"/>
                </a:lnTo>
                <a:lnTo>
                  <a:pt x="1159" y="980"/>
                </a:lnTo>
                <a:lnTo>
                  <a:pt x="1158" y="979"/>
                </a:lnTo>
                <a:lnTo>
                  <a:pt x="1155" y="974"/>
                </a:lnTo>
                <a:lnTo>
                  <a:pt x="1153" y="968"/>
                </a:lnTo>
                <a:lnTo>
                  <a:pt x="1152" y="959"/>
                </a:lnTo>
                <a:lnTo>
                  <a:pt x="1151" y="952"/>
                </a:lnTo>
                <a:lnTo>
                  <a:pt x="1149" y="946"/>
                </a:lnTo>
                <a:lnTo>
                  <a:pt x="1148" y="942"/>
                </a:lnTo>
                <a:lnTo>
                  <a:pt x="1147" y="941"/>
                </a:lnTo>
                <a:lnTo>
                  <a:pt x="1145" y="941"/>
                </a:lnTo>
                <a:lnTo>
                  <a:pt x="1143" y="942"/>
                </a:lnTo>
                <a:lnTo>
                  <a:pt x="1141" y="944"/>
                </a:lnTo>
                <a:lnTo>
                  <a:pt x="1134" y="954"/>
                </a:lnTo>
                <a:lnTo>
                  <a:pt x="1128" y="966"/>
                </a:lnTo>
                <a:lnTo>
                  <a:pt x="1121" y="977"/>
                </a:lnTo>
                <a:lnTo>
                  <a:pt x="1116" y="990"/>
                </a:lnTo>
                <a:lnTo>
                  <a:pt x="1110" y="1003"/>
                </a:lnTo>
                <a:lnTo>
                  <a:pt x="1105" y="1017"/>
                </a:lnTo>
                <a:lnTo>
                  <a:pt x="1103" y="1022"/>
                </a:lnTo>
                <a:lnTo>
                  <a:pt x="1099" y="1026"/>
                </a:lnTo>
                <a:lnTo>
                  <a:pt x="1096" y="1029"/>
                </a:lnTo>
                <a:lnTo>
                  <a:pt x="1093" y="1030"/>
                </a:lnTo>
                <a:lnTo>
                  <a:pt x="1092" y="1030"/>
                </a:lnTo>
                <a:lnTo>
                  <a:pt x="1091" y="1029"/>
                </a:lnTo>
                <a:lnTo>
                  <a:pt x="1090" y="1026"/>
                </a:lnTo>
                <a:lnTo>
                  <a:pt x="1089" y="1025"/>
                </a:lnTo>
                <a:lnTo>
                  <a:pt x="1089" y="1021"/>
                </a:lnTo>
                <a:lnTo>
                  <a:pt x="1089" y="1016"/>
                </a:lnTo>
                <a:lnTo>
                  <a:pt x="1091" y="1008"/>
                </a:lnTo>
                <a:lnTo>
                  <a:pt x="1092" y="1004"/>
                </a:lnTo>
                <a:lnTo>
                  <a:pt x="1087" y="1007"/>
                </a:lnTo>
                <a:lnTo>
                  <a:pt x="1081" y="1008"/>
                </a:lnTo>
                <a:close/>
                <a:moveTo>
                  <a:pt x="1139" y="1050"/>
                </a:moveTo>
                <a:lnTo>
                  <a:pt x="1146" y="1045"/>
                </a:lnTo>
                <a:lnTo>
                  <a:pt x="1153" y="1040"/>
                </a:lnTo>
                <a:lnTo>
                  <a:pt x="1156" y="1037"/>
                </a:lnTo>
                <a:lnTo>
                  <a:pt x="1158" y="1032"/>
                </a:lnTo>
                <a:lnTo>
                  <a:pt x="1159" y="1026"/>
                </a:lnTo>
                <a:lnTo>
                  <a:pt x="1159" y="1020"/>
                </a:lnTo>
                <a:lnTo>
                  <a:pt x="1158" y="1008"/>
                </a:lnTo>
                <a:lnTo>
                  <a:pt x="1158" y="997"/>
                </a:lnTo>
                <a:lnTo>
                  <a:pt x="1157" y="994"/>
                </a:lnTo>
                <a:lnTo>
                  <a:pt x="1157" y="992"/>
                </a:lnTo>
                <a:lnTo>
                  <a:pt x="1156" y="992"/>
                </a:lnTo>
                <a:lnTo>
                  <a:pt x="1154" y="994"/>
                </a:lnTo>
                <a:lnTo>
                  <a:pt x="1138" y="1011"/>
                </a:lnTo>
                <a:lnTo>
                  <a:pt x="1125" y="1024"/>
                </a:lnTo>
                <a:lnTo>
                  <a:pt x="1125" y="1028"/>
                </a:lnTo>
                <a:lnTo>
                  <a:pt x="1125" y="1031"/>
                </a:lnTo>
                <a:lnTo>
                  <a:pt x="1126" y="1035"/>
                </a:lnTo>
                <a:lnTo>
                  <a:pt x="1127" y="1039"/>
                </a:lnTo>
                <a:lnTo>
                  <a:pt x="1129" y="1046"/>
                </a:lnTo>
                <a:lnTo>
                  <a:pt x="1130" y="1051"/>
                </a:lnTo>
                <a:lnTo>
                  <a:pt x="1135" y="1050"/>
                </a:lnTo>
                <a:lnTo>
                  <a:pt x="1139" y="1050"/>
                </a:lnTo>
                <a:close/>
                <a:moveTo>
                  <a:pt x="1169" y="1063"/>
                </a:moveTo>
                <a:lnTo>
                  <a:pt x="1172" y="1067"/>
                </a:lnTo>
                <a:lnTo>
                  <a:pt x="1177" y="1072"/>
                </a:lnTo>
                <a:lnTo>
                  <a:pt x="1185" y="1076"/>
                </a:lnTo>
                <a:lnTo>
                  <a:pt x="1194" y="1080"/>
                </a:lnTo>
                <a:lnTo>
                  <a:pt x="1203" y="1084"/>
                </a:lnTo>
                <a:lnTo>
                  <a:pt x="1212" y="1086"/>
                </a:lnTo>
                <a:lnTo>
                  <a:pt x="1218" y="1087"/>
                </a:lnTo>
                <a:lnTo>
                  <a:pt x="1221" y="1086"/>
                </a:lnTo>
                <a:lnTo>
                  <a:pt x="1228" y="1079"/>
                </a:lnTo>
                <a:lnTo>
                  <a:pt x="1239" y="1068"/>
                </a:lnTo>
                <a:lnTo>
                  <a:pt x="1244" y="1063"/>
                </a:lnTo>
                <a:lnTo>
                  <a:pt x="1248" y="1060"/>
                </a:lnTo>
                <a:lnTo>
                  <a:pt x="1250" y="1059"/>
                </a:lnTo>
                <a:lnTo>
                  <a:pt x="1252" y="1059"/>
                </a:lnTo>
                <a:lnTo>
                  <a:pt x="1254" y="1059"/>
                </a:lnTo>
                <a:lnTo>
                  <a:pt x="1255" y="1060"/>
                </a:lnTo>
                <a:lnTo>
                  <a:pt x="1257" y="1063"/>
                </a:lnTo>
                <a:lnTo>
                  <a:pt x="1260" y="1065"/>
                </a:lnTo>
                <a:lnTo>
                  <a:pt x="1264" y="1067"/>
                </a:lnTo>
                <a:lnTo>
                  <a:pt x="1269" y="1068"/>
                </a:lnTo>
                <a:lnTo>
                  <a:pt x="1280" y="1070"/>
                </a:lnTo>
                <a:lnTo>
                  <a:pt x="1287" y="1072"/>
                </a:lnTo>
                <a:lnTo>
                  <a:pt x="1294" y="1073"/>
                </a:lnTo>
                <a:lnTo>
                  <a:pt x="1304" y="1074"/>
                </a:lnTo>
                <a:lnTo>
                  <a:pt x="1307" y="1075"/>
                </a:lnTo>
                <a:lnTo>
                  <a:pt x="1310" y="1076"/>
                </a:lnTo>
                <a:lnTo>
                  <a:pt x="1311" y="1077"/>
                </a:lnTo>
                <a:lnTo>
                  <a:pt x="1310" y="1079"/>
                </a:lnTo>
                <a:lnTo>
                  <a:pt x="1306" y="1081"/>
                </a:lnTo>
                <a:lnTo>
                  <a:pt x="1302" y="1082"/>
                </a:lnTo>
                <a:lnTo>
                  <a:pt x="1295" y="1083"/>
                </a:lnTo>
                <a:lnTo>
                  <a:pt x="1289" y="1084"/>
                </a:lnTo>
                <a:lnTo>
                  <a:pt x="1282" y="1085"/>
                </a:lnTo>
                <a:lnTo>
                  <a:pt x="1276" y="1086"/>
                </a:lnTo>
                <a:lnTo>
                  <a:pt x="1271" y="1089"/>
                </a:lnTo>
                <a:lnTo>
                  <a:pt x="1268" y="1094"/>
                </a:lnTo>
                <a:lnTo>
                  <a:pt x="1264" y="1098"/>
                </a:lnTo>
                <a:lnTo>
                  <a:pt x="1259" y="1102"/>
                </a:lnTo>
                <a:lnTo>
                  <a:pt x="1251" y="1106"/>
                </a:lnTo>
                <a:lnTo>
                  <a:pt x="1245" y="1110"/>
                </a:lnTo>
                <a:lnTo>
                  <a:pt x="1238" y="1114"/>
                </a:lnTo>
                <a:lnTo>
                  <a:pt x="1233" y="1118"/>
                </a:lnTo>
                <a:lnTo>
                  <a:pt x="1229" y="1121"/>
                </a:lnTo>
                <a:lnTo>
                  <a:pt x="1228" y="1123"/>
                </a:lnTo>
                <a:lnTo>
                  <a:pt x="1230" y="1125"/>
                </a:lnTo>
                <a:lnTo>
                  <a:pt x="1234" y="1128"/>
                </a:lnTo>
                <a:lnTo>
                  <a:pt x="1239" y="1130"/>
                </a:lnTo>
                <a:lnTo>
                  <a:pt x="1244" y="1133"/>
                </a:lnTo>
                <a:lnTo>
                  <a:pt x="1249" y="1134"/>
                </a:lnTo>
                <a:lnTo>
                  <a:pt x="1256" y="1136"/>
                </a:lnTo>
                <a:lnTo>
                  <a:pt x="1261" y="1138"/>
                </a:lnTo>
                <a:lnTo>
                  <a:pt x="1267" y="1138"/>
                </a:lnTo>
                <a:lnTo>
                  <a:pt x="1277" y="1138"/>
                </a:lnTo>
                <a:lnTo>
                  <a:pt x="1286" y="1139"/>
                </a:lnTo>
                <a:lnTo>
                  <a:pt x="1291" y="1138"/>
                </a:lnTo>
                <a:lnTo>
                  <a:pt x="1296" y="1135"/>
                </a:lnTo>
                <a:lnTo>
                  <a:pt x="1303" y="1130"/>
                </a:lnTo>
                <a:lnTo>
                  <a:pt x="1311" y="1123"/>
                </a:lnTo>
                <a:lnTo>
                  <a:pt x="1326" y="1105"/>
                </a:lnTo>
                <a:lnTo>
                  <a:pt x="1338" y="1090"/>
                </a:lnTo>
                <a:lnTo>
                  <a:pt x="1344" y="1085"/>
                </a:lnTo>
                <a:lnTo>
                  <a:pt x="1349" y="1082"/>
                </a:lnTo>
                <a:lnTo>
                  <a:pt x="1351" y="1081"/>
                </a:lnTo>
                <a:lnTo>
                  <a:pt x="1353" y="1080"/>
                </a:lnTo>
                <a:lnTo>
                  <a:pt x="1356" y="1081"/>
                </a:lnTo>
                <a:lnTo>
                  <a:pt x="1358" y="1082"/>
                </a:lnTo>
                <a:lnTo>
                  <a:pt x="1365" y="1089"/>
                </a:lnTo>
                <a:lnTo>
                  <a:pt x="1369" y="1096"/>
                </a:lnTo>
                <a:lnTo>
                  <a:pt x="1370" y="1098"/>
                </a:lnTo>
                <a:lnTo>
                  <a:pt x="1372" y="1100"/>
                </a:lnTo>
                <a:lnTo>
                  <a:pt x="1374" y="1100"/>
                </a:lnTo>
                <a:lnTo>
                  <a:pt x="1377" y="1099"/>
                </a:lnTo>
                <a:lnTo>
                  <a:pt x="1381" y="1097"/>
                </a:lnTo>
                <a:lnTo>
                  <a:pt x="1386" y="1096"/>
                </a:lnTo>
                <a:lnTo>
                  <a:pt x="1390" y="1096"/>
                </a:lnTo>
                <a:lnTo>
                  <a:pt x="1394" y="1096"/>
                </a:lnTo>
                <a:lnTo>
                  <a:pt x="1400" y="1097"/>
                </a:lnTo>
                <a:lnTo>
                  <a:pt x="1403" y="1098"/>
                </a:lnTo>
                <a:lnTo>
                  <a:pt x="1404" y="1099"/>
                </a:lnTo>
                <a:lnTo>
                  <a:pt x="1408" y="1102"/>
                </a:lnTo>
                <a:lnTo>
                  <a:pt x="1410" y="1103"/>
                </a:lnTo>
                <a:lnTo>
                  <a:pt x="1412" y="1103"/>
                </a:lnTo>
                <a:lnTo>
                  <a:pt x="1414" y="1101"/>
                </a:lnTo>
                <a:lnTo>
                  <a:pt x="1415" y="1098"/>
                </a:lnTo>
                <a:lnTo>
                  <a:pt x="1420" y="1086"/>
                </a:lnTo>
                <a:lnTo>
                  <a:pt x="1424" y="1076"/>
                </a:lnTo>
                <a:lnTo>
                  <a:pt x="1427" y="1067"/>
                </a:lnTo>
                <a:lnTo>
                  <a:pt x="1428" y="1064"/>
                </a:lnTo>
                <a:lnTo>
                  <a:pt x="1431" y="1062"/>
                </a:lnTo>
                <a:lnTo>
                  <a:pt x="1436" y="1055"/>
                </a:lnTo>
                <a:lnTo>
                  <a:pt x="1438" y="1050"/>
                </a:lnTo>
                <a:lnTo>
                  <a:pt x="1439" y="1043"/>
                </a:lnTo>
                <a:lnTo>
                  <a:pt x="1439" y="1036"/>
                </a:lnTo>
                <a:lnTo>
                  <a:pt x="1437" y="1029"/>
                </a:lnTo>
                <a:lnTo>
                  <a:pt x="1433" y="1012"/>
                </a:lnTo>
                <a:lnTo>
                  <a:pt x="1427" y="996"/>
                </a:lnTo>
                <a:lnTo>
                  <a:pt x="1426" y="993"/>
                </a:lnTo>
                <a:lnTo>
                  <a:pt x="1425" y="991"/>
                </a:lnTo>
                <a:lnTo>
                  <a:pt x="1423" y="990"/>
                </a:lnTo>
                <a:lnTo>
                  <a:pt x="1421" y="989"/>
                </a:lnTo>
                <a:lnTo>
                  <a:pt x="1419" y="989"/>
                </a:lnTo>
                <a:lnTo>
                  <a:pt x="1417" y="990"/>
                </a:lnTo>
                <a:lnTo>
                  <a:pt x="1414" y="992"/>
                </a:lnTo>
                <a:lnTo>
                  <a:pt x="1412" y="996"/>
                </a:lnTo>
                <a:lnTo>
                  <a:pt x="1401" y="1008"/>
                </a:lnTo>
                <a:lnTo>
                  <a:pt x="1396" y="1013"/>
                </a:lnTo>
                <a:lnTo>
                  <a:pt x="1394" y="1012"/>
                </a:lnTo>
                <a:lnTo>
                  <a:pt x="1393" y="1011"/>
                </a:lnTo>
                <a:lnTo>
                  <a:pt x="1391" y="1009"/>
                </a:lnTo>
                <a:lnTo>
                  <a:pt x="1389" y="1006"/>
                </a:lnTo>
                <a:lnTo>
                  <a:pt x="1382" y="996"/>
                </a:lnTo>
                <a:lnTo>
                  <a:pt x="1375" y="985"/>
                </a:lnTo>
                <a:lnTo>
                  <a:pt x="1371" y="979"/>
                </a:lnTo>
                <a:lnTo>
                  <a:pt x="1369" y="974"/>
                </a:lnTo>
                <a:lnTo>
                  <a:pt x="1368" y="970"/>
                </a:lnTo>
                <a:lnTo>
                  <a:pt x="1368" y="966"/>
                </a:lnTo>
                <a:lnTo>
                  <a:pt x="1371" y="958"/>
                </a:lnTo>
                <a:lnTo>
                  <a:pt x="1374" y="950"/>
                </a:lnTo>
                <a:lnTo>
                  <a:pt x="1374" y="945"/>
                </a:lnTo>
                <a:lnTo>
                  <a:pt x="1373" y="941"/>
                </a:lnTo>
                <a:lnTo>
                  <a:pt x="1371" y="936"/>
                </a:lnTo>
                <a:lnTo>
                  <a:pt x="1368" y="932"/>
                </a:lnTo>
                <a:lnTo>
                  <a:pt x="1365" y="929"/>
                </a:lnTo>
                <a:lnTo>
                  <a:pt x="1361" y="927"/>
                </a:lnTo>
                <a:lnTo>
                  <a:pt x="1359" y="927"/>
                </a:lnTo>
                <a:lnTo>
                  <a:pt x="1356" y="927"/>
                </a:lnTo>
                <a:lnTo>
                  <a:pt x="1350" y="931"/>
                </a:lnTo>
                <a:lnTo>
                  <a:pt x="1340" y="937"/>
                </a:lnTo>
                <a:lnTo>
                  <a:pt x="1335" y="942"/>
                </a:lnTo>
                <a:lnTo>
                  <a:pt x="1332" y="946"/>
                </a:lnTo>
                <a:lnTo>
                  <a:pt x="1329" y="951"/>
                </a:lnTo>
                <a:lnTo>
                  <a:pt x="1328" y="955"/>
                </a:lnTo>
                <a:lnTo>
                  <a:pt x="1328" y="963"/>
                </a:lnTo>
                <a:lnTo>
                  <a:pt x="1328" y="966"/>
                </a:lnTo>
                <a:lnTo>
                  <a:pt x="1331" y="970"/>
                </a:lnTo>
                <a:lnTo>
                  <a:pt x="1336" y="978"/>
                </a:lnTo>
                <a:lnTo>
                  <a:pt x="1342" y="989"/>
                </a:lnTo>
                <a:lnTo>
                  <a:pt x="1344" y="997"/>
                </a:lnTo>
                <a:lnTo>
                  <a:pt x="1343" y="999"/>
                </a:lnTo>
                <a:lnTo>
                  <a:pt x="1342" y="1002"/>
                </a:lnTo>
                <a:lnTo>
                  <a:pt x="1339" y="1004"/>
                </a:lnTo>
                <a:lnTo>
                  <a:pt x="1337" y="1007"/>
                </a:lnTo>
                <a:lnTo>
                  <a:pt x="1336" y="1009"/>
                </a:lnTo>
                <a:lnTo>
                  <a:pt x="1335" y="1011"/>
                </a:lnTo>
                <a:lnTo>
                  <a:pt x="1335" y="1013"/>
                </a:lnTo>
                <a:lnTo>
                  <a:pt x="1336" y="1015"/>
                </a:lnTo>
                <a:lnTo>
                  <a:pt x="1339" y="1017"/>
                </a:lnTo>
                <a:lnTo>
                  <a:pt x="1342" y="1019"/>
                </a:lnTo>
                <a:lnTo>
                  <a:pt x="1345" y="1019"/>
                </a:lnTo>
                <a:lnTo>
                  <a:pt x="1348" y="1020"/>
                </a:lnTo>
                <a:lnTo>
                  <a:pt x="1351" y="1020"/>
                </a:lnTo>
                <a:lnTo>
                  <a:pt x="1352" y="1022"/>
                </a:lnTo>
                <a:lnTo>
                  <a:pt x="1353" y="1024"/>
                </a:lnTo>
                <a:lnTo>
                  <a:pt x="1353" y="1028"/>
                </a:lnTo>
                <a:lnTo>
                  <a:pt x="1350" y="1038"/>
                </a:lnTo>
                <a:lnTo>
                  <a:pt x="1346" y="1050"/>
                </a:lnTo>
                <a:lnTo>
                  <a:pt x="1344" y="1055"/>
                </a:lnTo>
                <a:lnTo>
                  <a:pt x="1340" y="1057"/>
                </a:lnTo>
                <a:lnTo>
                  <a:pt x="1339" y="1058"/>
                </a:lnTo>
                <a:lnTo>
                  <a:pt x="1337" y="1058"/>
                </a:lnTo>
                <a:lnTo>
                  <a:pt x="1336" y="1058"/>
                </a:lnTo>
                <a:lnTo>
                  <a:pt x="1334" y="1056"/>
                </a:lnTo>
                <a:lnTo>
                  <a:pt x="1325" y="1048"/>
                </a:lnTo>
                <a:lnTo>
                  <a:pt x="1313" y="1039"/>
                </a:lnTo>
                <a:lnTo>
                  <a:pt x="1302" y="1032"/>
                </a:lnTo>
                <a:lnTo>
                  <a:pt x="1295" y="1025"/>
                </a:lnTo>
                <a:lnTo>
                  <a:pt x="1292" y="1018"/>
                </a:lnTo>
                <a:lnTo>
                  <a:pt x="1288" y="1007"/>
                </a:lnTo>
                <a:lnTo>
                  <a:pt x="1286" y="999"/>
                </a:lnTo>
                <a:lnTo>
                  <a:pt x="1282" y="993"/>
                </a:lnTo>
                <a:lnTo>
                  <a:pt x="1278" y="988"/>
                </a:lnTo>
                <a:lnTo>
                  <a:pt x="1271" y="984"/>
                </a:lnTo>
                <a:lnTo>
                  <a:pt x="1265" y="979"/>
                </a:lnTo>
                <a:lnTo>
                  <a:pt x="1260" y="973"/>
                </a:lnTo>
                <a:lnTo>
                  <a:pt x="1254" y="966"/>
                </a:lnTo>
                <a:lnTo>
                  <a:pt x="1248" y="959"/>
                </a:lnTo>
                <a:lnTo>
                  <a:pt x="1243" y="954"/>
                </a:lnTo>
                <a:lnTo>
                  <a:pt x="1238" y="951"/>
                </a:lnTo>
                <a:lnTo>
                  <a:pt x="1235" y="951"/>
                </a:lnTo>
                <a:lnTo>
                  <a:pt x="1232" y="951"/>
                </a:lnTo>
                <a:lnTo>
                  <a:pt x="1229" y="953"/>
                </a:lnTo>
                <a:lnTo>
                  <a:pt x="1226" y="956"/>
                </a:lnTo>
                <a:lnTo>
                  <a:pt x="1217" y="967"/>
                </a:lnTo>
                <a:lnTo>
                  <a:pt x="1210" y="975"/>
                </a:lnTo>
                <a:lnTo>
                  <a:pt x="1206" y="978"/>
                </a:lnTo>
                <a:lnTo>
                  <a:pt x="1204" y="980"/>
                </a:lnTo>
                <a:lnTo>
                  <a:pt x="1203" y="984"/>
                </a:lnTo>
                <a:lnTo>
                  <a:pt x="1203" y="987"/>
                </a:lnTo>
                <a:lnTo>
                  <a:pt x="1202" y="988"/>
                </a:lnTo>
                <a:lnTo>
                  <a:pt x="1202" y="989"/>
                </a:lnTo>
                <a:lnTo>
                  <a:pt x="1200" y="990"/>
                </a:lnTo>
                <a:lnTo>
                  <a:pt x="1198" y="990"/>
                </a:lnTo>
                <a:lnTo>
                  <a:pt x="1194" y="991"/>
                </a:lnTo>
                <a:lnTo>
                  <a:pt x="1189" y="991"/>
                </a:lnTo>
                <a:lnTo>
                  <a:pt x="1184" y="993"/>
                </a:lnTo>
                <a:lnTo>
                  <a:pt x="1181" y="995"/>
                </a:lnTo>
                <a:lnTo>
                  <a:pt x="1181" y="997"/>
                </a:lnTo>
                <a:lnTo>
                  <a:pt x="1181" y="999"/>
                </a:lnTo>
                <a:lnTo>
                  <a:pt x="1182" y="1002"/>
                </a:lnTo>
                <a:lnTo>
                  <a:pt x="1184" y="1007"/>
                </a:lnTo>
                <a:lnTo>
                  <a:pt x="1191" y="1013"/>
                </a:lnTo>
                <a:lnTo>
                  <a:pt x="1197" y="1019"/>
                </a:lnTo>
                <a:lnTo>
                  <a:pt x="1203" y="1023"/>
                </a:lnTo>
                <a:lnTo>
                  <a:pt x="1208" y="1026"/>
                </a:lnTo>
                <a:lnTo>
                  <a:pt x="1213" y="1030"/>
                </a:lnTo>
                <a:lnTo>
                  <a:pt x="1216" y="1032"/>
                </a:lnTo>
                <a:lnTo>
                  <a:pt x="1216" y="1033"/>
                </a:lnTo>
                <a:lnTo>
                  <a:pt x="1216" y="1033"/>
                </a:lnTo>
                <a:lnTo>
                  <a:pt x="1215" y="1034"/>
                </a:lnTo>
                <a:lnTo>
                  <a:pt x="1214" y="1035"/>
                </a:lnTo>
                <a:lnTo>
                  <a:pt x="1204" y="1039"/>
                </a:lnTo>
                <a:lnTo>
                  <a:pt x="1196" y="1043"/>
                </a:lnTo>
                <a:lnTo>
                  <a:pt x="1187" y="1046"/>
                </a:lnTo>
                <a:lnTo>
                  <a:pt x="1181" y="1048"/>
                </a:lnTo>
                <a:lnTo>
                  <a:pt x="1179" y="1048"/>
                </a:lnTo>
                <a:lnTo>
                  <a:pt x="1177" y="1051"/>
                </a:lnTo>
                <a:lnTo>
                  <a:pt x="1174" y="1054"/>
                </a:lnTo>
                <a:lnTo>
                  <a:pt x="1173" y="1057"/>
                </a:lnTo>
                <a:lnTo>
                  <a:pt x="1170" y="1062"/>
                </a:lnTo>
                <a:lnTo>
                  <a:pt x="1169" y="1063"/>
                </a:lnTo>
                <a:close/>
                <a:moveTo>
                  <a:pt x="1498" y="1258"/>
                </a:moveTo>
                <a:lnTo>
                  <a:pt x="1499" y="1262"/>
                </a:lnTo>
                <a:lnTo>
                  <a:pt x="1502" y="1266"/>
                </a:lnTo>
                <a:lnTo>
                  <a:pt x="1505" y="1272"/>
                </a:lnTo>
                <a:lnTo>
                  <a:pt x="1510" y="1277"/>
                </a:lnTo>
                <a:lnTo>
                  <a:pt x="1521" y="1287"/>
                </a:lnTo>
                <a:lnTo>
                  <a:pt x="1533" y="1300"/>
                </a:lnTo>
                <a:lnTo>
                  <a:pt x="1545" y="1311"/>
                </a:lnTo>
                <a:lnTo>
                  <a:pt x="1555" y="1322"/>
                </a:lnTo>
                <a:lnTo>
                  <a:pt x="1564" y="1332"/>
                </a:lnTo>
                <a:lnTo>
                  <a:pt x="1568" y="1340"/>
                </a:lnTo>
                <a:lnTo>
                  <a:pt x="1571" y="1352"/>
                </a:lnTo>
                <a:lnTo>
                  <a:pt x="1574" y="1364"/>
                </a:lnTo>
                <a:lnTo>
                  <a:pt x="1576" y="1368"/>
                </a:lnTo>
                <a:lnTo>
                  <a:pt x="1577" y="1372"/>
                </a:lnTo>
                <a:lnTo>
                  <a:pt x="1579" y="1374"/>
                </a:lnTo>
                <a:lnTo>
                  <a:pt x="1583" y="1375"/>
                </a:lnTo>
                <a:lnTo>
                  <a:pt x="1587" y="1374"/>
                </a:lnTo>
                <a:lnTo>
                  <a:pt x="1591" y="1372"/>
                </a:lnTo>
                <a:lnTo>
                  <a:pt x="1596" y="1368"/>
                </a:lnTo>
                <a:lnTo>
                  <a:pt x="1601" y="1364"/>
                </a:lnTo>
                <a:lnTo>
                  <a:pt x="1611" y="1354"/>
                </a:lnTo>
                <a:lnTo>
                  <a:pt x="1616" y="1346"/>
                </a:lnTo>
                <a:lnTo>
                  <a:pt x="1621" y="1337"/>
                </a:lnTo>
                <a:lnTo>
                  <a:pt x="1628" y="1320"/>
                </a:lnTo>
                <a:lnTo>
                  <a:pt x="1631" y="1310"/>
                </a:lnTo>
                <a:lnTo>
                  <a:pt x="1632" y="1301"/>
                </a:lnTo>
                <a:lnTo>
                  <a:pt x="1632" y="1296"/>
                </a:lnTo>
                <a:lnTo>
                  <a:pt x="1632" y="1292"/>
                </a:lnTo>
                <a:lnTo>
                  <a:pt x="1631" y="1287"/>
                </a:lnTo>
                <a:lnTo>
                  <a:pt x="1629" y="1284"/>
                </a:lnTo>
                <a:lnTo>
                  <a:pt x="1623" y="1278"/>
                </a:lnTo>
                <a:lnTo>
                  <a:pt x="1617" y="1272"/>
                </a:lnTo>
                <a:lnTo>
                  <a:pt x="1611" y="1266"/>
                </a:lnTo>
                <a:lnTo>
                  <a:pt x="1605" y="1261"/>
                </a:lnTo>
                <a:lnTo>
                  <a:pt x="1599" y="1257"/>
                </a:lnTo>
                <a:lnTo>
                  <a:pt x="1595" y="1253"/>
                </a:lnTo>
                <a:lnTo>
                  <a:pt x="1594" y="1251"/>
                </a:lnTo>
                <a:lnTo>
                  <a:pt x="1593" y="1249"/>
                </a:lnTo>
                <a:lnTo>
                  <a:pt x="1594" y="1247"/>
                </a:lnTo>
                <a:lnTo>
                  <a:pt x="1595" y="1244"/>
                </a:lnTo>
                <a:lnTo>
                  <a:pt x="1601" y="1232"/>
                </a:lnTo>
                <a:lnTo>
                  <a:pt x="1607" y="1216"/>
                </a:lnTo>
                <a:lnTo>
                  <a:pt x="1611" y="1201"/>
                </a:lnTo>
                <a:lnTo>
                  <a:pt x="1612" y="1193"/>
                </a:lnTo>
                <a:lnTo>
                  <a:pt x="1612" y="1185"/>
                </a:lnTo>
                <a:lnTo>
                  <a:pt x="1612" y="1173"/>
                </a:lnTo>
                <a:lnTo>
                  <a:pt x="1611" y="1168"/>
                </a:lnTo>
                <a:lnTo>
                  <a:pt x="1609" y="1164"/>
                </a:lnTo>
                <a:lnTo>
                  <a:pt x="1608" y="1163"/>
                </a:lnTo>
                <a:lnTo>
                  <a:pt x="1607" y="1163"/>
                </a:lnTo>
                <a:lnTo>
                  <a:pt x="1605" y="1163"/>
                </a:lnTo>
                <a:lnTo>
                  <a:pt x="1602" y="1164"/>
                </a:lnTo>
                <a:lnTo>
                  <a:pt x="1597" y="1169"/>
                </a:lnTo>
                <a:lnTo>
                  <a:pt x="1594" y="1175"/>
                </a:lnTo>
                <a:lnTo>
                  <a:pt x="1591" y="1184"/>
                </a:lnTo>
                <a:lnTo>
                  <a:pt x="1588" y="1192"/>
                </a:lnTo>
                <a:lnTo>
                  <a:pt x="1586" y="1199"/>
                </a:lnTo>
                <a:lnTo>
                  <a:pt x="1583" y="1205"/>
                </a:lnTo>
                <a:lnTo>
                  <a:pt x="1580" y="1207"/>
                </a:lnTo>
                <a:lnTo>
                  <a:pt x="1578" y="1207"/>
                </a:lnTo>
                <a:lnTo>
                  <a:pt x="1576" y="1206"/>
                </a:lnTo>
                <a:lnTo>
                  <a:pt x="1574" y="1204"/>
                </a:lnTo>
                <a:lnTo>
                  <a:pt x="1566" y="1193"/>
                </a:lnTo>
                <a:lnTo>
                  <a:pt x="1560" y="1184"/>
                </a:lnTo>
                <a:lnTo>
                  <a:pt x="1557" y="1182"/>
                </a:lnTo>
                <a:lnTo>
                  <a:pt x="1555" y="1180"/>
                </a:lnTo>
                <a:lnTo>
                  <a:pt x="1552" y="1182"/>
                </a:lnTo>
                <a:lnTo>
                  <a:pt x="1550" y="1187"/>
                </a:lnTo>
                <a:lnTo>
                  <a:pt x="1547" y="1192"/>
                </a:lnTo>
                <a:lnTo>
                  <a:pt x="1543" y="1196"/>
                </a:lnTo>
                <a:lnTo>
                  <a:pt x="1540" y="1199"/>
                </a:lnTo>
                <a:lnTo>
                  <a:pt x="1535" y="1201"/>
                </a:lnTo>
                <a:lnTo>
                  <a:pt x="1532" y="1205"/>
                </a:lnTo>
                <a:lnTo>
                  <a:pt x="1530" y="1207"/>
                </a:lnTo>
                <a:lnTo>
                  <a:pt x="1529" y="1210"/>
                </a:lnTo>
                <a:lnTo>
                  <a:pt x="1529" y="1213"/>
                </a:lnTo>
                <a:lnTo>
                  <a:pt x="1533" y="1223"/>
                </a:lnTo>
                <a:lnTo>
                  <a:pt x="1542" y="1235"/>
                </a:lnTo>
                <a:lnTo>
                  <a:pt x="1549" y="1245"/>
                </a:lnTo>
                <a:lnTo>
                  <a:pt x="1552" y="1253"/>
                </a:lnTo>
                <a:lnTo>
                  <a:pt x="1550" y="1260"/>
                </a:lnTo>
                <a:lnTo>
                  <a:pt x="1546" y="1267"/>
                </a:lnTo>
                <a:lnTo>
                  <a:pt x="1543" y="1271"/>
                </a:lnTo>
                <a:lnTo>
                  <a:pt x="1540" y="1273"/>
                </a:lnTo>
                <a:lnTo>
                  <a:pt x="1538" y="1274"/>
                </a:lnTo>
                <a:lnTo>
                  <a:pt x="1536" y="1274"/>
                </a:lnTo>
                <a:lnTo>
                  <a:pt x="1535" y="1273"/>
                </a:lnTo>
                <a:lnTo>
                  <a:pt x="1533" y="1272"/>
                </a:lnTo>
                <a:lnTo>
                  <a:pt x="1525" y="1265"/>
                </a:lnTo>
                <a:lnTo>
                  <a:pt x="1513" y="1258"/>
                </a:lnTo>
                <a:lnTo>
                  <a:pt x="1504" y="1253"/>
                </a:lnTo>
                <a:lnTo>
                  <a:pt x="1501" y="1251"/>
                </a:lnTo>
                <a:lnTo>
                  <a:pt x="1498" y="1258"/>
                </a:lnTo>
                <a:close/>
                <a:moveTo>
                  <a:pt x="1130" y="1287"/>
                </a:moveTo>
                <a:lnTo>
                  <a:pt x="1136" y="1281"/>
                </a:lnTo>
                <a:lnTo>
                  <a:pt x="1146" y="1273"/>
                </a:lnTo>
                <a:lnTo>
                  <a:pt x="1158" y="1264"/>
                </a:lnTo>
                <a:lnTo>
                  <a:pt x="1173" y="1255"/>
                </a:lnTo>
                <a:lnTo>
                  <a:pt x="1186" y="1245"/>
                </a:lnTo>
                <a:lnTo>
                  <a:pt x="1198" y="1236"/>
                </a:lnTo>
                <a:lnTo>
                  <a:pt x="1203" y="1232"/>
                </a:lnTo>
                <a:lnTo>
                  <a:pt x="1206" y="1228"/>
                </a:lnTo>
                <a:lnTo>
                  <a:pt x="1210" y="1225"/>
                </a:lnTo>
                <a:lnTo>
                  <a:pt x="1211" y="1221"/>
                </a:lnTo>
                <a:lnTo>
                  <a:pt x="1211" y="1216"/>
                </a:lnTo>
                <a:lnTo>
                  <a:pt x="1211" y="1211"/>
                </a:lnTo>
                <a:lnTo>
                  <a:pt x="1210" y="1206"/>
                </a:lnTo>
                <a:lnTo>
                  <a:pt x="1207" y="1199"/>
                </a:lnTo>
                <a:lnTo>
                  <a:pt x="1203" y="1193"/>
                </a:lnTo>
                <a:lnTo>
                  <a:pt x="1197" y="1187"/>
                </a:lnTo>
                <a:lnTo>
                  <a:pt x="1187" y="1179"/>
                </a:lnTo>
                <a:lnTo>
                  <a:pt x="1176" y="1171"/>
                </a:lnTo>
                <a:lnTo>
                  <a:pt x="1159" y="1158"/>
                </a:lnTo>
                <a:lnTo>
                  <a:pt x="1153" y="1152"/>
                </a:lnTo>
                <a:lnTo>
                  <a:pt x="1151" y="1151"/>
                </a:lnTo>
                <a:lnTo>
                  <a:pt x="1150" y="1152"/>
                </a:lnTo>
                <a:lnTo>
                  <a:pt x="1148" y="1155"/>
                </a:lnTo>
                <a:lnTo>
                  <a:pt x="1142" y="1158"/>
                </a:lnTo>
                <a:lnTo>
                  <a:pt x="1136" y="1163"/>
                </a:lnTo>
                <a:lnTo>
                  <a:pt x="1131" y="1166"/>
                </a:lnTo>
                <a:lnTo>
                  <a:pt x="1126" y="1168"/>
                </a:lnTo>
                <a:lnTo>
                  <a:pt x="1121" y="1169"/>
                </a:lnTo>
                <a:lnTo>
                  <a:pt x="1115" y="1170"/>
                </a:lnTo>
                <a:lnTo>
                  <a:pt x="1113" y="1170"/>
                </a:lnTo>
                <a:lnTo>
                  <a:pt x="1111" y="1163"/>
                </a:lnTo>
                <a:lnTo>
                  <a:pt x="1104" y="1148"/>
                </a:lnTo>
                <a:lnTo>
                  <a:pt x="1099" y="1140"/>
                </a:lnTo>
                <a:lnTo>
                  <a:pt x="1093" y="1133"/>
                </a:lnTo>
                <a:lnTo>
                  <a:pt x="1089" y="1130"/>
                </a:lnTo>
                <a:lnTo>
                  <a:pt x="1086" y="1128"/>
                </a:lnTo>
                <a:lnTo>
                  <a:pt x="1082" y="1127"/>
                </a:lnTo>
                <a:lnTo>
                  <a:pt x="1076" y="1127"/>
                </a:lnTo>
                <a:lnTo>
                  <a:pt x="1063" y="1129"/>
                </a:lnTo>
                <a:lnTo>
                  <a:pt x="1054" y="1131"/>
                </a:lnTo>
                <a:lnTo>
                  <a:pt x="1049" y="1133"/>
                </a:lnTo>
                <a:lnTo>
                  <a:pt x="1045" y="1134"/>
                </a:lnTo>
                <a:lnTo>
                  <a:pt x="1036" y="1134"/>
                </a:lnTo>
                <a:lnTo>
                  <a:pt x="1022" y="1134"/>
                </a:lnTo>
                <a:lnTo>
                  <a:pt x="1016" y="1135"/>
                </a:lnTo>
                <a:lnTo>
                  <a:pt x="1010" y="1138"/>
                </a:lnTo>
                <a:lnTo>
                  <a:pt x="1007" y="1139"/>
                </a:lnTo>
                <a:lnTo>
                  <a:pt x="1006" y="1141"/>
                </a:lnTo>
                <a:lnTo>
                  <a:pt x="1005" y="1144"/>
                </a:lnTo>
                <a:lnTo>
                  <a:pt x="1005" y="1147"/>
                </a:lnTo>
                <a:lnTo>
                  <a:pt x="1005" y="1149"/>
                </a:lnTo>
                <a:lnTo>
                  <a:pt x="1006" y="1152"/>
                </a:lnTo>
                <a:lnTo>
                  <a:pt x="1008" y="1154"/>
                </a:lnTo>
                <a:lnTo>
                  <a:pt x="1010" y="1155"/>
                </a:lnTo>
                <a:lnTo>
                  <a:pt x="1015" y="1158"/>
                </a:lnTo>
                <a:lnTo>
                  <a:pt x="1020" y="1161"/>
                </a:lnTo>
                <a:lnTo>
                  <a:pt x="1025" y="1164"/>
                </a:lnTo>
                <a:lnTo>
                  <a:pt x="1028" y="1167"/>
                </a:lnTo>
                <a:lnTo>
                  <a:pt x="1028" y="1169"/>
                </a:lnTo>
                <a:lnTo>
                  <a:pt x="1028" y="1172"/>
                </a:lnTo>
                <a:lnTo>
                  <a:pt x="1028" y="1175"/>
                </a:lnTo>
                <a:lnTo>
                  <a:pt x="1026" y="1179"/>
                </a:lnTo>
                <a:lnTo>
                  <a:pt x="1019" y="1193"/>
                </a:lnTo>
                <a:lnTo>
                  <a:pt x="1011" y="1204"/>
                </a:lnTo>
                <a:lnTo>
                  <a:pt x="1008" y="1207"/>
                </a:lnTo>
                <a:lnTo>
                  <a:pt x="1006" y="1211"/>
                </a:lnTo>
                <a:lnTo>
                  <a:pt x="1005" y="1214"/>
                </a:lnTo>
                <a:lnTo>
                  <a:pt x="1005" y="1217"/>
                </a:lnTo>
                <a:lnTo>
                  <a:pt x="1006" y="1226"/>
                </a:lnTo>
                <a:lnTo>
                  <a:pt x="1008" y="1236"/>
                </a:lnTo>
                <a:lnTo>
                  <a:pt x="1008" y="1241"/>
                </a:lnTo>
                <a:lnTo>
                  <a:pt x="1008" y="1247"/>
                </a:lnTo>
                <a:lnTo>
                  <a:pt x="1007" y="1252"/>
                </a:lnTo>
                <a:lnTo>
                  <a:pt x="1004" y="1256"/>
                </a:lnTo>
                <a:lnTo>
                  <a:pt x="996" y="1266"/>
                </a:lnTo>
                <a:lnTo>
                  <a:pt x="987" y="1280"/>
                </a:lnTo>
                <a:lnTo>
                  <a:pt x="984" y="1286"/>
                </a:lnTo>
                <a:lnTo>
                  <a:pt x="981" y="1293"/>
                </a:lnTo>
                <a:lnTo>
                  <a:pt x="980" y="1298"/>
                </a:lnTo>
                <a:lnTo>
                  <a:pt x="980" y="1302"/>
                </a:lnTo>
                <a:lnTo>
                  <a:pt x="982" y="1310"/>
                </a:lnTo>
                <a:lnTo>
                  <a:pt x="983" y="1319"/>
                </a:lnTo>
                <a:lnTo>
                  <a:pt x="984" y="1323"/>
                </a:lnTo>
                <a:lnTo>
                  <a:pt x="987" y="1327"/>
                </a:lnTo>
                <a:lnTo>
                  <a:pt x="993" y="1332"/>
                </a:lnTo>
                <a:lnTo>
                  <a:pt x="999" y="1339"/>
                </a:lnTo>
                <a:lnTo>
                  <a:pt x="1014" y="1348"/>
                </a:lnTo>
                <a:lnTo>
                  <a:pt x="1025" y="1357"/>
                </a:lnTo>
                <a:lnTo>
                  <a:pt x="1030" y="1361"/>
                </a:lnTo>
                <a:lnTo>
                  <a:pt x="1033" y="1364"/>
                </a:lnTo>
                <a:lnTo>
                  <a:pt x="1036" y="1367"/>
                </a:lnTo>
                <a:lnTo>
                  <a:pt x="1036" y="1371"/>
                </a:lnTo>
                <a:lnTo>
                  <a:pt x="1037" y="1380"/>
                </a:lnTo>
                <a:lnTo>
                  <a:pt x="1039" y="1387"/>
                </a:lnTo>
                <a:lnTo>
                  <a:pt x="1041" y="1390"/>
                </a:lnTo>
                <a:lnTo>
                  <a:pt x="1043" y="1393"/>
                </a:lnTo>
                <a:lnTo>
                  <a:pt x="1045" y="1394"/>
                </a:lnTo>
                <a:lnTo>
                  <a:pt x="1047" y="1394"/>
                </a:lnTo>
                <a:lnTo>
                  <a:pt x="1050" y="1393"/>
                </a:lnTo>
                <a:lnTo>
                  <a:pt x="1054" y="1389"/>
                </a:lnTo>
                <a:lnTo>
                  <a:pt x="1059" y="1383"/>
                </a:lnTo>
                <a:lnTo>
                  <a:pt x="1064" y="1376"/>
                </a:lnTo>
                <a:lnTo>
                  <a:pt x="1072" y="1364"/>
                </a:lnTo>
                <a:lnTo>
                  <a:pt x="1075" y="1358"/>
                </a:lnTo>
                <a:lnTo>
                  <a:pt x="1079" y="1359"/>
                </a:lnTo>
                <a:lnTo>
                  <a:pt x="1086" y="1360"/>
                </a:lnTo>
                <a:lnTo>
                  <a:pt x="1089" y="1359"/>
                </a:lnTo>
                <a:lnTo>
                  <a:pt x="1093" y="1359"/>
                </a:lnTo>
                <a:lnTo>
                  <a:pt x="1095" y="1357"/>
                </a:lnTo>
                <a:lnTo>
                  <a:pt x="1096" y="1353"/>
                </a:lnTo>
                <a:lnTo>
                  <a:pt x="1097" y="1344"/>
                </a:lnTo>
                <a:lnTo>
                  <a:pt x="1099" y="1331"/>
                </a:lnTo>
                <a:lnTo>
                  <a:pt x="1103" y="1319"/>
                </a:lnTo>
                <a:lnTo>
                  <a:pt x="1106" y="1309"/>
                </a:lnTo>
                <a:lnTo>
                  <a:pt x="1119" y="1296"/>
                </a:lnTo>
                <a:lnTo>
                  <a:pt x="1130" y="1287"/>
                </a:lnTo>
                <a:close/>
                <a:moveTo>
                  <a:pt x="1408" y="1198"/>
                </a:moveTo>
                <a:lnTo>
                  <a:pt x="1409" y="1203"/>
                </a:lnTo>
                <a:lnTo>
                  <a:pt x="1413" y="1210"/>
                </a:lnTo>
                <a:lnTo>
                  <a:pt x="1420" y="1217"/>
                </a:lnTo>
                <a:lnTo>
                  <a:pt x="1427" y="1226"/>
                </a:lnTo>
                <a:lnTo>
                  <a:pt x="1436" y="1233"/>
                </a:lnTo>
                <a:lnTo>
                  <a:pt x="1443" y="1237"/>
                </a:lnTo>
                <a:lnTo>
                  <a:pt x="1446" y="1238"/>
                </a:lnTo>
                <a:lnTo>
                  <a:pt x="1449" y="1238"/>
                </a:lnTo>
                <a:lnTo>
                  <a:pt x="1452" y="1238"/>
                </a:lnTo>
                <a:lnTo>
                  <a:pt x="1454" y="1236"/>
                </a:lnTo>
                <a:lnTo>
                  <a:pt x="1458" y="1228"/>
                </a:lnTo>
                <a:lnTo>
                  <a:pt x="1462" y="1222"/>
                </a:lnTo>
                <a:lnTo>
                  <a:pt x="1464" y="1219"/>
                </a:lnTo>
                <a:lnTo>
                  <a:pt x="1464" y="1215"/>
                </a:lnTo>
                <a:lnTo>
                  <a:pt x="1462" y="1211"/>
                </a:lnTo>
                <a:lnTo>
                  <a:pt x="1460" y="1204"/>
                </a:lnTo>
                <a:lnTo>
                  <a:pt x="1456" y="1197"/>
                </a:lnTo>
                <a:lnTo>
                  <a:pt x="1453" y="1193"/>
                </a:lnTo>
                <a:lnTo>
                  <a:pt x="1448" y="1190"/>
                </a:lnTo>
                <a:lnTo>
                  <a:pt x="1445" y="1188"/>
                </a:lnTo>
                <a:lnTo>
                  <a:pt x="1441" y="1188"/>
                </a:lnTo>
                <a:lnTo>
                  <a:pt x="1438" y="1188"/>
                </a:lnTo>
                <a:lnTo>
                  <a:pt x="1434" y="1189"/>
                </a:lnTo>
                <a:lnTo>
                  <a:pt x="1428" y="1191"/>
                </a:lnTo>
                <a:lnTo>
                  <a:pt x="1413" y="1196"/>
                </a:lnTo>
                <a:lnTo>
                  <a:pt x="1408" y="1198"/>
                </a:lnTo>
                <a:close/>
                <a:moveTo>
                  <a:pt x="1507" y="1516"/>
                </a:moveTo>
                <a:lnTo>
                  <a:pt x="1498" y="1505"/>
                </a:lnTo>
                <a:lnTo>
                  <a:pt x="1487" y="1494"/>
                </a:lnTo>
                <a:lnTo>
                  <a:pt x="1483" y="1489"/>
                </a:lnTo>
                <a:lnTo>
                  <a:pt x="1481" y="1483"/>
                </a:lnTo>
                <a:lnTo>
                  <a:pt x="1480" y="1481"/>
                </a:lnTo>
                <a:lnTo>
                  <a:pt x="1480" y="1479"/>
                </a:lnTo>
                <a:lnTo>
                  <a:pt x="1481" y="1477"/>
                </a:lnTo>
                <a:lnTo>
                  <a:pt x="1482" y="1476"/>
                </a:lnTo>
                <a:lnTo>
                  <a:pt x="1487" y="1474"/>
                </a:lnTo>
                <a:lnTo>
                  <a:pt x="1494" y="1472"/>
                </a:lnTo>
                <a:lnTo>
                  <a:pt x="1503" y="1472"/>
                </a:lnTo>
                <a:lnTo>
                  <a:pt x="1511" y="1471"/>
                </a:lnTo>
                <a:lnTo>
                  <a:pt x="1519" y="1470"/>
                </a:lnTo>
                <a:lnTo>
                  <a:pt x="1526" y="1468"/>
                </a:lnTo>
                <a:lnTo>
                  <a:pt x="1528" y="1467"/>
                </a:lnTo>
                <a:lnTo>
                  <a:pt x="1529" y="1465"/>
                </a:lnTo>
                <a:lnTo>
                  <a:pt x="1530" y="1463"/>
                </a:lnTo>
                <a:lnTo>
                  <a:pt x="1530" y="1461"/>
                </a:lnTo>
                <a:lnTo>
                  <a:pt x="1526" y="1455"/>
                </a:lnTo>
                <a:lnTo>
                  <a:pt x="1518" y="1445"/>
                </a:lnTo>
                <a:lnTo>
                  <a:pt x="1507" y="1432"/>
                </a:lnTo>
                <a:lnTo>
                  <a:pt x="1493" y="1418"/>
                </a:lnTo>
                <a:lnTo>
                  <a:pt x="1481" y="1404"/>
                </a:lnTo>
                <a:lnTo>
                  <a:pt x="1469" y="1391"/>
                </a:lnTo>
                <a:lnTo>
                  <a:pt x="1461" y="1381"/>
                </a:lnTo>
                <a:lnTo>
                  <a:pt x="1458" y="1373"/>
                </a:lnTo>
                <a:lnTo>
                  <a:pt x="1454" y="1355"/>
                </a:lnTo>
                <a:lnTo>
                  <a:pt x="1447" y="1330"/>
                </a:lnTo>
                <a:lnTo>
                  <a:pt x="1441" y="1306"/>
                </a:lnTo>
                <a:lnTo>
                  <a:pt x="1437" y="1294"/>
                </a:lnTo>
                <a:lnTo>
                  <a:pt x="1435" y="1284"/>
                </a:lnTo>
                <a:lnTo>
                  <a:pt x="1434" y="1271"/>
                </a:lnTo>
                <a:lnTo>
                  <a:pt x="1433" y="1258"/>
                </a:lnTo>
                <a:lnTo>
                  <a:pt x="1433" y="1252"/>
                </a:lnTo>
                <a:lnTo>
                  <a:pt x="1425" y="1249"/>
                </a:lnTo>
                <a:lnTo>
                  <a:pt x="1408" y="1241"/>
                </a:lnTo>
                <a:lnTo>
                  <a:pt x="1399" y="1238"/>
                </a:lnTo>
                <a:lnTo>
                  <a:pt x="1391" y="1237"/>
                </a:lnTo>
                <a:lnTo>
                  <a:pt x="1388" y="1237"/>
                </a:lnTo>
                <a:lnTo>
                  <a:pt x="1384" y="1238"/>
                </a:lnTo>
                <a:lnTo>
                  <a:pt x="1383" y="1239"/>
                </a:lnTo>
                <a:lnTo>
                  <a:pt x="1382" y="1242"/>
                </a:lnTo>
                <a:lnTo>
                  <a:pt x="1381" y="1255"/>
                </a:lnTo>
                <a:lnTo>
                  <a:pt x="1380" y="1267"/>
                </a:lnTo>
                <a:lnTo>
                  <a:pt x="1380" y="1274"/>
                </a:lnTo>
                <a:lnTo>
                  <a:pt x="1380" y="1279"/>
                </a:lnTo>
                <a:lnTo>
                  <a:pt x="1382" y="1285"/>
                </a:lnTo>
                <a:lnTo>
                  <a:pt x="1386" y="1291"/>
                </a:lnTo>
                <a:lnTo>
                  <a:pt x="1394" y="1301"/>
                </a:lnTo>
                <a:lnTo>
                  <a:pt x="1401" y="1313"/>
                </a:lnTo>
                <a:lnTo>
                  <a:pt x="1403" y="1319"/>
                </a:lnTo>
                <a:lnTo>
                  <a:pt x="1404" y="1323"/>
                </a:lnTo>
                <a:lnTo>
                  <a:pt x="1404" y="1327"/>
                </a:lnTo>
                <a:lnTo>
                  <a:pt x="1403" y="1330"/>
                </a:lnTo>
                <a:lnTo>
                  <a:pt x="1394" y="1337"/>
                </a:lnTo>
                <a:lnTo>
                  <a:pt x="1380" y="1343"/>
                </a:lnTo>
                <a:lnTo>
                  <a:pt x="1374" y="1345"/>
                </a:lnTo>
                <a:lnTo>
                  <a:pt x="1368" y="1346"/>
                </a:lnTo>
                <a:lnTo>
                  <a:pt x="1366" y="1345"/>
                </a:lnTo>
                <a:lnTo>
                  <a:pt x="1364" y="1344"/>
                </a:lnTo>
                <a:lnTo>
                  <a:pt x="1361" y="1342"/>
                </a:lnTo>
                <a:lnTo>
                  <a:pt x="1361" y="1340"/>
                </a:lnTo>
                <a:lnTo>
                  <a:pt x="1360" y="1322"/>
                </a:lnTo>
                <a:lnTo>
                  <a:pt x="1361" y="1299"/>
                </a:lnTo>
                <a:lnTo>
                  <a:pt x="1361" y="1288"/>
                </a:lnTo>
                <a:lnTo>
                  <a:pt x="1359" y="1280"/>
                </a:lnTo>
                <a:lnTo>
                  <a:pt x="1358" y="1277"/>
                </a:lnTo>
                <a:lnTo>
                  <a:pt x="1357" y="1274"/>
                </a:lnTo>
                <a:lnTo>
                  <a:pt x="1354" y="1273"/>
                </a:lnTo>
                <a:lnTo>
                  <a:pt x="1352" y="1272"/>
                </a:lnTo>
                <a:lnTo>
                  <a:pt x="1349" y="1273"/>
                </a:lnTo>
                <a:lnTo>
                  <a:pt x="1346" y="1274"/>
                </a:lnTo>
                <a:lnTo>
                  <a:pt x="1343" y="1277"/>
                </a:lnTo>
                <a:lnTo>
                  <a:pt x="1338" y="1280"/>
                </a:lnTo>
                <a:lnTo>
                  <a:pt x="1332" y="1287"/>
                </a:lnTo>
                <a:lnTo>
                  <a:pt x="1326" y="1296"/>
                </a:lnTo>
                <a:lnTo>
                  <a:pt x="1320" y="1304"/>
                </a:lnTo>
                <a:lnTo>
                  <a:pt x="1313" y="1309"/>
                </a:lnTo>
                <a:lnTo>
                  <a:pt x="1310" y="1310"/>
                </a:lnTo>
                <a:lnTo>
                  <a:pt x="1308" y="1311"/>
                </a:lnTo>
                <a:lnTo>
                  <a:pt x="1305" y="1310"/>
                </a:lnTo>
                <a:lnTo>
                  <a:pt x="1303" y="1308"/>
                </a:lnTo>
                <a:lnTo>
                  <a:pt x="1299" y="1302"/>
                </a:lnTo>
                <a:lnTo>
                  <a:pt x="1296" y="1294"/>
                </a:lnTo>
                <a:lnTo>
                  <a:pt x="1294" y="1285"/>
                </a:lnTo>
                <a:lnTo>
                  <a:pt x="1293" y="1277"/>
                </a:lnTo>
                <a:lnTo>
                  <a:pt x="1293" y="1269"/>
                </a:lnTo>
                <a:lnTo>
                  <a:pt x="1292" y="1261"/>
                </a:lnTo>
                <a:lnTo>
                  <a:pt x="1290" y="1256"/>
                </a:lnTo>
                <a:lnTo>
                  <a:pt x="1288" y="1252"/>
                </a:lnTo>
                <a:lnTo>
                  <a:pt x="1286" y="1252"/>
                </a:lnTo>
                <a:lnTo>
                  <a:pt x="1284" y="1252"/>
                </a:lnTo>
                <a:lnTo>
                  <a:pt x="1281" y="1254"/>
                </a:lnTo>
                <a:lnTo>
                  <a:pt x="1278" y="1256"/>
                </a:lnTo>
                <a:lnTo>
                  <a:pt x="1270" y="1262"/>
                </a:lnTo>
                <a:lnTo>
                  <a:pt x="1262" y="1269"/>
                </a:lnTo>
                <a:lnTo>
                  <a:pt x="1255" y="1276"/>
                </a:lnTo>
                <a:lnTo>
                  <a:pt x="1247" y="1280"/>
                </a:lnTo>
                <a:lnTo>
                  <a:pt x="1245" y="1281"/>
                </a:lnTo>
                <a:lnTo>
                  <a:pt x="1242" y="1282"/>
                </a:lnTo>
                <a:lnTo>
                  <a:pt x="1240" y="1281"/>
                </a:lnTo>
                <a:lnTo>
                  <a:pt x="1239" y="1279"/>
                </a:lnTo>
                <a:lnTo>
                  <a:pt x="1238" y="1273"/>
                </a:lnTo>
                <a:lnTo>
                  <a:pt x="1237" y="1264"/>
                </a:lnTo>
                <a:lnTo>
                  <a:pt x="1238" y="1257"/>
                </a:lnTo>
                <a:lnTo>
                  <a:pt x="1238" y="1249"/>
                </a:lnTo>
                <a:lnTo>
                  <a:pt x="1238" y="1241"/>
                </a:lnTo>
                <a:lnTo>
                  <a:pt x="1238" y="1236"/>
                </a:lnTo>
                <a:lnTo>
                  <a:pt x="1237" y="1235"/>
                </a:lnTo>
                <a:lnTo>
                  <a:pt x="1236" y="1234"/>
                </a:lnTo>
                <a:lnTo>
                  <a:pt x="1235" y="1233"/>
                </a:lnTo>
                <a:lnTo>
                  <a:pt x="1233" y="1234"/>
                </a:lnTo>
                <a:lnTo>
                  <a:pt x="1217" y="1240"/>
                </a:lnTo>
                <a:lnTo>
                  <a:pt x="1191" y="1252"/>
                </a:lnTo>
                <a:lnTo>
                  <a:pt x="1178" y="1259"/>
                </a:lnTo>
                <a:lnTo>
                  <a:pt x="1168" y="1265"/>
                </a:lnTo>
                <a:lnTo>
                  <a:pt x="1163" y="1270"/>
                </a:lnTo>
                <a:lnTo>
                  <a:pt x="1160" y="1273"/>
                </a:lnTo>
                <a:lnTo>
                  <a:pt x="1158" y="1276"/>
                </a:lnTo>
                <a:lnTo>
                  <a:pt x="1158" y="1279"/>
                </a:lnTo>
                <a:lnTo>
                  <a:pt x="1159" y="1299"/>
                </a:lnTo>
                <a:lnTo>
                  <a:pt x="1158" y="1307"/>
                </a:lnTo>
                <a:lnTo>
                  <a:pt x="1152" y="1309"/>
                </a:lnTo>
                <a:lnTo>
                  <a:pt x="1138" y="1314"/>
                </a:lnTo>
                <a:lnTo>
                  <a:pt x="1132" y="1318"/>
                </a:lnTo>
                <a:lnTo>
                  <a:pt x="1127" y="1322"/>
                </a:lnTo>
                <a:lnTo>
                  <a:pt x="1125" y="1324"/>
                </a:lnTo>
                <a:lnTo>
                  <a:pt x="1124" y="1326"/>
                </a:lnTo>
                <a:lnTo>
                  <a:pt x="1124" y="1328"/>
                </a:lnTo>
                <a:lnTo>
                  <a:pt x="1124" y="1331"/>
                </a:lnTo>
                <a:lnTo>
                  <a:pt x="1128" y="1337"/>
                </a:lnTo>
                <a:lnTo>
                  <a:pt x="1134" y="1344"/>
                </a:lnTo>
                <a:lnTo>
                  <a:pt x="1141" y="1350"/>
                </a:lnTo>
                <a:lnTo>
                  <a:pt x="1149" y="1357"/>
                </a:lnTo>
                <a:lnTo>
                  <a:pt x="1157" y="1362"/>
                </a:lnTo>
                <a:lnTo>
                  <a:pt x="1164" y="1366"/>
                </a:lnTo>
                <a:lnTo>
                  <a:pt x="1172" y="1369"/>
                </a:lnTo>
                <a:lnTo>
                  <a:pt x="1176" y="1369"/>
                </a:lnTo>
                <a:lnTo>
                  <a:pt x="1180" y="1367"/>
                </a:lnTo>
                <a:lnTo>
                  <a:pt x="1185" y="1363"/>
                </a:lnTo>
                <a:lnTo>
                  <a:pt x="1191" y="1358"/>
                </a:lnTo>
                <a:lnTo>
                  <a:pt x="1196" y="1352"/>
                </a:lnTo>
                <a:lnTo>
                  <a:pt x="1200" y="1347"/>
                </a:lnTo>
                <a:lnTo>
                  <a:pt x="1204" y="1344"/>
                </a:lnTo>
                <a:lnTo>
                  <a:pt x="1206" y="1344"/>
                </a:lnTo>
                <a:lnTo>
                  <a:pt x="1207" y="1344"/>
                </a:lnTo>
                <a:lnTo>
                  <a:pt x="1208" y="1345"/>
                </a:lnTo>
                <a:lnTo>
                  <a:pt x="1210" y="1346"/>
                </a:lnTo>
                <a:lnTo>
                  <a:pt x="1210" y="1352"/>
                </a:lnTo>
                <a:lnTo>
                  <a:pt x="1206" y="1358"/>
                </a:lnTo>
                <a:lnTo>
                  <a:pt x="1203" y="1364"/>
                </a:lnTo>
                <a:lnTo>
                  <a:pt x="1199" y="1369"/>
                </a:lnTo>
                <a:lnTo>
                  <a:pt x="1190" y="1379"/>
                </a:lnTo>
                <a:lnTo>
                  <a:pt x="1185" y="1383"/>
                </a:lnTo>
                <a:lnTo>
                  <a:pt x="1179" y="1379"/>
                </a:lnTo>
                <a:lnTo>
                  <a:pt x="1167" y="1373"/>
                </a:lnTo>
                <a:lnTo>
                  <a:pt x="1162" y="1372"/>
                </a:lnTo>
                <a:lnTo>
                  <a:pt x="1159" y="1372"/>
                </a:lnTo>
                <a:lnTo>
                  <a:pt x="1156" y="1372"/>
                </a:lnTo>
                <a:lnTo>
                  <a:pt x="1153" y="1373"/>
                </a:lnTo>
                <a:lnTo>
                  <a:pt x="1151" y="1374"/>
                </a:lnTo>
                <a:lnTo>
                  <a:pt x="1149" y="1376"/>
                </a:lnTo>
                <a:lnTo>
                  <a:pt x="1148" y="1380"/>
                </a:lnTo>
                <a:lnTo>
                  <a:pt x="1148" y="1385"/>
                </a:lnTo>
                <a:lnTo>
                  <a:pt x="1149" y="1394"/>
                </a:lnTo>
                <a:lnTo>
                  <a:pt x="1152" y="1403"/>
                </a:lnTo>
                <a:lnTo>
                  <a:pt x="1156" y="1411"/>
                </a:lnTo>
                <a:lnTo>
                  <a:pt x="1161" y="1417"/>
                </a:lnTo>
                <a:lnTo>
                  <a:pt x="1167" y="1423"/>
                </a:lnTo>
                <a:lnTo>
                  <a:pt x="1173" y="1427"/>
                </a:lnTo>
                <a:lnTo>
                  <a:pt x="1178" y="1429"/>
                </a:lnTo>
                <a:lnTo>
                  <a:pt x="1182" y="1429"/>
                </a:lnTo>
                <a:lnTo>
                  <a:pt x="1196" y="1425"/>
                </a:lnTo>
                <a:lnTo>
                  <a:pt x="1218" y="1418"/>
                </a:lnTo>
                <a:lnTo>
                  <a:pt x="1229" y="1416"/>
                </a:lnTo>
                <a:lnTo>
                  <a:pt x="1243" y="1414"/>
                </a:lnTo>
                <a:lnTo>
                  <a:pt x="1255" y="1413"/>
                </a:lnTo>
                <a:lnTo>
                  <a:pt x="1267" y="1414"/>
                </a:lnTo>
                <a:lnTo>
                  <a:pt x="1277" y="1416"/>
                </a:lnTo>
                <a:lnTo>
                  <a:pt x="1286" y="1418"/>
                </a:lnTo>
                <a:lnTo>
                  <a:pt x="1292" y="1420"/>
                </a:lnTo>
                <a:lnTo>
                  <a:pt x="1298" y="1424"/>
                </a:lnTo>
                <a:lnTo>
                  <a:pt x="1301" y="1426"/>
                </a:lnTo>
                <a:lnTo>
                  <a:pt x="1302" y="1429"/>
                </a:lnTo>
                <a:lnTo>
                  <a:pt x="1301" y="1432"/>
                </a:lnTo>
                <a:lnTo>
                  <a:pt x="1298" y="1436"/>
                </a:lnTo>
                <a:lnTo>
                  <a:pt x="1293" y="1438"/>
                </a:lnTo>
                <a:lnTo>
                  <a:pt x="1287" y="1439"/>
                </a:lnTo>
                <a:lnTo>
                  <a:pt x="1282" y="1439"/>
                </a:lnTo>
                <a:lnTo>
                  <a:pt x="1274" y="1438"/>
                </a:lnTo>
                <a:lnTo>
                  <a:pt x="1267" y="1437"/>
                </a:lnTo>
                <a:lnTo>
                  <a:pt x="1259" y="1436"/>
                </a:lnTo>
                <a:lnTo>
                  <a:pt x="1249" y="1436"/>
                </a:lnTo>
                <a:lnTo>
                  <a:pt x="1239" y="1438"/>
                </a:lnTo>
                <a:lnTo>
                  <a:pt x="1227" y="1439"/>
                </a:lnTo>
                <a:lnTo>
                  <a:pt x="1215" y="1440"/>
                </a:lnTo>
                <a:lnTo>
                  <a:pt x="1202" y="1441"/>
                </a:lnTo>
                <a:lnTo>
                  <a:pt x="1190" y="1441"/>
                </a:lnTo>
                <a:lnTo>
                  <a:pt x="1179" y="1441"/>
                </a:lnTo>
                <a:lnTo>
                  <a:pt x="1171" y="1443"/>
                </a:lnTo>
                <a:lnTo>
                  <a:pt x="1168" y="1445"/>
                </a:lnTo>
                <a:lnTo>
                  <a:pt x="1165" y="1447"/>
                </a:lnTo>
                <a:lnTo>
                  <a:pt x="1164" y="1449"/>
                </a:lnTo>
                <a:lnTo>
                  <a:pt x="1165" y="1451"/>
                </a:lnTo>
                <a:lnTo>
                  <a:pt x="1169" y="1463"/>
                </a:lnTo>
                <a:lnTo>
                  <a:pt x="1175" y="1475"/>
                </a:lnTo>
                <a:lnTo>
                  <a:pt x="1179" y="1480"/>
                </a:lnTo>
                <a:lnTo>
                  <a:pt x="1183" y="1485"/>
                </a:lnTo>
                <a:lnTo>
                  <a:pt x="1187" y="1489"/>
                </a:lnTo>
                <a:lnTo>
                  <a:pt x="1193" y="1492"/>
                </a:lnTo>
                <a:lnTo>
                  <a:pt x="1200" y="1494"/>
                </a:lnTo>
                <a:lnTo>
                  <a:pt x="1208" y="1495"/>
                </a:lnTo>
                <a:lnTo>
                  <a:pt x="1219" y="1494"/>
                </a:lnTo>
                <a:lnTo>
                  <a:pt x="1230" y="1494"/>
                </a:lnTo>
                <a:lnTo>
                  <a:pt x="1241" y="1494"/>
                </a:lnTo>
                <a:lnTo>
                  <a:pt x="1249" y="1495"/>
                </a:lnTo>
                <a:lnTo>
                  <a:pt x="1252" y="1496"/>
                </a:lnTo>
                <a:lnTo>
                  <a:pt x="1256" y="1497"/>
                </a:lnTo>
                <a:lnTo>
                  <a:pt x="1258" y="1499"/>
                </a:lnTo>
                <a:lnTo>
                  <a:pt x="1259" y="1501"/>
                </a:lnTo>
                <a:lnTo>
                  <a:pt x="1260" y="1515"/>
                </a:lnTo>
                <a:lnTo>
                  <a:pt x="1262" y="1528"/>
                </a:lnTo>
                <a:lnTo>
                  <a:pt x="1264" y="1539"/>
                </a:lnTo>
                <a:lnTo>
                  <a:pt x="1265" y="1543"/>
                </a:lnTo>
                <a:lnTo>
                  <a:pt x="1272" y="1544"/>
                </a:lnTo>
                <a:lnTo>
                  <a:pt x="1291" y="1544"/>
                </a:lnTo>
                <a:lnTo>
                  <a:pt x="1302" y="1544"/>
                </a:lnTo>
                <a:lnTo>
                  <a:pt x="1311" y="1543"/>
                </a:lnTo>
                <a:lnTo>
                  <a:pt x="1320" y="1542"/>
                </a:lnTo>
                <a:lnTo>
                  <a:pt x="1326" y="1540"/>
                </a:lnTo>
                <a:lnTo>
                  <a:pt x="1338" y="1536"/>
                </a:lnTo>
                <a:lnTo>
                  <a:pt x="1354" y="1531"/>
                </a:lnTo>
                <a:lnTo>
                  <a:pt x="1362" y="1528"/>
                </a:lnTo>
                <a:lnTo>
                  <a:pt x="1370" y="1525"/>
                </a:lnTo>
                <a:lnTo>
                  <a:pt x="1378" y="1521"/>
                </a:lnTo>
                <a:lnTo>
                  <a:pt x="1384" y="1516"/>
                </a:lnTo>
                <a:lnTo>
                  <a:pt x="1395" y="1504"/>
                </a:lnTo>
                <a:lnTo>
                  <a:pt x="1403" y="1496"/>
                </a:lnTo>
                <a:lnTo>
                  <a:pt x="1409" y="1494"/>
                </a:lnTo>
                <a:lnTo>
                  <a:pt x="1413" y="1494"/>
                </a:lnTo>
                <a:lnTo>
                  <a:pt x="1419" y="1496"/>
                </a:lnTo>
                <a:lnTo>
                  <a:pt x="1426" y="1500"/>
                </a:lnTo>
                <a:lnTo>
                  <a:pt x="1435" y="1506"/>
                </a:lnTo>
                <a:lnTo>
                  <a:pt x="1444" y="1512"/>
                </a:lnTo>
                <a:lnTo>
                  <a:pt x="1454" y="1516"/>
                </a:lnTo>
                <a:lnTo>
                  <a:pt x="1463" y="1519"/>
                </a:lnTo>
                <a:lnTo>
                  <a:pt x="1478" y="1523"/>
                </a:lnTo>
                <a:lnTo>
                  <a:pt x="1487" y="1525"/>
                </a:lnTo>
                <a:lnTo>
                  <a:pt x="1492" y="1524"/>
                </a:lnTo>
                <a:lnTo>
                  <a:pt x="1499" y="1521"/>
                </a:lnTo>
                <a:lnTo>
                  <a:pt x="1504" y="1518"/>
                </a:lnTo>
                <a:lnTo>
                  <a:pt x="1507" y="1516"/>
                </a:lnTo>
                <a:close/>
                <a:moveTo>
                  <a:pt x="2165" y="3195"/>
                </a:moveTo>
                <a:lnTo>
                  <a:pt x="2154" y="3200"/>
                </a:lnTo>
                <a:lnTo>
                  <a:pt x="2136" y="3205"/>
                </a:lnTo>
                <a:lnTo>
                  <a:pt x="2127" y="3208"/>
                </a:lnTo>
                <a:lnTo>
                  <a:pt x="2122" y="3211"/>
                </a:lnTo>
                <a:lnTo>
                  <a:pt x="2120" y="3213"/>
                </a:lnTo>
                <a:lnTo>
                  <a:pt x="2120" y="3216"/>
                </a:lnTo>
                <a:lnTo>
                  <a:pt x="2120" y="3218"/>
                </a:lnTo>
                <a:lnTo>
                  <a:pt x="2122" y="3220"/>
                </a:lnTo>
                <a:lnTo>
                  <a:pt x="2126" y="3226"/>
                </a:lnTo>
                <a:lnTo>
                  <a:pt x="2132" y="3229"/>
                </a:lnTo>
                <a:lnTo>
                  <a:pt x="2137" y="3230"/>
                </a:lnTo>
                <a:lnTo>
                  <a:pt x="2142" y="3231"/>
                </a:lnTo>
                <a:lnTo>
                  <a:pt x="2152" y="3231"/>
                </a:lnTo>
                <a:lnTo>
                  <a:pt x="2162" y="3233"/>
                </a:lnTo>
                <a:lnTo>
                  <a:pt x="2172" y="3237"/>
                </a:lnTo>
                <a:lnTo>
                  <a:pt x="2184" y="3240"/>
                </a:lnTo>
                <a:lnTo>
                  <a:pt x="2189" y="3241"/>
                </a:lnTo>
                <a:lnTo>
                  <a:pt x="2193" y="3242"/>
                </a:lnTo>
                <a:lnTo>
                  <a:pt x="2196" y="3242"/>
                </a:lnTo>
                <a:lnTo>
                  <a:pt x="2199" y="3240"/>
                </a:lnTo>
                <a:lnTo>
                  <a:pt x="2200" y="3236"/>
                </a:lnTo>
                <a:lnTo>
                  <a:pt x="2202" y="3231"/>
                </a:lnTo>
                <a:lnTo>
                  <a:pt x="2203" y="3229"/>
                </a:lnTo>
                <a:lnTo>
                  <a:pt x="2205" y="3228"/>
                </a:lnTo>
                <a:lnTo>
                  <a:pt x="2207" y="3227"/>
                </a:lnTo>
                <a:lnTo>
                  <a:pt x="2210" y="3227"/>
                </a:lnTo>
                <a:lnTo>
                  <a:pt x="2222" y="3227"/>
                </a:lnTo>
                <a:lnTo>
                  <a:pt x="2238" y="3225"/>
                </a:lnTo>
                <a:lnTo>
                  <a:pt x="2247" y="3224"/>
                </a:lnTo>
                <a:lnTo>
                  <a:pt x="2253" y="3222"/>
                </a:lnTo>
                <a:lnTo>
                  <a:pt x="2257" y="3219"/>
                </a:lnTo>
                <a:lnTo>
                  <a:pt x="2257" y="3218"/>
                </a:lnTo>
                <a:lnTo>
                  <a:pt x="2251" y="3212"/>
                </a:lnTo>
                <a:lnTo>
                  <a:pt x="2237" y="3202"/>
                </a:lnTo>
                <a:lnTo>
                  <a:pt x="2229" y="3196"/>
                </a:lnTo>
                <a:lnTo>
                  <a:pt x="2222" y="3192"/>
                </a:lnTo>
                <a:lnTo>
                  <a:pt x="2213" y="3189"/>
                </a:lnTo>
                <a:lnTo>
                  <a:pt x="2207" y="3188"/>
                </a:lnTo>
                <a:lnTo>
                  <a:pt x="2198" y="3188"/>
                </a:lnTo>
                <a:lnTo>
                  <a:pt x="2190" y="3188"/>
                </a:lnTo>
                <a:lnTo>
                  <a:pt x="2188" y="3189"/>
                </a:lnTo>
                <a:lnTo>
                  <a:pt x="2185" y="3190"/>
                </a:lnTo>
                <a:lnTo>
                  <a:pt x="2183" y="3191"/>
                </a:lnTo>
                <a:lnTo>
                  <a:pt x="2181" y="3194"/>
                </a:lnTo>
                <a:lnTo>
                  <a:pt x="2179" y="3196"/>
                </a:lnTo>
                <a:lnTo>
                  <a:pt x="2176" y="3197"/>
                </a:lnTo>
                <a:lnTo>
                  <a:pt x="2173" y="3197"/>
                </a:lnTo>
                <a:lnTo>
                  <a:pt x="2170" y="3197"/>
                </a:lnTo>
                <a:lnTo>
                  <a:pt x="2167" y="3196"/>
                </a:lnTo>
                <a:lnTo>
                  <a:pt x="2165" y="3195"/>
                </a:lnTo>
                <a:close/>
                <a:moveTo>
                  <a:pt x="1907" y="3132"/>
                </a:moveTo>
                <a:lnTo>
                  <a:pt x="1918" y="3124"/>
                </a:lnTo>
                <a:lnTo>
                  <a:pt x="1936" y="3112"/>
                </a:lnTo>
                <a:lnTo>
                  <a:pt x="1946" y="3106"/>
                </a:lnTo>
                <a:lnTo>
                  <a:pt x="1956" y="3103"/>
                </a:lnTo>
                <a:lnTo>
                  <a:pt x="1960" y="3102"/>
                </a:lnTo>
                <a:lnTo>
                  <a:pt x="1964" y="3102"/>
                </a:lnTo>
                <a:lnTo>
                  <a:pt x="1967" y="3103"/>
                </a:lnTo>
                <a:lnTo>
                  <a:pt x="1970" y="3105"/>
                </a:lnTo>
                <a:lnTo>
                  <a:pt x="1975" y="3109"/>
                </a:lnTo>
                <a:lnTo>
                  <a:pt x="1983" y="3113"/>
                </a:lnTo>
                <a:lnTo>
                  <a:pt x="1991" y="3115"/>
                </a:lnTo>
                <a:lnTo>
                  <a:pt x="2000" y="3115"/>
                </a:lnTo>
                <a:lnTo>
                  <a:pt x="2015" y="3116"/>
                </a:lnTo>
                <a:lnTo>
                  <a:pt x="2027" y="3118"/>
                </a:lnTo>
                <a:lnTo>
                  <a:pt x="2040" y="3123"/>
                </a:lnTo>
                <a:lnTo>
                  <a:pt x="2062" y="3132"/>
                </a:lnTo>
                <a:lnTo>
                  <a:pt x="2073" y="3138"/>
                </a:lnTo>
                <a:lnTo>
                  <a:pt x="2083" y="3144"/>
                </a:lnTo>
                <a:lnTo>
                  <a:pt x="2092" y="3149"/>
                </a:lnTo>
                <a:lnTo>
                  <a:pt x="2096" y="3154"/>
                </a:lnTo>
                <a:lnTo>
                  <a:pt x="2103" y="3164"/>
                </a:lnTo>
                <a:lnTo>
                  <a:pt x="2112" y="3172"/>
                </a:lnTo>
                <a:lnTo>
                  <a:pt x="2114" y="3175"/>
                </a:lnTo>
                <a:lnTo>
                  <a:pt x="2115" y="3179"/>
                </a:lnTo>
                <a:lnTo>
                  <a:pt x="2114" y="3181"/>
                </a:lnTo>
                <a:lnTo>
                  <a:pt x="2114" y="3182"/>
                </a:lnTo>
                <a:lnTo>
                  <a:pt x="2112" y="3184"/>
                </a:lnTo>
                <a:lnTo>
                  <a:pt x="2110" y="3185"/>
                </a:lnTo>
                <a:lnTo>
                  <a:pt x="2103" y="3187"/>
                </a:lnTo>
                <a:lnTo>
                  <a:pt x="2095" y="3189"/>
                </a:lnTo>
                <a:lnTo>
                  <a:pt x="2086" y="3190"/>
                </a:lnTo>
                <a:lnTo>
                  <a:pt x="2076" y="3190"/>
                </a:lnTo>
                <a:lnTo>
                  <a:pt x="2067" y="3189"/>
                </a:lnTo>
                <a:lnTo>
                  <a:pt x="2057" y="3188"/>
                </a:lnTo>
                <a:lnTo>
                  <a:pt x="2049" y="3184"/>
                </a:lnTo>
                <a:lnTo>
                  <a:pt x="2042" y="3180"/>
                </a:lnTo>
                <a:lnTo>
                  <a:pt x="2030" y="3168"/>
                </a:lnTo>
                <a:lnTo>
                  <a:pt x="2016" y="3158"/>
                </a:lnTo>
                <a:lnTo>
                  <a:pt x="2009" y="3153"/>
                </a:lnTo>
                <a:lnTo>
                  <a:pt x="2003" y="3150"/>
                </a:lnTo>
                <a:lnTo>
                  <a:pt x="1996" y="3148"/>
                </a:lnTo>
                <a:lnTo>
                  <a:pt x="1990" y="3147"/>
                </a:lnTo>
                <a:lnTo>
                  <a:pt x="1976" y="3145"/>
                </a:lnTo>
                <a:lnTo>
                  <a:pt x="1960" y="3142"/>
                </a:lnTo>
                <a:lnTo>
                  <a:pt x="1952" y="3141"/>
                </a:lnTo>
                <a:lnTo>
                  <a:pt x="1945" y="3141"/>
                </a:lnTo>
                <a:lnTo>
                  <a:pt x="1941" y="3141"/>
                </a:lnTo>
                <a:lnTo>
                  <a:pt x="1938" y="3142"/>
                </a:lnTo>
                <a:lnTo>
                  <a:pt x="1937" y="3143"/>
                </a:lnTo>
                <a:lnTo>
                  <a:pt x="1937" y="3145"/>
                </a:lnTo>
                <a:lnTo>
                  <a:pt x="1938" y="3147"/>
                </a:lnTo>
                <a:lnTo>
                  <a:pt x="1939" y="3148"/>
                </a:lnTo>
                <a:lnTo>
                  <a:pt x="1939" y="3150"/>
                </a:lnTo>
                <a:lnTo>
                  <a:pt x="1938" y="3151"/>
                </a:lnTo>
                <a:lnTo>
                  <a:pt x="1936" y="3151"/>
                </a:lnTo>
                <a:lnTo>
                  <a:pt x="1931" y="3151"/>
                </a:lnTo>
                <a:lnTo>
                  <a:pt x="1921" y="3149"/>
                </a:lnTo>
                <a:lnTo>
                  <a:pt x="1914" y="3146"/>
                </a:lnTo>
                <a:lnTo>
                  <a:pt x="1907" y="3144"/>
                </a:lnTo>
                <a:lnTo>
                  <a:pt x="1904" y="3142"/>
                </a:lnTo>
                <a:lnTo>
                  <a:pt x="1905" y="3137"/>
                </a:lnTo>
                <a:lnTo>
                  <a:pt x="1907" y="3132"/>
                </a:lnTo>
                <a:close/>
                <a:moveTo>
                  <a:pt x="3808" y="2685"/>
                </a:moveTo>
                <a:lnTo>
                  <a:pt x="3796" y="2692"/>
                </a:lnTo>
                <a:lnTo>
                  <a:pt x="3783" y="2704"/>
                </a:lnTo>
                <a:lnTo>
                  <a:pt x="3783" y="2707"/>
                </a:lnTo>
                <a:lnTo>
                  <a:pt x="3785" y="2712"/>
                </a:lnTo>
                <a:lnTo>
                  <a:pt x="3786" y="2714"/>
                </a:lnTo>
                <a:lnTo>
                  <a:pt x="3787" y="2716"/>
                </a:lnTo>
                <a:lnTo>
                  <a:pt x="3789" y="2716"/>
                </a:lnTo>
                <a:lnTo>
                  <a:pt x="3790" y="2716"/>
                </a:lnTo>
                <a:lnTo>
                  <a:pt x="3797" y="2706"/>
                </a:lnTo>
                <a:lnTo>
                  <a:pt x="3805" y="2699"/>
                </a:lnTo>
                <a:lnTo>
                  <a:pt x="3808" y="2698"/>
                </a:lnTo>
                <a:lnTo>
                  <a:pt x="3811" y="2697"/>
                </a:lnTo>
                <a:lnTo>
                  <a:pt x="3815" y="2697"/>
                </a:lnTo>
                <a:lnTo>
                  <a:pt x="3823" y="2698"/>
                </a:lnTo>
                <a:lnTo>
                  <a:pt x="3826" y="2699"/>
                </a:lnTo>
                <a:lnTo>
                  <a:pt x="3829" y="2698"/>
                </a:lnTo>
                <a:lnTo>
                  <a:pt x="3831" y="2697"/>
                </a:lnTo>
                <a:lnTo>
                  <a:pt x="3833" y="2696"/>
                </a:lnTo>
                <a:lnTo>
                  <a:pt x="3836" y="2691"/>
                </a:lnTo>
                <a:lnTo>
                  <a:pt x="3840" y="2687"/>
                </a:lnTo>
                <a:lnTo>
                  <a:pt x="3847" y="2685"/>
                </a:lnTo>
                <a:lnTo>
                  <a:pt x="3853" y="2683"/>
                </a:lnTo>
                <a:lnTo>
                  <a:pt x="3856" y="2682"/>
                </a:lnTo>
                <a:lnTo>
                  <a:pt x="3857" y="2680"/>
                </a:lnTo>
                <a:lnTo>
                  <a:pt x="3856" y="2677"/>
                </a:lnTo>
                <a:lnTo>
                  <a:pt x="3853" y="2672"/>
                </a:lnTo>
                <a:lnTo>
                  <a:pt x="3849" y="2667"/>
                </a:lnTo>
                <a:lnTo>
                  <a:pt x="3845" y="2664"/>
                </a:lnTo>
                <a:lnTo>
                  <a:pt x="3840" y="2662"/>
                </a:lnTo>
                <a:lnTo>
                  <a:pt x="3837" y="2661"/>
                </a:lnTo>
                <a:lnTo>
                  <a:pt x="3834" y="2660"/>
                </a:lnTo>
                <a:lnTo>
                  <a:pt x="3832" y="2661"/>
                </a:lnTo>
                <a:lnTo>
                  <a:pt x="3830" y="2662"/>
                </a:lnTo>
                <a:lnTo>
                  <a:pt x="3828" y="2664"/>
                </a:lnTo>
                <a:lnTo>
                  <a:pt x="3818" y="2678"/>
                </a:lnTo>
                <a:lnTo>
                  <a:pt x="3813" y="2685"/>
                </a:lnTo>
                <a:lnTo>
                  <a:pt x="3808" y="2685"/>
                </a:lnTo>
                <a:close/>
                <a:moveTo>
                  <a:pt x="3951" y="2588"/>
                </a:moveTo>
                <a:lnTo>
                  <a:pt x="3947" y="2597"/>
                </a:lnTo>
                <a:lnTo>
                  <a:pt x="3944" y="2604"/>
                </a:lnTo>
                <a:lnTo>
                  <a:pt x="3944" y="2608"/>
                </a:lnTo>
                <a:lnTo>
                  <a:pt x="3944" y="2612"/>
                </a:lnTo>
                <a:lnTo>
                  <a:pt x="3946" y="2615"/>
                </a:lnTo>
                <a:lnTo>
                  <a:pt x="3948" y="2619"/>
                </a:lnTo>
                <a:lnTo>
                  <a:pt x="3951" y="2626"/>
                </a:lnTo>
                <a:lnTo>
                  <a:pt x="3954" y="2634"/>
                </a:lnTo>
                <a:lnTo>
                  <a:pt x="3954" y="2637"/>
                </a:lnTo>
                <a:lnTo>
                  <a:pt x="3953" y="2640"/>
                </a:lnTo>
                <a:lnTo>
                  <a:pt x="3951" y="2642"/>
                </a:lnTo>
                <a:lnTo>
                  <a:pt x="3948" y="2643"/>
                </a:lnTo>
                <a:lnTo>
                  <a:pt x="3942" y="2646"/>
                </a:lnTo>
                <a:lnTo>
                  <a:pt x="3934" y="2647"/>
                </a:lnTo>
                <a:lnTo>
                  <a:pt x="3931" y="2648"/>
                </a:lnTo>
                <a:lnTo>
                  <a:pt x="3928" y="2650"/>
                </a:lnTo>
                <a:lnTo>
                  <a:pt x="3927" y="2653"/>
                </a:lnTo>
                <a:lnTo>
                  <a:pt x="3928" y="2656"/>
                </a:lnTo>
                <a:lnTo>
                  <a:pt x="3934" y="2662"/>
                </a:lnTo>
                <a:lnTo>
                  <a:pt x="3939" y="2668"/>
                </a:lnTo>
                <a:lnTo>
                  <a:pt x="3941" y="2671"/>
                </a:lnTo>
                <a:lnTo>
                  <a:pt x="3943" y="2675"/>
                </a:lnTo>
                <a:lnTo>
                  <a:pt x="3943" y="2679"/>
                </a:lnTo>
                <a:lnTo>
                  <a:pt x="3942" y="2682"/>
                </a:lnTo>
                <a:lnTo>
                  <a:pt x="3941" y="2686"/>
                </a:lnTo>
                <a:lnTo>
                  <a:pt x="3941" y="2690"/>
                </a:lnTo>
                <a:lnTo>
                  <a:pt x="3942" y="2694"/>
                </a:lnTo>
                <a:lnTo>
                  <a:pt x="3943" y="2699"/>
                </a:lnTo>
                <a:lnTo>
                  <a:pt x="3945" y="2706"/>
                </a:lnTo>
                <a:lnTo>
                  <a:pt x="3947" y="2708"/>
                </a:lnTo>
                <a:lnTo>
                  <a:pt x="3951" y="2710"/>
                </a:lnTo>
                <a:lnTo>
                  <a:pt x="3961" y="2713"/>
                </a:lnTo>
                <a:lnTo>
                  <a:pt x="3966" y="2713"/>
                </a:lnTo>
                <a:lnTo>
                  <a:pt x="3971" y="2712"/>
                </a:lnTo>
                <a:lnTo>
                  <a:pt x="3972" y="2711"/>
                </a:lnTo>
                <a:lnTo>
                  <a:pt x="3973" y="2709"/>
                </a:lnTo>
                <a:lnTo>
                  <a:pt x="3975" y="2706"/>
                </a:lnTo>
                <a:lnTo>
                  <a:pt x="3975" y="2703"/>
                </a:lnTo>
                <a:lnTo>
                  <a:pt x="3973" y="2687"/>
                </a:lnTo>
                <a:lnTo>
                  <a:pt x="3975" y="2672"/>
                </a:lnTo>
                <a:lnTo>
                  <a:pt x="3976" y="2661"/>
                </a:lnTo>
                <a:lnTo>
                  <a:pt x="3975" y="2654"/>
                </a:lnTo>
                <a:lnTo>
                  <a:pt x="3971" y="2650"/>
                </a:lnTo>
                <a:lnTo>
                  <a:pt x="3968" y="2646"/>
                </a:lnTo>
                <a:lnTo>
                  <a:pt x="3967" y="2644"/>
                </a:lnTo>
                <a:lnTo>
                  <a:pt x="3966" y="2640"/>
                </a:lnTo>
                <a:lnTo>
                  <a:pt x="3966" y="2635"/>
                </a:lnTo>
                <a:lnTo>
                  <a:pt x="3968" y="2628"/>
                </a:lnTo>
                <a:lnTo>
                  <a:pt x="3971" y="2616"/>
                </a:lnTo>
                <a:lnTo>
                  <a:pt x="3972" y="2605"/>
                </a:lnTo>
                <a:lnTo>
                  <a:pt x="3971" y="2601"/>
                </a:lnTo>
                <a:lnTo>
                  <a:pt x="3970" y="2598"/>
                </a:lnTo>
                <a:lnTo>
                  <a:pt x="3969" y="2595"/>
                </a:lnTo>
                <a:lnTo>
                  <a:pt x="3968" y="2593"/>
                </a:lnTo>
                <a:lnTo>
                  <a:pt x="3963" y="2590"/>
                </a:lnTo>
                <a:lnTo>
                  <a:pt x="3959" y="2589"/>
                </a:lnTo>
                <a:lnTo>
                  <a:pt x="3954" y="2589"/>
                </a:lnTo>
                <a:lnTo>
                  <a:pt x="3951" y="2588"/>
                </a:lnTo>
                <a:close/>
                <a:moveTo>
                  <a:pt x="5530" y="3421"/>
                </a:moveTo>
                <a:lnTo>
                  <a:pt x="5526" y="3429"/>
                </a:lnTo>
                <a:lnTo>
                  <a:pt x="5520" y="3442"/>
                </a:lnTo>
                <a:lnTo>
                  <a:pt x="5517" y="3448"/>
                </a:lnTo>
                <a:lnTo>
                  <a:pt x="5515" y="3454"/>
                </a:lnTo>
                <a:lnTo>
                  <a:pt x="5514" y="3460"/>
                </a:lnTo>
                <a:lnTo>
                  <a:pt x="5515" y="3465"/>
                </a:lnTo>
                <a:lnTo>
                  <a:pt x="5518" y="3474"/>
                </a:lnTo>
                <a:lnTo>
                  <a:pt x="5523" y="3487"/>
                </a:lnTo>
                <a:lnTo>
                  <a:pt x="5526" y="3493"/>
                </a:lnTo>
                <a:lnTo>
                  <a:pt x="5529" y="3498"/>
                </a:lnTo>
                <a:lnTo>
                  <a:pt x="5533" y="3503"/>
                </a:lnTo>
                <a:lnTo>
                  <a:pt x="5537" y="3507"/>
                </a:lnTo>
                <a:lnTo>
                  <a:pt x="5541" y="3509"/>
                </a:lnTo>
                <a:lnTo>
                  <a:pt x="5545" y="3509"/>
                </a:lnTo>
                <a:lnTo>
                  <a:pt x="5549" y="3507"/>
                </a:lnTo>
                <a:lnTo>
                  <a:pt x="5553" y="3504"/>
                </a:lnTo>
                <a:lnTo>
                  <a:pt x="5561" y="3498"/>
                </a:lnTo>
                <a:lnTo>
                  <a:pt x="5563" y="3494"/>
                </a:lnTo>
                <a:lnTo>
                  <a:pt x="5565" y="3490"/>
                </a:lnTo>
                <a:lnTo>
                  <a:pt x="5569" y="3485"/>
                </a:lnTo>
                <a:lnTo>
                  <a:pt x="5571" y="3481"/>
                </a:lnTo>
                <a:lnTo>
                  <a:pt x="5572" y="3478"/>
                </a:lnTo>
                <a:lnTo>
                  <a:pt x="5572" y="3475"/>
                </a:lnTo>
                <a:lnTo>
                  <a:pt x="5572" y="3472"/>
                </a:lnTo>
                <a:lnTo>
                  <a:pt x="5563" y="3458"/>
                </a:lnTo>
                <a:lnTo>
                  <a:pt x="5555" y="3445"/>
                </a:lnTo>
                <a:lnTo>
                  <a:pt x="5544" y="3431"/>
                </a:lnTo>
                <a:lnTo>
                  <a:pt x="5537" y="3424"/>
                </a:lnTo>
                <a:lnTo>
                  <a:pt x="5534" y="3422"/>
                </a:lnTo>
                <a:lnTo>
                  <a:pt x="5530" y="3421"/>
                </a:lnTo>
                <a:close/>
                <a:moveTo>
                  <a:pt x="6631" y="2898"/>
                </a:moveTo>
                <a:lnTo>
                  <a:pt x="6633" y="2902"/>
                </a:lnTo>
                <a:lnTo>
                  <a:pt x="6635" y="2904"/>
                </a:lnTo>
                <a:lnTo>
                  <a:pt x="6637" y="2906"/>
                </a:lnTo>
                <a:lnTo>
                  <a:pt x="6639" y="2906"/>
                </a:lnTo>
                <a:lnTo>
                  <a:pt x="6643" y="2905"/>
                </a:lnTo>
                <a:lnTo>
                  <a:pt x="6648" y="2902"/>
                </a:lnTo>
                <a:lnTo>
                  <a:pt x="6659" y="2890"/>
                </a:lnTo>
                <a:lnTo>
                  <a:pt x="6669" y="2880"/>
                </a:lnTo>
                <a:lnTo>
                  <a:pt x="6677" y="2876"/>
                </a:lnTo>
                <a:lnTo>
                  <a:pt x="6685" y="2872"/>
                </a:lnTo>
                <a:lnTo>
                  <a:pt x="6696" y="2868"/>
                </a:lnTo>
                <a:lnTo>
                  <a:pt x="6706" y="2866"/>
                </a:lnTo>
                <a:lnTo>
                  <a:pt x="6725" y="2862"/>
                </a:lnTo>
                <a:lnTo>
                  <a:pt x="6735" y="2860"/>
                </a:lnTo>
                <a:lnTo>
                  <a:pt x="6742" y="2859"/>
                </a:lnTo>
                <a:lnTo>
                  <a:pt x="6752" y="2854"/>
                </a:lnTo>
                <a:lnTo>
                  <a:pt x="6765" y="2846"/>
                </a:lnTo>
                <a:lnTo>
                  <a:pt x="6776" y="2837"/>
                </a:lnTo>
                <a:lnTo>
                  <a:pt x="6778" y="2834"/>
                </a:lnTo>
                <a:lnTo>
                  <a:pt x="6780" y="2830"/>
                </a:lnTo>
                <a:lnTo>
                  <a:pt x="6781" y="2824"/>
                </a:lnTo>
                <a:lnTo>
                  <a:pt x="6782" y="2819"/>
                </a:lnTo>
                <a:lnTo>
                  <a:pt x="6784" y="2807"/>
                </a:lnTo>
                <a:lnTo>
                  <a:pt x="6785" y="2793"/>
                </a:lnTo>
                <a:lnTo>
                  <a:pt x="6785" y="2781"/>
                </a:lnTo>
                <a:lnTo>
                  <a:pt x="6787" y="2772"/>
                </a:lnTo>
                <a:lnTo>
                  <a:pt x="6788" y="2769"/>
                </a:lnTo>
                <a:lnTo>
                  <a:pt x="6789" y="2767"/>
                </a:lnTo>
                <a:lnTo>
                  <a:pt x="6791" y="2766"/>
                </a:lnTo>
                <a:lnTo>
                  <a:pt x="6794" y="2767"/>
                </a:lnTo>
                <a:lnTo>
                  <a:pt x="6799" y="2771"/>
                </a:lnTo>
                <a:lnTo>
                  <a:pt x="6803" y="2773"/>
                </a:lnTo>
                <a:lnTo>
                  <a:pt x="6809" y="2775"/>
                </a:lnTo>
                <a:lnTo>
                  <a:pt x="6813" y="2777"/>
                </a:lnTo>
                <a:lnTo>
                  <a:pt x="6818" y="2777"/>
                </a:lnTo>
                <a:lnTo>
                  <a:pt x="6823" y="2776"/>
                </a:lnTo>
                <a:lnTo>
                  <a:pt x="6830" y="2775"/>
                </a:lnTo>
                <a:lnTo>
                  <a:pt x="6837" y="2772"/>
                </a:lnTo>
                <a:lnTo>
                  <a:pt x="6844" y="2768"/>
                </a:lnTo>
                <a:lnTo>
                  <a:pt x="6851" y="2763"/>
                </a:lnTo>
                <a:lnTo>
                  <a:pt x="6856" y="2755"/>
                </a:lnTo>
                <a:lnTo>
                  <a:pt x="6860" y="2748"/>
                </a:lnTo>
                <a:lnTo>
                  <a:pt x="6868" y="2734"/>
                </a:lnTo>
                <a:lnTo>
                  <a:pt x="6876" y="2723"/>
                </a:lnTo>
                <a:lnTo>
                  <a:pt x="6889" y="2712"/>
                </a:lnTo>
                <a:lnTo>
                  <a:pt x="6907" y="2700"/>
                </a:lnTo>
                <a:lnTo>
                  <a:pt x="6911" y="2696"/>
                </a:lnTo>
                <a:lnTo>
                  <a:pt x="6915" y="2692"/>
                </a:lnTo>
                <a:lnTo>
                  <a:pt x="6918" y="2688"/>
                </a:lnTo>
                <a:lnTo>
                  <a:pt x="6919" y="2685"/>
                </a:lnTo>
                <a:lnTo>
                  <a:pt x="6920" y="2681"/>
                </a:lnTo>
                <a:lnTo>
                  <a:pt x="6920" y="2678"/>
                </a:lnTo>
                <a:lnTo>
                  <a:pt x="6918" y="2675"/>
                </a:lnTo>
                <a:lnTo>
                  <a:pt x="6915" y="2670"/>
                </a:lnTo>
                <a:lnTo>
                  <a:pt x="6900" y="2658"/>
                </a:lnTo>
                <a:lnTo>
                  <a:pt x="6889" y="2645"/>
                </a:lnTo>
                <a:lnTo>
                  <a:pt x="6886" y="2640"/>
                </a:lnTo>
                <a:lnTo>
                  <a:pt x="6885" y="2636"/>
                </a:lnTo>
                <a:lnTo>
                  <a:pt x="6885" y="2634"/>
                </a:lnTo>
                <a:lnTo>
                  <a:pt x="6885" y="2632"/>
                </a:lnTo>
                <a:lnTo>
                  <a:pt x="6886" y="2630"/>
                </a:lnTo>
                <a:lnTo>
                  <a:pt x="6888" y="2627"/>
                </a:lnTo>
                <a:lnTo>
                  <a:pt x="6901" y="2618"/>
                </a:lnTo>
                <a:lnTo>
                  <a:pt x="6920" y="2604"/>
                </a:lnTo>
                <a:lnTo>
                  <a:pt x="6939" y="2593"/>
                </a:lnTo>
                <a:lnTo>
                  <a:pt x="6950" y="2584"/>
                </a:lnTo>
                <a:lnTo>
                  <a:pt x="6973" y="2566"/>
                </a:lnTo>
                <a:lnTo>
                  <a:pt x="7013" y="2532"/>
                </a:lnTo>
                <a:lnTo>
                  <a:pt x="7048" y="2502"/>
                </a:lnTo>
                <a:lnTo>
                  <a:pt x="7055" y="2493"/>
                </a:lnTo>
                <a:lnTo>
                  <a:pt x="7032" y="2509"/>
                </a:lnTo>
                <a:lnTo>
                  <a:pt x="6998" y="2530"/>
                </a:lnTo>
                <a:lnTo>
                  <a:pt x="6983" y="2540"/>
                </a:lnTo>
                <a:lnTo>
                  <a:pt x="6968" y="2548"/>
                </a:lnTo>
                <a:lnTo>
                  <a:pt x="6962" y="2550"/>
                </a:lnTo>
                <a:lnTo>
                  <a:pt x="6957" y="2552"/>
                </a:lnTo>
                <a:lnTo>
                  <a:pt x="6954" y="2552"/>
                </a:lnTo>
                <a:lnTo>
                  <a:pt x="6952" y="2551"/>
                </a:lnTo>
                <a:lnTo>
                  <a:pt x="6951" y="2549"/>
                </a:lnTo>
                <a:lnTo>
                  <a:pt x="6950" y="2548"/>
                </a:lnTo>
                <a:lnTo>
                  <a:pt x="6948" y="2547"/>
                </a:lnTo>
                <a:lnTo>
                  <a:pt x="6945" y="2546"/>
                </a:lnTo>
                <a:lnTo>
                  <a:pt x="6939" y="2545"/>
                </a:lnTo>
                <a:lnTo>
                  <a:pt x="6931" y="2545"/>
                </a:lnTo>
                <a:lnTo>
                  <a:pt x="6925" y="2545"/>
                </a:lnTo>
                <a:lnTo>
                  <a:pt x="6918" y="2543"/>
                </a:lnTo>
                <a:lnTo>
                  <a:pt x="6915" y="2543"/>
                </a:lnTo>
                <a:lnTo>
                  <a:pt x="6912" y="2540"/>
                </a:lnTo>
                <a:lnTo>
                  <a:pt x="6910" y="2539"/>
                </a:lnTo>
                <a:lnTo>
                  <a:pt x="6908" y="2537"/>
                </a:lnTo>
                <a:lnTo>
                  <a:pt x="6902" y="2527"/>
                </a:lnTo>
                <a:lnTo>
                  <a:pt x="6895" y="2514"/>
                </a:lnTo>
                <a:lnTo>
                  <a:pt x="6891" y="2509"/>
                </a:lnTo>
                <a:lnTo>
                  <a:pt x="6889" y="2505"/>
                </a:lnTo>
                <a:lnTo>
                  <a:pt x="6888" y="2503"/>
                </a:lnTo>
                <a:lnTo>
                  <a:pt x="6889" y="2502"/>
                </a:lnTo>
                <a:lnTo>
                  <a:pt x="6890" y="2500"/>
                </a:lnTo>
                <a:lnTo>
                  <a:pt x="6891" y="2496"/>
                </a:lnTo>
                <a:lnTo>
                  <a:pt x="6891" y="2492"/>
                </a:lnTo>
                <a:lnTo>
                  <a:pt x="6891" y="2487"/>
                </a:lnTo>
                <a:lnTo>
                  <a:pt x="6891" y="2483"/>
                </a:lnTo>
                <a:lnTo>
                  <a:pt x="6893" y="2479"/>
                </a:lnTo>
                <a:lnTo>
                  <a:pt x="6893" y="2477"/>
                </a:lnTo>
                <a:lnTo>
                  <a:pt x="6894" y="2476"/>
                </a:lnTo>
                <a:lnTo>
                  <a:pt x="6895" y="2476"/>
                </a:lnTo>
                <a:lnTo>
                  <a:pt x="6896" y="2476"/>
                </a:lnTo>
                <a:lnTo>
                  <a:pt x="6898" y="2477"/>
                </a:lnTo>
                <a:lnTo>
                  <a:pt x="6902" y="2477"/>
                </a:lnTo>
                <a:lnTo>
                  <a:pt x="6906" y="2477"/>
                </a:lnTo>
                <a:lnTo>
                  <a:pt x="6910" y="2476"/>
                </a:lnTo>
                <a:lnTo>
                  <a:pt x="6915" y="2473"/>
                </a:lnTo>
                <a:lnTo>
                  <a:pt x="6917" y="2471"/>
                </a:lnTo>
                <a:lnTo>
                  <a:pt x="6918" y="2469"/>
                </a:lnTo>
                <a:lnTo>
                  <a:pt x="6918" y="2467"/>
                </a:lnTo>
                <a:lnTo>
                  <a:pt x="6917" y="2464"/>
                </a:lnTo>
                <a:lnTo>
                  <a:pt x="6916" y="2461"/>
                </a:lnTo>
                <a:lnTo>
                  <a:pt x="6911" y="2456"/>
                </a:lnTo>
                <a:lnTo>
                  <a:pt x="6906" y="2451"/>
                </a:lnTo>
                <a:lnTo>
                  <a:pt x="6901" y="2447"/>
                </a:lnTo>
                <a:lnTo>
                  <a:pt x="6896" y="2443"/>
                </a:lnTo>
                <a:lnTo>
                  <a:pt x="6894" y="2441"/>
                </a:lnTo>
                <a:lnTo>
                  <a:pt x="6891" y="2439"/>
                </a:lnTo>
                <a:lnTo>
                  <a:pt x="6890" y="2437"/>
                </a:lnTo>
                <a:lnTo>
                  <a:pt x="6890" y="2435"/>
                </a:lnTo>
                <a:lnTo>
                  <a:pt x="6890" y="2432"/>
                </a:lnTo>
                <a:lnTo>
                  <a:pt x="6891" y="2429"/>
                </a:lnTo>
                <a:lnTo>
                  <a:pt x="6894" y="2426"/>
                </a:lnTo>
                <a:lnTo>
                  <a:pt x="6897" y="2422"/>
                </a:lnTo>
                <a:lnTo>
                  <a:pt x="6913" y="2411"/>
                </a:lnTo>
                <a:lnTo>
                  <a:pt x="6928" y="2402"/>
                </a:lnTo>
                <a:lnTo>
                  <a:pt x="6934" y="2398"/>
                </a:lnTo>
                <a:lnTo>
                  <a:pt x="6938" y="2393"/>
                </a:lnTo>
                <a:lnTo>
                  <a:pt x="6938" y="2390"/>
                </a:lnTo>
                <a:lnTo>
                  <a:pt x="6938" y="2386"/>
                </a:lnTo>
                <a:lnTo>
                  <a:pt x="6937" y="2382"/>
                </a:lnTo>
                <a:lnTo>
                  <a:pt x="6935" y="2378"/>
                </a:lnTo>
                <a:lnTo>
                  <a:pt x="6930" y="2363"/>
                </a:lnTo>
                <a:lnTo>
                  <a:pt x="6925" y="2338"/>
                </a:lnTo>
                <a:lnTo>
                  <a:pt x="6920" y="2309"/>
                </a:lnTo>
                <a:lnTo>
                  <a:pt x="6915" y="2276"/>
                </a:lnTo>
                <a:lnTo>
                  <a:pt x="6909" y="2247"/>
                </a:lnTo>
                <a:lnTo>
                  <a:pt x="6904" y="2224"/>
                </a:lnTo>
                <a:lnTo>
                  <a:pt x="6902" y="2216"/>
                </a:lnTo>
                <a:lnTo>
                  <a:pt x="6899" y="2210"/>
                </a:lnTo>
                <a:lnTo>
                  <a:pt x="6898" y="2209"/>
                </a:lnTo>
                <a:lnTo>
                  <a:pt x="6897" y="2209"/>
                </a:lnTo>
                <a:lnTo>
                  <a:pt x="6896" y="2210"/>
                </a:lnTo>
                <a:lnTo>
                  <a:pt x="6896" y="2213"/>
                </a:lnTo>
                <a:lnTo>
                  <a:pt x="6887" y="2232"/>
                </a:lnTo>
                <a:lnTo>
                  <a:pt x="6880" y="2252"/>
                </a:lnTo>
                <a:lnTo>
                  <a:pt x="6875" y="2269"/>
                </a:lnTo>
                <a:lnTo>
                  <a:pt x="6873" y="2277"/>
                </a:lnTo>
                <a:lnTo>
                  <a:pt x="6872" y="2282"/>
                </a:lnTo>
                <a:lnTo>
                  <a:pt x="6871" y="2287"/>
                </a:lnTo>
                <a:lnTo>
                  <a:pt x="6869" y="2290"/>
                </a:lnTo>
                <a:lnTo>
                  <a:pt x="6871" y="2293"/>
                </a:lnTo>
                <a:lnTo>
                  <a:pt x="6872" y="2297"/>
                </a:lnTo>
                <a:lnTo>
                  <a:pt x="6874" y="2303"/>
                </a:lnTo>
                <a:lnTo>
                  <a:pt x="6876" y="2308"/>
                </a:lnTo>
                <a:lnTo>
                  <a:pt x="6878" y="2315"/>
                </a:lnTo>
                <a:lnTo>
                  <a:pt x="6879" y="2321"/>
                </a:lnTo>
                <a:lnTo>
                  <a:pt x="6880" y="2329"/>
                </a:lnTo>
                <a:lnTo>
                  <a:pt x="6880" y="2342"/>
                </a:lnTo>
                <a:lnTo>
                  <a:pt x="6880" y="2352"/>
                </a:lnTo>
                <a:lnTo>
                  <a:pt x="6880" y="2364"/>
                </a:lnTo>
                <a:lnTo>
                  <a:pt x="6880" y="2386"/>
                </a:lnTo>
                <a:lnTo>
                  <a:pt x="6881" y="2407"/>
                </a:lnTo>
                <a:lnTo>
                  <a:pt x="6882" y="2419"/>
                </a:lnTo>
                <a:lnTo>
                  <a:pt x="6882" y="2422"/>
                </a:lnTo>
                <a:lnTo>
                  <a:pt x="6881" y="2426"/>
                </a:lnTo>
                <a:lnTo>
                  <a:pt x="6879" y="2430"/>
                </a:lnTo>
                <a:lnTo>
                  <a:pt x="6877" y="2436"/>
                </a:lnTo>
                <a:lnTo>
                  <a:pt x="6872" y="2446"/>
                </a:lnTo>
                <a:lnTo>
                  <a:pt x="6868" y="2455"/>
                </a:lnTo>
                <a:lnTo>
                  <a:pt x="6864" y="2469"/>
                </a:lnTo>
                <a:lnTo>
                  <a:pt x="6861" y="2484"/>
                </a:lnTo>
                <a:lnTo>
                  <a:pt x="6864" y="2490"/>
                </a:lnTo>
                <a:lnTo>
                  <a:pt x="6869" y="2495"/>
                </a:lnTo>
                <a:lnTo>
                  <a:pt x="6871" y="2499"/>
                </a:lnTo>
                <a:lnTo>
                  <a:pt x="6872" y="2501"/>
                </a:lnTo>
                <a:lnTo>
                  <a:pt x="6871" y="2503"/>
                </a:lnTo>
                <a:lnTo>
                  <a:pt x="6867" y="2505"/>
                </a:lnTo>
                <a:lnTo>
                  <a:pt x="6858" y="2506"/>
                </a:lnTo>
                <a:lnTo>
                  <a:pt x="6848" y="2506"/>
                </a:lnTo>
                <a:lnTo>
                  <a:pt x="6845" y="2507"/>
                </a:lnTo>
                <a:lnTo>
                  <a:pt x="6843" y="2510"/>
                </a:lnTo>
                <a:lnTo>
                  <a:pt x="6842" y="2513"/>
                </a:lnTo>
                <a:lnTo>
                  <a:pt x="6844" y="2518"/>
                </a:lnTo>
                <a:lnTo>
                  <a:pt x="6845" y="2522"/>
                </a:lnTo>
                <a:lnTo>
                  <a:pt x="6847" y="2524"/>
                </a:lnTo>
                <a:lnTo>
                  <a:pt x="6851" y="2526"/>
                </a:lnTo>
                <a:lnTo>
                  <a:pt x="6853" y="2527"/>
                </a:lnTo>
                <a:lnTo>
                  <a:pt x="6859" y="2529"/>
                </a:lnTo>
                <a:lnTo>
                  <a:pt x="6865" y="2530"/>
                </a:lnTo>
                <a:lnTo>
                  <a:pt x="6867" y="2531"/>
                </a:lnTo>
                <a:lnTo>
                  <a:pt x="6869" y="2532"/>
                </a:lnTo>
                <a:lnTo>
                  <a:pt x="6872" y="2534"/>
                </a:lnTo>
                <a:lnTo>
                  <a:pt x="6873" y="2536"/>
                </a:lnTo>
                <a:lnTo>
                  <a:pt x="6874" y="2538"/>
                </a:lnTo>
                <a:lnTo>
                  <a:pt x="6874" y="2543"/>
                </a:lnTo>
                <a:lnTo>
                  <a:pt x="6873" y="2547"/>
                </a:lnTo>
                <a:lnTo>
                  <a:pt x="6871" y="2553"/>
                </a:lnTo>
                <a:lnTo>
                  <a:pt x="6865" y="2564"/>
                </a:lnTo>
                <a:lnTo>
                  <a:pt x="6860" y="2573"/>
                </a:lnTo>
                <a:lnTo>
                  <a:pt x="6855" y="2580"/>
                </a:lnTo>
                <a:lnTo>
                  <a:pt x="6848" y="2587"/>
                </a:lnTo>
                <a:lnTo>
                  <a:pt x="6843" y="2591"/>
                </a:lnTo>
                <a:lnTo>
                  <a:pt x="6838" y="2594"/>
                </a:lnTo>
                <a:lnTo>
                  <a:pt x="6833" y="2596"/>
                </a:lnTo>
                <a:lnTo>
                  <a:pt x="6828" y="2597"/>
                </a:lnTo>
                <a:lnTo>
                  <a:pt x="6822" y="2596"/>
                </a:lnTo>
                <a:lnTo>
                  <a:pt x="6817" y="2595"/>
                </a:lnTo>
                <a:lnTo>
                  <a:pt x="6812" y="2592"/>
                </a:lnTo>
                <a:lnTo>
                  <a:pt x="6807" y="2591"/>
                </a:lnTo>
                <a:lnTo>
                  <a:pt x="6804" y="2590"/>
                </a:lnTo>
                <a:lnTo>
                  <a:pt x="6802" y="2590"/>
                </a:lnTo>
                <a:lnTo>
                  <a:pt x="6800" y="2590"/>
                </a:lnTo>
                <a:lnTo>
                  <a:pt x="6799" y="2591"/>
                </a:lnTo>
                <a:lnTo>
                  <a:pt x="6798" y="2593"/>
                </a:lnTo>
                <a:lnTo>
                  <a:pt x="6798" y="2595"/>
                </a:lnTo>
                <a:lnTo>
                  <a:pt x="6799" y="2599"/>
                </a:lnTo>
                <a:lnTo>
                  <a:pt x="6799" y="2604"/>
                </a:lnTo>
                <a:lnTo>
                  <a:pt x="6801" y="2609"/>
                </a:lnTo>
                <a:lnTo>
                  <a:pt x="6803" y="2613"/>
                </a:lnTo>
                <a:lnTo>
                  <a:pt x="6806" y="2616"/>
                </a:lnTo>
                <a:lnTo>
                  <a:pt x="6808" y="2619"/>
                </a:lnTo>
                <a:lnTo>
                  <a:pt x="6813" y="2623"/>
                </a:lnTo>
                <a:lnTo>
                  <a:pt x="6818" y="2625"/>
                </a:lnTo>
                <a:lnTo>
                  <a:pt x="6823" y="2627"/>
                </a:lnTo>
                <a:lnTo>
                  <a:pt x="6828" y="2630"/>
                </a:lnTo>
                <a:lnTo>
                  <a:pt x="6830" y="2632"/>
                </a:lnTo>
                <a:lnTo>
                  <a:pt x="6831" y="2634"/>
                </a:lnTo>
                <a:lnTo>
                  <a:pt x="6832" y="2636"/>
                </a:lnTo>
                <a:lnTo>
                  <a:pt x="6833" y="2639"/>
                </a:lnTo>
                <a:lnTo>
                  <a:pt x="6834" y="2652"/>
                </a:lnTo>
                <a:lnTo>
                  <a:pt x="6836" y="2664"/>
                </a:lnTo>
                <a:lnTo>
                  <a:pt x="6837" y="2670"/>
                </a:lnTo>
                <a:lnTo>
                  <a:pt x="6837" y="2677"/>
                </a:lnTo>
                <a:lnTo>
                  <a:pt x="6836" y="2683"/>
                </a:lnTo>
                <a:lnTo>
                  <a:pt x="6835" y="2689"/>
                </a:lnTo>
                <a:lnTo>
                  <a:pt x="6832" y="2694"/>
                </a:lnTo>
                <a:lnTo>
                  <a:pt x="6828" y="2699"/>
                </a:lnTo>
                <a:lnTo>
                  <a:pt x="6823" y="2702"/>
                </a:lnTo>
                <a:lnTo>
                  <a:pt x="6818" y="2705"/>
                </a:lnTo>
                <a:lnTo>
                  <a:pt x="6813" y="2708"/>
                </a:lnTo>
                <a:lnTo>
                  <a:pt x="6808" y="2711"/>
                </a:lnTo>
                <a:lnTo>
                  <a:pt x="6803" y="2715"/>
                </a:lnTo>
                <a:lnTo>
                  <a:pt x="6800" y="2721"/>
                </a:lnTo>
                <a:lnTo>
                  <a:pt x="6798" y="2726"/>
                </a:lnTo>
                <a:lnTo>
                  <a:pt x="6794" y="2729"/>
                </a:lnTo>
                <a:lnTo>
                  <a:pt x="6789" y="2731"/>
                </a:lnTo>
                <a:lnTo>
                  <a:pt x="6782" y="2733"/>
                </a:lnTo>
                <a:lnTo>
                  <a:pt x="6776" y="2735"/>
                </a:lnTo>
                <a:lnTo>
                  <a:pt x="6770" y="2739"/>
                </a:lnTo>
                <a:lnTo>
                  <a:pt x="6765" y="2742"/>
                </a:lnTo>
                <a:lnTo>
                  <a:pt x="6758" y="2747"/>
                </a:lnTo>
                <a:lnTo>
                  <a:pt x="6751" y="2758"/>
                </a:lnTo>
                <a:lnTo>
                  <a:pt x="6745" y="2769"/>
                </a:lnTo>
                <a:lnTo>
                  <a:pt x="6743" y="2773"/>
                </a:lnTo>
                <a:lnTo>
                  <a:pt x="6740" y="2777"/>
                </a:lnTo>
                <a:lnTo>
                  <a:pt x="6736" y="2781"/>
                </a:lnTo>
                <a:lnTo>
                  <a:pt x="6732" y="2785"/>
                </a:lnTo>
                <a:lnTo>
                  <a:pt x="6724" y="2791"/>
                </a:lnTo>
                <a:lnTo>
                  <a:pt x="6715" y="2794"/>
                </a:lnTo>
                <a:lnTo>
                  <a:pt x="6713" y="2794"/>
                </a:lnTo>
                <a:lnTo>
                  <a:pt x="6710" y="2793"/>
                </a:lnTo>
                <a:lnTo>
                  <a:pt x="6708" y="2791"/>
                </a:lnTo>
                <a:lnTo>
                  <a:pt x="6707" y="2788"/>
                </a:lnTo>
                <a:lnTo>
                  <a:pt x="6707" y="2777"/>
                </a:lnTo>
                <a:lnTo>
                  <a:pt x="6707" y="2768"/>
                </a:lnTo>
                <a:lnTo>
                  <a:pt x="6707" y="2766"/>
                </a:lnTo>
                <a:lnTo>
                  <a:pt x="6706" y="2765"/>
                </a:lnTo>
                <a:lnTo>
                  <a:pt x="6705" y="2764"/>
                </a:lnTo>
                <a:lnTo>
                  <a:pt x="6704" y="2764"/>
                </a:lnTo>
                <a:lnTo>
                  <a:pt x="6698" y="2767"/>
                </a:lnTo>
                <a:lnTo>
                  <a:pt x="6690" y="2773"/>
                </a:lnTo>
                <a:lnTo>
                  <a:pt x="6681" y="2783"/>
                </a:lnTo>
                <a:lnTo>
                  <a:pt x="6675" y="2790"/>
                </a:lnTo>
                <a:lnTo>
                  <a:pt x="6670" y="2797"/>
                </a:lnTo>
                <a:lnTo>
                  <a:pt x="6667" y="2805"/>
                </a:lnTo>
                <a:lnTo>
                  <a:pt x="6663" y="2815"/>
                </a:lnTo>
                <a:lnTo>
                  <a:pt x="6659" y="2824"/>
                </a:lnTo>
                <a:lnTo>
                  <a:pt x="6657" y="2828"/>
                </a:lnTo>
                <a:lnTo>
                  <a:pt x="6653" y="2829"/>
                </a:lnTo>
                <a:lnTo>
                  <a:pt x="6648" y="2830"/>
                </a:lnTo>
                <a:lnTo>
                  <a:pt x="6644" y="2831"/>
                </a:lnTo>
                <a:lnTo>
                  <a:pt x="6639" y="2831"/>
                </a:lnTo>
                <a:lnTo>
                  <a:pt x="6635" y="2832"/>
                </a:lnTo>
                <a:lnTo>
                  <a:pt x="6631" y="2834"/>
                </a:lnTo>
                <a:lnTo>
                  <a:pt x="6626" y="2837"/>
                </a:lnTo>
                <a:lnTo>
                  <a:pt x="6623" y="2841"/>
                </a:lnTo>
                <a:lnTo>
                  <a:pt x="6620" y="2846"/>
                </a:lnTo>
                <a:lnTo>
                  <a:pt x="6617" y="2853"/>
                </a:lnTo>
                <a:lnTo>
                  <a:pt x="6615" y="2860"/>
                </a:lnTo>
                <a:lnTo>
                  <a:pt x="6613" y="2866"/>
                </a:lnTo>
                <a:lnTo>
                  <a:pt x="6613" y="2874"/>
                </a:lnTo>
                <a:lnTo>
                  <a:pt x="6613" y="2879"/>
                </a:lnTo>
                <a:lnTo>
                  <a:pt x="6614" y="2884"/>
                </a:lnTo>
                <a:lnTo>
                  <a:pt x="6617" y="2891"/>
                </a:lnTo>
                <a:lnTo>
                  <a:pt x="6618" y="2899"/>
                </a:lnTo>
                <a:lnTo>
                  <a:pt x="6618" y="2902"/>
                </a:lnTo>
                <a:lnTo>
                  <a:pt x="6618" y="2905"/>
                </a:lnTo>
                <a:lnTo>
                  <a:pt x="6617" y="2907"/>
                </a:lnTo>
                <a:lnTo>
                  <a:pt x="6615" y="2909"/>
                </a:lnTo>
                <a:lnTo>
                  <a:pt x="6614" y="2911"/>
                </a:lnTo>
                <a:lnTo>
                  <a:pt x="6614" y="2912"/>
                </a:lnTo>
                <a:lnTo>
                  <a:pt x="6615" y="2912"/>
                </a:lnTo>
                <a:lnTo>
                  <a:pt x="6617" y="2913"/>
                </a:lnTo>
                <a:lnTo>
                  <a:pt x="6621" y="2913"/>
                </a:lnTo>
                <a:lnTo>
                  <a:pt x="6624" y="2915"/>
                </a:lnTo>
                <a:lnTo>
                  <a:pt x="6625" y="2915"/>
                </a:lnTo>
                <a:lnTo>
                  <a:pt x="6627" y="2912"/>
                </a:lnTo>
                <a:lnTo>
                  <a:pt x="6628" y="2908"/>
                </a:lnTo>
                <a:lnTo>
                  <a:pt x="6627" y="2906"/>
                </a:lnTo>
                <a:lnTo>
                  <a:pt x="6627" y="2903"/>
                </a:lnTo>
                <a:lnTo>
                  <a:pt x="6628" y="2901"/>
                </a:lnTo>
                <a:lnTo>
                  <a:pt x="6630" y="2899"/>
                </a:lnTo>
                <a:lnTo>
                  <a:pt x="6631" y="2898"/>
                </a:lnTo>
                <a:close/>
                <a:moveTo>
                  <a:pt x="6397" y="3098"/>
                </a:moveTo>
                <a:lnTo>
                  <a:pt x="6398" y="3104"/>
                </a:lnTo>
                <a:lnTo>
                  <a:pt x="6401" y="3112"/>
                </a:lnTo>
                <a:lnTo>
                  <a:pt x="6404" y="3119"/>
                </a:lnTo>
                <a:lnTo>
                  <a:pt x="6407" y="3126"/>
                </a:lnTo>
                <a:lnTo>
                  <a:pt x="6412" y="3132"/>
                </a:lnTo>
                <a:lnTo>
                  <a:pt x="6416" y="3137"/>
                </a:lnTo>
                <a:lnTo>
                  <a:pt x="6418" y="3138"/>
                </a:lnTo>
                <a:lnTo>
                  <a:pt x="6419" y="3138"/>
                </a:lnTo>
                <a:lnTo>
                  <a:pt x="6421" y="3138"/>
                </a:lnTo>
                <a:lnTo>
                  <a:pt x="6422" y="3137"/>
                </a:lnTo>
                <a:lnTo>
                  <a:pt x="6427" y="3126"/>
                </a:lnTo>
                <a:lnTo>
                  <a:pt x="6433" y="3112"/>
                </a:lnTo>
                <a:lnTo>
                  <a:pt x="6439" y="3096"/>
                </a:lnTo>
                <a:lnTo>
                  <a:pt x="6446" y="3083"/>
                </a:lnTo>
                <a:lnTo>
                  <a:pt x="6452" y="3076"/>
                </a:lnTo>
                <a:lnTo>
                  <a:pt x="6456" y="3071"/>
                </a:lnTo>
                <a:lnTo>
                  <a:pt x="6457" y="3067"/>
                </a:lnTo>
                <a:lnTo>
                  <a:pt x="6457" y="3065"/>
                </a:lnTo>
                <a:lnTo>
                  <a:pt x="6456" y="3064"/>
                </a:lnTo>
                <a:lnTo>
                  <a:pt x="6455" y="3062"/>
                </a:lnTo>
                <a:lnTo>
                  <a:pt x="6449" y="3057"/>
                </a:lnTo>
                <a:lnTo>
                  <a:pt x="6442" y="3053"/>
                </a:lnTo>
                <a:lnTo>
                  <a:pt x="6439" y="3052"/>
                </a:lnTo>
                <a:lnTo>
                  <a:pt x="6435" y="3052"/>
                </a:lnTo>
                <a:lnTo>
                  <a:pt x="6430" y="3053"/>
                </a:lnTo>
                <a:lnTo>
                  <a:pt x="6427" y="3055"/>
                </a:lnTo>
                <a:lnTo>
                  <a:pt x="6416" y="3070"/>
                </a:lnTo>
                <a:lnTo>
                  <a:pt x="6408" y="3080"/>
                </a:lnTo>
                <a:lnTo>
                  <a:pt x="6400" y="3091"/>
                </a:lnTo>
                <a:lnTo>
                  <a:pt x="6397" y="3098"/>
                </a:lnTo>
                <a:close/>
                <a:moveTo>
                  <a:pt x="6463" y="3448"/>
                </a:moveTo>
                <a:lnTo>
                  <a:pt x="6466" y="3454"/>
                </a:lnTo>
                <a:lnTo>
                  <a:pt x="6472" y="3460"/>
                </a:lnTo>
                <a:lnTo>
                  <a:pt x="6479" y="3469"/>
                </a:lnTo>
                <a:lnTo>
                  <a:pt x="6486" y="3478"/>
                </a:lnTo>
                <a:lnTo>
                  <a:pt x="6503" y="3496"/>
                </a:lnTo>
                <a:lnTo>
                  <a:pt x="6515" y="3509"/>
                </a:lnTo>
                <a:lnTo>
                  <a:pt x="6518" y="3510"/>
                </a:lnTo>
                <a:lnTo>
                  <a:pt x="6522" y="3510"/>
                </a:lnTo>
                <a:lnTo>
                  <a:pt x="6525" y="3509"/>
                </a:lnTo>
                <a:lnTo>
                  <a:pt x="6529" y="3507"/>
                </a:lnTo>
                <a:lnTo>
                  <a:pt x="6536" y="3499"/>
                </a:lnTo>
                <a:lnTo>
                  <a:pt x="6544" y="3489"/>
                </a:lnTo>
                <a:lnTo>
                  <a:pt x="6550" y="3477"/>
                </a:lnTo>
                <a:lnTo>
                  <a:pt x="6554" y="3466"/>
                </a:lnTo>
                <a:lnTo>
                  <a:pt x="6555" y="3460"/>
                </a:lnTo>
                <a:lnTo>
                  <a:pt x="6556" y="3456"/>
                </a:lnTo>
                <a:lnTo>
                  <a:pt x="6556" y="3451"/>
                </a:lnTo>
                <a:lnTo>
                  <a:pt x="6555" y="3448"/>
                </a:lnTo>
                <a:lnTo>
                  <a:pt x="6552" y="3442"/>
                </a:lnTo>
                <a:lnTo>
                  <a:pt x="6550" y="3434"/>
                </a:lnTo>
                <a:lnTo>
                  <a:pt x="6549" y="3427"/>
                </a:lnTo>
                <a:lnTo>
                  <a:pt x="6548" y="3420"/>
                </a:lnTo>
                <a:lnTo>
                  <a:pt x="6547" y="3414"/>
                </a:lnTo>
                <a:lnTo>
                  <a:pt x="6545" y="3411"/>
                </a:lnTo>
                <a:lnTo>
                  <a:pt x="6543" y="3410"/>
                </a:lnTo>
                <a:lnTo>
                  <a:pt x="6542" y="3410"/>
                </a:lnTo>
                <a:lnTo>
                  <a:pt x="6538" y="3411"/>
                </a:lnTo>
                <a:lnTo>
                  <a:pt x="6536" y="3413"/>
                </a:lnTo>
                <a:lnTo>
                  <a:pt x="6525" y="3422"/>
                </a:lnTo>
                <a:lnTo>
                  <a:pt x="6515" y="3431"/>
                </a:lnTo>
                <a:lnTo>
                  <a:pt x="6511" y="3435"/>
                </a:lnTo>
                <a:lnTo>
                  <a:pt x="6509" y="3439"/>
                </a:lnTo>
                <a:lnTo>
                  <a:pt x="6508" y="3444"/>
                </a:lnTo>
                <a:lnTo>
                  <a:pt x="6508" y="3448"/>
                </a:lnTo>
                <a:lnTo>
                  <a:pt x="6508" y="3450"/>
                </a:lnTo>
                <a:lnTo>
                  <a:pt x="6507" y="3451"/>
                </a:lnTo>
                <a:lnTo>
                  <a:pt x="6506" y="3452"/>
                </a:lnTo>
                <a:lnTo>
                  <a:pt x="6505" y="3453"/>
                </a:lnTo>
                <a:lnTo>
                  <a:pt x="6502" y="3454"/>
                </a:lnTo>
                <a:lnTo>
                  <a:pt x="6498" y="3454"/>
                </a:lnTo>
                <a:lnTo>
                  <a:pt x="6487" y="3451"/>
                </a:lnTo>
                <a:lnTo>
                  <a:pt x="6480" y="3447"/>
                </a:lnTo>
                <a:lnTo>
                  <a:pt x="6475" y="3443"/>
                </a:lnTo>
                <a:lnTo>
                  <a:pt x="6471" y="3439"/>
                </a:lnTo>
                <a:lnTo>
                  <a:pt x="6469" y="3437"/>
                </a:lnTo>
                <a:lnTo>
                  <a:pt x="6467" y="3438"/>
                </a:lnTo>
                <a:lnTo>
                  <a:pt x="6464" y="3440"/>
                </a:lnTo>
                <a:lnTo>
                  <a:pt x="6463" y="3443"/>
                </a:lnTo>
                <a:lnTo>
                  <a:pt x="6463" y="3446"/>
                </a:lnTo>
                <a:lnTo>
                  <a:pt x="6463" y="3448"/>
                </a:lnTo>
                <a:close/>
                <a:moveTo>
                  <a:pt x="6389" y="3251"/>
                </a:moveTo>
                <a:lnTo>
                  <a:pt x="6387" y="3255"/>
                </a:lnTo>
                <a:lnTo>
                  <a:pt x="6387" y="3259"/>
                </a:lnTo>
                <a:lnTo>
                  <a:pt x="6387" y="3266"/>
                </a:lnTo>
                <a:lnTo>
                  <a:pt x="6390" y="3272"/>
                </a:lnTo>
                <a:lnTo>
                  <a:pt x="6393" y="3286"/>
                </a:lnTo>
                <a:lnTo>
                  <a:pt x="6398" y="3301"/>
                </a:lnTo>
                <a:lnTo>
                  <a:pt x="6408" y="3327"/>
                </a:lnTo>
                <a:lnTo>
                  <a:pt x="6415" y="3341"/>
                </a:lnTo>
                <a:lnTo>
                  <a:pt x="6416" y="3342"/>
                </a:lnTo>
                <a:lnTo>
                  <a:pt x="6420" y="3342"/>
                </a:lnTo>
                <a:lnTo>
                  <a:pt x="6424" y="3340"/>
                </a:lnTo>
                <a:lnTo>
                  <a:pt x="6429" y="3338"/>
                </a:lnTo>
                <a:lnTo>
                  <a:pt x="6435" y="3335"/>
                </a:lnTo>
                <a:lnTo>
                  <a:pt x="6440" y="3332"/>
                </a:lnTo>
                <a:lnTo>
                  <a:pt x="6443" y="3327"/>
                </a:lnTo>
                <a:lnTo>
                  <a:pt x="6446" y="3324"/>
                </a:lnTo>
                <a:lnTo>
                  <a:pt x="6447" y="3315"/>
                </a:lnTo>
                <a:lnTo>
                  <a:pt x="6446" y="3304"/>
                </a:lnTo>
                <a:lnTo>
                  <a:pt x="6446" y="3298"/>
                </a:lnTo>
                <a:lnTo>
                  <a:pt x="6447" y="3292"/>
                </a:lnTo>
                <a:lnTo>
                  <a:pt x="6448" y="3285"/>
                </a:lnTo>
                <a:lnTo>
                  <a:pt x="6452" y="3280"/>
                </a:lnTo>
                <a:lnTo>
                  <a:pt x="6456" y="3273"/>
                </a:lnTo>
                <a:lnTo>
                  <a:pt x="6457" y="3263"/>
                </a:lnTo>
                <a:lnTo>
                  <a:pt x="6458" y="3254"/>
                </a:lnTo>
                <a:lnTo>
                  <a:pt x="6457" y="3246"/>
                </a:lnTo>
                <a:lnTo>
                  <a:pt x="6455" y="3236"/>
                </a:lnTo>
                <a:lnTo>
                  <a:pt x="6452" y="3230"/>
                </a:lnTo>
                <a:lnTo>
                  <a:pt x="6451" y="3227"/>
                </a:lnTo>
                <a:lnTo>
                  <a:pt x="6450" y="3225"/>
                </a:lnTo>
                <a:lnTo>
                  <a:pt x="6448" y="3224"/>
                </a:lnTo>
                <a:lnTo>
                  <a:pt x="6447" y="3224"/>
                </a:lnTo>
                <a:lnTo>
                  <a:pt x="6439" y="3223"/>
                </a:lnTo>
                <a:lnTo>
                  <a:pt x="6429" y="3222"/>
                </a:lnTo>
                <a:lnTo>
                  <a:pt x="6425" y="3222"/>
                </a:lnTo>
                <a:lnTo>
                  <a:pt x="6421" y="3223"/>
                </a:lnTo>
                <a:lnTo>
                  <a:pt x="6419" y="3225"/>
                </a:lnTo>
                <a:lnTo>
                  <a:pt x="6417" y="3227"/>
                </a:lnTo>
                <a:lnTo>
                  <a:pt x="6416" y="3229"/>
                </a:lnTo>
                <a:lnTo>
                  <a:pt x="6415" y="3232"/>
                </a:lnTo>
                <a:lnTo>
                  <a:pt x="6414" y="3237"/>
                </a:lnTo>
                <a:lnTo>
                  <a:pt x="6413" y="3240"/>
                </a:lnTo>
                <a:lnTo>
                  <a:pt x="6412" y="3241"/>
                </a:lnTo>
                <a:lnTo>
                  <a:pt x="6411" y="3242"/>
                </a:lnTo>
                <a:lnTo>
                  <a:pt x="6408" y="3241"/>
                </a:lnTo>
                <a:lnTo>
                  <a:pt x="6406" y="3241"/>
                </a:lnTo>
                <a:lnTo>
                  <a:pt x="6401" y="3245"/>
                </a:lnTo>
                <a:lnTo>
                  <a:pt x="6397" y="3247"/>
                </a:lnTo>
                <a:lnTo>
                  <a:pt x="6392" y="3250"/>
                </a:lnTo>
                <a:lnTo>
                  <a:pt x="6389" y="3251"/>
                </a:lnTo>
                <a:close/>
                <a:moveTo>
                  <a:pt x="6332" y="3679"/>
                </a:moveTo>
                <a:lnTo>
                  <a:pt x="6336" y="3671"/>
                </a:lnTo>
                <a:lnTo>
                  <a:pt x="6340" y="3661"/>
                </a:lnTo>
                <a:lnTo>
                  <a:pt x="6343" y="3648"/>
                </a:lnTo>
                <a:lnTo>
                  <a:pt x="6348" y="3636"/>
                </a:lnTo>
                <a:lnTo>
                  <a:pt x="6351" y="3625"/>
                </a:lnTo>
                <a:lnTo>
                  <a:pt x="6355" y="3615"/>
                </a:lnTo>
                <a:lnTo>
                  <a:pt x="6357" y="3612"/>
                </a:lnTo>
                <a:lnTo>
                  <a:pt x="6359" y="3609"/>
                </a:lnTo>
                <a:lnTo>
                  <a:pt x="6361" y="3608"/>
                </a:lnTo>
                <a:lnTo>
                  <a:pt x="6363" y="3608"/>
                </a:lnTo>
                <a:lnTo>
                  <a:pt x="6369" y="3608"/>
                </a:lnTo>
                <a:lnTo>
                  <a:pt x="6371" y="3607"/>
                </a:lnTo>
                <a:lnTo>
                  <a:pt x="6373" y="3605"/>
                </a:lnTo>
                <a:lnTo>
                  <a:pt x="6374" y="3602"/>
                </a:lnTo>
                <a:lnTo>
                  <a:pt x="6373" y="3598"/>
                </a:lnTo>
                <a:lnTo>
                  <a:pt x="6371" y="3591"/>
                </a:lnTo>
                <a:lnTo>
                  <a:pt x="6368" y="3585"/>
                </a:lnTo>
                <a:lnTo>
                  <a:pt x="6363" y="3578"/>
                </a:lnTo>
                <a:lnTo>
                  <a:pt x="6358" y="3570"/>
                </a:lnTo>
                <a:lnTo>
                  <a:pt x="6355" y="3562"/>
                </a:lnTo>
                <a:lnTo>
                  <a:pt x="6354" y="3554"/>
                </a:lnTo>
                <a:lnTo>
                  <a:pt x="6353" y="3546"/>
                </a:lnTo>
                <a:lnTo>
                  <a:pt x="6354" y="3541"/>
                </a:lnTo>
                <a:lnTo>
                  <a:pt x="6357" y="3537"/>
                </a:lnTo>
                <a:lnTo>
                  <a:pt x="6358" y="3535"/>
                </a:lnTo>
                <a:lnTo>
                  <a:pt x="6361" y="3535"/>
                </a:lnTo>
                <a:lnTo>
                  <a:pt x="6363" y="3535"/>
                </a:lnTo>
                <a:lnTo>
                  <a:pt x="6367" y="3535"/>
                </a:lnTo>
                <a:lnTo>
                  <a:pt x="6371" y="3536"/>
                </a:lnTo>
                <a:lnTo>
                  <a:pt x="6374" y="3536"/>
                </a:lnTo>
                <a:lnTo>
                  <a:pt x="6377" y="3535"/>
                </a:lnTo>
                <a:lnTo>
                  <a:pt x="6380" y="3534"/>
                </a:lnTo>
                <a:lnTo>
                  <a:pt x="6386" y="3529"/>
                </a:lnTo>
                <a:lnTo>
                  <a:pt x="6392" y="3523"/>
                </a:lnTo>
                <a:lnTo>
                  <a:pt x="6395" y="3517"/>
                </a:lnTo>
                <a:lnTo>
                  <a:pt x="6396" y="3512"/>
                </a:lnTo>
                <a:lnTo>
                  <a:pt x="6396" y="3510"/>
                </a:lnTo>
                <a:lnTo>
                  <a:pt x="6395" y="3508"/>
                </a:lnTo>
                <a:lnTo>
                  <a:pt x="6394" y="3507"/>
                </a:lnTo>
                <a:lnTo>
                  <a:pt x="6392" y="3507"/>
                </a:lnTo>
                <a:lnTo>
                  <a:pt x="6385" y="3505"/>
                </a:lnTo>
                <a:lnTo>
                  <a:pt x="6377" y="3502"/>
                </a:lnTo>
                <a:lnTo>
                  <a:pt x="6369" y="3498"/>
                </a:lnTo>
                <a:lnTo>
                  <a:pt x="6358" y="3494"/>
                </a:lnTo>
                <a:lnTo>
                  <a:pt x="6349" y="3490"/>
                </a:lnTo>
                <a:lnTo>
                  <a:pt x="6340" y="3487"/>
                </a:lnTo>
                <a:lnTo>
                  <a:pt x="6337" y="3486"/>
                </a:lnTo>
                <a:lnTo>
                  <a:pt x="6334" y="3486"/>
                </a:lnTo>
                <a:lnTo>
                  <a:pt x="6332" y="3486"/>
                </a:lnTo>
                <a:lnTo>
                  <a:pt x="6330" y="3487"/>
                </a:lnTo>
                <a:lnTo>
                  <a:pt x="6319" y="3500"/>
                </a:lnTo>
                <a:lnTo>
                  <a:pt x="6301" y="3522"/>
                </a:lnTo>
                <a:lnTo>
                  <a:pt x="6282" y="3546"/>
                </a:lnTo>
                <a:lnTo>
                  <a:pt x="6269" y="3563"/>
                </a:lnTo>
                <a:lnTo>
                  <a:pt x="6268" y="3565"/>
                </a:lnTo>
                <a:lnTo>
                  <a:pt x="6268" y="3568"/>
                </a:lnTo>
                <a:lnTo>
                  <a:pt x="6268" y="3573"/>
                </a:lnTo>
                <a:lnTo>
                  <a:pt x="6268" y="3576"/>
                </a:lnTo>
                <a:lnTo>
                  <a:pt x="6270" y="3583"/>
                </a:lnTo>
                <a:lnTo>
                  <a:pt x="6271" y="3589"/>
                </a:lnTo>
                <a:lnTo>
                  <a:pt x="6272" y="3593"/>
                </a:lnTo>
                <a:lnTo>
                  <a:pt x="6271" y="3596"/>
                </a:lnTo>
                <a:lnTo>
                  <a:pt x="6271" y="3599"/>
                </a:lnTo>
                <a:lnTo>
                  <a:pt x="6269" y="3601"/>
                </a:lnTo>
                <a:lnTo>
                  <a:pt x="6267" y="3603"/>
                </a:lnTo>
                <a:lnTo>
                  <a:pt x="6263" y="3605"/>
                </a:lnTo>
                <a:lnTo>
                  <a:pt x="6258" y="3606"/>
                </a:lnTo>
                <a:lnTo>
                  <a:pt x="6251" y="3606"/>
                </a:lnTo>
                <a:lnTo>
                  <a:pt x="6237" y="3606"/>
                </a:lnTo>
                <a:lnTo>
                  <a:pt x="6224" y="3608"/>
                </a:lnTo>
                <a:lnTo>
                  <a:pt x="6213" y="3610"/>
                </a:lnTo>
                <a:lnTo>
                  <a:pt x="6202" y="3612"/>
                </a:lnTo>
                <a:lnTo>
                  <a:pt x="6194" y="3613"/>
                </a:lnTo>
                <a:lnTo>
                  <a:pt x="6187" y="3613"/>
                </a:lnTo>
                <a:lnTo>
                  <a:pt x="6185" y="3613"/>
                </a:lnTo>
                <a:lnTo>
                  <a:pt x="6183" y="3612"/>
                </a:lnTo>
                <a:lnTo>
                  <a:pt x="6182" y="3611"/>
                </a:lnTo>
                <a:lnTo>
                  <a:pt x="6181" y="3610"/>
                </a:lnTo>
                <a:lnTo>
                  <a:pt x="6179" y="3605"/>
                </a:lnTo>
                <a:lnTo>
                  <a:pt x="6175" y="3597"/>
                </a:lnTo>
                <a:lnTo>
                  <a:pt x="6169" y="3588"/>
                </a:lnTo>
                <a:lnTo>
                  <a:pt x="6162" y="3580"/>
                </a:lnTo>
                <a:lnTo>
                  <a:pt x="6158" y="3577"/>
                </a:lnTo>
                <a:lnTo>
                  <a:pt x="6155" y="3575"/>
                </a:lnTo>
                <a:lnTo>
                  <a:pt x="6152" y="3574"/>
                </a:lnTo>
                <a:lnTo>
                  <a:pt x="6150" y="3574"/>
                </a:lnTo>
                <a:lnTo>
                  <a:pt x="6147" y="3575"/>
                </a:lnTo>
                <a:lnTo>
                  <a:pt x="6145" y="3577"/>
                </a:lnTo>
                <a:lnTo>
                  <a:pt x="6143" y="3581"/>
                </a:lnTo>
                <a:lnTo>
                  <a:pt x="6143" y="3587"/>
                </a:lnTo>
                <a:lnTo>
                  <a:pt x="6144" y="3601"/>
                </a:lnTo>
                <a:lnTo>
                  <a:pt x="6148" y="3612"/>
                </a:lnTo>
                <a:lnTo>
                  <a:pt x="6152" y="3623"/>
                </a:lnTo>
                <a:lnTo>
                  <a:pt x="6157" y="3631"/>
                </a:lnTo>
                <a:lnTo>
                  <a:pt x="6166" y="3644"/>
                </a:lnTo>
                <a:lnTo>
                  <a:pt x="6174" y="3654"/>
                </a:lnTo>
                <a:lnTo>
                  <a:pt x="6183" y="3666"/>
                </a:lnTo>
                <a:lnTo>
                  <a:pt x="6197" y="3681"/>
                </a:lnTo>
                <a:lnTo>
                  <a:pt x="6210" y="3695"/>
                </a:lnTo>
                <a:lnTo>
                  <a:pt x="6222" y="3705"/>
                </a:lnTo>
                <a:lnTo>
                  <a:pt x="6227" y="3706"/>
                </a:lnTo>
                <a:lnTo>
                  <a:pt x="6232" y="3706"/>
                </a:lnTo>
                <a:lnTo>
                  <a:pt x="6239" y="3705"/>
                </a:lnTo>
                <a:lnTo>
                  <a:pt x="6245" y="3703"/>
                </a:lnTo>
                <a:lnTo>
                  <a:pt x="6252" y="3702"/>
                </a:lnTo>
                <a:lnTo>
                  <a:pt x="6261" y="3703"/>
                </a:lnTo>
                <a:lnTo>
                  <a:pt x="6265" y="3705"/>
                </a:lnTo>
                <a:lnTo>
                  <a:pt x="6269" y="3707"/>
                </a:lnTo>
                <a:lnTo>
                  <a:pt x="6273" y="3709"/>
                </a:lnTo>
                <a:lnTo>
                  <a:pt x="6277" y="3713"/>
                </a:lnTo>
                <a:lnTo>
                  <a:pt x="6283" y="3716"/>
                </a:lnTo>
                <a:lnTo>
                  <a:pt x="6287" y="3718"/>
                </a:lnTo>
                <a:lnTo>
                  <a:pt x="6291" y="3720"/>
                </a:lnTo>
                <a:lnTo>
                  <a:pt x="6296" y="3721"/>
                </a:lnTo>
                <a:lnTo>
                  <a:pt x="6304" y="3721"/>
                </a:lnTo>
                <a:lnTo>
                  <a:pt x="6312" y="3720"/>
                </a:lnTo>
                <a:lnTo>
                  <a:pt x="6323" y="3715"/>
                </a:lnTo>
                <a:lnTo>
                  <a:pt x="6327" y="3712"/>
                </a:lnTo>
                <a:lnTo>
                  <a:pt x="6328" y="3707"/>
                </a:lnTo>
                <a:lnTo>
                  <a:pt x="6329" y="3696"/>
                </a:lnTo>
                <a:lnTo>
                  <a:pt x="6331" y="3685"/>
                </a:lnTo>
                <a:lnTo>
                  <a:pt x="6332" y="3679"/>
                </a:lnTo>
                <a:close/>
                <a:moveTo>
                  <a:pt x="6464" y="3710"/>
                </a:moveTo>
                <a:lnTo>
                  <a:pt x="6453" y="3697"/>
                </a:lnTo>
                <a:lnTo>
                  <a:pt x="6439" y="3683"/>
                </a:lnTo>
                <a:lnTo>
                  <a:pt x="6433" y="3675"/>
                </a:lnTo>
                <a:lnTo>
                  <a:pt x="6427" y="3669"/>
                </a:lnTo>
                <a:lnTo>
                  <a:pt x="6425" y="3666"/>
                </a:lnTo>
                <a:lnTo>
                  <a:pt x="6424" y="3663"/>
                </a:lnTo>
                <a:lnTo>
                  <a:pt x="6424" y="3661"/>
                </a:lnTo>
                <a:lnTo>
                  <a:pt x="6425" y="3658"/>
                </a:lnTo>
                <a:lnTo>
                  <a:pt x="6434" y="3649"/>
                </a:lnTo>
                <a:lnTo>
                  <a:pt x="6446" y="3639"/>
                </a:lnTo>
                <a:lnTo>
                  <a:pt x="6452" y="3634"/>
                </a:lnTo>
                <a:lnTo>
                  <a:pt x="6460" y="3630"/>
                </a:lnTo>
                <a:lnTo>
                  <a:pt x="6466" y="3627"/>
                </a:lnTo>
                <a:lnTo>
                  <a:pt x="6472" y="3626"/>
                </a:lnTo>
                <a:lnTo>
                  <a:pt x="6480" y="3625"/>
                </a:lnTo>
                <a:lnTo>
                  <a:pt x="6488" y="3622"/>
                </a:lnTo>
                <a:lnTo>
                  <a:pt x="6496" y="3617"/>
                </a:lnTo>
                <a:lnTo>
                  <a:pt x="6506" y="3610"/>
                </a:lnTo>
                <a:lnTo>
                  <a:pt x="6513" y="3604"/>
                </a:lnTo>
                <a:lnTo>
                  <a:pt x="6520" y="3599"/>
                </a:lnTo>
                <a:lnTo>
                  <a:pt x="6522" y="3597"/>
                </a:lnTo>
                <a:lnTo>
                  <a:pt x="6523" y="3595"/>
                </a:lnTo>
                <a:lnTo>
                  <a:pt x="6524" y="3592"/>
                </a:lnTo>
                <a:lnTo>
                  <a:pt x="6523" y="3591"/>
                </a:lnTo>
                <a:lnTo>
                  <a:pt x="6521" y="3590"/>
                </a:lnTo>
                <a:lnTo>
                  <a:pt x="6516" y="3591"/>
                </a:lnTo>
                <a:lnTo>
                  <a:pt x="6512" y="3592"/>
                </a:lnTo>
                <a:lnTo>
                  <a:pt x="6507" y="3595"/>
                </a:lnTo>
                <a:lnTo>
                  <a:pt x="6495" y="3600"/>
                </a:lnTo>
                <a:lnTo>
                  <a:pt x="6485" y="3605"/>
                </a:lnTo>
                <a:lnTo>
                  <a:pt x="6479" y="3607"/>
                </a:lnTo>
                <a:lnTo>
                  <a:pt x="6471" y="3608"/>
                </a:lnTo>
                <a:lnTo>
                  <a:pt x="6463" y="3608"/>
                </a:lnTo>
                <a:lnTo>
                  <a:pt x="6453" y="3608"/>
                </a:lnTo>
                <a:lnTo>
                  <a:pt x="6439" y="3607"/>
                </a:lnTo>
                <a:lnTo>
                  <a:pt x="6433" y="3606"/>
                </a:lnTo>
                <a:lnTo>
                  <a:pt x="6428" y="3607"/>
                </a:lnTo>
                <a:lnTo>
                  <a:pt x="6417" y="3610"/>
                </a:lnTo>
                <a:lnTo>
                  <a:pt x="6411" y="3614"/>
                </a:lnTo>
                <a:lnTo>
                  <a:pt x="6402" y="3621"/>
                </a:lnTo>
                <a:lnTo>
                  <a:pt x="6395" y="3629"/>
                </a:lnTo>
                <a:lnTo>
                  <a:pt x="6386" y="3640"/>
                </a:lnTo>
                <a:lnTo>
                  <a:pt x="6380" y="3651"/>
                </a:lnTo>
                <a:lnTo>
                  <a:pt x="6376" y="3663"/>
                </a:lnTo>
                <a:lnTo>
                  <a:pt x="6373" y="3672"/>
                </a:lnTo>
                <a:lnTo>
                  <a:pt x="6372" y="3681"/>
                </a:lnTo>
                <a:lnTo>
                  <a:pt x="6373" y="3691"/>
                </a:lnTo>
                <a:lnTo>
                  <a:pt x="6375" y="3699"/>
                </a:lnTo>
                <a:lnTo>
                  <a:pt x="6379" y="3708"/>
                </a:lnTo>
                <a:lnTo>
                  <a:pt x="6383" y="3716"/>
                </a:lnTo>
                <a:lnTo>
                  <a:pt x="6389" y="3722"/>
                </a:lnTo>
                <a:lnTo>
                  <a:pt x="6393" y="3729"/>
                </a:lnTo>
                <a:lnTo>
                  <a:pt x="6398" y="3733"/>
                </a:lnTo>
                <a:lnTo>
                  <a:pt x="6402" y="3736"/>
                </a:lnTo>
                <a:lnTo>
                  <a:pt x="6408" y="3741"/>
                </a:lnTo>
                <a:lnTo>
                  <a:pt x="6412" y="3744"/>
                </a:lnTo>
                <a:lnTo>
                  <a:pt x="6414" y="3745"/>
                </a:lnTo>
                <a:lnTo>
                  <a:pt x="6416" y="3745"/>
                </a:lnTo>
                <a:lnTo>
                  <a:pt x="6419" y="3744"/>
                </a:lnTo>
                <a:lnTo>
                  <a:pt x="6423" y="3742"/>
                </a:lnTo>
                <a:lnTo>
                  <a:pt x="6431" y="3736"/>
                </a:lnTo>
                <a:lnTo>
                  <a:pt x="6439" y="3728"/>
                </a:lnTo>
                <a:lnTo>
                  <a:pt x="6446" y="3720"/>
                </a:lnTo>
                <a:lnTo>
                  <a:pt x="6455" y="3714"/>
                </a:lnTo>
                <a:lnTo>
                  <a:pt x="6462" y="3711"/>
                </a:lnTo>
                <a:lnTo>
                  <a:pt x="6464" y="3710"/>
                </a:lnTo>
                <a:close/>
                <a:moveTo>
                  <a:pt x="6807" y="3774"/>
                </a:moveTo>
                <a:lnTo>
                  <a:pt x="6812" y="3785"/>
                </a:lnTo>
                <a:lnTo>
                  <a:pt x="6817" y="3795"/>
                </a:lnTo>
                <a:lnTo>
                  <a:pt x="6822" y="3802"/>
                </a:lnTo>
                <a:lnTo>
                  <a:pt x="6828" y="3807"/>
                </a:lnTo>
                <a:lnTo>
                  <a:pt x="6837" y="3815"/>
                </a:lnTo>
                <a:lnTo>
                  <a:pt x="6845" y="3820"/>
                </a:lnTo>
                <a:lnTo>
                  <a:pt x="6855" y="3828"/>
                </a:lnTo>
                <a:lnTo>
                  <a:pt x="6868" y="3837"/>
                </a:lnTo>
                <a:lnTo>
                  <a:pt x="6876" y="3840"/>
                </a:lnTo>
                <a:lnTo>
                  <a:pt x="6884" y="3841"/>
                </a:lnTo>
                <a:lnTo>
                  <a:pt x="6888" y="3841"/>
                </a:lnTo>
                <a:lnTo>
                  <a:pt x="6891" y="3841"/>
                </a:lnTo>
                <a:lnTo>
                  <a:pt x="6896" y="3839"/>
                </a:lnTo>
                <a:lnTo>
                  <a:pt x="6899" y="3837"/>
                </a:lnTo>
                <a:lnTo>
                  <a:pt x="6907" y="3831"/>
                </a:lnTo>
                <a:lnTo>
                  <a:pt x="6917" y="3826"/>
                </a:lnTo>
                <a:lnTo>
                  <a:pt x="6926" y="3822"/>
                </a:lnTo>
                <a:lnTo>
                  <a:pt x="6935" y="3819"/>
                </a:lnTo>
                <a:lnTo>
                  <a:pt x="6945" y="3817"/>
                </a:lnTo>
                <a:lnTo>
                  <a:pt x="6953" y="3816"/>
                </a:lnTo>
                <a:lnTo>
                  <a:pt x="6956" y="3817"/>
                </a:lnTo>
                <a:lnTo>
                  <a:pt x="6960" y="3817"/>
                </a:lnTo>
                <a:lnTo>
                  <a:pt x="6962" y="3819"/>
                </a:lnTo>
                <a:lnTo>
                  <a:pt x="6964" y="3820"/>
                </a:lnTo>
                <a:lnTo>
                  <a:pt x="6969" y="3825"/>
                </a:lnTo>
                <a:lnTo>
                  <a:pt x="6976" y="3830"/>
                </a:lnTo>
                <a:lnTo>
                  <a:pt x="6986" y="3837"/>
                </a:lnTo>
                <a:lnTo>
                  <a:pt x="6996" y="3843"/>
                </a:lnTo>
                <a:lnTo>
                  <a:pt x="7018" y="3855"/>
                </a:lnTo>
                <a:lnTo>
                  <a:pt x="7035" y="3864"/>
                </a:lnTo>
                <a:lnTo>
                  <a:pt x="7040" y="3866"/>
                </a:lnTo>
                <a:lnTo>
                  <a:pt x="7048" y="3867"/>
                </a:lnTo>
                <a:lnTo>
                  <a:pt x="7054" y="3868"/>
                </a:lnTo>
                <a:lnTo>
                  <a:pt x="7060" y="3868"/>
                </a:lnTo>
                <a:lnTo>
                  <a:pt x="7065" y="3867"/>
                </a:lnTo>
                <a:lnTo>
                  <a:pt x="7071" y="3866"/>
                </a:lnTo>
                <a:lnTo>
                  <a:pt x="7075" y="3864"/>
                </a:lnTo>
                <a:lnTo>
                  <a:pt x="7077" y="3861"/>
                </a:lnTo>
                <a:lnTo>
                  <a:pt x="7081" y="3850"/>
                </a:lnTo>
                <a:lnTo>
                  <a:pt x="7086" y="3837"/>
                </a:lnTo>
                <a:lnTo>
                  <a:pt x="7087" y="3830"/>
                </a:lnTo>
                <a:lnTo>
                  <a:pt x="7088" y="3826"/>
                </a:lnTo>
                <a:lnTo>
                  <a:pt x="7088" y="3824"/>
                </a:lnTo>
                <a:lnTo>
                  <a:pt x="7087" y="3823"/>
                </a:lnTo>
                <a:lnTo>
                  <a:pt x="7086" y="3823"/>
                </a:lnTo>
                <a:lnTo>
                  <a:pt x="7085" y="3823"/>
                </a:lnTo>
                <a:lnTo>
                  <a:pt x="7077" y="3827"/>
                </a:lnTo>
                <a:lnTo>
                  <a:pt x="7067" y="3830"/>
                </a:lnTo>
                <a:lnTo>
                  <a:pt x="7063" y="3831"/>
                </a:lnTo>
                <a:lnTo>
                  <a:pt x="7058" y="3831"/>
                </a:lnTo>
                <a:lnTo>
                  <a:pt x="7054" y="3830"/>
                </a:lnTo>
                <a:lnTo>
                  <a:pt x="7050" y="3827"/>
                </a:lnTo>
                <a:lnTo>
                  <a:pt x="7041" y="3822"/>
                </a:lnTo>
                <a:lnTo>
                  <a:pt x="7031" y="3816"/>
                </a:lnTo>
                <a:lnTo>
                  <a:pt x="7017" y="3807"/>
                </a:lnTo>
                <a:lnTo>
                  <a:pt x="6998" y="3794"/>
                </a:lnTo>
                <a:lnTo>
                  <a:pt x="6990" y="3785"/>
                </a:lnTo>
                <a:lnTo>
                  <a:pt x="6984" y="3779"/>
                </a:lnTo>
                <a:lnTo>
                  <a:pt x="6979" y="3773"/>
                </a:lnTo>
                <a:lnTo>
                  <a:pt x="6977" y="3766"/>
                </a:lnTo>
                <a:lnTo>
                  <a:pt x="6975" y="3761"/>
                </a:lnTo>
                <a:lnTo>
                  <a:pt x="6973" y="3756"/>
                </a:lnTo>
                <a:lnTo>
                  <a:pt x="6971" y="3751"/>
                </a:lnTo>
                <a:lnTo>
                  <a:pt x="6967" y="3745"/>
                </a:lnTo>
                <a:lnTo>
                  <a:pt x="6955" y="3732"/>
                </a:lnTo>
                <a:lnTo>
                  <a:pt x="6940" y="3718"/>
                </a:lnTo>
                <a:lnTo>
                  <a:pt x="6931" y="3711"/>
                </a:lnTo>
                <a:lnTo>
                  <a:pt x="6923" y="3706"/>
                </a:lnTo>
                <a:lnTo>
                  <a:pt x="6915" y="3701"/>
                </a:lnTo>
                <a:lnTo>
                  <a:pt x="6905" y="3699"/>
                </a:lnTo>
                <a:lnTo>
                  <a:pt x="6887" y="3697"/>
                </a:lnTo>
                <a:lnTo>
                  <a:pt x="6869" y="3695"/>
                </a:lnTo>
                <a:lnTo>
                  <a:pt x="6861" y="3694"/>
                </a:lnTo>
                <a:lnTo>
                  <a:pt x="6853" y="3692"/>
                </a:lnTo>
                <a:lnTo>
                  <a:pt x="6844" y="3689"/>
                </a:lnTo>
                <a:lnTo>
                  <a:pt x="6836" y="3685"/>
                </a:lnTo>
                <a:lnTo>
                  <a:pt x="6818" y="3676"/>
                </a:lnTo>
                <a:lnTo>
                  <a:pt x="6800" y="3669"/>
                </a:lnTo>
                <a:lnTo>
                  <a:pt x="6792" y="3666"/>
                </a:lnTo>
                <a:lnTo>
                  <a:pt x="6785" y="3664"/>
                </a:lnTo>
                <a:lnTo>
                  <a:pt x="6778" y="3663"/>
                </a:lnTo>
                <a:lnTo>
                  <a:pt x="6773" y="3663"/>
                </a:lnTo>
                <a:lnTo>
                  <a:pt x="6769" y="3662"/>
                </a:lnTo>
                <a:lnTo>
                  <a:pt x="6764" y="3658"/>
                </a:lnTo>
                <a:lnTo>
                  <a:pt x="6759" y="3655"/>
                </a:lnTo>
                <a:lnTo>
                  <a:pt x="6755" y="3651"/>
                </a:lnTo>
                <a:lnTo>
                  <a:pt x="6751" y="3648"/>
                </a:lnTo>
                <a:lnTo>
                  <a:pt x="6747" y="3645"/>
                </a:lnTo>
                <a:lnTo>
                  <a:pt x="6746" y="3645"/>
                </a:lnTo>
                <a:lnTo>
                  <a:pt x="6745" y="3645"/>
                </a:lnTo>
                <a:lnTo>
                  <a:pt x="6744" y="3646"/>
                </a:lnTo>
                <a:lnTo>
                  <a:pt x="6744" y="3647"/>
                </a:lnTo>
                <a:lnTo>
                  <a:pt x="6743" y="3651"/>
                </a:lnTo>
                <a:lnTo>
                  <a:pt x="6744" y="3655"/>
                </a:lnTo>
                <a:lnTo>
                  <a:pt x="6745" y="3659"/>
                </a:lnTo>
                <a:lnTo>
                  <a:pt x="6747" y="3664"/>
                </a:lnTo>
                <a:lnTo>
                  <a:pt x="6749" y="3673"/>
                </a:lnTo>
                <a:lnTo>
                  <a:pt x="6750" y="3679"/>
                </a:lnTo>
                <a:lnTo>
                  <a:pt x="6749" y="3681"/>
                </a:lnTo>
                <a:lnTo>
                  <a:pt x="6748" y="3681"/>
                </a:lnTo>
                <a:lnTo>
                  <a:pt x="6747" y="3683"/>
                </a:lnTo>
                <a:lnTo>
                  <a:pt x="6746" y="3683"/>
                </a:lnTo>
                <a:lnTo>
                  <a:pt x="6742" y="3681"/>
                </a:lnTo>
                <a:lnTo>
                  <a:pt x="6737" y="3678"/>
                </a:lnTo>
                <a:lnTo>
                  <a:pt x="6729" y="3673"/>
                </a:lnTo>
                <a:lnTo>
                  <a:pt x="6722" y="3667"/>
                </a:lnTo>
                <a:lnTo>
                  <a:pt x="6714" y="3658"/>
                </a:lnTo>
                <a:lnTo>
                  <a:pt x="6705" y="3648"/>
                </a:lnTo>
                <a:lnTo>
                  <a:pt x="6701" y="3644"/>
                </a:lnTo>
                <a:lnTo>
                  <a:pt x="6696" y="3642"/>
                </a:lnTo>
                <a:lnTo>
                  <a:pt x="6692" y="3641"/>
                </a:lnTo>
                <a:lnTo>
                  <a:pt x="6690" y="3641"/>
                </a:lnTo>
                <a:lnTo>
                  <a:pt x="6688" y="3642"/>
                </a:lnTo>
                <a:lnTo>
                  <a:pt x="6686" y="3643"/>
                </a:lnTo>
                <a:lnTo>
                  <a:pt x="6684" y="3645"/>
                </a:lnTo>
                <a:lnTo>
                  <a:pt x="6681" y="3645"/>
                </a:lnTo>
                <a:lnTo>
                  <a:pt x="6679" y="3646"/>
                </a:lnTo>
                <a:lnTo>
                  <a:pt x="6677" y="3646"/>
                </a:lnTo>
                <a:lnTo>
                  <a:pt x="6671" y="3645"/>
                </a:lnTo>
                <a:lnTo>
                  <a:pt x="6667" y="3644"/>
                </a:lnTo>
                <a:lnTo>
                  <a:pt x="6663" y="3643"/>
                </a:lnTo>
                <a:lnTo>
                  <a:pt x="6661" y="3645"/>
                </a:lnTo>
                <a:lnTo>
                  <a:pt x="6660" y="3649"/>
                </a:lnTo>
                <a:lnTo>
                  <a:pt x="6661" y="3657"/>
                </a:lnTo>
                <a:lnTo>
                  <a:pt x="6664" y="3667"/>
                </a:lnTo>
                <a:lnTo>
                  <a:pt x="6667" y="3676"/>
                </a:lnTo>
                <a:lnTo>
                  <a:pt x="6670" y="3686"/>
                </a:lnTo>
                <a:lnTo>
                  <a:pt x="6674" y="3693"/>
                </a:lnTo>
                <a:lnTo>
                  <a:pt x="6681" y="3707"/>
                </a:lnTo>
                <a:lnTo>
                  <a:pt x="6688" y="3717"/>
                </a:lnTo>
                <a:lnTo>
                  <a:pt x="6692" y="3720"/>
                </a:lnTo>
                <a:lnTo>
                  <a:pt x="6700" y="3722"/>
                </a:lnTo>
                <a:lnTo>
                  <a:pt x="6708" y="3723"/>
                </a:lnTo>
                <a:lnTo>
                  <a:pt x="6718" y="3724"/>
                </a:lnTo>
                <a:lnTo>
                  <a:pt x="6727" y="3725"/>
                </a:lnTo>
                <a:lnTo>
                  <a:pt x="6736" y="3727"/>
                </a:lnTo>
                <a:lnTo>
                  <a:pt x="6744" y="3729"/>
                </a:lnTo>
                <a:lnTo>
                  <a:pt x="6750" y="3731"/>
                </a:lnTo>
                <a:lnTo>
                  <a:pt x="6760" y="3740"/>
                </a:lnTo>
                <a:lnTo>
                  <a:pt x="6774" y="3753"/>
                </a:lnTo>
                <a:lnTo>
                  <a:pt x="6785" y="3762"/>
                </a:lnTo>
                <a:lnTo>
                  <a:pt x="6790" y="3767"/>
                </a:lnTo>
                <a:lnTo>
                  <a:pt x="6807" y="3774"/>
                </a:lnTo>
                <a:close/>
                <a:moveTo>
                  <a:pt x="2785" y="1985"/>
                </a:moveTo>
                <a:lnTo>
                  <a:pt x="2790" y="1966"/>
                </a:lnTo>
                <a:lnTo>
                  <a:pt x="2799" y="1923"/>
                </a:lnTo>
                <a:lnTo>
                  <a:pt x="2805" y="1899"/>
                </a:lnTo>
                <a:lnTo>
                  <a:pt x="2812" y="1876"/>
                </a:lnTo>
                <a:lnTo>
                  <a:pt x="2815" y="1866"/>
                </a:lnTo>
                <a:lnTo>
                  <a:pt x="2818" y="1857"/>
                </a:lnTo>
                <a:lnTo>
                  <a:pt x="2821" y="1850"/>
                </a:lnTo>
                <a:lnTo>
                  <a:pt x="2824" y="1846"/>
                </a:lnTo>
                <a:lnTo>
                  <a:pt x="2839" y="1829"/>
                </a:lnTo>
                <a:lnTo>
                  <a:pt x="2853" y="1812"/>
                </a:lnTo>
                <a:lnTo>
                  <a:pt x="2860" y="1804"/>
                </a:lnTo>
                <a:lnTo>
                  <a:pt x="2865" y="1796"/>
                </a:lnTo>
                <a:lnTo>
                  <a:pt x="2866" y="1791"/>
                </a:lnTo>
                <a:lnTo>
                  <a:pt x="2867" y="1788"/>
                </a:lnTo>
                <a:lnTo>
                  <a:pt x="2868" y="1784"/>
                </a:lnTo>
                <a:lnTo>
                  <a:pt x="2867" y="1780"/>
                </a:lnTo>
                <a:lnTo>
                  <a:pt x="2867" y="1771"/>
                </a:lnTo>
                <a:lnTo>
                  <a:pt x="2867" y="1761"/>
                </a:lnTo>
                <a:lnTo>
                  <a:pt x="2869" y="1750"/>
                </a:lnTo>
                <a:lnTo>
                  <a:pt x="2872" y="1740"/>
                </a:lnTo>
                <a:lnTo>
                  <a:pt x="2876" y="1731"/>
                </a:lnTo>
                <a:lnTo>
                  <a:pt x="2881" y="1722"/>
                </a:lnTo>
                <a:lnTo>
                  <a:pt x="2883" y="1719"/>
                </a:lnTo>
                <a:lnTo>
                  <a:pt x="2885" y="1717"/>
                </a:lnTo>
                <a:lnTo>
                  <a:pt x="2888" y="1715"/>
                </a:lnTo>
                <a:lnTo>
                  <a:pt x="2890" y="1714"/>
                </a:lnTo>
                <a:lnTo>
                  <a:pt x="2895" y="1711"/>
                </a:lnTo>
                <a:lnTo>
                  <a:pt x="2903" y="1704"/>
                </a:lnTo>
                <a:lnTo>
                  <a:pt x="2911" y="1696"/>
                </a:lnTo>
                <a:lnTo>
                  <a:pt x="2919" y="1687"/>
                </a:lnTo>
                <a:lnTo>
                  <a:pt x="2929" y="1679"/>
                </a:lnTo>
                <a:lnTo>
                  <a:pt x="2937" y="1673"/>
                </a:lnTo>
                <a:lnTo>
                  <a:pt x="2940" y="1672"/>
                </a:lnTo>
                <a:lnTo>
                  <a:pt x="2944" y="1672"/>
                </a:lnTo>
                <a:lnTo>
                  <a:pt x="2947" y="1673"/>
                </a:lnTo>
                <a:lnTo>
                  <a:pt x="2950" y="1675"/>
                </a:lnTo>
                <a:lnTo>
                  <a:pt x="2954" y="1680"/>
                </a:lnTo>
                <a:lnTo>
                  <a:pt x="2956" y="1681"/>
                </a:lnTo>
                <a:lnTo>
                  <a:pt x="2959" y="1681"/>
                </a:lnTo>
                <a:lnTo>
                  <a:pt x="2961" y="1678"/>
                </a:lnTo>
                <a:lnTo>
                  <a:pt x="2962" y="1674"/>
                </a:lnTo>
                <a:lnTo>
                  <a:pt x="2966" y="1669"/>
                </a:lnTo>
                <a:lnTo>
                  <a:pt x="2969" y="1665"/>
                </a:lnTo>
                <a:lnTo>
                  <a:pt x="2972" y="1660"/>
                </a:lnTo>
                <a:lnTo>
                  <a:pt x="2979" y="1655"/>
                </a:lnTo>
                <a:lnTo>
                  <a:pt x="2990" y="1645"/>
                </a:lnTo>
                <a:lnTo>
                  <a:pt x="3003" y="1631"/>
                </a:lnTo>
                <a:lnTo>
                  <a:pt x="3017" y="1615"/>
                </a:lnTo>
                <a:lnTo>
                  <a:pt x="3029" y="1600"/>
                </a:lnTo>
                <a:lnTo>
                  <a:pt x="3039" y="1585"/>
                </a:lnTo>
                <a:lnTo>
                  <a:pt x="3042" y="1579"/>
                </a:lnTo>
                <a:lnTo>
                  <a:pt x="3044" y="1572"/>
                </a:lnTo>
                <a:lnTo>
                  <a:pt x="3045" y="1568"/>
                </a:lnTo>
                <a:lnTo>
                  <a:pt x="3044" y="1564"/>
                </a:lnTo>
                <a:lnTo>
                  <a:pt x="3041" y="1558"/>
                </a:lnTo>
                <a:lnTo>
                  <a:pt x="3038" y="1551"/>
                </a:lnTo>
                <a:lnTo>
                  <a:pt x="3037" y="1546"/>
                </a:lnTo>
                <a:lnTo>
                  <a:pt x="3035" y="1541"/>
                </a:lnTo>
                <a:lnTo>
                  <a:pt x="3034" y="1533"/>
                </a:lnTo>
                <a:lnTo>
                  <a:pt x="3034" y="1529"/>
                </a:lnTo>
                <a:lnTo>
                  <a:pt x="3038" y="1535"/>
                </a:lnTo>
                <a:lnTo>
                  <a:pt x="3047" y="1547"/>
                </a:lnTo>
                <a:lnTo>
                  <a:pt x="3054" y="1553"/>
                </a:lnTo>
                <a:lnTo>
                  <a:pt x="3061" y="1558"/>
                </a:lnTo>
                <a:lnTo>
                  <a:pt x="3065" y="1560"/>
                </a:lnTo>
                <a:lnTo>
                  <a:pt x="3068" y="1561"/>
                </a:lnTo>
                <a:lnTo>
                  <a:pt x="3072" y="1561"/>
                </a:lnTo>
                <a:lnTo>
                  <a:pt x="3077" y="1560"/>
                </a:lnTo>
                <a:lnTo>
                  <a:pt x="3091" y="1553"/>
                </a:lnTo>
                <a:lnTo>
                  <a:pt x="3114" y="1540"/>
                </a:lnTo>
                <a:lnTo>
                  <a:pt x="3143" y="1521"/>
                </a:lnTo>
                <a:lnTo>
                  <a:pt x="3174" y="1500"/>
                </a:lnTo>
                <a:lnTo>
                  <a:pt x="3203" y="1480"/>
                </a:lnTo>
                <a:lnTo>
                  <a:pt x="3230" y="1462"/>
                </a:lnTo>
                <a:lnTo>
                  <a:pt x="3247" y="1450"/>
                </a:lnTo>
                <a:lnTo>
                  <a:pt x="3254" y="1446"/>
                </a:lnTo>
                <a:lnTo>
                  <a:pt x="3245" y="1440"/>
                </a:lnTo>
                <a:lnTo>
                  <a:pt x="3225" y="1432"/>
                </a:lnTo>
                <a:lnTo>
                  <a:pt x="3214" y="1428"/>
                </a:lnTo>
                <a:lnTo>
                  <a:pt x="3201" y="1425"/>
                </a:lnTo>
                <a:lnTo>
                  <a:pt x="3196" y="1425"/>
                </a:lnTo>
                <a:lnTo>
                  <a:pt x="3190" y="1425"/>
                </a:lnTo>
                <a:lnTo>
                  <a:pt x="3185" y="1425"/>
                </a:lnTo>
                <a:lnTo>
                  <a:pt x="3179" y="1427"/>
                </a:lnTo>
                <a:lnTo>
                  <a:pt x="3175" y="1428"/>
                </a:lnTo>
                <a:lnTo>
                  <a:pt x="3171" y="1429"/>
                </a:lnTo>
                <a:lnTo>
                  <a:pt x="3168" y="1429"/>
                </a:lnTo>
                <a:lnTo>
                  <a:pt x="3165" y="1429"/>
                </a:lnTo>
                <a:lnTo>
                  <a:pt x="3161" y="1428"/>
                </a:lnTo>
                <a:lnTo>
                  <a:pt x="3159" y="1426"/>
                </a:lnTo>
                <a:lnTo>
                  <a:pt x="3157" y="1425"/>
                </a:lnTo>
                <a:lnTo>
                  <a:pt x="3155" y="1423"/>
                </a:lnTo>
                <a:lnTo>
                  <a:pt x="3153" y="1417"/>
                </a:lnTo>
                <a:lnTo>
                  <a:pt x="3153" y="1412"/>
                </a:lnTo>
                <a:lnTo>
                  <a:pt x="3154" y="1408"/>
                </a:lnTo>
                <a:lnTo>
                  <a:pt x="3157" y="1404"/>
                </a:lnTo>
                <a:lnTo>
                  <a:pt x="3168" y="1397"/>
                </a:lnTo>
                <a:lnTo>
                  <a:pt x="3181" y="1392"/>
                </a:lnTo>
                <a:lnTo>
                  <a:pt x="3187" y="1389"/>
                </a:lnTo>
                <a:lnTo>
                  <a:pt x="3191" y="1386"/>
                </a:lnTo>
                <a:lnTo>
                  <a:pt x="3192" y="1384"/>
                </a:lnTo>
                <a:lnTo>
                  <a:pt x="3192" y="1383"/>
                </a:lnTo>
                <a:lnTo>
                  <a:pt x="3192" y="1381"/>
                </a:lnTo>
                <a:lnTo>
                  <a:pt x="3190" y="1380"/>
                </a:lnTo>
                <a:lnTo>
                  <a:pt x="3187" y="1375"/>
                </a:lnTo>
                <a:lnTo>
                  <a:pt x="3183" y="1371"/>
                </a:lnTo>
                <a:lnTo>
                  <a:pt x="3182" y="1366"/>
                </a:lnTo>
                <a:lnTo>
                  <a:pt x="3181" y="1361"/>
                </a:lnTo>
                <a:lnTo>
                  <a:pt x="3182" y="1357"/>
                </a:lnTo>
                <a:lnTo>
                  <a:pt x="3185" y="1353"/>
                </a:lnTo>
                <a:lnTo>
                  <a:pt x="3186" y="1352"/>
                </a:lnTo>
                <a:lnTo>
                  <a:pt x="3188" y="1351"/>
                </a:lnTo>
                <a:lnTo>
                  <a:pt x="3190" y="1352"/>
                </a:lnTo>
                <a:lnTo>
                  <a:pt x="3192" y="1352"/>
                </a:lnTo>
                <a:lnTo>
                  <a:pt x="3197" y="1357"/>
                </a:lnTo>
                <a:lnTo>
                  <a:pt x="3202" y="1363"/>
                </a:lnTo>
                <a:lnTo>
                  <a:pt x="3208" y="1371"/>
                </a:lnTo>
                <a:lnTo>
                  <a:pt x="3212" y="1380"/>
                </a:lnTo>
                <a:lnTo>
                  <a:pt x="3218" y="1395"/>
                </a:lnTo>
                <a:lnTo>
                  <a:pt x="3221" y="1402"/>
                </a:lnTo>
                <a:lnTo>
                  <a:pt x="3223" y="1407"/>
                </a:lnTo>
                <a:lnTo>
                  <a:pt x="3230" y="1416"/>
                </a:lnTo>
                <a:lnTo>
                  <a:pt x="3234" y="1421"/>
                </a:lnTo>
                <a:lnTo>
                  <a:pt x="3239" y="1425"/>
                </a:lnTo>
                <a:lnTo>
                  <a:pt x="3241" y="1426"/>
                </a:lnTo>
                <a:lnTo>
                  <a:pt x="3244" y="1426"/>
                </a:lnTo>
                <a:lnTo>
                  <a:pt x="3246" y="1426"/>
                </a:lnTo>
                <a:lnTo>
                  <a:pt x="3249" y="1425"/>
                </a:lnTo>
                <a:lnTo>
                  <a:pt x="3256" y="1420"/>
                </a:lnTo>
                <a:lnTo>
                  <a:pt x="3262" y="1414"/>
                </a:lnTo>
                <a:lnTo>
                  <a:pt x="3269" y="1408"/>
                </a:lnTo>
                <a:lnTo>
                  <a:pt x="3277" y="1399"/>
                </a:lnTo>
                <a:lnTo>
                  <a:pt x="3282" y="1391"/>
                </a:lnTo>
                <a:lnTo>
                  <a:pt x="3285" y="1383"/>
                </a:lnTo>
                <a:lnTo>
                  <a:pt x="3286" y="1379"/>
                </a:lnTo>
                <a:lnTo>
                  <a:pt x="3286" y="1374"/>
                </a:lnTo>
                <a:lnTo>
                  <a:pt x="3286" y="1370"/>
                </a:lnTo>
                <a:lnTo>
                  <a:pt x="3284" y="1367"/>
                </a:lnTo>
                <a:lnTo>
                  <a:pt x="3275" y="1350"/>
                </a:lnTo>
                <a:lnTo>
                  <a:pt x="3261" y="1329"/>
                </a:lnTo>
                <a:lnTo>
                  <a:pt x="3246" y="1309"/>
                </a:lnTo>
                <a:lnTo>
                  <a:pt x="3235" y="1295"/>
                </a:lnTo>
                <a:lnTo>
                  <a:pt x="3222" y="1282"/>
                </a:lnTo>
                <a:lnTo>
                  <a:pt x="3204" y="1266"/>
                </a:lnTo>
                <a:lnTo>
                  <a:pt x="3190" y="1253"/>
                </a:lnTo>
                <a:lnTo>
                  <a:pt x="3183" y="1248"/>
                </a:lnTo>
                <a:lnTo>
                  <a:pt x="3191" y="1247"/>
                </a:lnTo>
                <a:lnTo>
                  <a:pt x="3207" y="1243"/>
                </a:lnTo>
                <a:lnTo>
                  <a:pt x="3215" y="1242"/>
                </a:lnTo>
                <a:lnTo>
                  <a:pt x="3223" y="1242"/>
                </a:lnTo>
                <a:lnTo>
                  <a:pt x="3226" y="1242"/>
                </a:lnTo>
                <a:lnTo>
                  <a:pt x="3230" y="1243"/>
                </a:lnTo>
                <a:lnTo>
                  <a:pt x="3232" y="1244"/>
                </a:lnTo>
                <a:lnTo>
                  <a:pt x="3233" y="1245"/>
                </a:lnTo>
                <a:lnTo>
                  <a:pt x="3234" y="1248"/>
                </a:lnTo>
                <a:lnTo>
                  <a:pt x="3236" y="1248"/>
                </a:lnTo>
                <a:lnTo>
                  <a:pt x="3237" y="1248"/>
                </a:lnTo>
                <a:lnTo>
                  <a:pt x="3238" y="1248"/>
                </a:lnTo>
                <a:lnTo>
                  <a:pt x="3240" y="1244"/>
                </a:lnTo>
                <a:lnTo>
                  <a:pt x="3241" y="1240"/>
                </a:lnTo>
                <a:lnTo>
                  <a:pt x="3244" y="1232"/>
                </a:lnTo>
                <a:lnTo>
                  <a:pt x="3245" y="1228"/>
                </a:lnTo>
                <a:lnTo>
                  <a:pt x="3246" y="1221"/>
                </a:lnTo>
                <a:lnTo>
                  <a:pt x="3247" y="1211"/>
                </a:lnTo>
                <a:lnTo>
                  <a:pt x="3249" y="1206"/>
                </a:lnTo>
                <a:lnTo>
                  <a:pt x="3252" y="1203"/>
                </a:lnTo>
                <a:lnTo>
                  <a:pt x="3253" y="1201"/>
                </a:lnTo>
                <a:lnTo>
                  <a:pt x="3255" y="1201"/>
                </a:lnTo>
                <a:lnTo>
                  <a:pt x="3256" y="1203"/>
                </a:lnTo>
                <a:lnTo>
                  <a:pt x="3258" y="1205"/>
                </a:lnTo>
                <a:lnTo>
                  <a:pt x="3260" y="1207"/>
                </a:lnTo>
                <a:lnTo>
                  <a:pt x="3262" y="1209"/>
                </a:lnTo>
                <a:lnTo>
                  <a:pt x="3265" y="1210"/>
                </a:lnTo>
                <a:lnTo>
                  <a:pt x="3268" y="1211"/>
                </a:lnTo>
                <a:lnTo>
                  <a:pt x="3276" y="1212"/>
                </a:lnTo>
                <a:lnTo>
                  <a:pt x="3283" y="1211"/>
                </a:lnTo>
                <a:lnTo>
                  <a:pt x="3296" y="1209"/>
                </a:lnTo>
                <a:lnTo>
                  <a:pt x="3301" y="1207"/>
                </a:lnTo>
                <a:lnTo>
                  <a:pt x="3300" y="1201"/>
                </a:lnTo>
                <a:lnTo>
                  <a:pt x="3298" y="1191"/>
                </a:lnTo>
                <a:lnTo>
                  <a:pt x="3295" y="1180"/>
                </a:lnTo>
                <a:lnTo>
                  <a:pt x="3292" y="1174"/>
                </a:lnTo>
                <a:lnTo>
                  <a:pt x="3284" y="1170"/>
                </a:lnTo>
                <a:lnTo>
                  <a:pt x="3270" y="1161"/>
                </a:lnTo>
                <a:lnTo>
                  <a:pt x="3265" y="1155"/>
                </a:lnTo>
                <a:lnTo>
                  <a:pt x="3261" y="1150"/>
                </a:lnTo>
                <a:lnTo>
                  <a:pt x="3260" y="1147"/>
                </a:lnTo>
                <a:lnTo>
                  <a:pt x="3260" y="1145"/>
                </a:lnTo>
                <a:lnTo>
                  <a:pt x="3261" y="1143"/>
                </a:lnTo>
                <a:lnTo>
                  <a:pt x="3263" y="1141"/>
                </a:lnTo>
                <a:lnTo>
                  <a:pt x="3277" y="1133"/>
                </a:lnTo>
                <a:lnTo>
                  <a:pt x="3295" y="1126"/>
                </a:lnTo>
                <a:lnTo>
                  <a:pt x="3311" y="1120"/>
                </a:lnTo>
                <a:lnTo>
                  <a:pt x="3320" y="1119"/>
                </a:lnTo>
                <a:lnTo>
                  <a:pt x="3321" y="1118"/>
                </a:lnTo>
                <a:lnTo>
                  <a:pt x="3320" y="1114"/>
                </a:lnTo>
                <a:lnTo>
                  <a:pt x="3318" y="1110"/>
                </a:lnTo>
                <a:lnTo>
                  <a:pt x="3314" y="1104"/>
                </a:lnTo>
                <a:lnTo>
                  <a:pt x="3306" y="1091"/>
                </a:lnTo>
                <a:lnTo>
                  <a:pt x="3296" y="1080"/>
                </a:lnTo>
                <a:lnTo>
                  <a:pt x="3290" y="1075"/>
                </a:lnTo>
                <a:lnTo>
                  <a:pt x="3284" y="1066"/>
                </a:lnTo>
                <a:lnTo>
                  <a:pt x="3279" y="1058"/>
                </a:lnTo>
                <a:lnTo>
                  <a:pt x="3274" y="1048"/>
                </a:lnTo>
                <a:lnTo>
                  <a:pt x="3270" y="1040"/>
                </a:lnTo>
                <a:lnTo>
                  <a:pt x="3268" y="1034"/>
                </a:lnTo>
                <a:lnTo>
                  <a:pt x="3267" y="1032"/>
                </a:lnTo>
                <a:lnTo>
                  <a:pt x="3267" y="1031"/>
                </a:lnTo>
                <a:lnTo>
                  <a:pt x="3268" y="1030"/>
                </a:lnTo>
                <a:lnTo>
                  <a:pt x="3269" y="1031"/>
                </a:lnTo>
                <a:lnTo>
                  <a:pt x="3281" y="1038"/>
                </a:lnTo>
                <a:lnTo>
                  <a:pt x="3299" y="1048"/>
                </a:lnTo>
                <a:lnTo>
                  <a:pt x="3307" y="1053"/>
                </a:lnTo>
                <a:lnTo>
                  <a:pt x="3315" y="1056"/>
                </a:lnTo>
                <a:lnTo>
                  <a:pt x="3318" y="1056"/>
                </a:lnTo>
                <a:lnTo>
                  <a:pt x="3321" y="1056"/>
                </a:lnTo>
                <a:lnTo>
                  <a:pt x="3322" y="1055"/>
                </a:lnTo>
                <a:lnTo>
                  <a:pt x="3323" y="1054"/>
                </a:lnTo>
                <a:lnTo>
                  <a:pt x="3321" y="1046"/>
                </a:lnTo>
                <a:lnTo>
                  <a:pt x="3317" y="1035"/>
                </a:lnTo>
                <a:lnTo>
                  <a:pt x="3310" y="1022"/>
                </a:lnTo>
                <a:lnTo>
                  <a:pt x="3303" y="1008"/>
                </a:lnTo>
                <a:lnTo>
                  <a:pt x="3295" y="994"/>
                </a:lnTo>
                <a:lnTo>
                  <a:pt x="3288" y="982"/>
                </a:lnTo>
                <a:lnTo>
                  <a:pt x="3282" y="974"/>
                </a:lnTo>
                <a:lnTo>
                  <a:pt x="3279" y="970"/>
                </a:lnTo>
                <a:lnTo>
                  <a:pt x="3271" y="968"/>
                </a:lnTo>
                <a:lnTo>
                  <a:pt x="3262" y="964"/>
                </a:lnTo>
                <a:lnTo>
                  <a:pt x="3258" y="959"/>
                </a:lnTo>
                <a:lnTo>
                  <a:pt x="3256" y="955"/>
                </a:lnTo>
                <a:lnTo>
                  <a:pt x="3256" y="952"/>
                </a:lnTo>
                <a:lnTo>
                  <a:pt x="3256" y="949"/>
                </a:lnTo>
                <a:lnTo>
                  <a:pt x="3257" y="946"/>
                </a:lnTo>
                <a:lnTo>
                  <a:pt x="3258" y="942"/>
                </a:lnTo>
                <a:lnTo>
                  <a:pt x="3263" y="933"/>
                </a:lnTo>
                <a:lnTo>
                  <a:pt x="3269" y="925"/>
                </a:lnTo>
                <a:lnTo>
                  <a:pt x="3276" y="918"/>
                </a:lnTo>
                <a:lnTo>
                  <a:pt x="3282" y="910"/>
                </a:lnTo>
                <a:lnTo>
                  <a:pt x="3289" y="905"/>
                </a:lnTo>
                <a:lnTo>
                  <a:pt x="3296" y="902"/>
                </a:lnTo>
                <a:lnTo>
                  <a:pt x="3299" y="902"/>
                </a:lnTo>
                <a:lnTo>
                  <a:pt x="3302" y="902"/>
                </a:lnTo>
                <a:lnTo>
                  <a:pt x="3304" y="903"/>
                </a:lnTo>
                <a:lnTo>
                  <a:pt x="3306" y="905"/>
                </a:lnTo>
                <a:lnTo>
                  <a:pt x="3317" y="915"/>
                </a:lnTo>
                <a:lnTo>
                  <a:pt x="3328" y="927"/>
                </a:lnTo>
                <a:lnTo>
                  <a:pt x="3332" y="932"/>
                </a:lnTo>
                <a:lnTo>
                  <a:pt x="3336" y="935"/>
                </a:lnTo>
                <a:lnTo>
                  <a:pt x="3339" y="936"/>
                </a:lnTo>
                <a:lnTo>
                  <a:pt x="3340" y="937"/>
                </a:lnTo>
                <a:lnTo>
                  <a:pt x="3341" y="937"/>
                </a:lnTo>
                <a:lnTo>
                  <a:pt x="3342" y="936"/>
                </a:lnTo>
                <a:lnTo>
                  <a:pt x="3343" y="922"/>
                </a:lnTo>
                <a:lnTo>
                  <a:pt x="3343" y="896"/>
                </a:lnTo>
                <a:lnTo>
                  <a:pt x="3344" y="870"/>
                </a:lnTo>
                <a:lnTo>
                  <a:pt x="3344" y="860"/>
                </a:lnTo>
                <a:lnTo>
                  <a:pt x="3335" y="861"/>
                </a:lnTo>
                <a:lnTo>
                  <a:pt x="3325" y="864"/>
                </a:lnTo>
                <a:lnTo>
                  <a:pt x="3318" y="865"/>
                </a:lnTo>
                <a:lnTo>
                  <a:pt x="3306" y="864"/>
                </a:lnTo>
                <a:lnTo>
                  <a:pt x="3301" y="863"/>
                </a:lnTo>
                <a:lnTo>
                  <a:pt x="3297" y="861"/>
                </a:lnTo>
                <a:lnTo>
                  <a:pt x="3296" y="860"/>
                </a:lnTo>
                <a:lnTo>
                  <a:pt x="3295" y="859"/>
                </a:lnTo>
                <a:lnTo>
                  <a:pt x="3295" y="857"/>
                </a:lnTo>
                <a:lnTo>
                  <a:pt x="3295" y="856"/>
                </a:lnTo>
                <a:lnTo>
                  <a:pt x="3301" y="845"/>
                </a:lnTo>
                <a:lnTo>
                  <a:pt x="3308" y="834"/>
                </a:lnTo>
                <a:lnTo>
                  <a:pt x="3314" y="823"/>
                </a:lnTo>
                <a:lnTo>
                  <a:pt x="3317" y="818"/>
                </a:lnTo>
                <a:lnTo>
                  <a:pt x="3312" y="818"/>
                </a:lnTo>
                <a:lnTo>
                  <a:pt x="3304" y="820"/>
                </a:lnTo>
                <a:lnTo>
                  <a:pt x="3295" y="824"/>
                </a:lnTo>
                <a:lnTo>
                  <a:pt x="3287" y="827"/>
                </a:lnTo>
                <a:lnTo>
                  <a:pt x="3281" y="830"/>
                </a:lnTo>
                <a:lnTo>
                  <a:pt x="3274" y="830"/>
                </a:lnTo>
                <a:lnTo>
                  <a:pt x="3270" y="828"/>
                </a:lnTo>
                <a:lnTo>
                  <a:pt x="3268" y="825"/>
                </a:lnTo>
                <a:lnTo>
                  <a:pt x="3266" y="822"/>
                </a:lnTo>
                <a:lnTo>
                  <a:pt x="3266" y="817"/>
                </a:lnTo>
                <a:lnTo>
                  <a:pt x="3267" y="806"/>
                </a:lnTo>
                <a:lnTo>
                  <a:pt x="3267" y="797"/>
                </a:lnTo>
                <a:lnTo>
                  <a:pt x="3268" y="793"/>
                </a:lnTo>
                <a:lnTo>
                  <a:pt x="3270" y="790"/>
                </a:lnTo>
                <a:lnTo>
                  <a:pt x="3273" y="787"/>
                </a:lnTo>
                <a:lnTo>
                  <a:pt x="3276" y="783"/>
                </a:lnTo>
                <a:lnTo>
                  <a:pt x="3283" y="779"/>
                </a:lnTo>
                <a:lnTo>
                  <a:pt x="3290" y="775"/>
                </a:lnTo>
                <a:lnTo>
                  <a:pt x="3292" y="772"/>
                </a:lnTo>
                <a:lnTo>
                  <a:pt x="3293" y="768"/>
                </a:lnTo>
                <a:lnTo>
                  <a:pt x="3293" y="761"/>
                </a:lnTo>
                <a:lnTo>
                  <a:pt x="3290" y="754"/>
                </a:lnTo>
                <a:lnTo>
                  <a:pt x="3284" y="737"/>
                </a:lnTo>
                <a:lnTo>
                  <a:pt x="3280" y="726"/>
                </a:lnTo>
                <a:lnTo>
                  <a:pt x="3279" y="721"/>
                </a:lnTo>
                <a:lnTo>
                  <a:pt x="3278" y="715"/>
                </a:lnTo>
                <a:lnTo>
                  <a:pt x="3279" y="712"/>
                </a:lnTo>
                <a:lnTo>
                  <a:pt x="3281" y="708"/>
                </a:lnTo>
                <a:lnTo>
                  <a:pt x="3291" y="700"/>
                </a:lnTo>
                <a:lnTo>
                  <a:pt x="3306" y="688"/>
                </a:lnTo>
                <a:lnTo>
                  <a:pt x="3314" y="683"/>
                </a:lnTo>
                <a:lnTo>
                  <a:pt x="3321" y="678"/>
                </a:lnTo>
                <a:lnTo>
                  <a:pt x="3325" y="673"/>
                </a:lnTo>
                <a:lnTo>
                  <a:pt x="3327" y="670"/>
                </a:lnTo>
                <a:lnTo>
                  <a:pt x="3325" y="659"/>
                </a:lnTo>
                <a:lnTo>
                  <a:pt x="3323" y="640"/>
                </a:lnTo>
                <a:lnTo>
                  <a:pt x="3320" y="621"/>
                </a:lnTo>
                <a:lnTo>
                  <a:pt x="3319" y="614"/>
                </a:lnTo>
                <a:lnTo>
                  <a:pt x="3324" y="607"/>
                </a:lnTo>
                <a:lnTo>
                  <a:pt x="3336" y="595"/>
                </a:lnTo>
                <a:lnTo>
                  <a:pt x="3348" y="581"/>
                </a:lnTo>
                <a:lnTo>
                  <a:pt x="3354" y="572"/>
                </a:lnTo>
                <a:lnTo>
                  <a:pt x="3353" y="571"/>
                </a:lnTo>
                <a:lnTo>
                  <a:pt x="3351" y="569"/>
                </a:lnTo>
                <a:lnTo>
                  <a:pt x="3348" y="568"/>
                </a:lnTo>
                <a:lnTo>
                  <a:pt x="3344" y="567"/>
                </a:lnTo>
                <a:lnTo>
                  <a:pt x="3337" y="564"/>
                </a:lnTo>
                <a:lnTo>
                  <a:pt x="3334" y="564"/>
                </a:lnTo>
                <a:lnTo>
                  <a:pt x="3334" y="568"/>
                </a:lnTo>
                <a:lnTo>
                  <a:pt x="3334" y="574"/>
                </a:lnTo>
                <a:lnTo>
                  <a:pt x="3333" y="578"/>
                </a:lnTo>
                <a:lnTo>
                  <a:pt x="3331" y="581"/>
                </a:lnTo>
                <a:lnTo>
                  <a:pt x="3327" y="583"/>
                </a:lnTo>
                <a:lnTo>
                  <a:pt x="3321" y="583"/>
                </a:lnTo>
                <a:lnTo>
                  <a:pt x="3309" y="583"/>
                </a:lnTo>
                <a:lnTo>
                  <a:pt x="3303" y="583"/>
                </a:lnTo>
                <a:lnTo>
                  <a:pt x="3302" y="582"/>
                </a:lnTo>
                <a:lnTo>
                  <a:pt x="3302" y="579"/>
                </a:lnTo>
                <a:lnTo>
                  <a:pt x="3302" y="575"/>
                </a:lnTo>
                <a:lnTo>
                  <a:pt x="3304" y="569"/>
                </a:lnTo>
                <a:lnTo>
                  <a:pt x="3307" y="556"/>
                </a:lnTo>
                <a:lnTo>
                  <a:pt x="3311" y="547"/>
                </a:lnTo>
                <a:lnTo>
                  <a:pt x="3315" y="539"/>
                </a:lnTo>
                <a:lnTo>
                  <a:pt x="3323" y="530"/>
                </a:lnTo>
                <a:lnTo>
                  <a:pt x="3325" y="529"/>
                </a:lnTo>
                <a:lnTo>
                  <a:pt x="3328" y="528"/>
                </a:lnTo>
                <a:lnTo>
                  <a:pt x="3330" y="529"/>
                </a:lnTo>
                <a:lnTo>
                  <a:pt x="3332" y="530"/>
                </a:lnTo>
                <a:lnTo>
                  <a:pt x="3339" y="535"/>
                </a:lnTo>
                <a:lnTo>
                  <a:pt x="3345" y="542"/>
                </a:lnTo>
                <a:lnTo>
                  <a:pt x="3348" y="546"/>
                </a:lnTo>
                <a:lnTo>
                  <a:pt x="3351" y="548"/>
                </a:lnTo>
                <a:lnTo>
                  <a:pt x="3354" y="550"/>
                </a:lnTo>
                <a:lnTo>
                  <a:pt x="3357" y="551"/>
                </a:lnTo>
                <a:lnTo>
                  <a:pt x="3362" y="551"/>
                </a:lnTo>
                <a:lnTo>
                  <a:pt x="3365" y="550"/>
                </a:lnTo>
                <a:lnTo>
                  <a:pt x="3369" y="547"/>
                </a:lnTo>
                <a:lnTo>
                  <a:pt x="3372" y="542"/>
                </a:lnTo>
                <a:lnTo>
                  <a:pt x="3385" y="525"/>
                </a:lnTo>
                <a:lnTo>
                  <a:pt x="3393" y="514"/>
                </a:lnTo>
                <a:lnTo>
                  <a:pt x="3395" y="511"/>
                </a:lnTo>
                <a:lnTo>
                  <a:pt x="3396" y="508"/>
                </a:lnTo>
                <a:lnTo>
                  <a:pt x="3395" y="505"/>
                </a:lnTo>
                <a:lnTo>
                  <a:pt x="3393" y="502"/>
                </a:lnTo>
                <a:lnTo>
                  <a:pt x="3388" y="494"/>
                </a:lnTo>
                <a:lnTo>
                  <a:pt x="3383" y="489"/>
                </a:lnTo>
                <a:lnTo>
                  <a:pt x="3378" y="487"/>
                </a:lnTo>
                <a:lnTo>
                  <a:pt x="3373" y="486"/>
                </a:lnTo>
                <a:lnTo>
                  <a:pt x="3366" y="486"/>
                </a:lnTo>
                <a:lnTo>
                  <a:pt x="3355" y="487"/>
                </a:lnTo>
                <a:lnTo>
                  <a:pt x="3346" y="488"/>
                </a:lnTo>
                <a:lnTo>
                  <a:pt x="3337" y="487"/>
                </a:lnTo>
                <a:lnTo>
                  <a:pt x="3331" y="485"/>
                </a:lnTo>
                <a:lnTo>
                  <a:pt x="3326" y="482"/>
                </a:lnTo>
                <a:lnTo>
                  <a:pt x="3322" y="481"/>
                </a:lnTo>
                <a:lnTo>
                  <a:pt x="3318" y="480"/>
                </a:lnTo>
                <a:lnTo>
                  <a:pt x="3315" y="481"/>
                </a:lnTo>
                <a:lnTo>
                  <a:pt x="3312" y="482"/>
                </a:lnTo>
                <a:lnTo>
                  <a:pt x="3310" y="484"/>
                </a:lnTo>
                <a:lnTo>
                  <a:pt x="3307" y="487"/>
                </a:lnTo>
                <a:lnTo>
                  <a:pt x="3302" y="493"/>
                </a:lnTo>
                <a:lnTo>
                  <a:pt x="3297" y="497"/>
                </a:lnTo>
                <a:lnTo>
                  <a:pt x="3291" y="499"/>
                </a:lnTo>
                <a:lnTo>
                  <a:pt x="3288" y="502"/>
                </a:lnTo>
                <a:lnTo>
                  <a:pt x="3285" y="501"/>
                </a:lnTo>
                <a:lnTo>
                  <a:pt x="3283" y="499"/>
                </a:lnTo>
                <a:lnTo>
                  <a:pt x="3283" y="497"/>
                </a:lnTo>
                <a:lnTo>
                  <a:pt x="3284" y="494"/>
                </a:lnTo>
                <a:lnTo>
                  <a:pt x="3289" y="486"/>
                </a:lnTo>
                <a:lnTo>
                  <a:pt x="3297" y="477"/>
                </a:lnTo>
                <a:lnTo>
                  <a:pt x="3301" y="474"/>
                </a:lnTo>
                <a:lnTo>
                  <a:pt x="3305" y="471"/>
                </a:lnTo>
                <a:lnTo>
                  <a:pt x="3308" y="470"/>
                </a:lnTo>
                <a:lnTo>
                  <a:pt x="3311" y="470"/>
                </a:lnTo>
                <a:lnTo>
                  <a:pt x="3320" y="473"/>
                </a:lnTo>
                <a:lnTo>
                  <a:pt x="3330" y="477"/>
                </a:lnTo>
                <a:lnTo>
                  <a:pt x="3335" y="479"/>
                </a:lnTo>
                <a:lnTo>
                  <a:pt x="3342" y="479"/>
                </a:lnTo>
                <a:lnTo>
                  <a:pt x="3345" y="477"/>
                </a:lnTo>
                <a:lnTo>
                  <a:pt x="3348" y="475"/>
                </a:lnTo>
                <a:lnTo>
                  <a:pt x="3351" y="473"/>
                </a:lnTo>
                <a:lnTo>
                  <a:pt x="3354" y="471"/>
                </a:lnTo>
                <a:lnTo>
                  <a:pt x="3357" y="468"/>
                </a:lnTo>
                <a:lnTo>
                  <a:pt x="3361" y="466"/>
                </a:lnTo>
                <a:lnTo>
                  <a:pt x="3364" y="464"/>
                </a:lnTo>
                <a:lnTo>
                  <a:pt x="3367" y="463"/>
                </a:lnTo>
                <a:lnTo>
                  <a:pt x="3374" y="461"/>
                </a:lnTo>
                <a:lnTo>
                  <a:pt x="3380" y="461"/>
                </a:lnTo>
                <a:lnTo>
                  <a:pt x="3392" y="463"/>
                </a:lnTo>
                <a:lnTo>
                  <a:pt x="3396" y="465"/>
                </a:lnTo>
                <a:lnTo>
                  <a:pt x="3397" y="465"/>
                </a:lnTo>
                <a:lnTo>
                  <a:pt x="3402" y="462"/>
                </a:lnTo>
                <a:lnTo>
                  <a:pt x="3407" y="460"/>
                </a:lnTo>
                <a:lnTo>
                  <a:pt x="3412" y="454"/>
                </a:lnTo>
                <a:lnTo>
                  <a:pt x="3417" y="447"/>
                </a:lnTo>
                <a:lnTo>
                  <a:pt x="3423" y="437"/>
                </a:lnTo>
                <a:lnTo>
                  <a:pt x="3432" y="425"/>
                </a:lnTo>
                <a:lnTo>
                  <a:pt x="3441" y="414"/>
                </a:lnTo>
                <a:lnTo>
                  <a:pt x="3452" y="402"/>
                </a:lnTo>
                <a:lnTo>
                  <a:pt x="3462" y="392"/>
                </a:lnTo>
                <a:lnTo>
                  <a:pt x="3472" y="382"/>
                </a:lnTo>
                <a:lnTo>
                  <a:pt x="3479" y="373"/>
                </a:lnTo>
                <a:lnTo>
                  <a:pt x="3481" y="368"/>
                </a:lnTo>
                <a:lnTo>
                  <a:pt x="3482" y="365"/>
                </a:lnTo>
                <a:lnTo>
                  <a:pt x="3483" y="362"/>
                </a:lnTo>
                <a:lnTo>
                  <a:pt x="3482" y="359"/>
                </a:lnTo>
                <a:lnTo>
                  <a:pt x="3477" y="351"/>
                </a:lnTo>
                <a:lnTo>
                  <a:pt x="3470" y="338"/>
                </a:lnTo>
                <a:lnTo>
                  <a:pt x="3459" y="323"/>
                </a:lnTo>
                <a:lnTo>
                  <a:pt x="3446" y="309"/>
                </a:lnTo>
                <a:lnTo>
                  <a:pt x="3439" y="301"/>
                </a:lnTo>
                <a:lnTo>
                  <a:pt x="3432" y="296"/>
                </a:lnTo>
                <a:lnTo>
                  <a:pt x="3424" y="290"/>
                </a:lnTo>
                <a:lnTo>
                  <a:pt x="3417" y="287"/>
                </a:lnTo>
                <a:lnTo>
                  <a:pt x="3410" y="284"/>
                </a:lnTo>
                <a:lnTo>
                  <a:pt x="3402" y="283"/>
                </a:lnTo>
                <a:lnTo>
                  <a:pt x="3399" y="284"/>
                </a:lnTo>
                <a:lnTo>
                  <a:pt x="3395" y="284"/>
                </a:lnTo>
                <a:lnTo>
                  <a:pt x="3392" y="286"/>
                </a:lnTo>
                <a:lnTo>
                  <a:pt x="3389" y="287"/>
                </a:lnTo>
                <a:lnTo>
                  <a:pt x="3383" y="292"/>
                </a:lnTo>
                <a:lnTo>
                  <a:pt x="3377" y="297"/>
                </a:lnTo>
                <a:lnTo>
                  <a:pt x="3373" y="302"/>
                </a:lnTo>
                <a:lnTo>
                  <a:pt x="3370" y="309"/>
                </a:lnTo>
                <a:lnTo>
                  <a:pt x="3365" y="320"/>
                </a:lnTo>
                <a:lnTo>
                  <a:pt x="3362" y="331"/>
                </a:lnTo>
                <a:lnTo>
                  <a:pt x="3359" y="339"/>
                </a:lnTo>
                <a:lnTo>
                  <a:pt x="3357" y="344"/>
                </a:lnTo>
                <a:lnTo>
                  <a:pt x="3355" y="345"/>
                </a:lnTo>
                <a:lnTo>
                  <a:pt x="3354" y="345"/>
                </a:lnTo>
                <a:lnTo>
                  <a:pt x="3351" y="344"/>
                </a:lnTo>
                <a:lnTo>
                  <a:pt x="3349" y="341"/>
                </a:lnTo>
                <a:lnTo>
                  <a:pt x="3339" y="331"/>
                </a:lnTo>
                <a:lnTo>
                  <a:pt x="3331" y="327"/>
                </a:lnTo>
                <a:lnTo>
                  <a:pt x="3330" y="326"/>
                </a:lnTo>
                <a:lnTo>
                  <a:pt x="3328" y="327"/>
                </a:lnTo>
                <a:lnTo>
                  <a:pt x="3328" y="328"/>
                </a:lnTo>
                <a:lnTo>
                  <a:pt x="3327" y="330"/>
                </a:lnTo>
                <a:lnTo>
                  <a:pt x="3328" y="333"/>
                </a:lnTo>
                <a:lnTo>
                  <a:pt x="3332" y="336"/>
                </a:lnTo>
                <a:lnTo>
                  <a:pt x="3337" y="339"/>
                </a:lnTo>
                <a:lnTo>
                  <a:pt x="3344" y="342"/>
                </a:lnTo>
                <a:lnTo>
                  <a:pt x="3349" y="345"/>
                </a:lnTo>
                <a:lnTo>
                  <a:pt x="3351" y="349"/>
                </a:lnTo>
                <a:lnTo>
                  <a:pt x="3352" y="351"/>
                </a:lnTo>
                <a:lnTo>
                  <a:pt x="3352" y="352"/>
                </a:lnTo>
                <a:lnTo>
                  <a:pt x="3350" y="354"/>
                </a:lnTo>
                <a:lnTo>
                  <a:pt x="3348" y="355"/>
                </a:lnTo>
                <a:lnTo>
                  <a:pt x="3337" y="360"/>
                </a:lnTo>
                <a:lnTo>
                  <a:pt x="3331" y="363"/>
                </a:lnTo>
                <a:lnTo>
                  <a:pt x="3328" y="363"/>
                </a:lnTo>
                <a:lnTo>
                  <a:pt x="3325" y="363"/>
                </a:lnTo>
                <a:lnTo>
                  <a:pt x="3321" y="361"/>
                </a:lnTo>
                <a:lnTo>
                  <a:pt x="3315" y="358"/>
                </a:lnTo>
                <a:lnTo>
                  <a:pt x="3313" y="356"/>
                </a:lnTo>
                <a:lnTo>
                  <a:pt x="3311" y="353"/>
                </a:lnTo>
                <a:lnTo>
                  <a:pt x="3309" y="350"/>
                </a:lnTo>
                <a:lnTo>
                  <a:pt x="3308" y="345"/>
                </a:lnTo>
                <a:lnTo>
                  <a:pt x="3306" y="338"/>
                </a:lnTo>
                <a:lnTo>
                  <a:pt x="3305" y="332"/>
                </a:lnTo>
                <a:lnTo>
                  <a:pt x="3303" y="327"/>
                </a:lnTo>
                <a:lnTo>
                  <a:pt x="3302" y="326"/>
                </a:lnTo>
                <a:lnTo>
                  <a:pt x="3299" y="329"/>
                </a:lnTo>
                <a:lnTo>
                  <a:pt x="3295" y="338"/>
                </a:lnTo>
                <a:lnTo>
                  <a:pt x="3288" y="350"/>
                </a:lnTo>
                <a:lnTo>
                  <a:pt x="3283" y="359"/>
                </a:lnTo>
                <a:lnTo>
                  <a:pt x="3277" y="366"/>
                </a:lnTo>
                <a:lnTo>
                  <a:pt x="3270" y="373"/>
                </a:lnTo>
                <a:lnTo>
                  <a:pt x="3265" y="379"/>
                </a:lnTo>
                <a:lnTo>
                  <a:pt x="3260" y="384"/>
                </a:lnTo>
                <a:lnTo>
                  <a:pt x="3256" y="390"/>
                </a:lnTo>
                <a:lnTo>
                  <a:pt x="3254" y="398"/>
                </a:lnTo>
                <a:lnTo>
                  <a:pt x="3249" y="416"/>
                </a:lnTo>
                <a:lnTo>
                  <a:pt x="3245" y="435"/>
                </a:lnTo>
                <a:lnTo>
                  <a:pt x="3243" y="444"/>
                </a:lnTo>
                <a:lnTo>
                  <a:pt x="3241" y="452"/>
                </a:lnTo>
                <a:lnTo>
                  <a:pt x="3238" y="459"/>
                </a:lnTo>
                <a:lnTo>
                  <a:pt x="3235" y="465"/>
                </a:lnTo>
                <a:lnTo>
                  <a:pt x="3230" y="469"/>
                </a:lnTo>
                <a:lnTo>
                  <a:pt x="3223" y="472"/>
                </a:lnTo>
                <a:lnTo>
                  <a:pt x="3216" y="475"/>
                </a:lnTo>
                <a:lnTo>
                  <a:pt x="3210" y="476"/>
                </a:lnTo>
                <a:lnTo>
                  <a:pt x="3207" y="476"/>
                </a:lnTo>
                <a:lnTo>
                  <a:pt x="3203" y="476"/>
                </a:lnTo>
                <a:lnTo>
                  <a:pt x="3201" y="475"/>
                </a:lnTo>
                <a:lnTo>
                  <a:pt x="3200" y="474"/>
                </a:lnTo>
                <a:lnTo>
                  <a:pt x="3199" y="472"/>
                </a:lnTo>
                <a:lnTo>
                  <a:pt x="3200" y="469"/>
                </a:lnTo>
                <a:lnTo>
                  <a:pt x="3201" y="466"/>
                </a:lnTo>
                <a:lnTo>
                  <a:pt x="3204" y="463"/>
                </a:lnTo>
                <a:lnTo>
                  <a:pt x="3215" y="447"/>
                </a:lnTo>
                <a:lnTo>
                  <a:pt x="3223" y="436"/>
                </a:lnTo>
                <a:lnTo>
                  <a:pt x="3230" y="423"/>
                </a:lnTo>
                <a:lnTo>
                  <a:pt x="3235" y="409"/>
                </a:lnTo>
                <a:lnTo>
                  <a:pt x="3241" y="393"/>
                </a:lnTo>
                <a:lnTo>
                  <a:pt x="3248" y="375"/>
                </a:lnTo>
                <a:lnTo>
                  <a:pt x="3253" y="365"/>
                </a:lnTo>
                <a:lnTo>
                  <a:pt x="3255" y="357"/>
                </a:lnTo>
                <a:lnTo>
                  <a:pt x="3257" y="349"/>
                </a:lnTo>
                <a:lnTo>
                  <a:pt x="3258" y="340"/>
                </a:lnTo>
                <a:lnTo>
                  <a:pt x="3257" y="318"/>
                </a:lnTo>
                <a:lnTo>
                  <a:pt x="3257" y="289"/>
                </a:lnTo>
                <a:lnTo>
                  <a:pt x="3256" y="276"/>
                </a:lnTo>
                <a:lnTo>
                  <a:pt x="3253" y="266"/>
                </a:lnTo>
                <a:lnTo>
                  <a:pt x="3252" y="264"/>
                </a:lnTo>
                <a:lnTo>
                  <a:pt x="3248" y="262"/>
                </a:lnTo>
                <a:lnTo>
                  <a:pt x="3246" y="262"/>
                </a:lnTo>
                <a:lnTo>
                  <a:pt x="3243" y="264"/>
                </a:lnTo>
                <a:lnTo>
                  <a:pt x="3229" y="274"/>
                </a:lnTo>
                <a:lnTo>
                  <a:pt x="3215" y="284"/>
                </a:lnTo>
                <a:lnTo>
                  <a:pt x="3209" y="289"/>
                </a:lnTo>
                <a:lnTo>
                  <a:pt x="3203" y="293"/>
                </a:lnTo>
                <a:lnTo>
                  <a:pt x="3200" y="298"/>
                </a:lnTo>
                <a:lnTo>
                  <a:pt x="3199" y="305"/>
                </a:lnTo>
                <a:lnTo>
                  <a:pt x="3197" y="311"/>
                </a:lnTo>
                <a:lnTo>
                  <a:pt x="3195" y="318"/>
                </a:lnTo>
                <a:lnTo>
                  <a:pt x="3191" y="327"/>
                </a:lnTo>
                <a:lnTo>
                  <a:pt x="3186" y="334"/>
                </a:lnTo>
                <a:lnTo>
                  <a:pt x="3180" y="341"/>
                </a:lnTo>
                <a:lnTo>
                  <a:pt x="3174" y="348"/>
                </a:lnTo>
                <a:lnTo>
                  <a:pt x="3169" y="352"/>
                </a:lnTo>
                <a:lnTo>
                  <a:pt x="3164" y="355"/>
                </a:lnTo>
                <a:lnTo>
                  <a:pt x="3152" y="359"/>
                </a:lnTo>
                <a:lnTo>
                  <a:pt x="3138" y="364"/>
                </a:lnTo>
                <a:lnTo>
                  <a:pt x="3127" y="368"/>
                </a:lnTo>
                <a:lnTo>
                  <a:pt x="3122" y="371"/>
                </a:lnTo>
                <a:lnTo>
                  <a:pt x="3128" y="365"/>
                </a:lnTo>
                <a:lnTo>
                  <a:pt x="3142" y="355"/>
                </a:lnTo>
                <a:lnTo>
                  <a:pt x="3156" y="343"/>
                </a:lnTo>
                <a:lnTo>
                  <a:pt x="3165" y="334"/>
                </a:lnTo>
                <a:lnTo>
                  <a:pt x="3169" y="329"/>
                </a:lnTo>
                <a:lnTo>
                  <a:pt x="3174" y="322"/>
                </a:lnTo>
                <a:lnTo>
                  <a:pt x="3176" y="318"/>
                </a:lnTo>
                <a:lnTo>
                  <a:pt x="3178" y="314"/>
                </a:lnTo>
                <a:lnTo>
                  <a:pt x="3179" y="310"/>
                </a:lnTo>
                <a:lnTo>
                  <a:pt x="3178" y="306"/>
                </a:lnTo>
                <a:lnTo>
                  <a:pt x="3177" y="301"/>
                </a:lnTo>
                <a:lnTo>
                  <a:pt x="3175" y="296"/>
                </a:lnTo>
                <a:lnTo>
                  <a:pt x="3172" y="293"/>
                </a:lnTo>
                <a:lnTo>
                  <a:pt x="3169" y="289"/>
                </a:lnTo>
                <a:lnTo>
                  <a:pt x="3166" y="287"/>
                </a:lnTo>
                <a:lnTo>
                  <a:pt x="3163" y="285"/>
                </a:lnTo>
                <a:lnTo>
                  <a:pt x="3158" y="284"/>
                </a:lnTo>
                <a:lnTo>
                  <a:pt x="3155" y="284"/>
                </a:lnTo>
                <a:lnTo>
                  <a:pt x="3144" y="285"/>
                </a:lnTo>
                <a:lnTo>
                  <a:pt x="3127" y="284"/>
                </a:lnTo>
                <a:lnTo>
                  <a:pt x="3117" y="284"/>
                </a:lnTo>
                <a:lnTo>
                  <a:pt x="3107" y="286"/>
                </a:lnTo>
                <a:lnTo>
                  <a:pt x="3102" y="287"/>
                </a:lnTo>
                <a:lnTo>
                  <a:pt x="3097" y="289"/>
                </a:lnTo>
                <a:lnTo>
                  <a:pt x="3091" y="292"/>
                </a:lnTo>
                <a:lnTo>
                  <a:pt x="3086" y="295"/>
                </a:lnTo>
                <a:lnTo>
                  <a:pt x="3069" y="307"/>
                </a:lnTo>
                <a:lnTo>
                  <a:pt x="3057" y="313"/>
                </a:lnTo>
                <a:lnTo>
                  <a:pt x="3045" y="318"/>
                </a:lnTo>
                <a:lnTo>
                  <a:pt x="3030" y="327"/>
                </a:lnTo>
                <a:lnTo>
                  <a:pt x="3021" y="331"/>
                </a:lnTo>
                <a:lnTo>
                  <a:pt x="3013" y="335"/>
                </a:lnTo>
                <a:lnTo>
                  <a:pt x="3005" y="337"/>
                </a:lnTo>
                <a:lnTo>
                  <a:pt x="2999" y="338"/>
                </a:lnTo>
                <a:lnTo>
                  <a:pt x="2996" y="338"/>
                </a:lnTo>
                <a:lnTo>
                  <a:pt x="2994" y="338"/>
                </a:lnTo>
                <a:lnTo>
                  <a:pt x="2993" y="337"/>
                </a:lnTo>
                <a:lnTo>
                  <a:pt x="2992" y="336"/>
                </a:lnTo>
                <a:lnTo>
                  <a:pt x="2991" y="335"/>
                </a:lnTo>
                <a:lnTo>
                  <a:pt x="2991" y="333"/>
                </a:lnTo>
                <a:lnTo>
                  <a:pt x="2992" y="330"/>
                </a:lnTo>
                <a:lnTo>
                  <a:pt x="2994" y="328"/>
                </a:lnTo>
                <a:lnTo>
                  <a:pt x="2998" y="320"/>
                </a:lnTo>
                <a:lnTo>
                  <a:pt x="3004" y="314"/>
                </a:lnTo>
                <a:lnTo>
                  <a:pt x="3011" y="309"/>
                </a:lnTo>
                <a:lnTo>
                  <a:pt x="3017" y="302"/>
                </a:lnTo>
                <a:lnTo>
                  <a:pt x="3029" y="293"/>
                </a:lnTo>
                <a:lnTo>
                  <a:pt x="3042" y="285"/>
                </a:lnTo>
                <a:lnTo>
                  <a:pt x="3057" y="277"/>
                </a:lnTo>
                <a:lnTo>
                  <a:pt x="3076" y="270"/>
                </a:lnTo>
                <a:lnTo>
                  <a:pt x="3086" y="267"/>
                </a:lnTo>
                <a:lnTo>
                  <a:pt x="3097" y="264"/>
                </a:lnTo>
                <a:lnTo>
                  <a:pt x="3106" y="263"/>
                </a:lnTo>
                <a:lnTo>
                  <a:pt x="3113" y="264"/>
                </a:lnTo>
                <a:lnTo>
                  <a:pt x="3129" y="267"/>
                </a:lnTo>
                <a:lnTo>
                  <a:pt x="3144" y="270"/>
                </a:lnTo>
                <a:lnTo>
                  <a:pt x="3151" y="271"/>
                </a:lnTo>
                <a:lnTo>
                  <a:pt x="3157" y="271"/>
                </a:lnTo>
                <a:lnTo>
                  <a:pt x="3163" y="270"/>
                </a:lnTo>
                <a:lnTo>
                  <a:pt x="3166" y="268"/>
                </a:lnTo>
                <a:lnTo>
                  <a:pt x="3175" y="263"/>
                </a:lnTo>
                <a:lnTo>
                  <a:pt x="3189" y="256"/>
                </a:lnTo>
                <a:lnTo>
                  <a:pt x="3205" y="248"/>
                </a:lnTo>
                <a:lnTo>
                  <a:pt x="3223" y="238"/>
                </a:lnTo>
                <a:lnTo>
                  <a:pt x="3239" y="228"/>
                </a:lnTo>
                <a:lnTo>
                  <a:pt x="3251" y="221"/>
                </a:lnTo>
                <a:lnTo>
                  <a:pt x="3254" y="219"/>
                </a:lnTo>
                <a:lnTo>
                  <a:pt x="3257" y="217"/>
                </a:lnTo>
                <a:lnTo>
                  <a:pt x="3258" y="214"/>
                </a:lnTo>
                <a:lnTo>
                  <a:pt x="3258" y="212"/>
                </a:lnTo>
                <a:lnTo>
                  <a:pt x="3260" y="207"/>
                </a:lnTo>
                <a:lnTo>
                  <a:pt x="3262" y="202"/>
                </a:lnTo>
                <a:lnTo>
                  <a:pt x="3263" y="198"/>
                </a:lnTo>
                <a:lnTo>
                  <a:pt x="3263" y="192"/>
                </a:lnTo>
                <a:lnTo>
                  <a:pt x="3261" y="187"/>
                </a:lnTo>
                <a:lnTo>
                  <a:pt x="3258" y="180"/>
                </a:lnTo>
                <a:lnTo>
                  <a:pt x="3251" y="172"/>
                </a:lnTo>
                <a:lnTo>
                  <a:pt x="3242" y="164"/>
                </a:lnTo>
                <a:lnTo>
                  <a:pt x="3233" y="157"/>
                </a:lnTo>
                <a:lnTo>
                  <a:pt x="3223" y="151"/>
                </a:lnTo>
                <a:lnTo>
                  <a:pt x="3213" y="145"/>
                </a:lnTo>
                <a:lnTo>
                  <a:pt x="3204" y="142"/>
                </a:lnTo>
                <a:lnTo>
                  <a:pt x="3198" y="140"/>
                </a:lnTo>
                <a:lnTo>
                  <a:pt x="3195" y="140"/>
                </a:lnTo>
                <a:lnTo>
                  <a:pt x="3190" y="145"/>
                </a:lnTo>
                <a:lnTo>
                  <a:pt x="3182" y="153"/>
                </a:lnTo>
                <a:lnTo>
                  <a:pt x="3179" y="156"/>
                </a:lnTo>
                <a:lnTo>
                  <a:pt x="3176" y="157"/>
                </a:lnTo>
                <a:lnTo>
                  <a:pt x="3175" y="158"/>
                </a:lnTo>
                <a:lnTo>
                  <a:pt x="3174" y="157"/>
                </a:lnTo>
                <a:lnTo>
                  <a:pt x="3173" y="157"/>
                </a:lnTo>
                <a:lnTo>
                  <a:pt x="3172" y="155"/>
                </a:lnTo>
                <a:lnTo>
                  <a:pt x="3172" y="152"/>
                </a:lnTo>
                <a:lnTo>
                  <a:pt x="3173" y="148"/>
                </a:lnTo>
                <a:lnTo>
                  <a:pt x="3174" y="145"/>
                </a:lnTo>
                <a:lnTo>
                  <a:pt x="3176" y="143"/>
                </a:lnTo>
                <a:lnTo>
                  <a:pt x="3178" y="139"/>
                </a:lnTo>
                <a:lnTo>
                  <a:pt x="3180" y="135"/>
                </a:lnTo>
                <a:lnTo>
                  <a:pt x="3181" y="130"/>
                </a:lnTo>
                <a:lnTo>
                  <a:pt x="3181" y="123"/>
                </a:lnTo>
                <a:lnTo>
                  <a:pt x="3181" y="108"/>
                </a:lnTo>
                <a:lnTo>
                  <a:pt x="3180" y="95"/>
                </a:lnTo>
                <a:lnTo>
                  <a:pt x="3178" y="90"/>
                </a:lnTo>
                <a:lnTo>
                  <a:pt x="3176" y="88"/>
                </a:lnTo>
                <a:lnTo>
                  <a:pt x="3174" y="87"/>
                </a:lnTo>
                <a:lnTo>
                  <a:pt x="3172" y="87"/>
                </a:lnTo>
                <a:lnTo>
                  <a:pt x="3169" y="88"/>
                </a:lnTo>
                <a:lnTo>
                  <a:pt x="3166" y="89"/>
                </a:lnTo>
                <a:lnTo>
                  <a:pt x="3154" y="98"/>
                </a:lnTo>
                <a:lnTo>
                  <a:pt x="3143" y="109"/>
                </a:lnTo>
                <a:lnTo>
                  <a:pt x="3136" y="113"/>
                </a:lnTo>
                <a:lnTo>
                  <a:pt x="3130" y="116"/>
                </a:lnTo>
                <a:lnTo>
                  <a:pt x="3127" y="117"/>
                </a:lnTo>
                <a:lnTo>
                  <a:pt x="3124" y="117"/>
                </a:lnTo>
                <a:lnTo>
                  <a:pt x="3120" y="117"/>
                </a:lnTo>
                <a:lnTo>
                  <a:pt x="3115" y="116"/>
                </a:lnTo>
                <a:lnTo>
                  <a:pt x="3099" y="111"/>
                </a:lnTo>
                <a:lnTo>
                  <a:pt x="3082" y="107"/>
                </a:lnTo>
                <a:lnTo>
                  <a:pt x="3073" y="104"/>
                </a:lnTo>
                <a:lnTo>
                  <a:pt x="3065" y="104"/>
                </a:lnTo>
                <a:lnTo>
                  <a:pt x="3058" y="104"/>
                </a:lnTo>
                <a:lnTo>
                  <a:pt x="3052" y="106"/>
                </a:lnTo>
                <a:lnTo>
                  <a:pt x="3040" y="111"/>
                </a:lnTo>
                <a:lnTo>
                  <a:pt x="3026" y="118"/>
                </a:lnTo>
                <a:lnTo>
                  <a:pt x="3020" y="121"/>
                </a:lnTo>
                <a:lnTo>
                  <a:pt x="3013" y="125"/>
                </a:lnTo>
                <a:lnTo>
                  <a:pt x="3005" y="128"/>
                </a:lnTo>
                <a:lnTo>
                  <a:pt x="2999" y="130"/>
                </a:lnTo>
                <a:lnTo>
                  <a:pt x="2981" y="134"/>
                </a:lnTo>
                <a:lnTo>
                  <a:pt x="2961" y="140"/>
                </a:lnTo>
                <a:lnTo>
                  <a:pt x="2953" y="142"/>
                </a:lnTo>
                <a:lnTo>
                  <a:pt x="2946" y="143"/>
                </a:lnTo>
                <a:lnTo>
                  <a:pt x="2944" y="143"/>
                </a:lnTo>
                <a:lnTo>
                  <a:pt x="2942" y="142"/>
                </a:lnTo>
                <a:lnTo>
                  <a:pt x="2941" y="141"/>
                </a:lnTo>
                <a:lnTo>
                  <a:pt x="2942" y="139"/>
                </a:lnTo>
                <a:lnTo>
                  <a:pt x="2946" y="135"/>
                </a:lnTo>
                <a:lnTo>
                  <a:pt x="2951" y="132"/>
                </a:lnTo>
                <a:lnTo>
                  <a:pt x="2957" y="129"/>
                </a:lnTo>
                <a:lnTo>
                  <a:pt x="2964" y="126"/>
                </a:lnTo>
                <a:lnTo>
                  <a:pt x="2973" y="123"/>
                </a:lnTo>
                <a:lnTo>
                  <a:pt x="2981" y="120"/>
                </a:lnTo>
                <a:lnTo>
                  <a:pt x="2991" y="116"/>
                </a:lnTo>
                <a:lnTo>
                  <a:pt x="3000" y="111"/>
                </a:lnTo>
                <a:lnTo>
                  <a:pt x="3019" y="99"/>
                </a:lnTo>
                <a:lnTo>
                  <a:pt x="3037" y="90"/>
                </a:lnTo>
                <a:lnTo>
                  <a:pt x="3045" y="86"/>
                </a:lnTo>
                <a:lnTo>
                  <a:pt x="3051" y="84"/>
                </a:lnTo>
                <a:lnTo>
                  <a:pt x="3058" y="82"/>
                </a:lnTo>
                <a:lnTo>
                  <a:pt x="3063" y="84"/>
                </a:lnTo>
                <a:lnTo>
                  <a:pt x="3068" y="85"/>
                </a:lnTo>
                <a:lnTo>
                  <a:pt x="3079" y="86"/>
                </a:lnTo>
                <a:lnTo>
                  <a:pt x="3091" y="87"/>
                </a:lnTo>
                <a:lnTo>
                  <a:pt x="3105" y="87"/>
                </a:lnTo>
                <a:lnTo>
                  <a:pt x="3119" y="87"/>
                </a:lnTo>
                <a:lnTo>
                  <a:pt x="3130" y="87"/>
                </a:lnTo>
                <a:lnTo>
                  <a:pt x="3137" y="86"/>
                </a:lnTo>
                <a:lnTo>
                  <a:pt x="3142" y="85"/>
                </a:lnTo>
                <a:lnTo>
                  <a:pt x="3156" y="70"/>
                </a:lnTo>
                <a:lnTo>
                  <a:pt x="3168" y="56"/>
                </a:lnTo>
                <a:lnTo>
                  <a:pt x="3166" y="53"/>
                </a:lnTo>
                <a:lnTo>
                  <a:pt x="3159" y="49"/>
                </a:lnTo>
                <a:lnTo>
                  <a:pt x="3151" y="44"/>
                </a:lnTo>
                <a:lnTo>
                  <a:pt x="3141" y="37"/>
                </a:lnTo>
                <a:lnTo>
                  <a:pt x="3129" y="32"/>
                </a:lnTo>
                <a:lnTo>
                  <a:pt x="3116" y="27"/>
                </a:lnTo>
                <a:lnTo>
                  <a:pt x="3106" y="24"/>
                </a:lnTo>
                <a:lnTo>
                  <a:pt x="3098" y="22"/>
                </a:lnTo>
                <a:lnTo>
                  <a:pt x="3080" y="20"/>
                </a:lnTo>
                <a:lnTo>
                  <a:pt x="3060" y="17"/>
                </a:lnTo>
                <a:lnTo>
                  <a:pt x="3049" y="15"/>
                </a:lnTo>
                <a:lnTo>
                  <a:pt x="3040" y="13"/>
                </a:lnTo>
                <a:lnTo>
                  <a:pt x="3032" y="10"/>
                </a:lnTo>
                <a:lnTo>
                  <a:pt x="3024" y="7"/>
                </a:lnTo>
                <a:lnTo>
                  <a:pt x="3017" y="4"/>
                </a:lnTo>
                <a:lnTo>
                  <a:pt x="3007" y="2"/>
                </a:lnTo>
                <a:lnTo>
                  <a:pt x="2996" y="0"/>
                </a:lnTo>
                <a:lnTo>
                  <a:pt x="2983" y="0"/>
                </a:lnTo>
                <a:lnTo>
                  <a:pt x="2970" y="0"/>
                </a:lnTo>
                <a:lnTo>
                  <a:pt x="2957" y="1"/>
                </a:lnTo>
                <a:lnTo>
                  <a:pt x="2946" y="3"/>
                </a:lnTo>
                <a:lnTo>
                  <a:pt x="2935" y="6"/>
                </a:lnTo>
                <a:lnTo>
                  <a:pt x="2931" y="8"/>
                </a:lnTo>
                <a:lnTo>
                  <a:pt x="2928" y="11"/>
                </a:lnTo>
                <a:lnTo>
                  <a:pt x="2927" y="13"/>
                </a:lnTo>
                <a:lnTo>
                  <a:pt x="2926" y="16"/>
                </a:lnTo>
                <a:lnTo>
                  <a:pt x="2925" y="24"/>
                </a:lnTo>
                <a:lnTo>
                  <a:pt x="2927" y="30"/>
                </a:lnTo>
                <a:lnTo>
                  <a:pt x="2929" y="37"/>
                </a:lnTo>
                <a:lnTo>
                  <a:pt x="2931" y="43"/>
                </a:lnTo>
                <a:lnTo>
                  <a:pt x="2932" y="45"/>
                </a:lnTo>
                <a:lnTo>
                  <a:pt x="2932" y="47"/>
                </a:lnTo>
                <a:lnTo>
                  <a:pt x="2931" y="48"/>
                </a:lnTo>
                <a:lnTo>
                  <a:pt x="2930" y="48"/>
                </a:lnTo>
                <a:lnTo>
                  <a:pt x="2927" y="48"/>
                </a:lnTo>
                <a:lnTo>
                  <a:pt x="2922" y="47"/>
                </a:lnTo>
                <a:lnTo>
                  <a:pt x="2917" y="45"/>
                </a:lnTo>
                <a:lnTo>
                  <a:pt x="2912" y="43"/>
                </a:lnTo>
                <a:lnTo>
                  <a:pt x="2904" y="37"/>
                </a:lnTo>
                <a:lnTo>
                  <a:pt x="2901" y="36"/>
                </a:lnTo>
                <a:lnTo>
                  <a:pt x="2902" y="39"/>
                </a:lnTo>
                <a:lnTo>
                  <a:pt x="2903" y="48"/>
                </a:lnTo>
                <a:lnTo>
                  <a:pt x="2903" y="51"/>
                </a:lnTo>
                <a:lnTo>
                  <a:pt x="2902" y="53"/>
                </a:lnTo>
                <a:lnTo>
                  <a:pt x="2901" y="54"/>
                </a:lnTo>
                <a:lnTo>
                  <a:pt x="2898" y="54"/>
                </a:lnTo>
                <a:lnTo>
                  <a:pt x="2896" y="53"/>
                </a:lnTo>
                <a:lnTo>
                  <a:pt x="2894" y="52"/>
                </a:lnTo>
                <a:lnTo>
                  <a:pt x="2886" y="47"/>
                </a:lnTo>
                <a:lnTo>
                  <a:pt x="2881" y="45"/>
                </a:lnTo>
                <a:lnTo>
                  <a:pt x="2880" y="45"/>
                </a:lnTo>
                <a:lnTo>
                  <a:pt x="2879" y="46"/>
                </a:lnTo>
                <a:lnTo>
                  <a:pt x="2878" y="47"/>
                </a:lnTo>
                <a:lnTo>
                  <a:pt x="2876" y="49"/>
                </a:lnTo>
                <a:lnTo>
                  <a:pt x="2875" y="56"/>
                </a:lnTo>
                <a:lnTo>
                  <a:pt x="2874" y="65"/>
                </a:lnTo>
                <a:lnTo>
                  <a:pt x="2874" y="69"/>
                </a:lnTo>
                <a:lnTo>
                  <a:pt x="2875" y="72"/>
                </a:lnTo>
                <a:lnTo>
                  <a:pt x="2878" y="75"/>
                </a:lnTo>
                <a:lnTo>
                  <a:pt x="2881" y="78"/>
                </a:lnTo>
                <a:lnTo>
                  <a:pt x="2890" y="82"/>
                </a:lnTo>
                <a:lnTo>
                  <a:pt x="2901" y="87"/>
                </a:lnTo>
                <a:lnTo>
                  <a:pt x="2904" y="90"/>
                </a:lnTo>
                <a:lnTo>
                  <a:pt x="2905" y="92"/>
                </a:lnTo>
                <a:lnTo>
                  <a:pt x="2905" y="93"/>
                </a:lnTo>
                <a:lnTo>
                  <a:pt x="2904" y="95"/>
                </a:lnTo>
                <a:lnTo>
                  <a:pt x="2902" y="96"/>
                </a:lnTo>
                <a:lnTo>
                  <a:pt x="2900" y="97"/>
                </a:lnTo>
                <a:lnTo>
                  <a:pt x="2893" y="99"/>
                </a:lnTo>
                <a:lnTo>
                  <a:pt x="2886" y="100"/>
                </a:lnTo>
                <a:lnTo>
                  <a:pt x="2879" y="100"/>
                </a:lnTo>
                <a:lnTo>
                  <a:pt x="2872" y="99"/>
                </a:lnTo>
                <a:lnTo>
                  <a:pt x="2867" y="99"/>
                </a:lnTo>
                <a:lnTo>
                  <a:pt x="2863" y="100"/>
                </a:lnTo>
                <a:lnTo>
                  <a:pt x="2863" y="101"/>
                </a:lnTo>
                <a:lnTo>
                  <a:pt x="2863" y="102"/>
                </a:lnTo>
                <a:lnTo>
                  <a:pt x="2863" y="103"/>
                </a:lnTo>
                <a:lnTo>
                  <a:pt x="2865" y="106"/>
                </a:lnTo>
                <a:lnTo>
                  <a:pt x="2872" y="114"/>
                </a:lnTo>
                <a:lnTo>
                  <a:pt x="2878" y="119"/>
                </a:lnTo>
                <a:lnTo>
                  <a:pt x="2879" y="121"/>
                </a:lnTo>
                <a:lnTo>
                  <a:pt x="2880" y="123"/>
                </a:lnTo>
                <a:lnTo>
                  <a:pt x="2879" y="124"/>
                </a:lnTo>
                <a:lnTo>
                  <a:pt x="2876" y="125"/>
                </a:lnTo>
                <a:lnTo>
                  <a:pt x="2871" y="126"/>
                </a:lnTo>
                <a:lnTo>
                  <a:pt x="2867" y="128"/>
                </a:lnTo>
                <a:lnTo>
                  <a:pt x="2866" y="129"/>
                </a:lnTo>
                <a:lnTo>
                  <a:pt x="2865" y="130"/>
                </a:lnTo>
                <a:lnTo>
                  <a:pt x="2865" y="132"/>
                </a:lnTo>
                <a:lnTo>
                  <a:pt x="2866" y="134"/>
                </a:lnTo>
                <a:lnTo>
                  <a:pt x="2871" y="140"/>
                </a:lnTo>
                <a:lnTo>
                  <a:pt x="2879" y="148"/>
                </a:lnTo>
                <a:lnTo>
                  <a:pt x="2882" y="152"/>
                </a:lnTo>
                <a:lnTo>
                  <a:pt x="2883" y="155"/>
                </a:lnTo>
                <a:lnTo>
                  <a:pt x="2882" y="156"/>
                </a:lnTo>
                <a:lnTo>
                  <a:pt x="2881" y="156"/>
                </a:lnTo>
                <a:lnTo>
                  <a:pt x="2879" y="156"/>
                </a:lnTo>
                <a:lnTo>
                  <a:pt x="2875" y="156"/>
                </a:lnTo>
                <a:lnTo>
                  <a:pt x="2868" y="154"/>
                </a:lnTo>
                <a:lnTo>
                  <a:pt x="2860" y="150"/>
                </a:lnTo>
                <a:lnTo>
                  <a:pt x="2851" y="144"/>
                </a:lnTo>
                <a:lnTo>
                  <a:pt x="2842" y="137"/>
                </a:lnTo>
                <a:lnTo>
                  <a:pt x="2832" y="130"/>
                </a:lnTo>
                <a:lnTo>
                  <a:pt x="2824" y="121"/>
                </a:lnTo>
                <a:lnTo>
                  <a:pt x="2817" y="114"/>
                </a:lnTo>
                <a:lnTo>
                  <a:pt x="2810" y="107"/>
                </a:lnTo>
                <a:lnTo>
                  <a:pt x="2800" y="93"/>
                </a:lnTo>
                <a:lnTo>
                  <a:pt x="2791" y="82"/>
                </a:lnTo>
                <a:lnTo>
                  <a:pt x="2787" y="78"/>
                </a:lnTo>
                <a:lnTo>
                  <a:pt x="2784" y="77"/>
                </a:lnTo>
                <a:lnTo>
                  <a:pt x="2783" y="76"/>
                </a:lnTo>
                <a:lnTo>
                  <a:pt x="2781" y="77"/>
                </a:lnTo>
                <a:lnTo>
                  <a:pt x="2780" y="78"/>
                </a:lnTo>
                <a:lnTo>
                  <a:pt x="2779" y="80"/>
                </a:lnTo>
                <a:lnTo>
                  <a:pt x="2779" y="85"/>
                </a:lnTo>
                <a:lnTo>
                  <a:pt x="2780" y="89"/>
                </a:lnTo>
                <a:lnTo>
                  <a:pt x="2783" y="93"/>
                </a:lnTo>
                <a:lnTo>
                  <a:pt x="2786" y="96"/>
                </a:lnTo>
                <a:lnTo>
                  <a:pt x="2788" y="100"/>
                </a:lnTo>
                <a:lnTo>
                  <a:pt x="2791" y="102"/>
                </a:lnTo>
                <a:lnTo>
                  <a:pt x="2791" y="104"/>
                </a:lnTo>
                <a:lnTo>
                  <a:pt x="2790" y="106"/>
                </a:lnTo>
                <a:lnTo>
                  <a:pt x="2788" y="106"/>
                </a:lnTo>
                <a:lnTo>
                  <a:pt x="2786" y="107"/>
                </a:lnTo>
                <a:lnTo>
                  <a:pt x="2776" y="107"/>
                </a:lnTo>
                <a:lnTo>
                  <a:pt x="2764" y="104"/>
                </a:lnTo>
                <a:lnTo>
                  <a:pt x="2759" y="104"/>
                </a:lnTo>
                <a:lnTo>
                  <a:pt x="2755" y="104"/>
                </a:lnTo>
                <a:lnTo>
                  <a:pt x="2754" y="104"/>
                </a:lnTo>
                <a:lnTo>
                  <a:pt x="2753" y="106"/>
                </a:lnTo>
                <a:lnTo>
                  <a:pt x="2752" y="107"/>
                </a:lnTo>
                <a:lnTo>
                  <a:pt x="2752" y="108"/>
                </a:lnTo>
                <a:lnTo>
                  <a:pt x="2751" y="117"/>
                </a:lnTo>
                <a:lnTo>
                  <a:pt x="2749" y="128"/>
                </a:lnTo>
                <a:lnTo>
                  <a:pt x="2750" y="133"/>
                </a:lnTo>
                <a:lnTo>
                  <a:pt x="2751" y="138"/>
                </a:lnTo>
                <a:lnTo>
                  <a:pt x="2752" y="139"/>
                </a:lnTo>
                <a:lnTo>
                  <a:pt x="2754" y="140"/>
                </a:lnTo>
                <a:lnTo>
                  <a:pt x="2757" y="141"/>
                </a:lnTo>
                <a:lnTo>
                  <a:pt x="2760" y="141"/>
                </a:lnTo>
                <a:lnTo>
                  <a:pt x="2775" y="142"/>
                </a:lnTo>
                <a:lnTo>
                  <a:pt x="2792" y="144"/>
                </a:lnTo>
                <a:lnTo>
                  <a:pt x="2799" y="146"/>
                </a:lnTo>
                <a:lnTo>
                  <a:pt x="2807" y="151"/>
                </a:lnTo>
                <a:lnTo>
                  <a:pt x="2816" y="156"/>
                </a:lnTo>
                <a:lnTo>
                  <a:pt x="2822" y="163"/>
                </a:lnTo>
                <a:lnTo>
                  <a:pt x="2829" y="172"/>
                </a:lnTo>
                <a:lnTo>
                  <a:pt x="2835" y="180"/>
                </a:lnTo>
                <a:lnTo>
                  <a:pt x="2839" y="187"/>
                </a:lnTo>
                <a:lnTo>
                  <a:pt x="2843" y="195"/>
                </a:lnTo>
                <a:lnTo>
                  <a:pt x="2847" y="206"/>
                </a:lnTo>
                <a:lnTo>
                  <a:pt x="2849" y="210"/>
                </a:lnTo>
                <a:lnTo>
                  <a:pt x="2849" y="213"/>
                </a:lnTo>
                <a:lnTo>
                  <a:pt x="2847" y="219"/>
                </a:lnTo>
                <a:lnTo>
                  <a:pt x="2846" y="221"/>
                </a:lnTo>
                <a:lnTo>
                  <a:pt x="2843" y="220"/>
                </a:lnTo>
                <a:lnTo>
                  <a:pt x="2840" y="217"/>
                </a:lnTo>
                <a:lnTo>
                  <a:pt x="2835" y="210"/>
                </a:lnTo>
                <a:lnTo>
                  <a:pt x="2825" y="194"/>
                </a:lnTo>
                <a:lnTo>
                  <a:pt x="2818" y="181"/>
                </a:lnTo>
                <a:lnTo>
                  <a:pt x="2813" y="176"/>
                </a:lnTo>
                <a:lnTo>
                  <a:pt x="2807" y="170"/>
                </a:lnTo>
                <a:lnTo>
                  <a:pt x="2801" y="166"/>
                </a:lnTo>
                <a:lnTo>
                  <a:pt x="2793" y="163"/>
                </a:lnTo>
                <a:lnTo>
                  <a:pt x="2781" y="159"/>
                </a:lnTo>
                <a:lnTo>
                  <a:pt x="2766" y="156"/>
                </a:lnTo>
                <a:lnTo>
                  <a:pt x="2751" y="152"/>
                </a:lnTo>
                <a:lnTo>
                  <a:pt x="2735" y="148"/>
                </a:lnTo>
                <a:lnTo>
                  <a:pt x="2729" y="148"/>
                </a:lnTo>
                <a:lnTo>
                  <a:pt x="2722" y="148"/>
                </a:lnTo>
                <a:lnTo>
                  <a:pt x="2717" y="148"/>
                </a:lnTo>
                <a:lnTo>
                  <a:pt x="2713" y="150"/>
                </a:lnTo>
                <a:lnTo>
                  <a:pt x="2711" y="152"/>
                </a:lnTo>
                <a:lnTo>
                  <a:pt x="2711" y="155"/>
                </a:lnTo>
                <a:lnTo>
                  <a:pt x="2713" y="159"/>
                </a:lnTo>
                <a:lnTo>
                  <a:pt x="2717" y="164"/>
                </a:lnTo>
                <a:lnTo>
                  <a:pt x="2735" y="184"/>
                </a:lnTo>
                <a:lnTo>
                  <a:pt x="2750" y="199"/>
                </a:lnTo>
                <a:lnTo>
                  <a:pt x="2755" y="204"/>
                </a:lnTo>
                <a:lnTo>
                  <a:pt x="2759" y="210"/>
                </a:lnTo>
                <a:lnTo>
                  <a:pt x="2762" y="216"/>
                </a:lnTo>
                <a:lnTo>
                  <a:pt x="2765" y="221"/>
                </a:lnTo>
                <a:lnTo>
                  <a:pt x="2766" y="223"/>
                </a:lnTo>
                <a:lnTo>
                  <a:pt x="2770" y="226"/>
                </a:lnTo>
                <a:lnTo>
                  <a:pt x="2773" y="229"/>
                </a:lnTo>
                <a:lnTo>
                  <a:pt x="2777" y="232"/>
                </a:lnTo>
                <a:lnTo>
                  <a:pt x="2786" y="239"/>
                </a:lnTo>
                <a:lnTo>
                  <a:pt x="2796" y="244"/>
                </a:lnTo>
                <a:lnTo>
                  <a:pt x="2803" y="249"/>
                </a:lnTo>
                <a:lnTo>
                  <a:pt x="2807" y="253"/>
                </a:lnTo>
                <a:lnTo>
                  <a:pt x="2806" y="254"/>
                </a:lnTo>
                <a:lnTo>
                  <a:pt x="2805" y="255"/>
                </a:lnTo>
                <a:lnTo>
                  <a:pt x="2801" y="256"/>
                </a:lnTo>
                <a:lnTo>
                  <a:pt x="2796" y="256"/>
                </a:lnTo>
                <a:lnTo>
                  <a:pt x="2790" y="255"/>
                </a:lnTo>
                <a:lnTo>
                  <a:pt x="2783" y="254"/>
                </a:lnTo>
                <a:lnTo>
                  <a:pt x="2778" y="253"/>
                </a:lnTo>
                <a:lnTo>
                  <a:pt x="2774" y="251"/>
                </a:lnTo>
                <a:lnTo>
                  <a:pt x="2765" y="246"/>
                </a:lnTo>
                <a:lnTo>
                  <a:pt x="2759" y="242"/>
                </a:lnTo>
                <a:lnTo>
                  <a:pt x="2755" y="238"/>
                </a:lnTo>
                <a:lnTo>
                  <a:pt x="2752" y="236"/>
                </a:lnTo>
                <a:lnTo>
                  <a:pt x="2750" y="236"/>
                </a:lnTo>
                <a:lnTo>
                  <a:pt x="2749" y="238"/>
                </a:lnTo>
                <a:lnTo>
                  <a:pt x="2749" y="240"/>
                </a:lnTo>
                <a:lnTo>
                  <a:pt x="2748" y="243"/>
                </a:lnTo>
                <a:lnTo>
                  <a:pt x="2744" y="257"/>
                </a:lnTo>
                <a:lnTo>
                  <a:pt x="2741" y="269"/>
                </a:lnTo>
                <a:lnTo>
                  <a:pt x="2739" y="279"/>
                </a:lnTo>
                <a:lnTo>
                  <a:pt x="2739" y="288"/>
                </a:lnTo>
                <a:lnTo>
                  <a:pt x="2741" y="292"/>
                </a:lnTo>
                <a:lnTo>
                  <a:pt x="2746" y="295"/>
                </a:lnTo>
                <a:lnTo>
                  <a:pt x="2751" y="297"/>
                </a:lnTo>
                <a:lnTo>
                  <a:pt x="2756" y="299"/>
                </a:lnTo>
                <a:lnTo>
                  <a:pt x="2760" y="301"/>
                </a:lnTo>
                <a:lnTo>
                  <a:pt x="2762" y="304"/>
                </a:lnTo>
                <a:lnTo>
                  <a:pt x="2762" y="305"/>
                </a:lnTo>
                <a:lnTo>
                  <a:pt x="2757" y="307"/>
                </a:lnTo>
                <a:lnTo>
                  <a:pt x="2751" y="309"/>
                </a:lnTo>
                <a:lnTo>
                  <a:pt x="2747" y="312"/>
                </a:lnTo>
                <a:lnTo>
                  <a:pt x="2744" y="316"/>
                </a:lnTo>
                <a:lnTo>
                  <a:pt x="2743" y="319"/>
                </a:lnTo>
                <a:lnTo>
                  <a:pt x="2742" y="321"/>
                </a:lnTo>
                <a:lnTo>
                  <a:pt x="2741" y="323"/>
                </a:lnTo>
                <a:lnTo>
                  <a:pt x="2739" y="322"/>
                </a:lnTo>
                <a:lnTo>
                  <a:pt x="2736" y="320"/>
                </a:lnTo>
                <a:lnTo>
                  <a:pt x="2729" y="310"/>
                </a:lnTo>
                <a:lnTo>
                  <a:pt x="2721" y="299"/>
                </a:lnTo>
                <a:lnTo>
                  <a:pt x="2714" y="288"/>
                </a:lnTo>
                <a:lnTo>
                  <a:pt x="2708" y="278"/>
                </a:lnTo>
                <a:lnTo>
                  <a:pt x="2696" y="268"/>
                </a:lnTo>
                <a:lnTo>
                  <a:pt x="2679" y="256"/>
                </a:lnTo>
                <a:lnTo>
                  <a:pt x="2673" y="250"/>
                </a:lnTo>
                <a:lnTo>
                  <a:pt x="2669" y="244"/>
                </a:lnTo>
                <a:lnTo>
                  <a:pt x="2668" y="241"/>
                </a:lnTo>
                <a:lnTo>
                  <a:pt x="2668" y="239"/>
                </a:lnTo>
                <a:lnTo>
                  <a:pt x="2670" y="235"/>
                </a:lnTo>
                <a:lnTo>
                  <a:pt x="2673" y="232"/>
                </a:lnTo>
                <a:lnTo>
                  <a:pt x="2691" y="221"/>
                </a:lnTo>
                <a:lnTo>
                  <a:pt x="2694" y="220"/>
                </a:lnTo>
                <a:lnTo>
                  <a:pt x="2693" y="220"/>
                </a:lnTo>
                <a:lnTo>
                  <a:pt x="2690" y="220"/>
                </a:lnTo>
                <a:lnTo>
                  <a:pt x="2685" y="218"/>
                </a:lnTo>
                <a:lnTo>
                  <a:pt x="2677" y="211"/>
                </a:lnTo>
                <a:lnTo>
                  <a:pt x="2674" y="207"/>
                </a:lnTo>
                <a:lnTo>
                  <a:pt x="2672" y="202"/>
                </a:lnTo>
                <a:lnTo>
                  <a:pt x="2670" y="197"/>
                </a:lnTo>
                <a:lnTo>
                  <a:pt x="2669" y="192"/>
                </a:lnTo>
                <a:lnTo>
                  <a:pt x="2667" y="189"/>
                </a:lnTo>
                <a:lnTo>
                  <a:pt x="2666" y="188"/>
                </a:lnTo>
                <a:lnTo>
                  <a:pt x="2663" y="188"/>
                </a:lnTo>
                <a:lnTo>
                  <a:pt x="2660" y="191"/>
                </a:lnTo>
                <a:lnTo>
                  <a:pt x="2653" y="200"/>
                </a:lnTo>
                <a:lnTo>
                  <a:pt x="2651" y="205"/>
                </a:lnTo>
                <a:lnTo>
                  <a:pt x="2651" y="207"/>
                </a:lnTo>
                <a:lnTo>
                  <a:pt x="2651" y="207"/>
                </a:lnTo>
                <a:lnTo>
                  <a:pt x="2650" y="207"/>
                </a:lnTo>
                <a:lnTo>
                  <a:pt x="2649" y="206"/>
                </a:lnTo>
                <a:lnTo>
                  <a:pt x="2646" y="201"/>
                </a:lnTo>
                <a:lnTo>
                  <a:pt x="2644" y="197"/>
                </a:lnTo>
                <a:lnTo>
                  <a:pt x="2643" y="195"/>
                </a:lnTo>
                <a:lnTo>
                  <a:pt x="2642" y="194"/>
                </a:lnTo>
                <a:lnTo>
                  <a:pt x="2641" y="192"/>
                </a:lnTo>
                <a:lnTo>
                  <a:pt x="2639" y="194"/>
                </a:lnTo>
                <a:lnTo>
                  <a:pt x="2633" y="196"/>
                </a:lnTo>
                <a:lnTo>
                  <a:pt x="2625" y="199"/>
                </a:lnTo>
                <a:lnTo>
                  <a:pt x="2620" y="201"/>
                </a:lnTo>
                <a:lnTo>
                  <a:pt x="2617" y="203"/>
                </a:lnTo>
                <a:lnTo>
                  <a:pt x="2613" y="206"/>
                </a:lnTo>
                <a:lnTo>
                  <a:pt x="2612" y="209"/>
                </a:lnTo>
                <a:lnTo>
                  <a:pt x="2612" y="214"/>
                </a:lnTo>
                <a:lnTo>
                  <a:pt x="2613" y="221"/>
                </a:lnTo>
                <a:lnTo>
                  <a:pt x="2613" y="226"/>
                </a:lnTo>
                <a:lnTo>
                  <a:pt x="2616" y="233"/>
                </a:lnTo>
                <a:lnTo>
                  <a:pt x="2617" y="240"/>
                </a:lnTo>
                <a:lnTo>
                  <a:pt x="2617" y="247"/>
                </a:lnTo>
                <a:lnTo>
                  <a:pt x="2617" y="250"/>
                </a:lnTo>
                <a:lnTo>
                  <a:pt x="2618" y="254"/>
                </a:lnTo>
                <a:lnTo>
                  <a:pt x="2620" y="260"/>
                </a:lnTo>
                <a:lnTo>
                  <a:pt x="2624" y="266"/>
                </a:lnTo>
                <a:lnTo>
                  <a:pt x="2632" y="279"/>
                </a:lnTo>
                <a:lnTo>
                  <a:pt x="2640" y="289"/>
                </a:lnTo>
                <a:lnTo>
                  <a:pt x="2642" y="292"/>
                </a:lnTo>
                <a:lnTo>
                  <a:pt x="2643" y="295"/>
                </a:lnTo>
                <a:lnTo>
                  <a:pt x="2644" y="297"/>
                </a:lnTo>
                <a:lnTo>
                  <a:pt x="2643" y="299"/>
                </a:lnTo>
                <a:lnTo>
                  <a:pt x="2642" y="304"/>
                </a:lnTo>
                <a:lnTo>
                  <a:pt x="2640" y="311"/>
                </a:lnTo>
                <a:lnTo>
                  <a:pt x="2639" y="314"/>
                </a:lnTo>
                <a:lnTo>
                  <a:pt x="2638" y="316"/>
                </a:lnTo>
                <a:lnTo>
                  <a:pt x="2635" y="316"/>
                </a:lnTo>
                <a:lnTo>
                  <a:pt x="2632" y="313"/>
                </a:lnTo>
                <a:lnTo>
                  <a:pt x="2623" y="304"/>
                </a:lnTo>
                <a:lnTo>
                  <a:pt x="2612" y="294"/>
                </a:lnTo>
                <a:lnTo>
                  <a:pt x="2607" y="289"/>
                </a:lnTo>
                <a:lnTo>
                  <a:pt x="2604" y="284"/>
                </a:lnTo>
                <a:lnTo>
                  <a:pt x="2603" y="282"/>
                </a:lnTo>
                <a:lnTo>
                  <a:pt x="2602" y="279"/>
                </a:lnTo>
                <a:lnTo>
                  <a:pt x="2602" y="277"/>
                </a:lnTo>
                <a:lnTo>
                  <a:pt x="2602" y="275"/>
                </a:lnTo>
                <a:lnTo>
                  <a:pt x="2604" y="271"/>
                </a:lnTo>
                <a:lnTo>
                  <a:pt x="2605" y="267"/>
                </a:lnTo>
                <a:lnTo>
                  <a:pt x="2605" y="263"/>
                </a:lnTo>
                <a:lnTo>
                  <a:pt x="2604" y="258"/>
                </a:lnTo>
                <a:lnTo>
                  <a:pt x="2603" y="253"/>
                </a:lnTo>
                <a:lnTo>
                  <a:pt x="2601" y="249"/>
                </a:lnTo>
                <a:lnTo>
                  <a:pt x="2599" y="245"/>
                </a:lnTo>
                <a:lnTo>
                  <a:pt x="2596" y="240"/>
                </a:lnTo>
                <a:lnTo>
                  <a:pt x="2591" y="235"/>
                </a:lnTo>
                <a:lnTo>
                  <a:pt x="2588" y="234"/>
                </a:lnTo>
                <a:lnTo>
                  <a:pt x="2584" y="233"/>
                </a:lnTo>
                <a:lnTo>
                  <a:pt x="2581" y="233"/>
                </a:lnTo>
                <a:lnTo>
                  <a:pt x="2576" y="235"/>
                </a:lnTo>
                <a:lnTo>
                  <a:pt x="2574" y="238"/>
                </a:lnTo>
                <a:lnTo>
                  <a:pt x="2575" y="242"/>
                </a:lnTo>
                <a:lnTo>
                  <a:pt x="2576" y="250"/>
                </a:lnTo>
                <a:lnTo>
                  <a:pt x="2577" y="254"/>
                </a:lnTo>
                <a:lnTo>
                  <a:pt x="2576" y="256"/>
                </a:lnTo>
                <a:lnTo>
                  <a:pt x="2575" y="257"/>
                </a:lnTo>
                <a:lnTo>
                  <a:pt x="2574" y="257"/>
                </a:lnTo>
                <a:lnTo>
                  <a:pt x="2573" y="257"/>
                </a:lnTo>
                <a:lnTo>
                  <a:pt x="2571" y="256"/>
                </a:lnTo>
                <a:lnTo>
                  <a:pt x="2559" y="245"/>
                </a:lnTo>
                <a:lnTo>
                  <a:pt x="2551" y="234"/>
                </a:lnTo>
                <a:lnTo>
                  <a:pt x="2549" y="228"/>
                </a:lnTo>
                <a:lnTo>
                  <a:pt x="2546" y="223"/>
                </a:lnTo>
                <a:lnTo>
                  <a:pt x="2545" y="221"/>
                </a:lnTo>
                <a:lnTo>
                  <a:pt x="2542" y="222"/>
                </a:lnTo>
                <a:lnTo>
                  <a:pt x="2537" y="224"/>
                </a:lnTo>
                <a:lnTo>
                  <a:pt x="2530" y="228"/>
                </a:lnTo>
                <a:lnTo>
                  <a:pt x="2515" y="240"/>
                </a:lnTo>
                <a:lnTo>
                  <a:pt x="2506" y="248"/>
                </a:lnTo>
                <a:lnTo>
                  <a:pt x="2498" y="254"/>
                </a:lnTo>
                <a:lnTo>
                  <a:pt x="2491" y="258"/>
                </a:lnTo>
                <a:lnTo>
                  <a:pt x="2477" y="263"/>
                </a:lnTo>
                <a:lnTo>
                  <a:pt x="2458" y="269"/>
                </a:lnTo>
                <a:lnTo>
                  <a:pt x="2450" y="272"/>
                </a:lnTo>
                <a:lnTo>
                  <a:pt x="2442" y="275"/>
                </a:lnTo>
                <a:lnTo>
                  <a:pt x="2436" y="278"/>
                </a:lnTo>
                <a:lnTo>
                  <a:pt x="2433" y="282"/>
                </a:lnTo>
                <a:lnTo>
                  <a:pt x="2435" y="288"/>
                </a:lnTo>
                <a:lnTo>
                  <a:pt x="2442" y="299"/>
                </a:lnTo>
                <a:lnTo>
                  <a:pt x="2451" y="314"/>
                </a:lnTo>
                <a:lnTo>
                  <a:pt x="2462" y="331"/>
                </a:lnTo>
                <a:lnTo>
                  <a:pt x="2471" y="346"/>
                </a:lnTo>
                <a:lnTo>
                  <a:pt x="2479" y="359"/>
                </a:lnTo>
                <a:lnTo>
                  <a:pt x="2485" y="367"/>
                </a:lnTo>
                <a:lnTo>
                  <a:pt x="2484" y="370"/>
                </a:lnTo>
                <a:lnTo>
                  <a:pt x="2472" y="355"/>
                </a:lnTo>
                <a:lnTo>
                  <a:pt x="2453" y="331"/>
                </a:lnTo>
                <a:lnTo>
                  <a:pt x="2443" y="318"/>
                </a:lnTo>
                <a:lnTo>
                  <a:pt x="2433" y="309"/>
                </a:lnTo>
                <a:lnTo>
                  <a:pt x="2428" y="305"/>
                </a:lnTo>
                <a:lnTo>
                  <a:pt x="2424" y="302"/>
                </a:lnTo>
                <a:lnTo>
                  <a:pt x="2420" y="300"/>
                </a:lnTo>
                <a:lnTo>
                  <a:pt x="2417" y="300"/>
                </a:lnTo>
                <a:lnTo>
                  <a:pt x="2405" y="302"/>
                </a:lnTo>
                <a:lnTo>
                  <a:pt x="2398" y="305"/>
                </a:lnTo>
                <a:lnTo>
                  <a:pt x="2396" y="307"/>
                </a:lnTo>
                <a:lnTo>
                  <a:pt x="2395" y="308"/>
                </a:lnTo>
                <a:lnTo>
                  <a:pt x="2393" y="310"/>
                </a:lnTo>
                <a:lnTo>
                  <a:pt x="2393" y="313"/>
                </a:lnTo>
                <a:lnTo>
                  <a:pt x="2393" y="315"/>
                </a:lnTo>
                <a:lnTo>
                  <a:pt x="2392" y="316"/>
                </a:lnTo>
                <a:lnTo>
                  <a:pt x="2391" y="316"/>
                </a:lnTo>
                <a:lnTo>
                  <a:pt x="2390" y="317"/>
                </a:lnTo>
                <a:lnTo>
                  <a:pt x="2386" y="317"/>
                </a:lnTo>
                <a:lnTo>
                  <a:pt x="2382" y="317"/>
                </a:lnTo>
                <a:lnTo>
                  <a:pt x="2379" y="318"/>
                </a:lnTo>
                <a:lnTo>
                  <a:pt x="2376" y="319"/>
                </a:lnTo>
                <a:lnTo>
                  <a:pt x="2375" y="321"/>
                </a:lnTo>
                <a:lnTo>
                  <a:pt x="2375" y="322"/>
                </a:lnTo>
                <a:lnTo>
                  <a:pt x="2375" y="324"/>
                </a:lnTo>
                <a:lnTo>
                  <a:pt x="2376" y="328"/>
                </a:lnTo>
                <a:lnTo>
                  <a:pt x="2378" y="334"/>
                </a:lnTo>
                <a:lnTo>
                  <a:pt x="2381" y="338"/>
                </a:lnTo>
                <a:lnTo>
                  <a:pt x="2385" y="342"/>
                </a:lnTo>
                <a:lnTo>
                  <a:pt x="2388" y="346"/>
                </a:lnTo>
                <a:lnTo>
                  <a:pt x="2396" y="352"/>
                </a:lnTo>
                <a:lnTo>
                  <a:pt x="2401" y="357"/>
                </a:lnTo>
                <a:lnTo>
                  <a:pt x="2402" y="360"/>
                </a:lnTo>
                <a:lnTo>
                  <a:pt x="2402" y="363"/>
                </a:lnTo>
                <a:lnTo>
                  <a:pt x="2402" y="366"/>
                </a:lnTo>
                <a:lnTo>
                  <a:pt x="2400" y="371"/>
                </a:lnTo>
                <a:lnTo>
                  <a:pt x="2397" y="376"/>
                </a:lnTo>
                <a:lnTo>
                  <a:pt x="2395" y="380"/>
                </a:lnTo>
                <a:lnTo>
                  <a:pt x="2397" y="386"/>
                </a:lnTo>
                <a:lnTo>
                  <a:pt x="2403" y="399"/>
                </a:lnTo>
                <a:lnTo>
                  <a:pt x="2406" y="405"/>
                </a:lnTo>
                <a:lnTo>
                  <a:pt x="2407" y="411"/>
                </a:lnTo>
                <a:lnTo>
                  <a:pt x="2407" y="414"/>
                </a:lnTo>
                <a:lnTo>
                  <a:pt x="2406" y="416"/>
                </a:lnTo>
                <a:lnTo>
                  <a:pt x="2404" y="417"/>
                </a:lnTo>
                <a:lnTo>
                  <a:pt x="2402" y="418"/>
                </a:lnTo>
                <a:lnTo>
                  <a:pt x="2396" y="417"/>
                </a:lnTo>
                <a:lnTo>
                  <a:pt x="2389" y="415"/>
                </a:lnTo>
                <a:lnTo>
                  <a:pt x="2383" y="412"/>
                </a:lnTo>
                <a:lnTo>
                  <a:pt x="2376" y="408"/>
                </a:lnTo>
                <a:lnTo>
                  <a:pt x="2370" y="406"/>
                </a:lnTo>
                <a:lnTo>
                  <a:pt x="2365" y="404"/>
                </a:lnTo>
                <a:lnTo>
                  <a:pt x="2364" y="403"/>
                </a:lnTo>
                <a:lnTo>
                  <a:pt x="2362" y="404"/>
                </a:lnTo>
                <a:lnTo>
                  <a:pt x="2361" y="404"/>
                </a:lnTo>
                <a:lnTo>
                  <a:pt x="2361" y="406"/>
                </a:lnTo>
                <a:lnTo>
                  <a:pt x="2360" y="409"/>
                </a:lnTo>
                <a:lnTo>
                  <a:pt x="2358" y="411"/>
                </a:lnTo>
                <a:lnTo>
                  <a:pt x="2356" y="415"/>
                </a:lnTo>
                <a:lnTo>
                  <a:pt x="2352" y="417"/>
                </a:lnTo>
                <a:lnTo>
                  <a:pt x="2347" y="420"/>
                </a:lnTo>
                <a:lnTo>
                  <a:pt x="2342" y="424"/>
                </a:lnTo>
                <a:lnTo>
                  <a:pt x="2336" y="430"/>
                </a:lnTo>
                <a:lnTo>
                  <a:pt x="2330" y="439"/>
                </a:lnTo>
                <a:lnTo>
                  <a:pt x="2314" y="459"/>
                </a:lnTo>
                <a:lnTo>
                  <a:pt x="2299" y="479"/>
                </a:lnTo>
                <a:lnTo>
                  <a:pt x="2287" y="493"/>
                </a:lnTo>
                <a:lnTo>
                  <a:pt x="2279" y="502"/>
                </a:lnTo>
                <a:lnTo>
                  <a:pt x="2277" y="502"/>
                </a:lnTo>
                <a:lnTo>
                  <a:pt x="2277" y="499"/>
                </a:lnTo>
                <a:lnTo>
                  <a:pt x="2276" y="496"/>
                </a:lnTo>
                <a:lnTo>
                  <a:pt x="2275" y="494"/>
                </a:lnTo>
                <a:lnTo>
                  <a:pt x="2275" y="492"/>
                </a:lnTo>
                <a:lnTo>
                  <a:pt x="2274" y="492"/>
                </a:lnTo>
                <a:lnTo>
                  <a:pt x="2273" y="491"/>
                </a:lnTo>
                <a:lnTo>
                  <a:pt x="2272" y="492"/>
                </a:lnTo>
                <a:lnTo>
                  <a:pt x="2269" y="494"/>
                </a:lnTo>
                <a:lnTo>
                  <a:pt x="2264" y="502"/>
                </a:lnTo>
                <a:lnTo>
                  <a:pt x="2258" y="510"/>
                </a:lnTo>
                <a:lnTo>
                  <a:pt x="2255" y="517"/>
                </a:lnTo>
                <a:lnTo>
                  <a:pt x="2252" y="523"/>
                </a:lnTo>
                <a:lnTo>
                  <a:pt x="2251" y="528"/>
                </a:lnTo>
                <a:lnTo>
                  <a:pt x="2251" y="536"/>
                </a:lnTo>
                <a:lnTo>
                  <a:pt x="2252" y="543"/>
                </a:lnTo>
                <a:lnTo>
                  <a:pt x="2252" y="550"/>
                </a:lnTo>
                <a:lnTo>
                  <a:pt x="2253" y="553"/>
                </a:lnTo>
                <a:lnTo>
                  <a:pt x="2256" y="558"/>
                </a:lnTo>
                <a:lnTo>
                  <a:pt x="2266" y="568"/>
                </a:lnTo>
                <a:lnTo>
                  <a:pt x="2269" y="570"/>
                </a:lnTo>
                <a:lnTo>
                  <a:pt x="2272" y="571"/>
                </a:lnTo>
                <a:lnTo>
                  <a:pt x="2276" y="572"/>
                </a:lnTo>
                <a:lnTo>
                  <a:pt x="2279" y="572"/>
                </a:lnTo>
                <a:lnTo>
                  <a:pt x="2287" y="571"/>
                </a:lnTo>
                <a:lnTo>
                  <a:pt x="2295" y="569"/>
                </a:lnTo>
                <a:lnTo>
                  <a:pt x="2302" y="565"/>
                </a:lnTo>
                <a:lnTo>
                  <a:pt x="2311" y="563"/>
                </a:lnTo>
                <a:lnTo>
                  <a:pt x="2315" y="562"/>
                </a:lnTo>
                <a:lnTo>
                  <a:pt x="2319" y="562"/>
                </a:lnTo>
                <a:lnTo>
                  <a:pt x="2323" y="562"/>
                </a:lnTo>
                <a:lnTo>
                  <a:pt x="2329" y="563"/>
                </a:lnTo>
                <a:lnTo>
                  <a:pt x="2342" y="565"/>
                </a:lnTo>
                <a:lnTo>
                  <a:pt x="2347" y="567"/>
                </a:lnTo>
                <a:lnTo>
                  <a:pt x="2347" y="569"/>
                </a:lnTo>
                <a:lnTo>
                  <a:pt x="2342" y="575"/>
                </a:lnTo>
                <a:lnTo>
                  <a:pt x="2338" y="579"/>
                </a:lnTo>
                <a:lnTo>
                  <a:pt x="2334" y="582"/>
                </a:lnTo>
                <a:lnTo>
                  <a:pt x="2329" y="583"/>
                </a:lnTo>
                <a:lnTo>
                  <a:pt x="2323" y="584"/>
                </a:lnTo>
                <a:lnTo>
                  <a:pt x="2320" y="585"/>
                </a:lnTo>
                <a:lnTo>
                  <a:pt x="2317" y="589"/>
                </a:lnTo>
                <a:lnTo>
                  <a:pt x="2317" y="590"/>
                </a:lnTo>
                <a:lnTo>
                  <a:pt x="2317" y="592"/>
                </a:lnTo>
                <a:lnTo>
                  <a:pt x="2318" y="594"/>
                </a:lnTo>
                <a:lnTo>
                  <a:pt x="2319" y="597"/>
                </a:lnTo>
                <a:lnTo>
                  <a:pt x="2326" y="608"/>
                </a:lnTo>
                <a:lnTo>
                  <a:pt x="2335" y="618"/>
                </a:lnTo>
                <a:lnTo>
                  <a:pt x="2337" y="621"/>
                </a:lnTo>
                <a:lnTo>
                  <a:pt x="2338" y="625"/>
                </a:lnTo>
                <a:lnTo>
                  <a:pt x="2337" y="629"/>
                </a:lnTo>
                <a:lnTo>
                  <a:pt x="2335" y="633"/>
                </a:lnTo>
                <a:lnTo>
                  <a:pt x="2326" y="641"/>
                </a:lnTo>
                <a:lnTo>
                  <a:pt x="2319" y="648"/>
                </a:lnTo>
                <a:lnTo>
                  <a:pt x="2312" y="657"/>
                </a:lnTo>
                <a:lnTo>
                  <a:pt x="2304" y="666"/>
                </a:lnTo>
                <a:lnTo>
                  <a:pt x="2300" y="670"/>
                </a:lnTo>
                <a:lnTo>
                  <a:pt x="2294" y="673"/>
                </a:lnTo>
                <a:lnTo>
                  <a:pt x="2288" y="678"/>
                </a:lnTo>
                <a:lnTo>
                  <a:pt x="2279" y="680"/>
                </a:lnTo>
                <a:lnTo>
                  <a:pt x="2271" y="682"/>
                </a:lnTo>
                <a:lnTo>
                  <a:pt x="2262" y="683"/>
                </a:lnTo>
                <a:lnTo>
                  <a:pt x="2253" y="684"/>
                </a:lnTo>
                <a:lnTo>
                  <a:pt x="2245" y="684"/>
                </a:lnTo>
                <a:lnTo>
                  <a:pt x="2238" y="685"/>
                </a:lnTo>
                <a:lnTo>
                  <a:pt x="2234" y="686"/>
                </a:lnTo>
                <a:lnTo>
                  <a:pt x="2232" y="689"/>
                </a:lnTo>
                <a:lnTo>
                  <a:pt x="2230" y="692"/>
                </a:lnTo>
                <a:lnTo>
                  <a:pt x="2229" y="696"/>
                </a:lnTo>
                <a:lnTo>
                  <a:pt x="2228" y="701"/>
                </a:lnTo>
                <a:lnTo>
                  <a:pt x="2226" y="705"/>
                </a:lnTo>
                <a:lnTo>
                  <a:pt x="2222" y="708"/>
                </a:lnTo>
                <a:lnTo>
                  <a:pt x="2204" y="716"/>
                </a:lnTo>
                <a:lnTo>
                  <a:pt x="2179" y="730"/>
                </a:lnTo>
                <a:lnTo>
                  <a:pt x="2173" y="734"/>
                </a:lnTo>
                <a:lnTo>
                  <a:pt x="2167" y="738"/>
                </a:lnTo>
                <a:lnTo>
                  <a:pt x="2162" y="743"/>
                </a:lnTo>
                <a:lnTo>
                  <a:pt x="2158" y="748"/>
                </a:lnTo>
                <a:lnTo>
                  <a:pt x="2155" y="752"/>
                </a:lnTo>
                <a:lnTo>
                  <a:pt x="2152" y="757"/>
                </a:lnTo>
                <a:lnTo>
                  <a:pt x="2151" y="762"/>
                </a:lnTo>
                <a:lnTo>
                  <a:pt x="2152" y="768"/>
                </a:lnTo>
                <a:lnTo>
                  <a:pt x="2155" y="772"/>
                </a:lnTo>
                <a:lnTo>
                  <a:pt x="2157" y="776"/>
                </a:lnTo>
                <a:lnTo>
                  <a:pt x="2159" y="780"/>
                </a:lnTo>
                <a:lnTo>
                  <a:pt x="2162" y="783"/>
                </a:lnTo>
                <a:lnTo>
                  <a:pt x="2169" y="790"/>
                </a:lnTo>
                <a:lnTo>
                  <a:pt x="2176" y="796"/>
                </a:lnTo>
                <a:lnTo>
                  <a:pt x="2183" y="801"/>
                </a:lnTo>
                <a:lnTo>
                  <a:pt x="2190" y="809"/>
                </a:lnTo>
                <a:lnTo>
                  <a:pt x="2193" y="812"/>
                </a:lnTo>
                <a:lnTo>
                  <a:pt x="2195" y="816"/>
                </a:lnTo>
                <a:lnTo>
                  <a:pt x="2198" y="820"/>
                </a:lnTo>
                <a:lnTo>
                  <a:pt x="2200" y="825"/>
                </a:lnTo>
                <a:lnTo>
                  <a:pt x="2206" y="842"/>
                </a:lnTo>
                <a:lnTo>
                  <a:pt x="2208" y="850"/>
                </a:lnTo>
                <a:lnTo>
                  <a:pt x="2207" y="854"/>
                </a:lnTo>
                <a:lnTo>
                  <a:pt x="2206" y="856"/>
                </a:lnTo>
                <a:lnTo>
                  <a:pt x="2203" y="858"/>
                </a:lnTo>
                <a:lnTo>
                  <a:pt x="2199" y="860"/>
                </a:lnTo>
                <a:lnTo>
                  <a:pt x="2195" y="862"/>
                </a:lnTo>
                <a:lnTo>
                  <a:pt x="2194" y="864"/>
                </a:lnTo>
                <a:lnTo>
                  <a:pt x="2195" y="867"/>
                </a:lnTo>
                <a:lnTo>
                  <a:pt x="2198" y="869"/>
                </a:lnTo>
                <a:lnTo>
                  <a:pt x="2201" y="870"/>
                </a:lnTo>
                <a:lnTo>
                  <a:pt x="2206" y="871"/>
                </a:lnTo>
                <a:lnTo>
                  <a:pt x="2210" y="871"/>
                </a:lnTo>
                <a:lnTo>
                  <a:pt x="2215" y="869"/>
                </a:lnTo>
                <a:lnTo>
                  <a:pt x="2228" y="862"/>
                </a:lnTo>
                <a:lnTo>
                  <a:pt x="2242" y="853"/>
                </a:lnTo>
                <a:lnTo>
                  <a:pt x="2249" y="848"/>
                </a:lnTo>
                <a:lnTo>
                  <a:pt x="2255" y="845"/>
                </a:lnTo>
                <a:lnTo>
                  <a:pt x="2259" y="844"/>
                </a:lnTo>
                <a:lnTo>
                  <a:pt x="2262" y="844"/>
                </a:lnTo>
                <a:lnTo>
                  <a:pt x="2270" y="846"/>
                </a:lnTo>
                <a:lnTo>
                  <a:pt x="2279" y="849"/>
                </a:lnTo>
                <a:lnTo>
                  <a:pt x="2282" y="850"/>
                </a:lnTo>
                <a:lnTo>
                  <a:pt x="2284" y="853"/>
                </a:lnTo>
                <a:lnTo>
                  <a:pt x="2286" y="855"/>
                </a:lnTo>
                <a:lnTo>
                  <a:pt x="2284" y="856"/>
                </a:lnTo>
                <a:lnTo>
                  <a:pt x="2283" y="858"/>
                </a:lnTo>
                <a:lnTo>
                  <a:pt x="2281" y="860"/>
                </a:lnTo>
                <a:lnTo>
                  <a:pt x="2278" y="861"/>
                </a:lnTo>
                <a:lnTo>
                  <a:pt x="2275" y="862"/>
                </a:lnTo>
                <a:lnTo>
                  <a:pt x="2272" y="863"/>
                </a:lnTo>
                <a:lnTo>
                  <a:pt x="2269" y="862"/>
                </a:lnTo>
                <a:lnTo>
                  <a:pt x="2262" y="861"/>
                </a:lnTo>
                <a:lnTo>
                  <a:pt x="2256" y="860"/>
                </a:lnTo>
                <a:lnTo>
                  <a:pt x="2250" y="859"/>
                </a:lnTo>
                <a:lnTo>
                  <a:pt x="2245" y="860"/>
                </a:lnTo>
                <a:lnTo>
                  <a:pt x="2242" y="861"/>
                </a:lnTo>
                <a:lnTo>
                  <a:pt x="2239" y="863"/>
                </a:lnTo>
                <a:lnTo>
                  <a:pt x="2237" y="866"/>
                </a:lnTo>
                <a:lnTo>
                  <a:pt x="2235" y="869"/>
                </a:lnTo>
                <a:lnTo>
                  <a:pt x="2231" y="877"/>
                </a:lnTo>
                <a:lnTo>
                  <a:pt x="2228" y="881"/>
                </a:lnTo>
                <a:lnTo>
                  <a:pt x="2224" y="883"/>
                </a:lnTo>
                <a:lnTo>
                  <a:pt x="2222" y="883"/>
                </a:lnTo>
                <a:lnTo>
                  <a:pt x="2218" y="883"/>
                </a:lnTo>
                <a:lnTo>
                  <a:pt x="2216" y="883"/>
                </a:lnTo>
                <a:lnTo>
                  <a:pt x="2214" y="884"/>
                </a:lnTo>
                <a:lnTo>
                  <a:pt x="2212" y="887"/>
                </a:lnTo>
                <a:lnTo>
                  <a:pt x="2211" y="889"/>
                </a:lnTo>
                <a:lnTo>
                  <a:pt x="2210" y="890"/>
                </a:lnTo>
                <a:lnTo>
                  <a:pt x="2208" y="891"/>
                </a:lnTo>
                <a:lnTo>
                  <a:pt x="2206" y="891"/>
                </a:lnTo>
                <a:lnTo>
                  <a:pt x="2201" y="891"/>
                </a:lnTo>
                <a:lnTo>
                  <a:pt x="2194" y="891"/>
                </a:lnTo>
                <a:lnTo>
                  <a:pt x="2189" y="891"/>
                </a:lnTo>
                <a:lnTo>
                  <a:pt x="2185" y="891"/>
                </a:lnTo>
                <a:lnTo>
                  <a:pt x="2183" y="892"/>
                </a:lnTo>
                <a:lnTo>
                  <a:pt x="2182" y="894"/>
                </a:lnTo>
                <a:lnTo>
                  <a:pt x="2181" y="897"/>
                </a:lnTo>
                <a:lnTo>
                  <a:pt x="2181" y="900"/>
                </a:lnTo>
                <a:lnTo>
                  <a:pt x="2181" y="905"/>
                </a:lnTo>
                <a:lnTo>
                  <a:pt x="2183" y="910"/>
                </a:lnTo>
                <a:lnTo>
                  <a:pt x="2186" y="913"/>
                </a:lnTo>
                <a:lnTo>
                  <a:pt x="2189" y="918"/>
                </a:lnTo>
                <a:lnTo>
                  <a:pt x="2193" y="922"/>
                </a:lnTo>
                <a:lnTo>
                  <a:pt x="2199" y="927"/>
                </a:lnTo>
                <a:lnTo>
                  <a:pt x="2203" y="932"/>
                </a:lnTo>
                <a:lnTo>
                  <a:pt x="2207" y="941"/>
                </a:lnTo>
                <a:lnTo>
                  <a:pt x="2210" y="948"/>
                </a:lnTo>
                <a:lnTo>
                  <a:pt x="2212" y="954"/>
                </a:lnTo>
                <a:lnTo>
                  <a:pt x="2212" y="958"/>
                </a:lnTo>
                <a:lnTo>
                  <a:pt x="2212" y="962"/>
                </a:lnTo>
                <a:lnTo>
                  <a:pt x="2213" y="965"/>
                </a:lnTo>
                <a:lnTo>
                  <a:pt x="2214" y="968"/>
                </a:lnTo>
                <a:lnTo>
                  <a:pt x="2216" y="972"/>
                </a:lnTo>
                <a:lnTo>
                  <a:pt x="2221" y="977"/>
                </a:lnTo>
                <a:lnTo>
                  <a:pt x="2226" y="984"/>
                </a:lnTo>
                <a:lnTo>
                  <a:pt x="2233" y="990"/>
                </a:lnTo>
                <a:lnTo>
                  <a:pt x="2240" y="995"/>
                </a:lnTo>
                <a:lnTo>
                  <a:pt x="2249" y="999"/>
                </a:lnTo>
                <a:lnTo>
                  <a:pt x="2258" y="1002"/>
                </a:lnTo>
                <a:lnTo>
                  <a:pt x="2270" y="1006"/>
                </a:lnTo>
                <a:lnTo>
                  <a:pt x="2282" y="1007"/>
                </a:lnTo>
                <a:lnTo>
                  <a:pt x="2296" y="1007"/>
                </a:lnTo>
                <a:lnTo>
                  <a:pt x="2303" y="1007"/>
                </a:lnTo>
                <a:lnTo>
                  <a:pt x="2311" y="1006"/>
                </a:lnTo>
                <a:lnTo>
                  <a:pt x="2317" y="1003"/>
                </a:lnTo>
                <a:lnTo>
                  <a:pt x="2323" y="1001"/>
                </a:lnTo>
                <a:lnTo>
                  <a:pt x="2336" y="996"/>
                </a:lnTo>
                <a:lnTo>
                  <a:pt x="2346" y="991"/>
                </a:lnTo>
                <a:lnTo>
                  <a:pt x="2356" y="986"/>
                </a:lnTo>
                <a:lnTo>
                  <a:pt x="2363" y="981"/>
                </a:lnTo>
                <a:lnTo>
                  <a:pt x="2367" y="980"/>
                </a:lnTo>
                <a:lnTo>
                  <a:pt x="2370" y="980"/>
                </a:lnTo>
                <a:lnTo>
                  <a:pt x="2374" y="980"/>
                </a:lnTo>
                <a:lnTo>
                  <a:pt x="2377" y="981"/>
                </a:lnTo>
                <a:lnTo>
                  <a:pt x="2390" y="988"/>
                </a:lnTo>
                <a:lnTo>
                  <a:pt x="2409" y="997"/>
                </a:lnTo>
                <a:lnTo>
                  <a:pt x="2419" y="1002"/>
                </a:lnTo>
                <a:lnTo>
                  <a:pt x="2428" y="1008"/>
                </a:lnTo>
                <a:lnTo>
                  <a:pt x="2437" y="1015"/>
                </a:lnTo>
                <a:lnTo>
                  <a:pt x="2446" y="1023"/>
                </a:lnTo>
                <a:lnTo>
                  <a:pt x="2454" y="1032"/>
                </a:lnTo>
                <a:lnTo>
                  <a:pt x="2462" y="1037"/>
                </a:lnTo>
                <a:lnTo>
                  <a:pt x="2468" y="1042"/>
                </a:lnTo>
                <a:lnTo>
                  <a:pt x="2475" y="1046"/>
                </a:lnTo>
                <a:lnTo>
                  <a:pt x="2480" y="1051"/>
                </a:lnTo>
                <a:lnTo>
                  <a:pt x="2484" y="1056"/>
                </a:lnTo>
                <a:lnTo>
                  <a:pt x="2486" y="1059"/>
                </a:lnTo>
                <a:lnTo>
                  <a:pt x="2487" y="1062"/>
                </a:lnTo>
                <a:lnTo>
                  <a:pt x="2487" y="1066"/>
                </a:lnTo>
                <a:lnTo>
                  <a:pt x="2487" y="1070"/>
                </a:lnTo>
                <a:lnTo>
                  <a:pt x="2487" y="1089"/>
                </a:lnTo>
                <a:lnTo>
                  <a:pt x="2489" y="1106"/>
                </a:lnTo>
                <a:lnTo>
                  <a:pt x="2491" y="1120"/>
                </a:lnTo>
                <a:lnTo>
                  <a:pt x="2494" y="1129"/>
                </a:lnTo>
                <a:lnTo>
                  <a:pt x="2498" y="1138"/>
                </a:lnTo>
                <a:lnTo>
                  <a:pt x="2503" y="1148"/>
                </a:lnTo>
                <a:lnTo>
                  <a:pt x="2509" y="1157"/>
                </a:lnTo>
                <a:lnTo>
                  <a:pt x="2511" y="1165"/>
                </a:lnTo>
                <a:lnTo>
                  <a:pt x="2515" y="1173"/>
                </a:lnTo>
                <a:lnTo>
                  <a:pt x="2521" y="1185"/>
                </a:lnTo>
                <a:lnTo>
                  <a:pt x="2524" y="1191"/>
                </a:lnTo>
                <a:lnTo>
                  <a:pt x="2525" y="1198"/>
                </a:lnTo>
                <a:lnTo>
                  <a:pt x="2525" y="1201"/>
                </a:lnTo>
                <a:lnTo>
                  <a:pt x="2525" y="1205"/>
                </a:lnTo>
                <a:lnTo>
                  <a:pt x="2524" y="1208"/>
                </a:lnTo>
                <a:lnTo>
                  <a:pt x="2522" y="1211"/>
                </a:lnTo>
                <a:lnTo>
                  <a:pt x="2519" y="1216"/>
                </a:lnTo>
                <a:lnTo>
                  <a:pt x="2519" y="1218"/>
                </a:lnTo>
                <a:lnTo>
                  <a:pt x="2520" y="1219"/>
                </a:lnTo>
                <a:lnTo>
                  <a:pt x="2523" y="1220"/>
                </a:lnTo>
                <a:lnTo>
                  <a:pt x="2529" y="1221"/>
                </a:lnTo>
                <a:lnTo>
                  <a:pt x="2534" y="1225"/>
                </a:lnTo>
                <a:lnTo>
                  <a:pt x="2537" y="1227"/>
                </a:lnTo>
                <a:lnTo>
                  <a:pt x="2539" y="1230"/>
                </a:lnTo>
                <a:lnTo>
                  <a:pt x="2542" y="1233"/>
                </a:lnTo>
                <a:lnTo>
                  <a:pt x="2545" y="1237"/>
                </a:lnTo>
                <a:lnTo>
                  <a:pt x="2551" y="1245"/>
                </a:lnTo>
                <a:lnTo>
                  <a:pt x="2555" y="1252"/>
                </a:lnTo>
                <a:lnTo>
                  <a:pt x="2559" y="1255"/>
                </a:lnTo>
                <a:lnTo>
                  <a:pt x="2562" y="1257"/>
                </a:lnTo>
                <a:lnTo>
                  <a:pt x="2563" y="1258"/>
                </a:lnTo>
                <a:lnTo>
                  <a:pt x="2564" y="1259"/>
                </a:lnTo>
                <a:lnTo>
                  <a:pt x="2563" y="1262"/>
                </a:lnTo>
                <a:lnTo>
                  <a:pt x="2561" y="1266"/>
                </a:lnTo>
                <a:lnTo>
                  <a:pt x="2555" y="1274"/>
                </a:lnTo>
                <a:lnTo>
                  <a:pt x="2550" y="1278"/>
                </a:lnTo>
                <a:lnTo>
                  <a:pt x="2547" y="1280"/>
                </a:lnTo>
                <a:lnTo>
                  <a:pt x="2547" y="1282"/>
                </a:lnTo>
                <a:lnTo>
                  <a:pt x="2549" y="1286"/>
                </a:lnTo>
                <a:lnTo>
                  <a:pt x="2551" y="1291"/>
                </a:lnTo>
                <a:lnTo>
                  <a:pt x="2554" y="1297"/>
                </a:lnTo>
                <a:lnTo>
                  <a:pt x="2555" y="1300"/>
                </a:lnTo>
                <a:lnTo>
                  <a:pt x="2554" y="1303"/>
                </a:lnTo>
                <a:lnTo>
                  <a:pt x="2551" y="1305"/>
                </a:lnTo>
                <a:lnTo>
                  <a:pt x="2544" y="1309"/>
                </a:lnTo>
                <a:lnTo>
                  <a:pt x="2539" y="1316"/>
                </a:lnTo>
                <a:lnTo>
                  <a:pt x="2535" y="1323"/>
                </a:lnTo>
                <a:lnTo>
                  <a:pt x="2532" y="1328"/>
                </a:lnTo>
                <a:lnTo>
                  <a:pt x="2532" y="1332"/>
                </a:lnTo>
                <a:lnTo>
                  <a:pt x="2532" y="1337"/>
                </a:lnTo>
                <a:lnTo>
                  <a:pt x="2533" y="1341"/>
                </a:lnTo>
                <a:lnTo>
                  <a:pt x="2535" y="1346"/>
                </a:lnTo>
                <a:lnTo>
                  <a:pt x="2536" y="1349"/>
                </a:lnTo>
                <a:lnTo>
                  <a:pt x="2538" y="1351"/>
                </a:lnTo>
                <a:lnTo>
                  <a:pt x="2539" y="1351"/>
                </a:lnTo>
                <a:lnTo>
                  <a:pt x="2542" y="1352"/>
                </a:lnTo>
                <a:lnTo>
                  <a:pt x="2546" y="1351"/>
                </a:lnTo>
                <a:lnTo>
                  <a:pt x="2553" y="1348"/>
                </a:lnTo>
                <a:lnTo>
                  <a:pt x="2565" y="1340"/>
                </a:lnTo>
                <a:lnTo>
                  <a:pt x="2578" y="1335"/>
                </a:lnTo>
                <a:lnTo>
                  <a:pt x="2590" y="1329"/>
                </a:lnTo>
                <a:lnTo>
                  <a:pt x="2603" y="1325"/>
                </a:lnTo>
                <a:lnTo>
                  <a:pt x="2605" y="1325"/>
                </a:lnTo>
                <a:lnTo>
                  <a:pt x="2608" y="1325"/>
                </a:lnTo>
                <a:lnTo>
                  <a:pt x="2610" y="1326"/>
                </a:lnTo>
                <a:lnTo>
                  <a:pt x="2612" y="1327"/>
                </a:lnTo>
                <a:lnTo>
                  <a:pt x="2613" y="1330"/>
                </a:lnTo>
                <a:lnTo>
                  <a:pt x="2616" y="1333"/>
                </a:lnTo>
                <a:lnTo>
                  <a:pt x="2617" y="1338"/>
                </a:lnTo>
                <a:lnTo>
                  <a:pt x="2617" y="1342"/>
                </a:lnTo>
                <a:lnTo>
                  <a:pt x="2618" y="1353"/>
                </a:lnTo>
                <a:lnTo>
                  <a:pt x="2620" y="1363"/>
                </a:lnTo>
                <a:lnTo>
                  <a:pt x="2623" y="1371"/>
                </a:lnTo>
                <a:lnTo>
                  <a:pt x="2626" y="1379"/>
                </a:lnTo>
                <a:lnTo>
                  <a:pt x="2628" y="1386"/>
                </a:lnTo>
                <a:lnTo>
                  <a:pt x="2631" y="1392"/>
                </a:lnTo>
                <a:lnTo>
                  <a:pt x="2632" y="1397"/>
                </a:lnTo>
                <a:lnTo>
                  <a:pt x="2633" y="1404"/>
                </a:lnTo>
                <a:lnTo>
                  <a:pt x="2632" y="1410"/>
                </a:lnTo>
                <a:lnTo>
                  <a:pt x="2631" y="1414"/>
                </a:lnTo>
                <a:lnTo>
                  <a:pt x="2629" y="1417"/>
                </a:lnTo>
                <a:lnTo>
                  <a:pt x="2625" y="1418"/>
                </a:lnTo>
                <a:lnTo>
                  <a:pt x="2620" y="1417"/>
                </a:lnTo>
                <a:lnTo>
                  <a:pt x="2615" y="1415"/>
                </a:lnTo>
                <a:lnTo>
                  <a:pt x="2607" y="1410"/>
                </a:lnTo>
                <a:lnTo>
                  <a:pt x="2599" y="1402"/>
                </a:lnTo>
                <a:lnTo>
                  <a:pt x="2594" y="1397"/>
                </a:lnTo>
                <a:lnTo>
                  <a:pt x="2589" y="1394"/>
                </a:lnTo>
                <a:lnTo>
                  <a:pt x="2585" y="1392"/>
                </a:lnTo>
                <a:lnTo>
                  <a:pt x="2581" y="1391"/>
                </a:lnTo>
                <a:lnTo>
                  <a:pt x="2578" y="1390"/>
                </a:lnTo>
                <a:lnTo>
                  <a:pt x="2575" y="1390"/>
                </a:lnTo>
                <a:lnTo>
                  <a:pt x="2571" y="1390"/>
                </a:lnTo>
                <a:lnTo>
                  <a:pt x="2567" y="1391"/>
                </a:lnTo>
                <a:lnTo>
                  <a:pt x="2562" y="1394"/>
                </a:lnTo>
                <a:lnTo>
                  <a:pt x="2558" y="1397"/>
                </a:lnTo>
                <a:lnTo>
                  <a:pt x="2554" y="1402"/>
                </a:lnTo>
                <a:lnTo>
                  <a:pt x="2551" y="1406"/>
                </a:lnTo>
                <a:lnTo>
                  <a:pt x="2551" y="1408"/>
                </a:lnTo>
                <a:lnTo>
                  <a:pt x="2551" y="1410"/>
                </a:lnTo>
                <a:lnTo>
                  <a:pt x="2552" y="1411"/>
                </a:lnTo>
                <a:lnTo>
                  <a:pt x="2554" y="1412"/>
                </a:lnTo>
                <a:lnTo>
                  <a:pt x="2560" y="1415"/>
                </a:lnTo>
                <a:lnTo>
                  <a:pt x="2566" y="1417"/>
                </a:lnTo>
                <a:lnTo>
                  <a:pt x="2574" y="1420"/>
                </a:lnTo>
                <a:lnTo>
                  <a:pt x="2581" y="1424"/>
                </a:lnTo>
                <a:lnTo>
                  <a:pt x="2583" y="1425"/>
                </a:lnTo>
                <a:lnTo>
                  <a:pt x="2585" y="1427"/>
                </a:lnTo>
                <a:lnTo>
                  <a:pt x="2587" y="1429"/>
                </a:lnTo>
                <a:lnTo>
                  <a:pt x="2588" y="1431"/>
                </a:lnTo>
                <a:lnTo>
                  <a:pt x="2588" y="1433"/>
                </a:lnTo>
                <a:lnTo>
                  <a:pt x="2587" y="1434"/>
                </a:lnTo>
                <a:lnTo>
                  <a:pt x="2585" y="1435"/>
                </a:lnTo>
                <a:lnTo>
                  <a:pt x="2582" y="1436"/>
                </a:lnTo>
                <a:lnTo>
                  <a:pt x="2576" y="1437"/>
                </a:lnTo>
                <a:lnTo>
                  <a:pt x="2567" y="1437"/>
                </a:lnTo>
                <a:lnTo>
                  <a:pt x="2560" y="1437"/>
                </a:lnTo>
                <a:lnTo>
                  <a:pt x="2553" y="1438"/>
                </a:lnTo>
                <a:lnTo>
                  <a:pt x="2551" y="1439"/>
                </a:lnTo>
                <a:lnTo>
                  <a:pt x="2549" y="1440"/>
                </a:lnTo>
                <a:lnTo>
                  <a:pt x="2547" y="1442"/>
                </a:lnTo>
                <a:lnTo>
                  <a:pt x="2547" y="1446"/>
                </a:lnTo>
                <a:lnTo>
                  <a:pt x="2550" y="1452"/>
                </a:lnTo>
                <a:lnTo>
                  <a:pt x="2554" y="1461"/>
                </a:lnTo>
                <a:lnTo>
                  <a:pt x="2560" y="1472"/>
                </a:lnTo>
                <a:lnTo>
                  <a:pt x="2567" y="1482"/>
                </a:lnTo>
                <a:lnTo>
                  <a:pt x="2580" y="1501"/>
                </a:lnTo>
                <a:lnTo>
                  <a:pt x="2586" y="1508"/>
                </a:lnTo>
                <a:lnTo>
                  <a:pt x="2615" y="1465"/>
                </a:lnTo>
                <a:lnTo>
                  <a:pt x="2611" y="1459"/>
                </a:lnTo>
                <a:lnTo>
                  <a:pt x="2606" y="1447"/>
                </a:lnTo>
                <a:lnTo>
                  <a:pt x="2605" y="1441"/>
                </a:lnTo>
                <a:lnTo>
                  <a:pt x="2605" y="1436"/>
                </a:lnTo>
                <a:lnTo>
                  <a:pt x="2606" y="1435"/>
                </a:lnTo>
                <a:lnTo>
                  <a:pt x="2608" y="1434"/>
                </a:lnTo>
                <a:lnTo>
                  <a:pt x="2611" y="1434"/>
                </a:lnTo>
                <a:lnTo>
                  <a:pt x="2615" y="1435"/>
                </a:lnTo>
                <a:lnTo>
                  <a:pt x="2628" y="1439"/>
                </a:lnTo>
                <a:lnTo>
                  <a:pt x="2637" y="1443"/>
                </a:lnTo>
                <a:lnTo>
                  <a:pt x="2639" y="1446"/>
                </a:lnTo>
                <a:lnTo>
                  <a:pt x="2641" y="1448"/>
                </a:lnTo>
                <a:lnTo>
                  <a:pt x="2642" y="1452"/>
                </a:lnTo>
                <a:lnTo>
                  <a:pt x="2642" y="1457"/>
                </a:lnTo>
                <a:lnTo>
                  <a:pt x="2641" y="1463"/>
                </a:lnTo>
                <a:lnTo>
                  <a:pt x="2640" y="1469"/>
                </a:lnTo>
                <a:lnTo>
                  <a:pt x="2637" y="1473"/>
                </a:lnTo>
                <a:lnTo>
                  <a:pt x="2634" y="1478"/>
                </a:lnTo>
                <a:lnTo>
                  <a:pt x="2631" y="1482"/>
                </a:lnTo>
                <a:lnTo>
                  <a:pt x="2629" y="1489"/>
                </a:lnTo>
                <a:lnTo>
                  <a:pt x="2628" y="1495"/>
                </a:lnTo>
                <a:lnTo>
                  <a:pt x="2627" y="1502"/>
                </a:lnTo>
                <a:lnTo>
                  <a:pt x="2626" y="1511"/>
                </a:lnTo>
                <a:lnTo>
                  <a:pt x="2625" y="1518"/>
                </a:lnTo>
                <a:lnTo>
                  <a:pt x="2622" y="1525"/>
                </a:lnTo>
                <a:lnTo>
                  <a:pt x="2618" y="1531"/>
                </a:lnTo>
                <a:lnTo>
                  <a:pt x="2613" y="1537"/>
                </a:lnTo>
                <a:lnTo>
                  <a:pt x="2608" y="1542"/>
                </a:lnTo>
                <a:lnTo>
                  <a:pt x="2602" y="1547"/>
                </a:lnTo>
                <a:lnTo>
                  <a:pt x="2597" y="1551"/>
                </a:lnTo>
                <a:lnTo>
                  <a:pt x="2590" y="1558"/>
                </a:lnTo>
                <a:lnTo>
                  <a:pt x="2586" y="1564"/>
                </a:lnTo>
                <a:lnTo>
                  <a:pt x="2582" y="1571"/>
                </a:lnTo>
                <a:lnTo>
                  <a:pt x="2578" y="1579"/>
                </a:lnTo>
                <a:lnTo>
                  <a:pt x="2574" y="1593"/>
                </a:lnTo>
                <a:lnTo>
                  <a:pt x="2569" y="1605"/>
                </a:lnTo>
                <a:lnTo>
                  <a:pt x="2569" y="1611"/>
                </a:lnTo>
                <a:lnTo>
                  <a:pt x="2572" y="1621"/>
                </a:lnTo>
                <a:lnTo>
                  <a:pt x="2575" y="1631"/>
                </a:lnTo>
                <a:lnTo>
                  <a:pt x="2578" y="1643"/>
                </a:lnTo>
                <a:lnTo>
                  <a:pt x="2586" y="1665"/>
                </a:lnTo>
                <a:lnTo>
                  <a:pt x="2590" y="1679"/>
                </a:lnTo>
                <a:lnTo>
                  <a:pt x="2591" y="1684"/>
                </a:lnTo>
                <a:lnTo>
                  <a:pt x="2595" y="1692"/>
                </a:lnTo>
                <a:lnTo>
                  <a:pt x="2600" y="1699"/>
                </a:lnTo>
                <a:lnTo>
                  <a:pt x="2605" y="1706"/>
                </a:lnTo>
                <a:lnTo>
                  <a:pt x="2618" y="1722"/>
                </a:lnTo>
                <a:lnTo>
                  <a:pt x="2627" y="1733"/>
                </a:lnTo>
                <a:lnTo>
                  <a:pt x="2640" y="1740"/>
                </a:lnTo>
                <a:lnTo>
                  <a:pt x="2657" y="1748"/>
                </a:lnTo>
                <a:lnTo>
                  <a:pt x="2661" y="1749"/>
                </a:lnTo>
                <a:lnTo>
                  <a:pt x="2664" y="1752"/>
                </a:lnTo>
                <a:lnTo>
                  <a:pt x="2666" y="1754"/>
                </a:lnTo>
                <a:lnTo>
                  <a:pt x="2667" y="1756"/>
                </a:lnTo>
                <a:lnTo>
                  <a:pt x="2666" y="1758"/>
                </a:lnTo>
                <a:lnTo>
                  <a:pt x="2664" y="1760"/>
                </a:lnTo>
                <a:lnTo>
                  <a:pt x="2660" y="1762"/>
                </a:lnTo>
                <a:lnTo>
                  <a:pt x="2654" y="1763"/>
                </a:lnTo>
                <a:lnTo>
                  <a:pt x="2642" y="1767"/>
                </a:lnTo>
                <a:lnTo>
                  <a:pt x="2632" y="1770"/>
                </a:lnTo>
                <a:lnTo>
                  <a:pt x="2625" y="1775"/>
                </a:lnTo>
                <a:lnTo>
                  <a:pt x="2621" y="1778"/>
                </a:lnTo>
                <a:lnTo>
                  <a:pt x="2619" y="1782"/>
                </a:lnTo>
                <a:lnTo>
                  <a:pt x="2619" y="1786"/>
                </a:lnTo>
                <a:lnTo>
                  <a:pt x="2620" y="1792"/>
                </a:lnTo>
                <a:lnTo>
                  <a:pt x="2623" y="1799"/>
                </a:lnTo>
                <a:lnTo>
                  <a:pt x="2642" y="1822"/>
                </a:lnTo>
                <a:lnTo>
                  <a:pt x="2671" y="1857"/>
                </a:lnTo>
                <a:lnTo>
                  <a:pt x="2686" y="1876"/>
                </a:lnTo>
                <a:lnTo>
                  <a:pt x="2698" y="1893"/>
                </a:lnTo>
                <a:lnTo>
                  <a:pt x="2703" y="1901"/>
                </a:lnTo>
                <a:lnTo>
                  <a:pt x="2707" y="1908"/>
                </a:lnTo>
                <a:lnTo>
                  <a:pt x="2708" y="1914"/>
                </a:lnTo>
                <a:lnTo>
                  <a:pt x="2708" y="1918"/>
                </a:lnTo>
                <a:lnTo>
                  <a:pt x="2706" y="1924"/>
                </a:lnTo>
                <a:lnTo>
                  <a:pt x="2704" y="1929"/>
                </a:lnTo>
                <a:lnTo>
                  <a:pt x="2699" y="1931"/>
                </a:lnTo>
                <a:lnTo>
                  <a:pt x="2696" y="1932"/>
                </a:lnTo>
                <a:lnTo>
                  <a:pt x="2694" y="1933"/>
                </a:lnTo>
                <a:lnTo>
                  <a:pt x="2692" y="1934"/>
                </a:lnTo>
                <a:lnTo>
                  <a:pt x="2691" y="1936"/>
                </a:lnTo>
                <a:lnTo>
                  <a:pt x="2692" y="1940"/>
                </a:lnTo>
                <a:lnTo>
                  <a:pt x="2693" y="1942"/>
                </a:lnTo>
                <a:lnTo>
                  <a:pt x="2695" y="1944"/>
                </a:lnTo>
                <a:lnTo>
                  <a:pt x="2697" y="1945"/>
                </a:lnTo>
                <a:lnTo>
                  <a:pt x="2700" y="1945"/>
                </a:lnTo>
                <a:lnTo>
                  <a:pt x="2707" y="1944"/>
                </a:lnTo>
                <a:lnTo>
                  <a:pt x="2713" y="1943"/>
                </a:lnTo>
                <a:lnTo>
                  <a:pt x="2720" y="1941"/>
                </a:lnTo>
                <a:lnTo>
                  <a:pt x="2727" y="1940"/>
                </a:lnTo>
                <a:lnTo>
                  <a:pt x="2729" y="1940"/>
                </a:lnTo>
                <a:lnTo>
                  <a:pt x="2732" y="1941"/>
                </a:lnTo>
                <a:lnTo>
                  <a:pt x="2733" y="1942"/>
                </a:lnTo>
                <a:lnTo>
                  <a:pt x="2735" y="1944"/>
                </a:lnTo>
                <a:lnTo>
                  <a:pt x="2737" y="1947"/>
                </a:lnTo>
                <a:lnTo>
                  <a:pt x="2740" y="1948"/>
                </a:lnTo>
                <a:lnTo>
                  <a:pt x="2742" y="1950"/>
                </a:lnTo>
                <a:lnTo>
                  <a:pt x="2746" y="1948"/>
                </a:lnTo>
                <a:lnTo>
                  <a:pt x="2749" y="1948"/>
                </a:lnTo>
                <a:lnTo>
                  <a:pt x="2752" y="1950"/>
                </a:lnTo>
                <a:lnTo>
                  <a:pt x="2754" y="1953"/>
                </a:lnTo>
                <a:lnTo>
                  <a:pt x="2756" y="1957"/>
                </a:lnTo>
                <a:lnTo>
                  <a:pt x="2761" y="1969"/>
                </a:lnTo>
                <a:lnTo>
                  <a:pt x="2768" y="1980"/>
                </a:lnTo>
                <a:lnTo>
                  <a:pt x="2773" y="1987"/>
                </a:lnTo>
                <a:lnTo>
                  <a:pt x="2775" y="1990"/>
                </a:lnTo>
                <a:lnTo>
                  <a:pt x="2780" y="1988"/>
                </a:lnTo>
                <a:lnTo>
                  <a:pt x="2785" y="1985"/>
                </a:lnTo>
                <a:close/>
                <a:moveTo>
                  <a:pt x="4946" y="1406"/>
                </a:moveTo>
                <a:lnTo>
                  <a:pt x="4943" y="1405"/>
                </a:lnTo>
                <a:lnTo>
                  <a:pt x="4941" y="1402"/>
                </a:lnTo>
                <a:lnTo>
                  <a:pt x="4939" y="1399"/>
                </a:lnTo>
                <a:lnTo>
                  <a:pt x="4937" y="1396"/>
                </a:lnTo>
                <a:lnTo>
                  <a:pt x="4935" y="1389"/>
                </a:lnTo>
                <a:lnTo>
                  <a:pt x="4934" y="1381"/>
                </a:lnTo>
                <a:lnTo>
                  <a:pt x="4932" y="1372"/>
                </a:lnTo>
                <a:lnTo>
                  <a:pt x="4930" y="1365"/>
                </a:lnTo>
                <a:lnTo>
                  <a:pt x="4927" y="1358"/>
                </a:lnTo>
                <a:lnTo>
                  <a:pt x="4922" y="1351"/>
                </a:lnTo>
                <a:lnTo>
                  <a:pt x="4907" y="1342"/>
                </a:lnTo>
                <a:lnTo>
                  <a:pt x="4889" y="1331"/>
                </a:lnTo>
                <a:lnTo>
                  <a:pt x="4883" y="1327"/>
                </a:lnTo>
                <a:lnTo>
                  <a:pt x="4878" y="1323"/>
                </a:lnTo>
                <a:lnTo>
                  <a:pt x="4876" y="1321"/>
                </a:lnTo>
                <a:lnTo>
                  <a:pt x="4876" y="1319"/>
                </a:lnTo>
                <a:lnTo>
                  <a:pt x="4876" y="1318"/>
                </a:lnTo>
                <a:lnTo>
                  <a:pt x="4877" y="1316"/>
                </a:lnTo>
                <a:lnTo>
                  <a:pt x="4886" y="1308"/>
                </a:lnTo>
                <a:lnTo>
                  <a:pt x="4899" y="1299"/>
                </a:lnTo>
                <a:lnTo>
                  <a:pt x="4904" y="1294"/>
                </a:lnTo>
                <a:lnTo>
                  <a:pt x="4908" y="1288"/>
                </a:lnTo>
                <a:lnTo>
                  <a:pt x="4912" y="1283"/>
                </a:lnTo>
                <a:lnTo>
                  <a:pt x="4913" y="1278"/>
                </a:lnTo>
                <a:lnTo>
                  <a:pt x="4915" y="1265"/>
                </a:lnTo>
                <a:lnTo>
                  <a:pt x="4917" y="1251"/>
                </a:lnTo>
                <a:lnTo>
                  <a:pt x="4920" y="1243"/>
                </a:lnTo>
                <a:lnTo>
                  <a:pt x="4922" y="1237"/>
                </a:lnTo>
                <a:lnTo>
                  <a:pt x="4924" y="1232"/>
                </a:lnTo>
                <a:lnTo>
                  <a:pt x="4928" y="1229"/>
                </a:lnTo>
                <a:lnTo>
                  <a:pt x="4937" y="1223"/>
                </a:lnTo>
                <a:lnTo>
                  <a:pt x="4946" y="1217"/>
                </a:lnTo>
                <a:lnTo>
                  <a:pt x="4949" y="1214"/>
                </a:lnTo>
                <a:lnTo>
                  <a:pt x="4951" y="1211"/>
                </a:lnTo>
                <a:lnTo>
                  <a:pt x="4951" y="1208"/>
                </a:lnTo>
                <a:lnTo>
                  <a:pt x="4950" y="1204"/>
                </a:lnTo>
                <a:lnTo>
                  <a:pt x="4943" y="1194"/>
                </a:lnTo>
                <a:lnTo>
                  <a:pt x="4936" y="1180"/>
                </a:lnTo>
                <a:lnTo>
                  <a:pt x="4934" y="1174"/>
                </a:lnTo>
                <a:lnTo>
                  <a:pt x="4933" y="1169"/>
                </a:lnTo>
                <a:lnTo>
                  <a:pt x="4933" y="1167"/>
                </a:lnTo>
                <a:lnTo>
                  <a:pt x="4933" y="1166"/>
                </a:lnTo>
                <a:lnTo>
                  <a:pt x="4934" y="1165"/>
                </a:lnTo>
                <a:lnTo>
                  <a:pt x="4935" y="1164"/>
                </a:lnTo>
                <a:lnTo>
                  <a:pt x="4938" y="1163"/>
                </a:lnTo>
                <a:lnTo>
                  <a:pt x="4944" y="1161"/>
                </a:lnTo>
                <a:lnTo>
                  <a:pt x="4950" y="1156"/>
                </a:lnTo>
                <a:lnTo>
                  <a:pt x="4956" y="1152"/>
                </a:lnTo>
                <a:lnTo>
                  <a:pt x="4963" y="1147"/>
                </a:lnTo>
                <a:lnTo>
                  <a:pt x="4968" y="1142"/>
                </a:lnTo>
                <a:lnTo>
                  <a:pt x="4971" y="1136"/>
                </a:lnTo>
                <a:lnTo>
                  <a:pt x="4973" y="1132"/>
                </a:lnTo>
                <a:lnTo>
                  <a:pt x="4974" y="1119"/>
                </a:lnTo>
                <a:lnTo>
                  <a:pt x="4974" y="1099"/>
                </a:lnTo>
                <a:lnTo>
                  <a:pt x="4974" y="1089"/>
                </a:lnTo>
                <a:lnTo>
                  <a:pt x="4975" y="1081"/>
                </a:lnTo>
                <a:lnTo>
                  <a:pt x="4977" y="1074"/>
                </a:lnTo>
                <a:lnTo>
                  <a:pt x="4979" y="1070"/>
                </a:lnTo>
                <a:lnTo>
                  <a:pt x="5003" y="1055"/>
                </a:lnTo>
                <a:lnTo>
                  <a:pt x="5048" y="1024"/>
                </a:lnTo>
                <a:lnTo>
                  <a:pt x="5091" y="994"/>
                </a:lnTo>
                <a:lnTo>
                  <a:pt x="5110" y="980"/>
                </a:lnTo>
                <a:lnTo>
                  <a:pt x="5119" y="978"/>
                </a:lnTo>
                <a:lnTo>
                  <a:pt x="5136" y="972"/>
                </a:lnTo>
                <a:lnTo>
                  <a:pt x="5147" y="968"/>
                </a:lnTo>
                <a:lnTo>
                  <a:pt x="5157" y="963"/>
                </a:lnTo>
                <a:lnTo>
                  <a:pt x="5166" y="957"/>
                </a:lnTo>
                <a:lnTo>
                  <a:pt x="5172" y="952"/>
                </a:lnTo>
                <a:lnTo>
                  <a:pt x="5179" y="946"/>
                </a:lnTo>
                <a:lnTo>
                  <a:pt x="5193" y="937"/>
                </a:lnTo>
                <a:lnTo>
                  <a:pt x="5209" y="928"/>
                </a:lnTo>
                <a:lnTo>
                  <a:pt x="5226" y="920"/>
                </a:lnTo>
                <a:lnTo>
                  <a:pt x="5242" y="912"/>
                </a:lnTo>
                <a:lnTo>
                  <a:pt x="5257" y="908"/>
                </a:lnTo>
                <a:lnTo>
                  <a:pt x="5262" y="906"/>
                </a:lnTo>
                <a:lnTo>
                  <a:pt x="5267" y="906"/>
                </a:lnTo>
                <a:lnTo>
                  <a:pt x="5270" y="907"/>
                </a:lnTo>
                <a:lnTo>
                  <a:pt x="5271" y="909"/>
                </a:lnTo>
                <a:lnTo>
                  <a:pt x="5271" y="921"/>
                </a:lnTo>
                <a:lnTo>
                  <a:pt x="5270" y="933"/>
                </a:lnTo>
                <a:lnTo>
                  <a:pt x="5268" y="946"/>
                </a:lnTo>
                <a:lnTo>
                  <a:pt x="5264" y="956"/>
                </a:lnTo>
                <a:lnTo>
                  <a:pt x="5255" y="966"/>
                </a:lnTo>
                <a:lnTo>
                  <a:pt x="5232" y="985"/>
                </a:lnTo>
                <a:lnTo>
                  <a:pt x="5200" y="1010"/>
                </a:lnTo>
                <a:lnTo>
                  <a:pt x="5165" y="1037"/>
                </a:lnTo>
                <a:lnTo>
                  <a:pt x="5128" y="1065"/>
                </a:lnTo>
                <a:lnTo>
                  <a:pt x="5095" y="1090"/>
                </a:lnTo>
                <a:lnTo>
                  <a:pt x="5069" y="1110"/>
                </a:lnTo>
                <a:lnTo>
                  <a:pt x="5055" y="1123"/>
                </a:lnTo>
                <a:lnTo>
                  <a:pt x="5042" y="1136"/>
                </a:lnTo>
                <a:lnTo>
                  <a:pt x="5031" y="1151"/>
                </a:lnTo>
                <a:lnTo>
                  <a:pt x="5025" y="1160"/>
                </a:lnTo>
                <a:lnTo>
                  <a:pt x="5022" y="1167"/>
                </a:lnTo>
                <a:lnTo>
                  <a:pt x="5019" y="1174"/>
                </a:lnTo>
                <a:lnTo>
                  <a:pt x="5018" y="1183"/>
                </a:lnTo>
                <a:lnTo>
                  <a:pt x="5016" y="1190"/>
                </a:lnTo>
                <a:lnTo>
                  <a:pt x="5012" y="1197"/>
                </a:lnTo>
                <a:lnTo>
                  <a:pt x="5008" y="1206"/>
                </a:lnTo>
                <a:lnTo>
                  <a:pt x="5001" y="1213"/>
                </a:lnTo>
                <a:lnTo>
                  <a:pt x="4995" y="1220"/>
                </a:lnTo>
                <a:lnTo>
                  <a:pt x="4990" y="1228"/>
                </a:lnTo>
                <a:lnTo>
                  <a:pt x="4986" y="1234"/>
                </a:lnTo>
                <a:lnTo>
                  <a:pt x="4984" y="1239"/>
                </a:lnTo>
                <a:lnTo>
                  <a:pt x="4978" y="1253"/>
                </a:lnTo>
                <a:lnTo>
                  <a:pt x="4970" y="1270"/>
                </a:lnTo>
                <a:lnTo>
                  <a:pt x="4967" y="1280"/>
                </a:lnTo>
                <a:lnTo>
                  <a:pt x="4964" y="1292"/>
                </a:lnTo>
                <a:lnTo>
                  <a:pt x="4961" y="1304"/>
                </a:lnTo>
                <a:lnTo>
                  <a:pt x="4960" y="1318"/>
                </a:lnTo>
                <a:lnTo>
                  <a:pt x="4961" y="1325"/>
                </a:lnTo>
                <a:lnTo>
                  <a:pt x="4965" y="1331"/>
                </a:lnTo>
                <a:lnTo>
                  <a:pt x="4968" y="1339"/>
                </a:lnTo>
                <a:lnTo>
                  <a:pt x="4973" y="1345"/>
                </a:lnTo>
                <a:lnTo>
                  <a:pt x="4986" y="1357"/>
                </a:lnTo>
                <a:lnTo>
                  <a:pt x="4999" y="1367"/>
                </a:lnTo>
                <a:lnTo>
                  <a:pt x="5006" y="1372"/>
                </a:lnTo>
                <a:lnTo>
                  <a:pt x="5012" y="1377"/>
                </a:lnTo>
                <a:lnTo>
                  <a:pt x="5016" y="1382"/>
                </a:lnTo>
                <a:lnTo>
                  <a:pt x="5019" y="1387"/>
                </a:lnTo>
                <a:lnTo>
                  <a:pt x="5021" y="1391"/>
                </a:lnTo>
                <a:lnTo>
                  <a:pt x="5021" y="1395"/>
                </a:lnTo>
                <a:lnTo>
                  <a:pt x="5019" y="1399"/>
                </a:lnTo>
                <a:lnTo>
                  <a:pt x="5014" y="1404"/>
                </a:lnTo>
                <a:lnTo>
                  <a:pt x="5008" y="1408"/>
                </a:lnTo>
                <a:lnTo>
                  <a:pt x="5001" y="1411"/>
                </a:lnTo>
                <a:lnTo>
                  <a:pt x="4995" y="1412"/>
                </a:lnTo>
                <a:lnTo>
                  <a:pt x="4990" y="1414"/>
                </a:lnTo>
                <a:lnTo>
                  <a:pt x="4978" y="1414"/>
                </a:lnTo>
                <a:lnTo>
                  <a:pt x="4968" y="1413"/>
                </a:lnTo>
                <a:lnTo>
                  <a:pt x="4952" y="1409"/>
                </a:lnTo>
                <a:lnTo>
                  <a:pt x="4946" y="1406"/>
                </a:lnTo>
                <a:close/>
                <a:moveTo>
                  <a:pt x="4805" y="1486"/>
                </a:moveTo>
                <a:lnTo>
                  <a:pt x="4806" y="1495"/>
                </a:lnTo>
                <a:lnTo>
                  <a:pt x="4809" y="1503"/>
                </a:lnTo>
                <a:lnTo>
                  <a:pt x="4812" y="1509"/>
                </a:lnTo>
                <a:lnTo>
                  <a:pt x="4816" y="1515"/>
                </a:lnTo>
                <a:lnTo>
                  <a:pt x="4820" y="1520"/>
                </a:lnTo>
                <a:lnTo>
                  <a:pt x="4824" y="1523"/>
                </a:lnTo>
                <a:lnTo>
                  <a:pt x="4828" y="1525"/>
                </a:lnTo>
                <a:lnTo>
                  <a:pt x="4832" y="1526"/>
                </a:lnTo>
                <a:lnTo>
                  <a:pt x="4836" y="1526"/>
                </a:lnTo>
                <a:lnTo>
                  <a:pt x="4840" y="1524"/>
                </a:lnTo>
                <a:lnTo>
                  <a:pt x="4846" y="1522"/>
                </a:lnTo>
                <a:lnTo>
                  <a:pt x="4853" y="1518"/>
                </a:lnTo>
                <a:lnTo>
                  <a:pt x="4857" y="1514"/>
                </a:lnTo>
                <a:lnTo>
                  <a:pt x="4861" y="1508"/>
                </a:lnTo>
                <a:lnTo>
                  <a:pt x="4862" y="1506"/>
                </a:lnTo>
                <a:lnTo>
                  <a:pt x="4862" y="1503"/>
                </a:lnTo>
                <a:lnTo>
                  <a:pt x="4862" y="1500"/>
                </a:lnTo>
                <a:lnTo>
                  <a:pt x="4860" y="1497"/>
                </a:lnTo>
                <a:lnTo>
                  <a:pt x="4857" y="1492"/>
                </a:lnTo>
                <a:lnTo>
                  <a:pt x="4853" y="1486"/>
                </a:lnTo>
                <a:lnTo>
                  <a:pt x="4847" y="1481"/>
                </a:lnTo>
                <a:lnTo>
                  <a:pt x="4842" y="1477"/>
                </a:lnTo>
                <a:lnTo>
                  <a:pt x="4838" y="1474"/>
                </a:lnTo>
                <a:lnTo>
                  <a:pt x="4833" y="1473"/>
                </a:lnTo>
                <a:lnTo>
                  <a:pt x="4829" y="1472"/>
                </a:lnTo>
                <a:lnTo>
                  <a:pt x="4826" y="1473"/>
                </a:lnTo>
                <a:lnTo>
                  <a:pt x="4814" y="1481"/>
                </a:lnTo>
                <a:lnTo>
                  <a:pt x="4805" y="1486"/>
                </a:lnTo>
                <a:close/>
                <a:moveTo>
                  <a:pt x="3232" y="1752"/>
                </a:moveTo>
                <a:lnTo>
                  <a:pt x="3237" y="1754"/>
                </a:lnTo>
                <a:lnTo>
                  <a:pt x="3244" y="1755"/>
                </a:lnTo>
                <a:lnTo>
                  <a:pt x="3251" y="1756"/>
                </a:lnTo>
                <a:lnTo>
                  <a:pt x="3257" y="1756"/>
                </a:lnTo>
                <a:lnTo>
                  <a:pt x="3262" y="1757"/>
                </a:lnTo>
                <a:lnTo>
                  <a:pt x="3265" y="1759"/>
                </a:lnTo>
                <a:lnTo>
                  <a:pt x="3266" y="1760"/>
                </a:lnTo>
                <a:lnTo>
                  <a:pt x="3267" y="1761"/>
                </a:lnTo>
                <a:lnTo>
                  <a:pt x="3266" y="1763"/>
                </a:lnTo>
                <a:lnTo>
                  <a:pt x="3265" y="1766"/>
                </a:lnTo>
                <a:lnTo>
                  <a:pt x="3260" y="1776"/>
                </a:lnTo>
                <a:lnTo>
                  <a:pt x="3256" y="1782"/>
                </a:lnTo>
                <a:lnTo>
                  <a:pt x="3255" y="1784"/>
                </a:lnTo>
                <a:lnTo>
                  <a:pt x="3255" y="1786"/>
                </a:lnTo>
                <a:lnTo>
                  <a:pt x="3255" y="1789"/>
                </a:lnTo>
                <a:lnTo>
                  <a:pt x="3257" y="1791"/>
                </a:lnTo>
                <a:lnTo>
                  <a:pt x="3259" y="1794"/>
                </a:lnTo>
                <a:lnTo>
                  <a:pt x="3263" y="1796"/>
                </a:lnTo>
                <a:lnTo>
                  <a:pt x="3268" y="1796"/>
                </a:lnTo>
                <a:lnTo>
                  <a:pt x="3275" y="1796"/>
                </a:lnTo>
                <a:lnTo>
                  <a:pt x="3280" y="1796"/>
                </a:lnTo>
                <a:lnTo>
                  <a:pt x="3285" y="1797"/>
                </a:lnTo>
                <a:lnTo>
                  <a:pt x="3287" y="1797"/>
                </a:lnTo>
                <a:lnTo>
                  <a:pt x="3289" y="1798"/>
                </a:lnTo>
                <a:lnTo>
                  <a:pt x="3290" y="1799"/>
                </a:lnTo>
                <a:lnTo>
                  <a:pt x="3291" y="1801"/>
                </a:lnTo>
                <a:lnTo>
                  <a:pt x="3292" y="1803"/>
                </a:lnTo>
                <a:lnTo>
                  <a:pt x="3296" y="1804"/>
                </a:lnTo>
                <a:lnTo>
                  <a:pt x="3300" y="1805"/>
                </a:lnTo>
                <a:lnTo>
                  <a:pt x="3304" y="1806"/>
                </a:lnTo>
                <a:lnTo>
                  <a:pt x="3317" y="1807"/>
                </a:lnTo>
                <a:lnTo>
                  <a:pt x="3330" y="1807"/>
                </a:lnTo>
                <a:lnTo>
                  <a:pt x="3355" y="1807"/>
                </a:lnTo>
                <a:lnTo>
                  <a:pt x="3367" y="1806"/>
                </a:lnTo>
                <a:lnTo>
                  <a:pt x="3377" y="1800"/>
                </a:lnTo>
                <a:lnTo>
                  <a:pt x="3399" y="1784"/>
                </a:lnTo>
                <a:lnTo>
                  <a:pt x="3412" y="1775"/>
                </a:lnTo>
                <a:lnTo>
                  <a:pt x="3423" y="1766"/>
                </a:lnTo>
                <a:lnTo>
                  <a:pt x="3433" y="1758"/>
                </a:lnTo>
                <a:lnTo>
                  <a:pt x="3439" y="1752"/>
                </a:lnTo>
                <a:lnTo>
                  <a:pt x="3447" y="1741"/>
                </a:lnTo>
                <a:lnTo>
                  <a:pt x="3456" y="1730"/>
                </a:lnTo>
                <a:lnTo>
                  <a:pt x="3458" y="1726"/>
                </a:lnTo>
                <a:lnTo>
                  <a:pt x="3458" y="1723"/>
                </a:lnTo>
                <a:lnTo>
                  <a:pt x="3459" y="1720"/>
                </a:lnTo>
                <a:lnTo>
                  <a:pt x="3459" y="1717"/>
                </a:lnTo>
                <a:lnTo>
                  <a:pt x="3458" y="1713"/>
                </a:lnTo>
                <a:lnTo>
                  <a:pt x="3456" y="1709"/>
                </a:lnTo>
                <a:lnTo>
                  <a:pt x="3454" y="1704"/>
                </a:lnTo>
                <a:lnTo>
                  <a:pt x="3451" y="1700"/>
                </a:lnTo>
                <a:lnTo>
                  <a:pt x="3434" y="1682"/>
                </a:lnTo>
                <a:lnTo>
                  <a:pt x="3419" y="1667"/>
                </a:lnTo>
                <a:lnTo>
                  <a:pt x="3411" y="1660"/>
                </a:lnTo>
                <a:lnTo>
                  <a:pt x="3403" y="1656"/>
                </a:lnTo>
                <a:lnTo>
                  <a:pt x="3400" y="1655"/>
                </a:lnTo>
                <a:lnTo>
                  <a:pt x="3396" y="1655"/>
                </a:lnTo>
                <a:lnTo>
                  <a:pt x="3393" y="1656"/>
                </a:lnTo>
                <a:lnTo>
                  <a:pt x="3390" y="1657"/>
                </a:lnTo>
                <a:lnTo>
                  <a:pt x="3374" y="1666"/>
                </a:lnTo>
                <a:lnTo>
                  <a:pt x="3356" y="1674"/>
                </a:lnTo>
                <a:lnTo>
                  <a:pt x="3347" y="1678"/>
                </a:lnTo>
                <a:lnTo>
                  <a:pt x="3339" y="1681"/>
                </a:lnTo>
                <a:lnTo>
                  <a:pt x="3330" y="1683"/>
                </a:lnTo>
                <a:lnTo>
                  <a:pt x="3322" y="1686"/>
                </a:lnTo>
                <a:lnTo>
                  <a:pt x="3314" y="1684"/>
                </a:lnTo>
                <a:lnTo>
                  <a:pt x="3306" y="1683"/>
                </a:lnTo>
                <a:lnTo>
                  <a:pt x="3298" y="1681"/>
                </a:lnTo>
                <a:lnTo>
                  <a:pt x="3290" y="1678"/>
                </a:lnTo>
                <a:lnTo>
                  <a:pt x="3279" y="1673"/>
                </a:lnTo>
                <a:lnTo>
                  <a:pt x="3274" y="1671"/>
                </a:lnTo>
                <a:lnTo>
                  <a:pt x="3275" y="1665"/>
                </a:lnTo>
                <a:lnTo>
                  <a:pt x="3274" y="1654"/>
                </a:lnTo>
                <a:lnTo>
                  <a:pt x="3273" y="1652"/>
                </a:lnTo>
                <a:lnTo>
                  <a:pt x="3271" y="1650"/>
                </a:lnTo>
                <a:lnTo>
                  <a:pt x="3270" y="1648"/>
                </a:lnTo>
                <a:lnTo>
                  <a:pt x="3268" y="1647"/>
                </a:lnTo>
                <a:lnTo>
                  <a:pt x="3266" y="1647"/>
                </a:lnTo>
                <a:lnTo>
                  <a:pt x="3263" y="1648"/>
                </a:lnTo>
                <a:lnTo>
                  <a:pt x="3260" y="1650"/>
                </a:lnTo>
                <a:lnTo>
                  <a:pt x="3256" y="1653"/>
                </a:lnTo>
                <a:lnTo>
                  <a:pt x="3246" y="1661"/>
                </a:lnTo>
                <a:lnTo>
                  <a:pt x="3239" y="1671"/>
                </a:lnTo>
                <a:lnTo>
                  <a:pt x="3232" y="1680"/>
                </a:lnTo>
                <a:lnTo>
                  <a:pt x="3226" y="1690"/>
                </a:lnTo>
                <a:lnTo>
                  <a:pt x="3222" y="1698"/>
                </a:lnTo>
                <a:lnTo>
                  <a:pt x="3220" y="1705"/>
                </a:lnTo>
                <a:lnTo>
                  <a:pt x="3219" y="1711"/>
                </a:lnTo>
                <a:lnTo>
                  <a:pt x="3219" y="1715"/>
                </a:lnTo>
                <a:lnTo>
                  <a:pt x="3222" y="1717"/>
                </a:lnTo>
                <a:lnTo>
                  <a:pt x="3227" y="1719"/>
                </a:lnTo>
                <a:lnTo>
                  <a:pt x="3234" y="1721"/>
                </a:lnTo>
                <a:lnTo>
                  <a:pt x="3240" y="1722"/>
                </a:lnTo>
                <a:lnTo>
                  <a:pt x="3253" y="1725"/>
                </a:lnTo>
                <a:lnTo>
                  <a:pt x="3258" y="1726"/>
                </a:lnTo>
                <a:lnTo>
                  <a:pt x="3251" y="1728"/>
                </a:lnTo>
                <a:lnTo>
                  <a:pt x="3235" y="1734"/>
                </a:lnTo>
                <a:lnTo>
                  <a:pt x="3226" y="1738"/>
                </a:lnTo>
                <a:lnTo>
                  <a:pt x="3219" y="1741"/>
                </a:lnTo>
                <a:lnTo>
                  <a:pt x="3217" y="1743"/>
                </a:lnTo>
                <a:lnTo>
                  <a:pt x="3215" y="1745"/>
                </a:lnTo>
                <a:lnTo>
                  <a:pt x="3214" y="1746"/>
                </a:lnTo>
                <a:lnTo>
                  <a:pt x="3214" y="1748"/>
                </a:lnTo>
                <a:lnTo>
                  <a:pt x="3216" y="1752"/>
                </a:lnTo>
                <a:lnTo>
                  <a:pt x="3219" y="1753"/>
                </a:lnTo>
                <a:lnTo>
                  <a:pt x="3221" y="1754"/>
                </a:lnTo>
                <a:lnTo>
                  <a:pt x="3224" y="1754"/>
                </a:lnTo>
                <a:lnTo>
                  <a:pt x="3230" y="1753"/>
                </a:lnTo>
                <a:lnTo>
                  <a:pt x="3232" y="1752"/>
                </a:lnTo>
                <a:close/>
                <a:moveTo>
                  <a:pt x="3611" y="2283"/>
                </a:moveTo>
                <a:lnTo>
                  <a:pt x="3600" y="2292"/>
                </a:lnTo>
                <a:lnTo>
                  <a:pt x="3582" y="2306"/>
                </a:lnTo>
                <a:lnTo>
                  <a:pt x="3571" y="2312"/>
                </a:lnTo>
                <a:lnTo>
                  <a:pt x="3562" y="2316"/>
                </a:lnTo>
                <a:lnTo>
                  <a:pt x="3558" y="2317"/>
                </a:lnTo>
                <a:lnTo>
                  <a:pt x="3553" y="2318"/>
                </a:lnTo>
                <a:lnTo>
                  <a:pt x="3551" y="2318"/>
                </a:lnTo>
                <a:lnTo>
                  <a:pt x="3548" y="2316"/>
                </a:lnTo>
                <a:lnTo>
                  <a:pt x="3539" y="2309"/>
                </a:lnTo>
                <a:lnTo>
                  <a:pt x="3527" y="2298"/>
                </a:lnTo>
                <a:lnTo>
                  <a:pt x="3522" y="2294"/>
                </a:lnTo>
                <a:lnTo>
                  <a:pt x="3520" y="2290"/>
                </a:lnTo>
                <a:lnTo>
                  <a:pt x="3519" y="2289"/>
                </a:lnTo>
                <a:lnTo>
                  <a:pt x="3520" y="2287"/>
                </a:lnTo>
                <a:lnTo>
                  <a:pt x="3521" y="2286"/>
                </a:lnTo>
                <a:lnTo>
                  <a:pt x="3523" y="2285"/>
                </a:lnTo>
                <a:lnTo>
                  <a:pt x="3534" y="2282"/>
                </a:lnTo>
                <a:lnTo>
                  <a:pt x="3546" y="2276"/>
                </a:lnTo>
                <a:lnTo>
                  <a:pt x="3550" y="2273"/>
                </a:lnTo>
                <a:lnTo>
                  <a:pt x="3552" y="2269"/>
                </a:lnTo>
                <a:lnTo>
                  <a:pt x="3553" y="2267"/>
                </a:lnTo>
                <a:lnTo>
                  <a:pt x="3553" y="2265"/>
                </a:lnTo>
                <a:lnTo>
                  <a:pt x="3553" y="2262"/>
                </a:lnTo>
                <a:lnTo>
                  <a:pt x="3552" y="2260"/>
                </a:lnTo>
                <a:lnTo>
                  <a:pt x="3546" y="2248"/>
                </a:lnTo>
                <a:lnTo>
                  <a:pt x="3538" y="2237"/>
                </a:lnTo>
                <a:lnTo>
                  <a:pt x="3534" y="2232"/>
                </a:lnTo>
                <a:lnTo>
                  <a:pt x="3531" y="2227"/>
                </a:lnTo>
                <a:lnTo>
                  <a:pt x="3530" y="2223"/>
                </a:lnTo>
                <a:lnTo>
                  <a:pt x="3531" y="2219"/>
                </a:lnTo>
                <a:lnTo>
                  <a:pt x="3534" y="2216"/>
                </a:lnTo>
                <a:lnTo>
                  <a:pt x="3541" y="2211"/>
                </a:lnTo>
                <a:lnTo>
                  <a:pt x="3549" y="2206"/>
                </a:lnTo>
                <a:lnTo>
                  <a:pt x="3558" y="2202"/>
                </a:lnTo>
                <a:lnTo>
                  <a:pt x="3572" y="2195"/>
                </a:lnTo>
                <a:lnTo>
                  <a:pt x="3580" y="2192"/>
                </a:lnTo>
                <a:lnTo>
                  <a:pt x="3585" y="2188"/>
                </a:lnTo>
                <a:lnTo>
                  <a:pt x="3595" y="2182"/>
                </a:lnTo>
                <a:lnTo>
                  <a:pt x="3602" y="2179"/>
                </a:lnTo>
                <a:lnTo>
                  <a:pt x="3607" y="2177"/>
                </a:lnTo>
                <a:lnTo>
                  <a:pt x="3609" y="2177"/>
                </a:lnTo>
                <a:lnTo>
                  <a:pt x="3611" y="2177"/>
                </a:lnTo>
                <a:lnTo>
                  <a:pt x="3612" y="2177"/>
                </a:lnTo>
                <a:lnTo>
                  <a:pt x="3612" y="2178"/>
                </a:lnTo>
                <a:lnTo>
                  <a:pt x="3619" y="2187"/>
                </a:lnTo>
                <a:lnTo>
                  <a:pt x="3627" y="2198"/>
                </a:lnTo>
                <a:lnTo>
                  <a:pt x="3626" y="2208"/>
                </a:lnTo>
                <a:lnTo>
                  <a:pt x="3622" y="2220"/>
                </a:lnTo>
                <a:lnTo>
                  <a:pt x="3619" y="2229"/>
                </a:lnTo>
                <a:lnTo>
                  <a:pt x="3618" y="2233"/>
                </a:lnTo>
                <a:lnTo>
                  <a:pt x="3617" y="2244"/>
                </a:lnTo>
                <a:lnTo>
                  <a:pt x="3616" y="2264"/>
                </a:lnTo>
                <a:lnTo>
                  <a:pt x="3616" y="2271"/>
                </a:lnTo>
                <a:lnTo>
                  <a:pt x="3614" y="2277"/>
                </a:lnTo>
                <a:lnTo>
                  <a:pt x="3612" y="2282"/>
                </a:lnTo>
                <a:lnTo>
                  <a:pt x="3611" y="2283"/>
                </a:lnTo>
                <a:close/>
                <a:moveTo>
                  <a:pt x="3660" y="2258"/>
                </a:moveTo>
                <a:lnTo>
                  <a:pt x="3659" y="2272"/>
                </a:lnTo>
                <a:lnTo>
                  <a:pt x="3657" y="2281"/>
                </a:lnTo>
                <a:lnTo>
                  <a:pt x="3656" y="2284"/>
                </a:lnTo>
                <a:lnTo>
                  <a:pt x="3655" y="2286"/>
                </a:lnTo>
                <a:lnTo>
                  <a:pt x="3654" y="2287"/>
                </a:lnTo>
                <a:lnTo>
                  <a:pt x="3651" y="2289"/>
                </a:lnTo>
                <a:lnTo>
                  <a:pt x="3649" y="2291"/>
                </a:lnTo>
                <a:lnTo>
                  <a:pt x="3648" y="2292"/>
                </a:lnTo>
                <a:lnTo>
                  <a:pt x="3648" y="2294"/>
                </a:lnTo>
                <a:lnTo>
                  <a:pt x="3649" y="2295"/>
                </a:lnTo>
                <a:lnTo>
                  <a:pt x="3651" y="2298"/>
                </a:lnTo>
                <a:lnTo>
                  <a:pt x="3653" y="2304"/>
                </a:lnTo>
                <a:lnTo>
                  <a:pt x="3655" y="2306"/>
                </a:lnTo>
                <a:lnTo>
                  <a:pt x="3658" y="2307"/>
                </a:lnTo>
                <a:lnTo>
                  <a:pt x="3661" y="2309"/>
                </a:lnTo>
                <a:lnTo>
                  <a:pt x="3665" y="2310"/>
                </a:lnTo>
                <a:lnTo>
                  <a:pt x="3668" y="2311"/>
                </a:lnTo>
                <a:lnTo>
                  <a:pt x="3670" y="2313"/>
                </a:lnTo>
                <a:lnTo>
                  <a:pt x="3669" y="2315"/>
                </a:lnTo>
                <a:lnTo>
                  <a:pt x="3665" y="2318"/>
                </a:lnTo>
                <a:lnTo>
                  <a:pt x="3652" y="2329"/>
                </a:lnTo>
                <a:lnTo>
                  <a:pt x="3633" y="2340"/>
                </a:lnTo>
                <a:lnTo>
                  <a:pt x="3626" y="2347"/>
                </a:lnTo>
                <a:lnTo>
                  <a:pt x="3621" y="2352"/>
                </a:lnTo>
                <a:lnTo>
                  <a:pt x="3619" y="2354"/>
                </a:lnTo>
                <a:lnTo>
                  <a:pt x="3619" y="2356"/>
                </a:lnTo>
                <a:lnTo>
                  <a:pt x="3621" y="2358"/>
                </a:lnTo>
                <a:lnTo>
                  <a:pt x="3624" y="2360"/>
                </a:lnTo>
                <a:lnTo>
                  <a:pt x="3632" y="2361"/>
                </a:lnTo>
                <a:lnTo>
                  <a:pt x="3644" y="2361"/>
                </a:lnTo>
                <a:lnTo>
                  <a:pt x="3659" y="2359"/>
                </a:lnTo>
                <a:lnTo>
                  <a:pt x="3674" y="2357"/>
                </a:lnTo>
                <a:lnTo>
                  <a:pt x="3700" y="2352"/>
                </a:lnTo>
                <a:lnTo>
                  <a:pt x="3712" y="2350"/>
                </a:lnTo>
                <a:lnTo>
                  <a:pt x="3721" y="2349"/>
                </a:lnTo>
                <a:lnTo>
                  <a:pt x="3742" y="2348"/>
                </a:lnTo>
                <a:lnTo>
                  <a:pt x="3754" y="2346"/>
                </a:lnTo>
                <a:lnTo>
                  <a:pt x="3765" y="2344"/>
                </a:lnTo>
                <a:lnTo>
                  <a:pt x="3769" y="2342"/>
                </a:lnTo>
                <a:lnTo>
                  <a:pt x="3773" y="2341"/>
                </a:lnTo>
                <a:lnTo>
                  <a:pt x="3776" y="2339"/>
                </a:lnTo>
                <a:lnTo>
                  <a:pt x="3779" y="2337"/>
                </a:lnTo>
                <a:lnTo>
                  <a:pt x="3780" y="2333"/>
                </a:lnTo>
                <a:lnTo>
                  <a:pt x="3781" y="2329"/>
                </a:lnTo>
                <a:lnTo>
                  <a:pt x="3780" y="2324"/>
                </a:lnTo>
                <a:lnTo>
                  <a:pt x="3779" y="2319"/>
                </a:lnTo>
                <a:lnTo>
                  <a:pt x="3776" y="2314"/>
                </a:lnTo>
                <a:lnTo>
                  <a:pt x="3776" y="2310"/>
                </a:lnTo>
                <a:lnTo>
                  <a:pt x="3776" y="2306"/>
                </a:lnTo>
                <a:lnTo>
                  <a:pt x="3780" y="2303"/>
                </a:lnTo>
                <a:lnTo>
                  <a:pt x="3785" y="2295"/>
                </a:lnTo>
                <a:lnTo>
                  <a:pt x="3789" y="2290"/>
                </a:lnTo>
                <a:lnTo>
                  <a:pt x="3791" y="2284"/>
                </a:lnTo>
                <a:lnTo>
                  <a:pt x="3791" y="2276"/>
                </a:lnTo>
                <a:lnTo>
                  <a:pt x="3790" y="2265"/>
                </a:lnTo>
                <a:lnTo>
                  <a:pt x="3785" y="2247"/>
                </a:lnTo>
                <a:lnTo>
                  <a:pt x="3782" y="2238"/>
                </a:lnTo>
                <a:lnTo>
                  <a:pt x="3776" y="2229"/>
                </a:lnTo>
                <a:lnTo>
                  <a:pt x="3774" y="2226"/>
                </a:lnTo>
                <a:lnTo>
                  <a:pt x="3771" y="2222"/>
                </a:lnTo>
                <a:lnTo>
                  <a:pt x="3768" y="2220"/>
                </a:lnTo>
                <a:lnTo>
                  <a:pt x="3765" y="2218"/>
                </a:lnTo>
                <a:lnTo>
                  <a:pt x="3757" y="2210"/>
                </a:lnTo>
                <a:lnTo>
                  <a:pt x="3744" y="2199"/>
                </a:lnTo>
                <a:lnTo>
                  <a:pt x="3730" y="2185"/>
                </a:lnTo>
                <a:lnTo>
                  <a:pt x="3717" y="2170"/>
                </a:lnTo>
                <a:lnTo>
                  <a:pt x="3704" y="2154"/>
                </a:lnTo>
                <a:lnTo>
                  <a:pt x="3694" y="2141"/>
                </a:lnTo>
                <a:lnTo>
                  <a:pt x="3691" y="2136"/>
                </a:lnTo>
                <a:lnTo>
                  <a:pt x="3687" y="2132"/>
                </a:lnTo>
                <a:lnTo>
                  <a:pt x="3686" y="2129"/>
                </a:lnTo>
                <a:lnTo>
                  <a:pt x="3687" y="2127"/>
                </a:lnTo>
                <a:lnTo>
                  <a:pt x="3697" y="2121"/>
                </a:lnTo>
                <a:lnTo>
                  <a:pt x="3713" y="2112"/>
                </a:lnTo>
                <a:lnTo>
                  <a:pt x="3719" y="2106"/>
                </a:lnTo>
                <a:lnTo>
                  <a:pt x="3723" y="2099"/>
                </a:lnTo>
                <a:lnTo>
                  <a:pt x="3724" y="2096"/>
                </a:lnTo>
                <a:lnTo>
                  <a:pt x="3724" y="2094"/>
                </a:lnTo>
                <a:lnTo>
                  <a:pt x="3723" y="2091"/>
                </a:lnTo>
                <a:lnTo>
                  <a:pt x="3720" y="2088"/>
                </a:lnTo>
                <a:lnTo>
                  <a:pt x="3713" y="2084"/>
                </a:lnTo>
                <a:lnTo>
                  <a:pt x="3704" y="2079"/>
                </a:lnTo>
                <a:lnTo>
                  <a:pt x="3696" y="2076"/>
                </a:lnTo>
                <a:lnTo>
                  <a:pt x="3688" y="2074"/>
                </a:lnTo>
                <a:lnTo>
                  <a:pt x="3681" y="2072"/>
                </a:lnTo>
                <a:lnTo>
                  <a:pt x="3676" y="2070"/>
                </a:lnTo>
                <a:lnTo>
                  <a:pt x="3674" y="2069"/>
                </a:lnTo>
                <a:lnTo>
                  <a:pt x="3673" y="2068"/>
                </a:lnTo>
                <a:lnTo>
                  <a:pt x="3673" y="2066"/>
                </a:lnTo>
                <a:lnTo>
                  <a:pt x="3673" y="2065"/>
                </a:lnTo>
                <a:lnTo>
                  <a:pt x="3682" y="2049"/>
                </a:lnTo>
                <a:lnTo>
                  <a:pt x="3690" y="2041"/>
                </a:lnTo>
                <a:lnTo>
                  <a:pt x="3668" y="2030"/>
                </a:lnTo>
                <a:lnTo>
                  <a:pt x="3656" y="2035"/>
                </a:lnTo>
                <a:lnTo>
                  <a:pt x="3639" y="2044"/>
                </a:lnTo>
                <a:lnTo>
                  <a:pt x="3634" y="2048"/>
                </a:lnTo>
                <a:lnTo>
                  <a:pt x="3629" y="2050"/>
                </a:lnTo>
                <a:lnTo>
                  <a:pt x="3622" y="2052"/>
                </a:lnTo>
                <a:lnTo>
                  <a:pt x="3616" y="2051"/>
                </a:lnTo>
                <a:lnTo>
                  <a:pt x="3612" y="2051"/>
                </a:lnTo>
                <a:lnTo>
                  <a:pt x="3608" y="2051"/>
                </a:lnTo>
                <a:lnTo>
                  <a:pt x="3604" y="2052"/>
                </a:lnTo>
                <a:lnTo>
                  <a:pt x="3599" y="2054"/>
                </a:lnTo>
                <a:lnTo>
                  <a:pt x="3592" y="2056"/>
                </a:lnTo>
                <a:lnTo>
                  <a:pt x="3590" y="2059"/>
                </a:lnTo>
                <a:lnTo>
                  <a:pt x="3593" y="2062"/>
                </a:lnTo>
                <a:lnTo>
                  <a:pt x="3603" y="2069"/>
                </a:lnTo>
                <a:lnTo>
                  <a:pt x="3607" y="2073"/>
                </a:lnTo>
                <a:lnTo>
                  <a:pt x="3610" y="2077"/>
                </a:lnTo>
                <a:lnTo>
                  <a:pt x="3612" y="2081"/>
                </a:lnTo>
                <a:lnTo>
                  <a:pt x="3612" y="2083"/>
                </a:lnTo>
                <a:lnTo>
                  <a:pt x="3598" y="2097"/>
                </a:lnTo>
                <a:lnTo>
                  <a:pt x="3588" y="2108"/>
                </a:lnTo>
                <a:lnTo>
                  <a:pt x="3607" y="2117"/>
                </a:lnTo>
                <a:lnTo>
                  <a:pt x="3603" y="2128"/>
                </a:lnTo>
                <a:lnTo>
                  <a:pt x="3608" y="2127"/>
                </a:lnTo>
                <a:lnTo>
                  <a:pt x="3616" y="2123"/>
                </a:lnTo>
                <a:lnTo>
                  <a:pt x="3620" y="2123"/>
                </a:lnTo>
                <a:lnTo>
                  <a:pt x="3625" y="2123"/>
                </a:lnTo>
                <a:lnTo>
                  <a:pt x="3626" y="2125"/>
                </a:lnTo>
                <a:lnTo>
                  <a:pt x="3626" y="2126"/>
                </a:lnTo>
                <a:lnTo>
                  <a:pt x="3626" y="2127"/>
                </a:lnTo>
                <a:lnTo>
                  <a:pt x="3625" y="2129"/>
                </a:lnTo>
                <a:lnTo>
                  <a:pt x="3621" y="2133"/>
                </a:lnTo>
                <a:lnTo>
                  <a:pt x="3619" y="2135"/>
                </a:lnTo>
                <a:lnTo>
                  <a:pt x="3616" y="2136"/>
                </a:lnTo>
                <a:lnTo>
                  <a:pt x="3614" y="2137"/>
                </a:lnTo>
                <a:lnTo>
                  <a:pt x="3612" y="2137"/>
                </a:lnTo>
                <a:lnTo>
                  <a:pt x="3610" y="2138"/>
                </a:lnTo>
                <a:lnTo>
                  <a:pt x="3609" y="2140"/>
                </a:lnTo>
                <a:lnTo>
                  <a:pt x="3609" y="2143"/>
                </a:lnTo>
                <a:lnTo>
                  <a:pt x="3615" y="2153"/>
                </a:lnTo>
                <a:lnTo>
                  <a:pt x="3617" y="2160"/>
                </a:lnTo>
                <a:lnTo>
                  <a:pt x="3617" y="2161"/>
                </a:lnTo>
                <a:lnTo>
                  <a:pt x="3617" y="2161"/>
                </a:lnTo>
                <a:lnTo>
                  <a:pt x="3618" y="2162"/>
                </a:lnTo>
                <a:lnTo>
                  <a:pt x="3620" y="2162"/>
                </a:lnTo>
                <a:lnTo>
                  <a:pt x="3625" y="2163"/>
                </a:lnTo>
                <a:lnTo>
                  <a:pt x="3629" y="2163"/>
                </a:lnTo>
                <a:lnTo>
                  <a:pt x="3634" y="2163"/>
                </a:lnTo>
                <a:lnTo>
                  <a:pt x="3638" y="2164"/>
                </a:lnTo>
                <a:lnTo>
                  <a:pt x="3640" y="2165"/>
                </a:lnTo>
                <a:lnTo>
                  <a:pt x="3641" y="2166"/>
                </a:lnTo>
                <a:lnTo>
                  <a:pt x="3642" y="2167"/>
                </a:lnTo>
                <a:lnTo>
                  <a:pt x="3643" y="2170"/>
                </a:lnTo>
                <a:lnTo>
                  <a:pt x="3643" y="2172"/>
                </a:lnTo>
                <a:lnTo>
                  <a:pt x="3646" y="2173"/>
                </a:lnTo>
                <a:lnTo>
                  <a:pt x="3648" y="2173"/>
                </a:lnTo>
                <a:lnTo>
                  <a:pt x="3651" y="2172"/>
                </a:lnTo>
                <a:lnTo>
                  <a:pt x="3653" y="2172"/>
                </a:lnTo>
                <a:lnTo>
                  <a:pt x="3655" y="2173"/>
                </a:lnTo>
                <a:lnTo>
                  <a:pt x="3656" y="2176"/>
                </a:lnTo>
                <a:lnTo>
                  <a:pt x="3655" y="2180"/>
                </a:lnTo>
                <a:lnTo>
                  <a:pt x="3652" y="2192"/>
                </a:lnTo>
                <a:lnTo>
                  <a:pt x="3650" y="2200"/>
                </a:lnTo>
                <a:lnTo>
                  <a:pt x="3649" y="2203"/>
                </a:lnTo>
                <a:lnTo>
                  <a:pt x="3649" y="2205"/>
                </a:lnTo>
                <a:lnTo>
                  <a:pt x="3650" y="2207"/>
                </a:lnTo>
                <a:lnTo>
                  <a:pt x="3651" y="2209"/>
                </a:lnTo>
                <a:lnTo>
                  <a:pt x="3659" y="2209"/>
                </a:lnTo>
                <a:lnTo>
                  <a:pt x="3672" y="2208"/>
                </a:lnTo>
                <a:lnTo>
                  <a:pt x="3678" y="2208"/>
                </a:lnTo>
                <a:lnTo>
                  <a:pt x="3683" y="2208"/>
                </a:lnTo>
                <a:lnTo>
                  <a:pt x="3685" y="2208"/>
                </a:lnTo>
                <a:lnTo>
                  <a:pt x="3687" y="2209"/>
                </a:lnTo>
                <a:lnTo>
                  <a:pt x="3688" y="2210"/>
                </a:lnTo>
                <a:lnTo>
                  <a:pt x="3690" y="2213"/>
                </a:lnTo>
                <a:lnTo>
                  <a:pt x="3688" y="2216"/>
                </a:lnTo>
                <a:lnTo>
                  <a:pt x="3685" y="2221"/>
                </a:lnTo>
                <a:lnTo>
                  <a:pt x="3682" y="2226"/>
                </a:lnTo>
                <a:lnTo>
                  <a:pt x="3677" y="2232"/>
                </a:lnTo>
                <a:lnTo>
                  <a:pt x="3669" y="2241"/>
                </a:lnTo>
                <a:lnTo>
                  <a:pt x="3664" y="2245"/>
                </a:lnTo>
                <a:lnTo>
                  <a:pt x="3660" y="2258"/>
                </a:lnTo>
                <a:close/>
                <a:moveTo>
                  <a:pt x="7619" y="4639"/>
                </a:moveTo>
                <a:lnTo>
                  <a:pt x="7627" y="4628"/>
                </a:lnTo>
                <a:lnTo>
                  <a:pt x="7643" y="4608"/>
                </a:lnTo>
                <a:lnTo>
                  <a:pt x="7656" y="4589"/>
                </a:lnTo>
                <a:lnTo>
                  <a:pt x="7663" y="4578"/>
                </a:lnTo>
                <a:lnTo>
                  <a:pt x="7672" y="4574"/>
                </a:lnTo>
                <a:lnTo>
                  <a:pt x="7680" y="4569"/>
                </a:lnTo>
                <a:lnTo>
                  <a:pt x="7685" y="4554"/>
                </a:lnTo>
                <a:lnTo>
                  <a:pt x="7690" y="4542"/>
                </a:lnTo>
                <a:lnTo>
                  <a:pt x="7692" y="4541"/>
                </a:lnTo>
                <a:lnTo>
                  <a:pt x="7694" y="4539"/>
                </a:lnTo>
                <a:lnTo>
                  <a:pt x="7695" y="4537"/>
                </a:lnTo>
                <a:lnTo>
                  <a:pt x="7696" y="4536"/>
                </a:lnTo>
                <a:lnTo>
                  <a:pt x="7696" y="4535"/>
                </a:lnTo>
                <a:lnTo>
                  <a:pt x="7695" y="4534"/>
                </a:lnTo>
                <a:lnTo>
                  <a:pt x="7691" y="4531"/>
                </a:lnTo>
                <a:lnTo>
                  <a:pt x="7687" y="4527"/>
                </a:lnTo>
                <a:lnTo>
                  <a:pt x="7684" y="4525"/>
                </a:lnTo>
                <a:lnTo>
                  <a:pt x="7680" y="4523"/>
                </a:lnTo>
                <a:lnTo>
                  <a:pt x="7677" y="4522"/>
                </a:lnTo>
                <a:lnTo>
                  <a:pt x="7674" y="4523"/>
                </a:lnTo>
                <a:lnTo>
                  <a:pt x="7668" y="4526"/>
                </a:lnTo>
                <a:lnTo>
                  <a:pt x="7662" y="4531"/>
                </a:lnTo>
                <a:lnTo>
                  <a:pt x="7658" y="4533"/>
                </a:lnTo>
                <a:lnTo>
                  <a:pt x="7655" y="4534"/>
                </a:lnTo>
                <a:lnTo>
                  <a:pt x="7652" y="4534"/>
                </a:lnTo>
                <a:lnTo>
                  <a:pt x="7650" y="4532"/>
                </a:lnTo>
                <a:lnTo>
                  <a:pt x="7641" y="4520"/>
                </a:lnTo>
                <a:lnTo>
                  <a:pt x="7627" y="4504"/>
                </a:lnTo>
                <a:lnTo>
                  <a:pt x="7622" y="4500"/>
                </a:lnTo>
                <a:lnTo>
                  <a:pt x="7618" y="4499"/>
                </a:lnTo>
                <a:lnTo>
                  <a:pt x="7614" y="4499"/>
                </a:lnTo>
                <a:lnTo>
                  <a:pt x="7611" y="4499"/>
                </a:lnTo>
                <a:lnTo>
                  <a:pt x="7609" y="4500"/>
                </a:lnTo>
                <a:lnTo>
                  <a:pt x="7607" y="4500"/>
                </a:lnTo>
                <a:lnTo>
                  <a:pt x="7606" y="4499"/>
                </a:lnTo>
                <a:lnTo>
                  <a:pt x="7605" y="4497"/>
                </a:lnTo>
                <a:lnTo>
                  <a:pt x="7605" y="4493"/>
                </a:lnTo>
                <a:lnTo>
                  <a:pt x="7606" y="4491"/>
                </a:lnTo>
                <a:lnTo>
                  <a:pt x="7609" y="4488"/>
                </a:lnTo>
                <a:lnTo>
                  <a:pt x="7611" y="4486"/>
                </a:lnTo>
                <a:lnTo>
                  <a:pt x="7612" y="4484"/>
                </a:lnTo>
                <a:lnTo>
                  <a:pt x="7611" y="4481"/>
                </a:lnTo>
                <a:lnTo>
                  <a:pt x="7609" y="4478"/>
                </a:lnTo>
                <a:lnTo>
                  <a:pt x="7603" y="4474"/>
                </a:lnTo>
                <a:lnTo>
                  <a:pt x="7594" y="4468"/>
                </a:lnTo>
                <a:lnTo>
                  <a:pt x="7587" y="4462"/>
                </a:lnTo>
                <a:lnTo>
                  <a:pt x="7580" y="4455"/>
                </a:lnTo>
                <a:lnTo>
                  <a:pt x="7574" y="4447"/>
                </a:lnTo>
                <a:lnTo>
                  <a:pt x="7568" y="4441"/>
                </a:lnTo>
                <a:lnTo>
                  <a:pt x="7563" y="4437"/>
                </a:lnTo>
                <a:lnTo>
                  <a:pt x="7561" y="4435"/>
                </a:lnTo>
                <a:lnTo>
                  <a:pt x="7559" y="4435"/>
                </a:lnTo>
                <a:lnTo>
                  <a:pt x="7558" y="4435"/>
                </a:lnTo>
                <a:lnTo>
                  <a:pt x="7556" y="4437"/>
                </a:lnTo>
                <a:lnTo>
                  <a:pt x="7555" y="4440"/>
                </a:lnTo>
                <a:lnTo>
                  <a:pt x="7554" y="4442"/>
                </a:lnTo>
                <a:lnTo>
                  <a:pt x="7555" y="4444"/>
                </a:lnTo>
                <a:lnTo>
                  <a:pt x="7555" y="4446"/>
                </a:lnTo>
                <a:lnTo>
                  <a:pt x="7558" y="4451"/>
                </a:lnTo>
                <a:lnTo>
                  <a:pt x="7561" y="4459"/>
                </a:lnTo>
                <a:lnTo>
                  <a:pt x="7564" y="4469"/>
                </a:lnTo>
                <a:lnTo>
                  <a:pt x="7567" y="4478"/>
                </a:lnTo>
                <a:lnTo>
                  <a:pt x="7570" y="4484"/>
                </a:lnTo>
                <a:lnTo>
                  <a:pt x="7574" y="4487"/>
                </a:lnTo>
                <a:lnTo>
                  <a:pt x="7578" y="4489"/>
                </a:lnTo>
                <a:lnTo>
                  <a:pt x="7585" y="4492"/>
                </a:lnTo>
                <a:lnTo>
                  <a:pt x="7589" y="4496"/>
                </a:lnTo>
                <a:lnTo>
                  <a:pt x="7592" y="4499"/>
                </a:lnTo>
                <a:lnTo>
                  <a:pt x="7596" y="4503"/>
                </a:lnTo>
                <a:lnTo>
                  <a:pt x="7597" y="4509"/>
                </a:lnTo>
                <a:lnTo>
                  <a:pt x="7599" y="4522"/>
                </a:lnTo>
                <a:lnTo>
                  <a:pt x="7601" y="4533"/>
                </a:lnTo>
                <a:lnTo>
                  <a:pt x="7601" y="4537"/>
                </a:lnTo>
                <a:lnTo>
                  <a:pt x="7600" y="4543"/>
                </a:lnTo>
                <a:lnTo>
                  <a:pt x="7598" y="4547"/>
                </a:lnTo>
                <a:lnTo>
                  <a:pt x="7596" y="4551"/>
                </a:lnTo>
                <a:lnTo>
                  <a:pt x="7589" y="4559"/>
                </a:lnTo>
                <a:lnTo>
                  <a:pt x="7584" y="4568"/>
                </a:lnTo>
                <a:lnTo>
                  <a:pt x="7583" y="4572"/>
                </a:lnTo>
                <a:lnTo>
                  <a:pt x="7582" y="4576"/>
                </a:lnTo>
                <a:lnTo>
                  <a:pt x="7582" y="4579"/>
                </a:lnTo>
                <a:lnTo>
                  <a:pt x="7582" y="4583"/>
                </a:lnTo>
                <a:lnTo>
                  <a:pt x="7585" y="4585"/>
                </a:lnTo>
                <a:lnTo>
                  <a:pt x="7590" y="4587"/>
                </a:lnTo>
                <a:lnTo>
                  <a:pt x="7597" y="4588"/>
                </a:lnTo>
                <a:lnTo>
                  <a:pt x="7604" y="4590"/>
                </a:lnTo>
                <a:lnTo>
                  <a:pt x="7610" y="4591"/>
                </a:lnTo>
                <a:lnTo>
                  <a:pt x="7615" y="4593"/>
                </a:lnTo>
                <a:lnTo>
                  <a:pt x="7617" y="4594"/>
                </a:lnTo>
                <a:lnTo>
                  <a:pt x="7618" y="4595"/>
                </a:lnTo>
                <a:lnTo>
                  <a:pt x="7618" y="4597"/>
                </a:lnTo>
                <a:lnTo>
                  <a:pt x="7617" y="4598"/>
                </a:lnTo>
                <a:lnTo>
                  <a:pt x="7611" y="4605"/>
                </a:lnTo>
                <a:lnTo>
                  <a:pt x="7609" y="4611"/>
                </a:lnTo>
                <a:lnTo>
                  <a:pt x="7608" y="4617"/>
                </a:lnTo>
                <a:lnTo>
                  <a:pt x="7608" y="4624"/>
                </a:lnTo>
                <a:lnTo>
                  <a:pt x="7607" y="4633"/>
                </a:lnTo>
                <a:lnTo>
                  <a:pt x="7606" y="4639"/>
                </a:lnTo>
                <a:lnTo>
                  <a:pt x="7606" y="4642"/>
                </a:lnTo>
                <a:lnTo>
                  <a:pt x="7606" y="4644"/>
                </a:lnTo>
                <a:lnTo>
                  <a:pt x="7607" y="4645"/>
                </a:lnTo>
                <a:lnTo>
                  <a:pt x="7608" y="4645"/>
                </a:lnTo>
                <a:lnTo>
                  <a:pt x="7613" y="4644"/>
                </a:lnTo>
                <a:lnTo>
                  <a:pt x="7617" y="4642"/>
                </a:lnTo>
                <a:lnTo>
                  <a:pt x="7618" y="4640"/>
                </a:lnTo>
                <a:lnTo>
                  <a:pt x="7619" y="4639"/>
                </a:lnTo>
                <a:close/>
                <a:moveTo>
                  <a:pt x="7423" y="4766"/>
                </a:moveTo>
                <a:lnTo>
                  <a:pt x="7428" y="4773"/>
                </a:lnTo>
                <a:lnTo>
                  <a:pt x="7437" y="4785"/>
                </a:lnTo>
                <a:lnTo>
                  <a:pt x="7443" y="4791"/>
                </a:lnTo>
                <a:lnTo>
                  <a:pt x="7447" y="4797"/>
                </a:lnTo>
                <a:lnTo>
                  <a:pt x="7449" y="4800"/>
                </a:lnTo>
                <a:lnTo>
                  <a:pt x="7449" y="4804"/>
                </a:lnTo>
                <a:lnTo>
                  <a:pt x="7447" y="4806"/>
                </a:lnTo>
                <a:lnTo>
                  <a:pt x="7443" y="4809"/>
                </a:lnTo>
                <a:lnTo>
                  <a:pt x="7442" y="4811"/>
                </a:lnTo>
                <a:lnTo>
                  <a:pt x="7440" y="4813"/>
                </a:lnTo>
                <a:lnTo>
                  <a:pt x="7442" y="4815"/>
                </a:lnTo>
                <a:lnTo>
                  <a:pt x="7443" y="4818"/>
                </a:lnTo>
                <a:lnTo>
                  <a:pt x="7444" y="4819"/>
                </a:lnTo>
                <a:lnTo>
                  <a:pt x="7446" y="4819"/>
                </a:lnTo>
                <a:lnTo>
                  <a:pt x="7448" y="4819"/>
                </a:lnTo>
                <a:lnTo>
                  <a:pt x="7451" y="4819"/>
                </a:lnTo>
                <a:lnTo>
                  <a:pt x="7456" y="4817"/>
                </a:lnTo>
                <a:lnTo>
                  <a:pt x="7462" y="4815"/>
                </a:lnTo>
                <a:lnTo>
                  <a:pt x="7474" y="4808"/>
                </a:lnTo>
                <a:lnTo>
                  <a:pt x="7482" y="4800"/>
                </a:lnTo>
                <a:lnTo>
                  <a:pt x="7491" y="4792"/>
                </a:lnTo>
                <a:lnTo>
                  <a:pt x="7504" y="4782"/>
                </a:lnTo>
                <a:lnTo>
                  <a:pt x="7511" y="4775"/>
                </a:lnTo>
                <a:lnTo>
                  <a:pt x="7516" y="4770"/>
                </a:lnTo>
                <a:lnTo>
                  <a:pt x="7519" y="4765"/>
                </a:lnTo>
                <a:lnTo>
                  <a:pt x="7521" y="4762"/>
                </a:lnTo>
                <a:lnTo>
                  <a:pt x="7521" y="4751"/>
                </a:lnTo>
                <a:lnTo>
                  <a:pt x="7523" y="4737"/>
                </a:lnTo>
                <a:lnTo>
                  <a:pt x="7524" y="4729"/>
                </a:lnTo>
                <a:lnTo>
                  <a:pt x="7526" y="4724"/>
                </a:lnTo>
                <a:lnTo>
                  <a:pt x="7527" y="4722"/>
                </a:lnTo>
                <a:lnTo>
                  <a:pt x="7528" y="4721"/>
                </a:lnTo>
                <a:lnTo>
                  <a:pt x="7530" y="4721"/>
                </a:lnTo>
                <a:lnTo>
                  <a:pt x="7532" y="4721"/>
                </a:lnTo>
                <a:lnTo>
                  <a:pt x="7536" y="4722"/>
                </a:lnTo>
                <a:lnTo>
                  <a:pt x="7540" y="4723"/>
                </a:lnTo>
                <a:lnTo>
                  <a:pt x="7545" y="4723"/>
                </a:lnTo>
                <a:lnTo>
                  <a:pt x="7550" y="4722"/>
                </a:lnTo>
                <a:lnTo>
                  <a:pt x="7555" y="4721"/>
                </a:lnTo>
                <a:lnTo>
                  <a:pt x="7559" y="4719"/>
                </a:lnTo>
                <a:lnTo>
                  <a:pt x="7562" y="4718"/>
                </a:lnTo>
                <a:lnTo>
                  <a:pt x="7564" y="4716"/>
                </a:lnTo>
                <a:lnTo>
                  <a:pt x="7569" y="4705"/>
                </a:lnTo>
                <a:lnTo>
                  <a:pt x="7577" y="4688"/>
                </a:lnTo>
                <a:lnTo>
                  <a:pt x="7584" y="4672"/>
                </a:lnTo>
                <a:lnTo>
                  <a:pt x="7588" y="4663"/>
                </a:lnTo>
                <a:lnTo>
                  <a:pt x="7591" y="4657"/>
                </a:lnTo>
                <a:lnTo>
                  <a:pt x="7594" y="4646"/>
                </a:lnTo>
                <a:lnTo>
                  <a:pt x="7598" y="4637"/>
                </a:lnTo>
                <a:lnTo>
                  <a:pt x="7600" y="4631"/>
                </a:lnTo>
                <a:lnTo>
                  <a:pt x="7598" y="4626"/>
                </a:lnTo>
                <a:lnTo>
                  <a:pt x="7593" y="4618"/>
                </a:lnTo>
                <a:lnTo>
                  <a:pt x="7591" y="4614"/>
                </a:lnTo>
                <a:lnTo>
                  <a:pt x="7588" y="4611"/>
                </a:lnTo>
                <a:lnTo>
                  <a:pt x="7585" y="4610"/>
                </a:lnTo>
                <a:lnTo>
                  <a:pt x="7582" y="4611"/>
                </a:lnTo>
                <a:lnTo>
                  <a:pt x="7577" y="4614"/>
                </a:lnTo>
                <a:lnTo>
                  <a:pt x="7572" y="4618"/>
                </a:lnTo>
                <a:lnTo>
                  <a:pt x="7571" y="4620"/>
                </a:lnTo>
                <a:lnTo>
                  <a:pt x="7569" y="4620"/>
                </a:lnTo>
                <a:lnTo>
                  <a:pt x="7567" y="4620"/>
                </a:lnTo>
                <a:lnTo>
                  <a:pt x="7565" y="4618"/>
                </a:lnTo>
                <a:lnTo>
                  <a:pt x="7560" y="4613"/>
                </a:lnTo>
                <a:lnTo>
                  <a:pt x="7554" y="4609"/>
                </a:lnTo>
                <a:lnTo>
                  <a:pt x="7549" y="4609"/>
                </a:lnTo>
                <a:lnTo>
                  <a:pt x="7546" y="4609"/>
                </a:lnTo>
                <a:lnTo>
                  <a:pt x="7544" y="4610"/>
                </a:lnTo>
                <a:lnTo>
                  <a:pt x="7541" y="4613"/>
                </a:lnTo>
                <a:lnTo>
                  <a:pt x="7536" y="4629"/>
                </a:lnTo>
                <a:lnTo>
                  <a:pt x="7532" y="4643"/>
                </a:lnTo>
                <a:lnTo>
                  <a:pt x="7530" y="4652"/>
                </a:lnTo>
                <a:lnTo>
                  <a:pt x="7525" y="4661"/>
                </a:lnTo>
                <a:lnTo>
                  <a:pt x="7522" y="4667"/>
                </a:lnTo>
                <a:lnTo>
                  <a:pt x="7517" y="4674"/>
                </a:lnTo>
                <a:lnTo>
                  <a:pt x="7510" y="4681"/>
                </a:lnTo>
                <a:lnTo>
                  <a:pt x="7499" y="4689"/>
                </a:lnTo>
                <a:lnTo>
                  <a:pt x="7475" y="4708"/>
                </a:lnTo>
                <a:lnTo>
                  <a:pt x="7453" y="4727"/>
                </a:lnTo>
                <a:lnTo>
                  <a:pt x="7436" y="4743"/>
                </a:lnTo>
                <a:lnTo>
                  <a:pt x="7426" y="4751"/>
                </a:lnTo>
                <a:lnTo>
                  <a:pt x="7424" y="4754"/>
                </a:lnTo>
                <a:lnTo>
                  <a:pt x="7423" y="4756"/>
                </a:lnTo>
                <a:lnTo>
                  <a:pt x="7422" y="4759"/>
                </a:lnTo>
                <a:lnTo>
                  <a:pt x="7422" y="4761"/>
                </a:lnTo>
                <a:lnTo>
                  <a:pt x="7423" y="4765"/>
                </a:lnTo>
                <a:lnTo>
                  <a:pt x="7423" y="4766"/>
                </a:lnTo>
                <a:close/>
                <a:moveTo>
                  <a:pt x="6941" y="4620"/>
                </a:moveTo>
                <a:lnTo>
                  <a:pt x="6946" y="4637"/>
                </a:lnTo>
                <a:lnTo>
                  <a:pt x="6955" y="4664"/>
                </a:lnTo>
                <a:lnTo>
                  <a:pt x="6962" y="4678"/>
                </a:lnTo>
                <a:lnTo>
                  <a:pt x="6968" y="4689"/>
                </a:lnTo>
                <a:lnTo>
                  <a:pt x="6971" y="4695"/>
                </a:lnTo>
                <a:lnTo>
                  <a:pt x="6974" y="4699"/>
                </a:lnTo>
                <a:lnTo>
                  <a:pt x="6977" y="4701"/>
                </a:lnTo>
                <a:lnTo>
                  <a:pt x="6981" y="4702"/>
                </a:lnTo>
                <a:lnTo>
                  <a:pt x="6984" y="4703"/>
                </a:lnTo>
                <a:lnTo>
                  <a:pt x="6987" y="4702"/>
                </a:lnTo>
                <a:lnTo>
                  <a:pt x="6990" y="4701"/>
                </a:lnTo>
                <a:lnTo>
                  <a:pt x="6993" y="4699"/>
                </a:lnTo>
                <a:lnTo>
                  <a:pt x="6999" y="4694"/>
                </a:lnTo>
                <a:lnTo>
                  <a:pt x="7007" y="4687"/>
                </a:lnTo>
                <a:lnTo>
                  <a:pt x="7017" y="4676"/>
                </a:lnTo>
                <a:lnTo>
                  <a:pt x="7022" y="4668"/>
                </a:lnTo>
                <a:lnTo>
                  <a:pt x="7026" y="4662"/>
                </a:lnTo>
                <a:lnTo>
                  <a:pt x="7030" y="4651"/>
                </a:lnTo>
                <a:lnTo>
                  <a:pt x="7031" y="4644"/>
                </a:lnTo>
                <a:lnTo>
                  <a:pt x="7033" y="4639"/>
                </a:lnTo>
                <a:lnTo>
                  <a:pt x="7033" y="4634"/>
                </a:lnTo>
                <a:lnTo>
                  <a:pt x="7033" y="4631"/>
                </a:lnTo>
                <a:lnTo>
                  <a:pt x="7026" y="4622"/>
                </a:lnTo>
                <a:lnTo>
                  <a:pt x="7021" y="4616"/>
                </a:lnTo>
                <a:lnTo>
                  <a:pt x="7026" y="4613"/>
                </a:lnTo>
                <a:lnTo>
                  <a:pt x="7033" y="4606"/>
                </a:lnTo>
                <a:lnTo>
                  <a:pt x="7035" y="4602"/>
                </a:lnTo>
                <a:lnTo>
                  <a:pt x="7036" y="4598"/>
                </a:lnTo>
                <a:lnTo>
                  <a:pt x="7035" y="4596"/>
                </a:lnTo>
                <a:lnTo>
                  <a:pt x="7033" y="4595"/>
                </a:lnTo>
                <a:lnTo>
                  <a:pt x="7031" y="4593"/>
                </a:lnTo>
                <a:lnTo>
                  <a:pt x="7027" y="4592"/>
                </a:lnTo>
                <a:lnTo>
                  <a:pt x="7012" y="4588"/>
                </a:lnTo>
                <a:lnTo>
                  <a:pt x="7003" y="4585"/>
                </a:lnTo>
                <a:lnTo>
                  <a:pt x="7000" y="4584"/>
                </a:lnTo>
                <a:lnTo>
                  <a:pt x="6999" y="4584"/>
                </a:lnTo>
                <a:lnTo>
                  <a:pt x="6999" y="4586"/>
                </a:lnTo>
                <a:lnTo>
                  <a:pt x="7000" y="4588"/>
                </a:lnTo>
                <a:lnTo>
                  <a:pt x="7008" y="4598"/>
                </a:lnTo>
                <a:lnTo>
                  <a:pt x="7012" y="4603"/>
                </a:lnTo>
                <a:lnTo>
                  <a:pt x="7012" y="4605"/>
                </a:lnTo>
                <a:lnTo>
                  <a:pt x="7011" y="4609"/>
                </a:lnTo>
                <a:lnTo>
                  <a:pt x="7010" y="4612"/>
                </a:lnTo>
                <a:lnTo>
                  <a:pt x="7008" y="4614"/>
                </a:lnTo>
                <a:lnTo>
                  <a:pt x="7006" y="4616"/>
                </a:lnTo>
                <a:lnTo>
                  <a:pt x="7001" y="4617"/>
                </a:lnTo>
                <a:lnTo>
                  <a:pt x="6993" y="4618"/>
                </a:lnTo>
                <a:lnTo>
                  <a:pt x="6984" y="4618"/>
                </a:lnTo>
                <a:lnTo>
                  <a:pt x="6975" y="4617"/>
                </a:lnTo>
                <a:lnTo>
                  <a:pt x="6969" y="4614"/>
                </a:lnTo>
                <a:lnTo>
                  <a:pt x="6967" y="4613"/>
                </a:lnTo>
                <a:lnTo>
                  <a:pt x="6964" y="4612"/>
                </a:lnTo>
                <a:lnTo>
                  <a:pt x="6961" y="4612"/>
                </a:lnTo>
                <a:lnTo>
                  <a:pt x="6957" y="4613"/>
                </a:lnTo>
                <a:lnTo>
                  <a:pt x="6953" y="4615"/>
                </a:lnTo>
                <a:lnTo>
                  <a:pt x="6951" y="4615"/>
                </a:lnTo>
                <a:lnTo>
                  <a:pt x="6951" y="4612"/>
                </a:lnTo>
                <a:lnTo>
                  <a:pt x="6949" y="4606"/>
                </a:lnTo>
                <a:lnTo>
                  <a:pt x="6948" y="4601"/>
                </a:lnTo>
                <a:lnTo>
                  <a:pt x="6947" y="4598"/>
                </a:lnTo>
                <a:lnTo>
                  <a:pt x="6946" y="4596"/>
                </a:lnTo>
                <a:lnTo>
                  <a:pt x="6945" y="4595"/>
                </a:lnTo>
                <a:lnTo>
                  <a:pt x="6939" y="4595"/>
                </a:lnTo>
                <a:lnTo>
                  <a:pt x="6930" y="4594"/>
                </a:lnTo>
                <a:lnTo>
                  <a:pt x="6926" y="4594"/>
                </a:lnTo>
                <a:lnTo>
                  <a:pt x="6923" y="4595"/>
                </a:lnTo>
                <a:lnTo>
                  <a:pt x="6922" y="4596"/>
                </a:lnTo>
                <a:lnTo>
                  <a:pt x="6921" y="4596"/>
                </a:lnTo>
                <a:lnTo>
                  <a:pt x="6921" y="4597"/>
                </a:lnTo>
                <a:lnTo>
                  <a:pt x="6921" y="4599"/>
                </a:lnTo>
                <a:lnTo>
                  <a:pt x="6923" y="4602"/>
                </a:lnTo>
                <a:lnTo>
                  <a:pt x="6926" y="4606"/>
                </a:lnTo>
                <a:lnTo>
                  <a:pt x="6930" y="4608"/>
                </a:lnTo>
                <a:lnTo>
                  <a:pt x="6934" y="4611"/>
                </a:lnTo>
                <a:lnTo>
                  <a:pt x="6942" y="4614"/>
                </a:lnTo>
                <a:lnTo>
                  <a:pt x="6945" y="4615"/>
                </a:lnTo>
                <a:lnTo>
                  <a:pt x="6941" y="4620"/>
                </a:lnTo>
                <a:close/>
                <a:moveTo>
                  <a:pt x="6286" y="4423"/>
                </a:moveTo>
                <a:lnTo>
                  <a:pt x="6290" y="4417"/>
                </a:lnTo>
                <a:lnTo>
                  <a:pt x="6299" y="4400"/>
                </a:lnTo>
                <a:lnTo>
                  <a:pt x="6304" y="4392"/>
                </a:lnTo>
                <a:lnTo>
                  <a:pt x="6308" y="4382"/>
                </a:lnTo>
                <a:lnTo>
                  <a:pt x="6309" y="4378"/>
                </a:lnTo>
                <a:lnTo>
                  <a:pt x="6309" y="4375"/>
                </a:lnTo>
                <a:lnTo>
                  <a:pt x="6309" y="4372"/>
                </a:lnTo>
                <a:lnTo>
                  <a:pt x="6308" y="4369"/>
                </a:lnTo>
                <a:lnTo>
                  <a:pt x="6304" y="4360"/>
                </a:lnTo>
                <a:lnTo>
                  <a:pt x="6298" y="4353"/>
                </a:lnTo>
                <a:lnTo>
                  <a:pt x="6294" y="4346"/>
                </a:lnTo>
                <a:lnTo>
                  <a:pt x="6290" y="4336"/>
                </a:lnTo>
                <a:lnTo>
                  <a:pt x="6289" y="4326"/>
                </a:lnTo>
                <a:lnTo>
                  <a:pt x="6288" y="4316"/>
                </a:lnTo>
                <a:lnTo>
                  <a:pt x="6287" y="4310"/>
                </a:lnTo>
                <a:lnTo>
                  <a:pt x="6286" y="4304"/>
                </a:lnTo>
                <a:lnTo>
                  <a:pt x="6283" y="4298"/>
                </a:lnTo>
                <a:lnTo>
                  <a:pt x="6279" y="4290"/>
                </a:lnTo>
                <a:lnTo>
                  <a:pt x="6268" y="4273"/>
                </a:lnTo>
                <a:lnTo>
                  <a:pt x="6257" y="4256"/>
                </a:lnTo>
                <a:lnTo>
                  <a:pt x="6246" y="4241"/>
                </a:lnTo>
                <a:lnTo>
                  <a:pt x="6239" y="4229"/>
                </a:lnTo>
                <a:lnTo>
                  <a:pt x="6238" y="4226"/>
                </a:lnTo>
                <a:lnTo>
                  <a:pt x="6238" y="4223"/>
                </a:lnTo>
                <a:lnTo>
                  <a:pt x="6239" y="4219"/>
                </a:lnTo>
                <a:lnTo>
                  <a:pt x="6241" y="4214"/>
                </a:lnTo>
                <a:lnTo>
                  <a:pt x="6245" y="4201"/>
                </a:lnTo>
                <a:lnTo>
                  <a:pt x="6251" y="4189"/>
                </a:lnTo>
                <a:lnTo>
                  <a:pt x="6264" y="4163"/>
                </a:lnTo>
                <a:lnTo>
                  <a:pt x="6272" y="4150"/>
                </a:lnTo>
                <a:lnTo>
                  <a:pt x="6282" y="4137"/>
                </a:lnTo>
                <a:lnTo>
                  <a:pt x="6296" y="4116"/>
                </a:lnTo>
                <a:lnTo>
                  <a:pt x="6305" y="4107"/>
                </a:lnTo>
                <a:lnTo>
                  <a:pt x="6312" y="4098"/>
                </a:lnTo>
                <a:lnTo>
                  <a:pt x="6315" y="4095"/>
                </a:lnTo>
                <a:lnTo>
                  <a:pt x="6317" y="4092"/>
                </a:lnTo>
                <a:lnTo>
                  <a:pt x="6320" y="4091"/>
                </a:lnTo>
                <a:lnTo>
                  <a:pt x="6323" y="4091"/>
                </a:lnTo>
                <a:lnTo>
                  <a:pt x="6328" y="4091"/>
                </a:lnTo>
                <a:lnTo>
                  <a:pt x="6337" y="4090"/>
                </a:lnTo>
                <a:lnTo>
                  <a:pt x="6349" y="4088"/>
                </a:lnTo>
                <a:lnTo>
                  <a:pt x="6362" y="4085"/>
                </a:lnTo>
                <a:lnTo>
                  <a:pt x="6386" y="4079"/>
                </a:lnTo>
                <a:lnTo>
                  <a:pt x="6400" y="4075"/>
                </a:lnTo>
                <a:lnTo>
                  <a:pt x="6408" y="4072"/>
                </a:lnTo>
                <a:lnTo>
                  <a:pt x="6422" y="4066"/>
                </a:lnTo>
                <a:lnTo>
                  <a:pt x="6429" y="4063"/>
                </a:lnTo>
                <a:lnTo>
                  <a:pt x="6435" y="4058"/>
                </a:lnTo>
                <a:lnTo>
                  <a:pt x="6438" y="4056"/>
                </a:lnTo>
                <a:lnTo>
                  <a:pt x="6440" y="4053"/>
                </a:lnTo>
                <a:lnTo>
                  <a:pt x="6441" y="4051"/>
                </a:lnTo>
                <a:lnTo>
                  <a:pt x="6441" y="4048"/>
                </a:lnTo>
                <a:lnTo>
                  <a:pt x="6444" y="4036"/>
                </a:lnTo>
                <a:lnTo>
                  <a:pt x="6449" y="4020"/>
                </a:lnTo>
                <a:lnTo>
                  <a:pt x="6452" y="4013"/>
                </a:lnTo>
                <a:lnTo>
                  <a:pt x="6456" y="4006"/>
                </a:lnTo>
                <a:lnTo>
                  <a:pt x="6458" y="4002"/>
                </a:lnTo>
                <a:lnTo>
                  <a:pt x="6460" y="4001"/>
                </a:lnTo>
                <a:lnTo>
                  <a:pt x="6464" y="4002"/>
                </a:lnTo>
                <a:lnTo>
                  <a:pt x="6468" y="4005"/>
                </a:lnTo>
                <a:lnTo>
                  <a:pt x="6470" y="4006"/>
                </a:lnTo>
                <a:lnTo>
                  <a:pt x="6473" y="4007"/>
                </a:lnTo>
                <a:lnTo>
                  <a:pt x="6475" y="4006"/>
                </a:lnTo>
                <a:lnTo>
                  <a:pt x="6479" y="4005"/>
                </a:lnTo>
                <a:lnTo>
                  <a:pt x="6489" y="3990"/>
                </a:lnTo>
                <a:lnTo>
                  <a:pt x="6504" y="3962"/>
                </a:lnTo>
                <a:lnTo>
                  <a:pt x="6511" y="3949"/>
                </a:lnTo>
                <a:lnTo>
                  <a:pt x="6520" y="3937"/>
                </a:lnTo>
                <a:lnTo>
                  <a:pt x="6523" y="3933"/>
                </a:lnTo>
                <a:lnTo>
                  <a:pt x="6527" y="3931"/>
                </a:lnTo>
                <a:lnTo>
                  <a:pt x="6529" y="3930"/>
                </a:lnTo>
                <a:lnTo>
                  <a:pt x="6532" y="3930"/>
                </a:lnTo>
                <a:lnTo>
                  <a:pt x="6546" y="3939"/>
                </a:lnTo>
                <a:lnTo>
                  <a:pt x="6564" y="3950"/>
                </a:lnTo>
                <a:lnTo>
                  <a:pt x="6579" y="3960"/>
                </a:lnTo>
                <a:lnTo>
                  <a:pt x="6586" y="3963"/>
                </a:lnTo>
                <a:lnTo>
                  <a:pt x="6590" y="3960"/>
                </a:lnTo>
                <a:lnTo>
                  <a:pt x="6600" y="3952"/>
                </a:lnTo>
                <a:lnTo>
                  <a:pt x="6606" y="3947"/>
                </a:lnTo>
                <a:lnTo>
                  <a:pt x="6612" y="3940"/>
                </a:lnTo>
                <a:lnTo>
                  <a:pt x="6616" y="3935"/>
                </a:lnTo>
                <a:lnTo>
                  <a:pt x="6618" y="3930"/>
                </a:lnTo>
                <a:lnTo>
                  <a:pt x="6622" y="3921"/>
                </a:lnTo>
                <a:lnTo>
                  <a:pt x="6625" y="3912"/>
                </a:lnTo>
                <a:lnTo>
                  <a:pt x="6627" y="3908"/>
                </a:lnTo>
                <a:lnTo>
                  <a:pt x="6627" y="3904"/>
                </a:lnTo>
                <a:lnTo>
                  <a:pt x="6627" y="3899"/>
                </a:lnTo>
                <a:lnTo>
                  <a:pt x="6625" y="3895"/>
                </a:lnTo>
                <a:lnTo>
                  <a:pt x="6624" y="3893"/>
                </a:lnTo>
                <a:lnTo>
                  <a:pt x="6624" y="3891"/>
                </a:lnTo>
                <a:lnTo>
                  <a:pt x="6625" y="3888"/>
                </a:lnTo>
                <a:lnTo>
                  <a:pt x="6627" y="3886"/>
                </a:lnTo>
                <a:lnTo>
                  <a:pt x="6633" y="3881"/>
                </a:lnTo>
                <a:lnTo>
                  <a:pt x="6639" y="3876"/>
                </a:lnTo>
                <a:lnTo>
                  <a:pt x="6646" y="3872"/>
                </a:lnTo>
                <a:lnTo>
                  <a:pt x="6654" y="3870"/>
                </a:lnTo>
                <a:lnTo>
                  <a:pt x="6657" y="3869"/>
                </a:lnTo>
                <a:lnTo>
                  <a:pt x="6660" y="3869"/>
                </a:lnTo>
                <a:lnTo>
                  <a:pt x="6662" y="3869"/>
                </a:lnTo>
                <a:lnTo>
                  <a:pt x="6663" y="3870"/>
                </a:lnTo>
                <a:lnTo>
                  <a:pt x="6666" y="3873"/>
                </a:lnTo>
                <a:lnTo>
                  <a:pt x="6671" y="3874"/>
                </a:lnTo>
                <a:lnTo>
                  <a:pt x="6678" y="3876"/>
                </a:lnTo>
                <a:lnTo>
                  <a:pt x="6684" y="3877"/>
                </a:lnTo>
                <a:lnTo>
                  <a:pt x="6698" y="3878"/>
                </a:lnTo>
                <a:lnTo>
                  <a:pt x="6706" y="3882"/>
                </a:lnTo>
                <a:lnTo>
                  <a:pt x="6711" y="3883"/>
                </a:lnTo>
                <a:lnTo>
                  <a:pt x="6718" y="3883"/>
                </a:lnTo>
                <a:lnTo>
                  <a:pt x="6725" y="3883"/>
                </a:lnTo>
                <a:lnTo>
                  <a:pt x="6732" y="3882"/>
                </a:lnTo>
                <a:lnTo>
                  <a:pt x="6741" y="3882"/>
                </a:lnTo>
                <a:lnTo>
                  <a:pt x="6748" y="3882"/>
                </a:lnTo>
                <a:lnTo>
                  <a:pt x="6750" y="3883"/>
                </a:lnTo>
                <a:lnTo>
                  <a:pt x="6753" y="3884"/>
                </a:lnTo>
                <a:lnTo>
                  <a:pt x="6754" y="3886"/>
                </a:lnTo>
                <a:lnTo>
                  <a:pt x="6755" y="3888"/>
                </a:lnTo>
                <a:lnTo>
                  <a:pt x="6757" y="3893"/>
                </a:lnTo>
                <a:lnTo>
                  <a:pt x="6757" y="3900"/>
                </a:lnTo>
                <a:lnTo>
                  <a:pt x="6758" y="3908"/>
                </a:lnTo>
                <a:lnTo>
                  <a:pt x="6758" y="3915"/>
                </a:lnTo>
                <a:lnTo>
                  <a:pt x="6757" y="3922"/>
                </a:lnTo>
                <a:lnTo>
                  <a:pt x="6756" y="3929"/>
                </a:lnTo>
                <a:lnTo>
                  <a:pt x="6754" y="3935"/>
                </a:lnTo>
                <a:lnTo>
                  <a:pt x="6752" y="3938"/>
                </a:lnTo>
                <a:lnTo>
                  <a:pt x="6751" y="3941"/>
                </a:lnTo>
                <a:lnTo>
                  <a:pt x="6750" y="3946"/>
                </a:lnTo>
                <a:lnTo>
                  <a:pt x="6750" y="3951"/>
                </a:lnTo>
                <a:lnTo>
                  <a:pt x="6750" y="3956"/>
                </a:lnTo>
                <a:lnTo>
                  <a:pt x="6751" y="3961"/>
                </a:lnTo>
                <a:lnTo>
                  <a:pt x="6753" y="3966"/>
                </a:lnTo>
                <a:lnTo>
                  <a:pt x="6755" y="3971"/>
                </a:lnTo>
                <a:lnTo>
                  <a:pt x="6757" y="3974"/>
                </a:lnTo>
                <a:lnTo>
                  <a:pt x="6769" y="3983"/>
                </a:lnTo>
                <a:lnTo>
                  <a:pt x="6787" y="3994"/>
                </a:lnTo>
                <a:lnTo>
                  <a:pt x="6796" y="3998"/>
                </a:lnTo>
                <a:lnTo>
                  <a:pt x="6804" y="4002"/>
                </a:lnTo>
                <a:lnTo>
                  <a:pt x="6811" y="4004"/>
                </a:lnTo>
                <a:lnTo>
                  <a:pt x="6815" y="4004"/>
                </a:lnTo>
                <a:lnTo>
                  <a:pt x="6820" y="4002"/>
                </a:lnTo>
                <a:lnTo>
                  <a:pt x="6824" y="4002"/>
                </a:lnTo>
                <a:lnTo>
                  <a:pt x="6826" y="4003"/>
                </a:lnTo>
                <a:lnTo>
                  <a:pt x="6828" y="4004"/>
                </a:lnTo>
                <a:lnTo>
                  <a:pt x="6829" y="4006"/>
                </a:lnTo>
                <a:lnTo>
                  <a:pt x="6830" y="4008"/>
                </a:lnTo>
                <a:lnTo>
                  <a:pt x="6832" y="4014"/>
                </a:lnTo>
                <a:lnTo>
                  <a:pt x="6837" y="4019"/>
                </a:lnTo>
                <a:lnTo>
                  <a:pt x="6842" y="4023"/>
                </a:lnTo>
                <a:lnTo>
                  <a:pt x="6844" y="4024"/>
                </a:lnTo>
                <a:lnTo>
                  <a:pt x="6848" y="4021"/>
                </a:lnTo>
                <a:lnTo>
                  <a:pt x="6859" y="4014"/>
                </a:lnTo>
                <a:lnTo>
                  <a:pt x="6864" y="4008"/>
                </a:lnTo>
                <a:lnTo>
                  <a:pt x="6868" y="4003"/>
                </a:lnTo>
                <a:lnTo>
                  <a:pt x="6871" y="4000"/>
                </a:lnTo>
                <a:lnTo>
                  <a:pt x="6871" y="3997"/>
                </a:lnTo>
                <a:lnTo>
                  <a:pt x="6872" y="3995"/>
                </a:lnTo>
                <a:lnTo>
                  <a:pt x="6871" y="3992"/>
                </a:lnTo>
                <a:lnTo>
                  <a:pt x="6869" y="3983"/>
                </a:lnTo>
                <a:lnTo>
                  <a:pt x="6868" y="3972"/>
                </a:lnTo>
                <a:lnTo>
                  <a:pt x="6869" y="3956"/>
                </a:lnTo>
                <a:lnTo>
                  <a:pt x="6871" y="3940"/>
                </a:lnTo>
                <a:lnTo>
                  <a:pt x="6873" y="3912"/>
                </a:lnTo>
                <a:lnTo>
                  <a:pt x="6874" y="3900"/>
                </a:lnTo>
                <a:lnTo>
                  <a:pt x="6876" y="3892"/>
                </a:lnTo>
                <a:lnTo>
                  <a:pt x="6880" y="3876"/>
                </a:lnTo>
                <a:lnTo>
                  <a:pt x="6882" y="3868"/>
                </a:lnTo>
                <a:lnTo>
                  <a:pt x="6886" y="3863"/>
                </a:lnTo>
                <a:lnTo>
                  <a:pt x="6887" y="3862"/>
                </a:lnTo>
                <a:lnTo>
                  <a:pt x="6889" y="3862"/>
                </a:lnTo>
                <a:lnTo>
                  <a:pt x="6891" y="3862"/>
                </a:lnTo>
                <a:lnTo>
                  <a:pt x="6894" y="3865"/>
                </a:lnTo>
                <a:lnTo>
                  <a:pt x="6897" y="3870"/>
                </a:lnTo>
                <a:lnTo>
                  <a:pt x="6902" y="3874"/>
                </a:lnTo>
                <a:lnTo>
                  <a:pt x="6906" y="3878"/>
                </a:lnTo>
                <a:lnTo>
                  <a:pt x="6910" y="3882"/>
                </a:lnTo>
                <a:lnTo>
                  <a:pt x="6915" y="3885"/>
                </a:lnTo>
                <a:lnTo>
                  <a:pt x="6918" y="3888"/>
                </a:lnTo>
                <a:lnTo>
                  <a:pt x="6920" y="3892"/>
                </a:lnTo>
                <a:lnTo>
                  <a:pt x="6922" y="3896"/>
                </a:lnTo>
                <a:lnTo>
                  <a:pt x="6925" y="3908"/>
                </a:lnTo>
                <a:lnTo>
                  <a:pt x="6928" y="3921"/>
                </a:lnTo>
                <a:lnTo>
                  <a:pt x="6932" y="3935"/>
                </a:lnTo>
                <a:lnTo>
                  <a:pt x="6938" y="3947"/>
                </a:lnTo>
                <a:lnTo>
                  <a:pt x="6942" y="3952"/>
                </a:lnTo>
                <a:lnTo>
                  <a:pt x="6947" y="3957"/>
                </a:lnTo>
                <a:lnTo>
                  <a:pt x="6954" y="3962"/>
                </a:lnTo>
                <a:lnTo>
                  <a:pt x="6963" y="3968"/>
                </a:lnTo>
                <a:lnTo>
                  <a:pt x="6970" y="3974"/>
                </a:lnTo>
                <a:lnTo>
                  <a:pt x="6976" y="3980"/>
                </a:lnTo>
                <a:lnTo>
                  <a:pt x="6978" y="3983"/>
                </a:lnTo>
                <a:lnTo>
                  <a:pt x="6979" y="3986"/>
                </a:lnTo>
                <a:lnTo>
                  <a:pt x="6981" y="3990"/>
                </a:lnTo>
                <a:lnTo>
                  <a:pt x="6981" y="3993"/>
                </a:lnTo>
                <a:lnTo>
                  <a:pt x="6978" y="4007"/>
                </a:lnTo>
                <a:lnTo>
                  <a:pt x="6977" y="4023"/>
                </a:lnTo>
                <a:lnTo>
                  <a:pt x="6977" y="4030"/>
                </a:lnTo>
                <a:lnTo>
                  <a:pt x="6978" y="4039"/>
                </a:lnTo>
                <a:lnTo>
                  <a:pt x="6981" y="4045"/>
                </a:lnTo>
                <a:lnTo>
                  <a:pt x="6983" y="4052"/>
                </a:lnTo>
                <a:lnTo>
                  <a:pt x="6985" y="4058"/>
                </a:lnTo>
                <a:lnTo>
                  <a:pt x="6988" y="4062"/>
                </a:lnTo>
                <a:lnTo>
                  <a:pt x="6991" y="4064"/>
                </a:lnTo>
                <a:lnTo>
                  <a:pt x="6993" y="4067"/>
                </a:lnTo>
                <a:lnTo>
                  <a:pt x="6997" y="4070"/>
                </a:lnTo>
                <a:lnTo>
                  <a:pt x="7000" y="4073"/>
                </a:lnTo>
                <a:lnTo>
                  <a:pt x="7014" y="4086"/>
                </a:lnTo>
                <a:lnTo>
                  <a:pt x="7039" y="4107"/>
                </a:lnTo>
                <a:lnTo>
                  <a:pt x="7064" y="4129"/>
                </a:lnTo>
                <a:lnTo>
                  <a:pt x="7078" y="4142"/>
                </a:lnTo>
                <a:lnTo>
                  <a:pt x="7080" y="4150"/>
                </a:lnTo>
                <a:lnTo>
                  <a:pt x="7082" y="4161"/>
                </a:lnTo>
                <a:lnTo>
                  <a:pt x="7084" y="4168"/>
                </a:lnTo>
                <a:lnTo>
                  <a:pt x="7086" y="4175"/>
                </a:lnTo>
                <a:lnTo>
                  <a:pt x="7089" y="4183"/>
                </a:lnTo>
                <a:lnTo>
                  <a:pt x="7093" y="4193"/>
                </a:lnTo>
                <a:lnTo>
                  <a:pt x="7098" y="4201"/>
                </a:lnTo>
                <a:lnTo>
                  <a:pt x="7103" y="4207"/>
                </a:lnTo>
                <a:lnTo>
                  <a:pt x="7109" y="4213"/>
                </a:lnTo>
                <a:lnTo>
                  <a:pt x="7115" y="4217"/>
                </a:lnTo>
                <a:lnTo>
                  <a:pt x="7119" y="4222"/>
                </a:lnTo>
                <a:lnTo>
                  <a:pt x="7123" y="4226"/>
                </a:lnTo>
                <a:lnTo>
                  <a:pt x="7126" y="4233"/>
                </a:lnTo>
                <a:lnTo>
                  <a:pt x="7128" y="4240"/>
                </a:lnTo>
                <a:lnTo>
                  <a:pt x="7130" y="4260"/>
                </a:lnTo>
                <a:lnTo>
                  <a:pt x="7132" y="4284"/>
                </a:lnTo>
                <a:lnTo>
                  <a:pt x="7133" y="4307"/>
                </a:lnTo>
                <a:lnTo>
                  <a:pt x="7132" y="4323"/>
                </a:lnTo>
                <a:lnTo>
                  <a:pt x="7129" y="4335"/>
                </a:lnTo>
                <a:lnTo>
                  <a:pt x="7125" y="4351"/>
                </a:lnTo>
                <a:lnTo>
                  <a:pt x="7122" y="4360"/>
                </a:lnTo>
                <a:lnTo>
                  <a:pt x="7118" y="4369"/>
                </a:lnTo>
                <a:lnTo>
                  <a:pt x="7114" y="4378"/>
                </a:lnTo>
                <a:lnTo>
                  <a:pt x="7107" y="4388"/>
                </a:lnTo>
                <a:lnTo>
                  <a:pt x="7095" y="4408"/>
                </a:lnTo>
                <a:lnTo>
                  <a:pt x="7083" y="4430"/>
                </a:lnTo>
                <a:lnTo>
                  <a:pt x="7078" y="4440"/>
                </a:lnTo>
                <a:lnTo>
                  <a:pt x="7075" y="4449"/>
                </a:lnTo>
                <a:lnTo>
                  <a:pt x="7072" y="4458"/>
                </a:lnTo>
                <a:lnTo>
                  <a:pt x="7071" y="4463"/>
                </a:lnTo>
                <a:lnTo>
                  <a:pt x="7070" y="4477"/>
                </a:lnTo>
                <a:lnTo>
                  <a:pt x="7067" y="4497"/>
                </a:lnTo>
                <a:lnTo>
                  <a:pt x="7066" y="4507"/>
                </a:lnTo>
                <a:lnTo>
                  <a:pt x="7064" y="4515"/>
                </a:lnTo>
                <a:lnTo>
                  <a:pt x="7062" y="4522"/>
                </a:lnTo>
                <a:lnTo>
                  <a:pt x="7059" y="4525"/>
                </a:lnTo>
                <a:lnTo>
                  <a:pt x="7049" y="4525"/>
                </a:lnTo>
                <a:lnTo>
                  <a:pt x="7032" y="4525"/>
                </a:lnTo>
                <a:lnTo>
                  <a:pt x="7023" y="4525"/>
                </a:lnTo>
                <a:lnTo>
                  <a:pt x="7016" y="4527"/>
                </a:lnTo>
                <a:lnTo>
                  <a:pt x="7012" y="4528"/>
                </a:lnTo>
                <a:lnTo>
                  <a:pt x="7009" y="4530"/>
                </a:lnTo>
                <a:lnTo>
                  <a:pt x="7006" y="4533"/>
                </a:lnTo>
                <a:lnTo>
                  <a:pt x="7004" y="4536"/>
                </a:lnTo>
                <a:lnTo>
                  <a:pt x="6999" y="4543"/>
                </a:lnTo>
                <a:lnTo>
                  <a:pt x="6995" y="4548"/>
                </a:lnTo>
                <a:lnTo>
                  <a:pt x="6991" y="4552"/>
                </a:lnTo>
                <a:lnTo>
                  <a:pt x="6986" y="4556"/>
                </a:lnTo>
                <a:lnTo>
                  <a:pt x="6979" y="4562"/>
                </a:lnTo>
                <a:lnTo>
                  <a:pt x="6976" y="4563"/>
                </a:lnTo>
                <a:lnTo>
                  <a:pt x="6974" y="4558"/>
                </a:lnTo>
                <a:lnTo>
                  <a:pt x="6970" y="4548"/>
                </a:lnTo>
                <a:lnTo>
                  <a:pt x="6966" y="4544"/>
                </a:lnTo>
                <a:lnTo>
                  <a:pt x="6961" y="4541"/>
                </a:lnTo>
                <a:lnTo>
                  <a:pt x="6959" y="4541"/>
                </a:lnTo>
                <a:lnTo>
                  <a:pt x="6955" y="4541"/>
                </a:lnTo>
                <a:lnTo>
                  <a:pt x="6951" y="4542"/>
                </a:lnTo>
                <a:lnTo>
                  <a:pt x="6947" y="4544"/>
                </a:lnTo>
                <a:lnTo>
                  <a:pt x="6941" y="4548"/>
                </a:lnTo>
                <a:lnTo>
                  <a:pt x="6937" y="4552"/>
                </a:lnTo>
                <a:lnTo>
                  <a:pt x="6934" y="4555"/>
                </a:lnTo>
                <a:lnTo>
                  <a:pt x="6932" y="4558"/>
                </a:lnTo>
                <a:lnTo>
                  <a:pt x="6930" y="4561"/>
                </a:lnTo>
                <a:lnTo>
                  <a:pt x="6927" y="4561"/>
                </a:lnTo>
                <a:lnTo>
                  <a:pt x="6922" y="4561"/>
                </a:lnTo>
                <a:lnTo>
                  <a:pt x="6915" y="4558"/>
                </a:lnTo>
                <a:lnTo>
                  <a:pt x="6899" y="4554"/>
                </a:lnTo>
                <a:lnTo>
                  <a:pt x="6886" y="4552"/>
                </a:lnTo>
                <a:lnTo>
                  <a:pt x="6876" y="4549"/>
                </a:lnTo>
                <a:lnTo>
                  <a:pt x="6866" y="4546"/>
                </a:lnTo>
                <a:lnTo>
                  <a:pt x="6864" y="4545"/>
                </a:lnTo>
                <a:lnTo>
                  <a:pt x="6862" y="4542"/>
                </a:lnTo>
                <a:lnTo>
                  <a:pt x="6859" y="4539"/>
                </a:lnTo>
                <a:lnTo>
                  <a:pt x="6857" y="4534"/>
                </a:lnTo>
                <a:lnTo>
                  <a:pt x="6853" y="4524"/>
                </a:lnTo>
                <a:lnTo>
                  <a:pt x="6848" y="4511"/>
                </a:lnTo>
                <a:lnTo>
                  <a:pt x="6844" y="4499"/>
                </a:lnTo>
                <a:lnTo>
                  <a:pt x="6839" y="4487"/>
                </a:lnTo>
                <a:lnTo>
                  <a:pt x="6837" y="4481"/>
                </a:lnTo>
                <a:lnTo>
                  <a:pt x="6834" y="4477"/>
                </a:lnTo>
                <a:lnTo>
                  <a:pt x="6831" y="4471"/>
                </a:lnTo>
                <a:lnTo>
                  <a:pt x="6828" y="4468"/>
                </a:lnTo>
                <a:lnTo>
                  <a:pt x="6814" y="4456"/>
                </a:lnTo>
                <a:lnTo>
                  <a:pt x="6803" y="4443"/>
                </a:lnTo>
                <a:lnTo>
                  <a:pt x="6796" y="4433"/>
                </a:lnTo>
                <a:lnTo>
                  <a:pt x="6794" y="4430"/>
                </a:lnTo>
                <a:lnTo>
                  <a:pt x="6795" y="4423"/>
                </a:lnTo>
                <a:lnTo>
                  <a:pt x="6797" y="4410"/>
                </a:lnTo>
                <a:lnTo>
                  <a:pt x="6798" y="4403"/>
                </a:lnTo>
                <a:lnTo>
                  <a:pt x="6798" y="4398"/>
                </a:lnTo>
                <a:lnTo>
                  <a:pt x="6798" y="4396"/>
                </a:lnTo>
                <a:lnTo>
                  <a:pt x="6797" y="4395"/>
                </a:lnTo>
                <a:lnTo>
                  <a:pt x="6796" y="4395"/>
                </a:lnTo>
                <a:lnTo>
                  <a:pt x="6795" y="4396"/>
                </a:lnTo>
                <a:lnTo>
                  <a:pt x="6787" y="4413"/>
                </a:lnTo>
                <a:lnTo>
                  <a:pt x="6775" y="4440"/>
                </a:lnTo>
                <a:lnTo>
                  <a:pt x="6772" y="4447"/>
                </a:lnTo>
                <a:lnTo>
                  <a:pt x="6769" y="4453"/>
                </a:lnTo>
                <a:lnTo>
                  <a:pt x="6766" y="4458"/>
                </a:lnTo>
                <a:lnTo>
                  <a:pt x="6762" y="4462"/>
                </a:lnTo>
                <a:lnTo>
                  <a:pt x="6758" y="4464"/>
                </a:lnTo>
                <a:lnTo>
                  <a:pt x="6754" y="4465"/>
                </a:lnTo>
                <a:lnTo>
                  <a:pt x="6750" y="4463"/>
                </a:lnTo>
                <a:lnTo>
                  <a:pt x="6747" y="4459"/>
                </a:lnTo>
                <a:lnTo>
                  <a:pt x="6729" y="4434"/>
                </a:lnTo>
                <a:lnTo>
                  <a:pt x="6710" y="4404"/>
                </a:lnTo>
                <a:lnTo>
                  <a:pt x="6701" y="4392"/>
                </a:lnTo>
                <a:lnTo>
                  <a:pt x="6692" y="4381"/>
                </a:lnTo>
                <a:lnTo>
                  <a:pt x="6689" y="4377"/>
                </a:lnTo>
                <a:lnTo>
                  <a:pt x="6686" y="4374"/>
                </a:lnTo>
                <a:lnTo>
                  <a:pt x="6683" y="4372"/>
                </a:lnTo>
                <a:lnTo>
                  <a:pt x="6681" y="4371"/>
                </a:lnTo>
                <a:lnTo>
                  <a:pt x="6662" y="4372"/>
                </a:lnTo>
                <a:lnTo>
                  <a:pt x="6628" y="4375"/>
                </a:lnTo>
                <a:lnTo>
                  <a:pt x="6610" y="4376"/>
                </a:lnTo>
                <a:lnTo>
                  <a:pt x="6592" y="4379"/>
                </a:lnTo>
                <a:lnTo>
                  <a:pt x="6577" y="4381"/>
                </a:lnTo>
                <a:lnTo>
                  <a:pt x="6565" y="4385"/>
                </a:lnTo>
                <a:lnTo>
                  <a:pt x="6547" y="4391"/>
                </a:lnTo>
                <a:lnTo>
                  <a:pt x="6532" y="4395"/>
                </a:lnTo>
                <a:lnTo>
                  <a:pt x="6526" y="4397"/>
                </a:lnTo>
                <a:lnTo>
                  <a:pt x="6521" y="4398"/>
                </a:lnTo>
                <a:lnTo>
                  <a:pt x="6515" y="4398"/>
                </a:lnTo>
                <a:lnTo>
                  <a:pt x="6511" y="4398"/>
                </a:lnTo>
                <a:lnTo>
                  <a:pt x="6508" y="4397"/>
                </a:lnTo>
                <a:lnTo>
                  <a:pt x="6504" y="4399"/>
                </a:lnTo>
                <a:lnTo>
                  <a:pt x="6501" y="4402"/>
                </a:lnTo>
                <a:lnTo>
                  <a:pt x="6496" y="4405"/>
                </a:lnTo>
                <a:lnTo>
                  <a:pt x="6491" y="4415"/>
                </a:lnTo>
                <a:lnTo>
                  <a:pt x="6487" y="4423"/>
                </a:lnTo>
                <a:lnTo>
                  <a:pt x="6486" y="4424"/>
                </a:lnTo>
                <a:lnTo>
                  <a:pt x="6482" y="4426"/>
                </a:lnTo>
                <a:lnTo>
                  <a:pt x="6478" y="4426"/>
                </a:lnTo>
                <a:lnTo>
                  <a:pt x="6471" y="4427"/>
                </a:lnTo>
                <a:lnTo>
                  <a:pt x="6457" y="4427"/>
                </a:lnTo>
                <a:lnTo>
                  <a:pt x="6440" y="4429"/>
                </a:lnTo>
                <a:lnTo>
                  <a:pt x="6423" y="4427"/>
                </a:lnTo>
                <a:lnTo>
                  <a:pt x="6407" y="4429"/>
                </a:lnTo>
                <a:lnTo>
                  <a:pt x="6396" y="4429"/>
                </a:lnTo>
                <a:lnTo>
                  <a:pt x="6390" y="4431"/>
                </a:lnTo>
                <a:lnTo>
                  <a:pt x="6383" y="4438"/>
                </a:lnTo>
                <a:lnTo>
                  <a:pt x="6375" y="4447"/>
                </a:lnTo>
                <a:lnTo>
                  <a:pt x="6370" y="4453"/>
                </a:lnTo>
                <a:lnTo>
                  <a:pt x="6363" y="4457"/>
                </a:lnTo>
                <a:lnTo>
                  <a:pt x="6360" y="4458"/>
                </a:lnTo>
                <a:lnTo>
                  <a:pt x="6357" y="4459"/>
                </a:lnTo>
                <a:lnTo>
                  <a:pt x="6354" y="4459"/>
                </a:lnTo>
                <a:lnTo>
                  <a:pt x="6350" y="4459"/>
                </a:lnTo>
                <a:lnTo>
                  <a:pt x="6334" y="4458"/>
                </a:lnTo>
                <a:lnTo>
                  <a:pt x="6320" y="4458"/>
                </a:lnTo>
                <a:lnTo>
                  <a:pt x="6314" y="4457"/>
                </a:lnTo>
                <a:lnTo>
                  <a:pt x="6308" y="4456"/>
                </a:lnTo>
                <a:lnTo>
                  <a:pt x="6303" y="4454"/>
                </a:lnTo>
                <a:lnTo>
                  <a:pt x="6298" y="4449"/>
                </a:lnTo>
                <a:lnTo>
                  <a:pt x="6291" y="4442"/>
                </a:lnTo>
                <a:lnTo>
                  <a:pt x="6287" y="4434"/>
                </a:lnTo>
                <a:lnTo>
                  <a:pt x="6286" y="4431"/>
                </a:lnTo>
                <a:lnTo>
                  <a:pt x="6285" y="4427"/>
                </a:lnTo>
                <a:lnTo>
                  <a:pt x="6285" y="4425"/>
                </a:lnTo>
                <a:lnTo>
                  <a:pt x="6286" y="4423"/>
                </a:lnTo>
                <a:close/>
                <a:moveTo>
                  <a:pt x="4732" y="4085"/>
                </a:moveTo>
                <a:lnTo>
                  <a:pt x="4733" y="4079"/>
                </a:lnTo>
                <a:lnTo>
                  <a:pt x="4733" y="4070"/>
                </a:lnTo>
                <a:lnTo>
                  <a:pt x="4731" y="4060"/>
                </a:lnTo>
                <a:lnTo>
                  <a:pt x="4731" y="4050"/>
                </a:lnTo>
                <a:lnTo>
                  <a:pt x="4730" y="4040"/>
                </a:lnTo>
                <a:lnTo>
                  <a:pt x="4732" y="4029"/>
                </a:lnTo>
                <a:lnTo>
                  <a:pt x="4734" y="4025"/>
                </a:lnTo>
                <a:lnTo>
                  <a:pt x="4736" y="4020"/>
                </a:lnTo>
                <a:lnTo>
                  <a:pt x="4739" y="4016"/>
                </a:lnTo>
                <a:lnTo>
                  <a:pt x="4744" y="4012"/>
                </a:lnTo>
                <a:lnTo>
                  <a:pt x="4754" y="4002"/>
                </a:lnTo>
                <a:lnTo>
                  <a:pt x="4768" y="3990"/>
                </a:lnTo>
                <a:lnTo>
                  <a:pt x="4781" y="3974"/>
                </a:lnTo>
                <a:lnTo>
                  <a:pt x="4796" y="3957"/>
                </a:lnTo>
                <a:lnTo>
                  <a:pt x="4822" y="3928"/>
                </a:lnTo>
                <a:lnTo>
                  <a:pt x="4835" y="3911"/>
                </a:lnTo>
                <a:lnTo>
                  <a:pt x="4840" y="3903"/>
                </a:lnTo>
                <a:lnTo>
                  <a:pt x="4847" y="3894"/>
                </a:lnTo>
                <a:lnTo>
                  <a:pt x="4850" y="3891"/>
                </a:lnTo>
                <a:lnTo>
                  <a:pt x="4855" y="3890"/>
                </a:lnTo>
                <a:lnTo>
                  <a:pt x="4856" y="3890"/>
                </a:lnTo>
                <a:lnTo>
                  <a:pt x="4858" y="3891"/>
                </a:lnTo>
                <a:lnTo>
                  <a:pt x="4859" y="3892"/>
                </a:lnTo>
                <a:lnTo>
                  <a:pt x="4860" y="3894"/>
                </a:lnTo>
                <a:lnTo>
                  <a:pt x="4862" y="3899"/>
                </a:lnTo>
                <a:lnTo>
                  <a:pt x="4864" y="3907"/>
                </a:lnTo>
                <a:lnTo>
                  <a:pt x="4865" y="3915"/>
                </a:lnTo>
                <a:lnTo>
                  <a:pt x="4866" y="3925"/>
                </a:lnTo>
                <a:lnTo>
                  <a:pt x="4866" y="3946"/>
                </a:lnTo>
                <a:lnTo>
                  <a:pt x="4866" y="3965"/>
                </a:lnTo>
                <a:lnTo>
                  <a:pt x="4866" y="3976"/>
                </a:lnTo>
                <a:lnTo>
                  <a:pt x="4864" y="3987"/>
                </a:lnTo>
                <a:lnTo>
                  <a:pt x="4861" y="3998"/>
                </a:lnTo>
                <a:lnTo>
                  <a:pt x="4858" y="4008"/>
                </a:lnTo>
                <a:lnTo>
                  <a:pt x="4850" y="4028"/>
                </a:lnTo>
                <a:lnTo>
                  <a:pt x="4845" y="4042"/>
                </a:lnTo>
                <a:lnTo>
                  <a:pt x="4839" y="4060"/>
                </a:lnTo>
                <a:lnTo>
                  <a:pt x="4832" y="4089"/>
                </a:lnTo>
                <a:lnTo>
                  <a:pt x="4825" y="4118"/>
                </a:lnTo>
                <a:lnTo>
                  <a:pt x="4821" y="4139"/>
                </a:lnTo>
                <a:lnTo>
                  <a:pt x="4820" y="4148"/>
                </a:lnTo>
                <a:lnTo>
                  <a:pt x="4816" y="4158"/>
                </a:lnTo>
                <a:lnTo>
                  <a:pt x="4812" y="4170"/>
                </a:lnTo>
                <a:lnTo>
                  <a:pt x="4806" y="4181"/>
                </a:lnTo>
                <a:lnTo>
                  <a:pt x="4796" y="4202"/>
                </a:lnTo>
                <a:lnTo>
                  <a:pt x="4790" y="4213"/>
                </a:lnTo>
                <a:lnTo>
                  <a:pt x="4782" y="4220"/>
                </a:lnTo>
                <a:lnTo>
                  <a:pt x="4771" y="4228"/>
                </a:lnTo>
                <a:lnTo>
                  <a:pt x="4765" y="4234"/>
                </a:lnTo>
                <a:lnTo>
                  <a:pt x="4758" y="4237"/>
                </a:lnTo>
                <a:lnTo>
                  <a:pt x="4753" y="4240"/>
                </a:lnTo>
                <a:lnTo>
                  <a:pt x="4750" y="4241"/>
                </a:lnTo>
                <a:lnTo>
                  <a:pt x="4740" y="4240"/>
                </a:lnTo>
                <a:lnTo>
                  <a:pt x="4730" y="4238"/>
                </a:lnTo>
                <a:lnTo>
                  <a:pt x="4725" y="4236"/>
                </a:lnTo>
                <a:lnTo>
                  <a:pt x="4722" y="4234"/>
                </a:lnTo>
                <a:lnTo>
                  <a:pt x="4721" y="4233"/>
                </a:lnTo>
                <a:lnTo>
                  <a:pt x="4721" y="4230"/>
                </a:lnTo>
                <a:lnTo>
                  <a:pt x="4721" y="4229"/>
                </a:lnTo>
                <a:lnTo>
                  <a:pt x="4722" y="4227"/>
                </a:lnTo>
                <a:lnTo>
                  <a:pt x="4728" y="4221"/>
                </a:lnTo>
                <a:lnTo>
                  <a:pt x="4731" y="4216"/>
                </a:lnTo>
                <a:lnTo>
                  <a:pt x="4731" y="4214"/>
                </a:lnTo>
                <a:lnTo>
                  <a:pt x="4731" y="4211"/>
                </a:lnTo>
                <a:lnTo>
                  <a:pt x="4730" y="4208"/>
                </a:lnTo>
                <a:lnTo>
                  <a:pt x="4729" y="4205"/>
                </a:lnTo>
                <a:lnTo>
                  <a:pt x="4726" y="4194"/>
                </a:lnTo>
                <a:lnTo>
                  <a:pt x="4722" y="4178"/>
                </a:lnTo>
                <a:lnTo>
                  <a:pt x="4718" y="4162"/>
                </a:lnTo>
                <a:lnTo>
                  <a:pt x="4714" y="4153"/>
                </a:lnTo>
                <a:lnTo>
                  <a:pt x="4713" y="4149"/>
                </a:lnTo>
                <a:lnTo>
                  <a:pt x="4713" y="4142"/>
                </a:lnTo>
                <a:lnTo>
                  <a:pt x="4714" y="4135"/>
                </a:lnTo>
                <a:lnTo>
                  <a:pt x="4715" y="4127"/>
                </a:lnTo>
                <a:lnTo>
                  <a:pt x="4717" y="4118"/>
                </a:lnTo>
                <a:lnTo>
                  <a:pt x="4719" y="4111"/>
                </a:lnTo>
                <a:lnTo>
                  <a:pt x="4722" y="4105"/>
                </a:lnTo>
                <a:lnTo>
                  <a:pt x="4725" y="4101"/>
                </a:lnTo>
                <a:lnTo>
                  <a:pt x="4730" y="4094"/>
                </a:lnTo>
                <a:lnTo>
                  <a:pt x="4732" y="4089"/>
                </a:lnTo>
                <a:lnTo>
                  <a:pt x="4732" y="4086"/>
                </a:lnTo>
                <a:lnTo>
                  <a:pt x="4732" y="4085"/>
                </a:lnTo>
                <a:close/>
                <a:moveTo>
                  <a:pt x="4149" y="4417"/>
                </a:moveTo>
                <a:lnTo>
                  <a:pt x="4149" y="4405"/>
                </a:lnTo>
                <a:lnTo>
                  <a:pt x="4149" y="4392"/>
                </a:lnTo>
                <a:lnTo>
                  <a:pt x="4149" y="4385"/>
                </a:lnTo>
                <a:lnTo>
                  <a:pt x="4148" y="4376"/>
                </a:lnTo>
                <a:lnTo>
                  <a:pt x="4146" y="4369"/>
                </a:lnTo>
                <a:lnTo>
                  <a:pt x="4143" y="4361"/>
                </a:lnTo>
                <a:lnTo>
                  <a:pt x="4133" y="4343"/>
                </a:lnTo>
                <a:lnTo>
                  <a:pt x="4120" y="4316"/>
                </a:lnTo>
                <a:lnTo>
                  <a:pt x="4108" y="4289"/>
                </a:lnTo>
                <a:lnTo>
                  <a:pt x="4096" y="4267"/>
                </a:lnTo>
                <a:lnTo>
                  <a:pt x="4091" y="4258"/>
                </a:lnTo>
                <a:lnTo>
                  <a:pt x="4087" y="4248"/>
                </a:lnTo>
                <a:lnTo>
                  <a:pt x="4082" y="4238"/>
                </a:lnTo>
                <a:lnTo>
                  <a:pt x="4079" y="4227"/>
                </a:lnTo>
                <a:lnTo>
                  <a:pt x="4076" y="4217"/>
                </a:lnTo>
                <a:lnTo>
                  <a:pt x="4075" y="4206"/>
                </a:lnTo>
                <a:lnTo>
                  <a:pt x="4074" y="4196"/>
                </a:lnTo>
                <a:lnTo>
                  <a:pt x="4073" y="4188"/>
                </a:lnTo>
                <a:lnTo>
                  <a:pt x="4074" y="4172"/>
                </a:lnTo>
                <a:lnTo>
                  <a:pt x="4075" y="4159"/>
                </a:lnTo>
                <a:lnTo>
                  <a:pt x="4076" y="4150"/>
                </a:lnTo>
                <a:lnTo>
                  <a:pt x="4075" y="4141"/>
                </a:lnTo>
                <a:lnTo>
                  <a:pt x="4065" y="4127"/>
                </a:lnTo>
                <a:lnTo>
                  <a:pt x="4057" y="4112"/>
                </a:lnTo>
                <a:lnTo>
                  <a:pt x="4056" y="4104"/>
                </a:lnTo>
                <a:lnTo>
                  <a:pt x="4052" y="4092"/>
                </a:lnTo>
                <a:lnTo>
                  <a:pt x="4048" y="4081"/>
                </a:lnTo>
                <a:lnTo>
                  <a:pt x="4043" y="4071"/>
                </a:lnTo>
                <a:lnTo>
                  <a:pt x="4034" y="4063"/>
                </a:lnTo>
                <a:lnTo>
                  <a:pt x="4023" y="4052"/>
                </a:lnTo>
                <a:lnTo>
                  <a:pt x="4017" y="4046"/>
                </a:lnTo>
                <a:lnTo>
                  <a:pt x="4013" y="4041"/>
                </a:lnTo>
                <a:lnTo>
                  <a:pt x="4011" y="4036"/>
                </a:lnTo>
                <a:lnTo>
                  <a:pt x="4011" y="4030"/>
                </a:lnTo>
                <a:lnTo>
                  <a:pt x="4015" y="4010"/>
                </a:lnTo>
                <a:lnTo>
                  <a:pt x="4021" y="3979"/>
                </a:lnTo>
                <a:lnTo>
                  <a:pt x="4026" y="3948"/>
                </a:lnTo>
                <a:lnTo>
                  <a:pt x="4030" y="3933"/>
                </a:lnTo>
                <a:lnTo>
                  <a:pt x="4038" y="3926"/>
                </a:lnTo>
                <a:lnTo>
                  <a:pt x="4051" y="3914"/>
                </a:lnTo>
                <a:lnTo>
                  <a:pt x="4058" y="3907"/>
                </a:lnTo>
                <a:lnTo>
                  <a:pt x="4064" y="3899"/>
                </a:lnTo>
                <a:lnTo>
                  <a:pt x="4066" y="3896"/>
                </a:lnTo>
                <a:lnTo>
                  <a:pt x="4067" y="3893"/>
                </a:lnTo>
                <a:lnTo>
                  <a:pt x="4067" y="3890"/>
                </a:lnTo>
                <a:lnTo>
                  <a:pt x="4067" y="3887"/>
                </a:lnTo>
                <a:lnTo>
                  <a:pt x="4064" y="3875"/>
                </a:lnTo>
                <a:lnTo>
                  <a:pt x="4058" y="3865"/>
                </a:lnTo>
                <a:lnTo>
                  <a:pt x="4053" y="3856"/>
                </a:lnTo>
                <a:lnTo>
                  <a:pt x="4050" y="3850"/>
                </a:lnTo>
                <a:lnTo>
                  <a:pt x="4048" y="3845"/>
                </a:lnTo>
                <a:lnTo>
                  <a:pt x="4045" y="3839"/>
                </a:lnTo>
                <a:lnTo>
                  <a:pt x="4044" y="3831"/>
                </a:lnTo>
                <a:lnTo>
                  <a:pt x="4044" y="3826"/>
                </a:lnTo>
                <a:lnTo>
                  <a:pt x="4046" y="3822"/>
                </a:lnTo>
                <a:lnTo>
                  <a:pt x="4047" y="3818"/>
                </a:lnTo>
                <a:lnTo>
                  <a:pt x="4048" y="3816"/>
                </a:lnTo>
                <a:lnTo>
                  <a:pt x="4048" y="3813"/>
                </a:lnTo>
                <a:lnTo>
                  <a:pt x="4047" y="3811"/>
                </a:lnTo>
                <a:lnTo>
                  <a:pt x="4046" y="3809"/>
                </a:lnTo>
                <a:lnTo>
                  <a:pt x="4036" y="3794"/>
                </a:lnTo>
                <a:lnTo>
                  <a:pt x="4029" y="3778"/>
                </a:lnTo>
                <a:lnTo>
                  <a:pt x="4027" y="3769"/>
                </a:lnTo>
                <a:lnTo>
                  <a:pt x="4023" y="3754"/>
                </a:lnTo>
                <a:lnTo>
                  <a:pt x="4020" y="3744"/>
                </a:lnTo>
                <a:lnTo>
                  <a:pt x="4015" y="3735"/>
                </a:lnTo>
                <a:lnTo>
                  <a:pt x="4010" y="3727"/>
                </a:lnTo>
                <a:lnTo>
                  <a:pt x="4004" y="3719"/>
                </a:lnTo>
                <a:lnTo>
                  <a:pt x="3986" y="3706"/>
                </a:lnTo>
                <a:lnTo>
                  <a:pt x="3965" y="3693"/>
                </a:lnTo>
                <a:lnTo>
                  <a:pt x="3956" y="3686"/>
                </a:lnTo>
                <a:lnTo>
                  <a:pt x="3949" y="3679"/>
                </a:lnTo>
                <a:lnTo>
                  <a:pt x="3947" y="3675"/>
                </a:lnTo>
                <a:lnTo>
                  <a:pt x="3945" y="3671"/>
                </a:lnTo>
                <a:lnTo>
                  <a:pt x="3945" y="3668"/>
                </a:lnTo>
                <a:lnTo>
                  <a:pt x="3946" y="3664"/>
                </a:lnTo>
                <a:lnTo>
                  <a:pt x="3954" y="3645"/>
                </a:lnTo>
                <a:lnTo>
                  <a:pt x="3959" y="3626"/>
                </a:lnTo>
                <a:lnTo>
                  <a:pt x="3963" y="3609"/>
                </a:lnTo>
                <a:lnTo>
                  <a:pt x="3964" y="3599"/>
                </a:lnTo>
                <a:lnTo>
                  <a:pt x="3966" y="3588"/>
                </a:lnTo>
                <a:lnTo>
                  <a:pt x="3971" y="3575"/>
                </a:lnTo>
                <a:lnTo>
                  <a:pt x="3973" y="3567"/>
                </a:lnTo>
                <a:lnTo>
                  <a:pt x="3973" y="3560"/>
                </a:lnTo>
                <a:lnTo>
                  <a:pt x="3973" y="3557"/>
                </a:lnTo>
                <a:lnTo>
                  <a:pt x="3972" y="3555"/>
                </a:lnTo>
                <a:lnTo>
                  <a:pt x="3971" y="3553"/>
                </a:lnTo>
                <a:lnTo>
                  <a:pt x="3969" y="3551"/>
                </a:lnTo>
                <a:lnTo>
                  <a:pt x="3959" y="3544"/>
                </a:lnTo>
                <a:lnTo>
                  <a:pt x="3949" y="3538"/>
                </a:lnTo>
                <a:lnTo>
                  <a:pt x="3945" y="3536"/>
                </a:lnTo>
                <a:lnTo>
                  <a:pt x="3940" y="3534"/>
                </a:lnTo>
                <a:lnTo>
                  <a:pt x="3936" y="3533"/>
                </a:lnTo>
                <a:lnTo>
                  <a:pt x="3932" y="3533"/>
                </a:lnTo>
                <a:lnTo>
                  <a:pt x="3921" y="3535"/>
                </a:lnTo>
                <a:lnTo>
                  <a:pt x="3912" y="3537"/>
                </a:lnTo>
                <a:lnTo>
                  <a:pt x="3907" y="3537"/>
                </a:lnTo>
                <a:lnTo>
                  <a:pt x="3902" y="3537"/>
                </a:lnTo>
                <a:lnTo>
                  <a:pt x="3899" y="3535"/>
                </a:lnTo>
                <a:lnTo>
                  <a:pt x="3895" y="3533"/>
                </a:lnTo>
                <a:lnTo>
                  <a:pt x="3888" y="3524"/>
                </a:lnTo>
                <a:lnTo>
                  <a:pt x="3876" y="3513"/>
                </a:lnTo>
                <a:lnTo>
                  <a:pt x="3871" y="3507"/>
                </a:lnTo>
                <a:lnTo>
                  <a:pt x="3866" y="3502"/>
                </a:lnTo>
                <a:lnTo>
                  <a:pt x="3860" y="3498"/>
                </a:lnTo>
                <a:lnTo>
                  <a:pt x="3856" y="3496"/>
                </a:lnTo>
                <a:lnTo>
                  <a:pt x="3846" y="3494"/>
                </a:lnTo>
                <a:lnTo>
                  <a:pt x="3832" y="3492"/>
                </a:lnTo>
                <a:lnTo>
                  <a:pt x="3822" y="3491"/>
                </a:lnTo>
                <a:lnTo>
                  <a:pt x="3816" y="3490"/>
                </a:lnTo>
                <a:lnTo>
                  <a:pt x="3812" y="3491"/>
                </a:lnTo>
                <a:lnTo>
                  <a:pt x="3804" y="3494"/>
                </a:lnTo>
                <a:lnTo>
                  <a:pt x="3792" y="3498"/>
                </a:lnTo>
                <a:lnTo>
                  <a:pt x="3782" y="3504"/>
                </a:lnTo>
                <a:lnTo>
                  <a:pt x="3770" y="3513"/>
                </a:lnTo>
                <a:lnTo>
                  <a:pt x="3756" y="3521"/>
                </a:lnTo>
                <a:lnTo>
                  <a:pt x="3747" y="3525"/>
                </a:lnTo>
                <a:lnTo>
                  <a:pt x="3739" y="3527"/>
                </a:lnTo>
                <a:lnTo>
                  <a:pt x="3730" y="3529"/>
                </a:lnTo>
                <a:lnTo>
                  <a:pt x="3723" y="3527"/>
                </a:lnTo>
                <a:lnTo>
                  <a:pt x="3706" y="3524"/>
                </a:lnTo>
                <a:lnTo>
                  <a:pt x="3690" y="3523"/>
                </a:lnTo>
                <a:lnTo>
                  <a:pt x="3681" y="3523"/>
                </a:lnTo>
                <a:lnTo>
                  <a:pt x="3674" y="3523"/>
                </a:lnTo>
                <a:lnTo>
                  <a:pt x="3668" y="3524"/>
                </a:lnTo>
                <a:lnTo>
                  <a:pt x="3662" y="3526"/>
                </a:lnTo>
                <a:lnTo>
                  <a:pt x="3649" y="3531"/>
                </a:lnTo>
                <a:lnTo>
                  <a:pt x="3629" y="3536"/>
                </a:lnTo>
                <a:lnTo>
                  <a:pt x="3607" y="3540"/>
                </a:lnTo>
                <a:lnTo>
                  <a:pt x="3590" y="3543"/>
                </a:lnTo>
                <a:lnTo>
                  <a:pt x="3585" y="3543"/>
                </a:lnTo>
                <a:lnTo>
                  <a:pt x="3578" y="3540"/>
                </a:lnTo>
                <a:lnTo>
                  <a:pt x="3571" y="3537"/>
                </a:lnTo>
                <a:lnTo>
                  <a:pt x="3562" y="3532"/>
                </a:lnTo>
                <a:lnTo>
                  <a:pt x="3542" y="3517"/>
                </a:lnTo>
                <a:lnTo>
                  <a:pt x="3519" y="3501"/>
                </a:lnTo>
                <a:lnTo>
                  <a:pt x="3497" y="3483"/>
                </a:lnTo>
                <a:lnTo>
                  <a:pt x="3477" y="3468"/>
                </a:lnTo>
                <a:lnTo>
                  <a:pt x="3462" y="3454"/>
                </a:lnTo>
                <a:lnTo>
                  <a:pt x="3454" y="3445"/>
                </a:lnTo>
                <a:lnTo>
                  <a:pt x="3445" y="3428"/>
                </a:lnTo>
                <a:lnTo>
                  <a:pt x="3434" y="3406"/>
                </a:lnTo>
                <a:lnTo>
                  <a:pt x="3429" y="3395"/>
                </a:lnTo>
                <a:lnTo>
                  <a:pt x="3423" y="3386"/>
                </a:lnTo>
                <a:lnTo>
                  <a:pt x="3418" y="3379"/>
                </a:lnTo>
                <a:lnTo>
                  <a:pt x="3414" y="3374"/>
                </a:lnTo>
                <a:lnTo>
                  <a:pt x="3403" y="3367"/>
                </a:lnTo>
                <a:lnTo>
                  <a:pt x="3389" y="3359"/>
                </a:lnTo>
                <a:lnTo>
                  <a:pt x="3383" y="3354"/>
                </a:lnTo>
                <a:lnTo>
                  <a:pt x="3377" y="3348"/>
                </a:lnTo>
                <a:lnTo>
                  <a:pt x="3375" y="3345"/>
                </a:lnTo>
                <a:lnTo>
                  <a:pt x="3374" y="3342"/>
                </a:lnTo>
                <a:lnTo>
                  <a:pt x="3373" y="3339"/>
                </a:lnTo>
                <a:lnTo>
                  <a:pt x="3373" y="3335"/>
                </a:lnTo>
                <a:lnTo>
                  <a:pt x="3377" y="3317"/>
                </a:lnTo>
                <a:lnTo>
                  <a:pt x="3384" y="3294"/>
                </a:lnTo>
                <a:lnTo>
                  <a:pt x="3390" y="3274"/>
                </a:lnTo>
                <a:lnTo>
                  <a:pt x="3394" y="3262"/>
                </a:lnTo>
                <a:lnTo>
                  <a:pt x="3397" y="3248"/>
                </a:lnTo>
                <a:lnTo>
                  <a:pt x="3401" y="3220"/>
                </a:lnTo>
                <a:lnTo>
                  <a:pt x="3402" y="3206"/>
                </a:lnTo>
                <a:lnTo>
                  <a:pt x="3403" y="3191"/>
                </a:lnTo>
                <a:lnTo>
                  <a:pt x="3403" y="3180"/>
                </a:lnTo>
                <a:lnTo>
                  <a:pt x="3403" y="3171"/>
                </a:lnTo>
                <a:lnTo>
                  <a:pt x="3399" y="3157"/>
                </a:lnTo>
                <a:lnTo>
                  <a:pt x="3396" y="3139"/>
                </a:lnTo>
                <a:lnTo>
                  <a:pt x="3395" y="3130"/>
                </a:lnTo>
                <a:lnTo>
                  <a:pt x="3394" y="3124"/>
                </a:lnTo>
                <a:lnTo>
                  <a:pt x="3394" y="3119"/>
                </a:lnTo>
                <a:lnTo>
                  <a:pt x="3396" y="3116"/>
                </a:lnTo>
                <a:lnTo>
                  <a:pt x="3406" y="3100"/>
                </a:lnTo>
                <a:lnTo>
                  <a:pt x="3425" y="3067"/>
                </a:lnTo>
                <a:lnTo>
                  <a:pt x="3436" y="3050"/>
                </a:lnTo>
                <a:lnTo>
                  <a:pt x="3446" y="3033"/>
                </a:lnTo>
                <a:lnTo>
                  <a:pt x="3457" y="3019"/>
                </a:lnTo>
                <a:lnTo>
                  <a:pt x="3464" y="3010"/>
                </a:lnTo>
                <a:lnTo>
                  <a:pt x="3482" y="2995"/>
                </a:lnTo>
                <a:lnTo>
                  <a:pt x="3504" y="2978"/>
                </a:lnTo>
                <a:lnTo>
                  <a:pt x="3523" y="2965"/>
                </a:lnTo>
                <a:lnTo>
                  <a:pt x="3530" y="2959"/>
                </a:lnTo>
                <a:lnTo>
                  <a:pt x="3529" y="2957"/>
                </a:lnTo>
                <a:lnTo>
                  <a:pt x="3529" y="2951"/>
                </a:lnTo>
                <a:lnTo>
                  <a:pt x="3530" y="2948"/>
                </a:lnTo>
                <a:lnTo>
                  <a:pt x="3531" y="2943"/>
                </a:lnTo>
                <a:lnTo>
                  <a:pt x="3533" y="2937"/>
                </a:lnTo>
                <a:lnTo>
                  <a:pt x="3537" y="2930"/>
                </a:lnTo>
                <a:lnTo>
                  <a:pt x="3543" y="2916"/>
                </a:lnTo>
                <a:lnTo>
                  <a:pt x="3548" y="2901"/>
                </a:lnTo>
                <a:lnTo>
                  <a:pt x="3550" y="2894"/>
                </a:lnTo>
                <a:lnTo>
                  <a:pt x="3553" y="2887"/>
                </a:lnTo>
                <a:lnTo>
                  <a:pt x="3558" y="2881"/>
                </a:lnTo>
                <a:lnTo>
                  <a:pt x="3562" y="2876"/>
                </a:lnTo>
                <a:lnTo>
                  <a:pt x="3573" y="2865"/>
                </a:lnTo>
                <a:lnTo>
                  <a:pt x="3585" y="2855"/>
                </a:lnTo>
                <a:lnTo>
                  <a:pt x="3597" y="2844"/>
                </a:lnTo>
                <a:lnTo>
                  <a:pt x="3608" y="2833"/>
                </a:lnTo>
                <a:lnTo>
                  <a:pt x="3617" y="2821"/>
                </a:lnTo>
                <a:lnTo>
                  <a:pt x="3625" y="2812"/>
                </a:lnTo>
                <a:lnTo>
                  <a:pt x="3630" y="2803"/>
                </a:lnTo>
                <a:lnTo>
                  <a:pt x="3632" y="2798"/>
                </a:lnTo>
                <a:lnTo>
                  <a:pt x="3633" y="2793"/>
                </a:lnTo>
                <a:lnTo>
                  <a:pt x="3636" y="2788"/>
                </a:lnTo>
                <a:lnTo>
                  <a:pt x="3638" y="2787"/>
                </a:lnTo>
                <a:lnTo>
                  <a:pt x="3640" y="2786"/>
                </a:lnTo>
                <a:lnTo>
                  <a:pt x="3642" y="2787"/>
                </a:lnTo>
                <a:lnTo>
                  <a:pt x="3646" y="2790"/>
                </a:lnTo>
                <a:lnTo>
                  <a:pt x="3648" y="2793"/>
                </a:lnTo>
                <a:lnTo>
                  <a:pt x="3652" y="2795"/>
                </a:lnTo>
                <a:lnTo>
                  <a:pt x="3656" y="2797"/>
                </a:lnTo>
                <a:lnTo>
                  <a:pt x="3660" y="2798"/>
                </a:lnTo>
                <a:lnTo>
                  <a:pt x="3669" y="2799"/>
                </a:lnTo>
                <a:lnTo>
                  <a:pt x="3676" y="2799"/>
                </a:lnTo>
                <a:lnTo>
                  <a:pt x="3688" y="2798"/>
                </a:lnTo>
                <a:lnTo>
                  <a:pt x="3708" y="2797"/>
                </a:lnTo>
                <a:lnTo>
                  <a:pt x="3729" y="2796"/>
                </a:lnTo>
                <a:lnTo>
                  <a:pt x="3744" y="2793"/>
                </a:lnTo>
                <a:lnTo>
                  <a:pt x="3757" y="2787"/>
                </a:lnTo>
                <a:lnTo>
                  <a:pt x="3769" y="2777"/>
                </a:lnTo>
                <a:lnTo>
                  <a:pt x="3776" y="2773"/>
                </a:lnTo>
                <a:lnTo>
                  <a:pt x="3783" y="2770"/>
                </a:lnTo>
                <a:lnTo>
                  <a:pt x="3788" y="2767"/>
                </a:lnTo>
                <a:lnTo>
                  <a:pt x="3792" y="2766"/>
                </a:lnTo>
                <a:lnTo>
                  <a:pt x="3806" y="2764"/>
                </a:lnTo>
                <a:lnTo>
                  <a:pt x="3828" y="2761"/>
                </a:lnTo>
                <a:lnTo>
                  <a:pt x="3853" y="2756"/>
                </a:lnTo>
                <a:lnTo>
                  <a:pt x="3879" y="2753"/>
                </a:lnTo>
                <a:lnTo>
                  <a:pt x="3906" y="2750"/>
                </a:lnTo>
                <a:lnTo>
                  <a:pt x="3935" y="2746"/>
                </a:lnTo>
                <a:lnTo>
                  <a:pt x="3948" y="2745"/>
                </a:lnTo>
                <a:lnTo>
                  <a:pt x="3961" y="2744"/>
                </a:lnTo>
                <a:lnTo>
                  <a:pt x="3971" y="2744"/>
                </a:lnTo>
                <a:lnTo>
                  <a:pt x="3979" y="2746"/>
                </a:lnTo>
                <a:lnTo>
                  <a:pt x="3990" y="2751"/>
                </a:lnTo>
                <a:lnTo>
                  <a:pt x="4001" y="2756"/>
                </a:lnTo>
                <a:lnTo>
                  <a:pt x="4004" y="2758"/>
                </a:lnTo>
                <a:lnTo>
                  <a:pt x="4007" y="2761"/>
                </a:lnTo>
                <a:lnTo>
                  <a:pt x="4008" y="2763"/>
                </a:lnTo>
                <a:lnTo>
                  <a:pt x="4007" y="2765"/>
                </a:lnTo>
                <a:lnTo>
                  <a:pt x="4002" y="2770"/>
                </a:lnTo>
                <a:lnTo>
                  <a:pt x="3997" y="2777"/>
                </a:lnTo>
                <a:lnTo>
                  <a:pt x="3995" y="2783"/>
                </a:lnTo>
                <a:lnTo>
                  <a:pt x="3994" y="2788"/>
                </a:lnTo>
                <a:lnTo>
                  <a:pt x="3995" y="2793"/>
                </a:lnTo>
                <a:lnTo>
                  <a:pt x="3999" y="2800"/>
                </a:lnTo>
                <a:lnTo>
                  <a:pt x="4003" y="2807"/>
                </a:lnTo>
                <a:lnTo>
                  <a:pt x="4006" y="2815"/>
                </a:lnTo>
                <a:lnTo>
                  <a:pt x="4008" y="2822"/>
                </a:lnTo>
                <a:lnTo>
                  <a:pt x="4010" y="2830"/>
                </a:lnTo>
                <a:lnTo>
                  <a:pt x="4014" y="2843"/>
                </a:lnTo>
                <a:lnTo>
                  <a:pt x="4019" y="2854"/>
                </a:lnTo>
                <a:lnTo>
                  <a:pt x="4021" y="2858"/>
                </a:lnTo>
                <a:lnTo>
                  <a:pt x="4023" y="2861"/>
                </a:lnTo>
                <a:lnTo>
                  <a:pt x="4026" y="2864"/>
                </a:lnTo>
                <a:lnTo>
                  <a:pt x="4029" y="2866"/>
                </a:lnTo>
                <a:lnTo>
                  <a:pt x="4032" y="2867"/>
                </a:lnTo>
                <a:lnTo>
                  <a:pt x="4036" y="2869"/>
                </a:lnTo>
                <a:lnTo>
                  <a:pt x="4042" y="2871"/>
                </a:lnTo>
                <a:lnTo>
                  <a:pt x="4048" y="2871"/>
                </a:lnTo>
                <a:lnTo>
                  <a:pt x="4061" y="2869"/>
                </a:lnTo>
                <a:lnTo>
                  <a:pt x="4073" y="2869"/>
                </a:lnTo>
                <a:lnTo>
                  <a:pt x="4079" y="2869"/>
                </a:lnTo>
                <a:lnTo>
                  <a:pt x="4085" y="2872"/>
                </a:lnTo>
                <a:lnTo>
                  <a:pt x="4090" y="2875"/>
                </a:lnTo>
                <a:lnTo>
                  <a:pt x="4095" y="2880"/>
                </a:lnTo>
                <a:lnTo>
                  <a:pt x="4102" y="2886"/>
                </a:lnTo>
                <a:lnTo>
                  <a:pt x="4111" y="2893"/>
                </a:lnTo>
                <a:lnTo>
                  <a:pt x="4121" y="2899"/>
                </a:lnTo>
                <a:lnTo>
                  <a:pt x="4133" y="2904"/>
                </a:lnTo>
                <a:lnTo>
                  <a:pt x="4145" y="2909"/>
                </a:lnTo>
                <a:lnTo>
                  <a:pt x="4158" y="2913"/>
                </a:lnTo>
                <a:lnTo>
                  <a:pt x="4170" y="2917"/>
                </a:lnTo>
                <a:lnTo>
                  <a:pt x="4182" y="2920"/>
                </a:lnTo>
                <a:lnTo>
                  <a:pt x="4188" y="2920"/>
                </a:lnTo>
                <a:lnTo>
                  <a:pt x="4193" y="2919"/>
                </a:lnTo>
                <a:lnTo>
                  <a:pt x="4198" y="2916"/>
                </a:lnTo>
                <a:lnTo>
                  <a:pt x="4203" y="2911"/>
                </a:lnTo>
                <a:lnTo>
                  <a:pt x="4211" y="2901"/>
                </a:lnTo>
                <a:lnTo>
                  <a:pt x="4220" y="2888"/>
                </a:lnTo>
                <a:lnTo>
                  <a:pt x="4228" y="2877"/>
                </a:lnTo>
                <a:lnTo>
                  <a:pt x="4236" y="2867"/>
                </a:lnTo>
                <a:lnTo>
                  <a:pt x="4241" y="2864"/>
                </a:lnTo>
                <a:lnTo>
                  <a:pt x="4245" y="2862"/>
                </a:lnTo>
                <a:lnTo>
                  <a:pt x="4250" y="2862"/>
                </a:lnTo>
                <a:lnTo>
                  <a:pt x="4255" y="2864"/>
                </a:lnTo>
                <a:lnTo>
                  <a:pt x="4275" y="2876"/>
                </a:lnTo>
                <a:lnTo>
                  <a:pt x="4294" y="2887"/>
                </a:lnTo>
                <a:lnTo>
                  <a:pt x="4304" y="2893"/>
                </a:lnTo>
                <a:lnTo>
                  <a:pt x="4313" y="2897"/>
                </a:lnTo>
                <a:lnTo>
                  <a:pt x="4323" y="2901"/>
                </a:lnTo>
                <a:lnTo>
                  <a:pt x="4334" y="2903"/>
                </a:lnTo>
                <a:lnTo>
                  <a:pt x="4346" y="2905"/>
                </a:lnTo>
                <a:lnTo>
                  <a:pt x="4359" y="2906"/>
                </a:lnTo>
                <a:lnTo>
                  <a:pt x="4373" y="2907"/>
                </a:lnTo>
                <a:lnTo>
                  <a:pt x="4385" y="2907"/>
                </a:lnTo>
                <a:lnTo>
                  <a:pt x="4406" y="2907"/>
                </a:lnTo>
                <a:lnTo>
                  <a:pt x="4415" y="2906"/>
                </a:lnTo>
                <a:lnTo>
                  <a:pt x="4417" y="2903"/>
                </a:lnTo>
                <a:lnTo>
                  <a:pt x="4423" y="2898"/>
                </a:lnTo>
                <a:lnTo>
                  <a:pt x="4428" y="2896"/>
                </a:lnTo>
                <a:lnTo>
                  <a:pt x="4434" y="2895"/>
                </a:lnTo>
                <a:lnTo>
                  <a:pt x="4438" y="2896"/>
                </a:lnTo>
                <a:lnTo>
                  <a:pt x="4442" y="2897"/>
                </a:lnTo>
                <a:lnTo>
                  <a:pt x="4446" y="2899"/>
                </a:lnTo>
                <a:lnTo>
                  <a:pt x="4450" y="2901"/>
                </a:lnTo>
                <a:lnTo>
                  <a:pt x="4465" y="2912"/>
                </a:lnTo>
                <a:lnTo>
                  <a:pt x="4474" y="2918"/>
                </a:lnTo>
                <a:lnTo>
                  <a:pt x="4478" y="2919"/>
                </a:lnTo>
                <a:lnTo>
                  <a:pt x="4482" y="2919"/>
                </a:lnTo>
                <a:lnTo>
                  <a:pt x="4486" y="2918"/>
                </a:lnTo>
                <a:lnTo>
                  <a:pt x="4491" y="2916"/>
                </a:lnTo>
                <a:lnTo>
                  <a:pt x="4503" y="2909"/>
                </a:lnTo>
                <a:lnTo>
                  <a:pt x="4513" y="2903"/>
                </a:lnTo>
                <a:lnTo>
                  <a:pt x="4520" y="2898"/>
                </a:lnTo>
                <a:lnTo>
                  <a:pt x="4524" y="2897"/>
                </a:lnTo>
                <a:lnTo>
                  <a:pt x="4524" y="2889"/>
                </a:lnTo>
                <a:lnTo>
                  <a:pt x="4524" y="2875"/>
                </a:lnTo>
                <a:lnTo>
                  <a:pt x="4524" y="2865"/>
                </a:lnTo>
                <a:lnTo>
                  <a:pt x="4525" y="2856"/>
                </a:lnTo>
                <a:lnTo>
                  <a:pt x="4527" y="2846"/>
                </a:lnTo>
                <a:lnTo>
                  <a:pt x="4529" y="2839"/>
                </a:lnTo>
                <a:lnTo>
                  <a:pt x="4535" y="2825"/>
                </a:lnTo>
                <a:lnTo>
                  <a:pt x="4541" y="2813"/>
                </a:lnTo>
                <a:lnTo>
                  <a:pt x="4546" y="2802"/>
                </a:lnTo>
                <a:lnTo>
                  <a:pt x="4549" y="2797"/>
                </a:lnTo>
                <a:lnTo>
                  <a:pt x="4551" y="2790"/>
                </a:lnTo>
                <a:lnTo>
                  <a:pt x="4551" y="2779"/>
                </a:lnTo>
                <a:lnTo>
                  <a:pt x="4551" y="2775"/>
                </a:lnTo>
                <a:lnTo>
                  <a:pt x="4549" y="2771"/>
                </a:lnTo>
                <a:lnTo>
                  <a:pt x="4547" y="2770"/>
                </a:lnTo>
                <a:lnTo>
                  <a:pt x="4544" y="2769"/>
                </a:lnTo>
                <a:lnTo>
                  <a:pt x="4542" y="2769"/>
                </a:lnTo>
                <a:lnTo>
                  <a:pt x="4539" y="2769"/>
                </a:lnTo>
                <a:lnTo>
                  <a:pt x="4527" y="2773"/>
                </a:lnTo>
                <a:lnTo>
                  <a:pt x="4514" y="2780"/>
                </a:lnTo>
                <a:lnTo>
                  <a:pt x="4508" y="2784"/>
                </a:lnTo>
                <a:lnTo>
                  <a:pt x="4503" y="2785"/>
                </a:lnTo>
                <a:lnTo>
                  <a:pt x="4498" y="2786"/>
                </a:lnTo>
                <a:lnTo>
                  <a:pt x="4494" y="2785"/>
                </a:lnTo>
                <a:lnTo>
                  <a:pt x="4486" y="2778"/>
                </a:lnTo>
                <a:lnTo>
                  <a:pt x="4475" y="2773"/>
                </a:lnTo>
                <a:lnTo>
                  <a:pt x="4470" y="2771"/>
                </a:lnTo>
                <a:lnTo>
                  <a:pt x="4465" y="2769"/>
                </a:lnTo>
                <a:lnTo>
                  <a:pt x="4460" y="2769"/>
                </a:lnTo>
                <a:lnTo>
                  <a:pt x="4454" y="2771"/>
                </a:lnTo>
                <a:lnTo>
                  <a:pt x="4444" y="2776"/>
                </a:lnTo>
                <a:lnTo>
                  <a:pt x="4432" y="2780"/>
                </a:lnTo>
                <a:lnTo>
                  <a:pt x="4423" y="2784"/>
                </a:lnTo>
                <a:lnTo>
                  <a:pt x="4416" y="2785"/>
                </a:lnTo>
                <a:lnTo>
                  <a:pt x="4403" y="2787"/>
                </a:lnTo>
                <a:lnTo>
                  <a:pt x="4382" y="2791"/>
                </a:lnTo>
                <a:lnTo>
                  <a:pt x="4363" y="2796"/>
                </a:lnTo>
                <a:lnTo>
                  <a:pt x="4355" y="2799"/>
                </a:lnTo>
                <a:lnTo>
                  <a:pt x="4352" y="2795"/>
                </a:lnTo>
                <a:lnTo>
                  <a:pt x="4344" y="2787"/>
                </a:lnTo>
                <a:lnTo>
                  <a:pt x="4341" y="2781"/>
                </a:lnTo>
                <a:lnTo>
                  <a:pt x="4338" y="2775"/>
                </a:lnTo>
                <a:lnTo>
                  <a:pt x="4336" y="2770"/>
                </a:lnTo>
                <a:lnTo>
                  <a:pt x="4336" y="2765"/>
                </a:lnTo>
                <a:lnTo>
                  <a:pt x="4339" y="2756"/>
                </a:lnTo>
                <a:lnTo>
                  <a:pt x="4343" y="2749"/>
                </a:lnTo>
                <a:lnTo>
                  <a:pt x="4344" y="2746"/>
                </a:lnTo>
                <a:lnTo>
                  <a:pt x="4346" y="2742"/>
                </a:lnTo>
                <a:lnTo>
                  <a:pt x="4346" y="2737"/>
                </a:lnTo>
                <a:lnTo>
                  <a:pt x="4346" y="2733"/>
                </a:lnTo>
                <a:lnTo>
                  <a:pt x="4343" y="2724"/>
                </a:lnTo>
                <a:lnTo>
                  <a:pt x="4339" y="2714"/>
                </a:lnTo>
                <a:lnTo>
                  <a:pt x="4338" y="2709"/>
                </a:lnTo>
                <a:lnTo>
                  <a:pt x="4337" y="2705"/>
                </a:lnTo>
                <a:lnTo>
                  <a:pt x="4337" y="2700"/>
                </a:lnTo>
                <a:lnTo>
                  <a:pt x="4339" y="2696"/>
                </a:lnTo>
                <a:lnTo>
                  <a:pt x="4345" y="2684"/>
                </a:lnTo>
                <a:lnTo>
                  <a:pt x="4352" y="2670"/>
                </a:lnTo>
                <a:lnTo>
                  <a:pt x="4355" y="2664"/>
                </a:lnTo>
                <a:lnTo>
                  <a:pt x="4358" y="2659"/>
                </a:lnTo>
                <a:lnTo>
                  <a:pt x="4360" y="2656"/>
                </a:lnTo>
                <a:lnTo>
                  <a:pt x="4363" y="2654"/>
                </a:lnTo>
                <a:lnTo>
                  <a:pt x="4359" y="2654"/>
                </a:lnTo>
                <a:lnTo>
                  <a:pt x="4344" y="2659"/>
                </a:lnTo>
                <a:lnTo>
                  <a:pt x="4327" y="2665"/>
                </a:lnTo>
                <a:lnTo>
                  <a:pt x="4317" y="2668"/>
                </a:lnTo>
                <a:lnTo>
                  <a:pt x="4312" y="2684"/>
                </a:lnTo>
                <a:lnTo>
                  <a:pt x="4308" y="2698"/>
                </a:lnTo>
                <a:lnTo>
                  <a:pt x="4299" y="2692"/>
                </a:lnTo>
                <a:lnTo>
                  <a:pt x="4286" y="2683"/>
                </a:lnTo>
                <a:lnTo>
                  <a:pt x="4279" y="2678"/>
                </a:lnTo>
                <a:lnTo>
                  <a:pt x="4273" y="2675"/>
                </a:lnTo>
                <a:lnTo>
                  <a:pt x="4270" y="2674"/>
                </a:lnTo>
                <a:lnTo>
                  <a:pt x="4268" y="2674"/>
                </a:lnTo>
                <a:lnTo>
                  <a:pt x="4267" y="2674"/>
                </a:lnTo>
                <a:lnTo>
                  <a:pt x="4266" y="2675"/>
                </a:lnTo>
                <a:lnTo>
                  <a:pt x="4264" y="2678"/>
                </a:lnTo>
                <a:lnTo>
                  <a:pt x="4264" y="2682"/>
                </a:lnTo>
                <a:lnTo>
                  <a:pt x="4263" y="2686"/>
                </a:lnTo>
                <a:lnTo>
                  <a:pt x="4264" y="2691"/>
                </a:lnTo>
                <a:lnTo>
                  <a:pt x="4265" y="2702"/>
                </a:lnTo>
                <a:lnTo>
                  <a:pt x="4269" y="2714"/>
                </a:lnTo>
                <a:lnTo>
                  <a:pt x="4269" y="2718"/>
                </a:lnTo>
                <a:lnTo>
                  <a:pt x="4270" y="2722"/>
                </a:lnTo>
                <a:lnTo>
                  <a:pt x="4269" y="2725"/>
                </a:lnTo>
                <a:lnTo>
                  <a:pt x="4269" y="2728"/>
                </a:lnTo>
                <a:lnTo>
                  <a:pt x="4266" y="2733"/>
                </a:lnTo>
                <a:lnTo>
                  <a:pt x="4263" y="2740"/>
                </a:lnTo>
                <a:lnTo>
                  <a:pt x="4254" y="2747"/>
                </a:lnTo>
                <a:lnTo>
                  <a:pt x="4251" y="2751"/>
                </a:lnTo>
                <a:lnTo>
                  <a:pt x="4246" y="2747"/>
                </a:lnTo>
                <a:lnTo>
                  <a:pt x="4235" y="2740"/>
                </a:lnTo>
                <a:lnTo>
                  <a:pt x="4229" y="2734"/>
                </a:lnTo>
                <a:lnTo>
                  <a:pt x="4224" y="2730"/>
                </a:lnTo>
                <a:lnTo>
                  <a:pt x="4221" y="2726"/>
                </a:lnTo>
                <a:lnTo>
                  <a:pt x="4220" y="2723"/>
                </a:lnTo>
                <a:lnTo>
                  <a:pt x="4216" y="2709"/>
                </a:lnTo>
                <a:lnTo>
                  <a:pt x="4206" y="2686"/>
                </a:lnTo>
                <a:lnTo>
                  <a:pt x="4198" y="2663"/>
                </a:lnTo>
                <a:lnTo>
                  <a:pt x="4193" y="2652"/>
                </a:lnTo>
                <a:lnTo>
                  <a:pt x="4192" y="2645"/>
                </a:lnTo>
                <a:lnTo>
                  <a:pt x="4187" y="2637"/>
                </a:lnTo>
                <a:lnTo>
                  <a:pt x="4182" y="2627"/>
                </a:lnTo>
                <a:lnTo>
                  <a:pt x="4177" y="2621"/>
                </a:lnTo>
                <a:lnTo>
                  <a:pt x="4162" y="2612"/>
                </a:lnTo>
                <a:lnTo>
                  <a:pt x="4136" y="2595"/>
                </a:lnTo>
                <a:lnTo>
                  <a:pt x="4108" y="2577"/>
                </a:lnTo>
                <a:lnTo>
                  <a:pt x="4089" y="2564"/>
                </a:lnTo>
                <a:lnTo>
                  <a:pt x="4077" y="2550"/>
                </a:lnTo>
                <a:lnTo>
                  <a:pt x="4065" y="2531"/>
                </a:lnTo>
                <a:lnTo>
                  <a:pt x="4058" y="2523"/>
                </a:lnTo>
                <a:lnTo>
                  <a:pt x="4053" y="2516"/>
                </a:lnTo>
                <a:lnTo>
                  <a:pt x="4051" y="2513"/>
                </a:lnTo>
                <a:lnTo>
                  <a:pt x="4049" y="2512"/>
                </a:lnTo>
                <a:lnTo>
                  <a:pt x="4047" y="2512"/>
                </a:lnTo>
                <a:lnTo>
                  <a:pt x="4046" y="2512"/>
                </a:lnTo>
                <a:lnTo>
                  <a:pt x="4036" y="2526"/>
                </a:lnTo>
                <a:lnTo>
                  <a:pt x="4031" y="2534"/>
                </a:lnTo>
                <a:lnTo>
                  <a:pt x="4032" y="2537"/>
                </a:lnTo>
                <a:lnTo>
                  <a:pt x="4035" y="2544"/>
                </a:lnTo>
                <a:lnTo>
                  <a:pt x="4041" y="2551"/>
                </a:lnTo>
                <a:lnTo>
                  <a:pt x="4046" y="2557"/>
                </a:lnTo>
                <a:lnTo>
                  <a:pt x="4050" y="2562"/>
                </a:lnTo>
                <a:lnTo>
                  <a:pt x="4055" y="2572"/>
                </a:lnTo>
                <a:lnTo>
                  <a:pt x="4059" y="2578"/>
                </a:lnTo>
                <a:lnTo>
                  <a:pt x="4065" y="2584"/>
                </a:lnTo>
                <a:lnTo>
                  <a:pt x="4072" y="2591"/>
                </a:lnTo>
                <a:lnTo>
                  <a:pt x="4082" y="2598"/>
                </a:lnTo>
                <a:lnTo>
                  <a:pt x="4108" y="2615"/>
                </a:lnTo>
                <a:lnTo>
                  <a:pt x="4136" y="2634"/>
                </a:lnTo>
                <a:lnTo>
                  <a:pt x="4159" y="2650"/>
                </a:lnTo>
                <a:lnTo>
                  <a:pt x="4170" y="2659"/>
                </a:lnTo>
                <a:lnTo>
                  <a:pt x="4171" y="2662"/>
                </a:lnTo>
                <a:lnTo>
                  <a:pt x="4171" y="2666"/>
                </a:lnTo>
                <a:lnTo>
                  <a:pt x="4171" y="2670"/>
                </a:lnTo>
                <a:lnTo>
                  <a:pt x="4170" y="2676"/>
                </a:lnTo>
                <a:lnTo>
                  <a:pt x="4169" y="2684"/>
                </a:lnTo>
                <a:lnTo>
                  <a:pt x="4168" y="2688"/>
                </a:lnTo>
                <a:lnTo>
                  <a:pt x="4163" y="2684"/>
                </a:lnTo>
                <a:lnTo>
                  <a:pt x="4152" y="2677"/>
                </a:lnTo>
                <a:lnTo>
                  <a:pt x="4145" y="2674"/>
                </a:lnTo>
                <a:lnTo>
                  <a:pt x="4139" y="2671"/>
                </a:lnTo>
                <a:lnTo>
                  <a:pt x="4137" y="2670"/>
                </a:lnTo>
                <a:lnTo>
                  <a:pt x="4136" y="2670"/>
                </a:lnTo>
                <a:lnTo>
                  <a:pt x="4135" y="2671"/>
                </a:lnTo>
                <a:lnTo>
                  <a:pt x="4134" y="2672"/>
                </a:lnTo>
                <a:lnTo>
                  <a:pt x="4135" y="2677"/>
                </a:lnTo>
                <a:lnTo>
                  <a:pt x="4137" y="2681"/>
                </a:lnTo>
                <a:lnTo>
                  <a:pt x="4140" y="2685"/>
                </a:lnTo>
                <a:lnTo>
                  <a:pt x="4143" y="2690"/>
                </a:lnTo>
                <a:lnTo>
                  <a:pt x="4145" y="2694"/>
                </a:lnTo>
                <a:lnTo>
                  <a:pt x="4147" y="2699"/>
                </a:lnTo>
                <a:lnTo>
                  <a:pt x="4148" y="2702"/>
                </a:lnTo>
                <a:lnTo>
                  <a:pt x="4147" y="2704"/>
                </a:lnTo>
                <a:lnTo>
                  <a:pt x="4139" y="2712"/>
                </a:lnTo>
                <a:lnTo>
                  <a:pt x="4126" y="2725"/>
                </a:lnTo>
                <a:lnTo>
                  <a:pt x="4119" y="2731"/>
                </a:lnTo>
                <a:lnTo>
                  <a:pt x="4113" y="2735"/>
                </a:lnTo>
                <a:lnTo>
                  <a:pt x="4110" y="2737"/>
                </a:lnTo>
                <a:lnTo>
                  <a:pt x="4108" y="2739"/>
                </a:lnTo>
                <a:lnTo>
                  <a:pt x="4105" y="2739"/>
                </a:lnTo>
                <a:lnTo>
                  <a:pt x="4104" y="2739"/>
                </a:lnTo>
                <a:lnTo>
                  <a:pt x="4102" y="2736"/>
                </a:lnTo>
                <a:lnTo>
                  <a:pt x="4100" y="2736"/>
                </a:lnTo>
                <a:lnTo>
                  <a:pt x="4099" y="2736"/>
                </a:lnTo>
                <a:lnTo>
                  <a:pt x="4097" y="2737"/>
                </a:lnTo>
                <a:lnTo>
                  <a:pt x="4095" y="2741"/>
                </a:lnTo>
                <a:lnTo>
                  <a:pt x="4095" y="2744"/>
                </a:lnTo>
                <a:lnTo>
                  <a:pt x="4095" y="2748"/>
                </a:lnTo>
                <a:lnTo>
                  <a:pt x="4094" y="2753"/>
                </a:lnTo>
                <a:lnTo>
                  <a:pt x="4093" y="2756"/>
                </a:lnTo>
                <a:lnTo>
                  <a:pt x="4092" y="2758"/>
                </a:lnTo>
                <a:lnTo>
                  <a:pt x="4090" y="2761"/>
                </a:lnTo>
                <a:lnTo>
                  <a:pt x="4087" y="2762"/>
                </a:lnTo>
                <a:lnTo>
                  <a:pt x="4082" y="2762"/>
                </a:lnTo>
                <a:lnTo>
                  <a:pt x="4074" y="2758"/>
                </a:lnTo>
                <a:lnTo>
                  <a:pt x="4065" y="2754"/>
                </a:lnTo>
                <a:lnTo>
                  <a:pt x="4054" y="2750"/>
                </a:lnTo>
                <a:lnTo>
                  <a:pt x="4044" y="2745"/>
                </a:lnTo>
                <a:lnTo>
                  <a:pt x="4036" y="2740"/>
                </a:lnTo>
                <a:lnTo>
                  <a:pt x="4033" y="2737"/>
                </a:lnTo>
                <a:lnTo>
                  <a:pt x="4031" y="2736"/>
                </a:lnTo>
                <a:lnTo>
                  <a:pt x="4031" y="2734"/>
                </a:lnTo>
                <a:lnTo>
                  <a:pt x="4031" y="2733"/>
                </a:lnTo>
                <a:lnTo>
                  <a:pt x="4039" y="2730"/>
                </a:lnTo>
                <a:lnTo>
                  <a:pt x="4053" y="2727"/>
                </a:lnTo>
                <a:lnTo>
                  <a:pt x="4067" y="2725"/>
                </a:lnTo>
                <a:lnTo>
                  <a:pt x="4077" y="2724"/>
                </a:lnTo>
                <a:lnTo>
                  <a:pt x="4083" y="2725"/>
                </a:lnTo>
                <a:lnTo>
                  <a:pt x="4091" y="2729"/>
                </a:lnTo>
                <a:lnTo>
                  <a:pt x="4093" y="2731"/>
                </a:lnTo>
                <a:lnTo>
                  <a:pt x="4096" y="2732"/>
                </a:lnTo>
                <a:lnTo>
                  <a:pt x="4097" y="2731"/>
                </a:lnTo>
                <a:lnTo>
                  <a:pt x="4098" y="2729"/>
                </a:lnTo>
                <a:lnTo>
                  <a:pt x="4101" y="2715"/>
                </a:lnTo>
                <a:lnTo>
                  <a:pt x="4105" y="2705"/>
                </a:lnTo>
                <a:lnTo>
                  <a:pt x="4108" y="2701"/>
                </a:lnTo>
                <a:lnTo>
                  <a:pt x="4110" y="2697"/>
                </a:lnTo>
                <a:lnTo>
                  <a:pt x="4111" y="2694"/>
                </a:lnTo>
                <a:lnTo>
                  <a:pt x="4110" y="2691"/>
                </a:lnTo>
                <a:lnTo>
                  <a:pt x="4109" y="2688"/>
                </a:lnTo>
                <a:lnTo>
                  <a:pt x="4105" y="2685"/>
                </a:lnTo>
                <a:lnTo>
                  <a:pt x="4088" y="2672"/>
                </a:lnTo>
                <a:lnTo>
                  <a:pt x="4057" y="2652"/>
                </a:lnTo>
                <a:lnTo>
                  <a:pt x="4041" y="2640"/>
                </a:lnTo>
                <a:lnTo>
                  <a:pt x="4027" y="2630"/>
                </a:lnTo>
                <a:lnTo>
                  <a:pt x="4015" y="2620"/>
                </a:lnTo>
                <a:lnTo>
                  <a:pt x="4010" y="2615"/>
                </a:lnTo>
                <a:lnTo>
                  <a:pt x="4000" y="2600"/>
                </a:lnTo>
                <a:lnTo>
                  <a:pt x="3983" y="2578"/>
                </a:lnTo>
                <a:lnTo>
                  <a:pt x="3967" y="2558"/>
                </a:lnTo>
                <a:lnTo>
                  <a:pt x="3960" y="2550"/>
                </a:lnTo>
                <a:lnTo>
                  <a:pt x="3948" y="2555"/>
                </a:lnTo>
                <a:lnTo>
                  <a:pt x="3935" y="2565"/>
                </a:lnTo>
                <a:lnTo>
                  <a:pt x="3927" y="2572"/>
                </a:lnTo>
                <a:lnTo>
                  <a:pt x="3914" y="2583"/>
                </a:lnTo>
                <a:lnTo>
                  <a:pt x="3906" y="2589"/>
                </a:lnTo>
                <a:lnTo>
                  <a:pt x="3899" y="2593"/>
                </a:lnTo>
                <a:lnTo>
                  <a:pt x="3896" y="2595"/>
                </a:lnTo>
                <a:lnTo>
                  <a:pt x="3893" y="2595"/>
                </a:lnTo>
                <a:lnTo>
                  <a:pt x="3890" y="2595"/>
                </a:lnTo>
                <a:lnTo>
                  <a:pt x="3887" y="2595"/>
                </a:lnTo>
                <a:lnTo>
                  <a:pt x="3874" y="2588"/>
                </a:lnTo>
                <a:lnTo>
                  <a:pt x="3859" y="2580"/>
                </a:lnTo>
                <a:lnTo>
                  <a:pt x="3852" y="2578"/>
                </a:lnTo>
                <a:lnTo>
                  <a:pt x="3846" y="2577"/>
                </a:lnTo>
                <a:lnTo>
                  <a:pt x="3843" y="2577"/>
                </a:lnTo>
                <a:lnTo>
                  <a:pt x="3840" y="2578"/>
                </a:lnTo>
                <a:lnTo>
                  <a:pt x="3837" y="2580"/>
                </a:lnTo>
                <a:lnTo>
                  <a:pt x="3836" y="2582"/>
                </a:lnTo>
                <a:lnTo>
                  <a:pt x="3831" y="2591"/>
                </a:lnTo>
                <a:lnTo>
                  <a:pt x="3829" y="2597"/>
                </a:lnTo>
                <a:lnTo>
                  <a:pt x="3829" y="2600"/>
                </a:lnTo>
                <a:lnTo>
                  <a:pt x="3830" y="2602"/>
                </a:lnTo>
                <a:lnTo>
                  <a:pt x="3831" y="2604"/>
                </a:lnTo>
                <a:lnTo>
                  <a:pt x="3833" y="2606"/>
                </a:lnTo>
                <a:lnTo>
                  <a:pt x="3835" y="2609"/>
                </a:lnTo>
                <a:lnTo>
                  <a:pt x="3837" y="2611"/>
                </a:lnTo>
                <a:lnTo>
                  <a:pt x="3837" y="2614"/>
                </a:lnTo>
                <a:lnTo>
                  <a:pt x="3837" y="2616"/>
                </a:lnTo>
                <a:lnTo>
                  <a:pt x="3836" y="2620"/>
                </a:lnTo>
                <a:lnTo>
                  <a:pt x="3834" y="2623"/>
                </a:lnTo>
                <a:lnTo>
                  <a:pt x="3831" y="2625"/>
                </a:lnTo>
                <a:lnTo>
                  <a:pt x="3825" y="2627"/>
                </a:lnTo>
                <a:lnTo>
                  <a:pt x="3822" y="2630"/>
                </a:lnTo>
                <a:lnTo>
                  <a:pt x="3817" y="2632"/>
                </a:lnTo>
                <a:lnTo>
                  <a:pt x="3814" y="2635"/>
                </a:lnTo>
                <a:lnTo>
                  <a:pt x="3811" y="2639"/>
                </a:lnTo>
                <a:lnTo>
                  <a:pt x="3804" y="2647"/>
                </a:lnTo>
                <a:lnTo>
                  <a:pt x="3794" y="2654"/>
                </a:lnTo>
                <a:lnTo>
                  <a:pt x="3787" y="2659"/>
                </a:lnTo>
                <a:lnTo>
                  <a:pt x="3781" y="2662"/>
                </a:lnTo>
                <a:lnTo>
                  <a:pt x="3775" y="2667"/>
                </a:lnTo>
                <a:lnTo>
                  <a:pt x="3770" y="2675"/>
                </a:lnTo>
                <a:lnTo>
                  <a:pt x="3767" y="2679"/>
                </a:lnTo>
                <a:lnTo>
                  <a:pt x="3765" y="2684"/>
                </a:lnTo>
                <a:lnTo>
                  <a:pt x="3763" y="2690"/>
                </a:lnTo>
                <a:lnTo>
                  <a:pt x="3762" y="2697"/>
                </a:lnTo>
                <a:lnTo>
                  <a:pt x="3762" y="2705"/>
                </a:lnTo>
                <a:lnTo>
                  <a:pt x="3763" y="2708"/>
                </a:lnTo>
                <a:lnTo>
                  <a:pt x="3762" y="2711"/>
                </a:lnTo>
                <a:lnTo>
                  <a:pt x="3759" y="2716"/>
                </a:lnTo>
                <a:lnTo>
                  <a:pt x="3752" y="2727"/>
                </a:lnTo>
                <a:lnTo>
                  <a:pt x="3744" y="2740"/>
                </a:lnTo>
                <a:lnTo>
                  <a:pt x="3740" y="2746"/>
                </a:lnTo>
                <a:lnTo>
                  <a:pt x="3734" y="2751"/>
                </a:lnTo>
                <a:lnTo>
                  <a:pt x="3728" y="2755"/>
                </a:lnTo>
                <a:lnTo>
                  <a:pt x="3722" y="2758"/>
                </a:lnTo>
                <a:lnTo>
                  <a:pt x="3715" y="2761"/>
                </a:lnTo>
                <a:lnTo>
                  <a:pt x="3706" y="2763"/>
                </a:lnTo>
                <a:lnTo>
                  <a:pt x="3698" y="2763"/>
                </a:lnTo>
                <a:lnTo>
                  <a:pt x="3688" y="2764"/>
                </a:lnTo>
                <a:lnTo>
                  <a:pt x="3680" y="2764"/>
                </a:lnTo>
                <a:lnTo>
                  <a:pt x="3673" y="2765"/>
                </a:lnTo>
                <a:lnTo>
                  <a:pt x="3668" y="2766"/>
                </a:lnTo>
                <a:lnTo>
                  <a:pt x="3663" y="2767"/>
                </a:lnTo>
                <a:lnTo>
                  <a:pt x="3657" y="2771"/>
                </a:lnTo>
                <a:lnTo>
                  <a:pt x="3650" y="2776"/>
                </a:lnTo>
                <a:lnTo>
                  <a:pt x="3643" y="2779"/>
                </a:lnTo>
                <a:lnTo>
                  <a:pt x="3639" y="2779"/>
                </a:lnTo>
                <a:lnTo>
                  <a:pt x="3629" y="2770"/>
                </a:lnTo>
                <a:lnTo>
                  <a:pt x="3617" y="2759"/>
                </a:lnTo>
                <a:lnTo>
                  <a:pt x="3613" y="2756"/>
                </a:lnTo>
                <a:lnTo>
                  <a:pt x="3607" y="2753"/>
                </a:lnTo>
                <a:lnTo>
                  <a:pt x="3598" y="2751"/>
                </a:lnTo>
                <a:lnTo>
                  <a:pt x="3593" y="2751"/>
                </a:lnTo>
                <a:lnTo>
                  <a:pt x="3590" y="2752"/>
                </a:lnTo>
                <a:lnTo>
                  <a:pt x="3586" y="2750"/>
                </a:lnTo>
                <a:lnTo>
                  <a:pt x="3582" y="2749"/>
                </a:lnTo>
                <a:lnTo>
                  <a:pt x="3576" y="2746"/>
                </a:lnTo>
                <a:lnTo>
                  <a:pt x="3567" y="2741"/>
                </a:lnTo>
                <a:lnTo>
                  <a:pt x="3563" y="2735"/>
                </a:lnTo>
                <a:lnTo>
                  <a:pt x="3560" y="2726"/>
                </a:lnTo>
                <a:lnTo>
                  <a:pt x="3553" y="2707"/>
                </a:lnTo>
                <a:lnTo>
                  <a:pt x="3550" y="2697"/>
                </a:lnTo>
                <a:lnTo>
                  <a:pt x="3548" y="2686"/>
                </a:lnTo>
                <a:lnTo>
                  <a:pt x="3547" y="2678"/>
                </a:lnTo>
                <a:lnTo>
                  <a:pt x="3548" y="2671"/>
                </a:lnTo>
                <a:lnTo>
                  <a:pt x="3553" y="2659"/>
                </a:lnTo>
                <a:lnTo>
                  <a:pt x="3559" y="2645"/>
                </a:lnTo>
                <a:lnTo>
                  <a:pt x="3563" y="2632"/>
                </a:lnTo>
                <a:lnTo>
                  <a:pt x="3564" y="2621"/>
                </a:lnTo>
                <a:lnTo>
                  <a:pt x="3560" y="2605"/>
                </a:lnTo>
                <a:lnTo>
                  <a:pt x="3556" y="2596"/>
                </a:lnTo>
                <a:lnTo>
                  <a:pt x="3555" y="2593"/>
                </a:lnTo>
                <a:lnTo>
                  <a:pt x="3553" y="2588"/>
                </a:lnTo>
                <a:lnTo>
                  <a:pt x="3553" y="2584"/>
                </a:lnTo>
                <a:lnTo>
                  <a:pt x="3553" y="2580"/>
                </a:lnTo>
                <a:lnTo>
                  <a:pt x="3555" y="2577"/>
                </a:lnTo>
                <a:lnTo>
                  <a:pt x="3558" y="2575"/>
                </a:lnTo>
                <a:lnTo>
                  <a:pt x="3565" y="2570"/>
                </a:lnTo>
                <a:lnTo>
                  <a:pt x="3571" y="2566"/>
                </a:lnTo>
                <a:lnTo>
                  <a:pt x="3574" y="2564"/>
                </a:lnTo>
                <a:lnTo>
                  <a:pt x="3577" y="2561"/>
                </a:lnTo>
                <a:lnTo>
                  <a:pt x="3581" y="2561"/>
                </a:lnTo>
                <a:lnTo>
                  <a:pt x="3584" y="2561"/>
                </a:lnTo>
                <a:lnTo>
                  <a:pt x="3590" y="2564"/>
                </a:lnTo>
                <a:lnTo>
                  <a:pt x="3595" y="2565"/>
                </a:lnTo>
                <a:lnTo>
                  <a:pt x="3602" y="2565"/>
                </a:lnTo>
                <a:lnTo>
                  <a:pt x="3608" y="2565"/>
                </a:lnTo>
                <a:lnTo>
                  <a:pt x="3625" y="2562"/>
                </a:lnTo>
                <a:lnTo>
                  <a:pt x="3639" y="2562"/>
                </a:lnTo>
                <a:lnTo>
                  <a:pt x="3644" y="2565"/>
                </a:lnTo>
                <a:lnTo>
                  <a:pt x="3651" y="2567"/>
                </a:lnTo>
                <a:lnTo>
                  <a:pt x="3659" y="2569"/>
                </a:lnTo>
                <a:lnTo>
                  <a:pt x="3670" y="2569"/>
                </a:lnTo>
                <a:lnTo>
                  <a:pt x="3683" y="2569"/>
                </a:lnTo>
                <a:lnTo>
                  <a:pt x="3701" y="2568"/>
                </a:lnTo>
                <a:lnTo>
                  <a:pt x="3717" y="2568"/>
                </a:lnTo>
                <a:lnTo>
                  <a:pt x="3724" y="2566"/>
                </a:lnTo>
                <a:lnTo>
                  <a:pt x="3727" y="2558"/>
                </a:lnTo>
                <a:lnTo>
                  <a:pt x="3734" y="2543"/>
                </a:lnTo>
                <a:lnTo>
                  <a:pt x="3736" y="2534"/>
                </a:lnTo>
                <a:lnTo>
                  <a:pt x="3738" y="2525"/>
                </a:lnTo>
                <a:lnTo>
                  <a:pt x="3738" y="2516"/>
                </a:lnTo>
                <a:lnTo>
                  <a:pt x="3737" y="2510"/>
                </a:lnTo>
                <a:lnTo>
                  <a:pt x="3732" y="2496"/>
                </a:lnTo>
                <a:lnTo>
                  <a:pt x="3729" y="2485"/>
                </a:lnTo>
                <a:lnTo>
                  <a:pt x="3728" y="2479"/>
                </a:lnTo>
                <a:lnTo>
                  <a:pt x="3726" y="2474"/>
                </a:lnTo>
                <a:lnTo>
                  <a:pt x="3723" y="2470"/>
                </a:lnTo>
                <a:lnTo>
                  <a:pt x="3720" y="2468"/>
                </a:lnTo>
                <a:lnTo>
                  <a:pt x="3706" y="2457"/>
                </a:lnTo>
                <a:lnTo>
                  <a:pt x="3684" y="2436"/>
                </a:lnTo>
                <a:lnTo>
                  <a:pt x="3663" y="2417"/>
                </a:lnTo>
                <a:lnTo>
                  <a:pt x="3654" y="2408"/>
                </a:lnTo>
                <a:lnTo>
                  <a:pt x="3660" y="2404"/>
                </a:lnTo>
                <a:lnTo>
                  <a:pt x="3672" y="2400"/>
                </a:lnTo>
                <a:lnTo>
                  <a:pt x="3682" y="2402"/>
                </a:lnTo>
                <a:lnTo>
                  <a:pt x="3700" y="2408"/>
                </a:lnTo>
                <a:lnTo>
                  <a:pt x="3708" y="2411"/>
                </a:lnTo>
                <a:lnTo>
                  <a:pt x="3716" y="2413"/>
                </a:lnTo>
                <a:lnTo>
                  <a:pt x="3718" y="2413"/>
                </a:lnTo>
                <a:lnTo>
                  <a:pt x="3719" y="2413"/>
                </a:lnTo>
                <a:lnTo>
                  <a:pt x="3720" y="2413"/>
                </a:lnTo>
                <a:lnTo>
                  <a:pt x="3719" y="2412"/>
                </a:lnTo>
                <a:lnTo>
                  <a:pt x="3717" y="2408"/>
                </a:lnTo>
                <a:lnTo>
                  <a:pt x="3716" y="2403"/>
                </a:lnTo>
                <a:lnTo>
                  <a:pt x="3714" y="2399"/>
                </a:lnTo>
                <a:lnTo>
                  <a:pt x="3713" y="2394"/>
                </a:lnTo>
                <a:lnTo>
                  <a:pt x="3713" y="2389"/>
                </a:lnTo>
                <a:lnTo>
                  <a:pt x="3713" y="2385"/>
                </a:lnTo>
                <a:lnTo>
                  <a:pt x="3714" y="2382"/>
                </a:lnTo>
                <a:lnTo>
                  <a:pt x="3715" y="2381"/>
                </a:lnTo>
                <a:lnTo>
                  <a:pt x="3730" y="2379"/>
                </a:lnTo>
                <a:lnTo>
                  <a:pt x="3745" y="2379"/>
                </a:lnTo>
                <a:lnTo>
                  <a:pt x="3752" y="2378"/>
                </a:lnTo>
                <a:lnTo>
                  <a:pt x="3765" y="2374"/>
                </a:lnTo>
                <a:lnTo>
                  <a:pt x="3772" y="2372"/>
                </a:lnTo>
                <a:lnTo>
                  <a:pt x="3778" y="2369"/>
                </a:lnTo>
                <a:lnTo>
                  <a:pt x="3783" y="2366"/>
                </a:lnTo>
                <a:lnTo>
                  <a:pt x="3785" y="2363"/>
                </a:lnTo>
                <a:lnTo>
                  <a:pt x="3790" y="2356"/>
                </a:lnTo>
                <a:lnTo>
                  <a:pt x="3797" y="2345"/>
                </a:lnTo>
                <a:lnTo>
                  <a:pt x="3805" y="2334"/>
                </a:lnTo>
                <a:lnTo>
                  <a:pt x="3811" y="2328"/>
                </a:lnTo>
                <a:lnTo>
                  <a:pt x="3814" y="2324"/>
                </a:lnTo>
                <a:lnTo>
                  <a:pt x="3818" y="2317"/>
                </a:lnTo>
                <a:lnTo>
                  <a:pt x="3822" y="2314"/>
                </a:lnTo>
                <a:lnTo>
                  <a:pt x="3825" y="2310"/>
                </a:lnTo>
                <a:lnTo>
                  <a:pt x="3829" y="2307"/>
                </a:lnTo>
                <a:lnTo>
                  <a:pt x="3834" y="2303"/>
                </a:lnTo>
                <a:lnTo>
                  <a:pt x="3839" y="2297"/>
                </a:lnTo>
                <a:lnTo>
                  <a:pt x="3846" y="2288"/>
                </a:lnTo>
                <a:lnTo>
                  <a:pt x="3852" y="2277"/>
                </a:lnTo>
                <a:lnTo>
                  <a:pt x="3858" y="2265"/>
                </a:lnTo>
                <a:lnTo>
                  <a:pt x="3868" y="2244"/>
                </a:lnTo>
                <a:lnTo>
                  <a:pt x="3872" y="2233"/>
                </a:lnTo>
                <a:lnTo>
                  <a:pt x="3875" y="2227"/>
                </a:lnTo>
                <a:lnTo>
                  <a:pt x="3883" y="2215"/>
                </a:lnTo>
                <a:lnTo>
                  <a:pt x="3888" y="2207"/>
                </a:lnTo>
                <a:lnTo>
                  <a:pt x="3892" y="2201"/>
                </a:lnTo>
                <a:lnTo>
                  <a:pt x="3895" y="2198"/>
                </a:lnTo>
                <a:lnTo>
                  <a:pt x="3897" y="2198"/>
                </a:lnTo>
                <a:lnTo>
                  <a:pt x="3897" y="2205"/>
                </a:lnTo>
                <a:lnTo>
                  <a:pt x="3896" y="2219"/>
                </a:lnTo>
                <a:lnTo>
                  <a:pt x="3895" y="2224"/>
                </a:lnTo>
                <a:lnTo>
                  <a:pt x="3895" y="2229"/>
                </a:lnTo>
                <a:lnTo>
                  <a:pt x="3896" y="2231"/>
                </a:lnTo>
                <a:lnTo>
                  <a:pt x="3896" y="2232"/>
                </a:lnTo>
                <a:lnTo>
                  <a:pt x="3897" y="2232"/>
                </a:lnTo>
                <a:lnTo>
                  <a:pt x="3899" y="2232"/>
                </a:lnTo>
                <a:lnTo>
                  <a:pt x="3905" y="2228"/>
                </a:lnTo>
                <a:lnTo>
                  <a:pt x="3911" y="2223"/>
                </a:lnTo>
                <a:lnTo>
                  <a:pt x="3915" y="2218"/>
                </a:lnTo>
                <a:lnTo>
                  <a:pt x="3919" y="2213"/>
                </a:lnTo>
                <a:lnTo>
                  <a:pt x="3923" y="2205"/>
                </a:lnTo>
                <a:lnTo>
                  <a:pt x="3927" y="2191"/>
                </a:lnTo>
                <a:lnTo>
                  <a:pt x="3929" y="2183"/>
                </a:lnTo>
                <a:lnTo>
                  <a:pt x="3932" y="2175"/>
                </a:lnTo>
                <a:lnTo>
                  <a:pt x="3932" y="2166"/>
                </a:lnTo>
                <a:lnTo>
                  <a:pt x="3931" y="2160"/>
                </a:lnTo>
                <a:lnTo>
                  <a:pt x="3929" y="2153"/>
                </a:lnTo>
                <a:lnTo>
                  <a:pt x="3928" y="2144"/>
                </a:lnTo>
                <a:lnTo>
                  <a:pt x="3929" y="2135"/>
                </a:lnTo>
                <a:lnTo>
                  <a:pt x="3931" y="2127"/>
                </a:lnTo>
                <a:lnTo>
                  <a:pt x="3933" y="2118"/>
                </a:lnTo>
                <a:lnTo>
                  <a:pt x="3935" y="2111"/>
                </a:lnTo>
                <a:lnTo>
                  <a:pt x="3937" y="2106"/>
                </a:lnTo>
                <a:lnTo>
                  <a:pt x="3939" y="2103"/>
                </a:lnTo>
                <a:lnTo>
                  <a:pt x="3948" y="2094"/>
                </a:lnTo>
                <a:lnTo>
                  <a:pt x="3962" y="2083"/>
                </a:lnTo>
                <a:lnTo>
                  <a:pt x="3969" y="2076"/>
                </a:lnTo>
                <a:lnTo>
                  <a:pt x="3976" y="2072"/>
                </a:lnTo>
                <a:lnTo>
                  <a:pt x="3978" y="2071"/>
                </a:lnTo>
                <a:lnTo>
                  <a:pt x="3980" y="2071"/>
                </a:lnTo>
                <a:lnTo>
                  <a:pt x="3982" y="2071"/>
                </a:lnTo>
                <a:lnTo>
                  <a:pt x="3983" y="2073"/>
                </a:lnTo>
                <a:lnTo>
                  <a:pt x="3987" y="2086"/>
                </a:lnTo>
                <a:lnTo>
                  <a:pt x="3995" y="2103"/>
                </a:lnTo>
                <a:lnTo>
                  <a:pt x="4001" y="2111"/>
                </a:lnTo>
                <a:lnTo>
                  <a:pt x="4005" y="2117"/>
                </a:lnTo>
                <a:lnTo>
                  <a:pt x="4008" y="2119"/>
                </a:lnTo>
                <a:lnTo>
                  <a:pt x="4010" y="2120"/>
                </a:lnTo>
                <a:lnTo>
                  <a:pt x="4012" y="2120"/>
                </a:lnTo>
                <a:lnTo>
                  <a:pt x="4014" y="2119"/>
                </a:lnTo>
                <a:lnTo>
                  <a:pt x="4020" y="2114"/>
                </a:lnTo>
                <a:lnTo>
                  <a:pt x="4022" y="2111"/>
                </a:lnTo>
                <a:lnTo>
                  <a:pt x="4022" y="2108"/>
                </a:lnTo>
                <a:lnTo>
                  <a:pt x="4021" y="2105"/>
                </a:lnTo>
                <a:lnTo>
                  <a:pt x="4014" y="2091"/>
                </a:lnTo>
                <a:lnTo>
                  <a:pt x="4007" y="2074"/>
                </a:lnTo>
                <a:lnTo>
                  <a:pt x="4005" y="2062"/>
                </a:lnTo>
                <a:lnTo>
                  <a:pt x="4002" y="2044"/>
                </a:lnTo>
                <a:lnTo>
                  <a:pt x="3999" y="2027"/>
                </a:lnTo>
                <a:lnTo>
                  <a:pt x="3998" y="2019"/>
                </a:lnTo>
                <a:lnTo>
                  <a:pt x="3994" y="2018"/>
                </a:lnTo>
                <a:lnTo>
                  <a:pt x="3991" y="2017"/>
                </a:lnTo>
                <a:lnTo>
                  <a:pt x="3988" y="2017"/>
                </a:lnTo>
                <a:lnTo>
                  <a:pt x="3986" y="2018"/>
                </a:lnTo>
                <a:lnTo>
                  <a:pt x="3983" y="2019"/>
                </a:lnTo>
                <a:lnTo>
                  <a:pt x="3981" y="2021"/>
                </a:lnTo>
                <a:lnTo>
                  <a:pt x="3975" y="2027"/>
                </a:lnTo>
                <a:lnTo>
                  <a:pt x="3966" y="2038"/>
                </a:lnTo>
                <a:lnTo>
                  <a:pt x="3956" y="2048"/>
                </a:lnTo>
                <a:lnTo>
                  <a:pt x="3945" y="2056"/>
                </a:lnTo>
                <a:lnTo>
                  <a:pt x="3940" y="2060"/>
                </a:lnTo>
                <a:lnTo>
                  <a:pt x="3934" y="2062"/>
                </a:lnTo>
                <a:lnTo>
                  <a:pt x="3928" y="2063"/>
                </a:lnTo>
                <a:lnTo>
                  <a:pt x="3923" y="2064"/>
                </a:lnTo>
                <a:lnTo>
                  <a:pt x="3915" y="2064"/>
                </a:lnTo>
                <a:lnTo>
                  <a:pt x="3910" y="2064"/>
                </a:lnTo>
                <a:lnTo>
                  <a:pt x="3905" y="2061"/>
                </a:lnTo>
                <a:lnTo>
                  <a:pt x="3899" y="2053"/>
                </a:lnTo>
                <a:lnTo>
                  <a:pt x="3890" y="2042"/>
                </a:lnTo>
                <a:lnTo>
                  <a:pt x="3880" y="2029"/>
                </a:lnTo>
                <a:lnTo>
                  <a:pt x="3871" y="2016"/>
                </a:lnTo>
                <a:lnTo>
                  <a:pt x="3863" y="2003"/>
                </a:lnTo>
                <a:lnTo>
                  <a:pt x="3860" y="1998"/>
                </a:lnTo>
                <a:lnTo>
                  <a:pt x="3857" y="1993"/>
                </a:lnTo>
                <a:lnTo>
                  <a:pt x="3856" y="1988"/>
                </a:lnTo>
                <a:lnTo>
                  <a:pt x="3856" y="1985"/>
                </a:lnTo>
                <a:lnTo>
                  <a:pt x="3859" y="1979"/>
                </a:lnTo>
                <a:lnTo>
                  <a:pt x="3862" y="1975"/>
                </a:lnTo>
                <a:lnTo>
                  <a:pt x="3865" y="1973"/>
                </a:lnTo>
                <a:lnTo>
                  <a:pt x="3865" y="1972"/>
                </a:lnTo>
                <a:lnTo>
                  <a:pt x="3865" y="1969"/>
                </a:lnTo>
                <a:lnTo>
                  <a:pt x="3863" y="1968"/>
                </a:lnTo>
                <a:lnTo>
                  <a:pt x="3859" y="1963"/>
                </a:lnTo>
                <a:lnTo>
                  <a:pt x="3857" y="1957"/>
                </a:lnTo>
                <a:lnTo>
                  <a:pt x="3855" y="1951"/>
                </a:lnTo>
                <a:lnTo>
                  <a:pt x="3854" y="1945"/>
                </a:lnTo>
                <a:lnTo>
                  <a:pt x="3854" y="1939"/>
                </a:lnTo>
                <a:lnTo>
                  <a:pt x="3854" y="1930"/>
                </a:lnTo>
                <a:lnTo>
                  <a:pt x="3855" y="1921"/>
                </a:lnTo>
                <a:lnTo>
                  <a:pt x="3857" y="1917"/>
                </a:lnTo>
                <a:lnTo>
                  <a:pt x="3860" y="1910"/>
                </a:lnTo>
                <a:lnTo>
                  <a:pt x="3866" y="1896"/>
                </a:lnTo>
                <a:lnTo>
                  <a:pt x="3872" y="1882"/>
                </a:lnTo>
                <a:lnTo>
                  <a:pt x="3877" y="1873"/>
                </a:lnTo>
                <a:lnTo>
                  <a:pt x="3884" y="1862"/>
                </a:lnTo>
                <a:lnTo>
                  <a:pt x="3897" y="1844"/>
                </a:lnTo>
                <a:lnTo>
                  <a:pt x="3911" y="1825"/>
                </a:lnTo>
                <a:lnTo>
                  <a:pt x="3922" y="1812"/>
                </a:lnTo>
                <a:lnTo>
                  <a:pt x="3934" y="1802"/>
                </a:lnTo>
                <a:lnTo>
                  <a:pt x="3948" y="1788"/>
                </a:lnTo>
                <a:lnTo>
                  <a:pt x="3955" y="1782"/>
                </a:lnTo>
                <a:lnTo>
                  <a:pt x="3961" y="1777"/>
                </a:lnTo>
                <a:lnTo>
                  <a:pt x="3966" y="1774"/>
                </a:lnTo>
                <a:lnTo>
                  <a:pt x="3970" y="1772"/>
                </a:lnTo>
                <a:lnTo>
                  <a:pt x="3975" y="1771"/>
                </a:lnTo>
                <a:lnTo>
                  <a:pt x="3979" y="1769"/>
                </a:lnTo>
                <a:lnTo>
                  <a:pt x="3983" y="1763"/>
                </a:lnTo>
                <a:lnTo>
                  <a:pt x="3987" y="1753"/>
                </a:lnTo>
                <a:lnTo>
                  <a:pt x="3990" y="1747"/>
                </a:lnTo>
                <a:lnTo>
                  <a:pt x="3994" y="1744"/>
                </a:lnTo>
                <a:lnTo>
                  <a:pt x="3998" y="1742"/>
                </a:lnTo>
                <a:lnTo>
                  <a:pt x="4002" y="1741"/>
                </a:lnTo>
                <a:lnTo>
                  <a:pt x="4005" y="1740"/>
                </a:lnTo>
                <a:lnTo>
                  <a:pt x="4008" y="1738"/>
                </a:lnTo>
                <a:lnTo>
                  <a:pt x="4009" y="1735"/>
                </a:lnTo>
                <a:lnTo>
                  <a:pt x="4010" y="1730"/>
                </a:lnTo>
                <a:lnTo>
                  <a:pt x="4010" y="1714"/>
                </a:lnTo>
                <a:lnTo>
                  <a:pt x="4011" y="1698"/>
                </a:lnTo>
                <a:lnTo>
                  <a:pt x="4011" y="1691"/>
                </a:lnTo>
                <a:lnTo>
                  <a:pt x="4012" y="1686"/>
                </a:lnTo>
                <a:lnTo>
                  <a:pt x="4013" y="1681"/>
                </a:lnTo>
                <a:lnTo>
                  <a:pt x="4015" y="1679"/>
                </a:lnTo>
                <a:lnTo>
                  <a:pt x="4020" y="1672"/>
                </a:lnTo>
                <a:lnTo>
                  <a:pt x="4025" y="1660"/>
                </a:lnTo>
                <a:lnTo>
                  <a:pt x="4028" y="1654"/>
                </a:lnTo>
                <a:lnTo>
                  <a:pt x="4031" y="1648"/>
                </a:lnTo>
                <a:lnTo>
                  <a:pt x="4035" y="1643"/>
                </a:lnTo>
                <a:lnTo>
                  <a:pt x="4038" y="1638"/>
                </a:lnTo>
                <a:lnTo>
                  <a:pt x="4048" y="1631"/>
                </a:lnTo>
                <a:lnTo>
                  <a:pt x="4056" y="1620"/>
                </a:lnTo>
                <a:lnTo>
                  <a:pt x="4064" y="1609"/>
                </a:lnTo>
                <a:lnTo>
                  <a:pt x="4069" y="1603"/>
                </a:lnTo>
                <a:lnTo>
                  <a:pt x="4072" y="1596"/>
                </a:lnTo>
                <a:lnTo>
                  <a:pt x="4077" y="1588"/>
                </a:lnTo>
                <a:lnTo>
                  <a:pt x="4081" y="1580"/>
                </a:lnTo>
                <a:lnTo>
                  <a:pt x="4082" y="1574"/>
                </a:lnTo>
                <a:lnTo>
                  <a:pt x="4080" y="1571"/>
                </a:lnTo>
                <a:lnTo>
                  <a:pt x="4078" y="1566"/>
                </a:lnTo>
                <a:lnTo>
                  <a:pt x="4076" y="1564"/>
                </a:lnTo>
                <a:lnTo>
                  <a:pt x="4075" y="1563"/>
                </a:lnTo>
                <a:lnTo>
                  <a:pt x="4073" y="1563"/>
                </a:lnTo>
                <a:lnTo>
                  <a:pt x="4071" y="1564"/>
                </a:lnTo>
                <a:lnTo>
                  <a:pt x="4061" y="1570"/>
                </a:lnTo>
                <a:lnTo>
                  <a:pt x="4053" y="1576"/>
                </a:lnTo>
                <a:lnTo>
                  <a:pt x="4050" y="1577"/>
                </a:lnTo>
                <a:lnTo>
                  <a:pt x="4046" y="1577"/>
                </a:lnTo>
                <a:lnTo>
                  <a:pt x="4044" y="1578"/>
                </a:lnTo>
                <a:lnTo>
                  <a:pt x="4042" y="1579"/>
                </a:lnTo>
                <a:lnTo>
                  <a:pt x="4041" y="1581"/>
                </a:lnTo>
                <a:lnTo>
                  <a:pt x="4039" y="1584"/>
                </a:lnTo>
                <a:lnTo>
                  <a:pt x="4042" y="1595"/>
                </a:lnTo>
                <a:lnTo>
                  <a:pt x="4043" y="1600"/>
                </a:lnTo>
                <a:lnTo>
                  <a:pt x="4041" y="1600"/>
                </a:lnTo>
                <a:lnTo>
                  <a:pt x="4036" y="1600"/>
                </a:lnTo>
                <a:lnTo>
                  <a:pt x="4032" y="1600"/>
                </a:lnTo>
                <a:lnTo>
                  <a:pt x="4029" y="1598"/>
                </a:lnTo>
                <a:lnTo>
                  <a:pt x="4026" y="1593"/>
                </a:lnTo>
                <a:lnTo>
                  <a:pt x="4025" y="1587"/>
                </a:lnTo>
                <a:lnTo>
                  <a:pt x="4024" y="1583"/>
                </a:lnTo>
                <a:lnTo>
                  <a:pt x="4025" y="1579"/>
                </a:lnTo>
                <a:lnTo>
                  <a:pt x="4027" y="1574"/>
                </a:lnTo>
                <a:lnTo>
                  <a:pt x="4029" y="1570"/>
                </a:lnTo>
                <a:lnTo>
                  <a:pt x="4047" y="1555"/>
                </a:lnTo>
                <a:lnTo>
                  <a:pt x="4060" y="1542"/>
                </a:lnTo>
                <a:lnTo>
                  <a:pt x="4063" y="1537"/>
                </a:lnTo>
                <a:lnTo>
                  <a:pt x="4066" y="1528"/>
                </a:lnTo>
                <a:lnTo>
                  <a:pt x="4068" y="1524"/>
                </a:lnTo>
                <a:lnTo>
                  <a:pt x="4070" y="1519"/>
                </a:lnTo>
                <a:lnTo>
                  <a:pt x="4073" y="1515"/>
                </a:lnTo>
                <a:lnTo>
                  <a:pt x="4077" y="1511"/>
                </a:lnTo>
                <a:lnTo>
                  <a:pt x="4094" y="1495"/>
                </a:lnTo>
                <a:lnTo>
                  <a:pt x="4104" y="1486"/>
                </a:lnTo>
                <a:lnTo>
                  <a:pt x="4108" y="1486"/>
                </a:lnTo>
                <a:lnTo>
                  <a:pt x="4113" y="1486"/>
                </a:lnTo>
                <a:lnTo>
                  <a:pt x="4118" y="1485"/>
                </a:lnTo>
                <a:lnTo>
                  <a:pt x="4124" y="1482"/>
                </a:lnTo>
                <a:lnTo>
                  <a:pt x="4141" y="1469"/>
                </a:lnTo>
                <a:lnTo>
                  <a:pt x="4156" y="1456"/>
                </a:lnTo>
                <a:lnTo>
                  <a:pt x="4160" y="1449"/>
                </a:lnTo>
                <a:lnTo>
                  <a:pt x="4164" y="1438"/>
                </a:lnTo>
                <a:lnTo>
                  <a:pt x="4169" y="1431"/>
                </a:lnTo>
                <a:lnTo>
                  <a:pt x="4175" y="1425"/>
                </a:lnTo>
                <a:lnTo>
                  <a:pt x="4178" y="1423"/>
                </a:lnTo>
                <a:lnTo>
                  <a:pt x="4180" y="1420"/>
                </a:lnTo>
                <a:lnTo>
                  <a:pt x="4183" y="1420"/>
                </a:lnTo>
                <a:lnTo>
                  <a:pt x="4185" y="1420"/>
                </a:lnTo>
                <a:lnTo>
                  <a:pt x="4200" y="1421"/>
                </a:lnTo>
                <a:lnTo>
                  <a:pt x="4213" y="1424"/>
                </a:lnTo>
                <a:lnTo>
                  <a:pt x="4216" y="1425"/>
                </a:lnTo>
                <a:lnTo>
                  <a:pt x="4218" y="1426"/>
                </a:lnTo>
                <a:lnTo>
                  <a:pt x="4219" y="1426"/>
                </a:lnTo>
                <a:lnTo>
                  <a:pt x="4221" y="1426"/>
                </a:lnTo>
                <a:lnTo>
                  <a:pt x="4224" y="1424"/>
                </a:lnTo>
                <a:lnTo>
                  <a:pt x="4228" y="1419"/>
                </a:lnTo>
                <a:lnTo>
                  <a:pt x="4238" y="1409"/>
                </a:lnTo>
                <a:lnTo>
                  <a:pt x="4248" y="1399"/>
                </a:lnTo>
                <a:lnTo>
                  <a:pt x="4263" y="1395"/>
                </a:lnTo>
                <a:lnTo>
                  <a:pt x="4289" y="1388"/>
                </a:lnTo>
                <a:lnTo>
                  <a:pt x="4304" y="1385"/>
                </a:lnTo>
                <a:lnTo>
                  <a:pt x="4316" y="1383"/>
                </a:lnTo>
                <a:lnTo>
                  <a:pt x="4321" y="1382"/>
                </a:lnTo>
                <a:lnTo>
                  <a:pt x="4326" y="1382"/>
                </a:lnTo>
                <a:lnTo>
                  <a:pt x="4329" y="1383"/>
                </a:lnTo>
                <a:lnTo>
                  <a:pt x="4331" y="1384"/>
                </a:lnTo>
                <a:lnTo>
                  <a:pt x="4335" y="1386"/>
                </a:lnTo>
                <a:lnTo>
                  <a:pt x="4342" y="1387"/>
                </a:lnTo>
                <a:lnTo>
                  <a:pt x="4351" y="1387"/>
                </a:lnTo>
                <a:lnTo>
                  <a:pt x="4359" y="1387"/>
                </a:lnTo>
                <a:lnTo>
                  <a:pt x="4375" y="1386"/>
                </a:lnTo>
                <a:lnTo>
                  <a:pt x="4381" y="1386"/>
                </a:lnTo>
                <a:lnTo>
                  <a:pt x="4384" y="1386"/>
                </a:lnTo>
                <a:lnTo>
                  <a:pt x="4389" y="1387"/>
                </a:lnTo>
                <a:lnTo>
                  <a:pt x="4394" y="1388"/>
                </a:lnTo>
                <a:lnTo>
                  <a:pt x="4397" y="1389"/>
                </a:lnTo>
                <a:lnTo>
                  <a:pt x="4401" y="1391"/>
                </a:lnTo>
                <a:lnTo>
                  <a:pt x="4404" y="1394"/>
                </a:lnTo>
                <a:lnTo>
                  <a:pt x="4416" y="1401"/>
                </a:lnTo>
                <a:lnTo>
                  <a:pt x="4431" y="1408"/>
                </a:lnTo>
                <a:lnTo>
                  <a:pt x="4436" y="1411"/>
                </a:lnTo>
                <a:lnTo>
                  <a:pt x="4439" y="1413"/>
                </a:lnTo>
                <a:lnTo>
                  <a:pt x="4441" y="1415"/>
                </a:lnTo>
                <a:lnTo>
                  <a:pt x="4442" y="1418"/>
                </a:lnTo>
                <a:lnTo>
                  <a:pt x="4442" y="1421"/>
                </a:lnTo>
                <a:lnTo>
                  <a:pt x="4442" y="1424"/>
                </a:lnTo>
                <a:lnTo>
                  <a:pt x="4440" y="1428"/>
                </a:lnTo>
                <a:lnTo>
                  <a:pt x="4436" y="1431"/>
                </a:lnTo>
                <a:lnTo>
                  <a:pt x="4428" y="1437"/>
                </a:lnTo>
                <a:lnTo>
                  <a:pt x="4423" y="1442"/>
                </a:lnTo>
                <a:lnTo>
                  <a:pt x="4420" y="1447"/>
                </a:lnTo>
                <a:lnTo>
                  <a:pt x="4418" y="1451"/>
                </a:lnTo>
                <a:lnTo>
                  <a:pt x="4417" y="1455"/>
                </a:lnTo>
                <a:lnTo>
                  <a:pt x="4418" y="1456"/>
                </a:lnTo>
                <a:lnTo>
                  <a:pt x="4419" y="1459"/>
                </a:lnTo>
                <a:lnTo>
                  <a:pt x="4424" y="1463"/>
                </a:lnTo>
                <a:lnTo>
                  <a:pt x="4427" y="1465"/>
                </a:lnTo>
                <a:lnTo>
                  <a:pt x="4432" y="1467"/>
                </a:lnTo>
                <a:lnTo>
                  <a:pt x="4438" y="1465"/>
                </a:lnTo>
                <a:lnTo>
                  <a:pt x="4443" y="1461"/>
                </a:lnTo>
                <a:lnTo>
                  <a:pt x="4449" y="1457"/>
                </a:lnTo>
                <a:lnTo>
                  <a:pt x="4454" y="1455"/>
                </a:lnTo>
                <a:lnTo>
                  <a:pt x="4459" y="1454"/>
                </a:lnTo>
                <a:lnTo>
                  <a:pt x="4463" y="1454"/>
                </a:lnTo>
                <a:lnTo>
                  <a:pt x="4471" y="1456"/>
                </a:lnTo>
                <a:lnTo>
                  <a:pt x="4478" y="1461"/>
                </a:lnTo>
                <a:lnTo>
                  <a:pt x="4491" y="1467"/>
                </a:lnTo>
                <a:lnTo>
                  <a:pt x="4508" y="1470"/>
                </a:lnTo>
                <a:lnTo>
                  <a:pt x="4517" y="1473"/>
                </a:lnTo>
                <a:lnTo>
                  <a:pt x="4526" y="1475"/>
                </a:lnTo>
                <a:lnTo>
                  <a:pt x="4533" y="1478"/>
                </a:lnTo>
                <a:lnTo>
                  <a:pt x="4538" y="1482"/>
                </a:lnTo>
                <a:lnTo>
                  <a:pt x="4551" y="1492"/>
                </a:lnTo>
                <a:lnTo>
                  <a:pt x="4568" y="1502"/>
                </a:lnTo>
                <a:lnTo>
                  <a:pt x="4585" y="1514"/>
                </a:lnTo>
                <a:lnTo>
                  <a:pt x="4600" y="1525"/>
                </a:lnTo>
                <a:lnTo>
                  <a:pt x="4611" y="1538"/>
                </a:lnTo>
                <a:lnTo>
                  <a:pt x="4621" y="1551"/>
                </a:lnTo>
                <a:lnTo>
                  <a:pt x="4629" y="1564"/>
                </a:lnTo>
                <a:lnTo>
                  <a:pt x="4637" y="1572"/>
                </a:lnTo>
                <a:lnTo>
                  <a:pt x="4644" y="1577"/>
                </a:lnTo>
                <a:lnTo>
                  <a:pt x="4652" y="1582"/>
                </a:lnTo>
                <a:lnTo>
                  <a:pt x="4657" y="1584"/>
                </a:lnTo>
                <a:lnTo>
                  <a:pt x="4660" y="1587"/>
                </a:lnTo>
                <a:lnTo>
                  <a:pt x="4664" y="1591"/>
                </a:lnTo>
                <a:lnTo>
                  <a:pt x="4666" y="1595"/>
                </a:lnTo>
                <a:lnTo>
                  <a:pt x="4668" y="1601"/>
                </a:lnTo>
                <a:lnTo>
                  <a:pt x="4669" y="1606"/>
                </a:lnTo>
                <a:lnTo>
                  <a:pt x="4668" y="1611"/>
                </a:lnTo>
                <a:lnTo>
                  <a:pt x="4667" y="1616"/>
                </a:lnTo>
                <a:lnTo>
                  <a:pt x="4664" y="1626"/>
                </a:lnTo>
                <a:lnTo>
                  <a:pt x="4661" y="1635"/>
                </a:lnTo>
                <a:lnTo>
                  <a:pt x="4659" y="1639"/>
                </a:lnTo>
                <a:lnTo>
                  <a:pt x="4655" y="1645"/>
                </a:lnTo>
                <a:lnTo>
                  <a:pt x="4650" y="1651"/>
                </a:lnTo>
                <a:lnTo>
                  <a:pt x="4645" y="1656"/>
                </a:lnTo>
                <a:lnTo>
                  <a:pt x="4634" y="1667"/>
                </a:lnTo>
                <a:lnTo>
                  <a:pt x="4626" y="1672"/>
                </a:lnTo>
                <a:lnTo>
                  <a:pt x="4621" y="1675"/>
                </a:lnTo>
                <a:lnTo>
                  <a:pt x="4614" y="1678"/>
                </a:lnTo>
                <a:lnTo>
                  <a:pt x="4606" y="1680"/>
                </a:lnTo>
                <a:lnTo>
                  <a:pt x="4601" y="1680"/>
                </a:lnTo>
                <a:lnTo>
                  <a:pt x="4595" y="1678"/>
                </a:lnTo>
                <a:lnTo>
                  <a:pt x="4585" y="1676"/>
                </a:lnTo>
                <a:lnTo>
                  <a:pt x="4575" y="1673"/>
                </a:lnTo>
                <a:lnTo>
                  <a:pt x="4565" y="1669"/>
                </a:lnTo>
                <a:lnTo>
                  <a:pt x="4550" y="1662"/>
                </a:lnTo>
                <a:lnTo>
                  <a:pt x="4527" y="1655"/>
                </a:lnTo>
                <a:lnTo>
                  <a:pt x="4506" y="1650"/>
                </a:lnTo>
                <a:lnTo>
                  <a:pt x="4496" y="1647"/>
                </a:lnTo>
                <a:lnTo>
                  <a:pt x="4493" y="1647"/>
                </a:lnTo>
                <a:lnTo>
                  <a:pt x="4488" y="1648"/>
                </a:lnTo>
                <a:lnTo>
                  <a:pt x="4486" y="1649"/>
                </a:lnTo>
                <a:lnTo>
                  <a:pt x="4484" y="1651"/>
                </a:lnTo>
                <a:lnTo>
                  <a:pt x="4484" y="1654"/>
                </a:lnTo>
                <a:lnTo>
                  <a:pt x="4486" y="1658"/>
                </a:lnTo>
                <a:lnTo>
                  <a:pt x="4490" y="1664"/>
                </a:lnTo>
                <a:lnTo>
                  <a:pt x="4494" y="1668"/>
                </a:lnTo>
                <a:lnTo>
                  <a:pt x="4499" y="1672"/>
                </a:lnTo>
                <a:lnTo>
                  <a:pt x="4504" y="1674"/>
                </a:lnTo>
                <a:lnTo>
                  <a:pt x="4512" y="1678"/>
                </a:lnTo>
                <a:lnTo>
                  <a:pt x="4516" y="1680"/>
                </a:lnTo>
                <a:lnTo>
                  <a:pt x="4519" y="1679"/>
                </a:lnTo>
                <a:lnTo>
                  <a:pt x="4527" y="1680"/>
                </a:lnTo>
                <a:lnTo>
                  <a:pt x="4530" y="1681"/>
                </a:lnTo>
                <a:lnTo>
                  <a:pt x="4531" y="1684"/>
                </a:lnTo>
                <a:lnTo>
                  <a:pt x="4532" y="1689"/>
                </a:lnTo>
                <a:lnTo>
                  <a:pt x="4529" y="1694"/>
                </a:lnTo>
                <a:lnTo>
                  <a:pt x="4522" y="1704"/>
                </a:lnTo>
                <a:lnTo>
                  <a:pt x="4519" y="1711"/>
                </a:lnTo>
                <a:lnTo>
                  <a:pt x="4518" y="1713"/>
                </a:lnTo>
                <a:lnTo>
                  <a:pt x="4518" y="1716"/>
                </a:lnTo>
                <a:lnTo>
                  <a:pt x="4519" y="1718"/>
                </a:lnTo>
                <a:lnTo>
                  <a:pt x="4520" y="1721"/>
                </a:lnTo>
                <a:lnTo>
                  <a:pt x="4525" y="1736"/>
                </a:lnTo>
                <a:lnTo>
                  <a:pt x="4527" y="1749"/>
                </a:lnTo>
                <a:lnTo>
                  <a:pt x="4529" y="1754"/>
                </a:lnTo>
                <a:lnTo>
                  <a:pt x="4532" y="1758"/>
                </a:lnTo>
                <a:lnTo>
                  <a:pt x="4536" y="1762"/>
                </a:lnTo>
                <a:lnTo>
                  <a:pt x="4542" y="1767"/>
                </a:lnTo>
                <a:lnTo>
                  <a:pt x="4550" y="1771"/>
                </a:lnTo>
                <a:lnTo>
                  <a:pt x="4556" y="1775"/>
                </a:lnTo>
                <a:lnTo>
                  <a:pt x="4559" y="1776"/>
                </a:lnTo>
                <a:lnTo>
                  <a:pt x="4561" y="1778"/>
                </a:lnTo>
                <a:lnTo>
                  <a:pt x="4563" y="1780"/>
                </a:lnTo>
                <a:lnTo>
                  <a:pt x="4563" y="1783"/>
                </a:lnTo>
                <a:lnTo>
                  <a:pt x="4563" y="1786"/>
                </a:lnTo>
                <a:lnTo>
                  <a:pt x="4564" y="1788"/>
                </a:lnTo>
                <a:lnTo>
                  <a:pt x="4566" y="1790"/>
                </a:lnTo>
                <a:lnTo>
                  <a:pt x="4568" y="1791"/>
                </a:lnTo>
                <a:lnTo>
                  <a:pt x="4572" y="1793"/>
                </a:lnTo>
                <a:lnTo>
                  <a:pt x="4575" y="1793"/>
                </a:lnTo>
                <a:lnTo>
                  <a:pt x="4579" y="1789"/>
                </a:lnTo>
                <a:lnTo>
                  <a:pt x="4584" y="1781"/>
                </a:lnTo>
                <a:lnTo>
                  <a:pt x="4586" y="1776"/>
                </a:lnTo>
                <a:lnTo>
                  <a:pt x="4587" y="1771"/>
                </a:lnTo>
                <a:lnTo>
                  <a:pt x="4589" y="1768"/>
                </a:lnTo>
                <a:lnTo>
                  <a:pt x="4587" y="1766"/>
                </a:lnTo>
                <a:lnTo>
                  <a:pt x="4576" y="1761"/>
                </a:lnTo>
                <a:lnTo>
                  <a:pt x="4560" y="1754"/>
                </a:lnTo>
                <a:lnTo>
                  <a:pt x="4556" y="1752"/>
                </a:lnTo>
                <a:lnTo>
                  <a:pt x="4554" y="1748"/>
                </a:lnTo>
                <a:lnTo>
                  <a:pt x="4553" y="1746"/>
                </a:lnTo>
                <a:lnTo>
                  <a:pt x="4552" y="1744"/>
                </a:lnTo>
                <a:lnTo>
                  <a:pt x="4552" y="1738"/>
                </a:lnTo>
                <a:lnTo>
                  <a:pt x="4553" y="1733"/>
                </a:lnTo>
                <a:lnTo>
                  <a:pt x="4554" y="1730"/>
                </a:lnTo>
                <a:lnTo>
                  <a:pt x="4555" y="1725"/>
                </a:lnTo>
                <a:lnTo>
                  <a:pt x="4556" y="1722"/>
                </a:lnTo>
                <a:lnTo>
                  <a:pt x="4558" y="1719"/>
                </a:lnTo>
                <a:lnTo>
                  <a:pt x="4561" y="1718"/>
                </a:lnTo>
                <a:lnTo>
                  <a:pt x="4564" y="1717"/>
                </a:lnTo>
                <a:lnTo>
                  <a:pt x="4570" y="1719"/>
                </a:lnTo>
                <a:lnTo>
                  <a:pt x="4576" y="1723"/>
                </a:lnTo>
                <a:lnTo>
                  <a:pt x="4597" y="1738"/>
                </a:lnTo>
                <a:lnTo>
                  <a:pt x="4607" y="1745"/>
                </a:lnTo>
                <a:lnTo>
                  <a:pt x="4611" y="1753"/>
                </a:lnTo>
                <a:lnTo>
                  <a:pt x="4614" y="1761"/>
                </a:lnTo>
                <a:lnTo>
                  <a:pt x="4616" y="1764"/>
                </a:lnTo>
                <a:lnTo>
                  <a:pt x="4618" y="1766"/>
                </a:lnTo>
                <a:lnTo>
                  <a:pt x="4621" y="1766"/>
                </a:lnTo>
                <a:lnTo>
                  <a:pt x="4624" y="1763"/>
                </a:lnTo>
                <a:lnTo>
                  <a:pt x="4629" y="1756"/>
                </a:lnTo>
                <a:lnTo>
                  <a:pt x="4634" y="1748"/>
                </a:lnTo>
                <a:lnTo>
                  <a:pt x="4636" y="1744"/>
                </a:lnTo>
                <a:lnTo>
                  <a:pt x="4636" y="1741"/>
                </a:lnTo>
                <a:lnTo>
                  <a:pt x="4637" y="1737"/>
                </a:lnTo>
                <a:lnTo>
                  <a:pt x="4636" y="1734"/>
                </a:lnTo>
                <a:lnTo>
                  <a:pt x="4635" y="1730"/>
                </a:lnTo>
                <a:lnTo>
                  <a:pt x="4634" y="1727"/>
                </a:lnTo>
                <a:lnTo>
                  <a:pt x="4630" y="1724"/>
                </a:lnTo>
                <a:lnTo>
                  <a:pt x="4628" y="1722"/>
                </a:lnTo>
                <a:lnTo>
                  <a:pt x="4625" y="1720"/>
                </a:lnTo>
                <a:lnTo>
                  <a:pt x="4624" y="1717"/>
                </a:lnTo>
                <a:lnTo>
                  <a:pt x="4623" y="1715"/>
                </a:lnTo>
                <a:lnTo>
                  <a:pt x="4623" y="1712"/>
                </a:lnTo>
                <a:lnTo>
                  <a:pt x="4625" y="1708"/>
                </a:lnTo>
                <a:lnTo>
                  <a:pt x="4629" y="1702"/>
                </a:lnTo>
                <a:lnTo>
                  <a:pt x="4635" y="1697"/>
                </a:lnTo>
                <a:lnTo>
                  <a:pt x="4641" y="1691"/>
                </a:lnTo>
                <a:lnTo>
                  <a:pt x="4655" y="1679"/>
                </a:lnTo>
                <a:lnTo>
                  <a:pt x="4664" y="1672"/>
                </a:lnTo>
                <a:lnTo>
                  <a:pt x="4671" y="1664"/>
                </a:lnTo>
                <a:lnTo>
                  <a:pt x="4681" y="1649"/>
                </a:lnTo>
                <a:lnTo>
                  <a:pt x="4689" y="1635"/>
                </a:lnTo>
                <a:lnTo>
                  <a:pt x="4693" y="1628"/>
                </a:lnTo>
                <a:lnTo>
                  <a:pt x="4694" y="1626"/>
                </a:lnTo>
                <a:lnTo>
                  <a:pt x="4695" y="1625"/>
                </a:lnTo>
                <a:lnTo>
                  <a:pt x="4699" y="1624"/>
                </a:lnTo>
                <a:lnTo>
                  <a:pt x="4701" y="1623"/>
                </a:lnTo>
                <a:lnTo>
                  <a:pt x="4703" y="1624"/>
                </a:lnTo>
                <a:lnTo>
                  <a:pt x="4705" y="1627"/>
                </a:lnTo>
                <a:lnTo>
                  <a:pt x="4706" y="1631"/>
                </a:lnTo>
                <a:lnTo>
                  <a:pt x="4706" y="1637"/>
                </a:lnTo>
                <a:lnTo>
                  <a:pt x="4705" y="1649"/>
                </a:lnTo>
                <a:lnTo>
                  <a:pt x="4704" y="1655"/>
                </a:lnTo>
                <a:lnTo>
                  <a:pt x="4705" y="1657"/>
                </a:lnTo>
                <a:lnTo>
                  <a:pt x="4705" y="1658"/>
                </a:lnTo>
                <a:lnTo>
                  <a:pt x="4707" y="1660"/>
                </a:lnTo>
                <a:lnTo>
                  <a:pt x="4709" y="1661"/>
                </a:lnTo>
                <a:lnTo>
                  <a:pt x="4716" y="1672"/>
                </a:lnTo>
                <a:lnTo>
                  <a:pt x="4722" y="1679"/>
                </a:lnTo>
                <a:lnTo>
                  <a:pt x="4725" y="1675"/>
                </a:lnTo>
                <a:lnTo>
                  <a:pt x="4729" y="1666"/>
                </a:lnTo>
                <a:lnTo>
                  <a:pt x="4731" y="1659"/>
                </a:lnTo>
                <a:lnTo>
                  <a:pt x="4733" y="1654"/>
                </a:lnTo>
                <a:lnTo>
                  <a:pt x="4733" y="1649"/>
                </a:lnTo>
                <a:lnTo>
                  <a:pt x="4733" y="1645"/>
                </a:lnTo>
                <a:lnTo>
                  <a:pt x="4732" y="1638"/>
                </a:lnTo>
                <a:lnTo>
                  <a:pt x="4730" y="1632"/>
                </a:lnTo>
                <a:lnTo>
                  <a:pt x="4727" y="1628"/>
                </a:lnTo>
                <a:lnTo>
                  <a:pt x="4722" y="1623"/>
                </a:lnTo>
                <a:lnTo>
                  <a:pt x="4716" y="1620"/>
                </a:lnTo>
                <a:lnTo>
                  <a:pt x="4711" y="1616"/>
                </a:lnTo>
                <a:lnTo>
                  <a:pt x="4710" y="1614"/>
                </a:lnTo>
                <a:lnTo>
                  <a:pt x="4709" y="1611"/>
                </a:lnTo>
                <a:lnTo>
                  <a:pt x="4710" y="1608"/>
                </a:lnTo>
                <a:lnTo>
                  <a:pt x="4712" y="1603"/>
                </a:lnTo>
                <a:lnTo>
                  <a:pt x="4722" y="1586"/>
                </a:lnTo>
                <a:lnTo>
                  <a:pt x="4726" y="1579"/>
                </a:lnTo>
                <a:lnTo>
                  <a:pt x="4725" y="1572"/>
                </a:lnTo>
                <a:lnTo>
                  <a:pt x="4721" y="1557"/>
                </a:lnTo>
                <a:lnTo>
                  <a:pt x="4717" y="1548"/>
                </a:lnTo>
                <a:lnTo>
                  <a:pt x="4715" y="1542"/>
                </a:lnTo>
                <a:lnTo>
                  <a:pt x="4712" y="1537"/>
                </a:lnTo>
                <a:lnTo>
                  <a:pt x="4709" y="1531"/>
                </a:lnTo>
                <a:lnTo>
                  <a:pt x="4708" y="1530"/>
                </a:lnTo>
                <a:lnTo>
                  <a:pt x="4708" y="1529"/>
                </a:lnTo>
                <a:lnTo>
                  <a:pt x="4709" y="1528"/>
                </a:lnTo>
                <a:lnTo>
                  <a:pt x="4710" y="1528"/>
                </a:lnTo>
                <a:lnTo>
                  <a:pt x="4713" y="1527"/>
                </a:lnTo>
                <a:lnTo>
                  <a:pt x="4717" y="1526"/>
                </a:lnTo>
                <a:lnTo>
                  <a:pt x="4723" y="1527"/>
                </a:lnTo>
                <a:lnTo>
                  <a:pt x="4728" y="1527"/>
                </a:lnTo>
                <a:lnTo>
                  <a:pt x="4732" y="1528"/>
                </a:lnTo>
                <a:lnTo>
                  <a:pt x="4736" y="1530"/>
                </a:lnTo>
                <a:lnTo>
                  <a:pt x="4744" y="1534"/>
                </a:lnTo>
                <a:lnTo>
                  <a:pt x="4753" y="1538"/>
                </a:lnTo>
                <a:lnTo>
                  <a:pt x="4758" y="1539"/>
                </a:lnTo>
                <a:lnTo>
                  <a:pt x="4763" y="1541"/>
                </a:lnTo>
                <a:lnTo>
                  <a:pt x="4768" y="1544"/>
                </a:lnTo>
                <a:lnTo>
                  <a:pt x="4771" y="1547"/>
                </a:lnTo>
                <a:lnTo>
                  <a:pt x="4776" y="1553"/>
                </a:lnTo>
                <a:lnTo>
                  <a:pt x="4780" y="1560"/>
                </a:lnTo>
                <a:lnTo>
                  <a:pt x="4782" y="1563"/>
                </a:lnTo>
                <a:lnTo>
                  <a:pt x="4783" y="1567"/>
                </a:lnTo>
                <a:lnTo>
                  <a:pt x="4783" y="1570"/>
                </a:lnTo>
                <a:lnTo>
                  <a:pt x="4783" y="1572"/>
                </a:lnTo>
                <a:lnTo>
                  <a:pt x="4780" y="1578"/>
                </a:lnTo>
                <a:lnTo>
                  <a:pt x="4777" y="1582"/>
                </a:lnTo>
                <a:lnTo>
                  <a:pt x="4773" y="1586"/>
                </a:lnTo>
                <a:lnTo>
                  <a:pt x="4765" y="1591"/>
                </a:lnTo>
                <a:lnTo>
                  <a:pt x="4757" y="1595"/>
                </a:lnTo>
                <a:lnTo>
                  <a:pt x="4751" y="1598"/>
                </a:lnTo>
                <a:lnTo>
                  <a:pt x="4750" y="1599"/>
                </a:lnTo>
                <a:lnTo>
                  <a:pt x="4749" y="1600"/>
                </a:lnTo>
                <a:lnTo>
                  <a:pt x="4749" y="1602"/>
                </a:lnTo>
                <a:lnTo>
                  <a:pt x="4750" y="1604"/>
                </a:lnTo>
                <a:lnTo>
                  <a:pt x="4757" y="1611"/>
                </a:lnTo>
                <a:lnTo>
                  <a:pt x="4766" y="1621"/>
                </a:lnTo>
                <a:lnTo>
                  <a:pt x="4768" y="1623"/>
                </a:lnTo>
                <a:lnTo>
                  <a:pt x="4770" y="1624"/>
                </a:lnTo>
                <a:lnTo>
                  <a:pt x="4772" y="1625"/>
                </a:lnTo>
                <a:lnTo>
                  <a:pt x="4774" y="1626"/>
                </a:lnTo>
                <a:lnTo>
                  <a:pt x="4780" y="1626"/>
                </a:lnTo>
                <a:lnTo>
                  <a:pt x="4785" y="1625"/>
                </a:lnTo>
                <a:lnTo>
                  <a:pt x="4792" y="1622"/>
                </a:lnTo>
                <a:lnTo>
                  <a:pt x="4798" y="1617"/>
                </a:lnTo>
                <a:lnTo>
                  <a:pt x="4803" y="1611"/>
                </a:lnTo>
                <a:lnTo>
                  <a:pt x="4807" y="1605"/>
                </a:lnTo>
                <a:lnTo>
                  <a:pt x="4813" y="1594"/>
                </a:lnTo>
                <a:lnTo>
                  <a:pt x="4815" y="1588"/>
                </a:lnTo>
                <a:lnTo>
                  <a:pt x="4817" y="1585"/>
                </a:lnTo>
                <a:lnTo>
                  <a:pt x="4819" y="1582"/>
                </a:lnTo>
                <a:lnTo>
                  <a:pt x="4824" y="1579"/>
                </a:lnTo>
                <a:lnTo>
                  <a:pt x="4831" y="1574"/>
                </a:lnTo>
                <a:lnTo>
                  <a:pt x="4839" y="1569"/>
                </a:lnTo>
                <a:lnTo>
                  <a:pt x="4849" y="1561"/>
                </a:lnTo>
                <a:lnTo>
                  <a:pt x="4860" y="1551"/>
                </a:lnTo>
                <a:lnTo>
                  <a:pt x="4871" y="1541"/>
                </a:lnTo>
                <a:lnTo>
                  <a:pt x="4890" y="1523"/>
                </a:lnTo>
                <a:lnTo>
                  <a:pt x="4901" y="1514"/>
                </a:lnTo>
                <a:lnTo>
                  <a:pt x="4909" y="1511"/>
                </a:lnTo>
                <a:lnTo>
                  <a:pt x="4920" y="1508"/>
                </a:lnTo>
                <a:lnTo>
                  <a:pt x="4931" y="1506"/>
                </a:lnTo>
                <a:lnTo>
                  <a:pt x="4939" y="1506"/>
                </a:lnTo>
                <a:lnTo>
                  <a:pt x="4942" y="1516"/>
                </a:lnTo>
                <a:lnTo>
                  <a:pt x="4942" y="1528"/>
                </a:lnTo>
                <a:lnTo>
                  <a:pt x="4944" y="1530"/>
                </a:lnTo>
                <a:lnTo>
                  <a:pt x="4944" y="1534"/>
                </a:lnTo>
                <a:lnTo>
                  <a:pt x="4943" y="1536"/>
                </a:lnTo>
                <a:lnTo>
                  <a:pt x="4941" y="1539"/>
                </a:lnTo>
                <a:lnTo>
                  <a:pt x="4935" y="1544"/>
                </a:lnTo>
                <a:lnTo>
                  <a:pt x="4930" y="1548"/>
                </a:lnTo>
                <a:lnTo>
                  <a:pt x="4925" y="1551"/>
                </a:lnTo>
                <a:lnTo>
                  <a:pt x="4922" y="1552"/>
                </a:lnTo>
                <a:lnTo>
                  <a:pt x="4920" y="1555"/>
                </a:lnTo>
                <a:lnTo>
                  <a:pt x="4919" y="1558"/>
                </a:lnTo>
                <a:lnTo>
                  <a:pt x="4920" y="1560"/>
                </a:lnTo>
                <a:lnTo>
                  <a:pt x="4923" y="1561"/>
                </a:lnTo>
                <a:lnTo>
                  <a:pt x="4927" y="1562"/>
                </a:lnTo>
                <a:lnTo>
                  <a:pt x="4931" y="1562"/>
                </a:lnTo>
                <a:lnTo>
                  <a:pt x="4936" y="1562"/>
                </a:lnTo>
                <a:lnTo>
                  <a:pt x="4941" y="1561"/>
                </a:lnTo>
                <a:lnTo>
                  <a:pt x="4944" y="1560"/>
                </a:lnTo>
                <a:lnTo>
                  <a:pt x="4946" y="1558"/>
                </a:lnTo>
                <a:lnTo>
                  <a:pt x="4947" y="1555"/>
                </a:lnTo>
                <a:lnTo>
                  <a:pt x="4948" y="1551"/>
                </a:lnTo>
                <a:lnTo>
                  <a:pt x="4951" y="1547"/>
                </a:lnTo>
                <a:lnTo>
                  <a:pt x="4956" y="1542"/>
                </a:lnTo>
                <a:lnTo>
                  <a:pt x="4967" y="1531"/>
                </a:lnTo>
                <a:lnTo>
                  <a:pt x="4972" y="1528"/>
                </a:lnTo>
                <a:lnTo>
                  <a:pt x="4957" y="1514"/>
                </a:lnTo>
                <a:lnTo>
                  <a:pt x="4959" y="1512"/>
                </a:lnTo>
                <a:lnTo>
                  <a:pt x="4965" y="1506"/>
                </a:lnTo>
                <a:lnTo>
                  <a:pt x="4968" y="1504"/>
                </a:lnTo>
                <a:lnTo>
                  <a:pt x="4972" y="1502"/>
                </a:lnTo>
                <a:lnTo>
                  <a:pt x="4976" y="1502"/>
                </a:lnTo>
                <a:lnTo>
                  <a:pt x="4980" y="1504"/>
                </a:lnTo>
                <a:lnTo>
                  <a:pt x="4994" y="1514"/>
                </a:lnTo>
                <a:lnTo>
                  <a:pt x="5003" y="1519"/>
                </a:lnTo>
                <a:lnTo>
                  <a:pt x="5015" y="1520"/>
                </a:lnTo>
                <a:lnTo>
                  <a:pt x="5031" y="1520"/>
                </a:lnTo>
                <a:lnTo>
                  <a:pt x="5034" y="1520"/>
                </a:lnTo>
                <a:lnTo>
                  <a:pt x="5037" y="1520"/>
                </a:lnTo>
                <a:lnTo>
                  <a:pt x="5039" y="1520"/>
                </a:lnTo>
                <a:lnTo>
                  <a:pt x="5041" y="1518"/>
                </a:lnTo>
                <a:lnTo>
                  <a:pt x="5043" y="1515"/>
                </a:lnTo>
                <a:lnTo>
                  <a:pt x="5044" y="1511"/>
                </a:lnTo>
                <a:lnTo>
                  <a:pt x="5046" y="1505"/>
                </a:lnTo>
                <a:lnTo>
                  <a:pt x="5051" y="1500"/>
                </a:lnTo>
                <a:lnTo>
                  <a:pt x="5055" y="1495"/>
                </a:lnTo>
                <a:lnTo>
                  <a:pt x="5056" y="1493"/>
                </a:lnTo>
                <a:lnTo>
                  <a:pt x="5059" y="1513"/>
                </a:lnTo>
                <a:lnTo>
                  <a:pt x="5060" y="1515"/>
                </a:lnTo>
                <a:lnTo>
                  <a:pt x="5063" y="1519"/>
                </a:lnTo>
                <a:lnTo>
                  <a:pt x="5065" y="1521"/>
                </a:lnTo>
                <a:lnTo>
                  <a:pt x="5068" y="1523"/>
                </a:lnTo>
                <a:lnTo>
                  <a:pt x="5070" y="1524"/>
                </a:lnTo>
                <a:lnTo>
                  <a:pt x="5074" y="1525"/>
                </a:lnTo>
                <a:lnTo>
                  <a:pt x="5080" y="1527"/>
                </a:lnTo>
                <a:lnTo>
                  <a:pt x="5086" y="1528"/>
                </a:lnTo>
                <a:lnTo>
                  <a:pt x="5088" y="1528"/>
                </a:lnTo>
                <a:lnTo>
                  <a:pt x="5090" y="1525"/>
                </a:lnTo>
                <a:lnTo>
                  <a:pt x="5090" y="1521"/>
                </a:lnTo>
                <a:lnTo>
                  <a:pt x="5089" y="1513"/>
                </a:lnTo>
                <a:lnTo>
                  <a:pt x="5086" y="1499"/>
                </a:lnTo>
                <a:lnTo>
                  <a:pt x="5084" y="1491"/>
                </a:lnTo>
                <a:lnTo>
                  <a:pt x="5079" y="1484"/>
                </a:lnTo>
                <a:lnTo>
                  <a:pt x="5069" y="1474"/>
                </a:lnTo>
                <a:lnTo>
                  <a:pt x="5060" y="1462"/>
                </a:lnTo>
                <a:lnTo>
                  <a:pt x="5055" y="1455"/>
                </a:lnTo>
                <a:lnTo>
                  <a:pt x="5051" y="1450"/>
                </a:lnTo>
                <a:lnTo>
                  <a:pt x="5042" y="1443"/>
                </a:lnTo>
                <a:lnTo>
                  <a:pt x="5039" y="1442"/>
                </a:lnTo>
                <a:lnTo>
                  <a:pt x="5038" y="1439"/>
                </a:lnTo>
                <a:lnTo>
                  <a:pt x="5037" y="1437"/>
                </a:lnTo>
                <a:lnTo>
                  <a:pt x="5037" y="1435"/>
                </a:lnTo>
                <a:lnTo>
                  <a:pt x="5038" y="1430"/>
                </a:lnTo>
                <a:lnTo>
                  <a:pt x="5041" y="1425"/>
                </a:lnTo>
                <a:lnTo>
                  <a:pt x="5048" y="1415"/>
                </a:lnTo>
                <a:lnTo>
                  <a:pt x="5053" y="1412"/>
                </a:lnTo>
                <a:lnTo>
                  <a:pt x="5054" y="1416"/>
                </a:lnTo>
                <a:lnTo>
                  <a:pt x="5058" y="1425"/>
                </a:lnTo>
                <a:lnTo>
                  <a:pt x="5061" y="1430"/>
                </a:lnTo>
                <a:lnTo>
                  <a:pt x="5065" y="1435"/>
                </a:lnTo>
                <a:lnTo>
                  <a:pt x="5069" y="1439"/>
                </a:lnTo>
                <a:lnTo>
                  <a:pt x="5074" y="1442"/>
                </a:lnTo>
                <a:lnTo>
                  <a:pt x="5079" y="1446"/>
                </a:lnTo>
                <a:lnTo>
                  <a:pt x="5086" y="1448"/>
                </a:lnTo>
                <a:lnTo>
                  <a:pt x="5094" y="1450"/>
                </a:lnTo>
                <a:lnTo>
                  <a:pt x="5103" y="1451"/>
                </a:lnTo>
                <a:lnTo>
                  <a:pt x="5122" y="1455"/>
                </a:lnTo>
                <a:lnTo>
                  <a:pt x="5142" y="1459"/>
                </a:lnTo>
                <a:lnTo>
                  <a:pt x="5150" y="1462"/>
                </a:lnTo>
                <a:lnTo>
                  <a:pt x="5156" y="1465"/>
                </a:lnTo>
                <a:lnTo>
                  <a:pt x="5162" y="1469"/>
                </a:lnTo>
                <a:lnTo>
                  <a:pt x="5166" y="1472"/>
                </a:lnTo>
                <a:lnTo>
                  <a:pt x="5174" y="1480"/>
                </a:lnTo>
                <a:lnTo>
                  <a:pt x="5184" y="1491"/>
                </a:lnTo>
                <a:lnTo>
                  <a:pt x="5189" y="1500"/>
                </a:lnTo>
                <a:lnTo>
                  <a:pt x="5191" y="1505"/>
                </a:lnTo>
                <a:lnTo>
                  <a:pt x="5193" y="1507"/>
                </a:lnTo>
                <a:lnTo>
                  <a:pt x="5197" y="1511"/>
                </a:lnTo>
                <a:lnTo>
                  <a:pt x="5206" y="1516"/>
                </a:lnTo>
                <a:lnTo>
                  <a:pt x="5217" y="1522"/>
                </a:lnTo>
                <a:lnTo>
                  <a:pt x="5241" y="1534"/>
                </a:lnTo>
                <a:lnTo>
                  <a:pt x="5256" y="1541"/>
                </a:lnTo>
                <a:lnTo>
                  <a:pt x="5261" y="1543"/>
                </a:lnTo>
                <a:lnTo>
                  <a:pt x="5264" y="1546"/>
                </a:lnTo>
                <a:lnTo>
                  <a:pt x="5266" y="1549"/>
                </a:lnTo>
                <a:lnTo>
                  <a:pt x="5268" y="1552"/>
                </a:lnTo>
                <a:lnTo>
                  <a:pt x="5270" y="1556"/>
                </a:lnTo>
                <a:lnTo>
                  <a:pt x="5271" y="1556"/>
                </a:lnTo>
                <a:lnTo>
                  <a:pt x="5272" y="1553"/>
                </a:lnTo>
                <a:lnTo>
                  <a:pt x="5272" y="1550"/>
                </a:lnTo>
                <a:lnTo>
                  <a:pt x="5273" y="1541"/>
                </a:lnTo>
                <a:lnTo>
                  <a:pt x="5274" y="1530"/>
                </a:lnTo>
                <a:lnTo>
                  <a:pt x="5275" y="1523"/>
                </a:lnTo>
                <a:lnTo>
                  <a:pt x="5275" y="1518"/>
                </a:lnTo>
                <a:lnTo>
                  <a:pt x="5272" y="1514"/>
                </a:lnTo>
                <a:lnTo>
                  <a:pt x="5262" y="1505"/>
                </a:lnTo>
                <a:lnTo>
                  <a:pt x="5254" y="1497"/>
                </a:lnTo>
                <a:lnTo>
                  <a:pt x="5249" y="1493"/>
                </a:lnTo>
                <a:lnTo>
                  <a:pt x="5243" y="1487"/>
                </a:lnTo>
                <a:lnTo>
                  <a:pt x="5234" y="1478"/>
                </a:lnTo>
                <a:lnTo>
                  <a:pt x="5228" y="1472"/>
                </a:lnTo>
                <a:lnTo>
                  <a:pt x="5224" y="1467"/>
                </a:lnTo>
                <a:lnTo>
                  <a:pt x="5222" y="1462"/>
                </a:lnTo>
                <a:lnTo>
                  <a:pt x="5221" y="1457"/>
                </a:lnTo>
                <a:lnTo>
                  <a:pt x="5220" y="1446"/>
                </a:lnTo>
                <a:lnTo>
                  <a:pt x="5220" y="1432"/>
                </a:lnTo>
                <a:lnTo>
                  <a:pt x="5219" y="1425"/>
                </a:lnTo>
                <a:lnTo>
                  <a:pt x="5218" y="1418"/>
                </a:lnTo>
                <a:lnTo>
                  <a:pt x="5216" y="1413"/>
                </a:lnTo>
                <a:lnTo>
                  <a:pt x="5215" y="1410"/>
                </a:lnTo>
                <a:lnTo>
                  <a:pt x="5211" y="1405"/>
                </a:lnTo>
                <a:lnTo>
                  <a:pt x="5208" y="1399"/>
                </a:lnTo>
                <a:lnTo>
                  <a:pt x="5207" y="1397"/>
                </a:lnTo>
                <a:lnTo>
                  <a:pt x="5207" y="1395"/>
                </a:lnTo>
                <a:lnTo>
                  <a:pt x="5207" y="1394"/>
                </a:lnTo>
                <a:lnTo>
                  <a:pt x="5208" y="1392"/>
                </a:lnTo>
                <a:lnTo>
                  <a:pt x="5213" y="1386"/>
                </a:lnTo>
                <a:lnTo>
                  <a:pt x="5221" y="1376"/>
                </a:lnTo>
                <a:lnTo>
                  <a:pt x="5232" y="1365"/>
                </a:lnTo>
                <a:lnTo>
                  <a:pt x="5241" y="1354"/>
                </a:lnTo>
                <a:lnTo>
                  <a:pt x="5245" y="1350"/>
                </a:lnTo>
                <a:lnTo>
                  <a:pt x="5249" y="1346"/>
                </a:lnTo>
                <a:lnTo>
                  <a:pt x="5252" y="1342"/>
                </a:lnTo>
                <a:lnTo>
                  <a:pt x="5253" y="1338"/>
                </a:lnTo>
                <a:lnTo>
                  <a:pt x="5256" y="1325"/>
                </a:lnTo>
                <a:lnTo>
                  <a:pt x="5259" y="1307"/>
                </a:lnTo>
                <a:lnTo>
                  <a:pt x="5263" y="1289"/>
                </a:lnTo>
                <a:lnTo>
                  <a:pt x="5266" y="1273"/>
                </a:lnTo>
                <a:lnTo>
                  <a:pt x="5268" y="1260"/>
                </a:lnTo>
                <a:lnTo>
                  <a:pt x="5271" y="1252"/>
                </a:lnTo>
                <a:lnTo>
                  <a:pt x="5273" y="1248"/>
                </a:lnTo>
                <a:lnTo>
                  <a:pt x="5275" y="1244"/>
                </a:lnTo>
                <a:lnTo>
                  <a:pt x="5279" y="1241"/>
                </a:lnTo>
                <a:lnTo>
                  <a:pt x="5284" y="1238"/>
                </a:lnTo>
                <a:lnTo>
                  <a:pt x="5294" y="1232"/>
                </a:lnTo>
                <a:lnTo>
                  <a:pt x="5301" y="1227"/>
                </a:lnTo>
                <a:lnTo>
                  <a:pt x="5304" y="1225"/>
                </a:lnTo>
                <a:lnTo>
                  <a:pt x="5305" y="1222"/>
                </a:lnTo>
                <a:lnTo>
                  <a:pt x="5306" y="1219"/>
                </a:lnTo>
                <a:lnTo>
                  <a:pt x="5306" y="1217"/>
                </a:lnTo>
                <a:lnTo>
                  <a:pt x="5306" y="1215"/>
                </a:lnTo>
                <a:lnTo>
                  <a:pt x="5307" y="1212"/>
                </a:lnTo>
                <a:lnTo>
                  <a:pt x="5309" y="1210"/>
                </a:lnTo>
                <a:lnTo>
                  <a:pt x="5311" y="1208"/>
                </a:lnTo>
                <a:lnTo>
                  <a:pt x="5315" y="1208"/>
                </a:lnTo>
                <a:lnTo>
                  <a:pt x="5317" y="1208"/>
                </a:lnTo>
                <a:lnTo>
                  <a:pt x="5320" y="1210"/>
                </a:lnTo>
                <a:lnTo>
                  <a:pt x="5323" y="1214"/>
                </a:lnTo>
                <a:lnTo>
                  <a:pt x="5328" y="1223"/>
                </a:lnTo>
                <a:lnTo>
                  <a:pt x="5333" y="1230"/>
                </a:lnTo>
                <a:lnTo>
                  <a:pt x="5336" y="1233"/>
                </a:lnTo>
                <a:lnTo>
                  <a:pt x="5337" y="1235"/>
                </a:lnTo>
                <a:lnTo>
                  <a:pt x="5337" y="1237"/>
                </a:lnTo>
                <a:lnTo>
                  <a:pt x="5336" y="1239"/>
                </a:lnTo>
                <a:lnTo>
                  <a:pt x="5332" y="1243"/>
                </a:lnTo>
                <a:lnTo>
                  <a:pt x="5330" y="1248"/>
                </a:lnTo>
                <a:lnTo>
                  <a:pt x="5330" y="1249"/>
                </a:lnTo>
                <a:lnTo>
                  <a:pt x="5331" y="1251"/>
                </a:lnTo>
                <a:lnTo>
                  <a:pt x="5332" y="1252"/>
                </a:lnTo>
                <a:lnTo>
                  <a:pt x="5334" y="1253"/>
                </a:lnTo>
                <a:lnTo>
                  <a:pt x="5340" y="1254"/>
                </a:lnTo>
                <a:lnTo>
                  <a:pt x="5347" y="1253"/>
                </a:lnTo>
                <a:lnTo>
                  <a:pt x="5350" y="1253"/>
                </a:lnTo>
                <a:lnTo>
                  <a:pt x="5352" y="1254"/>
                </a:lnTo>
                <a:lnTo>
                  <a:pt x="5354" y="1256"/>
                </a:lnTo>
                <a:lnTo>
                  <a:pt x="5354" y="1259"/>
                </a:lnTo>
                <a:lnTo>
                  <a:pt x="5355" y="1269"/>
                </a:lnTo>
                <a:lnTo>
                  <a:pt x="5355" y="1278"/>
                </a:lnTo>
                <a:lnTo>
                  <a:pt x="5355" y="1289"/>
                </a:lnTo>
                <a:lnTo>
                  <a:pt x="5354" y="1300"/>
                </a:lnTo>
                <a:lnTo>
                  <a:pt x="5352" y="1314"/>
                </a:lnTo>
                <a:lnTo>
                  <a:pt x="5349" y="1326"/>
                </a:lnTo>
                <a:lnTo>
                  <a:pt x="5346" y="1337"/>
                </a:lnTo>
                <a:lnTo>
                  <a:pt x="5344" y="1341"/>
                </a:lnTo>
                <a:lnTo>
                  <a:pt x="5343" y="1342"/>
                </a:lnTo>
                <a:lnTo>
                  <a:pt x="5341" y="1345"/>
                </a:lnTo>
                <a:lnTo>
                  <a:pt x="5340" y="1348"/>
                </a:lnTo>
                <a:lnTo>
                  <a:pt x="5340" y="1352"/>
                </a:lnTo>
                <a:lnTo>
                  <a:pt x="5341" y="1357"/>
                </a:lnTo>
                <a:lnTo>
                  <a:pt x="5343" y="1363"/>
                </a:lnTo>
                <a:lnTo>
                  <a:pt x="5346" y="1374"/>
                </a:lnTo>
                <a:lnTo>
                  <a:pt x="5348" y="1382"/>
                </a:lnTo>
                <a:lnTo>
                  <a:pt x="5349" y="1390"/>
                </a:lnTo>
                <a:lnTo>
                  <a:pt x="5351" y="1402"/>
                </a:lnTo>
                <a:lnTo>
                  <a:pt x="5354" y="1413"/>
                </a:lnTo>
                <a:lnTo>
                  <a:pt x="5354" y="1421"/>
                </a:lnTo>
                <a:lnTo>
                  <a:pt x="5352" y="1429"/>
                </a:lnTo>
                <a:lnTo>
                  <a:pt x="5349" y="1437"/>
                </a:lnTo>
                <a:lnTo>
                  <a:pt x="5348" y="1442"/>
                </a:lnTo>
                <a:lnTo>
                  <a:pt x="5348" y="1449"/>
                </a:lnTo>
                <a:lnTo>
                  <a:pt x="5348" y="1455"/>
                </a:lnTo>
                <a:lnTo>
                  <a:pt x="5349" y="1461"/>
                </a:lnTo>
                <a:lnTo>
                  <a:pt x="5351" y="1473"/>
                </a:lnTo>
                <a:lnTo>
                  <a:pt x="5352" y="1480"/>
                </a:lnTo>
                <a:lnTo>
                  <a:pt x="5355" y="1484"/>
                </a:lnTo>
                <a:lnTo>
                  <a:pt x="5360" y="1489"/>
                </a:lnTo>
                <a:lnTo>
                  <a:pt x="5362" y="1491"/>
                </a:lnTo>
                <a:lnTo>
                  <a:pt x="5363" y="1494"/>
                </a:lnTo>
                <a:lnTo>
                  <a:pt x="5362" y="1497"/>
                </a:lnTo>
                <a:lnTo>
                  <a:pt x="5359" y="1501"/>
                </a:lnTo>
                <a:lnTo>
                  <a:pt x="5355" y="1506"/>
                </a:lnTo>
                <a:lnTo>
                  <a:pt x="5354" y="1511"/>
                </a:lnTo>
                <a:lnTo>
                  <a:pt x="5353" y="1515"/>
                </a:lnTo>
                <a:lnTo>
                  <a:pt x="5354" y="1519"/>
                </a:lnTo>
                <a:lnTo>
                  <a:pt x="5357" y="1526"/>
                </a:lnTo>
                <a:lnTo>
                  <a:pt x="5360" y="1534"/>
                </a:lnTo>
                <a:lnTo>
                  <a:pt x="5362" y="1540"/>
                </a:lnTo>
                <a:lnTo>
                  <a:pt x="5364" y="1547"/>
                </a:lnTo>
                <a:lnTo>
                  <a:pt x="5365" y="1551"/>
                </a:lnTo>
                <a:lnTo>
                  <a:pt x="5365" y="1555"/>
                </a:lnTo>
                <a:lnTo>
                  <a:pt x="5364" y="1559"/>
                </a:lnTo>
                <a:lnTo>
                  <a:pt x="5363" y="1562"/>
                </a:lnTo>
                <a:lnTo>
                  <a:pt x="5362" y="1569"/>
                </a:lnTo>
                <a:lnTo>
                  <a:pt x="5362" y="1578"/>
                </a:lnTo>
                <a:lnTo>
                  <a:pt x="5362" y="1582"/>
                </a:lnTo>
                <a:lnTo>
                  <a:pt x="5362" y="1587"/>
                </a:lnTo>
                <a:lnTo>
                  <a:pt x="5361" y="1591"/>
                </a:lnTo>
                <a:lnTo>
                  <a:pt x="5359" y="1596"/>
                </a:lnTo>
                <a:lnTo>
                  <a:pt x="5354" y="1608"/>
                </a:lnTo>
                <a:lnTo>
                  <a:pt x="5351" y="1618"/>
                </a:lnTo>
                <a:lnTo>
                  <a:pt x="5349" y="1623"/>
                </a:lnTo>
                <a:lnTo>
                  <a:pt x="5347" y="1627"/>
                </a:lnTo>
                <a:lnTo>
                  <a:pt x="5345" y="1630"/>
                </a:lnTo>
                <a:lnTo>
                  <a:pt x="5342" y="1633"/>
                </a:lnTo>
                <a:lnTo>
                  <a:pt x="5328" y="1636"/>
                </a:lnTo>
                <a:lnTo>
                  <a:pt x="5309" y="1640"/>
                </a:lnTo>
                <a:lnTo>
                  <a:pt x="5293" y="1643"/>
                </a:lnTo>
                <a:lnTo>
                  <a:pt x="5285" y="1644"/>
                </a:lnTo>
                <a:lnTo>
                  <a:pt x="5282" y="1644"/>
                </a:lnTo>
                <a:lnTo>
                  <a:pt x="5277" y="1643"/>
                </a:lnTo>
                <a:lnTo>
                  <a:pt x="5275" y="1642"/>
                </a:lnTo>
                <a:lnTo>
                  <a:pt x="5273" y="1643"/>
                </a:lnTo>
                <a:lnTo>
                  <a:pt x="5271" y="1645"/>
                </a:lnTo>
                <a:lnTo>
                  <a:pt x="5271" y="1647"/>
                </a:lnTo>
                <a:lnTo>
                  <a:pt x="5272" y="1651"/>
                </a:lnTo>
                <a:lnTo>
                  <a:pt x="5275" y="1654"/>
                </a:lnTo>
                <a:lnTo>
                  <a:pt x="5279" y="1657"/>
                </a:lnTo>
                <a:lnTo>
                  <a:pt x="5283" y="1659"/>
                </a:lnTo>
                <a:lnTo>
                  <a:pt x="5290" y="1664"/>
                </a:lnTo>
                <a:lnTo>
                  <a:pt x="5295" y="1666"/>
                </a:lnTo>
                <a:lnTo>
                  <a:pt x="5301" y="1666"/>
                </a:lnTo>
                <a:lnTo>
                  <a:pt x="5315" y="1666"/>
                </a:lnTo>
                <a:lnTo>
                  <a:pt x="5323" y="1666"/>
                </a:lnTo>
                <a:lnTo>
                  <a:pt x="5329" y="1665"/>
                </a:lnTo>
                <a:lnTo>
                  <a:pt x="5336" y="1664"/>
                </a:lnTo>
                <a:lnTo>
                  <a:pt x="5339" y="1662"/>
                </a:lnTo>
                <a:lnTo>
                  <a:pt x="5349" y="1651"/>
                </a:lnTo>
                <a:lnTo>
                  <a:pt x="5360" y="1640"/>
                </a:lnTo>
                <a:lnTo>
                  <a:pt x="5365" y="1638"/>
                </a:lnTo>
                <a:lnTo>
                  <a:pt x="5372" y="1637"/>
                </a:lnTo>
                <a:lnTo>
                  <a:pt x="5376" y="1636"/>
                </a:lnTo>
                <a:lnTo>
                  <a:pt x="5380" y="1634"/>
                </a:lnTo>
                <a:lnTo>
                  <a:pt x="5382" y="1632"/>
                </a:lnTo>
                <a:lnTo>
                  <a:pt x="5384" y="1629"/>
                </a:lnTo>
                <a:lnTo>
                  <a:pt x="5385" y="1618"/>
                </a:lnTo>
                <a:lnTo>
                  <a:pt x="5387" y="1605"/>
                </a:lnTo>
                <a:lnTo>
                  <a:pt x="5389" y="1593"/>
                </a:lnTo>
                <a:lnTo>
                  <a:pt x="5392" y="1585"/>
                </a:lnTo>
                <a:lnTo>
                  <a:pt x="5397" y="1581"/>
                </a:lnTo>
                <a:lnTo>
                  <a:pt x="5404" y="1577"/>
                </a:lnTo>
                <a:lnTo>
                  <a:pt x="5407" y="1574"/>
                </a:lnTo>
                <a:lnTo>
                  <a:pt x="5408" y="1571"/>
                </a:lnTo>
                <a:lnTo>
                  <a:pt x="5407" y="1567"/>
                </a:lnTo>
                <a:lnTo>
                  <a:pt x="5404" y="1562"/>
                </a:lnTo>
                <a:lnTo>
                  <a:pt x="5395" y="1550"/>
                </a:lnTo>
                <a:lnTo>
                  <a:pt x="5387" y="1542"/>
                </a:lnTo>
                <a:lnTo>
                  <a:pt x="5384" y="1539"/>
                </a:lnTo>
                <a:lnTo>
                  <a:pt x="5382" y="1537"/>
                </a:lnTo>
                <a:lnTo>
                  <a:pt x="5381" y="1535"/>
                </a:lnTo>
                <a:lnTo>
                  <a:pt x="5382" y="1533"/>
                </a:lnTo>
                <a:lnTo>
                  <a:pt x="5384" y="1530"/>
                </a:lnTo>
                <a:lnTo>
                  <a:pt x="5390" y="1527"/>
                </a:lnTo>
                <a:lnTo>
                  <a:pt x="5396" y="1525"/>
                </a:lnTo>
                <a:lnTo>
                  <a:pt x="5405" y="1522"/>
                </a:lnTo>
                <a:lnTo>
                  <a:pt x="5419" y="1518"/>
                </a:lnTo>
                <a:lnTo>
                  <a:pt x="5426" y="1516"/>
                </a:lnTo>
                <a:lnTo>
                  <a:pt x="5424" y="1515"/>
                </a:lnTo>
                <a:lnTo>
                  <a:pt x="5419" y="1511"/>
                </a:lnTo>
                <a:lnTo>
                  <a:pt x="5415" y="1509"/>
                </a:lnTo>
                <a:lnTo>
                  <a:pt x="5410" y="1507"/>
                </a:lnTo>
                <a:lnTo>
                  <a:pt x="5404" y="1506"/>
                </a:lnTo>
                <a:lnTo>
                  <a:pt x="5395" y="1505"/>
                </a:lnTo>
                <a:lnTo>
                  <a:pt x="5384" y="1504"/>
                </a:lnTo>
                <a:lnTo>
                  <a:pt x="5379" y="1503"/>
                </a:lnTo>
                <a:lnTo>
                  <a:pt x="5377" y="1500"/>
                </a:lnTo>
                <a:lnTo>
                  <a:pt x="5377" y="1494"/>
                </a:lnTo>
                <a:lnTo>
                  <a:pt x="5375" y="1481"/>
                </a:lnTo>
                <a:lnTo>
                  <a:pt x="5372" y="1460"/>
                </a:lnTo>
                <a:lnTo>
                  <a:pt x="5370" y="1450"/>
                </a:lnTo>
                <a:lnTo>
                  <a:pt x="5369" y="1440"/>
                </a:lnTo>
                <a:lnTo>
                  <a:pt x="5369" y="1433"/>
                </a:lnTo>
                <a:lnTo>
                  <a:pt x="5370" y="1429"/>
                </a:lnTo>
                <a:lnTo>
                  <a:pt x="5375" y="1425"/>
                </a:lnTo>
                <a:lnTo>
                  <a:pt x="5381" y="1423"/>
                </a:lnTo>
                <a:lnTo>
                  <a:pt x="5383" y="1420"/>
                </a:lnTo>
                <a:lnTo>
                  <a:pt x="5383" y="1417"/>
                </a:lnTo>
                <a:lnTo>
                  <a:pt x="5382" y="1413"/>
                </a:lnTo>
                <a:lnTo>
                  <a:pt x="5379" y="1407"/>
                </a:lnTo>
                <a:lnTo>
                  <a:pt x="5370" y="1395"/>
                </a:lnTo>
                <a:lnTo>
                  <a:pt x="5366" y="1386"/>
                </a:lnTo>
                <a:lnTo>
                  <a:pt x="5365" y="1381"/>
                </a:lnTo>
                <a:lnTo>
                  <a:pt x="5364" y="1374"/>
                </a:lnTo>
                <a:lnTo>
                  <a:pt x="5365" y="1367"/>
                </a:lnTo>
                <a:lnTo>
                  <a:pt x="5365" y="1358"/>
                </a:lnTo>
                <a:lnTo>
                  <a:pt x="5366" y="1348"/>
                </a:lnTo>
                <a:lnTo>
                  <a:pt x="5369" y="1339"/>
                </a:lnTo>
                <a:lnTo>
                  <a:pt x="5372" y="1330"/>
                </a:lnTo>
                <a:lnTo>
                  <a:pt x="5375" y="1323"/>
                </a:lnTo>
                <a:lnTo>
                  <a:pt x="5382" y="1314"/>
                </a:lnTo>
                <a:lnTo>
                  <a:pt x="5385" y="1309"/>
                </a:lnTo>
                <a:lnTo>
                  <a:pt x="5386" y="1307"/>
                </a:lnTo>
                <a:lnTo>
                  <a:pt x="5390" y="1300"/>
                </a:lnTo>
                <a:lnTo>
                  <a:pt x="5394" y="1292"/>
                </a:lnTo>
                <a:lnTo>
                  <a:pt x="5395" y="1283"/>
                </a:lnTo>
                <a:lnTo>
                  <a:pt x="5398" y="1270"/>
                </a:lnTo>
                <a:lnTo>
                  <a:pt x="5403" y="1252"/>
                </a:lnTo>
                <a:lnTo>
                  <a:pt x="5406" y="1243"/>
                </a:lnTo>
                <a:lnTo>
                  <a:pt x="5408" y="1238"/>
                </a:lnTo>
                <a:lnTo>
                  <a:pt x="5409" y="1236"/>
                </a:lnTo>
                <a:lnTo>
                  <a:pt x="5410" y="1235"/>
                </a:lnTo>
                <a:lnTo>
                  <a:pt x="5411" y="1235"/>
                </a:lnTo>
                <a:lnTo>
                  <a:pt x="5411" y="1237"/>
                </a:lnTo>
                <a:lnTo>
                  <a:pt x="5414" y="1248"/>
                </a:lnTo>
                <a:lnTo>
                  <a:pt x="5418" y="1261"/>
                </a:lnTo>
                <a:lnTo>
                  <a:pt x="5420" y="1267"/>
                </a:lnTo>
                <a:lnTo>
                  <a:pt x="5423" y="1275"/>
                </a:lnTo>
                <a:lnTo>
                  <a:pt x="5423" y="1281"/>
                </a:lnTo>
                <a:lnTo>
                  <a:pt x="5421" y="1287"/>
                </a:lnTo>
                <a:lnTo>
                  <a:pt x="5418" y="1298"/>
                </a:lnTo>
                <a:lnTo>
                  <a:pt x="5416" y="1308"/>
                </a:lnTo>
                <a:lnTo>
                  <a:pt x="5415" y="1320"/>
                </a:lnTo>
                <a:lnTo>
                  <a:pt x="5413" y="1331"/>
                </a:lnTo>
                <a:lnTo>
                  <a:pt x="5413" y="1336"/>
                </a:lnTo>
                <a:lnTo>
                  <a:pt x="5414" y="1338"/>
                </a:lnTo>
                <a:lnTo>
                  <a:pt x="5416" y="1339"/>
                </a:lnTo>
                <a:lnTo>
                  <a:pt x="5418" y="1338"/>
                </a:lnTo>
                <a:lnTo>
                  <a:pt x="5424" y="1335"/>
                </a:lnTo>
                <a:lnTo>
                  <a:pt x="5427" y="1332"/>
                </a:lnTo>
                <a:lnTo>
                  <a:pt x="5434" y="1293"/>
                </a:lnTo>
                <a:lnTo>
                  <a:pt x="5436" y="1287"/>
                </a:lnTo>
                <a:lnTo>
                  <a:pt x="5442" y="1278"/>
                </a:lnTo>
                <a:lnTo>
                  <a:pt x="5447" y="1273"/>
                </a:lnTo>
                <a:lnTo>
                  <a:pt x="5450" y="1270"/>
                </a:lnTo>
                <a:lnTo>
                  <a:pt x="5452" y="1267"/>
                </a:lnTo>
                <a:lnTo>
                  <a:pt x="5453" y="1267"/>
                </a:lnTo>
                <a:lnTo>
                  <a:pt x="5454" y="1267"/>
                </a:lnTo>
                <a:lnTo>
                  <a:pt x="5455" y="1267"/>
                </a:lnTo>
                <a:lnTo>
                  <a:pt x="5463" y="1273"/>
                </a:lnTo>
                <a:lnTo>
                  <a:pt x="5477" y="1281"/>
                </a:lnTo>
                <a:lnTo>
                  <a:pt x="5491" y="1289"/>
                </a:lnTo>
                <a:lnTo>
                  <a:pt x="5501" y="1297"/>
                </a:lnTo>
                <a:lnTo>
                  <a:pt x="5511" y="1304"/>
                </a:lnTo>
                <a:lnTo>
                  <a:pt x="5523" y="1310"/>
                </a:lnTo>
                <a:lnTo>
                  <a:pt x="5529" y="1315"/>
                </a:lnTo>
                <a:lnTo>
                  <a:pt x="5536" y="1318"/>
                </a:lnTo>
                <a:lnTo>
                  <a:pt x="5540" y="1322"/>
                </a:lnTo>
                <a:lnTo>
                  <a:pt x="5544" y="1326"/>
                </a:lnTo>
                <a:lnTo>
                  <a:pt x="5547" y="1329"/>
                </a:lnTo>
                <a:lnTo>
                  <a:pt x="5551" y="1331"/>
                </a:lnTo>
                <a:lnTo>
                  <a:pt x="5557" y="1332"/>
                </a:lnTo>
                <a:lnTo>
                  <a:pt x="5562" y="1333"/>
                </a:lnTo>
                <a:lnTo>
                  <a:pt x="5566" y="1335"/>
                </a:lnTo>
                <a:lnTo>
                  <a:pt x="5570" y="1337"/>
                </a:lnTo>
                <a:lnTo>
                  <a:pt x="5573" y="1339"/>
                </a:lnTo>
                <a:lnTo>
                  <a:pt x="5574" y="1343"/>
                </a:lnTo>
                <a:lnTo>
                  <a:pt x="5574" y="1351"/>
                </a:lnTo>
                <a:lnTo>
                  <a:pt x="5575" y="1358"/>
                </a:lnTo>
                <a:lnTo>
                  <a:pt x="5574" y="1364"/>
                </a:lnTo>
                <a:lnTo>
                  <a:pt x="5571" y="1372"/>
                </a:lnTo>
                <a:lnTo>
                  <a:pt x="5569" y="1377"/>
                </a:lnTo>
                <a:lnTo>
                  <a:pt x="5567" y="1382"/>
                </a:lnTo>
                <a:lnTo>
                  <a:pt x="5567" y="1387"/>
                </a:lnTo>
                <a:lnTo>
                  <a:pt x="5566" y="1391"/>
                </a:lnTo>
                <a:lnTo>
                  <a:pt x="5567" y="1396"/>
                </a:lnTo>
                <a:lnTo>
                  <a:pt x="5568" y="1402"/>
                </a:lnTo>
                <a:lnTo>
                  <a:pt x="5570" y="1408"/>
                </a:lnTo>
                <a:lnTo>
                  <a:pt x="5573" y="1414"/>
                </a:lnTo>
                <a:lnTo>
                  <a:pt x="5578" y="1420"/>
                </a:lnTo>
                <a:lnTo>
                  <a:pt x="5582" y="1425"/>
                </a:lnTo>
                <a:lnTo>
                  <a:pt x="5586" y="1428"/>
                </a:lnTo>
                <a:lnTo>
                  <a:pt x="5590" y="1428"/>
                </a:lnTo>
                <a:lnTo>
                  <a:pt x="5594" y="1428"/>
                </a:lnTo>
                <a:lnTo>
                  <a:pt x="5597" y="1425"/>
                </a:lnTo>
                <a:lnTo>
                  <a:pt x="5599" y="1420"/>
                </a:lnTo>
                <a:lnTo>
                  <a:pt x="5600" y="1415"/>
                </a:lnTo>
                <a:lnTo>
                  <a:pt x="5597" y="1399"/>
                </a:lnTo>
                <a:lnTo>
                  <a:pt x="5596" y="1383"/>
                </a:lnTo>
                <a:lnTo>
                  <a:pt x="5595" y="1368"/>
                </a:lnTo>
                <a:lnTo>
                  <a:pt x="5593" y="1359"/>
                </a:lnTo>
                <a:lnTo>
                  <a:pt x="5584" y="1348"/>
                </a:lnTo>
                <a:lnTo>
                  <a:pt x="5574" y="1336"/>
                </a:lnTo>
                <a:lnTo>
                  <a:pt x="5571" y="1326"/>
                </a:lnTo>
                <a:lnTo>
                  <a:pt x="5566" y="1315"/>
                </a:lnTo>
                <a:lnTo>
                  <a:pt x="5564" y="1311"/>
                </a:lnTo>
                <a:lnTo>
                  <a:pt x="5560" y="1308"/>
                </a:lnTo>
                <a:lnTo>
                  <a:pt x="5557" y="1305"/>
                </a:lnTo>
                <a:lnTo>
                  <a:pt x="5551" y="1302"/>
                </a:lnTo>
                <a:lnTo>
                  <a:pt x="5543" y="1296"/>
                </a:lnTo>
                <a:lnTo>
                  <a:pt x="5535" y="1288"/>
                </a:lnTo>
                <a:lnTo>
                  <a:pt x="5533" y="1282"/>
                </a:lnTo>
                <a:lnTo>
                  <a:pt x="5531" y="1276"/>
                </a:lnTo>
                <a:lnTo>
                  <a:pt x="5531" y="1267"/>
                </a:lnTo>
                <a:lnTo>
                  <a:pt x="5533" y="1260"/>
                </a:lnTo>
                <a:lnTo>
                  <a:pt x="5534" y="1253"/>
                </a:lnTo>
                <a:lnTo>
                  <a:pt x="5535" y="1247"/>
                </a:lnTo>
                <a:lnTo>
                  <a:pt x="5535" y="1241"/>
                </a:lnTo>
                <a:lnTo>
                  <a:pt x="5534" y="1237"/>
                </a:lnTo>
                <a:lnTo>
                  <a:pt x="5529" y="1232"/>
                </a:lnTo>
                <a:lnTo>
                  <a:pt x="5526" y="1227"/>
                </a:lnTo>
                <a:lnTo>
                  <a:pt x="5524" y="1221"/>
                </a:lnTo>
                <a:lnTo>
                  <a:pt x="5524" y="1218"/>
                </a:lnTo>
                <a:lnTo>
                  <a:pt x="5541" y="1212"/>
                </a:lnTo>
                <a:lnTo>
                  <a:pt x="5578" y="1201"/>
                </a:lnTo>
                <a:lnTo>
                  <a:pt x="5597" y="1196"/>
                </a:lnTo>
                <a:lnTo>
                  <a:pt x="5615" y="1193"/>
                </a:lnTo>
                <a:lnTo>
                  <a:pt x="5622" y="1192"/>
                </a:lnTo>
                <a:lnTo>
                  <a:pt x="5628" y="1191"/>
                </a:lnTo>
                <a:lnTo>
                  <a:pt x="5631" y="1191"/>
                </a:lnTo>
                <a:lnTo>
                  <a:pt x="5633" y="1192"/>
                </a:lnTo>
                <a:lnTo>
                  <a:pt x="5634" y="1194"/>
                </a:lnTo>
                <a:lnTo>
                  <a:pt x="5638" y="1197"/>
                </a:lnTo>
                <a:lnTo>
                  <a:pt x="5643" y="1199"/>
                </a:lnTo>
                <a:lnTo>
                  <a:pt x="5648" y="1201"/>
                </a:lnTo>
                <a:lnTo>
                  <a:pt x="5653" y="1204"/>
                </a:lnTo>
                <a:lnTo>
                  <a:pt x="5658" y="1205"/>
                </a:lnTo>
                <a:lnTo>
                  <a:pt x="5662" y="1205"/>
                </a:lnTo>
                <a:lnTo>
                  <a:pt x="5665" y="1203"/>
                </a:lnTo>
                <a:lnTo>
                  <a:pt x="5669" y="1198"/>
                </a:lnTo>
                <a:lnTo>
                  <a:pt x="5675" y="1192"/>
                </a:lnTo>
                <a:lnTo>
                  <a:pt x="5676" y="1187"/>
                </a:lnTo>
                <a:lnTo>
                  <a:pt x="5676" y="1180"/>
                </a:lnTo>
                <a:lnTo>
                  <a:pt x="5674" y="1172"/>
                </a:lnTo>
                <a:lnTo>
                  <a:pt x="5669" y="1161"/>
                </a:lnTo>
                <a:lnTo>
                  <a:pt x="5656" y="1141"/>
                </a:lnTo>
                <a:lnTo>
                  <a:pt x="5647" y="1127"/>
                </a:lnTo>
                <a:lnTo>
                  <a:pt x="5646" y="1124"/>
                </a:lnTo>
                <a:lnTo>
                  <a:pt x="5646" y="1121"/>
                </a:lnTo>
                <a:lnTo>
                  <a:pt x="5646" y="1119"/>
                </a:lnTo>
                <a:lnTo>
                  <a:pt x="5646" y="1116"/>
                </a:lnTo>
                <a:lnTo>
                  <a:pt x="5648" y="1112"/>
                </a:lnTo>
                <a:lnTo>
                  <a:pt x="5650" y="1108"/>
                </a:lnTo>
                <a:lnTo>
                  <a:pt x="5654" y="1105"/>
                </a:lnTo>
                <a:lnTo>
                  <a:pt x="5658" y="1101"/>
                </a:lnTo>
                <a:lnTo>
                  <a:pt x="5679" y="1082"/>
                </a:lnTo>
                <a:lnTo>
                  <a:pt x="5700" y="1062"/>
                </a:lnTo>
                <a:lnTo>
                  <a:pt x="5719" y="1044"/>
                </a:lnTo>
                <a:lnTo>
                  <a:pt x="5735" y="1030"/>
                </a:lnTo>
                <a:lnTo>
                  <a:pt x="5739" y="1026"/>
                </a:lnTo>
                <a:lnTo>
                  <a:pt x="5744" y="1024"/>
                </a:lnTo>
                <a:lnTo>
                  <a:pt x="5750" y="1022"/>
                </a:lnTo>
                <a:lnTo>
                  <a:pt x="5758" y="1021"/>
                </a:lnTo>
                <a:lnTo>
                  <a:pt x="5772" y="1018"/>
                </a:lnTo>
                <a:lnTo>
                  <a:pt x="5788" y="1016"/>
                </a:lnTo>
                <a:lnTo>
                  <a:pt x="5804" y="1014"/>
                </a:lnTo>
                <a:lnTo>
                  <a:pt x="5818" y="1011"/>
                </a:lnTo>
                <a:lnTo>
                  <a:pt x="5824" y="1010"/>
                </a:lnTo>
                <a:lnTo>
                  <a:pt x="5828" y="1008"/>
                </a:lnTo>
                <a:lnTo>
                  <a:pt x="5831" y="1004"/>
                </a:lnTo>
                <a:lnTo>
                  <a:pt x="5833" y="1002"/>
                </a:lnTo>
                <a:lnTo>
                  <a:pt x="5836" y="995"/>
                </a:lnTo>
                <a:lnTo>
                  <a:pt x="5837" y="988"/>
                </a:lnTo>
                <a:lnTo>
                  <a:pt x="5838" y="980"/>
                </a:lnTo>
                <a:lnTo>
                  <a:pt x="5838" y="973"/>
                </a:lnTo>
                <a:lnTo>
                  <a:pt x="5838" y="960"/>
                </a:lnTo>
                <a:lnTo>
                  <a:pt x="5837" y="956"/>
                </a:lnTo>
                <a:lnTo>
                  <a:pt x="5837" y="951"/>
                </a:lnTo>
                <a:lnTo>
                  <a:pt x="5836" y="940"/>
                </a:lnTo>
                <a:lnTo>
                  <a:pt x="5836" y="933"/>
                </a:lnTo>
                <a:lnTo>
                  <a:pt x="5836" y="928"/>
                </a:lnTo>
                <a:lnTo>
                  <a:pt x="5837" y="926"/>
                </a:lnTo>
                <a:lnTo>
                  <a:pt x="5838" y="925"/>
                </a:lnTo>
                <a:lnTo>
                  <a:pt x="5841" y="924"/>
                </a:lnTo>
                <a:lnTo>
                  <a:pt x="5842" y="923"/>
                </a:lnTo>
                <a:lnTo>
                  <a:pt x="5850" y="922"/>
                </a:lnTo>
                <a:lnTo>
                  <a:pt x="5859" y="919"/>
                </a:lnTo>
                <a:lnTo>
                  <a:pt x="5863" y="916"/>
                </a:lnTo>
                <a:lnTo>
                  <a:pt x="5865" y="914"/>
                </a:lnTo>
                <a:lnTo>
                  <a:pt x="5866" y="912"/>
                </a:lnTo>
                <a:lnTo>
                  <a:pt x="5866" y="910"/>
                </a:lnTo>
                <a:lnTo>
                  <a:pt x="5865" y="908"/>
                </a:lnTo>
                <a:lnTo>
                  <a:pt x="5865" y="904"/>
                </a:lnTo>
                <a:lnTo>
                  <a:pt x="5866" y="899"/>
                </a:lnTo>
                <a:lnTo>
                  <a:pt x="5868" y="894"/>
                </a:lnTo>
                <a:lnTo>
                  <a:pt x="5870" y="891"/>
                </a:lnTo>
                <a:lnTo>
                  <a:pt x="5873" y="889"/>
                </a:lnTo>
                <a:lnTo>
                  <a:pt x="5874" y="889"/>
                </a:lnTo>
                <a:lnTo>
                  <a:pt x="5875" y="890"/>
                </a:lnTo>
                <a:lnTo>
                  <a:pt x="5876" y="891"/>
                </a:lnTo>
                <a:lnTo>
                  <a:pt x="5877" y="894"/>
                </a:lnTo>
                <a:lnTo>
                  <a:pt x="5881" y="904"/>
                </a:lnTo>
                <a:lnTo>
                  <a:pt x="5882" y="910"/>
                </a:lnTo>
                <a:lnTo>
                  <a:pt x="5882" y="915"/>
                </a:lnTo>
                <a:lnTo>
                  <a:pt x="5880" y="921"/>
                </a:lnTo>
                <a:lnTo>
                  <a:pt x="5887" y="929"/>
                </a:lnTo>
                <a:lnTo>
                  <a:pt x="5894" y="941"/>
                </a:lnTo>
                <a:lnTo>
                  <a:pt x="5894" y="944"/>
                </a:lnTo>
                <a:lnTo>
                  <a:pt x="5892" y="947"/>
                </a:lnTo>
                <a:lnTo>
                  <a:pt x="5889" y="948"/>
                </a:lnTo>
                <a:lnTo>
                  <a:pt x="5885" y="949"/>
                </a:lnTo>
                <a:lnTo>
                  <a:pt x="5880" y="948"/>
                </a:lnTo>
                <a:lnTo>
                  <a:pt x="5876" y="947"/>
                </a:lnTo>
                <a:lnTo>
                  <a:pt x="5872" y="945"/>
                </a:lnTo>
                <a:lnTo>
                  <a:pt x="5868" y="942"/>
                </a:lnTo>
                <a:lnTo>
                  <a:pt x="5864" y="938"/>
                </a:lnTo>
                <a:lnTo>
                  <a:pt x="5858" y="935"/>
                </a:lnTo>
                <a:lnTo>
                  <a:pt x="5854" y="934"/>
                </a:lnTo>
                <a:lnTo>
                  <a:pt x="5850" y="932"/>
                </a:lnTo>
                <a:lnTo>
                  <a:pt x="5846" y="932"/>
                </a:lnTo>
                <a:lnTo>
                  <a:pt x="5843" y="932"/>
                </a:lnTo>
                <a:lnTo>
                  <a:pt x="5842" y="933"/>
                </a:lnTo>
                <a:lnTo>
                  <a:pt x="5842" y="935"/>
                </a:lnTo>
                <a:lnTo>
                  <a:pt x="5847" y="940"/>
                </a:lnTo>
                <a:lnTo>
                  <a:pt x="5853" y="944"/>
                </a:lnTo>
                <a:lnTo>
                  <a:pt x="5859" y="947"/>
                </a:lnTo>
                <a:lnTo>
                  <a:pt x="5863" y="948"/>
                </a:lnTo>
                <a:lnTo>
                  <a:pt x="5860" y="951"/>
                </a:lnTo>
                <a:lnTo>
                  <a:pt x="5857" y="962"/>
                </a:lnTo>
                <a:lnTo>
                  <a:pt x="5857" y="965"/>
                </a:lnTo>
                <a:lnTo>
                  <a:pt x="5857" y="967"/>
                </a:lnTo>
                <a:lnTo>
                  <a:pt x="5859" y="968"/>
                </a:lnTo>
                <a:lnTo>
                  <a:pt x="5863" y="968"/>
                </a:lnTo>
                <a:lnTo>
                  <a:pt x="5869" y="966"/>
                </a:lnTo>
                <a:lnTo>
                  <a:pt x="5875" y="962"/>
                </a:lnTo>
                <a:lnTo>
                  <a:pt x="5877" y="960"/>
                </a:lnTo>
                <a:lnTo>
                  <a:pt x="5880" y="960"/>
                </a:lnTo>
                <a:lnTo>
                  <a:pt x="5885" y="962"/>
                </a:lnTo>
                <a:lnTo>
                  <a:pt x="5888" y="964"/>
                </a:lnTo>
                <a:lnTo>
                  <a:pt x="5891" y="966"/>
                </a:lnTo>
                <a:lnTo>
                  <a:pt x="5892" y="969"/>
                </a:lnTo>
                <a:lnTo>
                  <a:pt x="5893" y="973"/>
                </a:lnTo>
                <a:lnTo>
                  <a:pt x="5892" y="977"/>
                </a:lnTo>
                <a:lnTo>
                  <a:pt x="5889" y="987"/>
                </a:lnTo>
                <a:lnTo>
                  <a:pt x="5886" y="995"/>
                </a:lnTo>
                <a:lnTo>
                  <a:pt x="5886" y="997"/>
                </a:lnTo>
                <a:lnTo>
                  <a:pt x="5887" y="999"/>
                </a:lnTo>
                <a:lnTo>
                  <a:pt x="5890" y="999"/>
                </a:lnTo>
                <a:lnTo>
                  <a:pt x="5893" y="997"/>
                </a:lnTo>
                <a:lnTo>
                  <a:pt x="5902" y="993"/>
                </a:lnTo>
                <a:lnTo>
                  <a:pt x="5912" y="991"/>
                </a:lnTo>
                <a:lnTo>
                  <a:pt x="5915" y="990"/>
                </a:lnTo>
                <a:lnTo>
                  <a:pt x="5918" y="988"/>
                </a:lnTo>
                <a:lnTo>
                  <a:pt x="5920" y="984"/>
                </a:lnTo>
                <a:lnTo>
                  <a:pt x="5922" y="978"/>
                </a:lnTo>
                <a:lnTo>
                  <a:pt x="5921" y="972"/>
                </a:lnTo>
                <a:lnTo>
                  <a:pt x="5920" y="966"/>
                </a:lnTo>
                <a:lnTo>
                  <a:pt x="5918" y="960"/>
                </a:lnTo>
                <a:lnTo>
                  <a:pt x="5916" y="955"/>
                </a:lnTo>
                <a:lnTo>
                  <a:pt x="5916" y="953"/>
                </a:lnTo>
                <a:lnTo>
                  <a:pt x="5916" y="951"/>
                </a:lnTo>
                <a:lnTo>
                  <a:pt x="5916" y="950"/>
                </a:lnTo>
                <a:lnTo>
                  <a:pt x="5917" y="948"/>
                </a:lnTo>
                <a:lnTo>
                  <a:pt x="5922" y="946"/>
                </a:lnTo>
                <a:lnTo>
                  <a:pt x="5930" y="946"/>
                </a:lnTo>
                <a:lnTo>
                  <a:pt x="5953" y="948"/>
                </a:lnTo>
                <a:lnTo>
                  <a:pt x="5974" y="950"/>
                </a:lnTo>
                <a:lnTo>
                  <a:pt x="5983" y="950"/>
                </a:lnTo>
                <a:lnTo>
                  <a:pt x="5989" y="949"/>
                </a:lnTo>
                <a:lnTo>
                  <a:pt x="5991" y="947"/>
                </a:lnTo>
                <a:lnTo>
                  <a:pt x="5992" y="945"/>
                </a:lnTo>
                <a:lnTo>
                  <a:pt x="5994" y="942"/>
                </a:lnTo>
                <a:lnTo>
                  <a:pt x="5992" y="938"/>
                </a:lnTo>
                <a:lnTo>
                  <a:pt x="5986" y="922"/>
                </a:lnTo>
                <a:lnTo>
                  <a:pt x="5980" y="905"/>
                </a:lnTo>
                <a:lnTo>
                  <a:pt x="5977" y="897"/>
                </a:lnTo>
                <a:lnTo>
                  <a:pt x="5976" y="890"/>
                </a:lnTo>
                <a:lnTo>
                  <a:pt x="5975" y="887"/>
                </a:lnTo>
                <a:lnTo>
                  <a:pt x="5976" y="884"/>
                </a:lnTo>
                <a:lnTo>
                  <a:pt x="5976" y="881"/>
                </a:lnTo>
                <a:lnTo>
                  <a:pt x="5977" y="879"/>
                </a:lnTo>
                <a:lnTo>
                  <a:pt x="5986" y="870"/>
                </a:lnTo>
                <a:lnTo>
                  <a:pt x="5998" y="862"/>
                </a:lnTo>
                <a:lnTo>
                  <a:pt x="6009" y="854"/>
                </a:lnTo>
                <a:lnTo>
                  <a:pt x="6021" y="848"/>
                </a:lnTo>
                <a:lnTo>
                  <a:pt x="6027" y="846"/>
                </a:lnTo>
                <a:lnTo>
                  <a:pt x="6035" y="845"/>
                </a:lnTo>
                <a:lnTo>
                  <a:pt x="6047" y="844"/>
                </a:lnTo>
                <a:lnTo>
                  <a:pt x="6058" y="844"/>
                </a:lnTo>
                <a:lnTo>
                  <a:pt x="6080" y="845"/>
                </a:lnTo>
                <a:lnTo>
                  <a:pt x="6092" y="847"/>
                </a:lnTo>
                <a:lnTo>
                  <a:pt x="6094" y="849"/>
                </a:lnTo>
                <a:lnTo>
                  <a:pt x="6095" y="853"/>
                </a:lnTo>
                <a:lnTo>
                  <a:pt x="6095" y="857"/>
                </a:lnTo>
                <a:lnTo>
                  <a:pt x="6095" y="862"/>
                </a:lnTo>
                <a:lnTo>
                  <a:pt x="6094" y="866"/>
                </a:lnTo>
                <a:lnTo>
                  <a:pt x="6092" y="871"/>
                </a:lnTo>
                <a:lnTo>
                  <a:pt x="6091" y="876"/>
                </a:lnTo>
                <a:lnTo>
                  <a:pt x="6088" y="878"/>
                </a:lnTo>
                <a:lnTo>
                  <a:pt x="6086" y="880"/>
                </a:lnTo>
                <a:lnTo>
                  <a:pt x="6085" y="882"/>
                </a:lnTo>
                <a:lnTo>
                  <a:pt x="6085" y="885"/>
                </a:lnTo>
                <a:lnTo>
                  <a:pt x="6086" y="887"/>
                </a:lnTo>
                <a:lnTo>
                  <a:pt x="6091" y="893"/>
                </a:lnTo>
                <a:lnTo>
                  <a:pt x="6099" y="901"/>
                </a:lnTo>
                <a:lnTo>
                  <a:pt x="6105" y="904"/>
                </a:lnTo>
                <a:lnTo>
                  <a:pt x="6110" y="905"/>
                </a:lnTo>
                <a:lnTo>
                  <a:pt x="6114" y="906"/>
                </a:lnTo>
                <a:lnTo>
                  <a:pt x="6117" y="907"/>
                </a:lnTo>
                <a:lnTo>
                  <a:pt x="6120" y="908"/>
                </a:lnTo>
                <a:lnTo>
                  <a:pt x="6122" y="909"/>
                </a:lnTo>
                <a:lnTo>
                  <a:pt x="6123" y="913"/>
                </a:lnTo>
                <a:lnTo>
                  <a:pt x="6122" y="919"/>
                </a:lnTo>
                <a:lnTo>
                  <a:pt x="6120" y="931"/>
                </a:lnTo>
                <a:lnTo>
                  <a:pt x="6118" y="941"/>
                </a:lnTo>
                <a:lnTo>
                  <a:pt x="6117" y="944"/>
                </a:lnTo>
                <a:lnTo>
                  <a:pt x="6118" y="947"/>
                </a:lnTo>
                <a:lnTo>
                  <a:pt x="6119" y="949"/>
                </a:lnTo>
                <a:lnTo>
                  <a:pt x="6121" y="950"/>
                </a:lnTo>
                <a:lnTo>
                  <a:pt x="6126" y="950"/>
                </a:lnTo>
                <a:lnTo>
                  <a:pt x="6129" y="948"/>
                </a:lnTo>
                <a:lnTo>
                  <a:pt x="6132" y="946"/>
                </a:lnTo>
                <a:lnTo>
                  <a:pt x="6135" y="942"/>
                </a:lnTo>
                <a:lnTo>
                  <a:pt x="6141" y="934"/>
                </a:lnTo>
                <a:lnTo>
                  <a:pt x="6150" y="929"/>
                </a:lnTo>
                <a:lnTo>
                  <a:pt x="6155" y="928"/>
                </a:lnTo>
                <a:lnTo>
                  <a:pt x="6160" y="927"/>
                </a:lnTo>
                <a:lnTo>
                  <a:pt x="6167" y="926"/>
                </a:lnTo>
                <a:lnTo>
                  <a:pt x="6174" y="927"/>
                </a:lnTo>
                <a:lnTo>
                  <a:pt x="6181" y="927"/>
                </a:lnTo>
                <a:lnTo>
                  <a:pt x="6187" y="928"/>
                </a:lnTo>
                <a:lnTo>
                  <a:pt x="6194" y="930"/>
                </a:lnTo>
                <a:lnTo>
                  <a:pt x="6198" y="932"/>
                </a:lnTo>
                <a:lnTo>
                  <a:pt x="6204" y="934"/>
                </a:lnTo>
                <a:lnTo>
                  <a:pt x="6209" y="934"/>
                </a:lnTo>
                <a:lnTo>
                  <a:pt x="6211" y="935"/>
                </a:lnTo>
                <a:lnTo>
                  <a:pt x="6216" y="937"/>
                </a:lnTo>
                <a:lnTo>
                  <a:pt x="6219" y="943"/>
                </a:lnTo>
                <a:lnTo>
                  <a:pt x="6224" y="950"/>
                </a:lnTo>
                <a:lnTo>
                  <a:pt x="6229" y="957"/>
                </a:lnTo>
                <a:lnTo>
                  <a:pt x="6235" y="962"/>
                </a:lnTo>
                <a:lnTo>
                  <a:pt x="6238" y="965"/>
                </a:lnTo>
                <a:lnTo>
                  <a:pt x="6242" y="967"/>
                </a:lnTo>
                <a:lnTo>
                  <a:pt x="6244" y="969"/>
                </a:lnTo>
                <a:lnTo>
                  <a:pt x="6247" y="970"/>
                </a:lnTo>
                <a:lnTo>
                  <a:pt x="6249" y="973"/>
                </a:lnTo>
                <a:lnTo>
                  <a:pt x="6252" y="977"/>
                </a:lnTo>
                <a:lnTo>
                  <a:pt x="6257" y="988"/>
                </a:lnTo>
                <a:lnTo>
                  <a:pt x="6259" y="999"/>
                </a:lnTo>
                <a:lnTo>
                  <a:pt x="6260" y="1009"/>
                </a:lnTo>
                <a:lnTo>
                  <a:pt x="6259" y="1016"/>
                </a:lnTo>
                <a:lnTo>
                  <a:pt x="6259" y="1024"/>
                </a:lnTo>
                <a:lnTo>
                  <a:pt x="6260" y="1034"/>
                </a:lnTo>
                <a:lnTo>
                  <a:pt x="6261" y="1039"/>
                </a:lnTo>
                <a:lnTo>
                  <a:pt x="6261" y="1045"/>
                </a:lnTo>
                <a:lnTo>
                  <a:pt x="6260" y="1051"/>
                </a:lnTo>
                <a:lnTo>
                  <a:pt x="6259" y="1057"/>
                </a:lnTo>
                <a:lnTo>
                  <a:pt x="6254" y="1068"/>
                </a:lnTo>
                <a:lnTo>
                  <a:pt x="6249" y="1078"/>
                </a:lnTo>
                <a:lnTo>
                  <a:pt x="6247" y="1082"/>
                </a:lnTo>
                <a:lnTo>
                  <a:pt x="6243" y="1085"/>
                </a:lnTo>
                <a:lnTo>
                  <a:pt x="6239" y="1088"/>
                </a:lnTo>
                <a:lnTo>
                  <a:pt x="6233" y="1092"/>
                </a:lnTo>
                <a:lnTo>
                  <a:pt x="6219" y="1102"/>
                </a:lnTo>
                <a:lnTo>
                  <a:pt x="6205" y="1112"/>
                </a:lnTo>
                <a:lnTo>
                  <a:pt x="6201" y="1116"/>
                </a:lnTo>
                <a:lnTo>
                  <a:pt x="6199" y="1117"/>
                </a:lnTo>
                <a:lnTo>
                  <a:pt x="6198" y="1116"/>
                </a:lnTo>
                <a:lnTo>
                  <a:pt x="6198" y="1114"/>
                </a:lnTo>
                <a:lnTo>
                  <a:pt x="6196" y="1116"/>
                </a:lnTo>
                <a:lnTo>
                  <a:pt x="6188" y="1124"/>
                </a:lnTo>
                <a:lnTo>
                  <a:pt x="6182" y="1133"/>
                </a:lnTo>
                <a:lnTo>
                  <a:pt x="6181" y="1135"/>
                </a:lnTo>
                <a:lnTo>
                  <a:pt x="6177" y="1141"/>
                </a:lnTo>
                <a:lnTo>
                  <a:pt x="6162" y="1155"/>
                </a:lnTo>
                <a:lnTo>
                  <a:pt x="6144" y="1174"/>
                </a:lnTo>
                <a:lnTo>
                  <a:pt x="6134" y="1186"/>
                </a:lnTo>
                <a:lnTo>
                  <a:pt x="6128" y="1193"/>
                </a:lnTo>
                <a:lnTo>
                  <a:pt x="6122" y="1200"/>
                </a:lnTo>
                <a:lnTo>
                  <a:pt x="6117" y="1209"/>
                </a:lnTo>
                <a:lnTo>
                  <a:pt x="6111" y="1216"/>
                </a:lnTo>
                <a:lnTo>
                  <a:pt x="6105" y="1225"/>
                </a:lnTo>
                <a:lnTo>
                  <a:pt x="6095" y="1238"/>
                </a:lnTo>
                <a:lnTo>
                  <a:pt x="6090" y="1245"/>
                </a:lnTo>
                <a:lnTo>
                  <a:pt x="6087" y="1252"/>
                </a:lnTo>
                <a:lnTo>
                  <a:pt x="6085" y="1258"/>
                </a:lnTo>
                <a:lnTo>
                  <a:pt x="6083" y="1262"/>
                </a:lnTo>
                <a:lnTo>
                  <a:pt x="6083" y="1265"/>
                </a:lnTo>
                <a:lnTo>
                  <a:pt x="6084" y="1267"/>
                </a:lnTo>
                <a:lnTo>
                  <a:pt x="6085" y="1267"/>
                </a:lnTo>
                <a:lnTo>
                  <a:pt x="6088" y="1265"/>
                </a:lnTo>
                <a:lnTo>
                  <a:pt x="6104" y="1254"/>
                </a:lnTo>
                <a:lnTo>
                  <a:pt x="6129" y="1236"/>
                </a:lnTo>
                <a:lnTo>
                  <a:pt x="6153" y="1219"/>
                </a:lnTo>
                <a:lnTo>
                  <a:pt x="6163" y="1212"/>
                </a:lnTo>
                <a:lnTo>
                  <a:pt x="6165" y="1211"/>
                </a:lnTo>
                <a:lnTo>
                  <a:pt x="6172" y="1208"/>
                </a:lnTo>
                <a:lnTo>
                  <a:pt x="6175" y="1205"/>
                </a:lnTo>
                <a:lnTo>
                  <a:pt x="6178" y="1201"/>
                </a:lnTo>
                <a:lnTo>
                  <a:pt x="6180" y="1195"/>
                </a:lnTo>
                <a:lnTo>
                  <a:pt x="6181" y="1189"/>
                </a:lnTo>
                <a:lnTo>
                  <a:pt x="6182" y="1182"/>
                </a:lnTo>
                <a:lnTo>
                  <a:pt x="6185" y="1174"/>
                </a:lnTo>
                <a:lnTo>
                  <a:pt x="6188" y="1167"/>
                </a:lnTo>
                <a:lnTo>
                  <a:pt x="6193" y="1162"/>
                </a:lnTo>
                <a:lnTo>
                  <a:pt x="6200" y="1153"/>
                </a:lnTo>
                <a:lnTo>
                  <a:pt x="6203" y="1150"/>
                </a:lnTo>
                <a:lnTo>
                  <a:pt x="6202" y="1154"/>
                </a:lnTo>
                <a:lnTo>
                  <a:pt x="6201" y="1165"/>
                </a:lnTo>
                <a:lnTo>
                  <a:pt x="6200" y="1171"/>
                </a:lnTo>
                <a:lnTo>
                  <a:pt x="6200" y="1176"/>
                </a:lnTo>
                <a:lnTo>
                  <a:pt x="6201" y="1180"/>
                </a:lnTo>
                <a:lnTo>
                  <a:pt x="6203" y="1183"/>
                </a:lnTo>
                <a:lnTo>
                  <a:pt x="6214" y="1185"/>
                </a:lnTo>
                <a:lnTo>
                  <a:pt x="6220" y="1186"/>
                </a:lnTo>
                <a:lnTo>
                  <a:pt x="6221" y="1182"/>
                </a:lnTo>
                <a:lnTo>
                  <a:pt x="6224" y="1173"/>
                </a:lnTo>
                <a:lnTo>
                  <a:pt x="6225" y="1163"/>
                </a:lnTo>
                <a:lnTo>
                  <a:pt x="6224" y="1155"/>
                </a:lnTo>
                <a:lnTo>
                  <a:pt x="6224" y="1152"/>
                </a:lnTo>
                <a:lnTo>
                  <a:pt x="6225" y="1148"/>
                </a:lnTo>
                <a:lnTo>
                  <a:pt x="6226" y="1142"/>
                </a:lnTo>
                <a:lnTo>
                  <a:pt x="6229" y="1136"/>
                </a:lnTo>
                <a:lnTo>
                  <a:pt x="6232" y="1132"/>
                </a:lnTo>
                <a:lnTo>
                  <a:pt x="6237" y="1129"/>
                </a:lnTo>
                <a:lnTo>
                  <a:pt x="6239" y="1128"/>
                </a:lnTo>
                <a:lnTo>
                  <a:pt x="6242" y="1128"/>
                </a:lnTo>
                <a:lnTo>
                  <a:pt x="6244" y="1129"/>
                </a:lnTo>
                <a:lnTo>
                  <a:pt x="6246" y="1131"/>
                </a:lnTo>
                <a:lnTo>
                  <a:pt x="6255" y="1139"/>
                </a:lnTo>
                <a:lnTo>
                  <a:pt x="6263" y="1143"/>
                </a:lnTo>
                <a:lnTo>
                  <a:pt x="6265" y="1146"/>
                </a:lnTo>
                <a:lnTo>
                  <a:pt x="6266" y="1148"/>
                </a:lnTo>
                <a:lnTo>
                  <a:pt x="6265" y="1152"/>
                </a:lnTo>
                <a:lnTo>
                  <a:pt x="6263" y="1157"/>
                </a:lnTo>
                <a:lnTo>
                  <a:pt x="6261" y="1161"/>
                </a:lnTo>
                <a:lnTo>
                  <a:pt x="6260" y="1164"/>
                </a:lnTo>
                <a:lnTo>
                  <a:pt x="6259" y="1167"/>
                </a:lnTo>
                <a:lnTo>
                  <a:pt x="6259" y="1170"/>
                </a:lnTo>
                <a:lnTo>
                  <a:pt x="6261" y="1175"/>
                </a:lnTo>
                <a:lnTo>
                  <a:pt x="6263" y="1179"/>
                </a:lnTo>
                <a:lnTo>
                  <a:pt x="6268" y="1186"/>
                </a:lnTo>
                <a:lnTo>
                  <a:pt x="6271" y="1189"/>
                </a:lnTo>
                <a:lnTo>
                  <a:pt x="6272" y="1188"/>
                </a:lnTo>
                <a:lnTo>
                  <a:pt x="6276" y="1188"/>
                </a:lnTo>
                <a:lnTo>
                  <a:pt x="6282" y="1188"/>
                </a:lnTo>
                <a:lnTo>
                  <a:pt x="6291" y="1191"/>
                </a:lnTo>
                <a:lnTo>
                  <a:pt x="6301" y="1194"/>
                </a:lnTo>
                <a:lnTo>
                  <a:pt x="6309" y="1196"/>
                </a:lnTo>
                <a:lnTo>
                  <a:pt x="6317" y="1197"/>
                </a:lnTo>
                <a:lnTo>
                  <a:pt x="6327" y="1198"/>
                </a:lnTo>
                <a:lnTo>
                  <a:pt x="6338" y="1198"/>
                </a:lnTo>
                <a:lnTo>
                  <a:pt x="6347" y="1199"/>
                </a:lnTo>
                <a:lnTo>
                  <a:pt x="6351" y="1200"/>
                </a:lnTo>
                <a:lnTo>
                  <a:pt x="6354" y="1203"/>
                </a:lnTo>
                <a:lnTo>
                  <a:pt x="6357" y="1205"/>
                </a:lnTo>
                <a:lnTo>
                  <a:pt x="6360" y="1207"/>
                </a:lnTo>
                <a:lnTo>
                  <a:pt x="6372" y="1217"/>
                </a:lnTo>
                <a:lnTo>
                  <a:pt x="6380" y="1225"/>
                </a:lnTo>
                <a:lnTo>
                  <a:pt x="6383" y="1227"/>
                </a:lnTo>
                <a:lnTo>
                  <a:pt x="6392" y="1230"/>
                </a:lnTo>
                <a:lnTo>
                  <a:pt x="6402" y="1232"/>
                </a:lnTo>
                <a:lnTo>
                  <a:pt x="6415" y="1235"/>
                </a:lnTo>
                <a:lnTo>
                  <a:pt x="6438" y="1239"/>
                </a:lnTo>
                <a:lnTo>
                  <a:pt x="6448" y="1241"/>
                </a:lnTo>
                <a:lnTo>
                  <a:pt x="6455" y="1241"/>
                </a:lnTo>
                <a:lnTo>
                  <a:pt x="6467" y="1241"/>
                </a:lnTo>
                <a:lnTo>
                  <a:pt x="6474" y="1240"/>
                </a:lnTo>
                <a:lnTo>
                  <a:pt x="6479" y="1238"/>
                </a:lnTo>
                <a:lnTo>
                  <a:pt x="6480" y="1237"/>
                </a:lnTo>
                <a:lnTo>
                  <a:pt x="6481" y="1235"/>
                </a:lnTo>
                <a:lnTo>
                  <a:pt x="6481" y="1233"/>
                </a:lnTo>
                <a:lnTo>
                  <a:pt x="6479" y="1230"/>
                </a:lnTo>
                <a:lnTo>
                  <a:pt x="6474" y="1223"/>
                </a:lnTo>
                <a:lnTo>
                  <a:pt x="6471" y="1217"/>
                </a:lnTo>
                <a:lnTo>
                  <a:pt x="6468" y="1211"/>
                </a:lnTo>
                <a:lnTo>
                  <a:pt x="6466" y="1205"/>
                </a:lnTo>
                <a:lnTo>
                  <a:pt x="6465" y="1199"/>
                </a:lnTo>
                <a:lnTo>
                  <a:pt x="6466" y="1195"/>
                </a:lnTo>
                <a:lnTo>
                  <a:pt x="6467" y="1194"/>
                </a:lnTo>
                <a:lnTo>
                  <a:pt x="6468" y="1193"/>
                </a:lnTo>
                <a:lnTo>
                  <a:pt x="6469" y="1192"/>
                </a:lnTo>
                <a:lnTo>
                  <a:pt x="6471" y="1192"/>
                </a:lnTo>
                <a:lnTo>
                  <a:pt x="6480" y="1191"/>
                </a:lnTo>
                <a:lnTo>
                  <a:pt x="6486" y="1192"/>
                </a:lnTo>
                <a:lnTo>
                  <a:pt x="6490" y="1192"/>
                </a:lnTo>
                <a:lnTo>
                  <a:pt x="6494" y="1194"/>
                </a:lnTo>
                <a:lnTo>
                  <a:pt x="6499" y="1196"/>
                </a:lnTo>
                <a:lnTo>
                  <a:pt x="6505" y="1200"/>
                </a:lnTo>
                <a:lnTo>
                  <a:pt x="6511" y="1204"/>
                </a:lnTo>
                <a:lnTo>
                  <a:pt x="6517" y="1206"/>
                </a:lnTo>
                <a:lnTo>
                  <a:pt x="6525" y="1208"/>
                </a:lnTo>
                <a:lnTo>
                  <a:pt x="6532" y="1208"/>
                </a:lnTo>
                <a:lnTo>
                  <a:pt x="6547" y="1209"/>
                </a:lnTo>
                <a:lnTo>
                  <a:pt x="6559" y="1209"/>
                </a:lnTo>
                <a:lnTo>
                  <a:pt x="6572" y="1211"/>
                </a:lnTo>
                <a:lnTo>
                  <a:pt x="6583" y="1213"/>
                </a:lnTo>
                <a:lnTo>
                  <a:pt x="6588" y="1216"/>
                </a:lnTo>
                <a:lnTo>
                  <a:pt x="6593" y="1219"/>
                </a:lnTo>
                <a:lnTo>
                  <a:pt x="6596" y="1225"/>
                </a:lnTo>
                <a:lnTo>
                  <a:pt x="6599" y="1232"/>
                </a:lnTo>
                <a:lnTo>
                  <a:pt x="6603" y="1247"/>
                </a:lnTo>
                <a:lnTo>
                  <a:pt x="6605" y="1260"/>
                </a:lnTo>
                <a:lnTo>
                  <a:pt x="6605" y="1266"/>
                </a:lnTo>
                <a:lnTo>
                  <a:pt x="6604" y="1271"/>
                </a:lnTo>
                <a:lnTo>
                  <a:pt x="6603" y="1276"/>
                </a:lnTo>
                <a:lnTo>
                  <a:pt x="6601" y="1279"/>
                </a:lnTo>
                <a:lnTo>
                  <a:pt x="6593" y="1283"/>
                </a:lnTo>
                <a:lnTo>
                  <a:pt x="6586" y="1287"/>
                </a:lnTo>
                <a:lnTo>
                  <a:pt x="6582" y="1291"/>
                </a:lnTo>
                <a:lnTo>
                  <a:pt x="6581" y="1294"/>
                </a:lnTo>
                <a:lnTo>
                  <a:pt x="6582" y="1299"/>
                </a:lnTo>
                <a:lnTo>
                  <a:pt x="6586" y="1305"/>
                </a:lnTo>
                <a:lnTo>
                  <a:pt x="6591" y="1311"/>
                </a:lnTo>
                <a:lnTo>
                  <a:pt x="6595" y="1317"/>
                </a:lnTo>
                <a:lnTo>
                  <a:pt x="6599" y="1320"/>
                </a:lnTo>
                <a:lnTo>
                  <a:pt x="6603" y="1322"/>
                </a:lnTo>
                <a:lnTo>
                  <a:pt x="6606" y="1324"/>
                </a:lnTo>
                <a:lnTo>
                  <a:pt x="6610" y="1327"/>
                </a:lnTo>
                <a:lnTo>
                  <a:pt x="6612" y="1331"/>
                </a:lnTo>
                <a:lnTo>
                  <a:pt x="6613" y="1339"/>
                </a:lnTo>
                <a:lnTo>
                  <a:pt x="6615" y="1346"/>
                </a:lnTo>
                <a:lnTo>
                  <a:pt x="6617" y="1354"/>
                </a:lnTo>
                <a:lnTo>
                  <a:pt x="6620" y="1364"/>
                </a:lnTo>
                <a:lnTo>
                  <a:pt x="6624" y="1371"/>
                </a:lnTo>
                <a:lnTo>
                  <a:pt x="6628" y="1380"/>
                </a:lnTo>
                <a:lnTo>
                  <a:pt x="6633" y="1386"/>
                </a:lnTo>
                <a:lnTo>
                  <a:pt x="6638" y="1392"/>
                </a:lnTo>
                <a:lnTo>
                  <a:pt x="6643" y="1395"/>
                </a:lnTo>
                <a:lnTo>
                  <a:pt x="6647" y="1398"/>
                </a:lnTo>
                <a:lnTo>
                  <a:pt x="6653" y="1399"/>
                </a:lnTo>
                <a:lnTo>
                  <a:pt x="6657" y="1401"/>
                </a:lnTo>
                <a:lnTo>
                  <a:pt x="6660" y="1399"/>
                </a:lnTo>
                <a:lnTo>
                  <a:pt x="6663" y="1396"/>
                </a:lnTo>
                <a:lnTo>
                  <a:pt x="6666" y="1392"/>
                </a:lnTo>
                <a:lnTo>
                  <a:pt x="6667" y="1387"/>
                </a:lnTo>
                <a:lnTo>
                  <a:pt x="6668" y="1380"/>
                </a:lnTo>
                <a:lnTo>
                  <a:pt x="6669" y="1361"/>
                </a:lnTo>
                <a:lnTo>
                  <a:pt x="6670" y="1343"/>
                </a:lnTo>
                <a:lnTo>
                  <a:pt x="6671" y="1335"/>
                </a:lnTo>
                <a:lnTo>
                  <a:pt x="6672" y="1328"/>
                </a:lnTo>
                <a:lnTo>
                  <a:pt x="6674" y="1324"/>
                </a:lnTo>
                <a:lnTo>
                  <a:pt x="6676" y="1323"/>
                </a:lnTo>
                <a:lnTo>
                  <a:pt x="6679" y="1324"/>
                </a:lnTo>
                <a:lnTo>
                  <a:pt x="6682" y="1326"/>
                </a:lnTo>
                <a:lnTo>
                  <a:pt x="6685" y="1329"/>
                </a:lnTo>
                <a:lnTo>
                  <a:pt x="6689" y="1333"/>
                </a:lnTo>
                <a:lnTo>
                  <a:pt x="6696" y="1341"/>
                </a:lnTo>
                <a:lnTo>
                  <a:pt x="6700" y="1347"/>
                </a:lnTo>
                <a:lnTo>
                  <a:pt x="6701" y="1350"/>
                </a:lnTo>
                <a:lnTo>
                  <a:pt x="6702" y="1352"/>
                </a:lnTo>
                <a:lnTo>
                  <a:pt x="6705" y="1354"/>
                </a:lnTo>
                <a:lnTo>
                  <a:pt x="6708" y="1357"/>
                </a:lnTo>
                <a:lnTo>
                  <a:pt x="6712" y="1358"/>
                </a:lnTo>
                <a:lnTo>
                  <a:pt x="6719" y="1358"/>
                </a:lnTo>
                <a:lnTo>
                  <a:pt x="6725" y="1358"/>
                </a:lnTo>
                <a:lnTo>
                  <a:pt x="6732" y="1357"/>
                </a:lnTo>
                <a:lnTo>
                  <a:pt x="6738" y="1354"/>
                </a:lnTo>
                <a:lnTo>
                  <a:pt x="6744" y="1352"/>
                </a:lnTo>
                <a:lnTo>
                  <a:pt x="6747" y="1350"/>
                </a:lnTo>
                <a:lnTo>
                  <a:pt x="6749" y="1348"/>
                </a:lnTo>
                <a:lnTo>
                  <a:pt x="6751" y="1347"/>
                </a:lnTo>
                <a:lnTo>
                  <a:pt x="6754" y="1347"/>
                </a:lnTo>
                <a:lnTo>
                  <a:pt x="6758" y="1348"/>
                </a:lnTo>
                <a:lnTo>
                  <a:pt x="6764" y="1351"/>
                </a:lnTo>
                <a:lnTo>
                  <a:pt x="6775" y="1362"/>
                </a:lnTo>
                <a:lnTo>
                  <a:pt x="6782" y="1370"/>
                </a:lnTo>
                <a:lnTo>
                  <a:pt x="6786" y="1373"/>
                </a:lnTo>
                <a:lnTo>
                  <a:pt x="6789" y="1374"/>
                </a:lnTo>
                <a:lnTo>
                  <a:pt x="6793" y="1375"/>
                </a:lnTo>
                <a:lnTo>
                  <a:pt x="6797" y="1373"/>
                </a:lnTo>
                <a:lnTo>
                  <a:pt x="6806" y="1369"/>
                </a:lnTo>
                <a:lnTo>
                  <a:pt x="6812" y="1365"/>
                </a:lnTo>
                <a:lnTo>
                  <a:pt x="6815" y="1363"/>
                </a:lnTo>
                <a:lnTo>
                  <a:pt x="6818" y="1359"/>
                </a:lnTo>
                <a:lnTo>
                  <a:pt x="6821" y="1353"/>
                </a:lnTo>
                <a:lnTo>
                  <a:pt x="6823" y="1346"/>
                </a:lnTo>
                <a:lnTo>
                  <a:pt x="6824" y="1339"/>
                </a:lnTo>
                <a:lnTo>
                  <a:pt x="6824" y="1330"/>
                </a:lnTo>
                <a:lnTo>
                  <a:pt x="6823" y="1322"/>
                </a:lnTo>
                <a:lnTo>
                  <a:pt x="6821" y="1314"/>
                </a:lnTo>
                <a:lnTo>
                  <a:pt x="6820" y="1305"/>
                </a:lnTo>
                <a:lnTo>
                  <a:pt x="6819" y="1298"/>
                </a:lnTo>
                <a:lnTo>
                  <a:pt x="6819" y="1292"/>
                </a:lnTo>
                <a:lnTo>
                  <a:pt x="6821" y="1286"/>
                </a:lnTo>
                <a:lnTo>
                  <a:pt x="6826" y="1281"/>
                </a:lnTo>
                <a:lnTo>
                  <a:pt x="6834" y="1275"/>
                </a:lnTo>
                <a:lnTo>
                  <a:pt x="6842" y="1270"/>
                </a:lnTo>
                <a:lnTo>
                  <a:pt x="6852" y="1264"/>
                </a:lnTo>
                <a:lnTo>
                  <a:pt x="6869" y="1256"/>
                </a:lnTo>
                <a:lnTo>
                  <a:pt x="6877" y="1252"/>
                </a:lnTo>
                <a:lnTo>
                  <a:pt x="6887" y="1253"/>
                </a:lnTo>
                <a:lnTo>
                  <a:pt x="6909" y="1257"/>
                </a:lnTo>
                <a:lnTo>
                  <a:pt x="6921" y="1260"/>
                </a:lnTo>
                <a:lnTo>
                  <a:pt x="6931" y="1265"/>
                </a:lnTo>
                <a:lnTo>
                  <a:pt x="6935" y="1267"/>
                </a:lnTo>
                <a:lnTo>
                  <a:pt x="6938" y="1271"/>
                </a:lnTo>
                <a:lnTo>
                  <a:pt x="6940" y="1275"/>
                </a:lnTo>
                <a:lnTo>
                  <a:pt x="6940" y="1278"/>
                </a:lnTo>
                <a:lnTo>
                  <a:pt x="6939" y="1285"/>
                </a:lnTo>
                <a:lnTo>
                  <a:pt x="6937" y="1289"/>
                </a:lnTo>
                <a:lnTo>
                  <a:pt x="6933" y="1293"/>
                </a:lnTo>
                <a:lnTo>
                  <a:pt x="6931" y="1296"/>
                </a:lnTo>
                <a:lnTo>
                  <a:pt x="6929" y="1298"/>
                </a:lnTo>
                <a:lnTo>
                  <a:pt x="6928" y="1301"/>
                </a:lnTo>
                <a:lnTo>
                  <a:pt x="6929" y="1304"/>
                </a:lnTo>
                <a:lnTo>
                  <a:pt x="6932" y="1309"/>
                </a:lnTo>
                <a:lnTo>
                  <a:pt x="6940" y="1320"/>
                </a:lnTo>
                <a:lnTo>
                  <a:pt x="6945" y="1327"/>
                </a:lnTo>
                <a:lnTo>
                  <a:pt x="6946" y="1332"/>
                </a:lnTo>
                <a:lnTo>
                  <a:pt x="6947" y="1337"/>
                </a:lnTo>
                <a:lnTo>
                  <a:pt x="6947" y="1339"/>
                </a:lnTo>
                <a:lnTo>
                  <a:pt x="6948" y="1341"/>
                </a:lnTo>
                <a:lnTo>
                  <a:pt x="6950" y="1344"/>
                </a:lnTo>
                <a:lnTo>
                  <a:pt x="6952" y="1346"/>
                </a:lnTo>
                <a:lnTo>
                  <a:pt x="6956" y="1346"/>
                </a:lnTo>
                <a:lnTo>
                  <a:pt x="6961" y="1346"/>
                </a:lnTo>
                <a:lnTo>
                  <a:pt x="6965" y="1343"/>
                </a:lnTo>
                <a:lnTo>
                  <a:pt x="6971" y="1337"/>
                </a:lnTo>
                <a:lnTo>
                  <a:pt x="6982" y="1321"/>
                </a:lnTo>
                <a:lnTo>
                  <a:pt x="6993" y="1303"/>
                </a:lnTo>
                <a:lnTo>
                  <a:pt x="6998" y="1296"/>
                </a:lnTo>
                <a:lnTo>
                  <a:pt x="7004" y="1291"/>
                </a:lnTo>
                <a:lnTo>
                  <a:pt x="7007" y="1289"/>
                </a:lnTo>
                <a:lnTo>
                  <a:pt x="7009" y="1288"/>
                </a:lnTo>
                <a:lnTo>
                  <a:pt x="7012" y="1288"/>
                </a:lnTo>
                <a:lnTo>
                  <a:pt x="7015" y="1289"/>
                </a:lnTo>
                <a:lnTo>
                  <a:pt x="7031" y="1299"/>
                </a:lnTo>
                <a:lnTo>
                  <a:pt x="7049" y="1310"/>
                </a:lnTo>
                <a:lnTo>
                  <a:pt x="7056" y="1317"/>
                </a:lnTo>
                <a:lnTo>
                  <a:pt x="7062" y="1323"/>
                </a:lnTo>
                <a:lnTo>
                  <a:pt x="7065" y="1326"/>
                </a:lnTo>
                <a:lnTo>
                  <a:pt x="7066" y="1329"/>
                </a:lnTo>
                <a:lnTo>
                  <a:pt x="7067" y="1331"/>
                </a:lnTo>
                <a:lnTo>
                  <a:pt x="7067" y="1335"/>
                </a:lnTo>
                <a:lnTo>
                  <a:pt x="7067" y="1337"/>
                </a:lnTo>
                <a:lnTo>
                  <a:pt x="7067" y="1339"/>
                </a:lnTo>
                <a:lnTo>
                  <a:pt x="7070" y="1341"/>
                </a:lnTo>
                <a:lnTo>
                  <a:pt x="7072" y="1344"/>
                </a:lnTo>
                <a:lnTo>
                  <a:pt x="7077" y="1349"/>
                </a:lnTo>
                <a:lnTo>
                  <a:pt x="7084" y="1354"/>
                </a:lnTo>
                <a:lnTo>
                  <a:pt x="7100" y="1365"/>
                </a:lnTo>
                <a:lnTo>
                  <a:pt x="7110" y="1374"/>
                </a:lnTo>
                <a:lnTo>
                  <a:pt x="7116" y="1383"/>
                </a:lnTo>
                <a:lnTo>
                  <a:pt x="7119" y="1392"/>
                </a:lnTo>
                <a:lnTo>
                  <a:pt x="7121" y="1396"/>
                </a:lnTo>
                <a:lnTo>
                  <a:pt x="7123" y="1399"/>
                </a:lnTo>
                <a:lnTo>
                  <a:pt x="7126" y="1401"/>
                </a:lnTo>
                <a:lnTo>
                  <a:pt x="7129" y="1401"/>
                </a:lnTo>
                <a:lnTo>
                  <a:pt x="7139" y="1398"/>
                </a:lnTo>
                <a:lnTo>
                  <a:pt x="7151" y="1393"/>
                </a:lnTo>
                <a:lnTo>
                  <a:pt x="7163" y="1389"/>
                </a:lnTo>
                <a:lnTo>
                  <a:pt x="7169" y="1386"/>
                </a:lnTo>
                <a:lnTo>
                  <a:pt x="7184" y="1388"/>
                </a:lnTo>
                <a:lnTo>
                  <a:pt x="7211" y="1394"/>
                </a:lnTo>
                <a:lnTo>
                  <a:pt x="7225" y="1398"/>
                </a:lnTo>
                <a:lnTo>
                  <a:pt x="7237" y="1403"/>
                </a:lnTo>
                <a:lnTo>
                  <a:pt x="7247" y="1406"/>
                </a:lnTo>
                <a:lnTo>
                  <a:pt x="7251" y="1408"/>
                </a:lnTo>
                <a:lnTo>
                  <a:pt x="7259" y="1409"/>
                </a:lnTo>
                <a:lnTo>
                  <a:pt x="7273" y="1409"/>
                </a:lnTo>
                <a:lnTo>
                  <a:pt x="7279" y="1409"/>
                </a:lnTo>
                <a:lnTo>
                  <a:pt x="7285" y="1411"/>
                </a:lnTo>
                <a:lnTo>
                  <a:pt x="7288" y="1413"/>
                </a:lnTo>
                <a:lnTo>
                  <a:pt x="7290" y="1416"/>
                </a:lnTo>
                <a:lnTo>
                  <a:pt x="7291" y="1419"/>
                </a:lnTo>
                <a:lnTo>
                  <a:pt x="7291" y="1424"/>
                </a:lnTo>
                <a:lnTo>
                  <a:pt x="7291" y="1432"/>
                </a:lnTo>
                <a:lnTo>
                  <a:pt x="7290" y="1439"/>
                </a:lnTo>
                <a:lnTo>
                  <a:pt x="7288" y="1446"/>
                </a:lnTo>
                <a:lnTo>
                  <a:pt x="7285" y="1451"/>
                </a:lnTo>
                <a:lnTo>
                  <a:pt x="7282" y="1459"/>
                </a:lnTo>
                <a:lnTo>
                  <a:pt x="7281" y="1467"/>
                </a:lnTo>
                <a:lnTo>
                  <a:pt x="7292" y="1481"/>
                </a:lnTo>
                <a:lnTo>
                  <a:pt x="7302" y="1495"/>
                </a:lnTo>
                <a:lnTo>
                  <a:pt x="7301" y="1505"/>
                </a:lnTo>
                <a:lnTo>
                  <a:pt x="7299" y="1518"/>
                </a:lnTo>
                <a:lnTo>
                  <a:pt x="7297" y="1528"/>
                </a:lnTo>
                <a:lnTo>
                  <a:pt x="7296" y="1533"/>
                </a:lnTo>
                <a:lnTo>
                  <a:pt x="7299" y="1530"/>
                </a:lnTo>
                <a:lnTo>
                  <a:pt x="7306" y="1525"/>
                </a:lnTo>
                <a:lnTo>
                  <a:pt x="7311" y="1521"/>
                </a:lnTo>
                <a:lnTo>
                  <a:pt x="7315" y="1516"/>
                </a:lnTo>
                <a:lnTo>
                  <a:pt x="7318" y="1508"/>
                </a:lnTo>
                <a:lnTo>
                  <a:pt x="7320" y="1500"/>
                </a:lnTo>
                <a:lnTo>
                  <a:pt x="7321" y="1492"/>
                </a:lnTo>
                <a:lnTo>
                  <a:pt x="7324" y="1484"/>
                </a:lnTo>
                <a:lnTo>
                  <a:pt x="7327" y="1479"/>
                </a:lnTo>
                <a:lnTo>
                  <a:pt x="7330" y="1474"/>
                </a:lnTo>
                <a:lnTo>
                  <a:pt x="7335" y="1471"/>
                </a:lnTo>
                <a:lnTo>
                  <a:pt x="7339" y="1468"/>
                </a:lnTo>
                <a:lnTo>
                  <a:pt x="7342" y="1467"/>
                </a:lnTo>
                <a:lnTo>
                  <a:pt x="7344" y="1465"/>
                </a:lnTo>
                <a:lnTo>
                  <a:pt x="7349" y="1463"/>
                </a:lnTo>
                <a:lnTo>
                  <a:pt x="7359" y="1462"/>
                </a:lnTo>
                <a:lnTo>
                  <a:pt x="7365" y="1462"/>
                </a:lnTo>
                <a:lnTo>
                  <a:pt x="7373" y="1463"/>
                </a:lnTo>
                <a:lnTo>
                  <a:pt x="7383" y="1467"/>
                </a:lnTo>
                <a:lnTo>
                  <a:pt x="7395" y="1472"/>
                </a:lnTo>
                <a:lnTo>
                  <a:pt x="7403" y="1474"/>
                </a:lnTo>
                <a:lnTo>
                  <a:pt x="7408" y="1476"/>
                </a:lnTo>
                <a:lnTo>
                  <a:pt x="7414" y="1476"/>
                </a:lnTo>
                <a:lnTo>
                  <a:pt x="7418" y="1476"/>
                </a:lnTo>
                <a:lnTo>
                  <a:pt x="7428" y="1473"/>
                </a:lnTo>
                <a:lnTo>
                  <a:pt x="7435" y="1469"/>
                </a:lnTo>
                <a:lnTo>
                  <a:pt x="7442" y="1465"/>
                </a:lnTo>
                <a:lnTo>
                  <a:pt x="7447" y="1462"/>
                </a:lnTo>
                <a:lnTo>
                  <a:pt x="7449" y="1461"/>
                </a:lnTo>
                <a:lnTo>
                  <a:pt x="7451" y="1462"/>
                </a:lnTo>
                <a:lnTo>
                  <a:pt x="7453" y="1463"/>
                </a:lnTo>
                <a:lnTo>
                  <a:pt x="7455" y="1465"/>
                </a:lnTo>
                <a:lnTo>
                  <a:pt x="7464" y="1476"/>
                </a:lnTo>
                <a:lnTo>
                  <a:pt x="7471" y="1486"/>
                </a:lnTo>
                <a:lnTo>
                  <a:pt x="7476" y="1496"/>
                </a:lnTo>
                <a:lnTo>
                  <a:pt x="7479" y="1505"/>
                </a:lnTo>
                <a:lnTo>
                  <a:pt x="7482" y="1511"/>
                </a:lnTo>
                <a:lnTo>
                  <a:pt x="7487" y="1516"/>
                </a:lnTo>
                <a:lnTo>
                  <a:pt x="7493" y="1520"/>
                </a:lnTo>
                <a:lnTo>
                  <a:pt x="7499" y="1523"/>
                </a:lnTo>
                <a:lnTo>
                  <a:pt x="7505" y="1524"/>
                </a:lnTo>
                <a:lnTo>
                  <a:pt x="7512" y="1525"/>
                </a:lnTo>
                <a:lnTo>
                  <a:pt x="7514" y="1524"/>
                </a:lnTo>
                <a:lnTo>
                  <a:pt x="7516" y="1522"/>
                </a:lnTo>
                <a:lnTo>
                  <a:pt x="7518" y="1521"/>
                </a:lnTo>
                <a:lnTo>
                  <a:pt x="7519" y="1518"/>
                </a:lnTo>
                <a:lnTo>
                  <a:pt x="7522" y="1507"/>
                </a:lnTo>
                <a:lnTo>
                  <a:pt x="7524" y="1500"/>
                </a:lnTo>
                <a:lnTo>
                  <a:pt x="7524" y="1497"/>
                </a:lnTo>
                <a:lnTo>
                  <a:pt x="7523" y="1494"/>
                </a:lnTo>
                <a:lnTo>
                  <a:pt x="7520" y="1490"/>
                </a:lnTo>
                <a:lnTo>
                  <a:pt x="7515" y="1484"/>
                </a:lnTo>
                <a:lnTo>
                  <a:pt x="7510" y="1478"/>
                </a:lnTo>
                <a:lnTo>
                  <a:pt x="7505" y="1473"/>
                </a:lnTo>
                <a:lnTo>
                  <a:pt x="7504" y="1468"/>
                </a:lnTo>
                <a:lnTo>
                  <a:pt x="7504" y="1463"/>
                </a:lnTo>
                <a:lnTo>
                  <a:pt x="7505" y="1460"/>
                </a:lnTo>
                <a:lnTo>
                  <a:pt x="7506" y="1457"/>
                </a:lnTo>
                <a:lnTo>
                  <a:pt x="7510" y="1455"/>
                </a:lnTo>
                <a:lnTo>
                  <a:pt x="7512" y="1454"/>
                </a:lnTo>
                <a:lnTo>
                  <a:pt x="7518" y="1452"/>
                </a:lnTo>
                <a:lnTo>
                  <a:pt x="7530" y="1447"/>
                </a:lnTo>
                <a:lnTo>
                  <a:pt x="7536" y="1446"/>
                </a:lnTo>
                <a:lnTo>
                  <a:pt x="7543" y="1445"/>
                </a:lnTo>
                <a:lnTo>
                  <a:pt x="7550" y="1446"/>
                </a:lnTo>
                <a:lnTo>
                  <a:pt x="7558" y="1448"/>
                </a:lnTo>
                <a:lnTo>
                  <a:pt x="7566" y="1452"/>
                </a:lnTo>
                <a:lnTo>
                  <a:pt x="7576" y="1455"/>
                </a:lnTo>
                <a:lnTo>
                  <a:pt x="7587" y="1457"/>
                </a:lnTo>
                <a:lnTo>
                  <a:pt x="7598" y="1459"/>
                </a:lnTo>
                <a:lnTo>
                  <a:pt x="7619" y="1462"/>
                </a:lnTo>
                <a:lnTo>
                  <a:pt x="7633" y="1465"/>
                </a:lnTo>
                <a:lnTo>
                  <a:pt x="7645" y="1472"/>
                </a:lnTo>
                <a:lnTo>
                  <a:pt x="7665" y="1484"/>
                </a:lnTo>
                <a:lnTo>
                  <a:pt x="7690" y="1502"/>
                </a:lnTo>
                <a:lnTo>
                  <a:pt x="7719" y="1523"/>
                </a:lnTo>
                <a:lnTo>
                  <a:pt x="7749" y="1545"/>
                </a:lnTo>
                <a:lnTo>
                  <a:pt x="7775" y="1566"/>
                </a:lnTo>
                <a:lnTo>
                  <a:pt x="7797" y="1584"/>
                </a:lnTo>
                <a:lnTo>
                  <a:pt x="7810" y="1596"/>
                </a:lnTo>
                <a:lnTo>
                  <a:pt x="7818" y="1604"/>
                </a:lnTo>
                <a:lnTo>
                  <a:pt x="7824" y="1608"/>
                </a:lnTo>
                <a:lnTo>
                  <a:pt x="7829" y="1611"/>
                </a:lnTo>
                <a:lnTo>
                  <a:pt x="7833" y="1613"/>
                </a:lnTo>
                <a:lnTo>
                  <a:pt x="7837" y="1616"/>
                </a:lnTo>
                <a:lnTo>
                  <a:pt x="7839" y="1621"/>
                </a:lnTo>
                <a:lnTo>
                  <a:pt x="7841" y="1629"/>
                </a:lnTo>
                <a:lnTo>
                  <a:pt x="7841" y="1640"/>
                </a:lnTo>
                <a:lnTo>
                  <a:pt x="7841" y="1654"/>
                </a:lnTo>
                <a:lnTo>
                  <a:pt x="7842" y="1664"/>
                </a:lnTo>
                <a:lnTo>
                  <a:pt x="7843" y="1670"/>
                </a:lnTo>
                <a:lnTo>
                  <a:pt x="7844" y="1673"/>
                </a:lnTo>
                <a:lnTo>
                  <a:pt x="7846" y="1675"/>
                </a:lnTo>
                <a:lnTo>
                  <a:pt x="7848" y="1674"/>
                </a:lnTo>
                <a:lnTo>
                  <a:pt x="7849" y="1672"/>
                </a:lnTo>
                <a:lnTo>
                  <a:pt x="7851" y="1670"/>
                </a:lnTo>
                <a:lnTo>
                  <a:pt x="7852" y="1660"/>
                </a:lnTo>
                <a:lnTo>
                  <a:pt x="7851" y="1650"/>
                </a:lnTo>
                <a:lnTo>
                  <a:pt x="7851" y="1645"/>
                </a:lnTo>
                <a:lnTo>
                  <a:pt x="7853" y="1639"/>
                </a:lnTo>
                <a:lnTo>
                  <a:pt x="7854" y="1638"/>
                </a:lnTo>
                <a:lnTo>
                  <a:pt x="7856" y="1637"/>
                </a:lnTo>
                <a:lnTo>
                  <a:pt x="7859" y="1636"/>
                </a:lnTo>
                <a:lnTo>
                  <a:pt x="7863" y="1636"/>
                </a:lnTo>
                <a:lnTo>
                  <a:pt x="7869" y="1636"/>
                </a:lnTo>
                <a:lnTo>
                  <a:pt x="7876" y="1638"/>
                </a:lnTo>
                <a:lnTo>
                  <a:pt x="7883" y="1640"/>
                </a:lnTo>
                <a:lnTo>
                  <a:pt x="7889" y="1645"/>
                </a:lnTo>
                <a:lnTo>
                  <a:pt x="7900" y="1652"/>
                </a:lnTo>
                <a:lnTo>
                  <a:pt x="7911" y="1660"/>
                </a:lnTo>
                <a:lnTo>
                  <a:pt x="7922" y="1666"/>
                </a:lnTo>
                <a:lnTo>
                  <a:pt x="7935" y="1669"/>
                </a:lnTo>
                <a:lnTo>
                  <a:pt x="7937" y="1670"/>
                </a:lnTo>
                <a:lnTo>
                  <a:pt x="7939" y="1672"/>
                </a:lnTo>
                <a:lnTo>
                  <a:pt x="7941" y="1674"/>
                </a:lnTo>
                <a:lnTo>
                  <a:pt x="7941" y="1676"/>
                </a:lnTo>
                <a:lnTo>
                  <a:pt x="7941" y="1679"/>
                </a:lnTo>
                <a:lnTo>
                  <a:pt x="7941" y="1682"/>
                </a:lnTo>
                <a:lnTo>
                  <a:pt x="7939" y="1687"/>
                </a:lnTo>
                <a:lnTo>
                  <a:pt x="7936" y="1692"/>
                </a:lnTo>
                <a:lnTo>
                  <a:pt x="7929" y="1701"/>
                </a:lnTo>
                <a:lnTo>
                  <a:pt x="7922" y="1709"/>
                </a:lnTo>
                <a:lnTo>
                  <a:pt x="7916" y="1714"/>
                </a:lnTo>
                <a:lnTo>
                  <a:pt x="7910" y="1717"/>
                </a:lnTo>
                <a:lnTo>
                  <a:pt x="7905" y="1720"/>
                </a:lnTo>
                <a:lnTo>
                  <a:pt x="7900" y="1722"/>
                </a:lnTo>
                <a:lnTo>
                  <a:pt x="7897" y="1725"/>
                </a:lnTo>
                <a:lnTo>
                  <a:pt x="7896" y="1731"/>
                </a:lnTo>
                <a:lnTo>
                  <a:pt x="7896" y="1743"/>
                </a:lnTo>
                <a:lnTo>
                  <a:pt x="7896" y="1757"/>
                </a:lnTo>
                <a:lnTo>
                  <a:pt x="7895" y="1764"/>
                </a:lnTo>
                <a:lnTo>
                  <a:pt x="7894" y="1769"/>
                </a:lnTo>
                <a:lnTo>
                  <a:pt x="7892" y="1775"/>
                </a:lnTo>
                <a:lnTo>
                  <a:pt x="7889" y="1778"/>
                </a:lnTo>
                <a:lnTo>
                  <a:pt x="7885" y="1779"/>
                </a:lnTo>
                <a:lnTo>
                  <a:pt x="7878" y="1779"/>
                </a:lnTo>
                <a:lnTo>
                  <a:pt x="7872" y="1778"/>
                </a:lnTo>
                <a:lnTo>
                  <a:pt x="7867" y="1777"/>
                </a:lnTo>
                <a:lnTo>
                  <a:pt x="7861" y="1775"/>
                </a:lnTo>
                <a:lnTo>
                  <a:pt x="7855" y="1772"/>
                </a:lnTo>
                <a:lnTo>
                  <a:pt x="7850" y="1769"/>
                </a:lnTo>
                <a:lnTo>
                  <a:pt x="7847" y="1766"/>
                </a:lnTo>
                <a:lnTo>
                  <a:pt x="7839" y="1756"/>
                </a:lnTo>
                <a:lnTo>
                  <a:pt x="7827" y="1741"/>
                </a:lnTo>
                <a:lnTo>
                  <a:pt x="7821" y="1734"/>
                </a:lnTo>
                <a:lnTo>
                  <a:pt x="7815" y="1726"/>
                </a:lnTo>
                <a:lnTo>
                  <a:pt x="7808" y="1721"/>
                </a:lnTo>
                <a:lnTo>
                  <a:pt x="7803" y="1718"/>
                </a:lnTo>
                <a:lnTo>
                  <a:pt x="7797" y="1717"/>
                </a:lnTo>
                <a:lnTo>
                  <a:pt x="7791" y="1717"/>
                </a:lnTo>
                <a:lnTo>
                  <a:pt x="7785" y="1718"/>
                </a:lnTo>
                <a:lnTo>
                  <a:pt x="7779" y="1720"/>
                </a:lnTo>
                <a:lnTo>
                  <a:pt x="7774" y="1721"/>
                </a:lnTo>
                <a:lnTo>
                  <a:pt x="7768" y="1722"/>
                </a:lnTo>
                <a:lnTo>
                  <a:pt x="7764" y="1722"/>
                </a:lnTo>
                <a:lnTo>
                  <a:pt x="7762" y="1721"/>
                </a:lnTo>
                <a:lnTo>
                  <a:pt x="7758" y="1710"/>
                </a:lnTo>
                <a:lnTo>
                  <a:pt x="7754" y="1691"/>
                </a:lnTo>
                <a:lnTo>
                  <a:pt x="7751" y="1682"/>
                </a:lnTo>
                <a:lnTo>
                  <a:pt x="7749" y="1675"/>
                </a:lnTo>
                <a:lnTo>
                  <a:pt x="7746" y="1672"/>
                </a:lnTo>
                <a:lnTo>
                  <a:pt x="7745" y="1671"/>
                </a:lnTo>
                <a:lnTo>
                  <a:pt x="7743" y="1670"/>
                </a:lnTo>
                <a:lnTo>
                  <a:pt x="7741" y="1671"/>
                </a:lnTo>
                <a:lnTo>
                  <a:pt x="7733" y="1675"/>
                </a:lnTo>
                <a:lnTo>
                  <a:pt x="7724" y="1680"/>
                </a:lnTo>
                <a:lnTo>
                  <a:pt x="7721" y="1682"/>
                </a:lnTo>
                <a:lnTo>
                  <a:pt x="7719" y="1686"/>
                </a:lnTo>
                <a:lnTo>
                  <a:pt x="7718" y="1689"/>
                </a:lnTo>
                <a:lnTo>
                  <a:pt x="7720" y="1692"/>
                </a:lnTo>
                <a:lnTo>
                  <a:pt x="7725" y="1698"/>
                </a:lnTo>
                <a:lnTo>
                  <a:pt x="7731" y="1703"/>
                </a:lnTo>
                <a:lnTo>
                  <a:pt x="7733" y="1706"/>
                </a:lnTo>
                <a:lnTo>
                  <a:pt x="7734" y="1710"/>
                </a:lnTo>
                <a:lnTo>
                  <a:pt x="7734" y="1713"/>
                </a:lnTo>
                <a:lnTo>
                  <a:pt x="7732" y="1717"/>
                </a:lnTo>
                <a:lnTo>
                  <a:pt x="7728" y="1724"/>
                </a:lnTo>
                <a:lnTo>
                  <a:pt x="7724" y="1728"/>
                </a:lnTo>
                <a:lnTo>
                  <a:pt x="7719" y="1734"/>
                </a:lnTo>
                <a:lnTo>
                  <a:pt x="7713" y="1742"/>
                </a:lnTo>
                <a:lnTo>
                  <a:pt x="7706" y="1753"/>
                </a:lnTo>
                <a:lnTo>
                  <a:pt x="7700" y="1759"/>
                </a:lnTo>
                <a:lnTo>
                  <a:pt x="7698" y="1761"/>
                </a:lnTo>
                <a:lnTo>
                  <a:pt x="7696" y="1762"/>
                </a:lnTo>
                <a:lnTo>
                  <a:pt x="7693" y="1761"/>
                </a:lnTo>
                <a:lnTo>
                  <a:pt x="7689" y="1760"/>
                </a:lnTo>
                <a:lnTo>
                  <a:pt x="7681" y="1754"/>
                </a:lnTo>
                <a:lnTo>
                  <a:pt x="7673" y="1746"/>
                </a:lnTo>
                <a:lnTo>
                  <a:pt x="7670" y="1744"/>
                </a:lnTo>
                <a:lnTo>
                  <a:pt x="7666" y="1742"/>
                </a:lnTo>
                <a:lnTo>
                  <a:pt x="7664" y="1743"/>
                </a:lnTo>
                <a:lnTo>
                  <a:pt x="7662" y="1743"/>
                </a:lnTo>
                <a:lnTo>
                  <a:pt x="7659" y="1744"/>
                </a:lnTo>
                <a:lnTo>
                  <a:pt x="7657" y="1746"/>
                </a:lnTo>
                <a:lnTo>
                  <a:pt x="7654" y="1750"/>
                </a:lnTo>
                <a:lnTo>
                  <a:pt x="7653" y="1754"/>
                </a:lnTo>
                <a:lnTo>
                  <a:pt x="7654" y="1757"/>
                </a:lnTo>
                <a:lnTo>
                  <a:pt x="7657" y="1760"/>
                </a:lnTo>
                <a:lnTo>
                  <a:pt x="7668" y="1769"/>
                </a:lnTo>
                <a:lnTo>
                  <a:pt x="7683" y="1784"/>
                </a:lnTo>
                <a:lnTo>
                  <a:pt x="7690" y="1794"/>
                </a:lnTo>
                <a:lnTo>
                  <a:pt x="7696" y="1803"/>
                </a:lnTo>
                <a:lnTo>
                  <a:pt x="7700" y="1810"/>
                </a:lnTo>
                <a:lnTo>
                  <a:pt x="7702" y="1816"/>
                </a:lnTo>
                <a:lnTo>
                  <a:pt x="7707" y="1828"/>
                </a:lnTo>
                <a:lnTo>
                  <a:pt x="7708" y="1835"/>
                </a:lnTo>
                <a:lnTo>
                  <a:pt x="7707" y="1846"/>
                </a:lnTo>
                <a:lnTo>
                  <a:pt x="7702" y="1857"/>
                </a:lnTo>
                <a:lnTo>
                  <a:pt x="7699" y="1868"/>
                </a:lnTo>
                <a:lnTo>
                  <a:pt x="7697" y="1873"/>
                </a:lnTo>
                <a:lnTo>
                  <a:pt x="7693" y="1867"/>
                </a:lnTo>
                <a:lnTo>
                  <a:pt x="7684" y="1856"/>
                </a:lnTo>
                <a:lnTo>
                  <a:pt x="7677" y="1851"/>
                </a:lnTo>
                <a:lnTo>
                  <a:pt x="7671" y="1848"/>
                </a:lnTo>
                <a:lnTo>
                  <a:pt x="7668" y="1848"/>
                </a:lnTo>
                <a:lnTo>
                  <a:pt x="7665" y="1848"/>
                </a:lnTo>
                <a:lnTo>
                  <a:pt x="7662" y="1850"/>
                </a:lnTo>
                <a:lnTo>
                  <a:pt x="7658" y="1852"/>
                </a:lnTo>
                <a:lnTo>
                  <a:pt x="7648" y="1862"/>
                </a:lnTo>
                <a:lnTo>
                  <a:pt x="7631" y="1874"/>
                </a:lnTo>
                <a:lnTo>
                  <a:pt x="7609" y="1890"/>
                </a:lnTo>
                <a:lnTo>
                  <a:pt x="7586" y="1907"/>
                </a:lnTo>
                <a:lnTo>
                  <a:pt x="7543" y="1936"/>
                </a:lnTo>
                <a:lnTo>
                  <a:pt x="7522" y="1953"/>
                </a:lnTo>
                <a:lnTo>
                  <a:pt x="7516" y="1961"/>
                </a:lnTo>
                <a:lnTo>
                  <a:pt x="7509" y="1973"/>
                </a:lnTo>
                <a:lnTo>
                  <a:pt x="7501" y="1983"/>
                </a:lnTo>
                <a:lnTo>
                  <a:pt x="7498" y="1987"/>
                </a:lnTo>
                <a:lnTo>
                  <a:pt x="7498" y="1984"/>
                </a:lnTo>
                <a:lnTo>
                  <a:pt x="7496" y="1977"/>
                </a:lnTo>
                <a:lnTo>
                  <a:pt x="7494" y="1972"/>
                </a:lnTo>
                <a:lnTo>
                  <a:pt x="7490" y="1966"/>
                </a:lnTo>
                <a:lnTo>
                  <a:pt x="7484" y="1961"/>
                </a:lnTo>
                <a:lnTo>
                  <a:pt x="7477" y="1957"/>
                </a:lnTo>
                <a:lnTo>
                  <a:pt x="7469" y="1954"/>
                </a:lnTo>
                <a:lnTo>
                  <a:pt x="7462" y="1952"/>
                </a:lnTo>
                <a:lnTo>
                  <a:pt x="7458" y="1953"/>
                </a:lnTo>
                <a:lnTo>
                  <a:pt x="7453" y="1954"/>
                </a:lnTo>
                <a:lnTo>
                  <a:pt x="7445" y="1962"/>
                </a:lnTo>
                <a:lnTo>
                  <a:pt x="7434" y="1974"/>
                </a:lnTo>
                <a:lnTo>
                  <a:pt x="7424" y="1985"/>
                </a:lnTo>
                <a:lnTo>
                  <a:pt x="7415" y="1993"/>
                </a:lnTo>
                <a:lnTo>
                  <a:pt x="7412" y="1995"/>
                </a:lnTo>
                <a:lnTo>
                  <a:pt x="7408" y="1995"/>
                </a:lnTo>
                <a:lnTo>
                  <a:pt x="7405" y="1994"/>
                </a:lnTo>
                <a:lnTo>
                  <a:pt x="7402" y="1989"/>
                </a:lnTo>
                <a:lnTo>
                  <a:pt x="7398" y="1986"/>
                </a:lnTo>
                <a:lnTo>
                  <a:pt x="7392" y="1984"/>
                </a:lnTo>
                <a:lnTo>
                  <a:pt x="7387" y="1983"/>
                </a:lnTo>
                <a:lnTo>
                  <a:pt x="7382" y="1983"/>
                </a:lnTo>
                <a:lnTo>
                  <a:pt x="7372" y="1985"/>
                </a:lnTo>
                <a:lnTo>
                  <a:pt x="7369" y="1986"/>
                </a:lnTo>
                <a:lnTo>
                  <a:pt x="7368" y="1985"/>
                </a:lnTo>
                <a:lnTo>
                  <a:pt x="7364" y="1985"/>
                </a:lnTo>
                <a:lnTo>
                  <a:pt x="7362" y="1986"/>
                </a:lnTo>
                <a:lnTo>
                  <a:pt x="7360" y="1988"/>
                </a:lnTo>
                <a:lnTo>
                  <a:pt x="7357" y="1991"/>
                </a:lnTo>
                <a:lnTo>
                  <a:pt x="7354" y="1997"/>
                </a:lnTo>
                <a:lnTo>
                  <a:pt x="7347" y="2010"/>
                </a:lnTo>
                <a:lnTo>
                  <a:pt x="7342" y="2024"/>
                </a:lnTo>
                <a:lnTo>
                  <a:pt x="7339" y="2033"/>
                </a:lnTo>
                <a:lnTo>
                  <a:pt x="7337" y="2038"/>
                </a:lnTo>
                <a:lnTo>
                  <a:pt x="7334" y="2038"/>
                </a:lnTo>
                <a:lnTo>
                  <a:pt x="7326" y="2040"/>
                </a:lnTo>
                <a:lnTo>
                  <a:pt x="7324" y="2042"/>
                </a:lnTo>
                <a:lnTo>
                  <a:pt x="7322" y="2045"/>
                </a:lnTo>
                <a:lnTo>
                  <a:pt x="7323" y="2049"/>
                </a:lnTo>
                <a:lnTo>
                  <a:pt x="7328" y="2054"/>
                </a:lnTo>
                <a:lnTo>
                  <a:pt x="7340" y="2064"/>
                </a:lnTo>
                <a:lnTo>
                  <a:pt x="7348" y="2069"/>
                </a:lnTo>
                <a:lnTo>
                  <a:pt x="7351" y="2071"/>
                </a:lnTo>
                <a:lnTo>
                  <a:pt x="7354" y="2073"/>
                </a:lnTo>
                <a:lnTo>
                  <a:pt x="7355" y="2074"/>
                </a:lnTo>
                <a:lnTo>
                  <a:pt x="7354" y="2076"/>
                </a:lnTo>
                <a:lnTo>
                  <a:pt x="7349" y="2082"/>
                </a:lnTo>
                <a:lnTo>
                  <a:pt x="7345" y="2086"/>
                </a:lnTo>
                <a:lnTo>
                  <a:pt x="7342" y="2089"/>
                </a:lnTo>
                <a:lnTo>
                  <a:pt x="7341" y="2092"/>
                </a:lnTo>
                <a:lnTo>
                  <a:pt x="7340" y="2095"/>
                </a:lnTo>
                <a:lnTo>
                  <a:pt x="7340" y="2099"/>
                </a:lnTo>
                <a:lnTo>
                  <a:pt x="7343" y="2108"/>
                </a:lnTo>
                <a:lnTo>
                  <a:pt x="7347" y="2116"/>
                </a:lnTo>
                <a:lnTo>
                  <a:pt x="7351" y="2121"/>
                </a:lnTo>
                <a:lnTo>
                  <a:pt x="7352" y="2123"/>
                </a:lnTo>
                <a:lnTo>
                  <a:pt x="7354" y="2126"/>
                </a:lnTo>
                <a:lnTo>
                  <a:pt x="7354" y="2131"/>
                </a:lnTo>
                <a:lnTo>
                  <a:pt x="7354" y="2134"/>
                </a:lnTo>
                <a:lnTo>
                  <a:pt x="7352" y="2137"/>
                </a:lnTo>
                <a:lnTo>
                  <a:pt x="7349" y="2140"/>
                </a:lnTo>
                <a:lnTo>
                  <a:pt x="7345" y="2143"/>
                </a:lnTo>
                <a:lnTo>
                  <a:pt x="7326" y="2153"/>
                </a:lnTo>
                <a:lnTo>
                  <a:pt x="7318" y="2157"/>
                </a:lnTo>
                <a:lnTo>
                  <a:pt x="7317" y="2166"/>
                </a:lnTo>
                <a:lnTo>
                  <a:pt x="7318" y="2179"/>
                </a:lnTo>
                <a:lnTo>
                  <a:pt x="7318" y="2185"/>
                </a:lnTo>
                <a:lnTo>
                  <a:pt x="7317" y="2193"/>
                </a:lnTo>
                <a:lnTo>
                  <a:pt x="7316" y="2197"/>
                </a:lnTo>
                <a:lnTo>
                  <a:pt x="7314" y="2200"/>
                </a:lnTo>
                <a:lnTo>
                  <a:pt x="7312" y="2203"/>
                </a:lnTo>
                <a:lnTo>
                  <a:pt x="7310" y="2205"/>
                </a:lnTo>
                <a:lnTo>
                  <a:pt x="7303" y="2210"/>
                </a:lnTo>
                <a:lnTo>
                  <a:pt x="7291" y="2224"/>
                </a:lnTo>
                <a:lnTo>
                  <a:pt x="7274" y="2243"/>
                </a:lnTo>
                <a:lnTo>
                  <a:pt x="7255" y="2265"/>
                </a:lnTo>
                <a:lnTo>
                  <a:pt x="7236" y="2288"/>
                </a:lnTo>
                <a:lnTo>
                  <a:pt x="7218" y="2310"/>
                </a:lnTo>
                <a:lnTo>
                  <a:pt x="7204" y="2329"/>
                </a:lnTo>
                <a:lnTo>
                  <a:pt x="7195" y="2342"/>
                </a:lnTo>
                <a:lnTo>
                  <a:pt x="7190" y="2352"/>
                </a:lnTo>
                <a:lnTo>
                  <a:pt x="7184" y="2360"/>
                </a:lnTo>
                <a:lnTo>
                  <a:pt x="7177" y="2368"/>
                </a:lnTo>
                <a:lnTo>
                  <a:pt x="7172" y="2373"/>
                </a:lnTo>
                <a:lnTo>
                  <a:pt x="7164" y="2381"/>
                </a:lnTo>
                <a:lnTo>
                  <a:pt x="7161" y="2383"/>
                </a:lnTo>
                <a:lnTo>
                  <a:pt x="7144" y="2423"/>
                </a:lnTo>
                <a:lnTo>
                  <a:pt x="7141" y="2427"/>
                </a:lnTo>
                <a:lnTo>
                  <a:pt x="7132" y="2438"/>
                </a:lnTo>
                <a:lnTo>
                  <a:pt x="7127" y="2444"/>
                </a:lnTo>
                <a:lnTo>
                  <a:pt x="7122" y="2448"/>
                </a:lnTo>
                <a:lnTo>
                  <a:pt x="7118" y="2452"/>
                </a:lnTo>
                <a:lnTo>
                  <a:pt x="7114" y="2454"/>
                </a:lnTo>
                <a:lnTo>
                  <a:pt x="7111" y="2454"/>
                </a:lnTo>
                <a:lnTo>
                  <a:pt x="7110" y="2452"/>
                </a:lnTo>
                <a:lnTo>
                  <a:pt x="7109" y="2451"/>
                </a:lnTo>
                <a:lnTo>
                  <a:pt x="7109" y="2450"/>
                </a:lnTo>
                <a:lnTo>
                  <a:pt x="7110" y="2446"/>
                </a:lnTo>
                <a:lnTo>
                  <a:pt x="7111" y="2442"/>
                </a:lnTo>
                <a:lnTo>
                  <a:pt x="7116" y="2435"/>
                </a:lnTo>
                <a:lnTo>
                  <a:pt x="7118" y="2430"/>
                </a:lnTo>
                <a:lnTo>
                  <a:pt x="7144" y="2402"/>
                </a:lnTo>
                <a:lnTo>
                  <a:pt x="7146" y="2370"/>
                </a:lnTo>
                <a:lnTo>
                  <a:pt x="7171" y="2366"/>
                </a:lnTo>
                <a:lnTo>
                  <a:pt x="7174" y="2361"/>
                </a:lnTo>
                <a:lnTo>
                  <a:pt x="7182" y="2353"/>
                </a:lnTo>
                <a:lnTo>
                  <a:pt x="7186" y="2348"/>
                </a:lnTo>
                <a:lnTo>
                  <a:pt x="7188" y="2341"/>
                </a:lnTo>
                <a:lnTo>
                  <a:pt x="7189" y="2339"/>
                </a:lnTo>
                <a:lnTo>
                  <a:pt x="7189" y="2337"/>
                </a:lnTo>
                <a:lnTo>
                  <a:pt x="7188" y="2334"/>
                </a:lnTo>
                <a:lnTo>
                  <a:pt x="7187" y="2332"/>
                </a:lnTo>
                <a:lnTo>
                  <a:pt x="7185" y="2328"/>
                </a:lnTo>
                <a:lnTo>
                  <a:pt x="7185" y="2324"/>
                </a:lnTo>
                <a:lnTo>
                  <a:pt x="7187" y="2318"/>
                </a:lnTo>
                <a:lnTo>
                  <a:pt x="7189" y="2313"/>
                </a:lnTo>
                <a:lnTo>
                  <a:pt x="7194" y="2305"/>
                </a:lnTo>
                <a:lnTo>
                  <a:pt x="7197" y="2302"/>
                </a:lnTo>
                <a:lnTo>
                  <a:pt x="7198" y="2299"/>
                </a:lnTo>
                <a:lnTo>
                  <a:pt x="7198" y="2293"/>
                </a:lnTo>
                <a:lnTo>
                  <a:pt x="7198" y="2289"/>
                </a:lnTo>
                <a:lnTo>
                  <a:pt x="7198" y="2284"/>
                </a:lnTo>
                <a:lnTo>
                  <a:pt x="7197" y="2280"/>
                </a:lnTo>
                <a:lnTo>
                  <a:pt x="7195" y="2274"/>
                </a:lnTo>
                <a:lnTo>
                  <a:pt x="7191" y="2266"/>
                </a:lnTo>
                <a:lnTo>
                  <a:pt x="7187" y="2258"/>
                </a:lnTo>
                <a:lnTo>
                  <a:pt x="7185" y="2252"/>
                </a:lnTo>
                <a:lnTo>
                  <a:pt x="7184" y="2247"/>
                </a:lnTo>
                <a:lnTo>
                  <a:pt x="7184" y="2241"/>
                </a:lnTo>
                <a:lnTo>
                  <a:pt x="7183" y="2233"/>
                </a:lnTo>
                <a:lnTo>
                  <a:pt x="7180" y="2210"/>
                </a:lnTo>
                <a:lnTo>
                  <a:pt x="7175" y="2176"/>
                </a:lnTo>
                <a:lnTo>
                  <a:pt x="7174" y="2167"/>
                </a:lnTo>
                <a:lnTo>
                  <a:pt x="7174" y="2158"/>
                </a:lnTo>
                <a:lnTo>
                  <a:pt x="7175" y="2150"/>
                </a:lnTo>
                <a:lnTo>
                  <a:pt x="7176" y="2141"/>
                </a:lnTo>
                <a:lnTo>
                  <a:pt x="7177" y="2133"/>
                </a:lnTo>
                <a:lnTo>
                  <a:pt x="7181" y="2126"/>
                </a:lnTo>
                <a:lnTo>
                  <a:pt x="7185" y="2118"/>
                </a:lnTo>
                <a:lnTo>
                  <a:pt x="7189" y="2113"/>
                </a:lnTo>
                <a:lnTo>
                  <a:pt x="7214" y="2086"/>
                </a:lnTo>
                <a:lnTo>
                  <a:pt x="7240" y="2055"/>
                </a:lnTo>
                <a:lnTo>
                  <a:pt x="7262" y="2027"/>
                </a:lnTo>
                <a:lnTo>
                  <a:pt x="7276" y="2010"/>
                </a:lnTo>
                <a:lnTo>
                  <a:pt x="7293" y="1994"/>
                </a:lnTo>
                <a:lnTo>
                  <a:pt x="7323" y="1969"/>
                </a:lnTo>
                <a:lnTo>
                  <a:pt x="7339" y="1956"/>
                </a:lnTo>
                <a:lnTo>
                  <a:pt x="7352" y="1943"/>
                </a:lnTo>
                <a:lnTo>
                  <a:pt x="7359" y="1937"/>
                </a:lnTo>
                <a:lnTo>
                  <a:pt x="7363" y="1932"/>
                </a:lnTo>
                <a:lnTo>
                  <a:pt x="7366" y="1928"/>
                </a:lnTo>
                <a:lnTo>
                  <a:pt x="7368" y="1923"/>
                </a:lnTo>
                <a:lnTo>
                  <a:pt x="7369" y="1909"/>
                </a:lnTo>
                <a:lnTo>
                  <a:pt x="7369" y="1892"/>
                </a:lnTo>
                <a:lnTo>
                  <a:pt x="7369" y="1884"/>
                </a:lnTo>
                <a:lnTo>
                  <a:pt x="7371" y="1876"/>
                </a:lnTo>
                <a:lnTo>
                  <a:pt x="7372" y="1873"/>
                </a:lnTo>
                <a:lnTo>
                  <a:pt x="7373" y="1870"/>
                </a:lnTo>
                <a:lnTo>
                  <a:pt x="7376" y="1867"/>
                </a:lnTo>
                <a:lnTo>
                  <a:pt x="7379" y="1864"/>
                </a:lnTo>
                <a:lnTo>
                  <a:pt x="7383" y="1859"/>
                </a:lnTo>
                <a:lnTo>
                  <a:pt x="7385" y="1853"/>
                </a:lnTo>
                <a:lnTo>
                  <a:pt x="7386" y="1848"/>
                </a:lnTo>
                <a:lnTo>
                  <a:pt x="7385" y="1844"/>
                </a:lnTo>
                <a:lnTo>
                  <a:pt x="7384" y="1842"/>
                </a:lnTo>
                <a:lnTo>
                  <a:pt x="7383" y="1841"/>
                </a:lnTo>
                <a:lnTo>
                  <a:pt x="7381" y="1840"/>
                </a:lnTo>
                <a:lnTo>
                  <a:pt x="7379" y="1838"/>
                </a:lnTo>
                <a:lnTo>
                  <a:pt x="7376" y="1840"/>
                </a:lnTo>
                <a:lnTo>
                  <a:pt x="7372" y="1841"/>
                </a:lnTo>
                <a:lnTo>
                  <a:pt x="7369" y="1843"/>
                </a:lnTo>
                <a:lnTo>
                  <a:pt x="7366" y="1846"/>
                </a:lnTo>
                <a:lnTo>
                  <a:pt x="7350" y="1862"/>
                </a:lnTo>
                <a:lnTo>
                  <a:pt x="7337" y="1877"/>
                </a:lnTo>
                <a:lnTo>
                  <a:pt x="7326" y="1890"/>
                </a:lnTo>
                <a:lnTo>
                  <a:pt x="7323" y="1895"/>
                </a:lnTo>
                <a:lnTo>
                  <a:pt x="7288" y="1940"/>
                </a:lnTo>
                <a:lnTo>
                  <a:pt x="7285" y="1938"/>
                </a:lnTo>
                <a:lnTo>
                  <a:pt x="7279" y="1932"/>
                </a:lnTo>
                <a:lnTo>
                  <a:pt x="7276" y="1928"/>
                </a:lnTo>
                <a:lnTo>
                  <a:pt x="7272" y="1921"/>
                </a:lnTo>
                <a:lnTo>
                  <a:pt x="7270" y="1914"/>
                </a:lnTo>
                <a:lnTo>
                  <a:pt x="7268" y="1906"/>
                </a:lnTo>
                <a:lnTo>
                  <a:pt x="7266" y="1889"/>
                </a:lnTo>
                <a:lnTo>
                  <a:pt x="7263" y="1876"/>
                </a:lnTo>
                <a:lnTo>
                  <a:pt x="7262" y="1875"/>
                </a:lnTo>
                <a:lnTo>
                  <a:pt x="7261" y="1874"/>
                </a:lnTo>
                <a:lnTo>
                  <a:pt x="7260" y="1873"/>
                </a:lnTo>
                <a:lnTo>
                  <a:pt x="7258" y="1873"/>
                </a:lnTo>
                <a:lnTo>
                  <a:pt x="7253" y="1875"/>
                </a:lnTo>
                <a:lnTo>
                  <a:pt x="7245" y="1880"/>
                </a:lnTo>
                <a:lnTo>
                  <a:pt x="7236" y="1886"/>
                </a:lnTo>
                <a:lnTo>
                  <a:pt x="7230" y="1890"/>
                </a:lnTo>
                <a:lnTo>
                  <a:pt x="7224" y="1892"/>
                </a:lnTo>
                <a:lnTo>
                  <a:pt x="7219" y="1893"/>
                </a:lnTo>
                <a:lnTo>
                  <a:pt x="7215" y="1895"/>
                </a:lnTo>
                <a:lnTo>
                  <a:pt x="7211" y="1898"/>
                </a:lnTo>
                <a:lnTo>
                  <a:pt x="7207" y="1902"/>
                </a:lnTo>
                <a:lnTo>
                  <a:pt x="7202" y="1910"/>
                </a:lnTo>
                <a:lnTo>
                  <a:pt x="7189" y="1928"/>
                </a:lnTo>
                <a:lnTo>
                  <a:pt x="7175" y="1947"/>
                </a:lnTo>
                <a:lnTo>
                  <a:pt x="7169" y="1957"/>
                </a:lnTo>
                <a:lnTo>
                  <a:pt x="7163" y="1966"/>
                </a:lnTo>
                <a:lnTo>
                  <a:pt x="7159" y="1975"/>
                </a:lnTo>
                <a:lnTo>
                  <a:pt x="7157" y="1981"/>
                </a:lnTo>
                <a:lnTo>
                  <a:pt x="7154" y="1995"/>
                </a:lnTo>
                <a:lnTo>
                  <a:pt x="7154" y="2007"/>
                </a:lnTo>
                <a:lnTo>
                  <a:pt x="7155" y="2017"/>
                </a:lnTo>
                <a:lnTo>
                  <a:pt x="7157" y="2020"/>
                </a:lnTo>
                <a:lnTo>
                  <a:pt x="7155" y="2021"/>
                </a:lnTo>
                <a:lnTo>
                  <a:pt x="7150" y="2022"/>
                </a:lnTo>
                <a:lnTo>
                  <a:pt x="7140" y="2025"/>
                </a:lnTo>
                <a:lnTo>
                  <a:pt x="7121" y="2028"/>
                </a:lnTo>
                <a:lnTo>
                  <a:pt x="7109" y="2030"/>
                </a:lnTo>
                <a:lnTo>
                  <a:pt x="7099" y="2029"/>
                </a:lnTo>
                <a:lnTo>
                  <a:pt x="7088" y="2028"/>
                </a:lnTo>
                <a:lnTo>
                  <a:pt x="7078" y="2025"/>
                </a:lnTo>
                <a:lnTo>
                  <a:pt x="7070" y="2022"/>
                </a:lnTo>
                <a:lnTo>
                  <a:pt x="7062" y="2018"/>
                </a:lnTo>
                <a:lnTo>
                  <a:pt x="7057" y="2013"/>
                </a:lnTo>
                <a:lnTo>
                  <a:pt x="7054" y="2010"/>
                </a:lnTo>
                <a:lnTo>
                  <a:pt x="7051" y="2006"/>
                </a:lnTo>
                <a:lnTo>
                  <a:pt x="7048" y="2004"/>
                </a:lnTo>
                <a:lnTo>
                  <a:pt x="7043" y="2003"/>
                </a:lnTo>
                <a:lnTo>
                  <a:pt x="7040" y="2002"/>
                </a:lnTo>
                <a:lnTo>
                  <a:pt x="7035" y="2002"/>
                </a:lnTo>
                <a:lnTo>
                  <a:pt x="7031" y="2003"/>
                </a:lnTo>
                <a:lnTo>
                  <a:pt x="7027" y="2005"/>
                </a:lnTo>
                <a:lnTo>
                  <a:pt x="7022" y="2008"/>
                </a:lnTo>
                <a:lnTo>
                  <a:pt x="7018" y="2010"/>
                </a:lnTo>
                <a:lnTo>
                  <a:pt x="7012" y="2011"/>
                </a:lnTo>
                <a:lnTo>
                  <a:pt x="7004" y="2011"/>
                </a:lnTo>
                <a:lnTo>
                  <a:pt x="6996" y="2011"/>
                </a:lnTo>
                <a:lnTo>
                  <a:pt x="6988" y="2010"/>
                </a:lnTo>
                <a:lnTo>
                  <a:pt x="6979" y="2008"/>
                </a:lnTo>
                <a:lnTo>
                  <a:pt x="6973" y="2006"/>
                </a:lnTo>
                <a:lnTo>
                  <a:pt x="6967" y="2004"/>
                </a:lnTo>
                <a:lnTo>
                  <a:pt x="6957" y="1999"/>
                </a:lnTo>
                <a:lnTo>
                  <a:pt x="6947" y="1994"/>
                </a:lnTo>
                <a:lnTo>
                  <a:pt x="6943" y="1993"/>
                </a:lnTo>
                <a:lnTo>
                  <a:pt x="6938" y="1991"/>
                </a:lnTo>
                <a:lnTo>
                  <a:pt x="6933" y="1993"/>
                </a:lnTo>
                <a:lnTo>
                  <a:pt x="6930" y="1996"/>
                </a:lnTo>
                <a:lnTo>
                  <a:pt x="6927" y="1999"/>
                </a:lnTo>
                <a:lnTo>
                  <a:pt x="6924" y="2000"/>
                </a:lnTo>
                <a:lnTo>
                  <a:pt x="6921" y="2001"/>
                </a:lnTo>
                <a:lnTo>
                  <a:pt x="6917" y="2002"/>
                </a:lnTo>
                <a:lnTo>
                  <a:pt x="6913" y="2003"/>
                </a:lnTo>
                <a:lnTo>
                  <a:pt x="6908" y="2006"/>
                </a:lnTo>
                <a:lnTo>
                  <a:pt x="6903" y="2009"/>
                </a:lnTo>
                <a:lnTo>
                  <a:pt x="6898" y="2016"/>
                </a:lnTo>
                <a:lnTo>
                  <a:pt x="6887" y="2028"/>
                </a:lnTo>
                <a:lnTo>
                  <a:pt x="6879" y="2035"/>
                </a:lnTo>
                <a:lnTo>
                  <a:pt x="6869" y="2044"/>
                </a:lnTo>
                <a:lnTo>
                  <a:pt x="6857" y="2060"/>
                </a:lnTo>
                <a:lnTo>
                  <a:pt x="6843" y="2075"/>
                </a:lnTo>
                <a:lnTo>
                  <a:pt x="6833" y="2084"/>
                </a:lnTo>
                <a:lnTo>
                  <a:pt x="6825" y="2091"/>
                </a:lnTo>
                <a:lnTo>
                  <a:pt x="6817" y="2098"/>
                </a:lnTo>
                <a:lnTo>
                  <a:pt x="6809" y="2109"/>
                </a:lnTo>
                <a:lnTo>
                  <a:pt x="6798" y="2121"/>
                </a:lnTo>
                <a:lnTo>
                  <a:pt x="6788" y="2135"/>
                </a:lnTo>
                <a:lnTo>
                  <a:pt x="6778" y="2145"/>
                </a:lnTo>
                <a:lnTo>
                  <a:pt x="6762" y="2163"/>
                </a:lnTo>
                <a:lnTo>
                  <a:pt x="6752" y="2172"/>
                </a:lnTo>
                <a:lnTo>
                  <a:pt x="6764" y="2203"/>
                </a:lnTo>
                <a:lnTo>
                  <a:pt x="6766" y="2198"/>
                </a:lnTo>
                <a:lnTo>
                  <a:pt x="6771" y="2188"/>
                </a:lnTo>
                <a:lnTo>
                  <a:pt x="6774" y="2185"/>
                </a:lnTo>
                <a:lnTo>
                  <a:pt x="6778" y="2183"/>
                </a:lnTo>
                <a:lnTo>
                  <a:pt x="6779" y="2183"/>
                </a:lnTo>
                <a:lnTo>
                  <a:pt x="6781" y="2184"/>
                </a:lnTo>
                <a:lnTo>
                  <a:pt x="6782" y="2185"/>
                </a:lnTo>
                <a:lnTo>
                  <a:pt x="6785" y="2188"/>
                </a:lnTo>
                <a:lnTo>
                  <a:pt x="6789" y="2201"/>
                </a:lnTo>
                <a:lnTo>
                  <a:pt x="6792" y="2210"/>
                </a:lnTo>
                <a:lnTo>
                  <a:pt x="6793" y="2217"/>
                </a:lnTo>
                <a:lnTo>
                  <a:pt x="6793" y="2220"/>
                </a:lnTo>
                <a:lnTo>
                  <a:pt x="6830" y="2205"/>
                </a:lnTo>
                <a:lnTo>
                  <a:pt x="6860" y="2227"/>
                </a:lnTo>
                <a:lnTo>
                  <a:pt x="6862" y="2233"/>
                </a:lnTo>
                <a:lnTo>
                  <a:pt x="6864" y="2246"/>
                </a:lnTo>
                <a:lnTo>
                  <a:pt x="6864" y="2253"/>
                </a:lnTo>
                <a:lnTo>
                  <a:pt x="6865" y="2262"/>
                </a:lnTo>
                <a:lnTo>
                  <a:pt x="6864" y="2269"/>
                </a:lnTo>
                <a:lnTo>
                  <a:pt x="6862" y="2274"/>
                </a:lnTo>
                <a:lnTo>
                  <a:pt x="6861" y="2280"/>
                </a:lnTo>
                <a:lnTo>
                  <a:pt x="6861" y="2285"/>
                </a:lnTo>
                <a:lnTo>
                  <a:pt x="6862" y="2290"/>
                </a:lnTo>
                <a:lnTo>
                  <a:pt x="6864" y="2295"/>
                </a:lnTo>
                <a:lnTo>
                  <a:pt x="6865" y="2303"/>
                </a:lnTo>
                <a:lnTo>
                  <a:pt x="6865" y="2310"/>
                </a:lnTo>
                <a:lnTo>
                  <a:pt x="6864" y="2319"/>
                </a:lnTo>
                <a:lnTo>
                  <a:pt x="6860" y="2330"/>
                </a:lnTo>
                <a:lnTo>
                  <a:pt x="6852" y="2360"/>
                </a:lnTo>
                <a:lnTo>
                  <a:pt x="6842" y="2396"/>
                </a:lnTo>
                <a:lnTo>
                  <a:pt x="6837" y="2413"/>
                </a:lnTo>
                <a:lnTo>
                  <a:pt x="6832" y="2427"/>
                </a:lnTo>
                <a:lnTo>
                  <a:pt x="6830" y="2433"/>
                </a:lnTo>
                <a:lnTo>
                  <a:pt x="6826" y="2438"/>
                </a:lnTo>
                <a:lnTo>
                  <a:pt x="6824" y="2442"/>
                </a:lnTo>
                <a:lnTo>
                  <a:pt x="6821" y="2445"/>
                </a:lnTo>
                <a:lnTo>
                  <a:pt x="6816" y="2451"/>
                </a:lnTo>
                <a:lnTo>
                  <a:pt x="6810" y="2462"/>
                </a:lnTo>
                <a:lnTo>
                  <a:pt x="6802" y="2473"/>
                </a:lnTo>
                <a:lnTo>
                  <a:pt x="6794" y="2487"/>
                </a:lnTo>
                <a:lnTo>
                  <a:pt x="6786" y="2501"/>
                </a:lnTo>
                <a:lnTo>
                  <a:pt x="6777" y="2514"/>
                </a:lnTo>
                <a:lnTo>
                  <a:pt x="6768" y="2527"/>
                </a:lnTo>
                <a:lnTo>
                  <a:pt x="6757" y="2537"/>
                </a:lnTo>
                <a:lnTo>
                  <a:pt x="6737" y="2556"/>
                </a:lnTo>
                <a:lnTo>
                  <a:pt x="6716" y="2572"/>
                </a:lnTo>
                <a:lnTo>
                  <a:pt x="6702" y="2582"/>
                </a:lnTo>
                <a:lnTo>
                  <a:pt x="6697" y="2587"/>
                </a:lnTo>
                <a:lnTo>
                  <a:pt x="6689" y="2584"/>
                </a:lnTo>
                <a:lnTo>
                  <a:pt x="6674" y="2579"/>
                </a:lnTo>
                <a:lnTo>
                  <a:pt x="6664" y="2578"/>
                </a:lnTo>
                <a:lnTo>
                  <a:pt x="6654" y="2579"/>
                </a:lnTo>
                <a:lnTo>
                  <a:pt x="6649" y="2580"/>
                </a:lnTo>
                <a:lnTo>
                  <a:pt x="6644" y="2582"/>
                </a:lnTo>
                <a:lnTo>
                  <a:pt x="6640" y="2586"/>
                </a:lnTo>
                <a:lnTo>
                  <a:pt x="6637" y="2589"/>
                </a:lnTo>
                <a:lnTo>
                  <a:pt x="6634" y="2594"/>
                </a:lnTo>
                <a:lnTo>
                  <a:pt x="6632" y="2598"/>
                </a:lnTo>
                <a:lnTo>
                  <a:pt x="6630" y="2602"/>
                </a:lnTo>
                <a:lnTo>
                  <a:pt x="6628" y="2608"/>
                </a:lnTo>
                <a:lnTo>
                  <a:pt x="6627" y="2617"/>
                </a:lnTo>
                <a:lnTo>
                  <a:pt x="6627" y="2626"/>
                </a:lnTo>
                <a:lnTo>
                  <a:pt x="6626" y="2635"/>
                </a:lnTo>
                <a:lnTo>
                  <a:pt x="6625" y="2642"/>
                </a:lnTo>
                <a:lnTo>
                  <a:pt x="6624" y="2646"/>
                </a:lnTo>
                <a:lnTo>
                  <a:pt x="6622" y="2648"/>
                </a:lnTo>
                <a:lnTo>
                  <a:pt x="6619" y="2650"/>
                </a:lnTo>
                <a:lnTo>
                  <a:pt x="6616" y="2653"/>
                </a:lnTo>
                <a:lnTo>
                  <a:pt x="6600" y="2659"/>
                </a:lnTo>
                <a:lnTo>
                  <a:pt x="6587" y="2664"/>
                </a:lnTo>
                <a:lnTo>
                  <a:pt x="6581" y="2668"/>
                </a:lnTo>
                <a:lnTo>
                  <a:pt x="6577" y="2671"/>
                </a:lnTo>
                <a:lnTo>
                  <a:pt x="6574" y="2676"/>
                </a:lnTo>
                <a:lnTo>
                  <a:pt x="6573" y="2680"/>
                </a:lnTo>
                <a:lnTo>
                  <a:pt x="6574" y="2686"/>
                </a:lnTo>
                <a:lnTo>
                  <a:pt x="6578" y="2696"/>
                </a:lnTo>
                <a:lnTo>
                  <a:pt x="6582" y="2707"/>
                </a:lnTo>
                <a:lnTo>
                  <a:pt x="6589" y="2719"/>
                </a:lnTo>
                <a:lnTo>
                  <a:pt x="6599" y="2741"/>
                </a:lnTo>
                <a:lnTo>
                  <a:pt x="6603" y="2749"/>
                </a:lnTo>
                <a:lnTo>
                  <a:pt x="6588" y="2783"/>
                </a:lnTo>
                <a:lnTo>
                  <a:pt x="6589" y="2787"/>
                </a:lnTo>
                <a:lnTo>
                  <a:pt x="6589" y="2798"/>
                </a:lnTo>
                <a:lnTo>
                  <a:pt x="6589" y="2805"/>
                </a:lnTo>
                <a:lnTo>
                  <a:pt x="6588" y="2811"/>
                </a:lnTo>
                <a:lnTo>
                  <a:pt x="6584" y="2816"/>
                </a:lnTo>
                <a:lnTo>
                  <a:pt x="6581" y="2819"/>
                </a:lnTo>
                <a:lnTo>
                  <a:pt x="6572" y="2825"/>
                </a:lnTo>
                <a:lnTo>
                  <a:pt x="6564" y="2832"/>
                </a:lnTo>
                <a:lnTo>
                  <a:pt x="6559" y="2834"/>
                </a:lnTo>
                <a:lnTo>
                  <a:pt x="6557" y="2836"/>
                </a:lnTo>
                <a:lnTo>
                  <a:pt x="6554" y="2837"/>
                </a:lnTo>
                <a:lnTo>
                  <a:pt x="6553" y="2836"/>
                </a:lnTo>
                <a:lnTo>
                  <a:pt x="6550" y="2828"/>
                </a:lnTo>
                <a:lnTo>
                  <a:pt x="6546" y="2812"/>
                </a:lnTo>
                <a:lnTo>
                  <a:pt x="6543" y="2793"/>
                </a:lnTo>
                <a:lnTo>
                  <a:pt x="6540" y="2778"/>
                </a:lnTo>
                <a:lnTo>
                  <a:pt x="6539" y="2771"/>
                </a:lnTo>
                <a:lnTo>
                  <a:pt x="6536" y="2764"/>
                </a:lnTo>
                <a:lnTo>
                  <a:pt x="6532" y="2755"/>
                </a:lnTo>
                <a:lnTo>
                  <a:pt x="6527" y="2748"/>
                </a:lnTo>
                <a:lnTo>
                  <a:pt x="6517" y="2735"/>
                </a:lnTo>
                <a:lnTo>
                  <a:pt x="6513" y="2729"/>
                </a:lnTo>
                <a:lnTo>
                  <a:pt x="6512" y="2727"/>
                </a:lnTo>
                <a:lnTo>
                  <a:pt x="6510" y="2722"/>
                </a:lnTo>
                <a:lnTo>
                  <a:pt x="6509" y="2718"/>
                </a:lnTo>
                <a:lnTo>
                  <a:pt x="6509" y="2714"/>
                </a:lnTo>
                <a:lnTo>
                  <a:pt x="6509" y="2710"/>
                </a:lnTo>
                <a:lnTo>
                  <a:pt x="6509" y="2706"/>
                </a:lnTo>
                <a:lnTo>
                  <a:pt x="6511" y="2699"/>
                </a:lnTo>
                <a:lnTo>
                  <a:pt x="6512" y="2691"/>
                </a:lnTo>
                <a:lnTo>
                  <a:pt x="6511" y="2688"/>
                </a:lnTo>
                <a:lnTo>
                  <a:pt x="6510" y="2686"/>
                </a:lnTo>
                <a:lnTo>
                  <a:pt x="6507" y="2685"/>
                </a:lnTo>
                <a:lnTo>
                  <a:pt x="6504" y="2685"/>
                </a:lnTo>
                <a:lnTo>
                  <a:pt x="6496" y="2687"/>
                </a:lnTo>
                <a:lnTo>
                  <a:pt x="6489" y="2687"/>
                </a:lnTo>
                <a:lnTo>
                  <a:pt x="6482" y="2688"/>
                </a:lnTo>
                <a:lnTo>
                  <a:pt x="6472" y="2691"/>
                </a:lnTo>
                <a:lnTo>
                  <a:pt x="6460" y="2696"/>
                </a:lnTo>
                <a:lnTo>
                  <a:pt x="6447" y="2701"/>
                </a:lnTo>
                <a:lnTo>
                  <a:pt x="6438" y="2705"/>
                </a:lnTo>
                <a:lnTo>
                  <a:pt x="6435" y="2707"/>
                </a:lnTo>
                <a:lnTo>
                  <a:pt x="6433" y="2706"/>
                </a:lnTo>
                <a:lnTo>
                  <a:pt x="6429" y="2703"/>
                </a:lnTo>
                <a:lnTo>
                  <a:pt x="6428" y="2700"/>
                </a:lnTo>
                <a:lnTo>
                  <a:pt x="6428" y="2697"/>
                </a:lnTo>
                <a:lnTo>
                  <a:pt x="6430" y="2692"/>
                </a:lnTo>
                <a:lnTo>
                  <a:pt x="6434" y="2688"/>
                </a:lnTo>
                <a:lnTo>
                  <a:pt x="6442" y="2678"/>
                </a:lnTo>
                <a:lnTo>
                  <a:pt x="6449" y="2668"/>
                </a:lnTo>
                <a:lnTo>
                  <a:pt x="6452" y="2664"/>
                </a:lnTo>
                <a:lnTo>
                  <a:pt x="6453" y="2661"/>
                </a:lnTo>
                <a:lnTo>
                  <a:pt x="6453" y="2659"/>
                </a:lnTo>
                <a:lnTo>
                  <a:pt x="6452" y="2658"/>
                </a:lnTo>
                <a:lnTo>
                  <a:pt x="6451" y="2658"/>
                </a:lnTo>
                <a:lnTo>
                  <a:pt x="6450" y="2657"/>
                </a:lnTo>
                <a:lnTo>
                  <a:pt x="6446" y="2657"/>
                </a:lnTo>
                <a:lnTo>
                  <a:pt x="6442" y="2658"/>
                </a:lnTo>
                <a:lnTo>
                  <a:pt x="6438" y="2659"/>
                </a:lnTo>
                <a:lnTo>
                  <a:pt x="6433" y="2661"/>
                </a:lnTo>
                <a:lnTo>
                  <a:pt x="6424" y="2666"/>
                </a:lnTo>
                <a:lnTo>
                  <a:pt x="6417" y="2671"/>
                </a:lnTo>
                <a:lnTo>
                  <a:pt x="6409" y="2676"/>
                </a:lnTo>
                <a:lnTo>
                  <a:pt x="6400" y="2681"/>
                </a:lnTo>
                <a:lnTo>
                  <a:pt x="6390" y="2688"/>
                </a:lnTo>
                <a:lnTo>
                  <a:pt x="6379" y="2697"/>
                </a:lnTo>
                <a:lnTo>
                  <a:pt x="6374" y="2701"/>
                </a:lnTo>
                <a:lnTo>
                  <a:pt x="6367" y="2705"/>
                </a:lnTo>
                <a:lnTo>
                  <a:pt x="6359" y="2707"/>
                </a:lnTo>
                <a:lnTo>
                  <a:pt x="6353" y="2709"/>
                </a:lnTo>
                <a:lnTo>
                  <a:pt x="6348" y="2710"/>
                </a:lnTo>
                <a:lnTo>
                  <a:pt x="6346" y="2712"/>
                </a:lnTo>
                <a:lnTo>
                  <a:pt x="6346" y="2713"/>
                </a:lnTo>
                <a:lnTo>
                  <a:pt x="6347" y="2715"/>
                </a:lnTo>
                <a:lnTo>
                  <a:pt x="6349" y="2716"/>
                </a:lnTo>
                <a:lnTo>
                  <a:pt x="6352" y="2719"/>
                </a:lnTo>
                <a:lnTo>
                  <a:pt x="6359" y="2722"/>
                </a:lnTo>
                <a:lnTo>
                  <a:pt x="6365" y="2724"/>
                </a:lnTo>
                <a:lnTo>
                  <a:pt x="6370" y="2724"/>
                </a:lnTo>
                <a:lnTo>
                  <a:pt x="6375" y="2724"/>
                </a:lnTo>
                <a:lnTo>
                  <a:pt x="6378" y="2724"/>
                </a:lnTo>
                <a:lnTo>
                  <a:pt x="6381" y="2725"/>
                </a:lnTo>
                <a:lnTo>
                  <a:pt x="6384" y="2728"/>
                </a:lnTo>
                <a:lnTo>
                  <a:pt x="6386" y="2732"/>
                </a:lnTo>
                <a:lnTo>
                  <a:pt x="6389" y="2736"/>
                </a:lnTo>
                <a:lnTo>
                  <a:pt x="6392" y="2740"/>
                </a:lnTo>
                <a:lnTo>
                  <a:pt x="6395" y="2742"/>
                </a:lnTo>
                <a:lnTo>
                  <a:pt x="6398" y="2743"/>
                </a:lnTo>
                <a:lnTo>
                  <a:pt x="6404" y="2742"/>
                </a:lnTo>
                <a:lnTo>
                  <a:pt x="6409" y="2739"/>
                </a:lnTo>
                <a:lnTo>
                  <a:pt x="6413" y="2735"/>
                </a:lnTo>
                <a:lnTo>
                  <a:pt x="6416" y="2732"/>
                </a:lnTo>
                <a:lnTo>
                  <a:pt x="6419" y="2730"/>
                </a:lnTo>
                <a:lnTo>
                  <a:pt x="6421" y="2730"/>
                </a:lnTo>
                <a:lnTo>
                  <a:pt x="6424" y="2730"/>
                </a:lnTo>
                <a:lnTo>
                  <a:pt x="6428" y="2730"/>
                </a:lnTo>
                <a:lnTo>
                  <a:pt x="6436" y="2732"/>
                </a:lnTo>
                <a:lnTo>
                  <a:pt x="6442" y="2732"/>
                </a:lnTo>
                <a:lnTo>
                  <a:pt x="6445" y="2732"/>
                </a:lnTo>
                <a:lnTo>
                  <a:pt x="6447" y="2733"/>
                </a:lnTo>
                <a:lnTo>
                  <a:pt x="6449" y="2735"/>
                </a:lnTo>
                <a:lnTo>
                  <a:pt x="6451" y="2739"/>
                </a:lnTo>
                <a:lnTo>
                  <a:pt x="6452" y="2741"/>
                </a:lnTo>
                <a:lnTo>
                  <a:pt x="6455" y="2743"/>
                </a:lnTo>
                <a:lnTo>
                  <a:pt x="6456" y="2743"/>
                </a:lnTo>
                <a:lnTo>
                  <a:pt x="6457" y="2743"/>
                </a:lnTo>
                <a:lnTo>
                  <a:pt x="6458" y="2744"/>
                </a:lnTo>
                <a:lnTo>
                  <a:pt x="6458" y="2745"/>
                </a:lnTo>
                <a:lnTo>
                  <a:pt x="6458" y="2747"/>
                </a:lnTo>
                <a:lnTo>
                  <a:pt x="6457" y="2751"/>
                </a:lnTo>
                <a:lnTo>
                  <a:pt x="6456" y="2759"/>
                </a:lnTo>
                <a:lnTo>
                  <a:pt x="6458" y="2763"/>
                </a:lnTo>
                <a:lnTo>
                  <a:pt x="6457" y="2764"/>
                </a:lnTo>
                <a:lnTo>
                  <a:pt x="6455" y="2766"/>
                </a:lnTo>
                <a:lnTo>
                  <a:pt x="6451" y="2769"/>
                </a:lnTo>
                <a:lnTo>
                  <a:pt x="6444" y="2774"/>
                </a:lnTo>
                <a:lnTo>
                  <a:pt x="6428" y="2785"/>
                </a:lnTo>
                <a:lnTo>
                  <a:pt x="6414" y="2794"/>
                </a:lnTo>
                <a:lnTo>
                  <a:pt x="6403" y="2800"/>
                </a:lnTo>
                <a:lnTo>
                  <a:pt x="6399" y="2803"/>
                </a:lnTo>
                <a:lnTo>
                  <a:pt x="6400" y="2810"/>
                </a:lnTo>
                <a:lnTo>
                  <a:pt x="6404" y="2822"/>
                </a:lnTo>
                <a:lnTo>
                  <a:pt x="6413" y="2837"/>
                </a:lnTo>
                <a:lnTo>
                  <a:pt x="6420" y="2851"/>
                </a:lnTo>
                <a:lnTo>
                  <a:pt x="6422" y="2861"/>
                </a:lnTo>
                <a:lnTo>
                  <a:pt x="6425" y="2874"/>
                </a:lnTo>
                <a:lnTo>
                  <a:pt x="6427" y="2881"/>
                </a:lnTo>
                <a:lnTo>
                  <a:pt x="6429" y="2887"/>
                </a:lnTo>
                <a:lnTo>
                  <a:pt x="6433" y="2893"/>
                </a:lnTo>
                <a:lnTo>
                  <a:pt x="6436" y="2898"/>
                </a:lnTo>
                <a:lnTo>
                  <a:pt x="6443" y="2903"/>
                </a:lnTo>
                <a:lnTo>
                  <a:pt x="6451" y="2907"/>
                </a:lnTo>
                <a:lnTo>
                  <a:pt x="6455" y="2909"/>
                </a:lnTo>
                <a:lnTo>
                  <a:pt x="6457" y="2912"/>
                </a:lnTo>
                <a:lnTo>
                  <a:pt x="6458" y="2918"/>
                </a:lnTo>
                <a:lnTo>
                  <a:pt x="6457" y="2924"/>
                </a:lnTo>
                <a:lnTo>
                  <a:pt x="6452" y="2937"/>
                </a:lnTo>
                <a:lnTo>
                  <a:pt x="6449" y="2947"/>
                </a:lnTo>
                <a:lnTo>
                  <a:pt x="6449" y="2953"/>
                </a:lnTo>
                <a:lnTo>
                  <a:pt x="6449" y="2957"/>
                </a:lnTo>
                <a:lnTo>
                  <a:pt x="6443" y="2967"/>
                </a:lnTo>
                <a:lnTo>
                  <a:pt x="6428" y="2985"/>
                </a:lnTo>
                <a:lnTo>
                  <a:pt x="6420" y="2995"/>
                </a:lnTo>
                <a:lnTo>
                  <a:pt x="6413" y="3006"/>
                </a:lnTo>
                <a:lnTo>
                  <a:pt x="6407" y="3014"/>
                </a:lnTo>
                <a:lnTo>
                  <a:pt x="6405" y="3020"/>
                </a:lnTo>
                <a:lnTo>
                  <a:pt x="6402" y="3031"/>
                </a:lnTo>
                <a:lnTo>
                  <a:pt x="6397" y="3041"/>
                </a:lnTo>
                <a:lnTo>
                  <a:pt x="6391" y="3052"/>
                </a:lnTo>
                <a:lnTo>
                  <a:pt x="6383" y="3060"/>
                </a:lnTo>
                <a:lnTo>
                  <a:pt x="6375" y="3070"/>
                </a:lnTo>
                <a:lnTo>
                  <a:pt x="6363" y="3080"/>
                </a:lnTo>
                <a:lnTo>
                  <a:pt x="6351" y="3092"/>
                </a:lnTo>
                <a:lnTo>
                  <a:pt x="6337" y="3103"/>
                </a:lnTo>
                <a:lnTo>
                  <a:pt x="6329" y="3108"/>
                </a:lnTo>
                <a:lnTo>
                  <a:pt x="6318" y="3114"/>
                </a:lnTo>
                <a:lnTo>
                  <a:pt x="6307" y="3120"/>
                </a:lnTo>
                <a:lnTo>
                  <a:pt x="6294" y="3125"/>
                </a:lnTo>
                <a:lnTo>
                  <a:pt x="6271" y="3135"/>
                </a:lnTo>
                <a:lnTo>
                  <a:pt x="6258" y="3140"/>
                </a:lnTo>
                <a:lnTo>
                  <a:pt x="6246" y="3143"/>
                </a:lnTo>
                <a:lnTo>
                  <a:pt x="6232" y="3144"/>
                </a:lnTo>
                <a:lnTo>
                  <a:pt x="6218" y="3146"/>
                </a:lnTo>
                <a:lnTo>
                  <a:pt x="6209" y="3149"/>
                </a:lnTo>
                <a:lnTo>
                  <a:pt x="6202" y="3151"/>
                </a:lnTo>
                <a:lnTo>
                  <a:pt x="6192" y="3152"/>
                </a:lnTo>
                <a:lnTo>
                  <a:pt x="6186" y="3153"/>
                </a:lnTo>
                <a:lnTo>
                  <a:pt x="6183" y="3154"/>
                </a:lnTo>
                <a:lnTo>
                  <a:pt x="6182" y="3156"/>
                </a:lnTo>
                <a:lnTo>
                  <a:pt x="6181" y="3157"/>
                </a:lnTo>
                <a:lnTo>
                  <a:pt x="6181" y="3158"/>
                </a:lnTo>
                <a:lnTo>
                  <a:pt x="6182" y="3160"/>
                </a:lnTo>
                <a:lnTo>
                  <a:pt x="6187" y="3170"/>
                </a:lnTo>
                <a:lnTo>
                  <a:pt x="6194" y="3186"/>
                </a:lnTo>
                <a:lnTo>
                  <a:pt x="6196" y="3194"/>
                </a:lnTo>
                <a:lnTo>
                  <a:pt x="6197" y="3203"/>
                </a:lnTo>
                <a:lnTo>
                  <a:pt x="6197" y="3206"/>
                </a:lnTo>
                <a:lnTo>
                  <a:pt x="6196" y="3209"/>
                </a:lnTo>
                <a:lnTo>
                  <a:pt x="6196" y="3212"/>
                </a:lnTo>
                <a:lnTo>
                  <a:pt x="6194" y="3215"/>
                </a:lnTo>
                <a:lnTo>
                  <a:pt x="6189" y="3218"/>
                </a:lnTo>
                <a:lnTo>
                  <a:pt x="6182" y="3222"/>
                </a:lnTo>
                <a:lnTo>
                  <a:pt x="6175" y="3223"/>
                </a:lnTo>
                <a:lnTo>
                  <a:pt x="6167" y="3224"/>
                </a:lnTo>
                <a:lnTo>
                  <a:pt x="6159" y="3223"/>
                </a:lnTo>
                <a:lnTo>
                  <a:pt x="6154" y="3220"/>
                </a:lnTo>
                <a:lnTo>
                  <a:pt x="6151" y="3219"/>
                </a:lnTo>
                <a:lnTo>
                  <a:pt x="6150" y="3217"/>
                </a:lnTo>
                <a:lnTo>
                  <a:pt x="6148" y="3216"/>
                </a:lnTo>
                <a:lnTo>
                  <a:pt x="6148" y="3214"/>
                </a:lnTo>
                <a:lnTo>
                  <a:pt x="6150" y="3209"/>
                </a:lnTo>
                <a:lnTo>
                  <a:pt x="6154" y="3203"/>
                </a:lnTo>
                <a:lnTo>
                  <a:pt x="6159" y="3195"/>
                </a:lnTo>
                <a:lnTo>
                  <a:pt x="6165" y="3188"/>
                </a:lnTo>
                <a:lnTo>
                  <a:pt x="6172" y="3181"/>
                </a:lnTo>
                <a:lnTo>
                  <a:pt x="6177" y="3174"/>
                </a:lnTo>
                <a:lnTo>
                  <a:pt x="6178" y="3171"/>
                </a:lnTo>
                <a:lnTo>
                  <a:pt x="6179" y="3169"/>
                </a:lnTo>
                <a:lnTo>
                  <a:pt x="6179" y="3166"/>
                </a:lnTo>
                <a:lnTo>
                  <a:pt x="6179" y="3165"/>
                </a:lnTo>
                <a:lnTo>
                  <a:pt x="6173" y="3156"/>
                </a:lnTo>
                <a:lnTo>
                  <a:pt x="6170" y="3153"/>
                </a:lnTo>
                <a:lnTo>
                  <a:pt x="6161" y="3151"/>
                </a:lnTo>
                <a:lnTo>
                  <a:pt x="6149" y="3149"/>
                </a:lnTo>
                <a:lnTo>
                  <a:pt x="6143" y="3151"/>
                </a:lnTo>
                <a:lnTo>
                  <a:pt x="6137" y="3157"/>
                </a:lnTo>
                <a:lnTo>
                  <a:pt x="6131" y="3164"/>
                </a:lnTo>
                <a:lnTo>
                  <a:pt x="6125" y="3170"/>
                </a:lnTo>
                <a:lnTo>
                  <a:pt x="6109" y="3185"/>
                </a:lnTo>
                <a:lnTo>
                  <a:pt x="6096" y="3197"/>
                </a:lnTo>
                <a:lnTo>
                  <a:pt x="6092" y="3204"/>
                </a:lnTo>
                <a:lnTo>
                  <a:pt x="6086" y="3212"/>
                </a:lnTo>
                <a:lnTo>
                  <a:pt x="6083" y="3216"/>
                </a:lnTo>
                <a:lnTo>
                  <a:pt x="6080" y="3219"/>
                </a:lnTo>
                <a:lnTo>
                  <a:pt x="6079" y="3223"/>
                </a:lnTo>
                <a:lnTo>
                  <a:pt x="6080" y="3225"/>
                </a:lnTo>
                <a:lnTo>
                  <a:pt x="6087" y="3230"/>
                </a:lnTo>
                <a:lnTo>
                  <a:pt x="6097" y="3237"/>
                </a:lnTo>
                <a:lnTo>
                  <a:pt x="6108" y="3244"/>
                </a:lnTo>
                <a:lnTo>
                  <a:pt x="6112" y="3247"/>
                </a:lnTo>
                <a:lnTo>
                  <a:pt x="6119" y="3253"/>
                </a:lnTo>
                <a:lnTo>
                  <a:pt x="6130" y="3262"/>
                </a:lnTo>
                <a:lnTo>
                  <a:pt x="6140" y="3277"/>
                </a:lnTo>
                <a:lnTo>
                  <a:pt x="6160" y="3306"/>
                </a:lnTo>
                <a:lnTo>
                  <a:pt x="6171" y="3322"/>
                </a:lnTo>
                <a:lnTo>
                  <a:pt x="6180" y="3336"/>
                </a:lnTo>
                <a:lnTo>
                  <a:pt x="6183" y="3341"/>
                </a:lnTo>
                <a:lnTo>
                  <a:pt x="6185" y="3346"/>
                </a:lnTo>
                <a:lnTo>
                  <a:pt x="6186" y="3349"/>
                </a:lnTo>
                <a:lnTo>
                  <a:pt x="6186" y="3351"/>
                </a:lnTo>
                <a:lnTo>
                  <a:pt x="6182" y="3356"/>
                </a:lnTo>
                <a:lnTo>
                  <a:pt x="6176" y="3359"/>
                </a:lnTo>
                <a:lnTo>
                  <a:pt x="6172" y="3362"/>
                </a:lnTo>
                <a:lnTo>
                  <a:pt x="6167" y="3365"/>
                </a:lnTo>
                <a:lnTo>
                  <a:pt x="6163" y="3370"/>
                </a:lnTo>
                <a:lnTo>
                  <a:pt x="6160" y="3378"/>
                </a:lnTo>
                <a:lnTo>
                  <a:pt x="6154" y="3385"/>
                </a:lnTo>
                <a:lnTo>
                  <a:pt x="6145" y="3394"/>
                </a:lnTo>
                <a:lnTo>
                  <a:pt x="6135" y="3403"/>
                </a:lnTo>
                <a:lnTo>
                  <a:pt x="6122" y="3412"/>
                </a:lnTo>
                <a:lnTo>
                  <a:pt x="6098" y="3428"/>
                </a:lnTo>
                <a:lnTo>
                  <a:pt x="6079" y="3437"/>
                </a:lnTo>
                <a:lnTo>
                  <a:pt x="6068" y="3444"/>
                </a:lnTo>
                <a:lnTo>
                  <a:pt x="6058" y="3448"/>
                </a:lnTo>
                <a:lnTo>
                  <a:pt x="6054" y="3448"/>
                </a:lnTo>
                <a:lnTo>
                  <a:pt x="6052" y="3448"/>
                </a:lnTo>
                <a:lnTo>
                  <a:pt x="6052" y="3446"/>
                </a:lnTo>
                <a:lnTo>
                  <a:pt x="6053" y="3443"/>
                </a:lnTo>
                <a:lnTo>
                  <a:pt x="6056" y="3434"/>
                </a:lnTo>
                <a:lnTo>
                  <a:pt x="6058" y="3427"/>
                </a:lnTo>
                <a:lnTo>
                  <a:pt x="6057" y="3423"/>
                </a:lnTo>
                <a:lnTo>
                  <a:pt x="6055" y="3417"/>
                </a:lnTo>
                <a:lnTo>
                  <a:pt x="6052" y="3413"/>
                </a:lnTo>
                <a:lnTo>
                  <a:pt x="6046" y="3408"/>
                </a:lnTo>
                <a:lnTo>
                  <a:pt x="6030" y="3393"/>
                </a:lnTo>
                <a:lnTo>
                  <a:pt x="6012" y="3376"/>
                </a:lnTo>
                <a:lnTo>
                  <a:pt x="6003" y="3368"/>
                </a:lnTo>
                <a:lnTo>
                  <a:pt x="5995" y="3362"/>
                </a:lnTo>
                <a:lnTo>
                  <a:pt x="5991" y="3360"/>
                </a:lnTo>
                <a:lnTo>
                  <a:pt x="5987" y="3359"/>
                </a:lnTo>
                <a:lnTo>
                  <a:pt x="5984" y="3359"/>
                </a:lnTo>
                <a:lnTo>
                  <a:pt x="5981" y="3360"/>
                </a:lnTo>
                <a:lnTo>
                  <a:pt x="5976" y="3362"/>
                </a:lnTo>
                <a:lnTo>
                  <a:pt x="5969" y="3362"/>
                </a:lnTo>
                <a:lnTo>
                  <a:pt x="5963" y="3361"/>
                </a:lnTo>
                <a:lnTo>
                  <a:pt x="5957" y="3360"/>
                </a:lnTo>
                <a:lnTo>
                  <a:pt x="5953" y="3360"/>
                </a:lnTo>
                <a:lnTo>
                  <a:pt x="5950" y="3360"/>
                </a:lnTo>
                <a:lnTo>
                  <a:pt x="5948" y="3361"/>
                </a:lnTo>
                <a:lnTo>
                  <a:pt x="5947" y="3363"/>
                </a:lnTo>
                <a:lnTo>
                  <a:pt x="5947" y="3365"/>
                </a:lnTo>
                <a:lnTo>
                  <a:pt x="5948" y="3368"/>
                </a:lnTo>
                <a:lnTo>
                  <a:pt x="5950" y="3373"/>
                </a:lnTo>
                <a:lnTo>
                  <a:pt x="5948" y="3376"/>
                </a:lnTo>
                <a:lnTo>
                  <a:pt x="5946" y="3377"/>
                </a:lnTo>
                <a:lnTo>
                  <a:pt x="5944" y="3378"/>
                </a:lnTo>
                <a:lnTo>
                  <a:pt x="5942" y="3378"/>
                </a:lnTo>
                <a:lnTo>
                  <a:pt x="5941" y="3380"/>
                </a:lnTo>
                <a:lnTo>
                  <a:pt x="5942" y="3384"/>
                </a:lnTo>
                <a:lnTo>
                  <a:pt x="5946" y="3390"/>
                </a:lnTo>
                <a:lnTo>
                  <a:pt x="5953" y="3398"/>
                </a:lnTo>
                <a:lnTo>
                  <a:pt x="5958" y="3402"/>
                </a:lnTo>
                <a:lnTo>
                  <a:pt x="5964" y="3405"/>
                </a:lnTo>
                <a:lnTo>
                  <a:pt x="5968" y="3406"/>
                </a:lnTo>
                <a:lnTo>
                  <a:pt x="5973" y="3408"/>
                </a:lnTo>
                <a:lnTo>
                  <a:pt x="5975" y="3409"/>
                </a:lnTo>
                <a:lnTo>
                  <a:pt x="5975" y="3412"/>
                </a:lnTo>
                <a:lnTo>
                  <a:pt x="5973" y="3417"/>
                </a:lnTo>
                <a:lnTo>
                  <a:pt x="5963" y="3428"/>
                </a:lnTo>
                <a:lnTo>
                  <a:pt x="5955" y="3435"/>
                </a:lnTo>
                <a:lnTo>
                  <a:pt x="5952" y="3439"/>
                </a:lnTo>
                <a:lnTo>
                  <a:pt x="5951" y="3444"/>
                </a:lnTo>
                <a:lnTo>
                  <a:pt x="5952" y="3448"/>
                </a:lnTo>
                <a:lnTo>
                  <a:pt x="5955" y="3454"/>
                </a:lnTo>
                <a:lnTo>
                  <a:pt x="5963" y="3466"/>
                </a:lnTo>
                <a:lnTo>
                  <a:pt x="5970" y="3477"/>
                </a:lnTo>
                <a:lnTo>
                  <a:pt x="5979" y="3488"/>
                </a:lnTo>
                <a:lnTo>
                  <a:pt x="5992" y="3499"/>
                </a:lnTo>
                <a:lnTo>
                  <a:pt x="6010" y="3511"/>
                </a:lnTo>
                <a:lnTo>
                  <a:pt x="6026" y="3520"/>
                </a:lnTo>
                <a:lnTo>
                  <a:pt x="6033" y="3525"/>
                </a:lnTo>
                <a:lnTo>
                  <a:pt x="6039" y="3532"/>
                </a:lnTo>
                <a:lnTo>
                  <a:pt x="6041" y="3535"/>
                </a:lnTo>
                <a:lnTo>
                  <a:pt x="6042" y="3539"/>
                </a:lnTo>
                <a:lnTo>
                  <a:pt x="6042" y="3543"/>
                </a:lnTo>
                <a:lnTo>
                  <a:pt x="6042" y="3548"/>
                </a:lnTo>
                <a:lnTo>
                  <a:pt x="6041" y="3569"/>
                </a:lnTo>
                <a:lnTo>
                  <a:pt x="6042" y="3588"/>
                </a:lnTo>
                <a:lnTo>
                  <a:pt x="6044" y="3603"/>
                </a:lnTo>
                <a:lnTo>
                  <a:pt x="6045" y="3608"/>
                </a:lnTo>
                <a:lnTo>
                  <a:pt x="6039" y="3604"/>
                </a:lnTo>
                <a:lnTo>
                  <a:pt x="6024" y="3599"/>
                </a:lnTo>
                <a:lnTo>
                  <a:pt x="6018" y="3597"/>
                </a:lnTo>
                <a:lnTo>
                  <a:pt x="6012" y="3597"/>
                </a:lnTo>
                <a:lnTo>
                  <a:pt x="6010" y="3598"/>
                </a:lnTo>
                <a:lnTo>
                  <a:pt x="6009" y="3600"/>
                </a:lnTo>
                <a:lnTo>
                  <a:pt x="6009" y="3603"/>
                </a:lnTo>
                <a:lnTo>
                  <a:pt x="6010" y="3607"/>
                </a:lnTo>
                <a:lnTo>
                  <a:pt x="6013" y="3615"/>
                </a:lnTo>
                <a:lnTo>
                  <a:pt x="6018" y="3623"/>
                </a:lnTo>
                <a:lnTo>
                  <a:pt x="6023" y="3628"/>
                </a:lnTo>
                <a:lnTo>
                  <a:pt x="6028" y="3633"/>
                </a:lnTo>
                <a:lnTo>
                  <a:pt x="6036" y="3641"/>
                </a:lnTo>
                <a:lnTo>
                  <a:pt x="6043" y="3646"/>
                </a:lnTo>
                <a:lnTo>
                  <a:pt x="6049" y="3653"/>
                </a:lnTo>
                <a:lnTo>
                  <a:pt x="6060" y="3663"/>
                </a:lnTo>
                <a:lnTo>
                  <a:pt x="6070" y="3673"/>
                </a:lnTo>
                <a:lnTo>
                  <a:pt x="6079" y="3683"/>
                </a:lnTo>
                <a:lnTo>
                  <a:pt x="6082" y="3685"/>
                </a:lnTo>
                <a:lnTo>
                  <a:pt x="6085" y="3686"/>
                </a:lnTo>
                <a:lnTo>
                  <a:pt x="6087" y="3687"/>
                </a:lnTo>
                <a:lnTo>
                  <a:pt x="6090" y="3687"/>
                </a:lnTo>
                <a:lnTo>
                  <a:pt x="6096" y="3687"/>
                </a:lnTo>
                <a:lnTo>
                  <a:pt x="6103" y="3686"/>
                </a:lnTo>
                <a:lnTo>
                  <a:pt x="6109" y="3685"/>
                </a:lnTo>
                <a:lnTo>
                  <a:pt x="6115" y="3685"/>
                </a:lnTo>
                <a:lnTo>
                  <a:pt x="6117" y="3685"/>
                </a:lnTo>
                <a:lnTo>
                  <a:pt x="6119" y="3685"/>
                </a:lnTo>
                <a:lnTo>
                  <a:pt x="6122" y="3686"/>
                </a:lnTo>
                <a:lnTo>
                  <a:pt x="6123" y="3688"/>
                </a:lnTo>
                <a:lnTo>
                  <a:pt x="6134" y="3698"/>
                </a:lnTo>
                <a:lnTo>
                  <a:pt x="6148" y="3709"/>
                </a:lnTo>
                <a:lnTo>
                  <a:pt x="6154" y="3715"/>
                </a:lnTo>
                <a:lnTo>
                  <a:pt x="6158" y="3720"/>
                </a:lnTo>
                <a:lnTo>
                  <a:pt x="6159" y="3722"/>
                </a:lnTo>
                <a:lnTo>
                  <a:pt x="6160" y="3724"/>
                </a:lnTo>
                <a:lnTo>
                  <a:pt x="6160" y="3727"/>
                </a:lnTo>
                <a:lnTo>
                  <a:pt x="6160" y="3728"/>
                </a:lnTo>
                <a:lnTo>
                  <a:pt x="6157" y="3730"/>
                </a:lnTo>
                <a:lnTo>
                  <a:pt x="6154" y="3731"/>
                </a:lnTo>
                <a:lnTo>
                  <a:pt x="6150" y="3731"/>
                </a:lnTo>
                <a:lnTo>
                  <a:pt x="6145" y="3729"/>
                </a:lnTo>
                <a:lnTo>
                  <a:pt x="6136" y="3723"/>
                </a:lnTo>
                <a:lnTo>
                  <a:pt x="6125" y="3718"/>
                </a:lnTo>
                <a:lnTo>
                  <a:pt x="6118" y="3715"/>
                </a:lnTo>
                <a:lnTo>
                  <a:pt x="6111" y="3712"/>
                </a:lnTo>
                <a:lnTo>
                  <a:pt x="6104" y="3711"/>
                </a:lnTo>
                <a:lnTo>
                  <a:pt x="6096" y="3710"/>
                </a:lnTo>
                <a:lnTo>
                  <a:pt x="6090" y="3711"/>
                </a:lnTo>
                <a:lnTo>
                  <a:pt x="6086" y="3713"/>
                </a:lnTo>
                <a:lnTo>
                  <a:pt x="6084" y="3714"/>
                </a:lnTo>
                <a:lnTo>
                  <a:pt x="6084" y="3717"/>
                </a:lnTo>
                <a:lnTo>
                  <a:pt x="6084" y="3719"/>
                </a:lnTo>
                <a:lnTo>
                  <a:pt x="6084" y="3722"/>
                </a:lnTo>
                <a:lnTo>
                  <a:pt x="6087" y="3730"/>
                </a:lnTo>
                <a:lnTo>
                  <a:pt x="6092" y="3737"/>
                </a:lnTo>
                <a:lnTo>
                  <a:pt x="6097" y="3743"/>
                </a:lnTo>
                <a:lnTo>
                  <a:pt x="6104" y="3750"/>
                </a:lnTo>
                <a:lnTo>
                  <a:pt x="6116" y="3760"/>
                </a:lnTo>
                <a:lnTo>
                  <a:pt x="6127" y="3767"/>
                </a:lnTo>
                <a:lnTo>
                  <a:pt x="6132" y="3769"/>
                </a:lnTo>
                <a:lnTo>
                  <a:pt x="6137" y="3771"/>
                </a:lnTo>
                <a:lnTo>
                  <a:pt x="6143" y="3772"/>
                </a:lnTo>
                <a:lnTo>
                  <a:pt x="6150" y="3772"/>
                </a:lnTo>
                <a:lnTo>
                  <a:pt x="6166" y="3772"/>
                </a:lnTo>
                <a:lnTo>
                  <a:pt x="6185" y="3773"/>
                </a:lnTo>
                <a:lnTo>
                  <a:pt x="6209" y="3777"/>
                </a:lnTo>
                <a:lnTo>
                  <a:pt x="6238" y="3783"/>
                </a:lnTo>
                <a:lnTo>
                  <a:pt x="6264" y="3789"/>
                </a:lnTo>
                <a:lnTo>
                  <a:pt x="6286" y="3795"/>
                </a:lnTo>
                <a:lnTo>
                  <a:pt x="6298" y="3798"/>
                </a:lnTo>
                <a:lnTo>
                  <a:pt x="6316" y="3803"/>
                </a:lnTo>
                <a:lnTo>
                  <a:pt x="6337" y="3808"/>
                </a:lnTo>
                <a:lnTo>
                  <a:pt x="6362" y="3813"/>
                </a:lnTo>
                <a:lnTo>
                  <a:pt x="6387" y="3818"/>
                </a:lnTo>
                <a:lnTo>
                  <a:pt x="6413" y="3821"/>
                </a:lnTo>
                <a:lnTo>
                  <a:pt x="6424" y="3822"/>
                </a:lnTo>
                <a:lnTo>
                  <a:pt x="6436" y="3822"/>
                </a:lnTo>
                <a:lnTo>
                  <a:pt x="6446" y="3821"/>
                </a:lnTo>
                <a:lnTo>
                  <a:pt x="6456" y="3819"/>
                </a:lnTo>
                <a:lnTo>
                  <a:pt x="6484" y="3812"/>
                </a:lnTo>
                <a:lnTo>
                  <a:pt x="6505" y="3807"/>
                </a:lnTo>
                <a:lnTo>
                  <a:pt x="6512" y="3806"/>
                </a:lnTo>
                <a:lnTo>
                  <a:pt x="6518" y="3806"/>
                </a:lnTo>
                <a:lnTo>
                  <a:pt x="6524" y="3807"/>
                </a:lnTo>
                <a:lnTo>
                  <a:pt x="6529" y="3809"/>
                </a:lnTo>
                <a:lnTo>
                  <a:pt x="6532" y="3809"/>
                </a:lnTo>
                <a:lnTo>
                  <a:pt x="6535" y="3809"/>
                </a:lnTo>
                <a:lnTo>
                  <a:pt x="6539" y="3809"/>
                </a:lnTo>
                <a:lnTo>
                  <a:pt x="6544" y="3808"/>
                </a:lnTo>
                <a:lnTo>
                  <a:pt x="6553" y="3804"/>
                </a:lnTo>
                <a:lnTo>
                  <a:pt x="6564" y="3800"/>
                </a:lnTo>
                <a:lnTo>
                  <a:pt x="6573" y="3796"/>
                </a:lnTo>
                <a:lnTo>
                  <a:pt x="6582" y="3793"/>
                </a:lnTo>
                <a:lnTo>
                  <a:pt x="6586" y="3791"/>
                </a:lnTo>
                <a:lnTo>
                  <a:pt x="6589" y="3790"/>
                </a:lnTo>
                <a:lnTo>
                  <a:pt x="6591" y="3790"/>
                </a:lnTo>
                <a:lnTo>
                  <a:pt x="6593" y="3791"/>
                </a:lnTo>
                <a:lnTo>
                  <a:pt x="6595" y="3793"/>
                </a:lnTo>
                <a:lnTo>
                  <a:pt x="6598" y="3793"/>
                </a:lnTo>
                <a:lnTo>
                  <a:pt x="6602" y="3793"/>
                </a:lnTo>
                <a:lnTo>
                  <a:pt x="6609" y="3793"/>
                </a:lnTo>
                <a:lnTo>
                  <a:pt x="6621" y="3790"/>
                </a:lnTo>
                <a:lnTo>
                  <a:pt x="6636" y="3788"/>
                </a:lnTo>
                <a:lnTo>
                  <a:pt x="6648" y="3787"/>
                </a:lnTo>
                <a:lnTo>
                  <a:pt x="6659" y="3787"/>
                </a:lnTo>
                <a:lnTo>
                  <a:pt x="6663" y="3787"/>
                </a:lnTo>
                <a:lnTo>
                  <a:pt x="6665" y="3788"/>
                </a:lnTo>
                <a:lnTo>
                  <a:pt x="6666" y="3790"/>
                </a:lnTo>
                <a:lnTo>
                  <a:pt x="6664" y="3794"/>
                </a:lnTo>
                <a:lnTo>
                  <a:pt x="6660" y="3800"/>
                </a:lnTo>
                <a:lnTo>
                  <a:pt x="6656" y="3804"/>
                </a:lnTo>
                <a:lnTo>
                  <a:pt x="6652" y="3807"/>
                </a:lnTo>
                <a:lnTo>
                  <a:pt x="6647" y="3810"/>
                </a:lnTo>
                <a:lnTo>
                  <a:pt x="6643" y="3811"/>
                </a:lnTo>
                <a:lnTo>
                  <a:pt x="6639" y="3812"/>
                </a:lnTo>
                <a:lnTo>
                  <a:pt x="6633" y="3812"/>
                </a:lnTo>
                <a:lnTo>
                  <a:pt x="6626" y="3813"/>
                </a:lnTo>
                <a:lnTo>
                  <a:pt x="6612" y="3811"/>
                </a:lnTo>
                <a:lnTo>
                  <a:pt x="6596" y="3810"/>
                </a:lnTo>
                <a:lnTo>
                  <a:pt x="6588" y="3810"/>
                </a:lnTo>
                <a:lnTo>
                  <a:pt x="6579" y="3811"/>
                </a:lnTo>
                <a:lnTo>
                  <a:pt x="6570" y="3815"/>
                </a:lnTo>
                <a:lnTo>
                  <a:pt x="6560" y="3819"/>
                </a:lnTo>
                <a:lnTo>
                  <a:pt x="6537" y="3832"/>
                </a:lnTo>
                <a:lnTo>
                  <a:pt x="6510" y="3846"/>
                </a:lnTo>
                <a:lnTo>
                  <a:pt x="6498" y="3852"/>
                </a:lnTo>
                <a:lnTo>
                  <a:pt x="6487" y="3856"/>
                </a:lnTo>
                <a:lnTo>
                  <a:pt x="6479" y="3859"/>
                </a:lnTo>
                <a:lnTo>
                  <a:pt x="6474" y="3859"/>
                </a:lnTo>
                <a:lnTo>
                  <a:pt x="6465" y="3851"/>
                </a:lnTo>
                <a:lnTo>
                  <a:pt x="6446" y="3840"/>
                </a:lnTo>
                <a:lnTo>
                  <a:pt x="6436" y="3834"/>
                </a:lnTo>
                <a:lnTo>
                  <a:pt x="6425" y="3831"/>
                </a:lnTo>
                <a:lnTo>
                  <a:pt x="6420" y="3830"/>
                </a:lnTo>
                <a:lnTo>
                  <a:pt x="6415" y="3830"/>
                </a:lnTo>
                <a:lnTo>
                  <a:pt x="6411" y="3831"/>
                </a:lnTo>
                <a:lnTo>
                  <a:pt x="6406" y="3833"/>
                </a:lnTo>
                <a:lnTo>
                  <a:pt x="6397" y="3838"/>
                </a:lnTo>
                <a:lnTo>
                  <a:pt x="6387" y="3840"/>
                </a:lnTo>
                <a:lnTo>
                  <a:pt x="6377" y="3841"/>
                </a:lnTo>
                <a:lnTo>
                  <a:pt x="6365" y="3841"/>
                </a:lnTo>
                <a:lnTo>
                  <a:pt x="6346" y="3839"/>
                </a:lnTo>
                <a:lnTo>
                  <a:pt x="6331" y="3835"/>
                </a:lnTo>
                <a:lnTo>
                  <a:pt x="6311" y="3831"/>
                </a:lnTo>
                <a:lnTo>
                  <a:pt x="6279" y="3825"/>
                </a:lnTo>
                <a:lnTo>
                  <a:pt x="6260" y="3822"/>
                </a:lnTo>
                <a:lnTo>
                  <a:pt x="6242" y="3819"/>
                </a:lnTo>
                <a:lnTo>
                  <a:pt x="6225" y="3818"/>
                </a:lnTo>
                <a:lnTo>
                  <a:pt x="6211" y="3818"/>
                </a:lnTo>
                <a:lnTo>
                  <a:pt x="6198" y="3817"/>
                </a:lnTo>
                <a:lnTo>
                  <a:pt x="6184" y="3815"/>
                </a:lnTo>
                <a:lnTo>
                  <a:pt x="6171" y="3812"/>
                </a:lnTo>
                <a:lnTo>
                  <a:pt x="6158" y="3809"/>
                </a:lnTo>
                <a:lnTo>
                  <a:pt x="6135" y="3803"/>
                </a:lnTo>
                <a:lnTo>
                  <a:pt x="6120" y="3799"/>
                </a:lnTo>
                <a:lnTo>
                  <a:pt x="6107" y="3794"/>
                </a:lnTo>
                <a:lnTo>
                  <a:pt x="6088" y="3784"/>
                </a:lnTo>
                <a:lnTo>
                  <a:pt x="6071" y="3776"/>
                </a:lnTo>
                <a:lnTo>
                  <a:pt x="6064" y="3772"/>
                </a:lnTo>
                <a:lnTo>
                  <a:pt x="6053" y="3761"/>
                </a:lnTo>
                <a:lnTo>
                  <a:pt x="6029" y="3735"/>
                </a:lnTo>
                <a:lnTo>
                  <a:pt x="6002" y="3707"/>
                </a:lnTo>
                <a:lnTo>
                  <a:pt x="5983" y="3686"/>
                </a:lnTo>
                <a:lnTo>
                  <a:pt x="5967" y="3666"/>
                </a:lnTo>
                <a:lnTo>
                  <a:pt x="5946" y="3641"/>
                </a:lnTo>
                <a:lnTo>
                  <a:pt x="5938" y="3629"/>
                </a:lnTo>
                <a:lnTo>
                  <a:pt x="5931" y="3623"/>
                </a:lnTo>
                <a:lnTo>
                  <a:pt x="5929" y="3621"/>
                </a:lnTo>
                <a:lnTo>
                  <a:pt x="5926" y="3622"/>
                </a:lnTo>
                <a:lnTo>
                  <a:pt x="5926" y="3624"/>
                </a:lnTo>
                <a:lnTo>
                  <a:pt x="5926" y="3627"/>
                </a:lnTo>
                <a:lnTo>
                  <a:pt x="5931" y="3639"/>
                </a:lnTo>
                <a:lnTo>
                  <a:pt x="5937" y="3649"/>
                </a:lnTo>
                <a:lnTo>
                  <a:pt x="5944" y="3661"/>
                </a:lnTo>
                <a:lnTo>
                  <a:pt x="5951" y="3669"/>
                </a:lnTo>
                <a:lnTo>
                  <a:pt x="5955" y="3676"/>
                </a:lnTo>
                <a:lnTo>
                  <a:pt x="5958" y="3680"/>
                </a:lnTo>
                <a:lnTo>
                  <a:pt x="5956" y="3681"/>
                </a:lnTo>
                <a:lnTo>
                  <a:pt x="5950" y="3676"/>
                </a:lnTo>
                <a:lnTo>
                  <a:pt x="5930" y="3662"/>
                </a:lnTo>
                <a:lnTo>
                  <a:pt x="5912" y="3647"/>
                </a:lnTo>
                <a:lnTo>
                  <a:pt x="5904" y="3640"/>
                </a:lnTo>
                <a:lnTo>
                  <a:pt x="5899" y="3631"/>
                </a:lnTo>
                <a:lnTo>
                  <a:pt x="5897" y="3628"/>
                </a:lnTo>
                <a:lnTo>
                  <a:pt x="5896" y="3625"/>
                </a:lnTo>
                <a:lnTo>
                  <a:pt x="5896" y="3622"/>
                </a:lnTo>
                <a:lnTo>
                  <a:pt x="5897" y="3619"/>
                </a:lnTo>
                <a:lnTo>
                  <a:pt x="5902" y="3606"/>
                </a:lnTo>
                <a:lnTo>
                  <a:pt x="5904" y="3593"/>
                </a:lnTo>
                <a:lnTo>
                  <a:pt x="5904" y="3588"/>
                </a:lnTo>
                <a:lnTo>
                  <a:pt x="5903" y="3584"/>
                </a:lnTo>
                <a:lnTo>
                  <a:pt x="5901" y="3580"/>
                </a:lnTo>
                <a:lnTo>
                  <a:pt x="5897" y="3577"/>
                </a:lnTo>
                <a:lnTo>
                  <a:pt x="5887" y="3575"/>
                </a:lnTo>
                <a:lnTo>
                  <a:pt x="5876" y="3574"/>
                </a:lnTo>
                <a:lnTo>
                  <a:pt x="5871" y="3573"/>
                </a:lnTo>
                <a:lnTo>
                  <a:pt x="5867" y="3570"/>
                </a:lnTo>
                <a:lnTo>
                  <a:pt x="5865" y="3567"/>
                </a:lnTo>
                <a:lnTo>
                  <a:pt x="5864" y="3563"/>
                </a:lnTo>
                <a:lnTo>
                  <a:pt x="5864" y="3551"/>
                </a:lnTo>
                <a:lnTo>
                  <a:pt x="5863" y="3538"/>
                </a:lnTo>
                <a:lnTo>
                  <a:pt x="5862" y="3533"/>
                </a:lnTo>
                <a:lnTo>
                  <a:pt x="5859" y="3526"/>
                </a:lnTo>
                <a:lnTo>
                  <a:pt x="5857" y="3522"/>
                </a:lnTo>
                <a:lnTo>
                  <a:pt x="5853" y="3518"/>
                </a:lnTo>
                <a:lnTo>
                  <a:pt x="5846" y="3511"/>
                </a:lnTo>
                <a:lnTo>
                  <a:pt x="5843" y="3505"/>
                </a:lnTo>
                <a:lnTo>
                  <a:pt x="5843" y="3503"/>
                </a:lnTo>
                <a:lnTo>
                  <a:pt x="5844" y="3501"/>
                </a:lnTo>
                <a:lnTo>
                  <a:pt x="5845" y="3500"/>
                </a:lnTo>
                <a:lnTo>
                  <a:pt x="5847" y="3500"/>
                </a:lnTo>
                <a:lnTo>
                  <a:pt x="5859" y="3502"/>
                </a:lnTo>
                <a:lnTo>
                  <a:pt x="5879" y="3509"/>
                </a:lnTo>
                <a:lnTo>
                  <a:pt x="5898" y="3515"/>
                </a:lnTo>
                <a:lnTo>
                  <a:pt x="5910" y="3520"/>
                </a:lnTo>
                <a:lnTo>
                  <a:pt x="5918" y="3527"/>
                </a:lnTo>
                <a:lnTo>
                  <a:pt x="5932" y="3540"/>
                </a:lnTo>
                <a:lnTo>
                  <a:pt x="5947" y="3554"/>
                </a:lnTo>
                <a:lnTo>
                  <a:pt x="5962" y="3564"/>
                </a:lnTo>
                <a:lnTo>
                  <a:pt x="5974" y="3573"/>
                </a:lnTo>
                <a:lnTo>
                  <a:pt x="5983" y="3581"/>
                </a:lnTo>
                <a:lnTo>
                  <a:pt x="5986" y="3583"/>
                </a:lnTo>
                <a:lnTo>
                  <a:pt x="5988" y="3583"/>
                </a:lnTo>
                <a:lnTo>
                  <a:pt x="5989" y="3580"/>
                </a:lnTo>
                <a:lnTo>
                  <a:pt x="5987" y="3575"/>
                </a:lnTo>
                <a:lnTo>
                  <a:pt x="5984" y="3567"/>
                </a:lnTo>
                <a:lnTo>
                  <a:pt x="5981" y="3561"/>
                </a:lnTo>
                <a:lnTo>
                  <a:pt x="5977" y="3556"/>
                </a:lnTo>
                <a:lnTo>
                  <a:pt x="5973" y="3551"/>
                </a:lnTo>
                <a:lnTo>
                  <a:pt x="5968" y="3544"/>
                </a:lnTo>
                <a:lnTo>
                  <a:pt x="5963" y="3538"/>
                </a:lnTo>
                <a:lnTo>
                  <a:pt x="5958" y="3530"/>
                </a:lnTo>
                <a:lnTo>
                  <a:pt x="5953" y="3519"/>
                </a:lnTo>
                <a:lnTo>
                  <a:pt x="5940" y="3494"/>
                </a:lnTo>
                <a:lnTo>
                  <a:pt x="5926" y="3470"/>
                </a:lnTo>
                <a:lnTo>
                  <a:pt x="5916" y="3451"/>
                </a:lnTo>
                <a:lnTo>
                  <a:pt x="5912" y="3444"/>
                </a:lnTo>
                <a:lnTo>
                  <a:pt x="5909" y="3421"/>
                </a:lnTo>
                <a:lnTo>
                  <a:pt x="5911" y="3416"/>
                </a:lnTo>
                <a:lnTo>
                  <a:pt x="5915" y="3406"/>
                </a:lnTo>
                <a:lnTo>
                  <a:pt x="5917" y="3401"/>
                </a:lnTo>
                <a:lnTo>
                  <a:pt x="5917" y="3395"/>
                </a:lnTo>
                <a:lnTo>
                  <a:pt x="5917" y="3393"/>
                </a:lnTo>
                <a:lnTo>
                  <a:pt x="5916" y="3391"/>
                </a:lnTo>
                <a:lnTo>
                  <a:pt x="5914" y="3390"/>
                </a:lnTo>
                <a:lnTo>
                  <a:pt x="5912" y="3389"/>
                </a:lnTo>
                <a:lnTo>
                  <a:pt x="5909" y="3388"/>
                </a:lnTo>
                <a:lnTo>
                  <a:pt x="5908" y="3387"/>
                </a:lnTo>
                <a:lnTo>
                  <a:pt x="5906" y="3385"/>
                </a:lnTo>
                <a:lnTo>
                  <a:pt x="5904" y="3383"/>
                </a:lnTo>
                <a:lnTo>
                  <a:pt x="5904" y="3378"/>
                </a:lnTo>
                <a:lnTo>
                  <a:pt x="5904" y="3372"/>
                </a:lnTo>
                <a:lnTo>
                  <a:pt x="5907" y="3366"/>
                </a:lnTo>
                <a:lnTo>
                  <a:pt x="5909" y="3361"/>
                </a:lnTo>
                <a:lnTo>
                  <a:pt x="5911" y="3357"/>
                </a:lnTo>
                <a:lnTo>
                  <a:pt x="5914" y="3355"/>
                </a:lnTo>
                <a:lnTo>
                  <a:pt x="5915" y="3354"/>
                </a:lnTo>
                <a:lnTo>
                  <a:pt x="5915" y="3352"/>
                </a:lnTo>
                <a:lnTo>
                  <a:pt x="5916" y="3349"/>
                </a:lnTo>
                <a:lnTo>
                  <a:pt x="5915" y="3347"/>
                </a:lnTo>
                <a:lnTo>
                  <a:pt x="5914" y="3340"/>
                </a:lnTo>
                <a:lnTo>
                  <a:pt x="5912" y="3333"/>
                </a:lnTo>
                <a:lnTo>
                  <a:pt x="5907" y="3317"/>
                </a:lnTo>
                <a:lnTo>
                  <a:pt x="5901" y="3305"/>
                </a:lnTo>
                <a:lnTo>
                  <a:pt x="5901" y="3300"/>
                </a:lnTo>
                <a:lnTo>
                  <a:pt x="5902" y="3292"/>
                </a:lnTo>
                <a:lnTo>
                  <a:pt x="5906" y="3281"/>
                </a:lnTo>
                <a:lnTo>
                  <a:pt x="5908" y="3272"/>
                </a:lnTo>
                <a:lnTo>
                  <a:pt x="5909" y="3263"/>
                </a:lnTo>
                <a:lnTo>
                  <a:pt x="5909" y="3258"/>
                </a:lnTo>
                <a:lnTo>
                  <a:pt x="5907" y="3257"/>
                </a:lnTo>
                <a:lnTo>
                  <a:pt x="5904" y="3258"/>
                </a:lnTo>
                <a:lnTo>
                  <a:pt x="5901" y="3260"/>
                </a:lnTo>
                <a:lnTo>
                  <a:pt x="5896" y="3263"/>
                </a:lnTo>
                <a:lnTo>
                  <a:pt x="5877" y="3281"/>
                </a:lnTo>
                <a:lnTo>
                  <a:pt x="5862" y="3297"/>
                </a:lnTo>
                <a:lnTo>
                  <a:pt x="5858" y="3300"/>
                </a:lnTo>
                <a:lnTo>
                  <a:pt x="5855" y="3302"/>
                </a:lnTo>
                <a:lnTo>
                  <a:pt x="5852" y="3303"/>
                </a:lnTo>
                <a:lnTo>
                  <a:pt x="5849" y="3303"/>
                </a:lnTo>
                <a:lnTo>
                  <a:pt x="5846" y="3303"/>
                </a:lnTo>
                <a:lnTo>
                  <a:pt x="5844" y="3301"/>
                </a:lnTo>
                <a:lnTo>
                  <a:pt x="5841" y="3299"/>
                </a:lnTo>
                <a:lnTo>
                  <a:pt x="5837" y="3295"/>
                </a:lnTo>
                <a:lnTo>
                  <a:pt x="5835" y="3291"/>
                </a:lnTo>
                <a:lnTo>
                  <a:pt x="5834" y="3285"/>
                </a:lnTo>
                <a:lnTo>
                  <a:pt x="5834" y="3281"/>
                </a:lnTo>
                <a:lnTo>
                  <a:pt x="5834" y="3276"/>
                </a:lnTo>
                <a:lnTo>
                  <a:pt x="5836" y="3266"/>
                </a:lnTo>
                <a:lnTo>
                  <a:pt x="5840" y="3255"/>
                </a:lnTo>
                <a:lnTo>
                  <a:pt x="5842" y="3246"/>
                </a:lnTo>
                <a:lnTo>
                  <a:pt x="5844" y="3237"/>
                </a:lnTo>
                <a:lnTo>
                  <a:pt x="5844" y="3234"/>
                </a:lnTo>
                <a:lnTo>
                  <a:pt x="5843" y="3231"/>
                </a:lnTo>
                <a:lnTo>
                  <a:pt x="5842" y="3228"/>
                </a:lnTo>
                <a:lnTo>
                  <a:pt x="5838" y="3227"/>
                </a:lnTo>
                <a:lnTo>
                  <a:pt x="5825" y="3218"/>
                </a:lnTo>
                <a:lnTo>
                  <a:pt x="5809" y="3209"/>
                </a:lnTo>
                <a:lnTo>
                  <a:pt x="5803" y="3204"/>
                </a:lnTo>
                <a:lnTo>
                  <a:pt x="5798" y="3198"/>
                </a:lnTo>
                <a:lnTo>
                  <a:pt x="5793" y="3193"/>
                </a:lnTo>
                <a:lnTo>
                  <a:pt x="5792" y="3189"/>
                </a:lnTo>
                <a:lnTo>
                  <a:pt x="5791" y="3178"/>
                </a:lnTo>
                <a:lnTo>
                  <a:pt x="5789" y="3160"/>
                </a:lnTo>
                <a:lnTo>
                  <a:pt x="5787" y="3151"/>
                </a:lnTo>
                <a:lnTo>
                  <a:pt x="5785" y="3145"/>
                </a:lnTo>
                <a:lnTo>
                  <a:pt x="5783" y="3142"/>
                </a:lnTo>
                <a:lnTo>
                  <a:pt x="5782" y="3140"/>
                </a:lnTo>
                <a:lnTo>
                  <a:pt x="5780" y="3139"/>
                </a:lnTo>
                <a:lnTo>
                  <a:pt x="5779" y="3139"/>
                </a:lnTo>
                <a:lnTo>
                  <a:pt x="5763" y="3139"/>
                </a:lnTo>
                <a:lnTo>
                  <a:pt x="5740" y="3139"/>
                </a:lnTo>
                <a:lnTo>
                  <a:pt x="5728" y="3140"/>
                </a:lnTo>
                <a:lnTo>
                  <a:pt x="5718" y="3141"/>
                </a:lnTo>
                <a:lnTo>
                  <a:pt x="5710" y="3142"/>
                </a:lnTo>
                <a:lnTo>
                  <a:pt x="5705" y="3143"/>
                </a:lnTo>
                <a:lnTo>
                  <a:pt x="5692" y="3154"/>
                </a:lnTo>
                <a:lnTo>
                  <a:pt x="5668" y="3174"/>
                </a:lnTo>
                <a:lnTo>
                  <a:pt x="5641" y="3197"/>
                </a:lnTo>
                <a:lnTo>
                  <a:pt x="5624" y="3215"/>
                </a:lnTo>
                <a:lnTo>
                  <a:pt x="5606" y="3234"/>
                </a:lnTo>
                <a:lnTo>
                  <a:pt x="5582" y="3258"/>
                </a:lnTo>
                <a:lnTo>
                  <a:pt x="5560" y="3281"/>
                </a:lnTo>
                <a:lnTo>
                  <a:pt x="5548" y="3293"/>
                </a:lnTo>
                <a:lnTo>
                  <a:pt x="5543" y="3296"/>
                </a:lnTo>
                <a:lnTo>
                  <a:pt x="5535" y="3299"/>
                </a:lnTo>
                <a:lnTo>
                  <a:pt x="5530" y="3302"/>
                </a:lnTo>
                <a:lnTo>
                  <a:pt x="5527" y="3305"/>
                </a:lnTo>
                <a:lnTo>
                  <a:pt x="5524" y="3312"/>
                </a:lnTo>
                <a:lnTo>
                  <a:pt x="5524" y="3320"/>
                </a:lnTo>
                <a:lnTo>
                  <a:pt x="5524" y="3329"/>
                </a:lnTo>
                <a:lnTo>
                  <a:pt x="5523" y="3338"/>
                </a:lnTo>
                <a:lnTo>
                  <a:pt x="5522" y="3347"/>
                </a:lnTo>
                <a:lnTo>
                  <a:pt x="5521" y="3355"/>
                </a:lnTo>
                <a:lnTo>
                  <a:pt x="5518" y="3368"/>
                </a:lnTo>
                <a:lnTo>
                  <a:pt x="5515" y="3378"/>
                </a:lnTo>
                <a:lnTo>
                  <a:pt x="5514" y="3389"/>
                </a:lnTo>
                <a:lnTo>
                  <a:pt x="5512" y="3407"/>
                </a:lnTo>
                <a:lnTo>
                  <a:pt x="5511" y="3417"/>
                </a:lnTo>
                <a:lnTo>
                  <a:pt x="5508" y="3426"/>
                </a:lnTo>
                <a:lnTo>
                  <a:pt x="5506" y="3430"/>
                </a:lnTo>
                <a:lnTo>
                  <a:pt x="5504" y="3434"/>
                </a:lnTo>
                <a:lnTo>
                  <a:pt x="5502" y="3437"/>
                </a:lnTo>
                <a:lnTo>
                  <a:pt x="5499" y="3439"/>
                </a:lnTo>
                <a:lnTo>
                  <a:pt x="5487" y="3449"/>
                </a:lnTo>
                <a:lnTo>
                  <a:pt x="5478" y="3456"/>
                </a:lnTo>
                <a:lnTo>
                  <a:pt x="5473" y="3458"/>
                </a:lnTo>
                <a:lnTo>
                  <a:pt x="5469" y="3460"/>
                </a:lnTo>
                <a:lnTo>
                  <a:pt x="5464" y="3461"/>
                </a:lnTo>
                <a:lnTo>
                  <a:pt x="5460" y="3460"/>
                </a:lnTo>
                <a:lnTo>
                  <a:pt x="5457" y="3457"/>
                </a:lnTo>
                <a:lnTo>
                  <a:pt x="5453" y="3452"/>
                </a:lnTo>
                <a:lnTo>
                  <a:pt x="5450" y="3445"/>
                </a:lnTo>
                <a:lnTo>
                  <a:pt x="5446" y="3436"/>
                </a:lnTo>
                <a:lnTo>
                  <a:pt x="5438" y="3415"/>
                </a:lnTo>
                <a:lnTo>
                  <a:pt x="5430" y="3393"/>
                </a:lnTo>
                <a:lnTo>
                  <a:pt x="5421" y="3370"/>
                </a:lnTo>
                <a:lnTo>
                  <a:pt x="5413" y="3344"/>
                </a:lnTo>
                <a:lnTo>
                  <a:pt x="5410" y="3333"/>
                </a:lnTo>
                <a:lnTo>
                  <a:pt x="5406" y="3323"/>
                </a:lnTo>
                <a:lnTo>
                  <a:pt x="5402" y="3315"/>
                </a:lnTo>
                <a:lnTo>
                  <a:pt x="5397" y="3310"/>
                </a:lnTo>
                <a:lnTo>
                  <a:pt x="5389" y="3303"/>
                </a:lnTo>
                <a:lnTo>
                  <a:pt x="5381" y="3297"/>
                </a:lnTo>
                <a:lnTo>
                  <a:pt x="5377" y="3294"/>
                </a:lnTo>
                <a:lnTo>
                  <a:pt x="5375" y="3291"/>
                </a:lnTo>
                <a:lnTo>
                  <a:pt x="5373" y="3286"/>
                </a:lnTo>
                <a:lnTo>
                  <a:pt x="5372" y="3281"/>
                </a:lnTo>
                <a:lnTo>
                  <a:pt x="5370" y="3262"/>
                </a:lnTo>
                <a:lnTo>
                  <a:pt x="5366" y="3236"/>
                </a:lnTo>
                <a:lnTo>
                  <a:pt x="5362" y="3212"/>
                </a:lnTo>
                <a:lnTo>
                  <a:pt x="5360" y="3197"/>
                </a:lnTo>
                <a:lnTo>
                  <a:pt x="5361" y="3188"/>
                </a:lnTo>
                <a:lnTo>
                  <a:pt x="5363" y="3173"/>
                </a:lnTo>
                <a:lnTo>
                  <a:pt x="5364" y="3166"/>
                </a:lnTo>
                <a:lnTo>
                  <a:pt x="5363" y="3161"/>
                </a:lnTo>
                <a:lnTo>
                  <a:pt x="5363" y="3159"/>
                </a:lnTo>
                <a:lnTo>
                  <a:pt x="5362" y="3157"/>
                </a:lnTo>
                <a:lnTo>
                  <a:pt x="5361" y="3157"/>
                </a:lnTo>
                <a:lnTo>
                  <a:pt x="5360" y="3157"/>
                </a:lnTo>
                <a:lnTo>
                  <a:pt x="5348" y="3159"/>
                </a:lnTo>
                <a:lnTo>
                  <a:pt x="5330" y="3161"/>
                </a:lnTo>
                <a:lnTo>
                  <a:pt x="5314" y="3161"/>
                </a:lnTo>
                <a:lnTo>
                  <a:pt x="5306" y="3161"/>
                </a:lnTo>
                <a:lnTo>
                  <a:pt x="5302" y="3156"/>
                </a:lnTo>
                <a:lnTo>
                  <a:pt x="5293" y="3143"/>
                </a:lnTo>
                <a:lnTo>
                  <a:pt x="5282" y="3129"/>
                </a:lnTo>
                <a:lnTo>
                  <a:pt x="5276" y="3120"/>
                </a:lnTo>
                <a:lnTo>
                  <a:pt x="5273" y="3115"/>
                </a:lnTo>
                <a:lnTo>
                  <a:pt x="5265" y="3107"/>
                </a:lnTo>
                <a:lnTo>
                  <a:pt x="5256" y="3099"/>
                </a:lnTo>
                <a:lnTo>
                  <a:pt x="5244" y="3088"/>
                </a:lnTo>
                <a:lnTo>
                  <a:pt x="5233" y="3079"/>
                </a:lnTo>
                <a:lnTo>
                  <a:pt x="5220" y="3071"/>
                </a:lnTo>
                <a:lnTo>
                  <a:pt x="5215" y="3067"/>
                </a:lnTo>
                <a:lnTo>
                  <a:pt x="5209" y="3065"/>
                </a:lnTo>
                <a:lnTo>
                  <a:pt x="5205" y="3063"/>
                </a:lnTo>
                <a:lnTo>
                  <a:pt x="5199" y="3062"/>
                </a:lnTo>
                <a:lnTo>
                  <a:pt x="5191" y="3062"/>
                </a:lnTo>
                <a:lnTo>
                  <a:pt x="5179" y="3063"/>
                </a:lnTo>
                <a:lnTo>
                  <a:pt x="5168" y="3064"/>
                </a:lnTo>
                <a:lnTo>
                  <a:pt x="5156" y="3066"/>
                </a:lnTo>
                <a:lnTo>
                  <a:pt x="5145" y="3069"/>
                </a:lnTo>
                <a:lnTo>
                  <a:pt x="5134" y="3070"/>
                </a:lnTo>
                <a:lnTo>
                  <a:pt x="5127" y="3070"/>
                </a:lnTo>
                <a:lnTo>
                  <a:pt x="5122" y="3070"/>
                </a:lnTo>
                <a:lnTo>
                  <a:pt x="5106" y="3067"/>
                </a:lnTo>
                <a:lnTo>
                  <a:pt x="5078" y="3066"/>
                </a:lnTo>
                <a:lnTo>
                  <a:pt x="5062" y="3065"/>
                </a:lnTo>
                <a:lnTo>
                  <a:pt x="5048" y="3063"/>
                </a:lnTo>
                <a:lnTo>
                  <a:pt x="5043" y="3062"/>
                </a:lnTo>
                <a:lnTo>
                  <a:pt x="5039" y="3061"/>
                </a:lnTo>
                <a:lnTo>
                  <a:pt x="5035" y="3059"/>
                </a:lnTo>
                <a:lnTo>
                  <a:pt x="5033" y="3057"/>
                </a:lnTo>
                <a:lnTo>
                  <a:pt x="5023" y="3045"/>
                </a:lnTo>
                <a:lnTo>
                  <a:pt x="5012" y="3032"/>
                </a:lnTo>
                <a:lnTo>
                  <a:pt x="5006" y="3026"/>
                </a:lnTo>
                <a:lnTo>
                  <a:pt x="5000" y="3021"/>
                </a:lnTo>
                <a:lnTo>
                  <a:pt x="4998" y="3019"/>
                </a:lnTo>
                <a:lnTo>
                  <a:pt x="4996" y="3018"/>
                </a:lnTo>
                <a:lnTo>
                  <a:pt x="4994" y="3018"/>
                </a:lnTo>
                <a:lnTo>
                  <a:pt x="4993" y="3019"/>
                </a:lnTo>
                <a:lnTo>
                  <a:pt x="4987" y="3025"/>
                </a:lnTo>
                <a:lnTo>
                  <a:pt x="4979" y="3030"/>
                </a:lnTo>
                <a:lnTo>
                  <a:pt x="4975" y="3031"/>
                </a:lnTo>
                <a:lnTo>
                  <a:pt x="4971" y="3032"/>
                </a:lnTo>
                <a:lnTo>
                  <a:pt x="4966" y="3031"/>
                </a:lnTo>
                <a:lnTo>
                  <a:pt x="4960" y="3029"/>
                </a:lnTo>
                <a:lnTo>
                  <a:pt x="4938" y="3014"/>
                </a:lnTo>
                <a:lnTo>
                  <a:pt x="4902" y="2989"/>
                </a:lnTo>
                <a:lnTo>
                  <a:pt x="4866" y="2965"/>
                </a:lnTo>
                <a:lnTo>
                  <a:pt x="4848" y="2951"/>
                </a:lnTo>
                <a:lnTo>
                  <a:pt x="4842" y="2947"/>
                </a:lnTo>
                <a:lnTo>
                  <a:pt x="4835" y="2944"/>
                </a:lnTo>
                <a:lnTo>
                  <a:pt x="4831" y="2943"/>
                </a:lnTo>
                <a:lnTo>
                  <a:pt x="4827" y="2942"/>
                </a:lnTo>
                <a:lnTo>
                  <a:pt x="4824" y="2942"/>
                </a:lnTo>
                <a:lnTo>
                  <a:pt x="4822" y="2943"/>
                </a:lnTo>
                <a:lnTo>
                  <a:pt x="4819" y="2946"/>
                </a:lnTo>
                <a:lnTo>
                  <a:pt x="4818" y="2950"/>
                </a:lnTo>
                <a:lnTo>
                  <a:pt x="4818" y="2954"/>
                </a:lnTo>
                <a:lnTo>
                  <a:pt x="4819" y="2959"/>
                </a:lnTo>
                <a:lnTo>
                  <a:pt x="4826" y="2969"/>
                </a:lnTo>
                <a:lnTo>
                  <a:pt x="4834" y="2983"/>
                </a:lnTo>
                <a:lnTo>
                  <a:pt x="4840" y="2992"/>
                </a:lnTo>
                <a:lnTo>
                  <a:pt x="4850" y="3008"/>
                </a:lnTo>
                <a:lnTo>
                  <a:pt x="4861" y="3023"/>
                </a:lnTo>
                <a:lnTo>
                  <a:pt x="4868" y="3033"/>
                </a:lnTo>
                <a:lnTo>
                  <a:pt x="4870" y="3035"/>
                </a:lnTo>
                <a:lnTo>
                  <a:pt x="4875" y="3035"/>
                </a:lnTo>
                <a:lnTo>
                  <a:pt x="4878" y="3035"/>
                </a:lnTo>
                <a:lnTo>
                  <a:pt x="4882" y="3035"/>
                </a:lnTo>
                <a:lnTo>
                  <a:pt x="4886" y="3035"/>
                </a:lnTo>
                <a:lnTo>
                  <a:pt x="4890" y="3036"/>
                </a:lnTo>
                <a:lnTo>
                  <a:pt x="4893" y="3038"/>
                </a:lnTo>
                <a:lnTo>
                  <a:pt x="4897" y="3042"/>
                </a:lnTo>
                <a:lnTo>
                  <a:pt x="4898" y="3048"/>
                </a:lnTo>
                <a:lnTo>
                  <a:pt x="4898" y="3053"/>
                </a:lnTo>
                <a:lnTo>
                  <a:pt x="4898" y="3058"/>
                </a:lnTo>
                <a:lnTo>
                  <a:pt x="4897" y="3063"/>
                </a:lnTo>
                <a:lnTo>
                  <a:pt x="4895" y="3069"/>
                </a:lnTo>
                <a:lnTo>
                  <a:pt x="4895" y="3073"/>
                </a:lnTo>
                <a:lnTo>
                  <a:pt x="4898" y="3078"/>
                </a:lnTo>
                <a:lnTo>
                  <a:pt x="4901" y="3083"/>
                </a:lnTo>
                <a:lnTo>
                  <a:pt x="4905" y="3087"/>
                </a:lnTo>
                <a:lnTo>
                  <a:pt x="4908" y="3088"/>
                </a:lnTo>
                <a:lnTo>
                  <a:pt x="4912" y="3088"/>
                </a:lnTo>
                <a:lnTo>
                  <a:pt x="4915" y="3087"/>
                </a:lnTo>
                <a:lnTo>
                  <a:pt x="4919" y="3085"/>
                </a:lnTo>
                <a:lnTo>
                  <a:pt x="4922" y="3083"/>
                </a:lnTo>
                <a:lnTo>
                  <a:pt x="4925" y="3081"/>
                </a:lnTo>
                <a:lnTo>
                  <a:pt x="4929" y="3081"/>
                </a:lnTo>
                <a:lnTo>
                  <a:pt x="4937" y="3080"/>
                </a:lnTo>
                <a:lnTo>
                  <a:pt x="4948" y="3078"/>
                </a:lnTo>
                <a:lnTo>
                  <a:pt x="4956" y="3075"/>
                </a:lnTo>
                <a:lnTo>
                  <a:pt x="4963" y="3071"/>
                </a:lnTo>
                <a:lnTo>
                  <a:pt x="4969" y="3063"/>
                </a:lnTo>
                <a:lnTo>
                  <a:pt x="4977" y="3053"/>
                </a:lnTo>
                <a:lnTo>
                  <a:pt x="4982" y="3048"/>
                </a:lnTo>
                <a:lnTo>
                  <a:pt x="4987" y="3043"/>
                </a:lnTo>
                <a:lnTo>
                  <a:pt x="4989" y="3042"/>
                </a:lnTo>
                <a:lnTo>
                  <a:pt x="4991" y="3041"/>
                </a:lnTo>
                <a:lnTo>
                  <a:pt x="4993" y="3041"/>
                </a:lnTo>
                <a:lnTo>
                  <a:pt x="4994" y="3042"/>
                </a:lnTo>
                <a:lnTo>
                  <a:pt x="4999" y="3045"/>
                </a:lnTo>
                <a:lnTo>
                  <a:pt x="5003" y="3048"/>
                </a:lnTo>
                <a:lnTo>
                  <a:pt x="5006" y="3050"/>
                </a:lnTo>
                <a:lnTo>
                  <a:pt x="5008" y="3052"/>
                </a:lnTo>
                <a:lnTo>
                  <a:pt x="5009" y="3054"/>
                </a:lnTo>
                <a:lnTo>
                  <a:pt x="5010" y="3058"/>
                </a:lnTo>
                <a:lnTo>
                  <a:pt x="5012" y="3066"/>
                </a:lnTo>
                <a:lnTo>
                  <a:pt x="5013" y="3074"/>
                </a:lnTo>
                <a:lnTo>
                  <a:pt x="5014" y="3079"/>
                </a:lnTo>
                <a:lnTo>
                  <a:pt x="5016" y="3081"/>
                </a:lnTo>
                <a:lnTo>
                  <a:pt x="5022" y="3083"/>
                </a:lnTo>
                <a:lnTo>
                  <a:pt x="5034" y="3088"/>
                </a:lnTo>
                <a:lnTo>
                  <a:pt x="5046" y="3095"/>
                </a:lnTo>
                <a:lnTo>
                  <a:pt x="5056" y="3101"/>
                </a:lnTo>
                <a:lnTo>
                  <a:pt x="5064" y="3106"/>
                </a:lnTo>
                <a:lnTo>
                  <a:pt x="5072" y="3112"/>
                </a:lnTo>
                <a:lnTo>
                  <a:pt x="5076" y="3114"/>
                </a:lnTo>
                <a:lnTo>
                  <a:pt x="5078" y="3116"/>
                </a:lnTo>
                <a:lnTo>
                  <a:pt x="5080" y="3118"/>
                </a:lnTo>
                <a:lnTo>
                  <a:pt x="5082" y="3120"/>
                </a:lnTo>
                <a:lnTo>
                  <a:pt x="5081" y="3125"/>
                </a:lnTo>
                <a:lnTo>
                  <a:pt x="5080" y="3132"/>
                </a:lnTo>
                <a:lnTo>
                  <a:pt x="5077" y="3143"/>
                </a:lnTo>
                <a:lnTo>
                  <a:pt x="5073" y="3154"/>
                </a:lnTo>
                <a:lnTo>
                  <a:pt x="5068" y="3165"/>
                </a:lnTo>
                <a:lnTo>
                  <a:pt x="5064" y="3174"/>
                </a:lnTo>
                <a:lnTo>
                  <a:pt x="5062" y="3179"/>
                </a:lnTo>
                <a:lnTo>
                  <a:pt x="5060" y="3181"/>
                </a:lnTo>
                <a:lnTo>
                  <a:pt x="5058" y="3183"/>
                </a:lnTo>
                <a:lnTo>
                  <a:pt x="5056" y="3184"/>
                </a:lnTo>
                <a:lnTo>
                  <a:pt x="5048" y="3183"/>
                </a:lnTo>
                <a:lnTo>
                  <a:pt x="5039" y="3182"/>
                </a:lnTo>
                <a:lnTo>
                  <a:pt x="5035" y="3182"/>
                </a:lnTo>
                <a:lnTo>
                  <a:pt x="5032" y="3183"/>
                </a:lnTo>
                <a:lnTo>
                  <a:pt x="5031" y="3184"/>
                </a:lnTo>
                <a:lnTo>
                  <a:pt x="5031" y="3185"/>
                </a:lnTo>
                <a:lnTo>
                  <a:pt x="5030" y="3187"/>
                </a:lnTo>
                <a:lnTo>
                  <a:pt x="5031" y="3188"/>
                </a:lnTo>
                <a:lnTo>
                  <a:pt x="5035" y="3196"/>
                </a:lnTo>
                <a:lnTo>
                  <a:pt x="5039" y="3203"/>
                </a:lnTo>
                <a:lnTo>
                  <a:pt x="5040" y="3206"/>
                </a:lnTo>
                <a:lnTo>
                  <a:pt x="5040" y="3208"/>
                </a:lnTo>
                <a:lnTo>
                  <a:pt x="5039" y="3211"/>
                </a:lnTo>
                <a:lnTo>
                  <a:pt x="5036" y="3214"/>
                </a:lnTo>
                <a:lnTo>
                  <a:pt x="5026" y="3220"/>
                </a:lnTo>
                <a:lnTo>
                  <a:pt x="5015" y="3226"/>
                </a:lnTo>
                <a:lnTo>
                  <a:pt x="5010" y="3229"/>
                </a:lnTo>
                <a:lnTo>
                  <a:pt x="5004" y="3232"/>
                </a:lnTo>
                <a:lnTo>
                  <a:pt x="4999" y="3236"/>
                </a:lnTo>
                <a:lnTo>
                  <a:pt x="4996" y="3239"/>
                </a:lnTo>
                <a:lnTo>
                  <a:pt x="4991" y="3244"/>
                </a:lnTo>
                <a:lnTo>
                  <a:pt x="4984" y="3249"/>
                </a:lnTo>
                <a:lnTo>
                  <a:pt x="4974" y="3253"/>
                </a:lnTo>
                <a:lnTo>
                  <a:pt x="4963" y="3258"/>
                </a:lnTo>
                <a:lnTo>
                  <a:pt x="4950" y="3263"/>
                </a:lnTo>
                <a:lnTo>
                  <a:pt x="4936" y="3271"/>
                </a:lnTo>
                <a:lnTo>
                  <a:pt x="4923" y="3278"/>
                </a:lnTo>
                <a:lnTo>
                  <a:pt x="4908" y="3285"/>
                </a:lnTo>
                <a:lnTo>
                  <a:pt x="4877" y="3304"/>
                </a:lnTo>
                <a:lnTo>
                  <a:pt x="4843" y="3322"/>
                </a:lnTo>
                <a:lnTo>
                  <a:pt x="4814" y="3335"/>
                </a:lnTo>
                <a:lnTo>
                  <a:pt x="4798" y="3341"/>
                </a:lnTo>
                <a:lnTo>
                  <a:pt x="4784" y="3345"/>
                </a:lnTo>
                <a:lnTo>
                  <a:pt x="4763" y="3349"/>
                </a:lnTo>
                <a:lnTo>
                  <a:pt x="4752" y="3350"/>
                </a:lnTo>
                <a:lnTo>
                  <a:pt x="4743" y="3350"/>
                </a:lnTo>
                <a:lnTo>
                  <a:pt x="4738" y="3349"/>
                </a:lnTo>
                <a:lnTo>
                  <a:pt x="4735" y="3347"/>
                </a:lnTo>
                <a:lnTo>
                  <a:pt x="4732" y="3345"/>
                </a:lnTo>
                <a:lnTo>
                  <a:pt x="4731" y="3343"/>
                </a:lnTo>
                <a:lnTo>
                  <a:pt x="4722" y="3322"/>
                </a:lnTo>
                <a:lnTo>
                  <a:pt x="4709" y="3294"/>
                </a:lnTo>
                <a:lnTo>
                  <a:pt x="4696" y="3268"/>
                </a:lnTo>
                <a:lnTo>
                  <a:pt x="4691" y="3257"/>
                </a:lnTo>
                <a:lnTo>
                  <a:pt x="4681" y="3248"/>
                </a:lnTo>
                <a:lnTo>
                  <a:pt x="4657" y="3225"/>
                </a:lnTo>
                <a:lnTo>
                  <a:pt x="4645" y="3211"/>
                </a:lnTo>
                <a:lnTo>
                  <a:pt x="4635" y="3197"/>
                </a:lnTo>
                <a:lnTo>
                  <a:pt x="4630" y="3191"/>
                </a:lnTo>
                <a:lnTo>
                  <a:pt x="4627" y="3185"/>
                </a:lnTo>
                <a:lnTo>
                  <a:pt x="4626" y="3180"/>
                </a:lnTo>
                <a:lnTo>
                  <a:pt x="4626" y="3174"/>
                </a:lnTo>
                <a:lnTo>
                  <a:pt x="4627" y="3165"/>
                </a:lnTo>
                <a:lnTo>
                  <a:pt x="4628" y="3157"/>
                </a:lnTo>
                <a:lnTo>
                  <a:pt x="4628" y="3148"/>
                </a:lnTo>
                <a:lnTo>
                  <a:pt x="4627" y="3140"/>
                </a:lnTo>
                <a:lnTo>
                  <a:pt x="4625" y="3132"/>
                </a:lnTo>
                <a:lnTo>
                  <a:pt x="4623" y="3125"/>
                </a:lnTo>
                <a:lnTo>
                  <a:pt x="4619" y="3119"/>
                </a:lnTo>
                <a:lnTo>
                  <a:pt x="4614" y="3113"/>
                </a:lnTo>
                <a:lnTo>
                  <a:pt x="4606" y="3105"/>
                </a:lnTo>
                <a:lnTo>
                  <a:pt x="4598" y="3093"/>
                </a:lnTo>
                <a:lnTo>
                  <a:pt x="4589" y="3078"/>
                </a:lnTo>
                <a:lnTo>
                  <a:pt x="4579" y="3061"/>
                </a:lnTo>
                <a:lnTo>
                  <a:pt x="4561" y="3030"/>
                </a:lnTo>
                <a:lnTo>
                  <a:pt x="4552" y="3012"/>
                </a:lnTo>
                <a:lnTo>
                  <a:pt x="4547" y="2999"/>
                </a:lnTo>
                <a:lnTo>
                  <a:pt x="4541" y="2982"/>
                </a:lnTo>
                <a:lnTo>
                  <a:pt x="4536" y="2963"/>
                </a:lnTo>
                <a:lnTo>
                  <a:pt x="4531" y="2950"/>
                </a:lnTo>
                <a:lnTo>
                  <a:pt x="4530" y="2949"/>
                </a:lnTo>
                <a:lnTo>
                  <a:pt x="4529" y="2949"/>
                </a:lnTo>
                <a:lnTo>
                  <a:pt x="4528" y="2949"/>
                </a:lnTo>
                <a:lnTo>
                  <a:pt x="4528" y="2950"/>
                </a:lnTo>
                <a:lnTo>
                  <a:pt x="4526" y="2954"/>
                </a:lnTo>
                <a:lnTo>
                  <a:pt x="4525" y="2960"/>
                </a:lnTo>
                <a:lnTo>
                  <a:pt x="4524" y="2973"/>
                </a:lnTo>
                <a:lnTo>
                  <a:pt x="4524" y="2983"/>
                </a:lnTo>
                <a:lnTo>
                  <a:pt x="4522" y="2986"/>
                </a:lnTo>
                <a:lnTo>
                  <a:pt x="4521" y="2987"/>
                </a:lnTo>
                <a:lnTo>
                  <a:pt x="4519" y="2987"/>
                </a:lnTo>
                <a:lnTo>
                  <a:pt x="4516" y="2986"/>
                </a:lnTo>
                <a:lnTo>
                  <a:pt x="4511" y="2983"/>
                </a:lnTo>
                <a:lnTo>
                  <a:pt x="4506" y="2977"/>
                </a:lnTo>
                <a:lnTo>
                  <a:pt x="4502" y="2971"/>
                </a:lnTo>
                <a:lnTo>
                  <a:pt x="4494" y="2964"/>
                </a:lnTo>
                <a:lnTo>
                  <a:pt x="4489" y="2959"/>
                </a:lnTo>
                <a:lnTo>
                  <a:pt x="4486" y="2957"/>
                </a:lnTo>
                <a:lnTo>
                  <a:pt x="4493" y="2972"/>
                </a:lnTo>
                <a:lnTo>
                  <a:pt x="4503" y="2987"/>
                </a:lnTo>
                <a:lnTo>
                  <a:pt x="4505" y="2990"/>
                </a:lnTo>
                <a:lnTo>
                  <a:pt x="4508" y="2993"/>
                </a:lnTo>
                <a:lnTo>
                  <a:pt x="4511" y="2998"/>
                </a:lnTo>
                <a:lnTo>
                  <a:pt x="4514" y="3006"/>
                </a:lnTo>
                <a:lnTo>
                  <a:pt x="4518" y="3017"/>
                </a:lnTo>
                <a:lnTo>
                  <a:pt x="4522" y="3031"/>
                </a:lnTo>
                <a:lnTo>
                  <a:pt x="4528" y="3043"/>
                </a:lnTo>
                <a:lnTo>
                  <a:pt x="4532" y="3053"/>
                </a:lnTo>
                <a:lnTo>
                  <a:pt x="4538" y="3066"/>
                </a:lnTo>
                <a:lnTo>
                  <a:pt x="4548" y="3088"/>
                </a:lnTo>
                <a:lnTo>
                  <a:pt x="4557" y="3109"/>
                </a:lnTo>
                <a:lnTo>
                  <a:pt x="4562" y="3119"/>
                </a:lnTo>
                <a:lnTo>
                  <a:pt x="4564" y="3125"/>
                </a:lnTo>
                <a:lnTo>
                  <a:pt x="4569" y="3136"/>
                </a:lnTo>
                <a:lnTo>
                  <a:pt x="4573" y="3150"/>
                </a:lnTo>
                <a:lnTo>
                  <a:pt x="4577" y="3165"/>
                </a:lnTo>
                <a:lnTo>
                  <a:pt x="4583" y="3183"/>
                </a:lnTo>
                <a:lnTo>
                  <a:pt x="4592" y="3204"/>
                </a:lnTo>
                <a:lnTo>
                  <a:pt x="4600" y="3224"/>
                </a:lnTo>
                <a:lnTo>
                  <a:pt x="4607" y="3235"/>
                </a:lnTo>
                <a:lnTo>
                  <a:pt x="4619" y="3242"/>
                </a:lnTo>
                <a:lnTo>
                  <a:pt x="4639" y="3253"/>
                </a:lnTo>
                <a:lnTo>
                  <a:pt x="4648" y="3258"/>
                </a:lnTo>
                <a:lnTo>
                  <a:pt x="4657" y="3263"/>
                </a:lnTo>
                <a:lnTo>
                  <a:pt x="4660" y="3266"/>
                </a:lnTo>
                <a:lnTo>
                  <a:pt x="4662" y="3269"/>
                </a:lnTo>
                <a:lnTo>
                  <a:pt x="4663" y="3271"/>
                </a:lnTo>
                <a:lnTo>
                  <a:pt x="4664" y="3273"/>
                </a:lnTo>
                <a:lnTo>
                  <a:pt x="4662" y="3280"/>
                </a:lnTo>
                <a:lnTo>
                  <a:pt x="4661" y="3289"/>
                </a:lnTo>
                <a:lnTo>
                  <a:pt x="4662" y="3293"/>
                </a:lnTo>
                <a:lnTo>
                  <a:pt x="4663" y="3297"/>
                </a:lnTo>
                <a:lnTo>
                  <a:pt x="4665" y="3300"/>
                </a:lnTo>
                <a:lnTo>
                  <a:pt x="4668" y="3303"/>
                </a:lnTo>
                <a:lnTo>
                  <a:pt x="4672" y="3307"/>
                </a:lnTo>
                <a:lnTo>
                  <a:pt x="4677" y="3313"/>
                </a:lnTo>
                <a:lnTo>
                  <a:pt x="4680" y="3320"/>
                </a:lnTo>
                <a:lnTo>
                  <a:pt x="4684" y="3327"/>
                </a:lnTo>
                <a:lnTo>
                  <a:pt x="4690" y="3344"/>
                </a:lnTo>
                <a:lnTo>
                  <a:pt x="4696" y="3358"/>
                </a:lnTo>
                <a:lnTo>
                  <a:pt x="4703" y="3369"/>
                </a:lnTo>
                <a:lnTo>
                  <a:pt x="4710" y="3381"/>
                </a:lnTo>
                <a:lnTo>
                  <a:pt x="4715" y="3386"/>
                </a:lnTo>
                <a:lnTo>
                  <a:pt x="4721" y="3389"/>
                </a:lnTo>
                <a:lnTo>
                  <a:pt x="4728" y="3390"/>
                </a:lnTo>
                <a:lnTo>
                  <a:pt x="4735" y="3390"/>
                </a:lnTo>
                <a:lnTo>
                  <a:pt x="4749" y="3388"/>
                </a:lnTo>
                <a:lnTo>
                  <a:pt x="4772" y="3384"/>
                </a:lnTo>
                <a:lnTo>
                  <a:pt x="4799" y="3379"/>
                </a:lnTo>
                <a:lnTo>
                  <a:pt x="4829" y="3374"/>
                </a:lnTo>
                <a:lnTo>
                  <a:pt x="4858" y="3370"/>
                </a:lnTo>
                <a:lnTo>
                  <a:pt x="4881" y="3369"/>
                </a:lnTo>
                <a:lnTo>
                  <a:pt x="4890" y="3370"/>
                </a:lnTo>
                <a:lnTo>
                  <a:pt x="4897" y="3371"/>
                </a:lnTo>
                <a:lnTo>
                  <a:pt x="4899" y="3372"/>
                </a:lnTo>
                <a:lnTo>
                  <a:pt x="4900" y="3374"/>
                </a:lnTo>
                <a:lnTo>
                  <a:pt x="4901" y="3377"/>
                </a:lnTo>
                <a:lnTo>
                  <a:pt x="4901" y="3379"/>
                </a:lnTo>
                <a:lnTo>
                  <a:pt x="4891" y="3407"/>
                </a:lnTo>
                <a:lnTo>
                  <a:pt x="4877" y="3447"/>
                </a:lnTo>
                <a:lnTo>
                  <a:pt x="4868" y="3468"/>
                </a:lnTo>
                <a:lnTo>
                  <a:pt x="4860" y="3487"/>
                </a:lnTo>
                <a:lnTo>
                  <a:pt x="4853" y="3502"/>
                </a:lnTo>
                <a:lnTo>
                  <a:pt x="4845" y="3513"/>
                </a:lnTo>
                <a:lnTo>
                  <a:pt x="4826" y="3531"/>
                </a:lnTo>
                <a:lnTo>
                  <a:pt x="4802" y="3552"/>
                </a:lnTo>
                <a:lnTo>
                  <a:pt x="4776" y="3574"/>
                </a:lnTo>
                <a:lnTo>
                  <a:pt x="4755" y="3593"/>
                </a:lnTo>
                <a:lnTo>
                  <a:pt x="4729" y="3620"/>
                </a:lnTo>
                <a:lnTo>
                  <a:pt x="4693" y="3656"/>
                </a:lnTo>
                <a:lnTo>
                  <a:pt x="4675" y="3675"/>
                </a:lnTo>
                <a:lnTo>
                  <a:pt x="4660" y="3693"/>
                </a:lnTo>
                <a:lnTo>
                  <a:pt x="4647" y="3708"/>
                </a:lnTo>
                <a:lnTo>
                  <a:pt x="4640" y="3719"/>
                </a:lnTo>
                <a:lnTo>
                  <a:pt x="4638" y="3723"/>
                </a:lnTo>
                <a:lnTo>
                  <a:pt x="4637" y="3728"/>
                </a:lnTo>
                <a:lnTo>
                  <a:pt x="4636" y="3733"/>
                </a:lnTo>
                <a:lnTo>
                  <a:pt x="4636" y="3737"/>
                </a:lnTo>
                <a:lnTo>
                  <a:pt x="4636" y="3747"/>
                </a:lnTo>
                <a:lnTo>
                  <a:pt x="4637" y="3757"/>
                </a:lnTo>
                <a:lnTo>
                  <a:pt x="4638" y="3766"/>
                </a:lnTo>
                <a:lnTo>
                  <a:pt x="4639" y="3776"/>
                </a:lnTo>
                <a:lnTo>
                  <a:pt x="4640" y="3784"/>
                </a:lnTo>
                <a:lnTo>
                  <a:pt x="4639" y="3793"/>
                </a:lnTo>
                <a:lnTo>
                  <a:pt x="4636" y="3804"/>
                </a:lnTo>
                <a:lnTo>
                  <a:pt x="4634" y="3813"/>
                </a:lnTo>
                <a:lnTo>
                  <a:pt x="4633" y="3818"/>
                </a:lnTo>
                <a:lnTo>
                  <a:pt x="4633" y="3820"/>
                </a:lnTo>
                <a:lnTo>
                  <a:pt x="4634" y="3823"/>
                </a:lnTo>
                <a:lnTo>
                  <a:pt x="4635" y="3825"/>
                </a:lnTo>
                <a:lnTo>
                  <a:pt x="4640" y="3834"/>
                </a:lnTo>
                <a:lnTo>
                  <a:pt x="4649" y="3851"/>
                </a:lnTo>
                <a:lnTo>
                  <a:pt x="4655" y="3861"/>
                </a:lnTo>
                <a:lnTo>
                  <a:pt x="4658" y="3870"/>
                </a:lnTo>
                <a:lnTo>
                  <a:pt x="4661" y="3878"/>
                </a:lnTo>
                <a:lnTo>
                  <a:pt x="4661" y="3886"/>
                </a:lnTo>
                <a:lnTo>
                  <a:pt x="4659" y="3911"/>
                </a:lnTo>
                <a:lnTo>
                  <a:pt x="4652" y="3950"/>
                </a:lnTo>
                <a:lnTo>
                  <a:pt x="4648" y="3969"/>
                </a:lnTo>
                <a:lnTo>
                  <a:pt x="4644" y="3985"/>
                </a:lnTo>
                <a:lnTo>
                  <a:pt x="4641" y="3998"/>
                </a:lnTo>
                <a:lnTo>
                  <a:pt x="4637" y="4005"/>
                </a:lnTo>
                <a:lnTo>
                  <a:pt x="4622" y="4016"/>
                </a:lnTo>
                <a:lnTo>
                  <a:pt x="4597" y="4032"/>
                </a:lnTo>
                <a:lnTo>
                  <a:pt x="4584" y="4042"/>
                </a:lnTo>
                <a:lnTo>
                  <a:pt x="4573" y="4050"/>
                </a:lnTo>
                <a:lnTo>
                  <a:pt x="4563" y="4058"/>
                </a:lnTo>
                <a:lnTo>
                  <a:pt x="4558" y="4063"/>
                </a:lnTo>
                <a:lnTo>
                  <a:pt x="4550" y="4072"/>
                </a:lnTo>
                <a:lnTo>
                  <a:pt x="4539" y="4081"/>
                </a:lnTo>
                <a:lnTo>
                  <a:pt x="4535" y="4086"/>
                </a:lnTo>
                <a:lnTo>
                  <a:pt x="4531" y="4090"/>
                </a:lnTo>
                <a:lnTo>
                  <a:pt x="4529" y="4095"/>
                </a:lnTo>
                <a:lnTo>
                  <a:pt x="4529" y="4101"/>
                </a:lnTo>
                <a:lnTo>
                  <a:pt x="4531" y="4105"/>
                </a:lnTo>
                <a:lnTo>
                  <a:pt x="4534" y="4109"/>
                </a:lnTo>
                <a:lnTo>
                  <a:pt x="4537" y="4112"/>
                </a:lnTo>
                <a:lnTo>
                  <a:pt x="4540" y="4115"/>
                </a:lnTo>
                <a:lnTo>
                  <a:pt x="4543" y="4119"/>
                </a:lnTo>
                <a:lnTo>
                  <a:pt x="4547" y="4123"/>
                </a:lnTo>
                <a:lnTo>
                  <a:pt x="4548" y="4127"/>
                </a:lnTo>
                <a:lnTo>
                  <a:pt x="4548" y="4132"/>
                </a:lnTo>
                <a:lnTo>
                  <a:pt x="4544" y="4149"/>
                </a:lnTo>
                <a:lnTo>
                  <a:pt x="4538" y="4172"/>
                </a:lnTo>
                <a:lnTo>
                  <a:pt x="4535" y="4183"/>
                </a:lnTo>
                <a:lnTo>
                  <a:pt x="4532" y="4194"/>
                </a:lnTo>
                <a:lnTo>
                  <a:pt x="4528" y="4201"/>
                </a:lnTo>
                <a:lnTo>
                  <a:pt x="4524" y="4205"/>
                </a:lnTo>
                <a:lnTo>
                  <a:pt x="4515" y="4211"/>
                </a:lnTo>
                <a:lnTo>
                  <a:pt x="4505" y="4216"/>
                </a:lnTo>
                <a:lnTo>
                  <a:pt x="4499" y="4219"/>
                </a:lnTo>
                <a:lnTo>
                  <a:pt x="4495" y="4222"/>
                </a:lnTo>
                <a:lnTo>
                  <a:pt x="4493" y="4226"/>
                </a:lnTo>
                <a:lnTo>
                  <a:pt x="4492" y="4232"/>
                </a:lnTo>
                <a:lnTo>
                  <a:pt x="4492" y="4241"/>
                </a:lnTo>
                <a:lnTo>
                  <a:pt x="4491" y="4249"/>
                </a:lnTo>
                <a:lnTo>
                  <a:pt x="4489" y="4258"/>
                </a:lnTo>
                <a:lnTo>
                  <a:pt x="4485" y="4266"/>
                </a:lnTo>
                <a:lnTo>
                  <a:pt x="4480" y="4275"/>
                </a:lnTo>
                <a:lnTo>
                  <a:pt x="4474" y="4283"/>
                </a:lnTo>
                <a:lnTo>
                  <a:pt x="4468" y="4292"/>
                </a:lnTo>
                <a:lnTo>
                  <a:pt x="4460" y="4305"/>
                </a:lnTo>
                <a:lnTo>
                  <a:pt x="4450" y="4322"/>
                </a:lnTo>
                <a:lnTo>
                  <a:pt x="4441" y="4339"/>
                </a:lnTo>
                <a:lnTo>
                  <a:pt x="4431" y="4355"/>
                </a:lnTo>
                <a:lnTo>
                  <a:pt x="4423" y="4369"/>
                </a:lnTo>
                <a:lnTo>
                  <a:pt x="4419" y="4375"/>
                </a:lnTo>
                <a:lnTo>
                  <a:pt x="4411" y="4383"/>
                </a:lnTo>
                <a:lnTo>
                  <a:pt x="4402" y="4392"/>
                </a:lnTo>
                <a:lnTo>
                  <a:pt x="4393" y="4400"/>
                </a:lnTo>
                <a:lnTo>
                  <a:pt x="4381" y="4409"/>
                </a:lnTo>
                <a:lnTo>
                  <a:pt x="4370" y="4416"/>
                </a:lnTo>
                <a:lnTo>
                  <a:pt x="4357" y="4422"/>
                </a:lnTo>
                <a:lnTo>
                  <a:pt x="4345" y="4426"/>
                </a:lnTo>
                <a:lnTo>
                  <a:pt x="4321" y="4431"/>
                </a:lnTo>
                <a:lnTo>
                  <a:pt x="4296" y="4434"/>
                </a:lnTo>
                <a:lnTo>
                  <a:pt x="4285" y="4435"/>
                </a:lnTo>
                <a:lnTo>
                  <a:pt x="4273" y="4437"/>
                </a:lnTo>
                <a:lnTo>
                  <a:pt x="4263" y="4439"/>
                </a:lnTo>
                <a:lnTo>
                  <a:pt x="4253" y="4443"/>
                </a:lnTo>
                <a:lnTo>
                  <a:pt x="4238" y="4448"/>
                </a:lnTo>
                <a:lnTo>
                  <a:pt x="4223" y="4453"/>
                </a:lnTo>
                <a:lnTo>
                  <a:pt x="4212" y="4455"/>
                </a:lnTo>
                <a:lnTo>
                  <a:pt x="4205" y="4457"/>
                </a:lnTo>
                <a:lnTo>
                  <a:pt x="4202" y="4458"/>
                </a:lnTo>
                <a:lnTo>
                  <a:pt x="4198" y="4459"/>
                </a:lnTo>
                <a:lnTo>
                  <a:pt x="4192" y="4459"/>
                </a:lnTo>
                <a:lnTo>
                  <a:pt x="4187" y="4458"/>
                </a:lnTo>
                <a:lnTo>
                  <a:pt x="4182" y="4456"/>
                </a:lnTo>
                <a:lnTo>
                  <a:pt x="4178" y="4454"/>
                </a:lnTo>
                <a:lnTo>
                  <a:pt x="4174" y="4452"/>
                </a:lnTo>
                <a:lnTo>
                  <a:pt x="4171" y="4447"/>
                </a:lnTo>
                <a:lnTo>
                  <a:pt x="4159" y="4430"/>
                </a:lnTo>
                <a:lnTo>
                  <a:pt x="4149" y="4417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2808014"/>
              </p:ext>
            </p:extLst>
          </p:nvPr>
        </p:nvGraphicFramePr>
        <p:xfrm>
          <a:off x="2863825" y="1453951"/>
          <a:ext cx="6432576" cy="3584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4991454" y="2857807"/>
            <a:ext cx="581426" cy="658786"/>
            <a:chOff x="990600" y="1859820"/>
            <a:chExt cx="807180" cy="914576"/>
          </a:xfrm>
        </p:grpSpPr>
        <p:sp>
          <p:nvSpPr>
            <p:cNvPr id="13" name="Oval 12"/>
            <p:cNvSpPr/>
            <p:nvPr/>
          </p:nvSpPr>
          <p:spPr>
            <a:xfrm>
              <a:off x="990600" y="1859820"/>
              <a:ext cx="807180" cy="80718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000" dirty="0"/>
            </a:p>
          </p:txBody>
        </p:sp>
        <p:sp>
          <p:nvSpPr>
            <p:cNvPr id="14" name="Isosceles Triangle 13"/>
            <p:cNvSpPr/>
            <p:nvPr/>
          </p:nvSpPr>
          <p:spPr>
            <a:xfrm flipV="1">
              <a:off x="1305798" y="2621996"/>
              <a:ext cx="176784" cy="152400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40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995130" y="1694961"/>
            <a:ext cx="581426" cy="658786"/>
            <a:chOff x="990600" y="1859820"/>
            <a:chExt cx="807180" cy="914576"/>
          </a:xfrm>
          <a:solidFill>
            <a:srgbClr val="F1C40F"/>
          </a:solidFill>
        </p:grpSpPr>
        <p:sp>
          <p:nvSpPr>
            <p:cNvPr id="16" name="Oval 15"/>
            <p:cNvSpPr/>
            <p:nvPr/>
          </p:nvSpPr>
          <p:spPr>
            <a:xfrm>
              <a:off x="990600" y="1859820"/>
              <a:ext cx="807180" cy="80718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000" dirty="0"/>
            </a:p>
          </p:txBody>
        </p:sp>
        <p:sp>
          <p:nvSpPr>
            <p:cNvPr id="17" name="Isosceles Triangle 16"/>
            <p:cNvSpPr/>
            <p:nvPr/>
          </p:nvSpPr>
          <p:spPr>
            <a:xfrm flipV="1">
              <a:off x="1305798" y="2621996"/>
              <a:ext cx="176784" cy="152400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40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124649" y="2995368"/>
            <a:ext cx="346184" cy="269337"/>
            <a:chOff x="9385300" y="3071813"/>
            <a:chExt cx="736600" cy="573087"/>
          </a:xfrm>
          <a:solidFill>
            <a:schemeClr val="bg1"/>
          </a:solidFill>
        </p:grpSpPr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9385300" y="3213100"/>
              <a:ext cx="736600" cy="431800"/>
            </a:xfrm>
            <a:custGeom>
              <a:avLst/>
              <a:gdLst>
                <a:gd name="T0" fmla="*/ 33 w 1856"/>
                <a:gd name="T1" fmla="*/ 1088 h 1088"/>
                <a:gd name="T2" fmla="*/ 20 w 1856"/>
                <a:gd name="T3" fmla="*/ 1085 h 1088"/>
                <a:gd name="T4" fmla="*/ 10 w 1856"/>
                <a:gd name="T5" fmla="*/ 1077 h 1088"/>
                <a:gd name="T6" fmla="*/ 2 w 1856"/>
                <a:gd name="T7" fmla="*/ 1067 h 1088"/>
                <a:gd name="T8" fmla="*/ 0 w 1856"/>
                <a:gd name="T9" fmla="*/ 1055 h 1088"/>
                <a:gd name="T10" fmla="*/ 1 w 1856"/>
                <a:gd name="T11" fmla="*/ 25 h 1088"/>
                <a:gd name="T12" fmla="*/ 6 w 1856"/>
                <a:gd name="T13" fmla="*/ 14 h 1088"/>
                <a:gd name="T14" fmla="*/ 14 w 1856"/>
                <a:gd name="T15" fmla="*/ 5 h 1088"/>
                <a:gd name="T16" fmla="*/ 25 w 1856"/>
                <a:gd name="T17" fmla="*/ 0 h 1088"/>
                <a:gd name="T18" fmla="*/ 1824 w 1856"/>
                <a:gd name="T19" fmla="*/ 0 h 1088"/>
                <a:gd name="T20" fmla="*/ 1837 w 1856"/>
                <a:gd name="T21" fmla="*/ 1 h 1088"/>
                <a:gd name="T22" fmla="*/ 1847 w 1856"/>
                <a:gd name="T23" fmla="*/ 9 h 1088"/>
                <a:gd name="T24" fmla="*/ 1853 w 1856"/>
                <a:gd name="T25" fmla="*/ 19 h 1088"/>
                <a:gd name="T26" fmla="*/ 1856 w 1856"/>
                <a:gd name="T27" fmla="*/ 31 h 1088"/>
                <a:gd name="T28" fmla="*/ 1855 w 1856"/>
                <a:gd name="T29" fmla="*/ 678 h 1088"/>
                <a:gd name="T30" fmla="*/ 1851 w 1856"/>
                <a:gd name="T31" fmla="*/ 689 h 1088"/>
                <a:gd name="T32" fmla="*/ 1842 w 1856"/>
                <a:gd name="T33" fmla="*/ 697 h 1088"/>
                <a:gd name="T34" fmla="*/ 1831 w 1856"/>
                <a:gd name="T35" fmla="*/ 702 h 1088"/>
                <a:gd name="T36" fmla="*/ 1818 w 1856"/>
                <a:gd name="T37" fmla="*/ 702 h 1088"/>
                <a:gd name="T38" fmla="*/ 1807 w 1856"/>
                <a:gd name="T39" fmla="*/ 697 h 1088"/>
                <a:gd name="T40" fmla="*/ 1798 w 1856"/>
                <a:gd name="T41" fmla="*/ 689 h 1088"/>
                <a:gd name="T42" fmla="*/ 1793 w 1856"/>
                <a:gd name="T43" fmla="*/ 678 h 1088"/>
                <a:gd name="T44" fmla="*/ 1793 w 1856"/>
                <a:gd name="T45" fmla="*/ 63 h 1088"/>
                <a:gd name="T46" fmla="*/ 64 w 1856"/>
                <a:gd name="T47" fmla="*/ 1023 h 1088"/>
                <a:gd name="T48" fmla="*/ 1318 w 1856"/>
                <a:gd name="T49" fmla="*/ 1024 h 1088"/>
                <a:gd name="T50" fmla="*/ 1330 w 1856"/>
                <a:gd name="T51" fmla="*/ 1028 h 1088"/>
                <a:gd name="T52" fmla="*/ 1339 w 1856"/>
                <a:gd name="T53" fmla="*/ 1037 h 1088"/>
                <a:gd name="T54" fmla="*/ 1344 w 1856"/>
                <a:gd name="T55" fmla="*/ 1048 h 1088"/>
                <a:gd name="T56" fmla="*/ 1344 w 1856"/>
                <a:gd name="T57" fmla="*/ 1061 h 1088"/>
                <a:gd name="T58" fmla="*/ 1339 w 1856"/>
                <a:gd name="T59" fmla="*/ 1072 h 1088"/>
                <a:gd name="T60" fmla="*/ 1330 w 1856"/>
                <a:gd name="T61" fmla="*/ 1081 h 1088"/>
                <a:gd name="T62" fmla="*/ 1318 w 1856"/>
                <a:gd name="T63" fmla="*/ 1086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56" h="1088">
                  <a:moveTo>
                    <a:pt x="1312" y="1088"/>
                  </a:moveTo>
                  <a:lnTo>
                    <a:pt x="33" y="1088"/>
                  </a:lnTo>
                  <a:lnTo>
                    <a:pt x="25" y="1086"/>
                  </a:lnTo>
                  <a:lnTo>
                    <a:pt x="20" y="1085"/>
                  </a:lnTo>
                  <a:lnTo>
                    <a:pt x="14" y="1081"/>
                  </a:lnTo>
                  <a:lnTo>
                    <a:pt x="10" y="1077"/>
                  </a:lnTo>
                  <a:lnTo>
                    <a:pt x="6" y="1072"/>
                  </a:lnTo>
                  <a:lnTo>
                    <a:pt x="2" y="1067"/>
                  </a:lnTo>
                  <a:lnTo>
                    <a:pt x="1" y="1061"/>
                  </a:lnTo>
                  <a:lnTo>
                    <a:pt x="0" y="1055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33" y="0"/>
                  </a:lnTo>
                  <a:lnTo>
                    <a:pt x="1824" y="0"/>
                  </a:lnTo>
                  <a:lnTo>
                    <a:pt x="1831" y="0"/>
                  </a:lnTo>
                  <a:lnTo>
                    <a:pt x="1837" y="1"/>
                  </a:lnTo>
                  <a:lnTo>
                    <a:pt x="1842" y="5"/>
                  </a:lnTo>
                  <a:lnTo>
                    <a:pt x="1847" y="9"/>
                  </a:lnTo>
                  <a:lnTo>
                    <a:pt x="1851" y="14"/>
                  </a:lnTo>
                  <a:lnTo>
                    <a:pt x="1853" y="19"/>
                  </a:lnTo>
                  <a:lnTo>
                    <a:pt x="1855" y="25"/>
                  </a:lnTo>
                  <a:lnTo>
                    <a:pt x="1856" y="31"/>
                  </a:lnTo>
                  <a:lnTo>
                    <a:pt x="1856" y="670"/>
                  </a:lnTo>
                  <a:lnTo>
                    <a:pt x="1855" y="678"/>
                  </a:lnTo>
                  <a:lnTo>
                    <a:pt x="1853" y="683"/>
                  </a:lnTo>
                  <a:lnTo>
                    <a:pt x="1851" y="689"/>
                  </a:lnTo>
                  <a:lnTo>
                    <a:pt x="1847" y="693"/>
                  </a:lnTo>
                  <a:lnTo>
                    <a:pt x="1842" y="697"/>
                  </a:lnTo>
                  <a:lnTo>
                    <a:pt x="1837" y="701"/>
                  </a:lnTo>
                  <a:lnTo>
                    <a:pt x="1831" y="702"/>
                  </a:lnTo>
                  <a:lnTo>
                    <a:pt x="1824" y="703"/>
                  </a:lnTo>
                  <a:lnTo>
                    <a:pt x="1818" y="702"/>
                  </a:lnTo>
                  <a:lnTo>
                    <a:pt x="1812" y="701"/>
                  </a:lnTo>
                  <a:lnTo>
                    <a:pt x="1807" y="697"/>
                  </a:lnTo>
                  <a:lnTo>
                    <a:pt x="1801" y="693"/>
                  </a:lnTo>
                  <a:lnTo>
                    <a:pt x="1798" y="689"/>
                  </a:lnTo>
                  <a:lnTo>
                    <a:pt x="1794" y="683"/>
                  </a:lnTo>
                  <a:lnTo>
                    <a:pt x="1793" y="678"/>
                  </a:lnTo>
                  <a:lnTo>
                    <a:pt x="1793" y="670"/>
                  </a:lnTo>
                  <a:lnTo>
                    <a:pt x="1793" y="63"/>
                  </a:lnTo>
                  <a:lnTo>
                    <a:pt x="64" y="63"/>
                  </a:lnTo>
                  <a:lnTo>
                    <a:pt x="64" y="1023"/>
                  </a:lnTo>
                  <a:lnTo>
                    <a:pt x="1312" y="1023"/>
                  </a:lnTo>
                  <a:lnTo>
                    <a:pt x="1318" y="1024"/>
                  </a:lnTo>
                  <a:lnTo>
                    <a:pt x="1325" y="1025"/>
                  </a:lnTo>
                  <a:lnTo>
                    <a:pt x="1330" y="1028"/>
                  </a:lnTo>
                  <a:lnTo>
                    <a:pt x="1335" y="1032"/>
                  </a:lnTo>
                  <a:lnTo>
                    <a:pt x="1339" y="1037"/>
                  </a:lnTo>
                  <a:lnTo>
                    <a:pt x="1341" y="1042"/>
                  </a:lnTo>
                  <a:lnTo>
                    <a:pt x="1344" y="1048"/>
                  </a:lnTo>
                  <a:lnTo>
                    <a:pt x="1344" y="1055"/>
                  </a:lnTo>
                  <a:lnTo>
                    <a:pt x="1344" y="1061"/>
                  </a:lnTo>
                  <a:lnTo>
                    <a:pt x="1341" y="1067"/>
                  </a:lnTo>
                  <a:lnTo>
                    <a:pt x="1339" y="1072"/>
                  </a:lnTo>
                  <a:lnTo>
                    <a:pt x="1335" y="1077"/>
                  </a:lnTo>
                  <a:lnTo>
                    <a:pt x="1330" y="1081"/>
                  </a:lnTo>
                  <a:lnTo>
                    <a:pt x="1325" y="1085"/>
                  </a:lnTo>
                  <a:lnTo>
                    <a:pt x="1318" y="1086"/>
                  </a:lnTo>
                  <a:lnTo>
                    <a:pt x="1312" y="10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9588500" y="3263900"/>
              <a:ext cx="330200" cy="330200"/>
            </a:xfrm>
            <a:custGeom>
              <a:avLst/>
              <a:gdLst>
                <a:gd name="T0" fmla="*/ 345 w 832"/>
                <a:gd name="T1" fmla="*/ 73 h 834"/>
                <a:gd name="T2" fmla="*/ 264 w 832"/>
                <a:gd name="T3" fmla="*/ 99 h 834"/>
                <a:gd name="T4" fmla="*/ 193 w 832"/>
                <a:gd name="T5" fmla="*/ 145 h 834"/>
                <a:gd name="T6" fmla="*/ 134 w 832"/>
                <a:gd name="T7" fmla="*/ 207 h 834"/>
                <a:gd name="T8" fmla="*/ 91 w 832"/>
                <a:gd name="T9" fmla="*/ 281 h 834"/>
                <a:gd name="T10" fmla="*/ 68 w 832"/>
                <a:gd name="T11" fmla="*/ 363 h 834"/>
                <a:gd name="T12" fmla="*/ 66 w 832"/>
                <a:gd name="T13" fmla="*/ 453 h 834"/>
                <a:gd name="T14" fmla="*/ 85 w 832"/>
                <a:gd name="T15" fmla="*/ 538 h 834"/>
                <a:gd name="T16" fmla="*/ 124 w 832"/>
                <a:gd name="T17" fmla="*/ 614 h 834"/>
                <a:gd name="T18" fmla="*/ 180 w 832"/>
                <a:gd name="T19" fmla="*/ 678 h 834"/>
                <a:gd name="T20" fmla="*/ 248 w 832"/>
                <a:gd name="T21" fmla="*/ 727 h 834"/>
                <a:gd name="T22" fmla="*/ 328 w 832"/>
                <a:gd name="T23" fmla="*/ 757 h 834"/>
                <a:gd name="T24" fmla="*/ 416 w 832"/>
                <a:gd name="T25" fmla="*/ 769 h 834"/>
                <a:gd name="T26" fmla="*/ 503 w 832"/>
                <a:gd name="T27" fmla="*/ 757 h 834"/>
                <a:gd name="T28" fmla="*/ 583 w 832"/>
                <a:gd name="T29" fmla="*/ 727 h 834"/>
                <a:gd name="T30" fmla="*/ 653 w 832"/>
                <a:gd name="T31" fmla="*/ 678 h 834"/>
                <a:gd name="T32" fmla="*/ 707 w 832"/>
                <a:gd name="T33" fmla="*/ 614 h 834"/>
                <a:gd name="T34" fmla="*/ 747 w 832"/>
                <a:gd name="T35" fmla="*/ 538 h 834"/>
                <a:gd name="T36" fmla="*/ 766 w 832"/>
                <a:gd name="T37" fmla="*/ 453 h 834"/>
                <a:gd name="T38" fmla="*/ 765 w 832"/>
                <a:gd name="T39" fmla="*/ 363 h 834"/>
                <a:gd name="T40" fmla="*/ 740 w 832"/>
                <a:gd name="T41" fmla="*/ 281 h 834"/>
                <a:gd name="T42" fmla="*/ 699 w 832"/>
                <a:gd name="T43" fmla="*/ 207 h 834"/>
                <a:gd name="T44" fmla="*/ 640 w 832"/>
                <a:gd name="T45" fmla="*/ 145 h 834"/>
                <a:gd name="T46" fmla="*/ 568 w 832"/>
                <a:gd name="T47" fmla="*/ 99 h 834"/>
                <a:gd name="T48" fmla="*/ 487 w 832"/>
                <a:gd name="T49" fmla="*/ 73 h 834"/>
                <a:gd name="T50" fmla="*/ 416 w 832"/>
                <a:gd name="T51" fmla="*/ 834 h 834"/>
                <a:gd name="T52" fmla="*/ 312 w 832"/>
                <a:gd name="T53" fmla="*/ 820 h 834"/>
                <a:gd name="T54" fmla="*/ 218 w 832"/>
                <a:gd name="T55" fmla="*/ 783 h 834"/>
                <a:gd name="T56" fmla="*/ 137 w 832"/>
                <a:gd name="T57" fmla="*/ 725 h 834"/>
                <a:gd name="T58" fmla="*/ 71 w 832"/>
                <a:gd name="T59" fmla="*/ 650 h 834"/>
                <a:gd name="T60" fmla="*/ 25 w 832"/>
                <a:gd name="T61" fmla="*/ 560 h 834"/>
                <a:gd name="T62" fmla="*/ 2 w 832"/>
                <a:gd name="T63" fmla="*/ 459 h 834"/>
                <a:gd name="T64" fmla="*/ 5 w 832"/>
                <a:gd name="T65" fmla="*/ 354 h 834"/>
                <a:gd name="T66" fmla="*/ 33 w 832"/>
                <a:gd name="T67" fmla="*/ 255 h 834"/>
                <a:gd name="T68" fmla="*/ 82 w 832"/>
                <a:gd name="T69" fmla="*/ 168 h 834"/>
                <a:gd name="T70" fmla="*/ 152 w 832"/>
                <a:gd name="T71" fmla="*/ 96 h 834"/>
                <a:gd name="T72" fmla="*/ 236 w 832"/>
                <a:gd name="T73" fmla="*/ 42 h 834"/>
                <a:gd name="T74" fmla="*/ 332 w 832"/>
                <a:gd name="T75" fmla="*/ 9 h 834"/>
                <a:gd name="T76" fmla="*/ 437 w 832"/>
                <a:gd name="T77" fmla="*/ 2 h 834"/>
                <a:gd name="T78" fmla="*/ 540 w 832"/>
                <a:gd name="T79" fmla="*/ 19 h 834"/>
                <a:gd name="T80" fmla="*/ 631 w 832"/>
                <a:gd name="T81" fmla="*/ 61 h 834"/>
                <a:gd name="T82" fmla="*/ 710 w 832"/>
                <a:gd name="T83" fmla="*/ 123 h 834"/>
                <a:gd name="T84" fmla="*/ 772 w 832"/>
                <a:gd name="T85" fmla="*/ 202 h 834"/>
                <a:gd name="T86" fmla="*/ 813 w 832"/>
                <a:gd name="T87" fmla="*/ 293 h 834"/>
                <a:gd name="T88" fmla="*/ 832 w 832"/>
                <a:gd name="T89" fmla="*/ 396 h 834"/>
                <a:gd name="T90" fmla="*/ 824 w 832"/>
                <a:gd name="T91" fmla="*/ 501 h 834"/>
                <a:gd name="T92" fmla="*/ 791 w 832"/>
                <a:gd name="T93" fmla="*/ 598 h 834"/>
                <a:gd name="T94" fmla="*/ 737 w 832"/>
                <a:gd name="T95" fmla="*/ 681 h 834"/>
                <a:gd name="T96" fmla="*/ 664 w 832"/>
                <a:gd name="T97" fmla="*/ 750 h 834"/>
                <a:gd name="T98" fmla="*/ 578 w 832"/>
                <a:gd name="T99" fmla="*/ 801 h 834"/>
                <a:gd name="T100" fmla="*/ 479 w 832"/>
                <a:gd name="T101" fmla="*/ 828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32" h="834">
                  <a:moveTo>
                    <a:pt x="416" y="65"/>
                  </a:moveTo>
                  <a:lnTo>
                    <a:pt x="398" y="65"/>
                  </a:lnTo>
                  <a:lnTo>
                    <a:pt x="380" y="66"/>
                  </a:lnTo>
                  <a:lnTo>
                    <a:pt x="363" y="69"/>
                  </a:lnTo>
                  <a:lnTo>
                    <a:pt x="345" y="73"/>
                  </a:lnTo>
                  <a:lnTo>
                    <a:pt x="328" y="77"/>
                  </a:lnTo>
                  <a:lnTo>
                    <a:pt x="312" y="80"/>
                  </a:lnTo>
                  <a:lnTo>
                    <a:pt x="295" y="87"/>
                  </a:lnTo>
                  <a:lnTo>
                    <a:pt x="279" y="93"/>
                  </a:lnTo>
                  <a:lnTo>
                    <a:pt x="264" y="99"/>
                  </a:lnTo>
                  <a:lnTo>
                    <a:pt x="248" y="107"/>
                  </a:lnTo>
                  <a:lnTo>
                    <a:pt x="233" y="116"/>
                  </a:lnTo>
                  <a:lnTo>
                    <a:pt x="219" y="125"/>
                  </a:lnTo>
                  <a:lnTo>
                    <a:pt x="205" y="135"/>
                  </a:lnTo>
                  <a:lnTo>
                    <a:pt x="193" y="145"/>
                  </a:lnTo>
                  <a:lnTo>
                    <a:pt x="180" y="156"/>
                  </a:lnTo>
                  <a:lnTo>
                    <a:pt x="167" y="168"/>
                  </a:lnTo>
                  <a:lnTo>
                    <a:pt x="156" y="181"/>
                  </a:lnTo>
                  <a:lnTo>
                    <a:pt x="144" y="193"/>
                  </a:lnTo>
                  <a:lnTo>
                    <a:pt x="134" y="207"/>
                  </a:lnTo>
                  <a:lnTo>
                    <a:pt x="124" y="220"/>
                  </a:lnTo>
                  <a:lnTo>
                    <a:pt x="115" y="235"/>
                  </a:lnTo>
                  <a:lnTo>
                    <a:pt x="106" y="249"/>
                  </a:lnTo>
                  <a:lnTo>
                    <a:pt x="99" y="264"/>
                  </a:lnTo>
                  <a:lnTo>
                    <a:pt x="91" y="281"/>
                  </a:lnTo>
                  <a:lnTo>
                    <a:pt x="85" y="296"/>
                  </a:lnTo>
                  <a:lnTo>
                    <a:pt x="80" y="312"/>
                  </a:lnTo>
                  <a:lnTo>
                    <a:pt x="75" y="329"/>
                  </a:lnTo>
                  <a:lnTo>
                    <a:pt x="71" y="347"/>
                  </a:lnTo>
                  <a:lnTo>
                    <a:pt x="68" y="363"/>
                  </a:lnTo>
                  <a:lnTo>
                    <a:pt x="66" y="381"/>
                  </a:lnTo>
                  <a:lnTo>
                    <a:pt x="65" y="399"/>
                  </a:lnTo>
                  <a:lnTo>
                    <a:pt x="65" y="418"/>
                  </a:lnTo>
                  <a:lnTo>
                    <a:pt x="65" y="435"/>
                  </a:lnTo>
                  <a:lnTo>
                    <a:pt x="66" y="453"/>
                  </a:lnTo>
                  <a:lnTo>
                    <a:pt x="68" y="471"/>
                  </a:lnTo>
                  <a:lnTo>
                    <a:pt x="71" y="487"/>
                  </a:lnTo>
                  <a:lnTo>
                    <a:pt x="75" y="505"/>
                  </a:lnTo>
                  <a:lnTo>
                    <a:pt x="80" y="522"/>
                  </a:lnTo>
                  <a:lnTo>
                    <a:pt x="85" y="538"/>
                  </a:lnTo>
                  <a:lnTo>
                    <a:pt x="91" y="553"/>
                  </a:lnTo>
                  <a:lnTo>
                    <a:pt x="99" y="570"/>
                  </a:lnTo>
                  <a:lnTo>
                    <a:pt x="106" y="585"/>
                  </a:lnTo>
                  <a:lnTo>
                    <a:pt x="115" y="599"/>
                  </a:lnTo>
                  <a:lnTo>
                    <a:pt x="124" y="614"/>
                  </a:lnTo>
                  <a:lnTo>
                    <a:pt x="134" y="627"/>
                  </a:lnTo>
                  <a:lnTo>
                    <a:pt x="144" y="641"/>
                  </a:lnTo>
                  <a:lnTo>
                    <a:pt x="156" y="653"/>
                  </a:lnTo>
                  <a:lnTo>
                    <a:pt x="167" y="666"/>
                  </a:lnTo>
                  <a:lnTo>
                    <a:pt x="180" y="678"/>
                  </a:lnTo>
                  <a:lnTo>
                    <a:pt x="193" y="689"/>
                  </a:lnTo>
                  <a:lnTo>
                    <a:pt x="205" y="699"/>
                  </a:lnTo>
                  <a:lnTo>
                    <a:pt x="219" y="709"/>
                  </a:lnTo>
                  <a:lnTo>
                    <a:pt x="233" y="718"/>
                  </a:lnTo>
                  <a:lnTo>
                    <a:pt x="248" y="727"/>
                  </a:lnTo>
                  <a:lnTo>
                    <a:pt x="264" y="735"/>
                  </a:lnTo>
                  <a:lnTo>
                    <a:pt x="279" y="741"/>
                  </a:lnTo>
                  <a:lnTo>
                    <a:pt x="295" y="747"/>
                  </a:lnTo>
                  <a:lnTo>
                    <a:pt x="312" y="754"/>
                  </a:lnTo>
                  <a:lnTo>
                    <a:pt x="328" y="757"/>
                  </a:lnTo>
                  <a:lnTo>
                    <a:pt x="345" y="761"/>
                  </a:lnTo>
                  <a:lnTo>
                    <a:pt x="363" y="765"/>
                  </a:lnTo>
                  <a:lnTo>
                    <a:pt x="380" y="768"/>
                  </a:lnTo>
                  <a:lnTo>
                    <a:pt x="398" y="769"/>
                  </a:lnTo>
                  <a:lnTo>
                    <a:pt x="416" y="769"/>
                  </a:lnTo>
                  <a:lnTo>
                    <a:pt x="434" y="769"/>
                  </a:lnTo>
                  <a:lnTo>
                    <a:pt x="451" y="768"/>
                  </a:lnTo>
                  <a:lnTo>
                    <a:pt x="469" y="765"/>
                  </a:lnTo>
                  <a:lnTo>
                    <a:pt x="487" y="761"/>
                  </a:lnTo>
                  <a:lnTo>
                    <a:pt x="503" y="757"/>
                  </a:lnTo>
                  <a:lnTo>
                    <a:pt x="521" y="754"/>
                  </a:lnTo>
                  <a:lnTo>
                    <a:pt x="536" y="747"/>
                  </a:lnTo>
                  <a:lnTo>
                    <a:pt x="553" y="741"/>
                  </a:lnTo>
                  <a:lnTo>
                    <a:pt x="568" y="735"/>
                  </a:lnTo>
                  <a:lnTo>
                    <a:pt x="583" y="727"/>
                  </a:lnTo>
                  <a:lnTo>
                    <a:pt x="598" y="718"/>
                  </a:lnTo>
                  <a:lnTo>
                    <a:pt x="612" y="709"/>
                  </a:lnTo>
                  <a:lnTo>
                    <a:pt x="626" y="699"/>
                  </a:lnTo>
                  <a:lnTo>
                    <a:pt x="640" y="689"/>
                  </a:lnTo>
                  <a:lnTo>
                    <a:pt x="653" y="678"/>
                  </a:lnTo>
                  <a:lnTo>
                    <a:pt x="664" y="666"/>
                  </a:lnTo>
                  <a:lnTo>
                    <a:pt x="677" y="653"/>
                  </a:lnTo>
                  <a:lnTo>
                    <a:pt x="687" y="641"/>
                  </a:lnTo>
                  <a:lnTo>
                    <a:pt x="699" y="627"/>
                  </a:lnTo>
                  <a:lnTo>
                    <a:pt x="707" y="614"/>
                  </a:lnTo>
                  <a:lnTo>
                    <a:pt x="716" y="599"/>
                  </a:lnTo>
                  <a:lnTo>
                    <a:pt x="725" y="585"/>
                  </a:lnTo>
                  <a:lnTo>
                    <a:pt x="733" y="570"/>
                  </a:lnTo>
                  <a:lnTo>
                    <a:pt x="740" y="553"/>
                  </a:lnTo>
                  <a:lnTo>
                    <a:pt x="747" y="538"/>
                  </a:lnTo>
                  <a:lnTo>
                    <a:pt x="752" y="522"/>
                  </a:lnTo>
                  <a:lnTo>
                    <a:pt x="757" y="505"/>
                  </a:lnTo>
                  <a:lnTo>
                    <a:pt x="761" y="487"/>
                  </a:lnTo>
                  <a:lnTo>
                    <a:pt x="765" y="471"/>
                  </a:lnTo>
                  <a:lnTo>
                    <a:pt x="766" y="453"/>
                  </a:lnTo>
                  <a:lnTo>
                    <a:pt x="767" y="435"/>
                  </a:lnTo>
                  <a:lnTo>
                    <a:pt x="768" y="418"/>
                  </a:lnTo>
                  <a:lnTo>
                    <a:pt x="767" y="399"/>
                  </a:lnTo>
                  <a:lnTo>
                    <a:pt x="766" y="381"/>
                  </a:lnTo>
                  <a:lnTo>
                    <a:pt x="765" y="363"/>
                  </a:lnTo>
                  <a:lnTo>
                    <a:pt x="761" y="347"/>
                  </a:lnTo>
                  <a:lnTo>
                    <a:pt x="757" y="329"/>
                  </a:lnTo>
                  <a:lnTo>
                    <a:pt x="752" y="312"/>
                  </a:lnTo>
                  <a:lnTo>
                    <a:pt x="747" y="296"/>
                  </a:lnTo>
                  <a:lnTo>
                    <a:pt x="740" y="281"/>
                  </a:lnTo>
                  <a:lnTo>
                    <a:pt x="733" y="264"/>
                  </a:lnTo>
                  <a:lnTo>
                    <a:pt x="725" y="249"/>
                  </a:lnTo>
                  <a:lnTo>
                    <a:pt x="716" y="235"/>
                  </a:lnTo>
                  <a:lnTo>
                    <a:pt x="707" y="220"/>
                  </a:lnTo>
                  <a:lnTo>
                    <a:pt x="699" y="207"/>
                  </a:lnTo>
                  <a:lnTo>
                    <a:pt x="687" y="193"/>
                  </a:lnTo>
                  <a:lnTo>
                    <a:pt x="677" y="181"/>
                  </a:lnTo>
                  <a:lnTo>
                    <a:pt x="664" y="168"/>
                  </a:lnTo>
                  <a:lnTo>
                    <a:pt x="653" y="156"/>
                  </a:lnTo>
                  <a:lnTo>
                    <a:pt x="640" y="145"/>
                  </a:lnTo>
                  <a:lnTo>
                    <a:pt x="626" y="135"/>
                  </a:lnTo>
                  <a:lnTo>
                    <a:pt x="612" y="125"/>
                  </a:lnTo>
                  <a:lnTo>
                    <a:pt x="598" y="116"/>
                  </a:lnTo>
                  <a:lnTo>
                    <a:pt x="583" y="107"/>
                  </a:lnTo>
                  <a:lnTo>
                    <a:pt x="568" y="99"/>
                  </a:lnTo>
                  <a:lnTo>
                    <a:pt x="553" y="93"/>
                  </a:lnTo>
                  <a:lnTo>
                    <a:pt x="536" y="87"/>
                  </a:lnTo>
                  <a:lnTo>
                    <a:pt x="521" y="80"/>
                  </a:lnTo>
                  <a:lnTo>
                    <a:pt x="503" y="77"/>
                  </a:lnTo>
                  <a:lnTo>
                    <a:pt x="487" y="73"/>
                  </a:lnTo>
                  <a:lnTo>
                    <a:pt x="469" y="69"/>
                  </a:lnTo>
                  <a:lnTo>
                    <a:pt x="451" y="66"/>
                  </a:lnTo>
                  <a:lnTo>
                    <a:pt x="434" y="65"/>
                  </a:lnTo>
                  <a:lnTo>
                    <a:pt x="416" y="65"/>
                  </a:lnTo>
                  <a:close/>
                  <a:moveTo>
                    <a:pt x="416" y="834"/>
                  </a:moveTo>
                  <a:lnTo>
                    <a:pt x="394" y="832"/>
                  </a:lnTo>
                  <a:lnTo>
                    <a:pt x="374" y="831"/>
                  </a:lnTo>
                  <a:lnTo>
                    <a:pt x="352" y="828"/>
                  </a:lnTo>
                  <a:lnTo>
                    <a:pt x="332" y="825"/>
                  </a:lnTo>
                  <a:lnTo>
                    <a:pt x="312" y="820"/>
                  </a:lnTo>
                  <a:lnTo>
                    <a:pt x="293" y="815"/>
                  </a:lnTo>
                  <a:lnTo>
                    <a:pt x="273" y="808"/>
                  </a:lnTo>
                  <a:lnTo>
                    <a:pt x="255" y="801"/>
                  </a:lnTo>
                  <a:lnTo>
                    <a:pt x="236" y="792"/>
                  </a:lnTo>
                  <a:lnTo>
                    <a:pt x="218" y="783"/>
                  </a:lnTo>
                  <a:lnTo>
                    <a:pt x="200" y="773"/>
                  </a:lnTo>
                  <a:lnTo>
                    <a:pt x="184" y="761"/>
                  </a:lnTo>
                  <a:lnTo>
                    <a:pt x="167" y="750"/>
                  </a:lnTo>
                  <a:lnTo>
                    <a:pt x="152" y="738"/>
                  </a:lnTo>
                  <a:lnTo>
                    <a:pt x="137" y="725"/>
                  </a:lnTo>
                  <a:lnTo>
                    <a:pt x="122" y="711"/>
                  </a:lnTo>
                  <a:lnTo>
                    <a:pt x="108" y="697"/>
                  </a:lnTo>
                  <a:lnTo>
                    <a:pt x="95" y="681"/>
                  </a:lnTo>
                  <a:lnTo>
                    <a:pt x="82" y="666"/>
                  </a:lnTo>
                  <a:lnTo>
                    <a:pt x="71" y="650"/>
                  </a:lnTo>
                  <a:lnTo>
                    <a:pt x="61" y="632"/>
                  </a:lnTo>
                  <a:lnTo>
                    <a:pt x="51" y="615"/>
                  </a:lnTo>
                  <a:lnTo>
                    <a:pt x="40" y="598"/>
                  </a:lnTo>
                  <a:lnTo>
                    <a:pt x="33" y="579"/>
                  </a:lnTo>
                  <a:lnTo>
                    <a:pt x="25" y="560"/>
                  </a:lnTo>
                  <a:lnTo>
                    <a:pt x="19" y="541"/>
                  </a:lnTo>
                  <a:lnTo>
                    <a:pt x="13" y="520"/>
                  </a:lnTo>
                  <a:lnTo>
                    <a:pt x="9" y="501"/>
                  </a:lnTo>
                  <a:lnTo>
                    <a:pt x="5" y="480"/>
                  </a:lnTo>
                  <a:lnTo>
                    <a:pt x="2" y="459"/>
                  </a:lnTo>
                  <a:lnTo>
                    <a:pt x="0" y="438"/>
                  </a:lnTo>
                  <a:lnTo>
                    <a:pt x="0" y="418"/>
                  </a:lnTo>
                  <a:lnTo>
                    <a:pt x="0" y="396"/>
                  </a:lnTo>
                  <a:lnTo>
                    <a:pt x="2" y="375"/>
                  </a:lnTo>
                  <a:lnTo>
                    <a:pt x="5" y="354"/>
                  </a:lnTo>
                  <a:lnTo>
                    <a:pt x="9" y="333"/>
                  </a:lnTo>
                  <a:lnTo>
                    <a:pt x="13" y="314"/>
                  </a:lnTo>
                  <a:lnTo>
                    <a:pt x="19" y="293"/>
                  </a:lnTo>
                  <a:lnTo>
                    <a:pt x="25" y="274"/>
                  </a:lnTo>
                  <a:lnTo>
                    <a:pt x="33" y="255"/>
                  </a:lnTo>
                  <a:lnTo>
                    <a:pt x="40" y="236"/>
                  </a:lnTo>
                  <a:lnTo>
                    <a:pt x="51" y="219"/>
                  </a:lnTo>
                  <a:lnTo>
                    <a:pt x="61" y="202"/>
                  </a:lnTo>
                  <a:lnTo>
                    <a:pt x="71" y="184"/>
                  </a:lnTo>
                  <a:lnTo>
                    <a:pt x="82" y="168"/>
                  </a:lnTo>
                  <a:lnTo>
                    <a:pt x="95" y="153"/>
                  </a:lnTo>
                  <a:lnTo>
                    <a:pt x="108" y="137"/>
                  </a:lnTo>
                  <a:lnTo>
                    <a:pt x="122" y="123"/>
                  </a:lnTo>
                  <a:lnTo>
                    <a:pt x="137" y="109"/>
                  </a:lnTo>
                  <a:lnTo>
                    <a:pt x="152" y="96"/>
                  </a:lnTo>
                  <a:lnTo>
                    <a:pt x="167" y="84"/>
                  </a:lnTo>
                  <a:lnTo>
                    <a:pt x="184" y="73"/>
                  </a:lnTo>
                  <a:lnTo>
                    <a:pt x="200" y="61"/>
                  </a:lnTo>
                  <a:lnTo>
                    <a:pt x="218" y="51"/>
                  </a:lnTo>
                  <a:lnTo>
                    <a:pt x="236" y="42"/>
                  </a:lnTo>
                  <a:lnTo>
                    <a:pt x="255" y="33"/>
                  </a:lnTo>
                  <a:lnTo>
                    <a:pt x="273" y="26"/>
                  </a:lnTo>
                  <a:lnTo>
                    <a:pt x="293" y="19"/>
                  </a:lnTo>
                  <a:lnTo>
                    <a:pt x="312" y="14"/>
                  </a:lnTo>
                  <a:lnTo>
                    <a:pt x="332" y="9"/>
                  </a:lnTo>
                  <a:lnTo>
                    <a:pt x="352" y="6"/>
                  </a:lnTo>
                  <a:lnTo>
                    <a:pt x="374" y="3"/>
                  </a:lnTo>
                  <a:lnTo>
                    <a:pt x="394" y="2"/>
                  </a:lnTo>
                  <a:lnTo>
                    <a:pt x="416" y="0"/>
                  </a:lnTo>
                  <a:lnTo>
                    <a:pt x="437" y="2"/>
                  </a:lnTo>
                  <a:lnTo>
                    <a:pt x="459" y="3"/>
                  </a:lnTo>
                  <a:lnTo>
                    <a:pt x="479" y="6"/>
                  </a:lnTo>
                  <a:lnTo>
                    <a:pt x="500" y="9"/>
                  </a:lnTo>
                  <a:lnTo>
                    <a:pt x="520" y="14"/>
                  </a:lnTo>
                  <a:lnTo>
                    <a:pt x="540" y="19"/>
                  </a:lnTo>
                  <a:lnTo>
                    <a:pt x="559" y="26"/>
                  </a:lnTo>
                  <a:lnTo>
                    <a:pt x="578" y="33"/>
                  </a:lnTo>
                  <a:lnTo>
                    <a:pt x="596" y="42"/>
                  </a:lnTo>
                  <a:lnTo>
                    <a:pt x="614" y="51"/>
                  </a:lnTo>
                  <a:lnTo>
                    <a:pt x="631" y="61"/>
                  </a:lnTo>
                  <a:lnTo>
                    <a:pt x="648" y="73"/>
                  </a:lnTo>
                  <a:lnTo>
                    <a:pt x="664" y="84"/>
                  </a:lnTo>
                  <a:lnTo>
                    <a:pt x="681" y="96"/>
                  </a:lnTo>
                  <a:lnTo>
                    <a:pt x="696" y="109"/>
                  </a:lnTo>
                  <a:lnTo>
                    <a:pt x="710" y="123"/>
                  </a:lnTo>
                  <a:lnTo>
                    <a:pt x="724" y="137"/>
                  </a:lnTo>
                  <a:lnTo>
                    <a:pt x="737" y="153"/>
                  </a:lnTo>
                  <a:lnTo>
                    <a:pt x="749" y="168"/>
                  </a:lnTo>
                  <a:lnTo>
                    <a:pt x="761" y="184"/>
                  </a:lnTo>
                  <a:lnTo>
                    <a:pt x="772" y="202"/>
                  </a:lnTo>
                  <a:lnTo>
                    <a:pt x="782" y="219"/>
                  </a:lnTo>
                  <a:lnTo>
                    <a:pt x="791" y="236"/>
                  </a:lnTo>
                  <a:lnTo>
                    <a:pt x="799" y="255"/>
                  </a:lnTo>
                  <a:lnTo>
                    <a:pt x="806" y="274"/>
                  </a:lnTo>
                  <a:lnTo>
                    <a:pt x="813" y="293"/>
                  </a:lnTo>
                  <a:lnTo>
                    <a:pt x="819" y="314"/>
                  </a:lnTo>
                  <a:lnTo>
                    <a:pt x="824" y="333"/>
                  </a:lnTo>
                  <a:lnTo>
                    <a:pt x="827" y="354"/>
                  </a:lnTo>
                  <a:lnTo>
                    <a:pt x="830" y="375"/>
                  </a:lnTo>
                  <a:lnTo>
                    <a:pt x="832" y="396"/>
                  </a:lnTo>
                  <a:lnTo>
                    <a:pt x="832" y="418"/>
                  </a:lnTo>
                  <a:lnTo>
                    <a:pt x="832" y="438"/>
                  </a:lnTo>
                  <a:lnTo>
                    <a:pt x="830" y="459"/>
                  </a:lnTo>
                  <a:lnTo>
                    <a:pt x="827" y="480"/>
                  </a:lnTo>
                  <a:lnTo>
                    <a:pt x="824" y="501"/>
                  </a:lnTo>
                  <a:lnTo>
                    <a:pt x="819" y="520"/>
                  </a:lnTo>
                  <a:lnTo>
                    <a:pt x="813" y="541"/>
                  </a:lnTo>
                  <a:lnTo>
                    <a:pt x="806" y="560"/>
                  </a:lnTo>
                  <a:lnTo>
                    <a:pt x="799" y="579"/>
                  </a:lnTo>
                  <a:lnTo>
                    <a:pt x="791" y="598"/>
                  </a:lnTo>
                  <a:lnTo>
                    <a:pt x="782" y="615"/>
                  </a:lnTo>
                  <a:lnTo>
                    <a:pt x="772" y="632"/>
                  </a:lnTo>
                  <a:lnTo>
                    <a:pt x="761" y="650"/>
                  </a:lnTo>
                  <a:lnTo>
                    <a:pt x="749" y="666"/>
                  </a:lnTo>
                  <a:lnTo>
                    <a:pt x="737" y="681"/>
                  </a:lnTo>
                  <a:lnTo>
                    <a:pt x="724" y="697"/>
                  </a:lnTo>
                  <a:lnTo>
                    <a:pt x="710" y="711"/>
                  </a:lnTo>
                  <a:lnTo>
                    <a:pt x="696" y="725"/>
                  </a:lnTo>
                  <a:lnTo>
                    <a:pt x="681" y="738"/>
                  </a:lnTo>
                  <a:lnTo>
                    <a:pt x="664" y="750"/>
                  </a:lnTo>
                  <a:lnTo>
                    <a:pt x="648" y="761"/>
                  </a:lnTo>
                  <a:lnTo>
                    <a:pt x="631" y="773"/>
                  </a:lnTo>
                  <a:lnTo>
                    <a:pt x="614" y="783"/>
                  </a:lnTo>
                  <a:lnTo>
                    <a:pt x="596" y="792"/>
                  </a:lnTo>
                  <a:lnTo>
                    <a:pt x="578" y="801"/>
                  </a:lnTo>
                  <a:lnTo>
                    <a:pt x="559" y="808"/>
                  </a:lnTo>
                  <a:lnTo>
                    <a:pt x="540" y="815"/>
                  </a:lnTo>
                  <a:lnTo>
                    <a:pt x="520" y="820"/>
                  </a:lnTo>
                  <a:lnTo>
                    <a:pt x="500" y="825"/>
                  </a:lnTo>
                  <a:lnTo>
                    <a:pt x="479" y="828"/>
                  </a:lnTo>
                  <a:lnTo>
                    <a:pt x="459" y="831"/>
                  </a:lnTo>
                  <a:lnTo>
                    <a:pt x="437" y="832"/>
                  </a:lnTo>
                  <a:lnTo>
                    <a:pt x="416" y="8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9694863" y="3305175"/>
              <a:ext cx="112713" cy="247650"/>
            </a:xfrm>
            <a:custGeom>
              <a:avLst/>
              <a:gdLst>
                <a:gd name="T0" fmla="*/ 99 w 283"/>
                <a:gd name="T1" fmla="*/ 544 h 621"/>
                <a:gd name="T2" fmla="*/ 51 w 283"/>
                <a:gd name="T3" fmla="*/ 535 h 621"/>
                <a:gd name="T4" fmla="*/ 11 w 283"/>
                <a:gd name="T5" fmla="*/ 518 h 621"/>
                <a:gd name="T6" fmla="*/ 30 w 283"/>
                <a:gd name="T7" fmla="*/ 468 h 621"/>
                <a:gd name="T8" fmla="*/ 68 w 283"/>
                <a:gd name="T9" fmla="*/ 484 h 621"/>
                <a:gd name="T10" fmla="*/ 112 w 283"/>
                <a:gd name="T11" fmla="*/ 493 h 621"/>
                <a:gd name="T12" fmla="*/ 146 w 283"/>
                <a:gd name="T13" fmla="*/ 492 h 621"/>
                <a:gd name="T14" fmla="*/ 172 w 283"/>
                <a:gd name="T15" fmla="*/ 484 h 621"/>
                <a:gd name="T16" fmla="*/ 193 w 283"/>
                <a:gd name="T17" fmla="*/ 473 h 621"/>
                <a:gd name="T18" fmla="*/ 207 w 283"/>
                <a:gd name="T19" fmla="*/ 455 h 621"/>
                <a:gd name="T20" fmla="*/ 216 w 283"/>
                <a:gd name="T21" fmla="*/ 435 h 621"/>
                <a:gd name="T22" fmla="*/ 217 w 283"/>
                <a:gd name="T23" fmla="*/ 412 h 621"/>
                <a:gd name="T24" fmla="*/ 212 w 283"/>
                <a:gd name="T25" fmla="*/ 390 h 621"/>
                <a:gd name="T26" fmla="*/ 201 w 283"/>
                <a:gd name="T27" fmla="*/ 373 h 621"/>
                <a:gd name="T28" fmla="*/ 169 w 283"/>
                <a:gd name="T29" fmla="*/ 347 h 621"/>
                <a:gd name="T30" fmla="*/ 104 w 283"/>
                <a:gd name="T31" fmla="*/ 318 h 621"/>
                <a:gd name="T32" fmla="*/ 59 w 283"/>
                <a:gd name="T33" fmla="*/ 291 h 621"/>
                <a:gd name="T34" fmla="*/ 33 w 283"/>
                <a:gd name="T35" fmla="*/ 269 h 621"/>
                <a:gd name="T36" fmla="*/ 16 w 283"/>
                <a:gd name="T37" fmla="*/ 242 h 621"/>
                <a:gd name="T38" fmla="*/ 8 w 283"/>
                <a:gd name="T39" fmla="*/ 210 h 621"/>
                <a:gd name="T40" fmla="*/ 9 w 283"/>
                <a:gd name="T41" fmla="*/ 176 h 621"/>
                <a:gd name="T42" fmla="*/ 19 w 283"/>
                <a:gd name="T43" fmla="*/ 144 h 621"/>
                <a:gd name="T44" fmla="*/ 39 w 283"/>
                <a:gd name="T45" fmla="*/ 118 h 621"/>
                <a:gd name="T46" fmla="*/ 64 w 283"/>
                <a:gd name="T47" fmla="*/ 97 h 621"/>
                <a:gd name="T48" fmla="*/ 97 w 283"/>
                <a:gd name="T49" fmla="*/ 82 h 621"/>
                <a:gd name="T50" fmla="*/ 121 w 283"/>
                <a:gd name="T51" fmla="*/ 0 h 621"/>
                <a:gd name="T52" fmla="*/ 184 w 283"/>
                <a:gd name="T53" fmla="*/ 75 h 621"/>
                <a:gd name="T54" fmla="*/ 226 w 283"/>
                <a:gd name="T55" fmla="*/ 82 h 621"/>
                <a:gd name="T56" fmla="*/ 258 w 283"/>
                <a:gd name="T57" fmla="*/ 95 h 621"/>
                <a:gd name="T58" fmla="*/ 233 w 283"/>
                <a:gd name="T59" fmla="*/ 142 h 621"/>
                <a:gd name="T60" fmla="*/ 186 w 283"/>
                <a:gd name="T61" fmla="*/ 126 h 621"/>
                <a:gd name="T62" fmla="*/ 142 w 283"/>
                <a:gd name="T63" fmla="*/ 124 h 621"/>
                <a:gd name="T64" fmla="*/ 116 w 283"/>
                <a:gd name="T65" fmla="*/ 130 h 621"/>
                <a:gd name="T66" fmla="*/ 96 w 283"/>
                <a:gd name="T67" fmla="*/ 140 h 621"/>
                <a:gd name="T68" fmla="*/ 83 w 283"/>
                <a:gd name="T69" fmla="*/ 156 h 621"/>
                <a:gd name="T70" fmla="*/ 73 w 283"/>
                <a:gd name="T71" fmla="*/ 177 h 621"/>
                <a:gd name="T72" fmla="*/ 74 w 283"/>
                <a:gd name="T73" fmla="*/ 203 h 621"/>
                <a:gd name="T74" fmla="*/ 80 w 283"/>
                <a:gd name="T75" fmla="*/ 222 h 621"/>
                <a:gd name="T76" fmla="*/ 94 w 283"/>
                <a:gd name="T77" fmla="*/ 237 h 621"/>
                <a:gd name="T78" fmla="*/ 144 w 283"/>
                <a:gd name="T79" fmla="*/ 266 h 621"/>
                <a:gd name="T80" fmla="*/ 217 w 283"/>
                <a:gd name="T81" fmla="*/ 301 h 621"/>
                <a:gd name="T82" fmla="*/ 246 w 283"/>
                <a:gd name="T83" fmla="*/ 323 h 621"/>
                <a:gd name="T84" fmla="*/ 267 w 283"/>
                <a:gd name="T85" fmla="*/ 348 h 621"/>
                <a:gd name="T86" fmla="*/ 279 w 283"/>
                <a:gd name="T87" fmla="*/ 379 h 621"/>
                <a:gd name="T88" fmla="*/ 283 w 283"/>
                <a:gd name="T89" fmla="*/ 414 h 621"/>
                <a:gd name="T90" fmla="*/ 279 w 283"/>
                <a:gd name="T91" fmla="*/ 447 h 621"/>
                <a:gd name="T92" fmla="*/ 265 w 283"/>
                <a:gd name="T93" fmla="*/ 478 h 621"/>
                <a:gd name="T94" fmla="*/ 245 w 283"/>
                <a:gd name="T95" fmla="*/ 504 h 621"/>
                <a:gd name="T96" fmla="*/ 215 w 283"/>
                <a:gd name="T97" fmla="*/ 525 h 621"/>
                <a:gd name="T98" fmla="*/ 178 w 283"/>
                <a:gd name="T99" fmla="*/ 540 h 621"/>
                <a:gd name="T100" fmla="*/ 116 w 283"/>
                <a:gd name="T10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3" h="621">
                  <a:moveTo>
                    <a:pt x="116" y="621"/>
                  </a:moveTo>
                  <a:lnTo>
                    <a:pt x="116" y="545"/>
                  </a:lnTo>
                  <a:lnTo>
                    <a:pt x="99" y="544"/>
                  </a:lnTo>
                  <a:lnTo>
                    <a:pt x="83" y="541"/>
                  </a:lnTo>
                  <a:lnTo>
                    <a:pt x="68" y="539"/>
                  </a:lnTo>
                  <a:lnTo>
                    <a:pt x="51" y="535"/>
                  </a:lnTo>
                  <a:lnTo>
                    <a:pt x="37" y="530"/>
                  </a:lnTo>
                  <a:lnTo>
                    <a:pt x="23" y="525"/>
                  </a:lnTo>
                  <a:lnTo>
                    <a:pt x="11" y="518"/>
                  </a:lnTo>
                  <a:lnTo>
                    <a:pt x="0" y="511"/>
                  </a:lnTo>
                  <a:lnTo>
                    <a:pt x="18" y="461"/>
                  </a:lnTo>
                  <a:lnTo>
                    <a:pt x="30" y="468"/>
                  </a:lnTo>
                  <a:lnTo>
                    <a:pt x="41" y="474"/>
                  </a:lnTo>
                  <a:lnTo>
                    <a:pt x="54" y="479"/>
                  </a:lnTo>
                  <a:lnTo>
                    <a:pt x="68" y="484"/>
                  </a:lnTo>
                  <a:lnTo>
                    <a:pt x="82" y="488"/>
                  </a:lnTo>
                  <a:lnTo>
                    <a:pt x="97" y="490"/>
                  </a:lnTo>
                  <a:lnTo>
                    <a:pt x="112" y="493"/>
                  </a:lnTo>
                  <a:lnTo>
                    <a:pt x="127" y="493"/>
                  </a:lnTo>
                  <a:lnTo>
                    <a:pt x="137" y="493"/>
                  </a:lnTo>
                  <a:lnTo>
                    <a:pt x="146" y="492"/>
                  </a:lnTo>
                  <a:lnTo>
                    <a:pt x="155" y="490"/>
                  </a:lnTo>
                  <a:lnTo>
                    <a:pt x="164" y="488"/>
                  </a:lnTo>
                  <a:lnTo>
                    <a:pt x="172" y="484"/>
                  </a:lnTo>
                  <a:lnTo>
                    <a:pt x="179" y="482"/>
                  </a:lnTo>
                  <a:lnTo>
                    <a:pt x="187" y="476"/>
                  </a:lnTo>
                  <a:lnTo>
                    <a:pt x="193" y="473"/>
                  </a:lnTo>
                  <a:lnTo>
                    <a:pt x="198" y="468"/>
                  </a:lnTo>
                  <a:lnTo>
                    <a:pt x="203" y="461"/>
                  </a:lnTo>
                  <a:lnTo>
                    <a:pt x="207" y="455"/>
                  </a:lnTo>
                  <a:lnTo>
                    <a:pt x="211" y="449"/>
                  </a:lnTo>
                  <a:lnTo>
                    <a:pt x="213" y="442"/>
                  </a:lnTo>
                  <a:lnTo>
                    <a:pt x="216" y="435"/>
                  </a:lnTo>
                  <a:lnTo>
                    <a:pt x="217" y="427"/>
                  </a:lnTo>
                  <a:lnTo>
                    <a:pt x="217" y="419"/>
                  </a:lnTo>
                  <a:lnTo>
                    <a:pt x="217" y="412"/>
                  </a:lnTo>
                  <a:lnTo>
                    <a:pt x="216" y="404"/>
                  </a:lnTo>
                  <a:lnTo>
                    <a:pt x="215" y="398"/>
                  </a:lnTo>
                  <a:lnTo>
                    <a:pt x="212" y="390"/>
                  </a:lnTo>
                  <a:lnTo>
                    <a:pt x="208" y="384"/>
                  </a:lnTo>
                  <a:lnTo>
                    <a:pt x="205" y="379"/>
                  </a:lnTo>
                  <a:lnTo>
                    <a:pt x="201" y="373"/>
                  </a:lnTo>
                  <a:lnTo>
                    <a:pt x="196" y="367"/>
                  </a:lnTo>
                  <a:lnTo>
                    <a:pt x="183" y="356"/>
                  </a:lnTo>
                  <a:lnTo>
                    <a:pt x="169" y="347"/>
                  </a:lnTo>
                  <a:lnTo>
                    <a:pt x="151" y="338"/>
                  </a:lnTo>
                  <a:lnTo>
                    <a:pt x="132" y="329"/>
                  </a:lnTo>
                  <a:lnTo>
                    <a:pt x="104" y="318"/>
                  </a:lnTo>
                  <a:lnTo>
                    <a:pt x="80" y="305"/>
                  </a:lnTo>
                  <a:lnTo>
                    <a:pt x="69" y="299"/>
                  </a:lnTo>
                  <a:lnTo>
                    <a:pt x="59" y="291"/>
                  </a:lnTo>
                  <a:lnTo>
                    <a:pt x="49" y="285"/>
                  </a:lnTo>
                  <a:lnTo>
                    <a:pt x="41" y="277"/>
                  </a:lnTo>
                  <a:lnTo>
                    <a:pt x="33" y="269"/>
                  </a:lnTo>
                  <a:lnTo>
                    <a:pt x="26" y="261"/>
                  </a:lnTo>
                  <a:lnTo>
                    <a:pt x="21" y="252"/>
                  </a:lnTo>
                  <a:lnTo>
                    <a:pt x="16" y="242"/>
                  </a:lnTo>
                  <a:lnTo>
                    <a:pt x="12" y="232"/>
                  </a:lnTo>
                  <a:lnTo>
                    <a:pt x="9" y="222"/>
                  </a:lnTo>
                  <a:lnTo>
                    <a:pt x="8" y="210"/>
                  </a:lnTo>
                  <a:lnTo>
                    <a:pt x="7" y="199"/>
                  </a:lnTo>
                  <a:lnTo>
                    <a:pt x="8" y="186"/>
                  </a:lnTo>
                  <a:lnTo>
                    <a:pt x="9" y="176"/>
                  </a:lnTo>
                  <a:lnTo>
                    <a:pt x="12" y="165"/>
                  </a:lnTo>
                  <a:lnTo>
                    <a:pt x="16" y="154"/>
                  </a:lnTo>
                  <a:lnTo>
                    <a:pt x="19" y="144"/>
                  </a:lnTo>
                  <a:lnTo>
                    <a:pt x="25" y="135"/>
                  </a:lnTo>
                  <a:lnTo>
                    <a:pt x="31" y="126"/>
                  </a:lnTo>
                  <a:lnTo>
                    <a:pt x="39" y="118"/>
                  </a:lnTo>
                  <a:lnTo>
                    <a:pt x="46" y="110"/>
                  </a:lnTo>
                  <a:lnTo>
                    <a:pt x="55" y="104"/>
                  </a:lnTo>
                  <a:lnTo>
                    <a:pt x="64" y="97"/>
                  </a:lnTo>
                  <a:lnTo>
                    <a:pt x="74" y="91"/>
                  </a:lnTo>
                  <a:lnTo>
                    <a:pt x="85" y="87"/>
                  </a:lnTo>
                  <a:lnTo>
                    <a:pt x="97" y="82"/>
                  </a:lnTo>
                  <a:lnTo>
                    <a:pt x="108" y="80"/>
                  </a:lnTo>
                  <a:lnTo>
                    <a:pt x="121" y="77"/>
                  </a:lnTo>
                  <a:lnTo>
                    <a:pt x="121" y="0"/>
                  </a:lnTo>
                  <a:lnTo>
                    <a:pt x="168" y="0"/>
                  </a:lnTo>
                  <a:lnTo>
                    <a:pt x="168" y="73"/>
                  </a:lnTo>
                  <a:lnTo>
                    <a:pt x="184" y="75"/>
                  </a:lnTo>
                  <a:lnTo>
                    <a:pt x="200" y="77"/>
                  </a:lnTo>
                  <a:lnTo>
                    <a:pt x="213" y="80"/>
                  </a:lnTo>
                  <a:lnTo>
                    <a:pt x="226" y="82"/>
                  </a:lnTo>
                  <a:lnTo>
                    <a:pt x="238" y="86"/>
                  </a:lnTo>
                  <a:lnTo>
                    <a:pt x="249" y="91"/>
                  </a:lnTo>
                  <a:lnTo>
                    <a:pt x="258" y="95"/>
                  </a:lnTo>
                  <a:lnTo>
                    <a:pt x="267" y="100"/>
                  </a:lnTo>
                  <a:lnTo>
                    <a:pt x="248" y="149"/>
                  </a:lnTo>
                  <a:lnTo>
                    <a:pt x="233" y="142"/>
                  </a:lnTo>
                  <a:lnTo>
                    <a:pt x="212" y="134"/>
                  </a:lnTo>
                  <a:lnTo>
                    <a:pt x="200" y="130"/>
                  </a:lnTo>
                  <a:lnTo>
                    <a:pt x="186" y="126"/>
                  </a:lnTo>
                  <a:lnTo>
                    <a:pt x="170" y="125"/>
                  </a:lnTo>
                  <a:lnTo>
                    <a:pt x="153" y="124"/>
                  </a:lnTo>
                  <a:lnTo>
                    <a:pt x="142" y="124"/>
                  </a:lnTo>
                  <a:lnTo>
                    <a:pt x="132" y="125"/>
                  </a:lnTo>
                  <a:lnTo>
                    <a:pt x="123" y="128"/>
                  </a:lnTo>
                  <a:lnTo>
                    <a:pt x="116" y="130"/>
                  </a:lnTo>
                  <a:lnTo>
                    <a:pt x="108" y="133"/>
                  </a:lnTo>
                  <a:lnTo>
                    <a:pt x="102" y="137"/>
                  </a:lnTo>
                  <a:lnTo>
                    <a:pt x="96" y="140"/>
                  </a:lnTo>
                  <a:lnTo>
                    <a:pt x="90" y="146"/>
                  </a:lnTo>
                  <a:lnTo>
                    <a:pt x="87" y="151"/>
                  </a:lnTo>
                  <a:lnTo>
                    <a:pt x="83" y="156"/>
                  </a:lnTo>
                  <a:lnTo>
                    <a:pt x="79" y="161"/>
                  </a:lnTo>
                  <a:lnTo>
                    <a:pt x="77" y="166"/>
                  </a:lnTo>
                  <a:lnTo>
                    <a:pt x="73" y="177"/>
                  </a:lnTo>
                  <a:lnTo>
                    <a:pt x="73" y="189"/>
                  </a:lnTo>
                  <a:lnTo>
                    <a:pt x="73" y="196"/>
                  </a:lnTo>
                  <a:lnTo>
                    <a:pt x="74" y="203"/>
                  </a:lnTo>
                  <a:lnTo>
                    <a:pt x="75" y="209"/>
                  </a:lnTo>
                  <a:lnTo>
                    <a:pt x="78" y="215"/>
                  </a:lnTo>
                  <a:lnTo>
                    <a:pt x="80" y="222"/>
                  </a:lnTo>
                  <a:lnTo>
                    <a:pt x="84" y="227"/>
                  </a:lnTo>
                  <a:lnTo>
                    <a:pt x="89" y="232"/>
                  </a:lnTo>
                  <a:lnTo>
                    <a:pt x="94" y="237"/>
                  </a:lnTo>
                  <a:lnTo>
                    <a:pt x="107" y="247"/>
                  </a:lnTo>
                  <a:lnTo>
                    <a:pt x="123" y="256"/>
                  </a:lnTo>
                  <a:lnTo>
                    <a:pt x="144" y="266"/>
                  </a:lnTo>
                  <a:lnTo>
                    <a:pt x="167" y="275"/>
                  </a:lnTo>
                  <a:lnTo>
                    <a:pt x="193" y="288"/>
                  </a:lnTo>
                  <a:lnTo>
                    <a:pt x="217" y="301"/>
                  </a:lnTo>
                  <a:lnTo>
                    <a:pt x="227" y="308"/>
                  </a:lnTo>
                  <a:lnTo>
                    <a:pt x="238" y="315"/>
                  </a:lnTo>
                  <a:lnTo>
                    <a:pt x="246" y="323"/>
                  </a:lnTo>
                  <a:lnTo>
                    <a:pt x="254" y="331"/>
                  </a:lnTo>
                  <a:lnTo>
                    <a:pt x="260" y="340"/>
                  </a:lnTo>
                  <a:lnTo>
                    <a:pt x="267" y="348"/>
                  </a:lnTo>
                  <a:lnTo>
                    <a:pt x="272" y="359"/>
                  </a:lnTo>
                  <a:lnTo>
                    <a:pt x="276" y="369"/>
                  </a:lnTo>
                  <a:lnTo>
                    <a:pt x="279" y="379"/>
                  </a:lnTo>
                  <a:lnTo>
                    <a:pt x="282" y="390"/>
                  </a:lnTo>
                  <a:lnTo>
                    <a:pt x="283" y="402"/>
                  </a:lnTo>
                  <a:lnTo>
                    <a:pt x="283" y="414"/>
                  </a:lnTo>
                  <a:lnTo>
                    <a:pt x="283" y="424"/>
                  </a:lnTo>
                  <a:lnTo>
                    <a:pt x="281" y="436"/>
                  </a:lnTo>
                  <a:lnTo>
                    <a:pt x="279" y="447"/>
                  </a:lnTo>
                  <a:lnTo>
                    <a:pt x="276" y="457"/>
                  </a:lnTo>
                  <a:lnTo>
                    <a:pt x="272" y="468"/>
                  </a:lnTo>
                  <a:lnTo>
                    <a:pt x="265" y="478"/>
                  </a:lnTo>
                  <a:lnTo>
                    <a:pt x="260" y="487"/>
                  </a:lnTo>
                  <a:lnTo>
                    <a:pt x="253" y="496"/>
                  </a:lnTo>
                  <a:lnTo>
                    <a:pt x="245" y="504"/>
                  </a:lnTo>
                  <a:lnTo>
                    <a:pt x="236" y="512"/>
                  </a:lnTo>
                  <a:lnTo>
                    <a:pt x="226" y="518"/>
                  </a:lnTo>
                  <a:lnTo>
                    <a:pt x="215" y="525"/>
                  </a:lnTo>
                  <a:lnTo>
                    <a:pt x="203" y="531"/>
                  </a:lnTo>
                  <a:lnTo>
                    <a:pt x="191" y="536"/>
                  </a:lnTo>
                  <a:lnTo>
                    <a:pt x="178" y="540"/>
                  </a:lnTo>
                  <a:lnTo>
                    <a:pt x="164" y="542"/>
                  </a:lnTo>
                  <a:lnTo>
                    <a:pt x="164" y="621"/>
                  </a:lnTo>
                  <a:lnTo>
                    <a:pt x="116" y="6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9436100" y="3136900"/>
              <a:ext cx="685800" cy="101600"/>
            </a:xfrm>
            <a:custGeom>
              <a:avLst/>
              <a:gdLst>
                <a:gd name="T0" fmla="*/ 31 w 1728"/>
                <a:gd name="T1" fmla="*/ 256 h 256"/>
                <a:gd name="T2" fmla="*/ 31 w 1728"/>
                <a:gd name="T3" fmla="*/ 256 h 256"/>
                <a:gd name="T4" fmla="*/ 30 w 1728"/>
                <a:gd name="T5" fmla="*/ 256 h 256"/>
                <a:gd name="T6" fmla="*/ 24 w 1728"/>
                <a:gd name="T7" fmla="*/ 255 h 256"/>
                <a:gd name="T8" fmla="*/ 17 w 1728"/>
                <a:gd name="T9" fmla="*/ 252 h 256"/>
                <a:gd name="T10" fmla="*/ 12 w 1728"/>
                <a:gd name="T11" fmla="*/ 250 h 256"/>
                <a:gd name="T12" fmla="*/ 9 w 1728"/>
                <a:gd name="T13" fmla="*/ 246 h 256"/>
                <a:gd name="T14" fmla="*/ 5 w 1728"/>
                <a:gd name="T15" fmla="*/ 241 h 256"/>
                <a:gd name="T16" fmla="*/ 2 w 1728"/>
                <a:gd name="T17" fmla="*/ 234 h 256"/>
                <a:gd name="T18" fmla="*/ 0 w 1728"/>
                <a:gd name="T19" fmla="*/ 229 h 256"/>
                <a:gd name="T20" fmla="*/ 0 w 1728"/>
                <a:gd name="T21" fmla="*/ 222 h 256"/>
                <a:gd name="T22" fmla="*/ 10 w 1728"/>
                <a:gd name="T23" fmla="*/ 30 h 256"/>
                <a:gd name="T24" fmla="*/ 11 w 1728"/>
                <a:gd name="T25" fmla="*/ 24 h 256"/>
                <a:gd name="T26" fmla="*/ 14 w 1728"/>
                <a:gd name="T27" fmla="*/ 18 h 256"/>
                <a:gd name="T28" fmla="*/ 16 w 1728"/>
                <a:gd name="T29" fmla="*/ 13 h 256"/>
                <a:gd name="T30" fmla="*/ 21 w 1728"/>
                <a:gd name="T31" fmla="*/ 8 h 256"/>
                <a:gd name="T32" fmla="*/ 26 w 1728"/>
                <a:gd name="T33" fmla="*/ 4 h 256"/>
                <a:gd name="T34" fmla="*/ 33 w 1728"/>
                <a:gd name="T35" fmla="*/ 1 h 256"/>
                <a:gd name="T36" fmla="*/ 39 w 1728"/>
                <a:gd name="T37" fmla="*/ 0 h 256"/>
                <a:gd name="T38" fmla="*/ 45 w 1728"/>
                <a:gd name="T39" fmla="*/ 0 h 256"/>
                <a:gd name="T40" fmla="*/ 1699 w 1728"/>
                <a:gd name="T41" fmla="*/ 174 h 256"/>
                <a:gd name="T42" fmla="*/ 1705 w 1728"/>
                <a:gd name="T43" fmla="*/ 175 h 256"/>
                <a:gd name="T44" fmla="*/ 1712 w 1728"/>
                <a:gd name="T45" fmla="*/ 177 h 256"/>
                <a:gd name="T46" fmla="*/ 1717 w 1728"/>
                <a:gd name="T47" fmla="*/ 181 h 256"/>
                <a:gd name="T48" fmla="*/ 1720 w 1728"/>
                <a:gd name="T49" fmla="*/ 186 h 256"/>
                <a:gd name="T50" fmla="*/ 1724 w 1728"/>
                <a:gd name="T51" fmla="*/ 191 h 256"/>
                <a:gd name="T52" fmla="*/ 1727 w 1728"/>
                <a:gd name="T53" fmla="*/ 196 h 256"/>
                <a:gd name="T54" fmla="*/ 1728 w 1728"/>
                <a:gd name="T55" fmla="*/ 203 h 256"/>
                <a:gd name="T56" fmla="*/ 1728 w 1728"/>
                <a:gd name="T57" fmla="*/ 209 h 256"/>
                <a:gd name="T58" fmla="*/ 1727 w 1728"/>
                <a:gd name="T59" fmla="*/ 215 h 256"/>
                <a:gd name="T60" fmla="*/ 1724 w 1728"/>
                <a:gd name="T61" fmla="*/ 222 h 256"/>
                <a:gd name="T62" fmla="*/ 1720 w 1728"/>
                <a:gd name="T63" fmla="*/ 227 h 256"/>
                <a:gd name="T64" fmla="*/ 1717 w 1728"/>
                <a:gd name="T65" fmla="*/ 231 h 256"/>
                <a:gd name="T66" fmla="*/ 1710 w 1728"/>
                <a:gd name="T67" fmla="*/ 234 h 256"/>
                <a:gd name="T68" fmla="*/ 1705 w 1728"/>
                <a:gd name="T69" fmla="*/ 237 h 256"/>
                <a:gd name="T70" fmla="*/ 1699 w 1728"/>
                <a:gd name="T71" fmla="*/ 238 h 256"/>
                <a:gd name="T72" fmla="*/ 1692 w 1728"/>
                <a:gd name="T73" fmla="*/ 238 h 256"/>
                <a:gd name="T74" fmla="*/ 72 w 1728"/>
                <a:gd name="T75" fmla="*/ 67 h 256"/>
                <a:gd name="T76" fmla="*/ 64 w 1728"/>
                <a:gd name="T77" fmla="*/ 226 h 256"/>
                <a:gd name="T78" fmla="*/ 63 w 1728"/>
                <a:gd name="T79" fmla="*/ 232 h 256"/>
                <a:gd name="T80" fmla="*/ 61 w 1728"/>
                <a:gd name="T81" fmla="*/ 237 h 256"/>
                <a:gd name="T82" fmla="*/ 58 w 1728"/>
                <a:gd name="T83" fmla="*/ 243 h 256"/>
                <a:gd name="T84" fmla="*/ 54 w 1728"/>
                <a:gd name="T85" fmla="*/ 247 h 256"/>
                <a:gd name="T86" fmla="*/ 49 w 1728"/>
                <a:gd name="T87" fmla="*/ 251 h 256"/>
                <a:gd name="T88" fmla="*/ 44 w 1728"/>
                <a:gd name="T89" fmla="*/ 254 h 256"/>
                <a:gd name="T90" fmla="*/ 38 w 1728"/>
                <a:gd name="T91" fmla="*/ 255 h 256"/>
                <a:gd name="T92" fmla="*/ 31 w 1728"/>
                <a:gd name="T93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28" h="256">
                  <a:moveTo>
                    <a:pt x="31" y="256"/>
                  </a:moveTo>
                  <a:lnTo>
                    <a:pt x="31" y="256"/>
                  </a:lnTo>
                  <a:lnTo>
                    <a:pt x="30" y="256"/>
                  </a:lnTo>
                  <a:lnTo>
                    <a:pt x="24" y="255"/>
                  </a:lnTo>
                  <a:lnTo>
                    <a:pt x="17" y="252"/>
                  </a:lnTo>
                  <a:lnTo>
                    <a:pt x="12" y="250"/>
                  </a:lnTo>
                  <a:lnTo>
                    <a:pt x="9" y="246"/>
                  </a:lnTo>
                  <a:lnTo>
                    <a:pt x="5" y="241"/>
                  </a:lnTo>
                  <a:lnTo>
                    <a:pt x="2" y="234"/>
                  </a:lnTo>
                  <a:lnTo>
                    <a:pt x="0" y="229"/>
                  </a:lnTo>
                  <a:lnTo>
                    <a:pt x="0" y="222"/>
                  </a:lnTo>
                  <a:lnTo>
                    <a:pt x="10" y="30"/>
                  </a:lnTo>
                  <a:lnTo>
                    <a:pt x="11" y="24"/>
                  </a:lnTo>
                  <a:lnTo>
                    <a:pt x="14" y="18"/>
                  </a:lnTo>
                  <a:lnTo>
                    <a:pt x="16" y="13"/>
                  </a:lnTo>
                  <a:lnTo>
                    <a:pt x="21" y="8"/>
                  </a:lnTo>
                  <a:lnTo>
                    <a:pt x="26" y="4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0"/>
                  </a:lnTo>
                  <a:lnTo>
                    <a:pt x="1699" y="174"/>
                  </a:lnTo>
                  <a:lnTo>
                    <a:pt x="1705" y="175"/>
                  </a:lnTo>
                  <a:lnTo>
                    <a:pt x="1712" y="177"/>
                  </a:lnTo>
                  <a:lnTo>
                    <a:pt x="1717" y="181"/>
                  </a:lnTo>
                  <a:lnTo>
                    <a:pt x="1720" y="186"/>
                  </a:lnTo>
                  <a:lnTo>
                    <a:pt x="1724" y="191"/>
                  </a:lnTo>
                  <a:lnTo>
                    <a:pt x="1727" y="196"/>
                  </a:lnTo>
                  <a:lnTo>
                    <a:pt x="1728" y="203"/>
                  </a:lnTo>
                  <a:lnTo>
                    <a:pt x="1728" y="209"/>
                  </a:lnTo>
                  <a:lnTo>
                    <a:pt x="1727" y="215"/>
                  </a:lnTo>
                  <a:lnTo>
                    <a:pt x="1724" y="222"/>
                  </a:lnTo>
                  <a:lnTo>
                    <a:pt x="1720" y="227"/>
                  </a:lnTo>
                  <a:lnTo>
                    <a:pt x="1717" y="231"/>
                  </a:lnTo>
                  <a:lnTo>
                    <a:pt x="1710" y="234"/>
                  </a:lnTo>
                  <a:lnTo>
                    <a:pt x="1705" y="237"/>
                  </a:lnTo>
                  <a:lnTo>
                    <a:pt x="1699" y="238"/>
                  </a:lnTo>
                  <a:lnTo>
                    <a:pt x="1692" y="238"/>
                  </a:lnTo>
                  <a:lnTo>
                    <a:pt x="72" y="67"/>
                  </a:lnTo>
                  <a:lnTo>
                    <a:pt x="64" y="226"/>
                  </a:lnTo>
                  <a:lnTo>
                    <a:pt x="63" y="232"/>
                  </a:lnTo>
                  <a:lnTo>
                    <a:pt x="61" y="237"/>
                  </a:lnTo>
                  <a:lnTo>
                    <a:pt x="58" y="243"/>
                  </a:lnTo>
                  <a:lnTo>
                    <a:pt x="54" y="247"/>
                  </a:lnTo>
                  <a:lnTo>
                    <a:pt x="49" y="251"/>
                  </a:lnTo>
                  <a:lnTo>
                    <a:pt x="44" y="254"/>
                  </a:lnTo>
                  <a:lnTo>
                    <a:pt x="38" y="255"/>
                  </a:lnTo>
                  <a:lnTo>
                    <a:pt x="31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9512300" y="3071813"/>
              <a:ext cx="600075" cy="166688"/>
            </a:xfrm>
            <a:custGeom>
              <a:avLst/>
              <a:gdLst>
                <a:gd name="T0" fmla="*/ 1481 w 1513"/>
                <a:gd name="T1" fmla="*/ 421 h 421"/>
                <a:gd name="T2" fmla="*/ 1478 w 1513"/>
                <a:gd name="T3" fmla="*/ 421 h 421"/>
                <a:gd name="T4" fmla="*/ 1473 w 1513"/>
                <a:gd name="T5" fmla="*/ 420 h 421"/>
                <a:gd name="T6" fmla="*/ 107 w 1513"/>
                <a:gd name="T7" fmla="*/ 70 h 421"/>
                <a:gd name="T8" fmla="*/ 63 w 1513"/>
                <a:gd name="T9" fmla="*/ 207 h 421"/>
                <a:gd name="T10" fmla="*/ 60 w 1513"/>
                <a:gd name="T11" fmla="*/ 213 h 421"/>
                <a:gd name="T12" fmla="*/ 56 w 1513"/>
                <a:gd name="T13" fmla="*/ 218 h 421"/>
                <a:gd name="T14" fmla="*/ 51 w 1513"/>
                <a:gd name="T15" fmla="*/ 222 h 421"/>
                <a:gd name="T16" fmla="*/ 46 w 1513"/>
                <a:gd name="T17" fmla="*/ 226 h 421"/>
                <a:gd name="T18" fmla="*/ 41 w 1513"/>
                <a:gd name="T19" fmla="*/ 228 h 421"/>
                <a:gd name="T20" fmla="*/ 35 w 1513"/>
                <a:gd name="T21" fmla="*/ 228 h 421"/>
                <a:gd name="T22" fmla="*/ 28 w 1513"/>
                <a:gd name="T23" fmla="*/ 228 h 421"/>
                <a:gd name="T24" fmla="*/ 22 w 1513"/>
                <a:gd name="T25" fmla="*/ 227 h 421"/>
                <a:gd name="T26" fmla="*/ 16 w 1513"/>
                <a:gd name="T27" fmla="*/ 224 h 421"/>
                <a:gd name="T28" fmla="*/ 11 w 1513"/>
                <a:gd name="T29" fmla="*/ 221 h 421"/>
                <a:gd name="T30" fmla="*/ 7 w 1513"/>
                <a:gd name="T31" fmla="*/ 217 h 421"/>
                <a:gd name="T32" fmla="*/ 3 w 1513"/>
                <a:gd name="T33" fmla="*/ 212 h 421"/>
                <a:gd name="T34" fmla="*/ 2 w 1513"/>
                <a:gd name="T35" fmla="*/ 205 h 421"/>
                <a:gd name="T36" fmla="*/ 0 w 1513"/>
                <a:gd name="T37" fmla="*/ 199 h 421"/>
                <a:gd name="T38" fmla="*/ 0 w 1513"/>
                <a:gd name="T39" fmla="*/ 193 h 421"/>
                <a:gd name="T40" fmla="*/ 2 w 1513"/>
                <a:gd name="T41" fmla="*/ 186 h 421"/>
                <a:gd name="T42" fmla="*/ 55 w 1513"/>
                <a:gd name="T43" fmla="*/ 22 h 421"/>
                <a:gd name="T44" fmla="*/ 58 w 1513"/>
                <a:gd name="T45" fmla="*/ 17 h 421"/>
                <a:gd name="T46" fmla="*/ 61 w 1513"/>
                <a:gd name="T47" fmla="*/ 11 h 421"/>
                <a:gd name="T48" fmla="*/ 66 w 1513"/>
                <a:gd name="T49" fmla="*/ 8 h 421"/>
                <a:gd name="T50" fmla="*/ 70 w 1513"/>
                <a:gd name="T51" fmla="*/ 4 h 421"/>
                <a:gd name="T52" fmla="*/ 77 w 1513"/>
                <a:gd name="T53" fmla="*/ 1 h 421"/>
                <a:gd name="T54" fmla="*/ 82 w 1513"/>
                <a:gd name="T55" fmla="*/ 0 h 421"/>
                <a:gd name="T56" fmla="*/ 88 w 1513"/>
                <a:gd name="T57" fmla="*/ 0 h 421"/>
                <a:gd name="T58" fmla="*/ 94 w 1513"/>
                <a:gd name="T59" fmla="*/ 1 h 421"/>
                <a:gd name="T60" fmla="*/ 1489 w 1513"/>
                <a:gd name="T61" fmla="*/ 358 h 421"/>
                <a:gd name="T62" fmla="*/ 1495 w 1513"/>
                <a:gd name="T63" fmla="*/ 360 h 421"/>
                <a:gd name="T64" fmla="*/ 1500 w 1513"/>
                <a:gd name="T65" fmla="*/ 364 h 421"/>
                <a:gd name="T66" fmla="*/ 1506 w 1513"/>
                <a:gd name="T67" fmla="*/ 368 h 421"/>
                <a:gd name="T68" fmla="*/ 1508 w 1513"/>
                <a:gd name="T69" fmla="*/ 373 h 421"/>
                <a:gd name="T70" fmla="*/ 1511 w 1513"/>
                <a:gd name="T71" fmla="*/ 378 h 421"/>
                <a:gd name="T72" fmla="*/ 1513 w 1513"/>
                <a:gd name="T73" fmla="*/ 384 h 421"/>
                <a:gd name="T74" fmla="*/ 1513 w 1513"/>
                <a:gd name="T75" fmla="*/ 391 h 421"/>
                <a:gd name="T76" fmla="*/ 1512 w 1513"/>
                <a:gd name="T77" fmla="*/ 397 h 421"/>
                <a:gd name="T78" fmla="*/ 1511 w 1513"/>
                <a:gd name="T79" fmla="*/ 402 h 421"/>
                <a:gd name="T80" fmla="*/ 1508 w 1513"/>
                <a:gd name="T81" fmla="*/ 407 h 421"/>
                <a:gd name="T82" fmla="*/ 1504 w 1513"/>
                <a:gd name="T83" fmla="*/ 411 h 421"/>
                <a:gd name="T84" fmla="*/ 1500 w 1513"/>
                <a:gd name="T85" fmla="*/ 415 h 421"/>
                <a:gd name="T86" fmla="*/ 1497 w 1513"/>
                <a:gd name="T87" fmla="*/ 417 h 421"/>
                <a:gd name="T88" fmla="*/ 1492 w 1513"/>
                <a:gd name="T89" fmla="*/ 420 h 421"/>
                <a:gd name="T90" fmla="*/ 1487 w 1513"/>
                <a:gd name="T91" fmla="*/ 421 h 421"/>
                <a:gd name="T92" fmla="*/ 1481 w 1513"/>
                <a:gd name="T93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13" h="421">
                  <a:moveTo>
                    <a:pt x="1481" y="421"/>
                  </a:moveTo>
                  <a:lnTo>
                    <a:pt x="1478" y="421"/>
                  </a:lnTo>
                  <a:lnTo>
                    <a:pt x="1473" y="420"/>
                  </a:lnTo>
                  <a:lnTo>
                    <a:pt x="107" y="70"/>
                  </a:lnTo>
                  <a:lnTo>
                    <a:pt x="63" y="207"/>
                  </a:lnTo>
                  <a:lnTo>
                    <a:pt x="60" y="213"/>
                  </a:lnTo>
                  <a:lnTo>
                    <a:pt x="56" y="218"/>
                  </a:lnTo>
                  <a:lnTo>
                    <a:pt x="51" y="222"/>
                  </a:lnTo>
                  <a:lnTo>
                    <a:pt x="46" y="226"/>
                  </a:lnTo>
                  <a:lnTo>
                    <a:pt x="41" y="228"/>
                  </a:lnTo>
                  <a:lnTo>
                    <a:pt x="35" y="228"/>
                  </a:lnTo>
                  <a:lnTo>
                    <a:pt x="28" y="228"/>
                  </a:lnTo>
                  <a:lnTo>
                    <a:pt x="22" y="227"/>
                  </a:lnTo>
                  <a:lnTo>
                    <a:pt x="16" y="224"/>
                  </a:lnTo>
                  <a:lnTo>
                    <a:pt x="11" y="221"/>
                  </a:lnTo>
                  <a:lnTo>
                    <a:pt x="7" y="217"/>
                  </a:lnTo>
                  <a:lnTo>
                    <a:pt x="3" y="212"/>
                  </a:lnTo>
                  <a:lnTo>
                    <a:pt x="2" y="205"/>
                  </a:lnTo>
                  <a:lnTo>
                    <a:pt x="0" y="199"/>
                  </a:lnTo>
                  <a:lnTo>
                    <a:pt x="0" y="193"/>
                  </a:lnTo>
                  <a:lnTo>
                    <a:pt x="2" y="186"/>
                  </a:lnTo>
                  <a:lnTo>
                    <a:pt x="55" y="22"/>
                  </a:lnTo>
                  <a:lnTo>
                    <a:pt x="58" y="17"/>
                  </a:lnTo>
                  <a:lnTo>
                    <a:pt x="61" y="11"/>
                  </a:lnTo>
                  <a:lnTo>
                    <a:pt x="66" y="8"/>
                  </a:lnTo>
                  <a:lnTo>
                    <a:pt x="70" y="4"/>
                  </a:lnTo>
                  <a:lnTo>
                    <a:pt x="77" y="1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4" y="1"/>
                  </a:lnTo>
                  <a:lnTo>
                    <a:pt x="1489" y="358"/>
                  </a:lnTo>
                  <a:lnTo>
                    <a:pt x="1495" y="360"/>
                  </a:lnTo>
                  <a:lnTo>
                    <a:pt x="1500" y="364"/>
                  </a:lnTo>
                  <a:lnTo>
                    <a:pt x="1506" y="368"/>
                  </a:lnTo>
                  <a:lnTo>
                    <a:pt x="1508" y="373"/>
                  </a:lnTo>
                  <a:lnTo>
                    <a:pt x="1511" y="378"/>
                  </a:lnTo>
                  <a:lnTo>
                    <a:pt x="1513" y="384"/>
                  </a:lnTo>
                  <a:lnTo>
                    <a:pt x="1513" y="391"/>
                  </a:lnTo>
                  <a:lnTo>
                    <a:pt x="1512" y="397"/>
                  </a:lnTo>
                  <a:lnTo>
                    <a:pt x="1511" y="402"/>
                  </a:lnTo>
                  <a:lnTo>
                    <a:pt x="1508" y="407"/>
                  </a:lnTo>
                  <a:lnTo>
                    <a:pt x="1504" y="411"/>
                  </a:lnTo>
                  <a:lnTo>
                    <a:pt x="1500" y="415"/>
                  </a:lnTo>
                  <a:lnTo>
                    <a:pt x="1497" y="417"/>
                  </a:lnTo>
                  <a:lnTo>
                    <a:pt x="1492" y="420"/>
                  </a:lnTo>
                  <a:lnTo>
                    <a:pt x="1487" y="421"/>
                  </a:lnTo>
                  <a:lnTo>
                    <a:pt x="1481" y="4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7"/>
            <p:cNvSpPr>
              <a:spLocks/>
            </p:cNvSpPr>
            <p:nvPr/>
          </p:nvSpPr>
          <p:spPr bwMode="auto">
            <a:xfrm>
              <a:off x="9944100" y="3619500"/>
              <a:ext cx="177800" cy="25400"/>
            </a:xfrm>
            <a:custGeom>
              <a:avLst/>
              <a:gdLst>
                <a:gd name="T0" fmla="*/ 416 w 448"/>
                <a:gd name="T1" fmla="*/ 65 h 65"/>
                <a:gd name="T2" fmla="*/ 32 w 448"/>
                <a:gd name="T3" fmla="*/ 65 h 65"/>
                <a:gd name="T4" fmla="*/ 26 w 448"/>
                <a:gd name="T5" fmla="*/ 63 h 65"/>
                <a:gd name="T6" fmla="*/ 19 w 448"/>
                <a:gd name="T7" fmla="*/ 62 h 65"/>
                <a:gd name="T8" fmla="*/ 14 w 448"/>
                <a:gd name="T9" fmla="*/ 58 h 65"/>
                <a:gd name="T10" fmla="*/ 9 w 448"/>
                <a:gd name="T11" fmla="*/ 54 h 65"/>
                <a:gd name="T12" fmla="*/ 5 w 448"/>
                <a:gd name="T13" fmla="*/ 49 h 65"/>
                <a:gd name="T14" fmla="*/ 3 w 448"/>
                <a:gd name="T15" fmla="*/ 44 h 65"/>
                <a:gd name="T16" fmla="*/ 0 w 448"/>
                <a:gd name="T17" fmla="*/ 38 h 65"/>
                <a:gd name="T18" fmla="*/ 0 w 448"/>
                <a:gd name="T19" fmla="*/ 32 h 65"/>
                <a:gd name="T20" fmla="*/ 0 w 448"/>
                <a:gd name="T21" fmla="*/ 25 h 65"/>
                <a:gd name="T22" fmla="*/ 3 w 448"/>
                <a:gd name="T23" fmla="*/ 19 h 65"/>
                <a:gd name="T24" fmla="*/ 5 w 448"/>
                <a:gd name="T25" fmla="*/ 14 h 65"/>
                <a:gd name="T26" fmla="*/ 9 w 448"/>
                <a:gd name="T27" fmla="*/ 9 h 65"/>
                <a:gd name="T28" fmla="*/ 14 w 448"/>
                <a:gd name="T29" fmla="*/ 5 h 65"/>
                <a:gd name="T30" fmla="*/ 19 w 448"/>
                <a:gd name="T31" fmla="*/ 2 h 65"/>
                <a:gd name="T32" fmla="*/ 26 w 448"/>
                <a:gd name="T33" fmla="*/ 1 h 65"/>
                <a:gd name="T34" fmla="*/ 32 w 448"/>
                <a:gd name="T35" fmla="*/ 0 h 65"/>
                <a:gd name="T36" fmla="*/ 416 w 448"/>
                <a:gd name="T37" fmla="*/ 0 h 65"/>
                <a:gd name="T38" fmla="*/ 423 w 448"/>
                <a:gd name="T39" fmla="*/ 1 h 65"/>
                <a:gd name="T40" fmla="*/ 429 w 448"/>
                <a:gd name="T41" fmla="*/ 2 h 65"/>
                <a:gd name="T42" fmla="*/ 434 w 448"/>
                <a:gd name="T43" fmla="*/ 5 h 65"/>
                <a:gd name="T44" fmla="*/ 439 w 448"/>
                <a:gd name="T45" fmla="*/ 9 h 65"/>
                <a:gd name="T46" fmla="*/ 443 w 448"/>
                <a:gd name="T47" fmla="*/ 14 h 65"/>
                <a:gd name="T48" fmla="*/ 445 w 448"/>
                <a:gd name="T49" fmla="*/ 19 h 65"/>
                <a:gd name="T50" fmla="*/ 447 w 448"/>
                <a:gd name="T51" fmla="*/ 25 h 65"/>
                <a:gd name="T52" fmla="*/ 448 w 448"/>
                <a:gd name="T53" fmla="*/ 32 h 65"/>
                <a:gd name="T54" fmla="*/ 447 w 448"/>
                <a:gd name="T55" fmla="*/ 38 h 65"/>
                <a:gd name="T56" fmla="*/ 445 w 448"/>
                <a:gd name="T57" fmla="*/ 44 h 65"/>
                <a:gd name="T58" fmla="*/ 443 w 448"/>
                <a:gd name="T59" fmla="*/ 49 h 65"/>
                <a:gd name="T60" fmla="*/ 439 w 448"/>
                <a:gd name="T61" fmla="*/ 54 h 65"/>
                <a:gd name="T62" fmla="*/ 434 w 448"/>
                <a:gd name="T63" fmla="*/ 58 h 65"/>
                <a:gd name="T64" fmla="*/ 429 w 448"/>
                <a:gd name="T65" fmla="*/ 62 h 65"/>
                <a:gd name="T66" fmla="*/ 423 w 448"/>
                <a:gd name="T67" fmla="*/ 63 h 65"/>
                <a:gd name="T68" fmla="*/ 416 w 448"/>
                <a:gd name="T6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8" h="65">
                  <a:moveTo>
                    <a:pt x="416" y="65"/>
                  </a:moveTo>
                  <a:lnTo>
                    <a:pt x="32" y="65"/>
                  </a:lnTo>
                  <a:lnTo>
                    <a:pt x="26" y="63"/>
                  </a:lnTo>
                  <a:lnTo>
                    <a:pt x="19" y="62"/>
                  </a:lnTo>
                  <a:lnTo>
                    <a:pt x="14" y="58"/>
                  </a:lnTo>
                  <a:lnTo>
                    <a:pt x="9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416" y="0"/>
                  </a:lnTo>
                  <a:lnTo>
                    <a:pt x="423" y="1"/>
                  </a:lnTo>
                  <a:lnTo>
                    <a:pt x="429" y="2"/>
                  </a:lnTo>
                  <a:lnTo>
                    <a:pt x="434" y="5"/>
                  </a:lnTo>
                  <a:lnTo>
                    <a:pt x="439" y="9"/>
                  </a:lnTo>
                  <a:lnTo>
                    <a:pt x="443" y="14"/>
                  </a:lnTo>
                  <a:lnTo>
                    <a:pt x="445" y="19"/>
                  </a:lnTo>
                  <a:lnTo>
                    <a:pt x="447" y="25"/>
                  </a:lnTo>
                  <a:lnTo>
                    <a:pt x="448" y="32"/>
                  </a:lnTo>
                  <a:lnTo>
                    <a:pt x="447" y="38"/>
                  </a:lnTo>
                  <a:lnTo>
                    <a:pt x="445" y="44"/>
                  </a:lnTo>
                  <a:lnTo>
                    <a:pt x="443" y="49"/>
                  </a:lnTo>
                  <a:lnTo>
                    <a:pt x="439" y="54"/>
                  </a:lnTo>
                  <a:lnTo>
                    <a:pt x="434" y="58"/>
                  </a:lnTo>
                  <a:lnTo>
                    <a:pt x="429" y="62"/>
                  </a:lnTo>
                  <a:lnTo>
                    <a:pt x="423" y="63"/>
                  </a:lnTo>
                  <a:lnTo>
                    <a:pt x="416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8"/>
            <p:cNvSpPr>
              <a:spLocks/>
            </p:cNvSpPr>
            <p:nvPr/>
          </p:nvSpPr>
          <p:spPr bwMode="auto">
            <a:xfrm>
              <a:off x="9944100" y="3568700"/>
              <a:ext cx="177800" cy="25400"/>
            </a:xfrm>
            <a:custGeom>
              <a:avLst/>
              <a:gdLst>
                <a:gd name="T0" fmla="*/ 416 w 448"/>
                <a:gd name="T1" fmla="*/ 65 h 65"/>
                <a:gd name="T2" fmla="*/ 32 w 448"/>
                <a:gd name="T3" fmla="*/ 65 h 65"/>
                <a:gd name="T4" fmla="*/ 26 w 448"/>
                <a:gd name="T5" fmla="*/ 63 h 65"/>
                <a:gd name="T6" fmla="*/ 19 w 448"/>
                <a:gd name="T7" fmla="*/ 62 h 65"/>
                <a:gd name="T8" fmla="*/ 14 w 448"/>
                <a:gd name="T9" fmla="*/ 58 h 65"/>
                <a:gd name="T10" fmla="*/ 9 w 448"/>
                <a:gd name="T11" fmla="*/ 54 h 65"/>
                <a:gd name="T12" fmla="*/ 5 w 448"/>
                <a:gd name="T13" fmla="*/ 49 h 65"/>
                <a:gd name="T14" fmla="*/ 3 w 448"/>
                <a:gd name="T15" fmla="*/ 44 h 65"/>
                <a:gd name="T16" fmla="*/ 0 w 448"/>
                <a:gd name="T17" fmla="*/ 38 h 65"/>
                <a:gd name="T18" fmla="*/ 0 w 448"/>
                <a:gd name="T19" fmla="*/ 32 h 65"/>
                <a:gd name="T20" fmla="*/ 0 w 448"/>
                <a:gd name="T21" fmla="*/ 25 h 65"/>
                <a:gd name="T22" fmla="*/ 3 w 448"/>
                <a:gd name="T23" fmla="*/ 20 h 65"/>
                <a:gd name="T24" fmla="*/ 5 w 448"/>
                <a:gd name="T25" fmla="*/ 14 h 65"/>
                <a:gd name="T26" fmla="*/ 9 w 448"/>
                <a:gd name="T27" fmla="*/ 9 h 65"/>
                <a:gd name="T28" fmla="*/ 14 w 448"/>
                <a:gd name="T29" fmla="*/ 5 h 65"/>
                <a:gd name="T30" fmla="*/ 19 w 448"/>
                <a:gd name="T31" fmla="*/ 2 h 65"/>
                <a:gd name="T32" fmla="*/ 26 w 448"/>
                <a:gd name="T33" fmla="*/ 1 h 65"/>
                <a:gd name="T34" fmla="*/ 32 w 448"/>
                <a:gd name="T35" fmla="*/ 0 h 65"/>
                <a:gd name="T36" fmla="*/ 416 w 448"/>
                <a:gd name="T37" fmla="*/ 0 h 65"/>
                <a:gd name="T38" fmla="*/ 423 w 448"/>
                <a:gd name="T39" fmla="*/ 1 h 65"/>
                <a:gd name="T40" fmla="*/ 429 w 448"/>
                <a:gd name="T41" fmla="*/ 2 h 65"/>
                <a:gd name="T42" fmla="*/ 434 w 448"/>
                <a:gd name="T43" fmla="*/ 5 h 65"/>
                <a:gd name="T44" fmla="*/ 439 w 448"/>
                <a:gd name="T45" fmla="*/ 9 h 65"/>
                <a:gd name="T46" fmla="*/ 443 w 448"/>
                <a:gd name="T47" fmla="*/ 14 h 65"/>
                <a:gd name="T48" fmla="*/ 445 w 448"/>
                <a:gd name="T49" fmla="*/ 20 h 65"/>
                <a:gd name="T50" fmla="*/ 447 w 448"/>
                <a:gd name="T51" fmla="*/ 25 h 65"/>
                <a:gd name="T52" fmla="*/ 448 w 448"/>
                <a:gd name="T53" fmla="*/ 32 h 65"/>
                <a:gd name="T54" fmla="*/ 447 w 448"/>
                <a:gd name="T55" fmla="*/ 38 h 65"/>
                <a:gd name="T56" fmla="*/ 445 w 448"/>
                <a:gd name="T57" fmla="*/ 44 h 65"/>
                <a:gd name="T58" fmla="*/ 443 w 448"/>
                <a:gd name="T59" fmla="*/ 49 h 65"/>
                <a:gd name="T60" fmla="*/ 439 w 448"/>
                <a:gd name="T61" fmla="*/ 54 h 65"/>
                <a:gd name="T62" fmla="*/ 434 w 448"/>
                <a:gd name="T63" fmla="*/ 58 h 65"/>
                <a:gd name="T64" fmla="*/ 429 w 448"/>
                <a:gd name="T65" fmla="*/ 62 h 65"/>
                <a:gd name="T66" fmla="*/ 423 w 448"/>
                <a:gd name="T67" fmla="*/ 63 h 65"/>
                <a:gd name="T68" fmla="*/ 416 w 448"/>
                <a:gd name="T6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8" h="65">
                  <a:moveTo>
                    <a:pt x="416" y="65"/>
                  </a:moveTo>
                  <a:lnTo>
                    <a:pt x="32" y="65"/>
                  </a:lnTo>
                  <a:lnTo>
                    <a:pt x="26" y="63"/>
                  </a:lnTo>
                  <a:lnTo>
                    <a:pt x="19" y="62"/>
                  </a:lnTo>
                  <a:lnTo>
                    <a:pt x="14" y="58"/>
                  </a:lnTo>
                  <a:lnTo>
                    <a:pt x="9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416" y="0"/>
                  </a:lnTo>
                  <a:lnTo>
                    <a:pt x="423" y="1"/>
                  </a:lnTo>
                  <a:lnTo>
                    <a:pt x="429" y="2"/>
                  </a:lnTo>
                  <a:lnTo>
                    <a:pt x="434" y="5"/>
                  </a:lnTo>
                  <a:lnTo>
                    <a:pt x="439" y="9"/>
                  </a:lnTo>
                  <a:lnTo>
                    <a:pt x="443" y="14"/>
                  </a:lnTo>
                  <a:lnTo>
                    <a:pt x="445" y="20"/>
                  </a:lnTo>
                  <a:lnTo>
                    <a:pt x="447" y="25"/>
                  </a:lnTo>
                  <a:lnTo>
                    <a:pt x="448" y="32"/>
                  </a:lnTo>
                  <a:lnTo>
                    <a:pt x="447" y="38"/>
                  </a:lnTo>
                  <a:lnTo>
                    <a:pt x="445" y="44"/>
                  </a:lnTo>
                  <a:lnTo>
                    <a:pt x="443" y="49"/>
                  </a:lnTo>
                  <a:lnTo>
                    <a:pt x="439" y="54"/>
                  </a:lnTo>
                  <a:lnTo>
                    <a:pt x="434" y="58"/>
                  </a:lnTo>
                  <a:lnTo>
                    <a:pt x="429" y="62"/>
                  </a:lnTo>
                  <a:lnTo>
                    <a:pt x="423" y="63"/>
                  </a:lnTo>
                  <a:lnTo>
                    <a:pt x="416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9"/>
            <p:cNvSpPr>
              <a:spLocks/>
            </p:cNvSpPr>
            <p:nvPr/>
          </p:nvSpPr>
          <p:spPr bwMode="auto">
            <a:xfrm>
              <a:off x="9944100" y="3517900"/>
              <a:ext cx="177800" cy="25400"/>
            </a:xfrm>
            <a:custGeom>
              <a:avLst/>
              <a:gdLst>
                <a:gd name="T0" fmla="*/ 416 w 448"/>
                <a:gd name="T1" fmla="*/ 64 h 64"/>
                <a:gd name="T2" fmla="*/ 32 w 448"/>
                <a:gd name="T3" fmla="*/ 64 h 64"/>
                <a:gd name="T4" fmla="*/ 26 w 448"/>
                <a:gd name="T5" fmla="*/ 63 h 64"/>
                <a:gd name="T6" fmla="*/ 19 w 448"/>
                <a:gd name="T7" fmla="*/ 62 h 64"/>
                <a:gd name="T8" fmla="*/ 14 w 448"/>
                <a:gd name="T9" fmla="*/ 58 h 64"/>
                <a:gd name="T10" fmla="*/ 9 w 448"/>
                <a:gd name="T11" fmla="*/ 54 h 64"/>
                <a:gd name="T12" fmla="*/ 5 w 448"/>
                <a:gd name="T13" fmla="*/ 51 h 64"/>
                <a:gd name="T14" fmla="*/ 3 w 448"/>
                <a:gd name="T15" fmla="*/ 44 h 64"/>
                <a:gd name="T16" fmla="*/ 0 w 448"/>
                <a:gd name="T17" fmla="*/ 38 h 64"/>
                <a:gd name="T18" fmla="*/ 0 w 448"/>
                <a:gd name="T19" fmla="*/ 32 h 64"/>
                <a:gd name="T20" fmla="*/ 0 w 448"/>
                <a:gd name="T21" fmla="*/ 25 h 64"/>
                <a:gd name="T22" fmla="*/ 3 w 448"/>
                <a:gd name="T23" fmla="*/ 20 h 64"/>
                <a:gd name="T24" fmla="*/ 5 w 448"/>
                <a:gd name="T25" fmla="*/ 14 h 64"/>
                <a:gd name="T26" fmla="*/ 9 w 448"/>
                <a:gd name="T27" fmla="*/ 10 h 64"/>
                <a:gd name="T28" fmla="*/ 14 w 448"/>
                <a:gd name="T29" fmla="*/ 5 h 64"/>
                <a:gd name="T30" fmla="*/ 19 w 448"/>
                <a:gd name="T31" fmla="*/ 2 h 64"/>
                <a:gd name="T32" fmla="*/ 26 w 448"/>
                <a:gd name="T33" fmla="*/ 1 h 64"/>
                <a:gd name="T34" fmla="*/ 32 w 448"/>
                <a:gd name="T35" fmla="*/ 0 h 64"/>
                <a:gd name="T36" fmla="*/ 416 w 448"/>
                <a:gd name="T37" fmla="*/ 0 h 64"/>
                <a:gd name="T38" fmla="*/ 423 w 448"/>
                <a:gd name="T39" fmla="*/ 1 h 64"/>
                <a:gd name="T40" fmla="*/ 429 w 448"/>
                <a:gd name="T41" fmla="*/ 2 h 64"/>
                <a:gd name="T42" fmla="*/ 434 w 448"/>
                <a:gd name="T43" fmla="*/ 5 h 64"/>
                <a:gd name="T44" fmla="*/ 439 w 448"/>
                <a:gd name="T45" fmla="*/ 10 h 64"/>
                <a:gd name="T46" fmla="*/ 443 w 448"/>
                <a:gd name="T47" fmla="*/ 14 h 64"/>
                <a:gd name="T48" fmla="*/ 445 w 448"/>
                <a:gd name="T49" fmla="*/ 20 h 64"/>
                <a:gd name="T50" fmla="*/ 447 w 448"/>
                <a:gd name="T51" fmla="*/ 25 h 64"/>
                <a:gd name="T52" fmla="*/ 448 w 448"/>
                <a:gd name="T53" fmla="*/ 32 h 64"/>
                <a:gd name="T54" fmla="*/ 447 w 448"/>
                <a:gd name="T55" fmla="*/ 38 h 64"/>
                <a:gd name="T56" fmla="*/ 445 w 448"/>
                <a:gd name="T57" fmla="*/ 44 h 64"/>
                <a:gd name="T58" fmla="*/ 443 w 448"/>
                <a:gd name="T59" fmla="*/ 51 h 64"/>
                <a:gd name="T60" fmla="*/ 439 w 448"/>
                <a:gd name="T61" fmla="*/ 54 h 64"/>
                <a:gd name="T62" fmla="*/ 434 w 448"/>
                <a:gd name="T63" fmla="*/ 58 h 64"/>
                <a:gd name="T64" fmla="*/ 429 w 448"/>
                <a:gd name="T65" fmla="*/ 62 h 64"/>
                <a:gd name="T66" fmla="*/ 423 w 448"/>
                <a:gd name="T67" fmla="*/ 63 h 64"/>
                <a:gd name="T68" fmla="*/ 416 w 448"/>
                <a:gd name="T6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8" h="64">
                  <a:moveTo>
                    <a:pt x="416" y="64"/>
                  </a:moveTo>
                  <a:lnTo>
                    <a:pt x="32" y="64"/>
                  </a:lnTo>
                  <a:lnTo>
                    <a:pt x="26" y="63"/>
                  </a:lnTo>
                  <a:lnTo>
                    <a:pt x="19" y="62"/>
                  </a:lnTo>
                  <a:lnTo>
                    <a:pt x="14" y="58"/>
                  </a:lnTo>
                  <a:lnTo>
                    <a:pt x="9" y="54"/>
                  </a:lnTo>
                  <a:lnTo>
                    <a:pt x="5" y="51"/>
                  </a:lnTo>
                  <a:lnTo>
                    <a:pt x="3" y="44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416" y="0"/>
                  </a:lnTo>
                  <a:lnTo>
                    <a:pt x="423" y="1"/>
                  </a:lnTo>
                  <a:lnTo>
                    <a:pt x="429" y="2"/>
                  </a:lnTo>
                  <a:lnTo>
                    <a:pt x="434" y="5"/>
                  </a:lnTo>
                  <a:lnTo>
                    <a:pt x="439" y="10"/>
                  </a:lnTo>
                  <a:lnTo>
                    <a:pt x="443" y="14"/>
                  </a:lnTo>
                  <a:lnTo>
                    <a:pt x="445" y="20"/>
                  </a:lnTo>
                  <a:lnTo>
                    <a:pt x="447" y="25"/>
                  </a:lnTo>
                  <a:lnTo>
                    <a:pt x="448" y="32"/>
                  </a:lnTo>
                  <a:lnTo>
                    <a:pt x="447" y="38"/>
                  </a:lnTo>
                  <a:lnTo>
                    <a:pt x="445" y="44"/>
                  </a:lnTo>
                  <a:lnTo>
                    <a:pt x="443" y="51"/>
                  </a:lnTo>
                  <a:lnTo>
                    <a:pt x="439" y="54"/>
                  </a:lnTo>
                  <a:lnTo>
                    <a:pt x="434" y="58"/>
                  </a:lnTo>
                  <a:lnTo>
                    <a:pt x="429" y="62"/>
                  </a:lnTo>
                  <a:lnTo>
                    <a:pt x="423" y="63"/>
                  </a:lnTo>
                  <a:lnTo>
                    <a:pt x="416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143762" y="1848406"/>
            <a:ext cx="284163" cy="284162"/>
            <a:chOff x="8755063" y="3059113"/>
            <a:chExt cx="284163" cy="284162"/>
          </a:xfrm>
          <a:solidFill>
            <a:schemeClr val="bg1"/>
          </a:solidFill>
        </p:grpSpPr>
        <p:sp>
          <p:nvSpPr>
            <p:cNvPr id="28" name="Freeform 303"/>
            <p:cNvSpPr>
              <a:spLocks noEditPoints="1"/>
            </p:cNvSpPr>
            <p:nvPr/>
          </p:nvSpPr>
          <p:spPr bwMode="auto">
            <a:xfrm>
              <a:off x="8829675" y="3136900"/>
              <a:ext cx="133350" cy="130175"/>
            </a:xfrm>
            <a:custGeom>
              <a:avLst/>
              <a:gdLst>
                <a:gd name="T0" fmla="*/ 272 w 419"/>
                <a:gd name="T1" fmla="*/ 240 h 412"/>
                <a:gd name="T2" fmla="*/ 269 w 419"/>
                <a:gd name="T3" fmla="*/ 249 h 412"/>
                <a:gd name="T4" fmla="*/ 309 w 419"/>
                <a:gd name="T5" fmla="*/ 351 h 412"/>
                <a:gd name="T6" fmla="*/ 214 w 419"/>
                <a:gd name="T7" fmla="*/ 278 h 412"/>
                <a:gd name="T8" fmla="*/ 205 w 419"/>
                <a:gd name="T9" fmla="*/ 278 h 412"/>
                <a:gd name="T10" fmla="*/ 109 w 419"/>
                <a:gd name="T11" fmla="*/ 351 h 412"/>
                <a:gd name="T12" fmla="*/ 149 w 419"/>
                <a:gd name="T13" fmla="*/ 249 h 412"/>
                <a:gd name="T14" fmla="*/ 147 w 419"/>
                <a:gd name="T15" fmla="*/ 240 h 412"/>
                <a:gd name="T16" fmla="*/ 59 w 419"/>
                <a:gd name="T17" fmla="*/ 174 h 412"/>
                <a:gd name="T18" fmla="*/ 153 w 419"/>
                <a:gd name="T19" fmla="*/ 173 h 412"/>
                <a:gd name="T20" fmla="*/ 161 w 419"/>
                <a:gd name="T21" fmla="*/ 169 h 412"/>
                <a:gd name="T22" fmla="*/ 209 w 419"/>
                <a:gd name="T23" fmla="*/ 54 h 412"/>
                <a:gd name="T24" fmla="*/ 257 w 419"/>
                <a:gd name="T25" fmla="*/ 168 h 412"/>
                <a:gd name="T26" fmla="*/ 265 w 419"/>
                <a:gd name="T27" fmla="*/ 173 h 412"/>
                <a:gd name="T28" fmla="*/ 359 w 419"/>
                <a:gd name="T29" fmla="*/ 174 h 412"/>
                <a:gd name="T30" fmla="*/ 404 w 419"/>
                <a:gd name="T31" fmla="*/ 144 h 412"/>
                <a:gd name="T32" fmla="*/ 223 w 419"/>
                <a:gd name="T33" fmla="*/ 9 h 412"/>
                <a:gd name="T34" fmla="*/ 218 w 419"/>
                <a:gd name="T35" fmla="*/ 3 h 412"/>
                <a:gd name="T36" fmla="*/ 209 w 419"/>
                <a:gd name="T37" fmla="*/ 0 h 412"/>
                <a:gd name="T38" fmla="*/ 209 w 419"/>
                <a:gd name="T39" fmla="*/ 0 h 412"/>
                <a:gd name="T40" fmla="*/ 201 w 419"/>
                <a:gd name="T41" fmla="*/ 3 h 412"/>
                <a:gd name="T42" fmla="*/ 196 w 419"/>
                <a:gd name="T43" fmla="*/ 9 h 412"/>
                <a:gd name="T44" fmla="*/ 14 w 419"/>
                <a:gd name="T45" fmla="*/ 144 h 412"/>
                <a:gd name="T46" fmla="*/ 6 w 419"/>
                <a:gd name="T47" fmla="*/ 146 h 412"/>
                <a:gd name="T48" fmla="*/ 0 w 419"/>
                <a:gd name="T49" fmla="*/ 154 h 412"/>
                <a:gd name="T50" fmla="*/ 0 w 419"/>
                <a:gd name="T51" fmla="*/ 163 h 412"/>
                <a:gd name="T52" fmla="*/ 6 w 419"/>
                <a:gd name="T53" fmla="*/ 171 h 412"/>
                <a:gd name="T54" fmla="*/ 60 w 419"/>
                <a:gd name="T55" fmla="*/ 392 h 412"/>
                <a:gd name="T56" fmla="*/ 60 w 419"/>
                <a:gd name="T57" fmla="*/ 402 h 412"/>
                <a:gd name="T58" fmla="*/ 66 w 419"/>
                <a:gd name="T59" fmla="*/ 410 h 412"/>
                <a:gd name="T60" fmla="*/ 74 w 419"/>
                <a:gd name="T61" fmla="*/ 412 h 412"/>
                <a:gd name="T62" fmla="*/ 84 w 419"/>
                <a:gd name="T63" fmla="*/ 409 h 412"/>
                <a:gd name="T64" fmla="*/ 334 w 419"/>
                <a:gd name="T65" fmla="*/ 409 h 412"/>
                <a:gd name="T66" fmla="*/ 344 w 419"/>
                <a:gd name="T67" fmla="*/ 412 h 412"/>
                <a:gd name="T68" fmla="*/ 352 w 419"/>
                <a:gd name="T69" fmla="*/ 410 h 412"/>
                <a:gd name="T70" fmla="*/ 359 w 419"/>
                <a:gd name="T71" fmla="*/ 402 h 412"/>
                <a:gd name="T72" fmla="*/ 358 w 419"/>
                <a:gd name="T73" fmla="*/ 392 h 412"/>
                <a:gd name="T74" fmla="*/ 412 w 419"/>
                <a:gd name="T75" fmla="*/ 171 h 412"/>
                <a:gd name="T76" fmla="*/ 417 w 419"/>
                <a:gd name="T77" fmla="*/ 163 h 412"/>
                <a:gd name="T78" fmla="*/ 417 w 419"/>
                <a:gd name="T79" fmla="*/ 154 h 412"/>
                <a:gd name="T80" fmla="*/ 412 w 419"/>
                <a:gd name="T81" fmla="*/ 146 h 412"/>
                <a:gd name="T82" fmla="*/ 404 w 419"/>
                <a:gd name="T83" fmla="*/ 14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9" h="412">
                  <a:moveTo>
                    <a:pt x="275" y="236"/>
                  </a:moveTo>
                  <a:lnTo>
                    <a:pt x="272" y="240"/>
                  </a:lnTo>
                  <a:lnTo>
                    <a:pt x="270" y="245"/>
                  </a:lnTo>
                  <a:lnTo>
                    <a:pt x="269" y="249"/>
                  </a:lnTo>
                  <a:lnTo>
                    <a:pt x="270" y="254"/>
                  </a:lnTo>
                  <a:lnTo>
                    <a:pt x="309" y="351"/>
                  </a:lnTo>
                  <a:lnTo>
                    <a:pt x="219" y="280"/>
                  </a:lnTo>
                  <a:lnTo>
                    <a:pt x="214" y="278"/>
                  </a:lnTo>
                  <a:lnTo>
                    <a:pt x="209" y="277"/>
                  </a:lnTo>
                  <a:lnTo>
                    <a:pt x="205" y="278"/>
                  </a:lnTo>
                  <a:lnTo>
                    <a:pt x="200" y="280"/>
                  </a:lnTo>
                  <a:lnTo>
                    <a:pt x="109" y="351"/>
                  </a:lnTo>
                  <a:lnTo>
                    <a:pt x="148" y="254"/>
                  </a:lnTo>
                  <a:lnTo>
                    <a:pt x="149" y="249"/>
                  </a:lnTo>
                  <a:lnTo>
                    <a:pt x="149" y="245"/>
                  </a:lnTo>
                  <a:lnTo>
                    <a:pt x="147" y="240"/>
                  </a:lnTo>
                  <a:lnTo>
                    <a:pt x="144" y="236"/>
                  </a:lnTo>
                  <a:lnTo>
                    <a:pt x="59" y="174"/>
                  </a:lnTo>
                  <a:lnTo>
                    <a:pt x="149" y="174"/>
                  </a:lnTo>
                  <a:lnTo>
                    <a:pt x="153" y="173"/>
                  </a:lnTo>
                  <a:lnTo>
                    <a:pt x="158" y="171"/>
                  </a:lnTo>
                  <a:lnTo>
                    <a:pt x="161" y="169"/>
                  </a:lnTo>
                  <a:lnTo>
                    <a:pt x="163" y="164"/>
                  </a:lnTo>
                  <a:lnTo>
                    <a:pt x="209" y="54"/>
                  </a:lnTo>
                  <a:lnTo>
                    <a:pt x="255" y="164"/>
                  </a:lnTo>
                  <a:lnTo>
                    <a:pt x="257" y="168"/>
                  </a:lnTo>
                  <a:lnTo>
                    <a:pt x="260" y="171"/>
                  </a:lnTo>
                  <a:lnTo>
                    <a:pt x="265" y="173"/>
                  </a:lnTo>
                  <a:lnTo>
                    <a:pt x="269" y="174"/>
                  </a:lnTo>
                  <a:lnTo>
                    <a:pt x="359" y="174"/>
                  </a:lnTo>
                  <a:lnTo>
                    <a:pt x="275" y="236"/>
                  </a:lnTo>
                  <a:close/>
                  <a:moveTo>
                    <a:pt x="404" y="144"/>
                  </a:moveTo>
                  <a:lnTo>
                    <a:pt x="278" y="144"/>
                  </a:lnTo>
                  <a:lnTo>
                    <a:pt x="223" y="9"/>
                  </a:lnTo>
                  <a:lnTo>
                    <a:pt x="221" y="5"/>
                  </a:lnTo>
                  <a:lnTo>
                    <a:pt x="218" y="3"/>
                  </a:lnTo>
                  <a:lnTo>
                    <a:pt x="214" y="1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05" y="1"/>
                  </a:lnTo>
                  <a:lnTo>
                    <a:pt x="201" y="3"/>
                  </a:lnTo>
                  <a:lnTo>
                    <a:pt x="198" y="5"/>
                  </a:lnTo>
                  <a:lnTo>
                    <a:pt x="196" y="9"/>
                  </a:lnTo>
                  <a:lnTo>
                    <a:pt x="139" y="144"/>
                  </a:lnTo>
                  <a:lnTo>
                    <a:pt x="14" y="144"/>
                  </a:lnTo>
                  <a:lnTo>
                    <a:pt x="10" y="144"/>
                  </a:lnTo>
                  <a:lnTo>
                    <a:pt x="6" y="146"/>
                  </a:lnTo>
                  <a:lnTo>
                    <a:pt x="3" y="149"/>
                  </a:lnTo>
                  <a:lnTo>
                    <a:pt x="0" y="154"/>
                  </a:lnTo>
                  <a:lnTo>
                    <a:pt x="0" y="158"/>
                  </a:lnTo>
                  <a:lnTo>
                    <a:pt x="0" y="163"/>
                  </a:lnTo>
                  <a:lnTo>
                    <a:pt x="3" y="168"/>
                  </a:lnTo>
                  <a:lnTo>
                    <a:pt x="6" y="171"/>
                  </a:lnTo>
                  <a:lnTo>
                    <a:pt x="116" y="253"/>
                  </a:lnTo>
                  <a:lnTo>
                    <a:pt x="60" y="392"/>
                  </a:lnTo>
                  <a:lnTo>
                    <a:pt x="59" y="397"/>
                  </a:lnTo>
                  <a:lnTo>
                    <a:pt x="60" y="402"/>
                  </a:lnTo>
                  <a:lnTo>
                    <a:pt x="62" y="406"/>
                  </a:lnTo>
                  <a:lnTo>
                    <a:pt x="66" y="410"/>
                  </a:lnTo>
                  <a:lnTo>
                    <a:pt x="70" y="412"/>
                  </a:lnTo>
                  <a:lnTo>
                    <a:pt x="74" y="412"/>
                  </a:lnTo>
                  <a:lnTo>
                    <a:pt x="80" y="412"/>
                  </a:lnTo>
                  <a:lnTo>
                    <a:pt x="84" y="409"/>
                  </a:lnTo>
                  <a:lnTo>
                    <a:pt x="209" y="311"/>
                  </a:lnTo>
                  <a:lnTo>
                    <a:pt x="334" y="409"/>
                  </a:lnTo>
                  <a:lnTo>
                    <a:pt x="338" y="411"/>
                  </a:lnTo>
                  <a:lnTo>
                    <a:pt x="344" y="412"/>
                  </a:lnTo>
                  <a:lnTo>
                    <a:pt x="348" y="412"/>
                  </a:lnTo>
                  <a:lnTo>
                    <a:pt x="352" y="410"/>
                  </a:lnTo>
                  <a:lnTo>
                    <a:pt x="357" y="406"/>
                  </a:lnTo>
                  <a:lnTo>
                    <a:pt x="359" y="402"/>
                  </a:lnTo>
                  <a:lnTo>
                    <a:pt x="359" y="397"/>
                  </a:lnTo>
                  <a:lnTo>
                    <a:pt x="358" y="392"/>
                  </a:lnTo>
                  <a:lnTo>
                    <a:pt x="302" y="253"/>
                  </a:lnTo>
                  <a:lnTo>
                    <a:pt x="412" y="171"/>
                  </a:lnTo>
                  <a:lnTo>
                    <a:pt x="415" y="168"/>
                  </a:lnTo>
                  <a:lnTo>
                    <a:pt x="417" y="163"/>
                  </a:lnTo>
                  <a:lnTo>
                    <a:pt x="419" y="159"/>
                  </a:lnTo>
                  <a:lnTo>
                    <a:pt x="417" y="154"/>
                  </a:lnTo>
                  <a:lnTo>
                    <a:pt x="415" y="149"/>
                  </a:lnTo>
                  <a:lnTo>
                    <a:pt x="412" y="146"/>
                  </a:lnTo>
                  <a:lnTo>
                    <a:pt x="408" y="144"/>
                  </a:lnTo>
                  <a:lnTo>
                    <a:pt x="404" y="144"/>
                  </a:lnTo>
                  <a:lnTo>
                    <a:pt x="40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04"/>
            <p:cNvSpPr>
              <a:spLocks noEditPoints="1"/>
            </p:cNvSpPr>
            <p:nvPr/>
          </p:nvSpPr>
          <p:spPr bwMode="auto">
            <a:xfrm>
              <a:off x="8755063" y="3059113"/>
              <a:ext cx="284163" cy="284162"/>
            </a:xfrm>
            <a:custGeom>
              <a:avLst/>
              <a:gdLst>
                <a:gd name="T0" fmla="*/ 785 w 897"/>
                <a:gd name="T1" fmla="*/ 525 h 897"/>
                <a:gd name="T2" fmla="*/ 730 w 897"/>
                <a:gd name="T3" fmla="*/ 642 h 897"/>
                <a:gd name="T4" fmla="*/ 638 w 897"/>
                <a:gd name="T5" fmla="*/ 732 h 897"/>
                <a:gd name="T6" fmla="*/ 520 w 897"/>
                <a:gd name="T7" fmla="*/ 784 h 897"/>
                <a:gd name="T8" fmla="*/ 390 w 897"/>
                <a:gd name="T9" fmla="*/ 789 h 897"/>
                <a:gd name="T10" fmla="*/ 375 w 897"/>
                <a:gd name="T11" fmla="*/ 784 h 897"/>
                <a:gd name="T12" fmla="*/ 259 w 897"/>
                <a:gd name="T13" fmla="*/ 732 h 897"/>
                <a:gd name="T14" fmla="*/ 166 w 897"/>
                <a:gd name="T15" fmla="*/ 642 h 897"/>
                <a:gd name="T16" fmla="*/ 111 w 897"/>
                <a:gd name="T17" fmla="*/ 525 h 897"/>
                <a:gd name="T18" fmla="*/ 38 w 897"/>
                <a:gd name="T19" fmla="*/ 448 h 897"/>
                <a:gd name="T20" fmla="*/ 111 w 897"/>
                <a:gd name="T21" fmla="*/ 372 h 897"/>
                <a:gd name="T22" fmla="*/ 166 w 897"/>
                <a:gd name="T23" fmla="*/ 254 h 897"/>
                <a:gd name="T24" fmla="*/ 259 w 897"/>
                <a:gd name="T25" fmla="*/ 164 h 897"/>
                <a:gd name="T26" fmla="*/ 376 w 897"/>
                <a:gd name="T27" fmla="*/ 113 h 897"/>
                <a:gd name="T28" fmla="*/ 507 w 897"/>
                <a:gd name="T29" fmla="*/ 108 h 897"/>
                <a:gd name="T30" fmla="*/ 605 w 897"/>
                <a:gd name="T31" fmla="*/ 69 h 897"/>
                <a:gd name="T32" fmla="*/ 648 w 897"/>
                <a:gd name="T33" fmla="*/ 167 h 897"/>
                <a:gd name="T34" fmla="*/ 736 w 897"/>
                <a:gd name="T35" fmla="*/ 262 h 897"/>
                <a:gd name="T36" fmla="*/ 784 w 897"/>
                <a:gd name="T37" fmla="*/ 382 h 897"/>
                <a:gd name="T38" fmla="*/ 897 w 897"/>
                <a:gd name="T39" fmla="*/ 448 h 897"/>
                <a:gd name="T40" fmla="*/ 817 w 897"/>
                <a:gd name="T41" fmla="*/ 375 h 897"/>
                <a:gd name="T42" fmla="*/ 863 w 897"/>
                <a:gd name="T43" fmla="*/ 277 h 897"/>
                <a:gd name="T44" fmla="*/ 761 w 897"/>
                <a:gd name="T45" fmla="*/ 239 h 897"/>
                <a:gd name="T46" fmla="*/ 766 w 897"/>
                <a:gd name="T47" fmla="*/ 131 h 897"/>
                <a:gd name="T48" fmla="*/ 658 w 897"/>
                <a:gd name="T49" fmla="*/ 136 h 897"/>
                <a:gd name="T50" fmla="*/ 620 w 897"/>
                <a:gd name="T51" fmla="*/ 34 h 897"/>
                <a:gd name="T52" fmla="*/ 522 w 897"/>
                <a:gd name="T53" fmla="*/ 80 h 897"/>
                <a:gd name="T54" fmla="*/ 448 w 897"/>
                <a:gd name="T55" fmla="*/ 0 h 897"/>
                <a:gd name="T56" fmla="*/ 375 w 897"/>
                <a:gd name="T57" fmla="*/ 80 h 897"/>
                <a:gd name="T58" fmla="*/ 277 w 897"/>
                <a:gd name="T59" fmla="*/ 34 h 897"/>
                <a:gd name="T60" fmla="*/ 239 w 897"/>
                <a:gd name="T61" fmla="*/ 136 h 897"/>
                <a:gd name="T62" fmla="*/ 131 w 897"/>
                <a:gd name="T63" fmla="*/ 131 h 897"/>
                <a:gd name="T64" fmla="*/ 136 w 897"/>
                <a:gd name="T65" fmla="*/ 239 h 897"/>
                <a:gd name="T66" fmla="*/ 34 w 897"/>
                <a:gd name="T67" fmla="*/ 277 h 897"/>
                <a:gd name="T68" fmla="*/ 79 w 897"/>
                <a:gd name="T69" fmla="*/ 375 h 897"/>
                <a:gd name="T70" fmla="*/ 0 w 897"/>
                <a:gd name="T71" fmla="*/ 449 h 897"/>
                <a:gd name="T72" fmla="*/ 79 w 897"/>
                <a:gd name="T73" fmla="*/ 522 h 897"/>
                <a:gd name="T74" fmla="*/ 34 w 897"/>
                <a:gd name="T75" fmla="*/ 620 h 897"/>
                <a:gd name="T76" fmla="*/ 136 w 897"/>
                <a:gd name="T77" fmla="*/ 657 h 897"/>
                <a:gd name="T78" fmla="*/ 131 w 897"/>
                <a:gd name="T79" fmla="*/ 765 h 897"/>
                <a:gd name="T80" fmla="*/ 239 w 897"/>
                <a:gd name="T81" fmla="*/ 761 h 897"/>
                <a:gd name="T82" fmla="*/ 277 w 897"/>
                <a:gd name="T83" fmla="*/ 863 h 897"/>
                <a:gd name="T84" fmla="*/ 375 w 897"/>
                <a:gd name="T85" fmla="*/ 817 h 897"/>
                <a:gd name="T86" fmla="*/ 448 w 897"/>
                <a:gd name="T87" fmla="*/ 897 h 897"/>
                <a:gd name="T88" fmla="*/ 522 w 897"/>
                <a:gd name="T89" fmla="*/ 817 h 897"/>
                <a:gd name="T90" fmla="*/ 620 w 897"/>
                <a:gd name="T91" fmla="*/ 863 h 897"/>
                <a:gd name="T92" fmla="*/ 658 w 897"/>
                <a:gd name="T93" fmla="*/ 761 h 897"/>
                <a:gd name="T94" fmla="*/ 766 w 897"/>
                <a:gd name="T95" fmla="*/ 765 h 897"/>
                <a:gd name="T96" fmla="*/ 761 w 897"/>
                <a:gd name="T97" fmla="*/ 657 h 897"/>
                <a:gd name="T98" fmla="*/ 863 w 897"/>
                <a:gd name="T99" fmla="*/ 620 h 897"/>
                <a:gd name="T100" fmla="*/ 817 w 897"/>
                <a:gd name="T101" fmla="*/ 522 h 897"/>
                <a:gd name="T102" fmla="*/ 897 w 897"/>
                <a:gd name="T103" fmla="*/ 449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97" h="897">
                  <a:moveTo>
                    <a:pt x="789" y="507"/>
                  </a:moveTo>
                  <a:lnTo>
                    <a:pt x="785" y="511"/>
                  </a:lnTo>
                  <a:lnTo>
                    <a:pt x="784" y="515"/>
                  </a:lnTo>
                  <a:lnTo>
                    <a:pt x="784" y="521"/>
                  </a:lnTo>
                  <a:lnTo>
                    <a:pt x="785" y="525"/>
                  </a:lnTo>
                  <a:lnTo>
                    <a:pt x="828" y="605"/>
                  </a:lnTo>
                  <a:lnTo>
                    <a:pt x="741" y="633"/>
                  </a:lnTo>
                  <a:lnTo>
                    <a:pt x="736" y="635"/>
                  </a:lnTo>
                  <a:lnTo>
                    <a:pt x="732" y="638"/>
                  </a:lnTo>
                  <a:lnTo>
                    <a:pt x="730" y="642"/>
                  </a:lnTo>
                  <a:lnTo>
                    <a:pt x="730" y="648"/>
                  </a:lnTo>
                  <a:lnTo>
                    <a:pt x="738" y="739"/>
                  </a:lnTo>
                  <a:lnTo>
                    <a:pt x="648" y="730"/>
                  </a:lnTo>
                  <a:lnTo>
                    <a:pt x="643" y="730"/>
                  </a:lnTo>
                  <a:lnTo>
                    <a:pt x="638" y="732"/>
                  </a:lnTo>
                  <a:lnTo>
                    <a:pt x="634" y="737"/>
                  </a:lnTo>
                  <a:lnTo>
                    <a:pt x="632" y="741"/>
                  </a:lnTo>
                  <a:lnTo>
                    <a:pt x="605" y="827"/>
                  </a:lnTo>
                  <a:lnTo>
                    <a:pt x="525" y="785"/>
                  </a:lnTo>
                  <a:lnTo>
                    <a:pt x="520" y="784"/>
                  </a:lnTo>
                  <a:lnTo>
                    <a:pt x="515" y="784"/>
                  </a:lnTo>
                  <a:lnTo>
                    <a:pt x="510" y="786"/>
                  </a:lnTo>
                  <a:lnTo>
                    <a:pt x="507" y="789"/>
                  </a:lnTo>
                  <a:lnTo>
                    <a:pt x="448" y="858"/>
                  </a:lnTo>
                  <a:lnTo>
                    <a:pt x="390" y="789"/>
                  </a:lnTo>
                  <a:lnTo>
                    <a:pt x="388" y="787"/>
                  </a:lnTo>
                  <a:lnTo>
                    <a:pt x="385" y="785"/>
                  </a:lnTo>
                  <a:lnTo>
                    <a:pt x="382" y="784"/>
                  </a:lnTo>
                  <a:lnTo>
                    <a:pt x="378" y="784"/>
                  </a:lnTo>
                  <a:lnTo>
                    <a:pt x="375" y="784"/>
                  </a:lnTo>
                  <a:lnTo>
                    <a:pt x="372" y="785"/>
                  </a:lnTo>
                  <a:lnTo>
                    <a:pt x="291" y="827"/>
                  </a:lnTo>
                  <a:lnTo>
                    <a:pt x="264" y="741"/>
                  </a:lnTo>
                  <a:lnTo>
                    <a:pt x="262" y="737"/>
                  </a:lnTo>
                  <a:lnTo>
                    <a:pt x="259" y="732"/>
                  </a:lnTo>
                  <a:lnTo>
                    <a:pt x="253" y="731"/>
                  </a:lnTo>
                  <a:lnTo>
                    <a:pt x="249" y="730"/>
                  </a:lnTo>
                  <a:lnTo>
                    <a:pt x="158" y="739"/>
                  </a:lnTo>
                  <a:lnTo>
                    <a:pt x="167" y="648"/>
                  </a:lnTo>
                  <a:lnTo>
                    <a:pt x="166" y="642"/>
                  </a:lnTo>
                  <a:lnTo>
                    <a:pt x="163" y="638"/>
                  </a:lnTo>
                  <a:lnTo>
                    <a:pt x="160" y="635"/>
                  </a:lnTo>
                  <a:lnTo>
                    <a:pt x="156" y="633"/>
                  </a:lnTo>
                  <a:lnTo>
                    <a:pt x="69" y="605"/>
                  </a:lnTo>
                  <a:lnTo>
                    <a:pt x="111" y="525"/>
                  </a:lnTo>
                  <a:lnTo>
                    <a:pt x="113" y="521"/>
                  </a:lnTo>
                  <a:lnTo>
                    <a:pt x="113" y="515"/>
                  </a:lnTo>
                  <a:lnTo>
                    <a:pt x="111" y="511"/>
                  </a:lnTo>
                  <a:lnTo>
                    <a:pt x="108" y="507"/>
                  </a:lnTo>
                  <a:lnTo>
                    <a:pt x="38" y="448"/>
                  </a:lnTo>
                  <a:lnTo>
                    <a:pt x="108" y="390"/>
                  </a:lnTo>
                  <a:lnTo>
                    <a:pt x="111" y="386"/>
                  </a:lnTo>
                  <a:lnTo>
                    <a:pt x="113" y="382"/>
                  </a:lnTo>
                  <a:lnTo>
                    <a:pt x="113" y="377"/>
                  </a:lnTo>
                  <a:lnTo>
                    <a:pt x="111" y="372"/>
                  </a:lnTo>
                  <a:lnTo>
                    <a:pt x="69" y="292"/>
                  </a:lnTo>
                  <a:lnTo>
                    <a:pt x="156" y="264"/>
                  </a:lnTo>
                  <a:lnTo>
                    <a:pt x="160" y="262"/>
                  </a:lnTo>
                  <a:lnTo>
                    <a:pt x="163" y="259"/>
                  </a:lnTo>
                  <a:lnTo>
                    <a:pt x="166" y="254"/>
                  </a:lnTo>
                  <a:lnTo>
                    <a:pt x="167" y="249"/>
                  </a:lnTo>
                  <a:lnTo>
                    <a:pt x="158" y="158"/>
                  </a:lnTo>
                  <a:lnTo>
                    <a:pt x="249" y="167"/>
                  </a:lnTo>
                  <a:lnTo>
                    <a:pt x="253" y="167"/>
                  </a:lnTo>
                  <a:lnTo>
                    <a:pt x="259" y="164"/>
                  </a:lnTo>
                  <a:lnTo>
                    <a:pt x="262" y="160"/>
                  </a:lnTo>
                  <a:lnTo>
                    <a:pt x="264" y="156"/>
                  </a:lnTo>
                  <a:lnTo>
                    <a:pt x="291" y="69"/>
                  </a:lnTo>
                  <a:lnTo>
                    <a:pt x="372" y="112"/>
                  </a:lnTo>
                  <a:lnTo>
                    <a:pt x="376" y="113"/>
                  </a:lnTo>
                  <a:lnTo>
                    <a:pt x="382" y="113"/>
                  </a:lnTo>
                  <a:lnTo>
                    <a:pt x="386" y="111"/>
                  </a:lnTo>
                  <a:lnTo>
                    <a:pt x="390" y="108"/>
                  </a:lnTo>
                  <a:lnTo>
                    <a:pt x="448" y="38"/>
                  </a:lnTo>
                  <a:lnTo>
                    <a:pt x="507" y="108"/>
                  </a:lnTo>
                  <a:lnTo>
                    <a:pt x="510" y="111"/>
                  </a:lnTo>
                  <a:lnTo>
                    <a:pt x="515" y="113"/>
                  </a:lnTo>
                  <a:lnTo>
                    <a:pt x="520" y="113"/>
                  </a:lnTo>
                  <a:lnTo>
                    <a:pt x="525" y="112"/>
                  </a:lnTo>
                  <a:lnTo>
                    <a:pt x="605" y="69"/>
                  </a:lnTo>
                  <a:lnTo>
                    <a:pt x="632" y="156"/>
                  </a:lnTo>
                  <a:lnTo>
                    <a:pt x="634" y="160"/>
                  </a:lnTo>
                  <a:lnTo>
                    <a:pt x="638" y="164"/>
                  </a:lnTo>
                  <a:lnTo>
                    <a:pt x="643" y="167"/>
                  </a:lnTo>
                  <a:lnTo>
                    <a:pt x="648" y="167"/>
                  </a:lnTo>
                  <a:lnTo>
                    <a:pt x="738" y="158"/>
                  </a:lnTo>
                  <a:lnTo>
                    <a:pt x="730" y="249"/>
                  </a:lnTo>
                  <a:lnTo>
                    <a:pt x="730" y="254"/>
                  </a:lnTo>
                  <a:lnTo>
                    <a:pt x="732" y="259"/>
                  </a:lnTo>
                  <a:lnTo>
                    <a:pt x="736" y="262"/>
                  </a:lnTo>
                  <a:lnTo>
                    <a:pt x="741" y="264"/>
                  </a:lnTo>
                  <a:lnTo>
                    <a:pt x="828" y="292"/>
                  </a:lnTo>
                  <a:lnTo>
                    <a:pt x="785" y="372"/>
                  </a:lnTo>
                  <a:lnTo>
                    <a:pt x="784" y="376"/>
                  </a:lnTo>
                  <a:lnTo>
                    <a:pt x="784" y="382"/>
                  </a:lnTo>
                  <a:lnTo>
                    <a:pt x="785" y="387"/>
                  </a:lnTo>
                  <a:lnTo>
                    <a:pt x="789" y="390"/>
                  </a:lnTo>
                  <a:lnTo>
                    <a:pt x="859" y="448"/>
                  </a:lnTo>
                  <a:lnTo>
                    <a:pt x="789" y="507"/>
                  </a:lnTo>
                  <a:close/>
                  <a:moveTo>
                    <a:pt x="897" y="448"/>
                  </a:moveTo>
                  <a:lnTo>
                    <a:pt x="896" y="445"/>
                  </a:lnTo>
                  <a:lnTo>
                    <a:pt x="895" y="442"/>
                  </a:lnTo>
                  <a:lnTo>
                    <a:pt x="894" y="439"/>
                  </a:lnTo>
                  <a:lnTo>
                    <a:pt x="892" y="437"/>
                  </a:lnTo>
                  <a:lnTo>
                    <a:pt x="817" y="375"/>
                  </a:lnTo>
                  <a:lnTo>
                    <a:pt x="862" y="290"/>
                  </a:lnTo>
                  <a:lnTo>
                    <a:pt x="863" y="286"/>
                  </a:lnTo>
                  <a:lnTo>
                    <a:pt x="864" y="283"/>
                  </a:lnTo>
                  <a:lnTo>
                    <a:pt x="864" y="280"/>
                  </a:lnTo>
                  <a:lnTo>
                    <a:pt x="863" y="277"/>
                  </a:lnTo>
                  <a:lnTo>
                    <a:pt x="861" y="273"/>
                  </a:lnTo>
                  <a:lnTo>
                    <a:pt x="859" y="271"/>
                  </a:lnTo>
                  <a:lnTo>
                    <a:pt x="856" y="269"/>
                  </a:lnTo>
                  <a:lnTo>
                    <a:pt x="853" y="268"/>
                  </a:lnTo>
                  <a:lnTo>
                    <a:pt x="761" y="239"/>
                  </a:lnTo>
                  <a:lnTo>
                    <a:pt x="770" y="143"/>
                  </a:lnTo>
                  <a:lnTo>
                    <a:pt x="770" y="140"/>
                  </a:lnTo>
                  <a:lnTo>
                    <a:pt x="769" y="137"/>
                  </a:lnTo>
                  <a:lnTo>
                    <a:pt x="768" y="133"/>
                  </a:lnTo>
                  <a:lnTo>
                    <a:pt x="766" y="131"/>
                  </a:lnTo>
                  <a:lnTo>
                    <a:pt x="762" y="129"/>
                  </a:lnTo>
                  <a:lnTo>
                    <a:pt x="760" y="128"/>
                  </a:lnTo>
                  <a:lnTo>
                    <a:pt x="757" y="127"/>
                  </a:lnTo>
                  <a:lnTo>
                    <a:pt x="754" y="127"/>
                  </a:lnTo>
                  <a:lnTo>
                    <a:pt x="658" y="136"/>
                  </a:lnTo>
                  <a:lnTo>
                    <a:pt x="629" y="44"/>
                  </a:lnTo>
                  <a:lnTo>
                    <a:pt x="627" y="40"/>
                  </a:lnTo>
                  <a:lnTo>
                    <a:pt x="625" y="38"/>
                  </a:lnTo>
                  <a:lnTo>
                    <a:pt x="622" y="36"/>
                  </a:lnTo>
                  <a:lnTo>
                    <a:pt x="620" y="34"/>
                  </a:lnTo>
                  <a:lnTo>
                    <a:pt x="617" y="33"/>
                  </a:lnTo>
                  <a:lnTo>
                    <a:pt x="614" y="33"/>
                  </a:lnTo>
                  <a:lnTo>
                    <a:pt x="610" y="33"/>
                  </a:lnTo>
                  <a:lnTo>
                    <a:pt x="607" y="35"/>
                  </a:lnTo>
                  <a:lnTo>
                    <a:pt x="522" y="80"/>
                  </a:lnTo>
                  <a:lnTo>
                    <a:pt x="460" y="5"/>
                  </a:lnTo>
                  <a:lnTo>
                    <a:pt x="458" y="3"/>
                  </a:lnTo>
                  <a:lnTo>
                    <a:pt x="454" y="2"/>
                  </a:lnTo>
                  <a:lnTo>
                    <a:pt x="451" y="1"/>
                  </a:lnTo>
                  <a:lnTo>
                    <a:pt x="448" y="0"/>
                  </a:lnTo>
                  <a:lnTo>
                    <a:pt x="445" y="1"/>
                  </a:lnTo>
                  <a:lnTo>
                    <a:pt x="442" y="2"/>
                  </a:lnTo>
                  <a:lnTo>
                    <a:pt x="439" y="3"/>
                  </a:lnTo>
                  <a:lnTo>
                    <a:pt x="436" y="5"/>
                  </a:lnTo>
                  <a:lnTo>
                    <a:pt x="375" y="80"/>
                  </a:lnTo>
                  <a:lnTo>
                    <a:pt x="290" y="35"/>
                  </a:lnTo>
                  <a:lnTo>
                    <a:pt x="286" y="33"/>
                  </a:lnTo>
                  <a:lnTo>
                    <a:pt x="283" y="33"/>
                  </a:lnTo>
                  <a:lnTo>
                    <a:pt x="280" y="33"/>
                  </a:lnTo>
                  <a:lnTo>
                    <a:pt x="277" y="34"/>
                  </a:lnTo>
                  <a:lnTo>
                    <a:pt x="274" y="36"/>
                  </a:lnTo>
                  <a:lnTo>
                    <a:pt x="271" y="38"/>
                  </a:lnTo>
                  <a:lnTo>
                    <a:pt x="269" y="40"/>
                  </a:lnTo>
                  <a:lnTo>
                    <a:pt x="268" y="44"/>
                  </a:lnTo>
                  <a:lnTo>
                    <a:pt x="239" y="136"/>
                  </a:lnTo>
                  <a:lnTo>
                    <a:pt x="143" y="127"/>
                  </a:lnTo>
                  <a:lnTo>
                    <a:pt x="140" y="127"/>
                  </a:lnTo>
                  <a:lnTo>
                    <a:pt x="137" y="128"/>
                  </a:lnTo>
                  <a:lnTo>
                    <a:pt x="134" y="129"/>
                  </a:lnTo>
                  <a:lnTo>
                    <a:pt x="131" y="131"/>
                  </a:lnTo>
                  <a:lnTo>
                    <a:pt x="129" y="133"/>
                  </a:lnTo>
                  <a:lnTo>
                    <a:pt x="127" y="137"/>
                  </a:lnTo>
                  <a:lnTo>
                    <a:pt x="127" y="140"/>
                  </a:lnTo>
                  <a:lnTo>
                    <a:pt x="127" y="143"/>
                  </a:lnTo>
                  <a:lnTo>
                    <a:pt x="136" y="239"/>
                  </a:lnTo>
                  <a:lnTo>
                    <a:pt x="44" y="268"/>
                  </a:lnTo>
                  <a:lnTo>
                    <a:pt x="41" y="269"/>
                  </a:lnTo>
                  <a:lnTo>
                    <a:pt x="37" y="271"/>
                  </a:lnTo>
                  <a:lnTo>
                    <a:pt x="35" y="273"/>
                  </a:lnTo>
                  <a:lnTo>
                    <a:pt x="34" y="277"/>
                  </a:lnTo>
                  <a:lnTo>
                    <a:pt x="33" y="280"/>
                  </a:lnTo>
                  <a:lnTo>
                    <a:pt x="33" y="283"/>
                  </a:lnTo>
                  <a:lnTo>
                    <a:pt x="33" y="286"/>
                  </a:lnTo>
                  <a:lnTo>
                    <a:pt x="34" y="290"/>
                  </a:lnTo>
                  <a:lnTo>
                    <a:pt x="79" y="375"/>
                  </a:lnTo>
                  <a:lnTo>
                    <a:pt x="5" y="437"/>
                  </a:lnTo>
                  <a:lnTo>
                    <a:pt x="3" y="439"/>
                  </a:lnTo>
                  <a:lnTo>
                    <a:pt x="1" y="442"/>
                  </a:lnTo>
                  <a:lnTo>
                    <a:pt x="0" y="445"/>
                  </a:lnTo>
                  <a:lnTo>
                    <a:pt x="0" y="449"/>
                  </a:lnTo>
                  <a:lnTo>
                    <a:pt x="0" y="452"/>
                  </a:lnTo>
                  <a:lnTo>
                    <a:pt x="1" y="454"/>
                  </a:lnTo>
                  <a:lnTo>
                    <a:pt x="3" y="457"/>
                  </a:lnTo>
                  <a:lnTo>
                    <a:pt x="5" y="460"/>
                  </a:lnTo>
                  <a:lnTo>
                    <a:pt x="79" y="522"/>
                  </a:lnTo>
                  <a:lnTo>
                    <a:pt x="34" y="607"/>
                  </a:lnTo>
                  <a:lnTo>
                    <a:pt x="33" y="610"/>
                  </a:lnTo>
                  <a:lnTo>
                    <a:pt x="33" y="614"/>
                  </a:lnTo>
                  <a:lnTo>
                    <a:pt x="33" y="617"/>
                  </a:lnTo>
                  <a:lnTo>
                    <a:pt x="34" y="620"/>
                  </a:lnTo>
                  <a:lnTo>
                    <a:pt x="35" y="623"/>
                  </a:lnTo>
                  <a:lnTo>
                    <a:pt x="37" y="625"/>
                  </a:lnTo>
                  <a:lnTo>
                    <a:pt x="41" y="627"/>
                  </a:lnTo>
                  <a:lnTo>
                    <a:pt x="44" y="629"/>
                  </a:lnTo>
                  <a:lnTo>
                    <a:pt x="136" y="657"/>
                  </a:lnTo>
                  <a:lnTo>
                    <a:pt x="127" y="754"/>
                  </a:lnTo>
                  <a:lnTo>
                    <a:pt x="127" y="757"/>
                  </a:lnTo>
                  <a:lnTo>
                    <a:pt x="127" y="760"/>
                  </a:lnTo>
                  <a:lnTo>
                    <a:pt x="129" y="763"/>
                  </a:lnTo>
                  <a:lnTo>
                    <a:pt x="131" y="765"/>
                  </a:lnTo>
                  <a:lnTo>
                    <a:pt x="134" y="768"/>
                  </a:lnTo>
                  <a:lnTo>
                    <a:pt x="137" y="769"/>
                  </a:lnTo>
                  <a:lnTo>
                    <a:pt x="140" y="770"/>
                  </a:lnTo>
                  <a:lnTo>
                    <a:pt x="143" y="770"/>
                  </a:lnTo>
                  <a:lnTo>
                    <a:pt x="239" y="761"/>
                  </a:lnTo>
                  <a:lnTo>
                    <a:pt x="268" y="853"/>
                  </a:lnTo>
                  <a:lnTo>
                    <a:pt x="269" y="856"/>
                  </a:lnTo>
                  <a:lnTo>
                    <a:pt x="271" y="860"/>
                  </a:lnTo>
                  <a:lnTo>
                    <a:pt x="274" y="862"/>
                  </a:lnTo>
                  <a:lnTo>
                    <a:pt x="277" y="863"/>
                  </a:lnTo>
                  <a:lnTo>
                    <a:pt x="280" y="864"/>
                  </a:lnTo>
                  <a:lnTo>
                    <a:pt x="283" y="864"/>
                  </a:lnTo>
                  <a:lnTo>
                    <a:pt x="286" y="864"/>
                  </a:lnTo>
                  <a:lnTo>
                    <a:pt x="290" y="863"/>
                  </a:lnTo>
                  <a:lnTo>
                    <a:pt x="375" y="817"/>
                  </a:lnTo>
                  <a:lnTo>
                    <a:pt x="436" y="892"/>
                  </a:lnTo>
                  <a:lnTo>
                    <a:pt x="439" y="894"/>
                  </a:lnTo>
                  <a:lnTo>
                    <a:pt x="442" y="896"/>
                  </a:lnTo>
                  <a:lnTo>
                    <a:pt x="445" y="897"/>
                  </a:lnTo>
                  <a:lnTo>
                    <a:pt x="448" y="897"/>
                  </a:lnTo>
                  <a:lnTo>
                    <a:pt x="451" y="897"/>
                  </a:lnTo>
                  <a:lnTo>
                    <a:pt x="454" y="896"/>
                  </a:lnTo>
                  <a:lnTo>
                    <a:pt x="458" y="894"/>
                  </a:lnTo>
                  <a:lnTo>
                    <a:pt x="460" y="892"/>
                  </a:lnTo>
                  <a:lnTo>
                    <a:pt x="522" y="817"/>
                  </a:lnTo>
                  <a:lnTo>
                    <a:pt x="607" y="863"/>
                  </a:lnTo>
                  <a:lnTo>
                    <a:pt x="610" y="864"/>
                  </a:lnTo>
                  <a:lnTo>
                    <a:pt x="614" y="864"/>
                  </a:lnTo>
                  <a:lnTo>
                    <a:pt x="617" y="864"/>
                  </a:lnTo>
                  <a:lnTo>
                    <a:pt x="620" y="863"/>
                  </a:lnTo>
                  <a:lnTo>
                    <a:pt x="622" y="862"/>
                  </a:lnTo>
                  <a:lnTo>
                    <a:pt x="625" y="860"/>
                  </a:lnTo>
                  <a:lnTo>
                    <a:pt x="627" y="856"/>
                  </a:lnTo>
                  <a:lnTo>
                    <a:pt x="629" y="853"/>
                  </a:lnTo>
                  <a:lnTo>
                    <a:pt x="658" y="761"/>
                  </a:lnTo>
                  <a:lnTo>
                    <a:pt x="754" y="770"/>
                  </a:lnTo>
                  <a:lnTo>
                    <a:pt x="757" y="770"/>
                  </a:lnTo>
                  <a:lnTo>
                    <a:pt x="760" y="769"/>
                  </a:lnTo>
                  <a:lnTo>
                    <a:pt x="762" y="768"/>
                  </a:lnTo>
                  <a:lnTo>
                    <a:pt x="766" y="765"/>
                  </a:lnTo>
                  <a:lnTo>
                    <a:pt x="768" y="763"/>
                  </a:lnTo>
                  <a:lnTo>
                    <a:pt x="769" y="760"/>
                  </a:lnTo>
                  <a:lnTo>
                    <a:pt x="770" y="757"/>
                  </a:lnTo>
                  <a:lnTo>
                    <a:pt x="770" y="754"/>
                  </a:lnTo>
                  <a:lnTo>
                    <a:pt x="761" y="657"/>
                  </a:lnTo>
                  <a:lnTo>
                    <a:pt x="853" y="629"/>
                  </a:lnTo>
                  <a:lnTo>
                    <a:pt x="856" y="627"/>
                  </a:lnTo>
                  <a:lnTo>
                    <a:pt x="859" y="625"/>
                  </a:lnTo>
                  <a:lnTo>
                    <a:pt x="861" y="623"/>
                  </a:lnTo>
                  <a:lnTo>
                    <a:pt x="863" y="620"/>
                  </a:lnTo>
                  <a:lnTo>
                    <a:pt x="864" y="617"/>
                  </a:lnTo>
                  <a:lnTo>
                    <a:pt x="864" y="614"/>
                  </a:lnTo>
                  <a:lnTo>
                    <a:pt x="863" y="610"/>
                  </a:lnTo>
                  <a:lnTo>
                    <a:pt x="862" y="607"/>
                  </a:lnTo>
                  <a:lnTo>
                    <a:pt x="817" y="522"/>
                  </a:lnTo>
                  <a:lnTo>
                    <a:pt x="892" y="460"/>
                  </a:lnTo>
                  <a:lnTo>
                    <a:pt x="894" y="457"/>
                  </a:lnTo>
                  <a:lnTo>
                    <a:pt x="895" y="454"/>
                  </a:lnTo>
                  <a:lnTo>
                    <a:pt x="896" y="452"/>
                  </a:lnTo>
                  <a:lnTo>
                    <a:pt x="897" y="449"/>
                  </a:lnTo>
                  <a:lnTo>
                    <a:pt x="897" y="4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98571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0" y="5486400"/>
            <a:ext cx="12192000" cy="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>
            <p:custDataLst>
              <p:tags r:id="rId3"/>
            </p:custDataLst>
          </p:nvPr>
        </p:nvSpPr>
        <p:spPr>
          <a:xfrm>
            <a:off x="444500" y="5648236"/>
            <a:ext cx="113411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 industry.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AMERICA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ECONOMIC GROWTH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5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4320803" y="979725"/>
            <a:ext cx="3321794" cy="4204147"/>
            <a:chOff x="4669865" y="974510"/>
            <a:chExt cx="3083289" cy="3902290"/>
          </a:xfrm>
          <a:solidFill>
            <a:schemeClr val="accent1">
              <a:lumMod val="75000"/>
            </a:schemeClr>
          </a:solidFill>
          <a:effectLst/>
        </p:grpSpPr>
        <p:sp>
          <p:nvSpPr>
            <p:cNvPr id="12" name="Freeform 5962"/>
            <p:cNvSpPr>
              <a:spLocks noEditPoints="1"/>
            </p:cNvSpPr>
            <p:nvPr/>
          </p:nvSpPr>
          <p:spPr bwMode="auto">
            <a:xfrm>
              <a:off x="6375458" y="3127025"/>
              <a:ext cx="919707" cy="1749775"/>
            </a:xfrm>
            <a:custGeom>
              <a:avLst/>
              <a:gdLst>
                <a:gd name="T0" fmla="*/ 168775 w 1874"/>
                <a:gd name="T1" fmla="*/ 2086902 h 3562"/>
                <a:gd name="T2" fmla="*/ 147202 w 1874"/>
                <a:gd name="T3" fmla="*/ 1968776 h 3562"/>
                <a:gd name="T4" fmla="*/ 184003 w 1874"/>
                <a:gd name="T5" fmla="*/ 1976397 h 3562"/>
                <a:gd name="T6" fmla="*/ 161161 w 1874"/>
                <a:gd name="T7" fmla="*/ 1982748 h 3562"/>
                <a:gd name="T8" fmla="*/ 154816 w 1874"/>
                <a:gd name="T9" fmla="*/ 2042446 h 3562"/>
                <a:gd name="T10" fmla="*/ 156085 w 1874"/>
                <a:gd name="T11" fmla="*/ 1997990 h 3562"/>
                <a:gd name="T12" fmla="*/ 147202 w 1874"/>
                <a:gd name="T13" fmla="*/ 2006881 h 3562"/>
                <a:gd name="T14" fmla="*/ 184003 w 1874"/>
                <a:gd name="T15" fmla="*/ 2086902 h 3562"/>
                <a:gd name="T16" fmla="*/ 153547 w 1874"/>
                <a:gd name="T17" fmla="*/ 1999260 h 3562"/>
                <a:gd name="T18" fmla="*/ 185272 w 1874"/>
                <a:gd name="T19" fmla="*/ 1850649 h 3562"/>
                <a:gd name="T20" fmla="*/ 192886 w 1874"/>
                <a:gd name="T21" fmla="*/ 1841758 h 3562"/>
                <a:gd name="T22" fmla="*/ 166237 w 1874"/>
                <a:gd name="T23" fmla="*/ 1884944 h 3562"/>
                <a:gd name="T24" fmla="*/ 348971 w 1874"/>
                <a:gd name="T25" fmla="*/ 2235513 h 3562"/>
                <a:gd name="T26" fmla="*/ 304556 w 1874"/>
                <a:gd name="T27" fmla="*/ 2245675 h 3562"/>
                <a:gd name="T28" fmla="*/ 284252 w 1874"/>
                <a:gd name="T29" fmla="*/ 2227892 h 3562"/>
                <a:gd name="T30" fmla="*/ 323591 w 1874"/>
                <a:gd name="T31" fmla="*/ 2224082 h 3562"/>
                <a:gd name="T32" fmla="*/ 277907 w 1874"/>
                <a:gd name="T33" fmla="*/ 2230433 h 3562"/>
                <a:gd name="T34" fmla="*/ 170044 w 1874"/>
                <a:gd name="T35" fmla="*/ 2140250 h 3562"/>
                <a:gd name="T36" fmla="*/ 180196 w 1874"/>
                <a:gd name="T37" fmla="*/ 2163113 h 3562"/>
                <a:gd name="T38" fmla="*/ 157354 w 1874"/>
                <a:gd name="T39" fmla="*/ 2090713 h 3562"/>
                <a:gd name="T40" fmla="*/ 247452 w 1874"/>
                <a:gd name="T41" fmla="*/ 2198678 h 3562"/>
                <a:gd name="T42" fmla="*/ 214458 w 1874"/>
                <a:gd name="T43" fmla="*/ 2170734 h 3562"/>
                <a:gd name="T44" fmla="*/ 224610 w 1874"/>
                <a:gd name="T45" fmla="*/ 2189787 h 3562"/>
                <a:gd name="T46" fmla="*/ 300749 w 1874"/>
                <a:gd name="T47" fmla="*/ 2198678 h 3562"/>
                <a:gd name="T48" fmla="*/ 237300 w 1874"/>
                <a:gd name="T49" fmla="*/ 2207569 h 3562"/>
                <a:gd name="T50" fmla="*/ 319784 w 1874"/>
                <a:gd name="T51" fmla="*/ 2224082 h 3562"/>
                <a:gd name="T52" fmla="*/ 184003 w 1874"/>
                <a:gd name="T53" fmla="*/ 1738874 h 3562"/>
                <a:gd name="T54" fmla="*/ 166237 w 1874"/>
                <a:gd name="T55" fmla="*/ 1802383 h 3562"/>
                <a:gd name="T56" fmla="*/ 187810 w 1874"/>
                <a:gd name="T57" fmla="*/ 1807463 h 3562"/>
                <a:gd name="T58" fmla="*/ 176389 w 1874"/>
                <a:gd name="T59" fmla="*/ 1878593 h 3562"/>
                <a:gd name="T60" fmla="*/ 939048 w 1874"/>
                <a:gd name="T61" fmla="*/ 443292 h 3562"/>
                <a:gd name="T62" fmla="*/ 767735 w 1874"/>
                <a:gd name="T63" fmla="*/ 403917 h 3562"/>
                <a:gd name="T64" fmla="*/ 761390 w 1874"/>
                <a:gd name="T65" fmla="*/ 248955 h 3562"/>
                <a:gd name="T66" fmla="*/ 611650 w 1874"/>
                <a:gd name="T67" fmla="*/ 190527 h 3562"/>
                <a:gd name="T68" fmla="*/ 474600 w 1874"/>
                <a:gd name="T69" fmla="*/ 59698 h 3562"/>
                <a:gd name="T70" fmla="*/ 281714 w 1874"/>
                <a:gd name="T71" fmla="*/ 21593 h 3562"/>
                <a:gd name="T72" fmla="*/ 157354 w 1874"/>
                <a:gd name="T73" fmla="*/ 45726 h 3562"/>
                <a:gd name="T74" fmla="*/ 91367 w 1874"/>
                <a:gd name="T75" fmla="*/ 299762 h 3562"/>
                <a:gd name="T76" fmla="*/ 35532 w 1874"/>
                <a:gd name="T77" fmla="*/ 461075 h 3562"/>
                <a:gd name="T78" fmla="*/ 109133 w 1874"/>
                <a:gd name="T79" fmla="*/ 768458 h 3562"/>
                <a:gd name="T80" fmla="*/ 275370 w 1874"/>
                <a:gd name="T81" fmla="*/ 1108865 h 3562"/>
                <a:gd name="T82" fmla="*/ 252528 w 1874"/>
                <a:gd name="T83" fmla="*/ 1420059 h 3562"/>
                <a:gd name="T84" fmla="*/ 196693 w 1874"/>
                <a:gd name="T85" fmla="*/ 1667744 h 3562"/>
                <a:gd name="T86" fmla="*/ 209382 w 1874"/>
                <a:gd name="T87" fmla="*/ 1797302 h 3562"/>
                <a:gd name="T88" fmla="*/ 171313 w 1874"/>
                <a:gd name="T89" fmla="*/ 1882404 h 3562"/>
                <a:gd name="T90" fmla="*/ 170044 w 1874"/>
                <a:gd name="T91" fmla="*/ 1947183 h 3562"/>
                <a:gd name="T92" fmla="*/ 176389 w 1874"/>
                <a:gd name="T93" fmla="*/ 2011962 h 3562"/>
                <a:gd name="T94" fmla="*/ 185272 w 1874"/>
                <a:gd name="T95" fmla="*/ 2053878 h 3562"/>
                <a:gd name="T96" fmla="*/ 196693 w 1874"/>
                <a:gd name="T97" fmla="*/ 2100874 h 3562"/>
                <a:gd name="T98" fmla="*/ 194155 w 1874"/>
                <a:gd name="T99" fmla="*/ 2113576 h 3562"/>
                <a:gd name="T100" fmla="*/ 233493 w 1874"/>
                <a:gd name="T101" fmla="*/ 2131359 h 3562"/>
                <a:gd name="T102" fmla="*/ 255066 w 1874"/>
                <a:gd name="T103" fmla="*/ 2141520 h 3562"/>
                <a:gd name="T104" fmla="*/ 314708 w 1874"/>
                <a:gd name="T105" fmla="*/ 2122467 h 3562"/>
                <a:gd name="T106" fmla="*/ 348971 w 1874"/>
                <a:gd name="T107" fmla="*/ 1890025 h 3562"/>
                <a:gd name="T108" fmla="*/ 453027 w 1874"/>
                <a:gd name="T109" fmla="*/ 1764277 h 3562"/>
                <a:gd name="T110" fmla="*/ 491097 w 1874"/>
                <a:gd name="T111" fmla="*/ 1635989 h 3562"/>
                <a:gd name="T112" fmla="*/ 629416 w 1874"/>
                <a:gd name="T113" fmla="*/ 1491189 h 3562"/>
                <a:gd name="T114" fmla="*/ 865447 w 1874"/>
                <a:gd name="T115" fmla="*/ 1158402 h 3562"/>
                <a:gd name="T116" fmla="*/ 1079905 w 1874"/>
                <a:gd name="T117" fmla="*/ 900556 h 3562"/>
                <a:gd name="T118" fmla="*/ 426379 w 1874"/>
                <a:gd name="T119" fmla="*/ 2222811 h 3562"/>
                <a:gd name="T120" fmla="*/ 184003 w 1874"/>
                <a:gd name="T121" fmla="*/ 1928130 h 3562"/>
                <a:gd name="T122" fmla="*/ 159892 w 1874"/>
                <a:gd name="T123" fmla="*/ 1994179 h 3562"/>
                <a:gd name="T124" fmla="*/ 175120 w 1874"/>
                <a:gd name="T125" fmla="*/ 2027204 h 356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874"/>
                <a:gd name="T190" fmla="*/ 0 h 3562"/>
                <a:gd name="T191" fmla="*/ 1874 w 1874"/>
                <a:gd name="T192" fmla="*/ 3562 h 356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874" h="3562">
                  <a:moveTo>
                    <a:pt x="282" y="3320"/>
                  </a:moveTo>
                  <a:lnTo>
                    <a:pt x="282" y="3320"/>
                  </a:lnTo>
                  <a:lnTo>
                    <a:pt x="286" y="3322"/>
                  </a:lnTo>
                  <a:lnTo>
                    <a:pt x="286" y="3320"/>
                  </a:lnTo>
                  <a:lnTo>
                    <a:pt x="284" y="3316"/>
                  </a:lnTo>
                  <a:lnTo>
                    <a:pt x="282" y="3312"/>
                  </a:lnTo>
                  <a:lnTo>
                    <a:pt x="278" y="3308"/>
                  </a:lnTo>
                  <a:lnTo>
                    <a:pt x="274" y="3308"/>
                  </a:lnTo>
                  <a:lnTo>
                    <a:pt x="274" y="3310"/>
                  </a:lnTo>
                  <a:lnTo>
                    <a:pt x="276" y="3314"/>
                  </a:lnTo>
                  <a:lnTo>
                    <a:pt x="276" y="3316"/>
                  </a:lnTo>
                  <a:lnTo>
                    <a:pt x="282" y="3320"/>
                  </a:lnTo>
                  <a:close/>
                  <a:moveTo>
                    <a:pt x="286" y="3348"/>
                  </a:moveTo>
                  <a:lnTo>
                    <a:pt x="286" y="3348"/>
                  </a:lnTo>
                  <a:lnTo>
                    <a:pt x="288" y="3348"/>
                  </a:lnTo>
                  <a:lnTo>
                    <a:pt x="290" y="3348"/>
                  </a:lnTo>
                  <a:lnTo>
                    <a:pt x="296" y="3344"/>
                  </a:lnTo>
                  <a:lnTo>
                    <a:pt x="294" y="3340"/>
                  </a:lnTo>
                  <a:lnTo>
                    <a:pt x="286" y="3334"/>
                  </a:lnTo>
                  <a:lnTo>
                    <a:pt x="282" y="3330"/>
                  </a:lnTo>
                  <a:lnTo>
                    <a:pt x="278" y="3330"/>
                  </a:lnTo>
                  <a:lnTo>
                    <a:pt x="276" y="3332"/>
                  </a:lnTo>
                  <a:lnTo>
                    <a:pt x="278" y="3334"/>
                  </a:lnTo>
                  <a:lnTo>
                    <a:pt x="278" y="3336"/>
                  </a:lnTo>
                  <a:lnTo>
                    <a:pt x="280" y="3336"/>
                  </a:lnTo>
                  <a:lnTo>
                    <a:pt x="282" y="3336"/>
                  </a:lnTo>
                  <a:lnTo>
                    <a:pt x="284" y="3336"/>
                  </a:lnTo>
                  <a:lnTo>
                    <a:pt x="284" y="3338"/>
                  </a:lnTo>
                  <a:lnTo>
                    <a:pt x="284" y="3340"/>
                  </a:lnTo>
                  <a:lnTo>
                    <a:pt x="284" y="3342"/>
                  </a:lnTo>
                  <a:lnTo>
                    <a:pt x="286" y="3348"/>
                  </a:lnTo>
                  <a:close/>
                  <a:moveTo>
                    <a:pt x="270" y="3286"/>
                  </a:moveTo>
                  <a:lnTo>
                    <a:pt x="270" y="3286"/>
                  </a:lnTo>
                  <a:lnTo>
                    <a:pt x="270" y="3280"/>
                  </a:lnTo>
                  <a:lnTo>
                    <a:pt x="268" y="3278"/>
                  </a:lnTo>
                  <a:lnTo>
                    <a:pt x="266" y="3278"/>
                  </a:lnTo>
                  <a:lnTo>
                    <a:pt x="262" y="3278"/>
                  </a:lnTo>
                  <a:lnTo>
                    <a:pt x="260" y="3280"/>
                  </a:lnTo>
                  <a:lnTo>
                    <a:pt x="256" y="3286"/>
                  </a:lnTo>
                  <a:lnTo>
                    <a:pt x="252" y="3292"/>
                  </a:lnTo>
                  <a:lnTo>
                    <a:pt x="254" y="3292"/>
                  </a:lnTo>
                  <a:lnTo>
                    <a:pt x="258" y="3292"/>
                  </a:lnTo>
                  <a:lnTo>
                    <a:pt x="262" y="3290"/>
                  </a:lnTo>
                  <a:lnTo>
                    <a:pt x="262" y="3288"/>
                  </a:lnTo>
                  <a:lnTo>
                    <a:pt x="264" y="3286"/>
                  </a:lnTo>
                  <a:lnTo>
                    <a:pt x="266" y="3286"/>
                  </a:lnTo>
                  <a:lnTo>
                    <a:pt x="266" y="3288"/>
                  </a:lnTo>
                  <a:lnTo>
                    <a:pt x="268" y="3290"/>
                  </a:lnTo>
                  <a:lnTo>
                    <a:pt x="270" y="3288"/>
                  </a:lnTo>
                  <a:lnTo>
                    <a:pt x="270" y="3286"/>
                  </a:lnTo>
                  <a:close/>
                  <a:moveTo>
                    <a:pt x="262" y="3260"/>
                  </a:moveTo>
                  <a:lnTo>
                    <a:pt x="262" y="3260"/>
                  </a:lnTo>
                  <a:lnTo>
                    <a:pt x="256" y="3260"/>
                  </a:lnTo>
                  <a:lnTo>
                    <a:pt x="254" y="3260"/>
                  </a:lnTo>
                  <a:lnTo>
                    <a:pt x="254" y="3262"/>
                  </a:lnTo>
                  <a:lnTo>
                    <a:pt x="256" y="3264"/>
                  </a:lnTo>
                  <a:lnTo>
                    <a:pt x="258" y="3266"/>
                  </a:lnTo>
                  <a:lnTo>
                    <a:pt x="260" y="3270"/>
                  </a:lnTo>
                  <a:lnTo>
                    <a:pt x="264" y="3272"/>
                  </a:lnTo>
                  <a:lnTo>
                    <a:pt x="266" y="3270"/>
                  </a:lnTo>
                  <a:lnTo>
                    <a:pt x="268" y="3268"/>
                  </a:lnTo>
                  <a:lnTo>
                    <a:pt x="270" y="3266"/>
                  </a:lnTo>
                  <a:lnTo>
                    <a:pt x="274" y="3266"/>
                  </a:lnTo>
                  <a:lnTo>
                    <a:pt x="276" y="3266"/>
                  </a:lnTo>
                  <a:lnTo>
                    <a:pt x="276" y="3258"/>
                  </a:lnTo>
                  <a:lnTo>
                    <a:pt x="274" y="3254"/>
                  </a:lnTo>
                  <a:lnTo>
                    <a:pt x="270" y="3250"/>
                  </a:lnTo>
                  <a:lnTo>
                    <a:pt x="268" y="3250"/>
                  </a:lnTo>
                  <a:lnTo>
                    <a:pt x="266" y="3252"/>
                  </a:lnTo>
                  <a:lnTo>
                    <a:pt x="268" y="3258"/>
                  </a:lnTo>
                  <a:lnTo>
                    <a:pt x="266" y="3260"/>
                  </a:lnTo>
                  <a:lnTo>
                    <a:pt x="262" y="3260"/>
                  </a:lnTo>
                  <a:close/>
                  <a:moveTo>
                    <a:pt x="236" y="3110"/>
                  </a:moveTo>
                  <a:lnTo>
                    <a:pt x="236" y="3110"/>
                  </a:lnTo>
                  <a:lnTo>
                    <a:pt x="238" y="3110"/>
                  </a:lnTo>
                  <a:lnTo>
                    <a:pt x="240" y="3112"/>
                  </a:lnTo>
                  <a:lnTo>
                    <a:pt x="240" y="3118"/>
                  </a:lnTo>
                  <a:lnTo>
                    <a:pt x="240" y="3126"/>
                  </a:lnTo>
                  <a:lnTo>
                    <a:pt x="242" y="3128"/>
                  </a:lnTo>
                  <a:lnTo>
                    <a:pt x="244" y="3128"/>
                  </a:lnTo>
                  <a:lnTo>
                    <a:pt x="248" y="3124"/>
                  </a:lnTo>
                  <a:lnTo>
                    <a:pt x="250" y="3120"/>
                  </a:lnTo>
                  <a:lnTo>
                    <a:pt x="244" y="3108"/>
                  </a:lnTo>
                  <a:lnTo>
                    <a:pt x="240" y="3102"/>
                  </a:lnTo>
                  <a:lnTo>
                    <a:pt x="240" y="3096"/>
                  </a:lnTo>
                  <a:lnTo>
                    <a:pt x="238" y="3090"/>
                  </a:lnTo>
                  <a:lnTo>
                    <a:pt x="236" y="3088"/>
                  </a:lnTo>
                  <a:lnTo>
                    <a:pt x="232" y="3090"/>
                  </a:lnTo>
                  <a:lnTo>
                    <a:pt x="230" y="3094"/>
                  </a:lnTo>
                  <a:lnTo>
                    <a:pt x="230" y="3098"/>
                  </a:lnTo>
                  <a:lnTo>
                    <a:pt x="232" y="3100"/>
                  </a:lnTo>
                  <a:lnTo>
                    <a:pt x="232" y="3104"/>
                  </a:lnTo>
                  <a:lnTo>
                    <a:pt x="230" y="3108"/>
                  </a:lnTo>
                  <a:lnTo>
                    <a:pt x="230" y="3110"/>
                  </a:lnTo>
                  <a:lnTo>
                    <a:pt x="232" y="3110"/>
                  </a:lnTo>
                  <a:lnTo>
                    <a:pt x="236" y="3110"/>
                  </a:lnTo>
                  <a:close/>
                  <a:moveTo>
                    <a:pt x="284" y="3278"/>
                  </a:moveTo>
                  <a:lnTo>
                    <a:pt x="284" y="3278"/>
                  </a:lnTo>
                  <a:lnTo>
                    <a:pt x="284" y="3276"/>
                  </a:lnTo>
                  <a:lnTo>
                    <a:pt x="284" y="3270"/>
                  </a:lnTo>
                  <a:lnTo>
                    <a:pt x="282" y="3264"/>
                  </a:lnTo>
                  <a:lnTo>
                    <a:pt x="280" y="3260"/>
                  </a:lnTo>
                  <a:lnTo>
                    <a:pt x="278" y="3264"/>
                  </a:lnTo>
                  <a:lnTo>
                    <a:pt x="278" y="3270"/>
                  </a:lnTo>
                  <a:lnTo>
                    <a:pt x="280" y="3276"/>
                  </a:lnTo>
                  <a:lnTo>
                    <a:pt x="282" y="3278"/>
                  </a:lnTo>
                  <a:lnTo>
                    <a:pt x="284" y="3278"/>
                  </a:lnTo>
                  <a:close/>
                  <a:moveTo>
                    <a:pt x="304" y="3362"/>
                  </a:moveTo>
                  <a:lnTo>
                    <a:pt x="304" y="3362"/>
                  </a:lnTo>
                  <a:lnTo>
                    <a:pt x="304" y="3358"/>
                  </a:lnTo>
                  <a:lnTo>
                    <a:pt x="304" y="3356"/>
                  </a:lnTo>
                  <a:lnTo>
                    <a:pt x="306" y="3354"/>
                  </a:lnTo>
                  <a:lnTo>
                    <a:pt x="304" y="3352"/>
                  </a:lnTo>
                  <a:lnTo>
                    <a:pt x="302" y="3350"/>
                  </a:lnTo>
                  <a:lnTo>
                    <a:pt x="300" y="3350"/>
                  </a:lnTo>
                  <a:lnTo>
                    <a:pt x="294" y="3356"/>
                  </a:lnTo>
                  <a:lnTo>
                    <a:pt x="292" y="3360"/>
                  </a:lnTo>
                  <a:lnTo>
                    <a:pt x="292" y="3362"/>
                  </a:lnTo>
                  <a:lnTo>
                    <a:pt x="296" y="3368"/>
                  </a:lnTo>
                  <a:lnTo>
                    <a:pt x="298" y="3368"/>
                  </a:lnTo>
                  <a:lnTo>
                    <a:pt x="300" y="3368"/>
                  </a:lnTo>
                  <a:lnTo>
                    <a:pt x="302" y="3366"/>
                  </a:lnTo>
                  <a:lnTo>
                    <a:pt x="304" y="3362"/>
                  </a:lnTo>
                  <a:close/>
                  <a:moveTo>
                    <a:pt x="262" y="3320"/>
                  </a:moveTo>
                  <a:lnTo>
                    <a:pt x="262" y="3320"/>
                  </a:lnTo>
                  <a:lnTo>
                    <a:pt x="260" y="3330"/>
                  </a:lnTo>
                  <a:lnTo>
                    <a:pt x="258" y="3332"/>
                  </a:lnTo>
                  <a:lnTo>
                    <a:pt x="260" y="3330"/>
                  </a:lnTo>
                  <a:lnTo>
                    <a:pt x="264" y="3328"/>
                  </a:lnTo>
                  <a:lnTo>
                    <a:pt x="268" y="3320"/>
                  </a:lnTo>
                  <a:lnTo>
                    <a:pt x="268" y="3316"/>
                  </a:lnTo>
                  <a:lnTo>
                    <a:pt x="266" y="3314"/>
                  </a:lnTo>
                  <a:lnTo>
                    <a:pt x="264" y="3314"/>
                  </a:lnTo>
                  <a:lnTo>
                    <a:pt x="262" y="3320"/>
                  </a:lnTo>
                  <a:close/>
                  <a:moveTo>
                    <a:pt x="276" y="3112"/>
                  </a:moveTo>
                  <a:lnTo>
                    <a:pt x="276" y="3112"/>
                  </a:lnTo>
                  <a:lnTo>
                    <a:pt x="286" y="3114"/>
                  </a:lnTo>
                  <a:lnTo>
                    <a:pt x="288" y="3114"/>
                  </a:lnTo>
                  <a:lnTo>
                    <a:pt x="290" y="3112"/>
                  </a:lnTo>
                  <a:lnTo>
                    <a:pt x="284" y="3110"/>
                  </a:lnTo>
                  <a:lnTo>
                    <a:pt x="276" y="3102"/>
                  </a:lnTo>
                  <a:lnTo>
                    <a:pt x="270" y="3096"/>
                  </a:lnTo>
                  <a:lnTo>
                    <a:pt x="270" y="3098"/>
                  </a:lnTo>
                  <a:lnTo>
                    <a:pt x="270" y="3102"/>
                  </a:lnTo>
                  <a:lnTo>
                    <a:pt x="272" y="3108"/>
                  </a:lnTo>
                  <a:lnTo>
                    <a:pt x="276" y="3112"/>
                  </a:lnTo>
                  <a:close/>
                  <a:moveTo>
                    <a:pt x="274" y="3270"/>
                  </a:moveTo>
                  <a:lnTo>
                    <a:pt x="274" y="3270"/>
                  </a:lnTo>
                  <a:lnTo>
                    <a:pt x="272" y="3270"/>
                  </a:lnTo>
                  <a:lnTo>
                    <a:pt x="270" y="3272"/>
                  </a:lnTo>
                  <a:lnTo>
                    <a:pt x="270" y="3274"/>
                  </a:lnTo>
                  <a:lnTo>
                    <a:pt x="272" y="3276"/>
                  </a:lnTo>
                  <a:lnTo>
                    <a:pt x="274" y="3278"/>
                  </a:lnTo>
                  <a:lnTo>
                    <a:pt x="276" y="3276"/>
                  </a:lnTo>
                  <a:lnTo>
                    <a:pt x="276" y="3272"/>
                  </a:lnTo>
                  <a:lnTo>
                    <a:pt x="274" y="3270"/>
                  </a:lnTo>
                  <a:close/>
                  <a:moveTo>
                    <a:pt x="246" y="3090"/>
                  </a:moveTo>
                  <a:lnTo>
                    <a:pt x="246" y="3090"/>
                  </a:lnTo>
                  <a:lnTo>
                    <a:pt x="250" y="3090"/>
                  </a:lnTo>
                  <a:lnTo>
                    <a:pt x="252" y="3090"/>
                  </a:lnTo>
                  <a:lnTo>
                    <a:pt x="254" y="3092"/>
                  </a:lnTo>
                  <a:lnTo>
                    <a:pt x="258" y="3092"/>
                  </a:lnTo>
                  <a:lnTo>
                    <a:pt x="260" y="3090"/>
                  </a:lnTo>
                  <a:lnTo>
                    <a:pt x="260" y="3084"/>
                  </a:lnTo>
                  <a:lnTo>
                    <a:pt x="260" y="3080"/>
                  </a:lnTo>
                  <a:lnTo>
                    <a:pt x="260" y="3076"/>
                  </a:lnTo>
                  <a:lnTo>
                    <a:pt x="258" y="3078"/>
                  </a:lnTo>
                  <a:lnTo>
                    <a:pt x="256" y="3080"/>
                  </a:lnTo>
                  <a:lnTo>
                    <a:pt x="252" y="3084"/>
                  </a:lnTo>
                  <a:lnTo>
                    <a:pt x="248" y="3086"/>
                  </a:lnTo>
                  <a:lnTo>
                    <a:pt x="244" y="3086"/>
                  </a:lnTo>
                  <a:lnTo>
                    <a:pt x="242" y="3088"/>
                  </a:lnTo>
                  <a:lnTo>
                    <a:pt x="242" y="3090"/>
                  </a:lnTo>
                  <a:lnTo>
                    <a:pt x="246" y="3090"/>
                  </a:lnTo>
                  <a:close/>
                  <a:moveTo>
                    <a:pt x="248" y="3074"/>
                  </a:moveTo>
                  <a:lnTo>
                    <a:pt x="248" y="3074"/>
                  </a:lnTo>
                  <a:lnTo>
                    <a:pt x="246" y="3072"/>
                  </a:lnTo>
                  <a:lnTo>
                    <a:pt x="244" y="3072"/>
                  </a:lnTo>
                  <a:lnTo>
                    <a:pt x="242" y="3074"/>
                  </a:lnTo>
                  <a:lnTo>
                    <a:pt x="244" y="3078"/>
                  </a:lnTo>
                  <a:lnTo>
                    <a:pt x="246" y="3080"/>
                  </a:lnTo>
                  <a:lnTo>
                    <a:pt x="248" y="3078"/>
                  </a:lnTo>
                  <a:lnTo>
                    <a:pt x="250" y="3076"/>
                  </a:lnTo>
                  <a:lnTo>
                    <a:pt x="248" y="3074"/>
                  </a:lnTo>
                  <a:close/>
                  <a:moveTo>
                    <a:pt x="252" y="3118"/>
                  </a:moveTo>
                  <a:lnTo>
                    <a:pt x="252" y="3118"/>
                  </a:lnTo>
                  <a:lnTo>
                    <a:pt x="252" y="3120"/>
                  </a:lnTo>
                  <a:lnTo>
                    <a:pt x="254" y="3122"/>
                  </a:lnTo>
                  <a:lnTo>
                    <a:pt x="266" y="3128"/>
                  </a:lnTo>
                  <a:lnTo>
                    <a:pt x="272" y="3128"/>
                  </a:lnTo>
                  <a:lnTo>
                    <a:pt x="274" y="3124"/>
                  </a:lnTo>
                  <a:lnTo>
                    <a:pt x="272" y="3124"/>
                  </a:lnTo>
                  <a:lnTo>
                    <a:pt x="270" y="3122"/>
                  </a:lnTo>
                  <a:lnTo>
                    <a:pt x="268" y="3118"/>
                  </a:lnTo>
                  <a:lnTo>
                    <a:pt x="270" y="3116"/>
                  </a:lnTo>
                  <a:lnTo>
                    <a:pt x="270" y="3114"/>
                  </a:lnTo>
                  <a:lnTo>
                    <a:pt x="270" y="3108"/>
                  </a:lnTo>
                  <a:lnTo>
                    <a:pt x="266" y="3100"/>
                  </a:lnTo>
                  <a:lnTo>
                    <a:pt x="264" y="3098"/>
                  </a:lnTo>
                  <a:lnTo>
                    <a:pt x="262" y="3102"/>
                  </a:lnTo>
                  <a:lnTo>
                    <a:pt x="262" y="3106"/>
                  </a:lnTo>
                  <a:lnTo>
                    <a:pt x="262" y="3108"/>
                  </a:lnTo>
                  <a:lnTo>
                    <a:pt x="262" y="3114"/>
                  </a:lnTo>
                  <a:lnTo>
                    <a:pt x="262" y="3116"/>
                  </a:lnTo>
                  <a:lnTo>
                    <a:pt x="260" y="3114"/>
                  </a:lnTo>
                  <a:lnTo>
                    <a:pt x="258" y="3114"/>
                  </a:lnTo>
                  <a:lnTo>
                    <a:pt x="252" y="3118"/>
                  </a:lnTo>
                  <a:close/>
                  <a:moveTo>
                    <a:pt x="246" y="3228"/>
                  </a:moveTo>
                  <a:lnTo>
                    <a:pt x="246" y="3228"/>
                  </a:lnTo>
                  <a:lnTo>
                    <a:pt x="248" y="3228"/>
                  </a:lnTo>
                  <a:lnTo>
                    <a:pt x="250" y="3228"/>
                  </a:lnTo>
                  <a:lnTo>
                    <a:pt x="252" y="3228"/>
                  </a:lnTo>
                  <a:lnTo>
                    <a:pt x="254" y="3228"/>
                  </a:lnTo>
                  <a:lnTo>
                    <a:pt x="256" y="3224"/>
                  </a:lnTo>
                  <a:lnTo>
                    <a:pt x="256" y="3222"/>
                  </a:lnTo>
                  <a:lnTo>
                    <a:pt x="258" y="3218"/>
                  </a:lnTo>
                  <a:lnTo>
                    <a:pt x="262" y="3216"/>
                  </a:lnTo>
                  <a:lnTo>
                    <a:pt x="262" y="3214"/>
                  </a:lnTo>
                  <a:lnTo>
                    <a:pt x="260" y="3214"/>
                  </a:lnTo>
                  <a:lnTo>
                    <a:pt x="256" y="3216"/>
                  </a:lnTo>
                  <a:lnTo>
                    <a:pt x="254" y="3216"/>
                  </a:lnTo>
                  <a:lnTo>
                    <a:pt x="254" y="3214"/>
                  </a:lnTo>
                  <a:lnTo>
                    <a:pt x="254" y="3212"/>
                  </a:lnTo>
                  <a:lnTo>
                    <a:pt x="252" y="3212"/>
                  </a:lnTo>
                  <a:lnTo>
                    <a:pt x="248" y="3210"/>
                  </a:lnTo>
                  <a:lnTo>
                    <a:pt x="246" y="3210"/>
                  </a:lnTo>
                  <a:lnTo>
                    <a:pt x="242" y="3208"/>
                  </a:lnTo>
                  <a:lnTo>
                    <a:pt x="238" y="3208"/>
                  </a:lnTo>
                  <a:lnTo>
                    <a:pt x="236" y="3208"/>
                  </a:lnTo>
                  <a:lnTo>
                    <a:pt x="236" y="3210"/>
                  </a:lnTo>
                  <a:lnTo>
                    <a:pt x="240" y="3212"/>
                  </a:lnTo>
                  <a:lnTo>
                    <a:pt x="244" y="3216"/>
                  </a:lnTo>
                  <a:lnTo>
                    <a:pt x="244" y="3218"/>
                  </a:lnTo>
                  <a:lnTo>
                    <a:pt x="242" y="3218"/>
                  </a:lnTo>
                  <a:lnTo>
                    <a:pt x="240" y="3218"/>
                  </a:lnTo>
                  <a:lnTo>
                    <a:pt x="236" y="3218"/>
                  </a:lnTo>
                  <a:lnTo>
                    <a:pt x="232" y="3222"/>
                  </a:lnTo>
                  <a:lnTo>
                    <a:pt x="232" y="3224"/>
                  </a:lnTo>
                  <a:lnTo>
                    <a:pt x="234" y="3226"/>
                  </a:lnTo>
                  <a:lnTo>
                    <a:pt x="238" y="3226"/>
                  </a:lnTo>
                  <a:lnTo>
                    <a:pt x="242" y="3226"/>
                  </a:lnTo>
                  <a:lnTo>
                    <a:pt x="240" y="3230"/>
                  </a:lnTo>
                  <a:lnTo>
                    <a:pt x="240" y="3232"/>
                  </a:lnTo>
                  <a:lnTo>
                    <a:pt x="242" y="3232"/>
                  </a:lnTo>
                  <a:lnTo>
                    <a:pt x="246" y="3228"/>
                  </a:lnTo>
                  <a:close/>
                  <a:moveTo>
                    <a:pt x="256" y="3248"/>
                  </a:moveTo>
                  <a:lnTo>
                    <a:pt x="256" y="3248"/>
                  </a:lnTo>
                  <a:lnTo>
                    <a:pt x="254" y="3250"/>
                  </a:lnTo>
                  <a:lnTo>
                    <a:pt x="254" y="3252"/>
                  </a:lnTo>
                  <a:lnTo>
                    <a:pt x="258" y="3256"/>
                  </a:lnTo>
                  <a:lnTo>
                    <a:pt x="262" y="3258"/>
                  </a:lnTo>
                  <a:lnTo>
                    <a:pt x="264" y="3258"/>
                  </a:lnTo>
                  <a:lnTo>
                    <a:pt x="264" y="3256"/>
                  </a:lnTo>
                  <a:lnTo>
                    <a:pt x="262" y="3252"/>
                  </a:lnTo>
                  <a:lnTo>
                    <a:pt x="260" y="3248"/>
                  </a:lnTo>
                  <a:lnTo>
                    <a:pt x="258" y="3248"/>
                  </a:lnTo>
                  <a:lnTo>
                    <a:pt x="256" y="3248"/>
                  </a:lnTo>
                  <a:close/>
                  <a:moveTo>
                    <a:pt x="254" y="3160"/>
                  </a:moveTo>
                  <a:lnTo>
                    <a:pt x="254" y="3160"/>
                  </a:lnTo>
                  <a:lnTo>
                    <a:pt x="256" y="3160"/>
                  </a:lnTo>
                  <a:lnTo>
                    <a:pt x="256" y="3154"/>
                  </a:lnTo>
                  <a:lnTo>
                    <a:pt x="254" y="3150"/>
                  </a:lnTo>
                  <a:lnTo>
                    <a:pt x="250" y="3150"/>
                  </a:lnTo>
                  <a:lnTo>
                    <a:pt x="246" y="3152"/>
                  </a:lnTo>
                  <a:lnTo>
                    <a:pt x="242" y="3154"/>
                  </a:lnTo>
                  <a:lnTo>
                    <a:pt x="242" y="3156"/>
                  </a:lnTo>
                  <a:lnTo>
                    <a:pt x="246" y="3156"/>
                  </a:lnTo>
                  <a:lnTo>
                    <a:pt x="248" y="3158"/>
                  </a:lnTo>
                  <a:lnTo>
                    <a:pt x="254" y="3160"/>
                  </a:lnTo>
                  <a:close/>
                  <a:moveTo>
                    <a:pt x="248" y="3146"/>
                  </a:moveTo>
                  <a:lnTo>
                    <a:pt x="248" y="3146"/>
                  </a:lnTo>
                  <a:lnTo>
                    <a:pt x="250" y="3144"/>
                  </a:lnTo>
                  <a:lnTo>
                    <a:pt x="250" y="3142"/>
                  </a:lnTo>
                  <a:lnTo>
                    <a:pt x="244" y="3136"/>
                  </a:lnTo>
                  <a:lnTo>
                    <a:pt x="242" y="3136"/>
                  </a:lnTo>
                  <a:lnTo>
                    <a:pt x="244" y="3142"/>
                  </a:lnTo>
                  <a:lnTo>
                    <a:pt x="246" y="3146"/>
                  </a:lnTo>
                  <a:lnTo>
                    <a:pt x="248" y="3146"/>
                  </a:lnTo>
                  <a:close/>
                  <a:moveTo>
                    <a:pt x="282" y="3246"/>
                  </a:moveTo>
                  <a:lnTo>
                    <a:pt x="282" y="3246"/>
                  </a:lnTo>
                  <a:lnTo>
                    <a:pt x="280" y="3242"/>
                  </a:lnTo>
                  <a:lnTo>
                    <a:pt x="278" y="3238"/>
                  </a:lnTo>
                  <a:lnTo>
                    <a:pt x="278" y="3236"/>
                  </a:lnTo>
                  <a:lnTo>
                    <a:pt x="276" y="3234"/>
                  </a:lnTo>
                  <a:lnTo>
                    <a:pt x="272" y="3232"/>
                  </a:lnTo>
                  <a:lnTo>
                    <a:pt x="270" y="3232"/>
                  </a:lnTo>
                  <a:lnTo>
                    <a:pt x="270" y="3234"/>
                  </a:lnTo>
                  <a:lnTo>
                    <a:pt x="272" y="3238"/>
                  </a:lnTo>
                  <a:lnTo>
                    <a:pt x="274" y="3240"/>
                  </a:lnTo>
                  <a:lnTo>
                    <a:pt x="272" y="3242"/>
                  </a:lnTo>
                  <a:lnTo>
                    <a:pt x="272" y="3244"/>
                  </a:lnTo>
                  <a:lnTo>
                    <a:pt x="276" y="3252"/>
                  </a:lnTo>
                  <a:lnTo>
                    <a:pt x="280" y="3256"/>
                  </a:lnTo>
                  <a:lnTo>
                    <a:pt x="284" y="3256"/>
                  </a:lnTo>
                  <a:lnTo>
                    <a:pt x="286" y="3254"/>
                  </a:lnTo>
                  <a:lnTo>
                    <a:pt x="286" y="3252"/>
                  </a:lnTo>
                  <a:lnTo>
                    <a:pt x="282" y="3246"/>
                  </a:lnTo>
                  <a:close/>
                  <a:moveTo>
                    <a:pt x="234" y="3130"/>
                  </a:moveTo>
                  <a:lnTo>
                    <a:pt x="234" y="3130"/>
                  </a:lnTo>
                  <a:lnTo>
                    <a:pt x="228" y="3130"/>
                  </a:lnTo>
                  <a:lnTo>
                    <a:pt x="226" y="3132"/>
                  </a:lnTo>
                  <a:lnTo>
                    <a:pt x="226" y="3134"/>
                  </a:lnTo>
                  <a:lnTo>
                    <a:pt x="228" y="3134"/>
                  </a:lnTo>
                  <a:lnTo>
                    <a:pt x="236" y="3132"/>
                  </a:lnTo>
                  <a:lnTo>
                    <a:pt x="240" y="3132"/>
                  </a:lnTo>
                  <a:lnTo>
                    <a:pt x="240" y="3130"/>
                  </a:lnTo>
                  <a:lnTo>
                    <a:pt x="238" y="3128"/>
                  </a:lnTo>
                  <a:lnTo>
                    <a:pt x="234" y="3130"/>
                  </a:lnTo>
                  <a:close/>
                  <a:moveTo>
                    <a:pt x="224" y="3120"/>
                  </a:moveTo>
                  <a:lnTo>
                    <a:pt x="224" y="3120"/>
                  </a:lnTo>
                  <a:lnTo>
                    <a:pt x="226" y="3124"/>
                  </a:lnTo>
                  <a:lnTo>
                    <a:pt x="228" y="3126"/>
                  </a:lnTo>
                  <a:lnTo>
                    <a:pt x="230" y="3128"/>
                  </a:lnTo>
                  <a:lnTo>
                    <a:pt x="236" y="3126"/>
                  </a:lnTo>
                  <a:lnTo>
                    <a:pt x="238" y="3124"/>
                  </a:lnTo>
                  <a:lnTo>
                    <a:pt x="236" y="3120"/>
                  </a:lnTo>
                  <a:lnTo>
                    <a:pt x="236" y="3116"/>
                  </a:lnTo>
                  <a:lnTo>
                    <a:pt x="234" y="3114"/>
                  </a:lnTo>
                  <a:lnTo>
                    <a:pt x="230" y="3116"/>
                  </a:lnTo>
                  <a:lnTo>
                    <a:pt x="228" y="3116"/>
                  </a:lnTo>
                  <a:lnTo>
                    <a:pt x="226" y="3116"/>
                  </a:lnTo>
                  <a:lnTo>
                    <a:pt x="224" y="3120"/>
                  </a:lnTo>
                  <a:close/>
                  <a:moveTo>
                    <a:pt x="232" y="3160"/>
                  </a:moveTo>
                  <a:lnTo>
                    <a:pt x="232" y="3160"/>
                  </a:lnTo>
                  <a:lnTo>
                    <a:pt x="234" y="3158"/>
                  </a:lnTo>
                  <a:lnTo>
                    <a:pt x="236" y="3156"/>
                  </a:lnTo>
                  <a:lnTo>
                    <a:pt x="238" y="3154"/>
                  </a:lnTo>
                  <a:lnTo>
                    <a:pt x="238" y="3152"/>
                  </a:lnTo>
                  <a:lnTo>
                    <a:pt x="236" y="3148"/>
                  </a:lnTo>
                  <a:lnTo>
                    <a:pt x="236" y="3150"/>
                  </a:lnTo>
                  <a:lnTo>
                    <a:pt x="234" y="3152"/>
                  </a:lnTo>
                  <a:lnTo>
                    <a:pt x="230" y="3154"/>
                  </a:lnTo>
                  <a:lnTo>
                    <a:pt x="228" y="3156"/>
                  </a:lnTo>
                  <a:lnTo>
                    <a:pt x="226" y="3158"/>
                  </a:lnTo>
                  <a:lnTo>
                    <a:pt x="226" y="3160"/>
                  </a:lnTo>
                  <a:lnTo>
                    <a:pt x="228" y="3162"/>
                  </a:lnTo>
                  <a:lnTo>
                    <a:pt x="232" y="3164"/>
                  </a:lnTo>
                  <a:lnTo>
                    <a:pt x="232" y="3160"/>
                  </a:lnTo>
                  <a:close/>
                  <a:moveTo>
                    <a:pt x="290" y="3322"/>
                  </a:moveTo>
                  <a:lnTo>
                    <a:pt x="290" y="3322"/>
                  </a:lnTo>
                  <a:lnTo>
                    <a:pt x="290" y="3324"/>
                  </a:lnTo>
                  <a:lnTo>
                    <a:pt x="292" y="3326"/>
                  </a:lnTo>
                  <a:lnTo>
                    <a:pt x="300" y="3334"/>
                  </a:lnTo>
                  <a:lnTo>
                    <a:pt x="304" y="3338"/>
                  </a:lnTo>
                  <a:lnTo>
                    <a:pt x="302" y="3332"/>
                  </a:lnTo>
                  <a:lnTo>
                    <a:pt x="296" y="3324"/>
                  </a:lnTo>
                  <a:lnTo>
                    <a:pt x="292" y="3322"/>
                  </a:lnTo>
                  <a:lnTo>
                    <a:pt x="290" y="3322"/>
                  </a:lnTo>
                  <a:close/>
                  <a:moveTo>
                    <a:pt x="246" y="3094"/>
                  </a:moveTo>
                  <a:lnTo>
                    <a:pt x="246" y="3094"/>
                  </a:lnTo>
                  <a:lnTo>
                    <a:pt x="244" y="3094"/>
                  </a:lnTo>
                  <a:lnTo>
                    <a:pt x="242" y="3094"/>
                  </a:lnTo>
                  <a:lnTo>
                    <a:pt x="242" y="3098"/>
                  </a:lnTo>
                  <a:lnTo>
                    <a:pt x="250" y="3112"/>
                  </a:lnTo>
                  <a:lnTo>
                    <a:pt x="252" y="3114"/>
                  </a:lnTo>
                  <a:lnTo>
                    <a:pt x="254" y="3112"/>
                  </a:lnTo>
                  <a:lnTo>
                    <a:pt x="256" y="3110"/>
                  </a:lnTo>
                  <a:lnTo>
                    <a:pt x="258" y="3110"/>
                  </a:lnTo>
                  <a:lnTo>
                    <a:pt x="258" y="3108"/>
                  </a:lnTo>
                  <a:lnTo>
                    <a:pt x="258" y="3102"/>
                  </a:lnTo>
                  <a:lnTo>
                    <a:pt x="258" y="3098"/>
                  </a:lnTo>
                  <a:lnTo>
                    <a:pt x="256" y="3096"/>
                  </a:lnTo>
                  <a:lnTo>
                    <a:pt x="246" y="3094"/>
                  </a:lnTo>
                  <a:close/>
                  <a:moveTo>
                    <a:pt x="294" y="3282"/>
                  </a:moveTo>
                  <a:lnTo>
                    <a:pt x="294" y="3282"/>
                  </a:lnTo>
                  <a:lnTo>
                    <a:pt x="294" y="3280"/>
                  </a:lnTo>
                  <a:lnTo>
                    <a:pt x="290" y="3278"/>
                  </a:lnTo>
                  <a:lnTo>
                    <a:pt x="288" y="3280"/>
                  </a:lnTo>
                  <a:lnTo>
                    <a:pt x="288" y="3284"/>
                  </a:lnTo>
                  <a:lnTo>
                    <a:pt x="290" y="3286"/>
                  </a:lnTo>
                  <a:lnTo>
                    <a:pt x="292" y="3286"/>
                  </a:lnTo>
                  <a:lnTo>
                    <a:pt x="294" y="3284"/>
                  </a:lnTo>
                  <a:lnTo>
                    <a:pt x="294" y="3282"/>
                  </a:lnTo>
                  <a:close/>
                  <a:moveTo>
                    <a:pt x="284" y="3284"/>
                  </a:moveTo>
                  <a:lnTo>
                    <a:pt x="284" y="3284"/>
                  </a:lnTo>
                  <a:lnTo>
                    <a:pt x="282" y="3284"/>
                  </a:lnTo>
                  <a:lnTo>
                    <a:pt x="282" y="3286"/>
                  </a:lnTo>
                  <a:lnTo>
                    <a:pt x="282" y="3288"/>
                  </a:lnTo>
                  <a:lnTo>
                    <a:pt x="286" y="3292"/>
                  </a:lnTo>
                  <a:lnTo>
                    <a:pt x="286" y="3288"/>
                  </a:lnTo>
                  <a:lnTo>
                    <a:pt x="286" y="3286"/>
                  </a:lnTo>
                  <a:lnTo>
                    <a:pt x="284" y="3284"/>
                  </a:lnTo>
                  <a:close/>
                  <a:moveTo>
                    <a:pt x="294" y="3312"/>
                  </a:moveTo>
                  <a:lnTo>
                    <a:pt x="294" y="3312"/>
                  </a:lnTo>
                  <a:lnTo>
                    <a:pt x="294" y="3310"/>
                  </a:lnTo>
                  <a:lnTo>
                    <a:pt x="294" y="3306"/>
                  </a:lnTo>
                  <a:lnTo>
                    <a:pt x="290" y="3298"/>
                  </a:lnTo>
                  <a:lnTo>
                    <a:pt x="288" y="3296"/>
                  </a:lnTo>
                  <a:lnTo>
                    <a:pt x="288" y="3298"/>
                  </a:lnTo>
                  <a:lnTo>
                    <a:pt x="288" y="3302"/>
                  </a:lnTo>
                  <a:lnTo>
                    <a:pt x="286" y="3306"/>
                  </a:lnTo>
                  <a:lnTo>
                    <a:pt x="284" y="3308"/>
                  </a:lnTo>
                  <a:lnTo>
                    <a:pt x="286" y="3312"/>
                  </a:lnTo>
                  <a:lnTo>
                    <a:pt x="290" y="3314"/>
                  </a:lnTo>
                  <a:lnTo>
                    <a:pt x="294" y="3312"/>
                  </a:lnTo>
                  <a:close/>
                  <a:moveTo>
                    <a:pt x="240" y="3200"/>
                  </a:moveTo>
                  <a:lnTo>
                    <a:pt x="240" y="3200"/>
                  </a:lnTo>
                  <a:lnTo>
                    <a:pt x="242" y="3200"/>
                  </a:lnTo>
                  <a:lnTo>
                    <a:pt x="242" y="3192"/>
                  </a:lnTo>
                  <a:lnTo>
                    <a:pt x="238" y="3184"/>
                  </a:lnTo>
                  <a:lnTo>
                    <a:pt x="236" y="3184"/>
                  </a:lnTo>
                  <a:lnTo>
                    <a:pt x="234" y="3184"/>
                  </a:lnTo>
                  <a:lnTo>
                    <a:pt x="230" y="3184"/>
                  </a:lnTo>
                  <a:lnTo>
                    <a:pt x="230" y="3186"/>
                  </a:lnTo>
                  <a:lnTo>
                    <a:pt x="230" y="3196"/>
                  </a:lnTo>
                  <a:lnTo>
                    <a:pt x="236" y="3194"/>
                  </a:lnTo>
                  <a:lnTo>
                    <a:pt x="238" y="3192"/>
                  </a:lnTo>
                  <a:lnTo>
                    <a:pt x="238" y="3194"/>
                  </a:lnTo>
                  <a:lnTo>
                    <a:pt x="238" y="3198"/>
                  </a:lnTo>
                  <a:lnTo>
                    <a:pt x="240" y="3200"/>
                  </a:lnTo>
                  <a:close/>
                  <a:moveTo>
                    <a:pt x="236" y="3146"/>
                  </a:moveTo>
                  <a:lnTo>
                    <a:pt x="236" y="3146"/>
                  </a:lnTo>
                  <a:lnTo>
                    <a:pt x="238" y="3146"/>
                  </a:lnTo>
                  <a:lnTo>
                    <a:pt x="240" y="3148"/>
                  </a:lnTo>
                  <a:lnTo>
                    <a:pt x="242" y="3148"/>
                  </a:lnTo>
                  <a:lnTo>
                    <a:pt x="242" y="3146"/>
                  </a:lnTo>
                  <a:lnTo>
                    <a:pt x="240" y="3142"/>
                  </a:lnTo>
                  <a:lnTo>
                    <a:pt x="236" y="3138"/>
                  </a:lnTo>
                  <a:lnTo>
                    <a:pt x="232" y="3138"/>
                  </a:lnTo>
                  <a:lnTo>
                    <a:pt x="228" y="3138"/>
                  </a:lnTo>
                  <a:lnTo>
                    <a:pt x="224" y="3140"/>
                  </a:lnTo>
                  <a:lnTo>
                    <a:pt x="224" y="3144"/>
                  </a:lnTo>
                  <a:lnTo>
                    <a:pt x="226" y="3146"/>
                  </a:lnTo>
                  <a:lnTo>
                    <a:pt x="230" y="3146"/>
                  </a:lnTo>
                  <a:lnTo>
                    <a:pt x="236" y="3146"/>
                  </a:lnTo>
                  <a:close/>
                  <a:moveTo>
                    <a:pt x="292" y="2928"/>
                  </a:moveTo>
                  <a:lnTo>
                    <a:pt x="292" y="2928"/>
                  </a:lnTo>
                  <a:lnTo>
                    <a:pt x="294" y="2930"/>
                  </a:lnTo>
                  <a:lnTo>
                    <a:pt x="296" y="2930"/>
                  </a:lnTo>
                  <a:lnTo>
                    <a:pt x="298" y="2930"/>
                  </a:lnTo>
                  <a:lnTo>
                    <a:pt x="302" y="2930"/>
                  </a:lnTo>
                  <a:lnTo>
                    <a:pt x="304" y="2930"/>
                  </a:lnTo>
                  <a:lnTo>
                    <a:pt x="306" y="2928"/>
                  </a:lnTo>
                  <a:lnTo>
                    <a:pt x="302" y="2918"/>
                  </a:lnTo>
                  <a:lnTo>
                    <a:pt x="300" y="2916"/>
                  </a:lnTo>
                  <a:lnTo>
                    <a:pt x="298" y="2916"/>
                  </a:lnTo>
                  <a:lnTo>
                    <a:pt x="294" y="2918"/>
                  </a:lnTo>
                  <a:lnTo>
                    <a:pt x="290" y="2918"/>
                  </a:lnTo>
                  <a:lnTo>
                    <a:pt x="286" y="2918"/>
                  </a:lnTo>
                  <a:lnTo>
                    <a:pt x="284" y="2920"/>
                  </a:lnTo>
                  <a:lnTo>
                    <a:pt x="284" y="2922"/>
                  </a:lnTo>
                  <a:lnTo>
                    <a:pt x="288" y="2924"/>
                  </a:lnTo>
                  <a:lnTo>
                    <a:pt x="290" y="2924"/>
                  </a:lnTo>
                  <a:lnTo>
                    <a:pt x="292" y="2928"/>
                  </a:lnTo>
                  <a:close/>
                  <a:moveTo>
                    <a:pt x="294" y="2944"/>
                  </a:moveTo>
                  <a:lnTo>
                    <a:pt x="294" y="2944"/>
                  </a:lnTo>
                  <a:lnTo>
                    <a:pt x="296" y="2944"/>
                  </a:lnTo>
                  <a:lnTo>
                    <a:pt x="298" y="2942"/>
                  </a:lnTo>
                  <a:lnTo>
                    <a:pt x="300" y="2940"/>
                  </a:lnTo>
                  <a:lnTo>
                    <a:pt x="298" y="2940"/>
                  </a:lnTo>
                  <a:lnTo>
                    <a:pt x="292" y="2940"/>
                  </a:lnTo>
                  <a:lnTo>
                    <a:pt x="290" y="2940"/>
                  </a:lnTo>
                  <a:lnTo>
                    <a:pt x="290" y="2942"/>
                  </a:lnTo>
                  <a:lnTo>
                    <a:pt x="288" y="2944"/>
                  </a:lnTo>
                  <a:lnTo>
                    <a:pt x="290" y="2944"/>
                  </a:lnTo>
                  <a:lnTo>
                    <a:pt x="294" y="2944"/>
                  </a:lnTo>
                  <a:close/>
                  <a:moveTo>
                    <a:pt x="278" y="2914"/>
                  </a:moveTo>
                  <a:lnTo>
                    <a:pt x="278" y="2914"/>
                  </a:lnTo>
                  <a:lnTo>
                    <a:pt x="278" y="2916"/>
                  </a:lnTo>
                  <a:lnTo>
                    <a:pt x="282" y="2916"/>
                  </a:lnTo>
                  <a:lnTo>
                    <a:pt x="286" y="2914"/>
                  </a:lnTo>
                  <a:lnTo>
                    <a:pt x="292" y="2914"/>
                  </a:lnTo>
                  <a:lnTo>
                    <a:pt x="294" y="2914"/>
                  </a:lnTo>
                  <a:lnTo>
                    <a:pt x="294" y="2912"/>
                  </a:lnTo>
                  <a:lnTo>
                    <a:pt x="288" y="2908"/>
                  </a:lnTo>
                  <a:lnTo>
                    <a:pt x="286" y="2908"/>
                  </a:lnTo>
                  <a:lnTo>
                    <a:pt x="282" y="2908"/>
                  </a:lnTo>
                  <a:lnTo>
                    <a:pt x="278" y="2914"/>
                  </a:lnTo>
                  <a:close/>
                  <a:moveTo>
                    <a:pt x="276" y="2888"/>
                  </a:moveTo>
                  <a:lnTo>
                    <a:pt x="276" y="2888"/>
                  </a:lnTo>
                  <a:lnTo>
                    <a:pt x="280" y="2886"/>
                  </a:lnTo>
                  <a:lnTo>
                    <a:pt x="282" y="2884"/>
                  </a:lnTo>
                  <a:lnTo>
                    <a:pt x="282" y="2882"/>
                  </a:lnTo>
                  <a:lnTo>
                    <a:pt x="282" y="2880"/>
                  </a:lnTo>
                  <a:lnTo>
                    <a:pt x="278" y="2880"/>
                  </a:lnTo>
                  <a:lnTo>
                    <a:pt x="272" y="2884"/>
                  </a:lnTo>
                  <a:lnTo>
                    <a:pt x="270" y="2884"/>
                  </a:lnTo>
                  <a:lnTo>
                    <a:pt x="270" y="2886"/>
                  </a:lnTo>
                  <a:lnTo>
                    <a:pt x="272" y="2888"/>
                  </a:lnTo>
                  <a:lnTo>
                    <a:pt x="276" y="2888"/>
                  </a:lnTo>
                  <a:close/>
                  <a:moveTo>
                    <a:pt x="282" y="2902"/>
                  </a:moveTo>
                  <a:lnTo>
                    <a:pt x="282" y="2902"/>
                  </a:lnTo>
                  <a:lnTo>
                    <a:pt x="284" y="2902"/>
                  </a:lnTo>
                  <a:lnTo>
                    <a:pt x="290" y="2900"/>
                  </a:lnTo>
                  <a:lnTo>
                    <a:pt x="296" y="2898"/>
                  </a:lnTo>
                  <a:lnTo>
                    <a:pt x="296" y="2896"/>
                  </a:lnTo>
                  <a:lnTo>
                    <a:pt x="294" y="2894"/>
                  </a:lnTo>
                  <a:lnTo>
                    <a:pt x="292" y="2894"/>
                  </a:lnTo>
                  <a:lnTo>
                    <a:pt x="282" y="2894"/>
                  </a:lnTo>
                  <a:lnTo>
                    <a:pt x="276" y="2894"/>
                  </a:lnTo>
                  <a:lnTo>
                    <a:pt x="276" y="2896"/>
                  </a:lnTo>
                  <a:lnTo>
                    <a:pt x="278" y="2900"/>
                  </a:lnTo>
                  <a:lnTo>
                    <a:pt x="282" y="2902"/>
                  </a:lnTo>
                  <a:close/>
                  <a:moveTo>
                    <a:pt x="296" y="2950"/>
                  </a:moveTo>
                  <a:lnTo>
                    <a:pt x="296" y="2950"/>
                  </a:lnTo>
                  <a:lnTo>
                    <a:pt x="294" y="2948"/>
                  </a:lnTo>
                  <a:lnTo>
                    <a:pt x="290" y="2950"/>
                  </a:lnTo>
                  <a:lnTo>
                    <a:pt x="290" y="2952"/>
                  </a:lnTo>
                  <a:lnTo>
                    <a:pt x="290" y="2954"/>
                  </a:lnTo>
                  <a:lnTo>
                    <a:pt x="292" y="2956"/>
                  </a:lnTo>
                  <a:lnTo>
                    <a:pt x="294" y="2954"/>
                  </a:lnTo>
                  <a:lnTo>
                    <a:pt x="296" y="2952"/>
                  </a:lnTo>
                  <a:lnTo>
                    <a:pt x="296" y="2950"/>
                  </a:lnTo>
                  <a:close/>
                  <a:moveTo>
                    <a:pt x="302" y="2888"/>
                  </a:moveTo>
                  <a:lnTo>
                    <a:pt x="302" y="2888"/>
                  </a:lnTo>
                  <a:lnTo>
                    <a:pt x="300" y="2890"/>
                  </a:lnTo>
                  <a:lnTo>
                    <a:pt x="300" y="2892"/>
                  </a:lnTo>
                  <a:lnTo>
                    <a:pt x="302" y="2898"/>
                  </a:lnTo>
                  <a:lnTo>
                    <a:pt x="304" y="2900"/>
                  </a:lnTo>
                  <a:lnTo>
                    <a:pt x="308" y="2898"/>
                  </a:lnTo>
                  <a:lnTo>
                    <a:pt x="310" y="2896"/>
                  </a:lnTo>
                  <a:lnTo>
                    <a:pt x="308" y="2894"/>
                  </a:lnTo>
                  <a:lnTo>
                    <a:pt x="306" y="2890"/>
                  </a:lnTo>
                  <a:lnTo>
                    <a:pt x="302" y="2888"/>
                  </a:lnTo>
                  <a:close/>
                  <a:moveTo>
                    <a:pt x="304" y="2856"/>
                  </a:moveTo>
                  <a:lnTo>
                    <a:pt x="304" y="2856"/>
                  </a:lnTo>
                  <a:lnTo>
                    <a:pt x="304" y="2858"/>
                  </a:lnTo>
                  <a:lnTo>
                    <a:pt x="304" y="2862"/>
                  </a:lnTo>
                  <a:lnTo>
                    <a:pt x="306" y="2864"/>
                  </a:lnTo>
                  <a:lnTo>
                    <a:pt x="308" y="2864"/>
                  </a:lnTo>
                  <a:lnTo>
                    <a:pt x="310" y="2862"/>
                  </a:lnTo>
                  <a:lnTo>
                    <a:pt x="308" y="2860"/>
                  </a:lnTo>
                  <a:lnTo>
                    <a:pt x="306" y="2856"/>
                  </a:lnTo>
                  <a:lnTo>
                    <a:pt x="304" y="2856"/>
                  </a:lnTo>
                  <a:close/>
                  <a:moveTo>
                    <a:pt x="300" y="2968"/>
                  </a:moveTo>
                  <a:lnTo>
                    <a:pt x="300" y="2968"/>
                  </a:lnTo>
                  <a:lnTo>
                    <a:pt x="304" y="2964"/>
                  </a:lnTo>
                  <a:lnTo>
                    <a:pt x="304" y="2962"/>
                  </a:lnTo>
                  <a:lnTo>
                    <a:pt x="304" y="2960"/>
                  </a:lnTo>
                  <a:lnTo>
                    <a:pt x="300" y="2962"/>
                  </a:lnTo>
                  <a:lnTo>
                    <a:pt x="298" y="2964"/>
                  </a:lnTo>
                  <a:lnTo>
                    <a:pt x="296" y="2968"/>
                  </a:lnTo>
                  <a:lnTo>
                    <a:pt x="296" y="2970"/>
                  </a:lnTo>
                  <a:lnTo>
                    <a:pt x="300" y="2968"/>
                  </a:lnTo>
                  <a:close/>
                  <a:moveTo>
                    <a:pt x="290" y="2888"/>
                  </a:moveTo>
                  <a:lnTo>
                    <a:pt x="290" y="2888"/>
                  </a:lnTo>
                  <a:lnTo>
                    <a:pt x="294" y="2888"/>
                  </a:lnTo>
                  <a:lnTo>
                    <a:pt x="294" y="2886"/>
                  </a:lnTo>
                  <a:lnTo>
                    <a:pt x="292" y="2884"/>
                  </a:lnTo>
                  <a:lnTo>
                    <a:pt x="290" y="2884"/>
                  </a:lnTo>
                  <a:lnTo>
                    <a:pt x="282" y="2888"/>
                  </a:lnTo>
                  <a:lnTo>
                    <a:pt x="280" y="2888"/>
                  </a:lnTo>
                  <a:lnTo>
                    <a:pt x="282" y="2890"/>
                  </a:lnTo>
                  <a:lnTo>
                    <a:pt x="290" y="2888"/>
                  </a:lnTo>
                  <a:close/>
                  <a:moveTo>
                    <a:pt x="250" y="2970"/>
                  </a:moveTo>
                  <a:lnTo>
                    <a:pt x="250" y="2970"/>
                  </a:lnTo>
                  <a:lnTo>
                    <a:pt x="250" y="2972"/>
                  </a:lnTo>
                  <a:lnTo>
                    <a:pt x="248" y="2974"/>
                  </a:lnTo>
                  <a:lnTo>
                    <a:pt x="248" y="2978"/>
                  </a:lnTo>
                  <a:lnTo>
                    <a:pt x="252" y="2980"/>
                  </a:lnTo>
                  <a:lnTo>
                    <a:pt x="254" y="2980"/>
                  </a:lnTo>
                  <a:lnTo>
                    <a:pt x="260" y="2974"/>
                  </a:lnTo>
                  <a:lnTo>
                    <a:pt x="262" y="2972"/>
                  </a:lnTo>
                  <a:lnTo>
                    <a:pt x="262" y="2968"/>
                  </a:lnTo>
                  <a:lnTo>
                    <a:pt x="262" y="2964"/>
                  </a:lnTo>
                  <a:lnTo>
                    <a:pt x="260" y="2962"/>
                  </a:lnTo>
                  <a:lnTo>
                    <a:pt x="256" y="2962"/>
                  </a:lnTo>
                  <a:lnTo>
                    <a:pt x="250" y="2966"/>
                  </a:lnTo>
                  <a:lnTo>
                    <a:pt x="248" y="2966"/>
                  </a:lnTo>
                  <a:lnTo>
                    <a:pt x="250" y="2970"/>
                  </a:lnTo>
                  <a:close/>
                  <a:moveTo>
                    <a:pt x="540" y="3562"/>
                  </a:moveTo>
                  <a:lnTo>
                    <a:pt x="540" y="3562"/>
                  </a:lnTo>
                  <a:lnTo>
                    <a:pt x="544" y="3562"/>
                  </a:lnTo>
                  <a:lnTo>
                    <a:pt x="548" y="3562"/>
                  </a:lnTo>
                  <a:lnTo>
                    <a:pt x="554" y="3560"/>
                  </a:lnTo>
                  <a:lnTo>
                    <a:pt x="554" y="3558"/>
                  </a:lnTo>
                  <a:lnTo>
                    <a:pt x="552" y="3558"/>
                  </a:lnTo>
                  <a:lnTo>
                    <a:pt x="546" y="3558"/>
                  </a:lnTo>
                  <a:lnTo>
                    <a:pt x="542" y="3560"/>
                  </a:lnTo>
                  <a:lnTo>
                    <a:pt x="540" y="3562"/>
                  </a:lnTo>
                  <a:close/>
                  <a:moveTo>
                    <a:pt x="560" y="3548"/>
                  </a:moveTo>
                  <a:lnTo>
                    <a:pt x="560" y="3548"/>
                  </a:lnTo>
                  <a:lnTo>
                    <a:pt x="558" y="3550"/>
                  </a:lnTo>
                  <a:lnTo>
                    <a:pt x="556" y="3548"/>
                  </a:lnTo>
                  <a:lnTo>
                    <a:pt x="554" y="3550"/>
                  </a:lnTo>
                  <a:lnTo>
                    <a:pt x="552" y="3552"/>
                  </a:lnTo>
                  <a:lnTo>
                    <a:pt x="554" y="3554"/>
                  </a:lnTo>
                  <a:lnTo>
                    <a:pt x="560" y="3556"/>
                  </a:lnTo>
                  <a:lnTo>
                    <a:pt x="562" y="3556"/>
                  </a:lnTo>
                  <a:lnTo>
                    <a:pt x="564" y="3556"/>
                  </a:lnTo>
                  <a:lnTo>
                    <a:pt x="562" y="3548"/>
                  </a:lnTo>
                  <a:lnTo>
                    <a:pt x="560" y="3544"/>
                  </a:lnTo>
                  <a:lnTo>
                    <a:pt x="560" y="3546"/>
                  </a:lnTo>
                  <a:lnTo>
                    <a:pt x="560" y="3548"/>
                  </a:lnTo>
                  <a:close/>
                  <a:moveTo>
                    <a:pt x="556" y="3506"/>
                  </a:moveTo>
                  <a:lnTo>
                    <a:pt x="556" y="3506"/>
                  </a:lnTo>
                  <a:lnTo>
                    <a:pt x="530" y="3504"/>
                  </a:lnTo>
                  <a:lnTo>
                    <a:pt x="522" y="3504"/>
                  </a:lnTo>
                  <a:lnTo>
                    <a:pt x="522" y="3506"/>
                  </a:lnTo>
                  <a:lnTo>
                    <a:pt x="526" y="3508"/>
                  </a:lnTo>
                  <a:lnTo>
                    <a:pt x="528" y="3510"/>
                  </a:lnTo>
                  <a:lnTo>
                    <a:pt x="528" y="3512"/>
                  </a:lnTo>
                  <a:lnTo>
                    <a:pt x="528" y="3516"/>
                  </a:lnTo>
                  <a:lnTo>
                    <a:pt x="530" y="3522"/>
                  </a:lnTo>
                  <a:lnTo>
                    <a:pt x="532" y="3524"/>
                  </a:lnTo>
                  <a:lnTo>
                    <a:pt x="536" y="3524"/>
                  </a:lnTo>
                  <a:lnTo>
                    <a:pt x="546" y="3524"/>
                  </a:lnTo>
                  <a:lnTo>
                    <a:pt x="550" y="3524"/>
                  </a:lnTo>
                  <a:lnTo>
                    <a:pt x="550" y="3522"/>
                  </a:lnTo>
                  <a:lnTo>
                    <a:pt x="550" y="3520"/>
                  </a:lnTo>
                  <a:lnTo>
                    <a:pt x="554" y="3518"/>
                  </a:lnTo>
                  <a:lnTo>
                    <a:pt x="556" y="3520"/>
                  </a:lnTo>
                  <a:lnTo>
                    <a:pt x="558" y="3524"/>
                  </a:lnTo>
                  <a:lnTo>
                    <a:pt x="558" y="3526"/>
                  </a:lnTo>
                  <a:lnTo>
                    <a:pt x="562" y="3528"/>
                  </a:lnTo>
                  <a:lnTo>
                    <a:pt x="566" y="3526"/>
                  </a:lnTo>
                  <a:lnTo>
                    <a:pt x="568" y="3524"/>
                  </a:lnTo>
                  <a:lnTo>
                    <a:pt x="572" y="3514"/>
                  </a:lnTo>
                  <a:lnTo>
                    <a:pt x="572" y="3512"/>
                  </a:lnTo>
                  <a:lnTo>
                    <a:pt x="572" y="3508"/>
                  </a:lnTo>
                  <a:lnTo>
                    <a:pt x="568" y="3506"/>
                  </a:lnTo>
                  <a:lnTo>
                    <a:pt x="562" y="3506"/>
                  </a:lnTo>
                  <a:lnTo>
                    <a:pt x="556" y="3506"/>
                  </a:lnTo>
                  <a:close/>
                  <a:moveTo>
                    <a:pt x="522" y="3532"/>
                  </a:moveTo>
                  <a:lnTo>
                    <a:pt x="522" y="3532"/>
                  </a:lnTo>
                  <a:lnTo>
                    <a:pt x="516" y="3528"/>
                  </a:lnTo>
                  <a:lnTo>
                    <a:pt x="520" y="3528"/>
                  </a:lnTo>
                  <a:lnTo>
                    <a:pt x="524" y="3526"/>
                  </a:lnTo>
                  <a:lnTo>
                    <a:pt x="524" y="3524"/>
                  </a:lnTo>
                  <a:lnTo>
                    <a:pt x="518" y="3520"/>
                  </a:lnTo>
                  <a:lnTo>
                    <a:pt x="510" y="3520"/>
                  </a:lnTo>
                  <a:lnTo>
                    <a:pt x="506" y="3520"/>
                  </a:lnTo>
                  <a:lnTo>
                    <a:pt x="506" y="3518"/>
                  </a:lnTo>
                  <a:lnTo>
                    <a:pt x="514" y="3516"/>
                  </a:lnTo>
                  <a:lnTo>
                    <a:pt x="520" y="3514"/>
                  </a:lnTo>
                  <a:lnTo>
                    <a:pt x="520" y="3512"/>
                  </a:lnTo>
                  <a:lnTo>
                    <a:pt x="520" y="3510"/>
                  </a:lnTo>
                  <a:lnTo>
                    <a:pt x="518" y="3508"/>
                  </a:lnTo>
                  <a:lnTo>
                    <a:pt x="512" y="3506"/>
                  </a:lnTo>
                  <a:lnTo>
                    <a:pt x="504" y="3506"/>
                  </a:lnTo>
                  <a:lnTo>
                    <a:pt x="498" y="3508"/>
                  </a:lnTo>
                  <a:lnTo>
                    <a:pt x="490" y="3508"/>
                  </a:lnTo>
                  <a:lnTo>
                    <a:pt x="486" y="3508"/>
                  </a:lnTo>
                  <a:lnTo>
                    <a:pt x="478" y="3510"/>
                  </a:lnTo>
                  <a:lnTo>
                    <a:pt x="462" y="3514"/>
                  </a:lnTo>
                  <a:lnTo>
                    <a:pt x="454" y="3516"/>
                  </a:lnTo>
                  <a:lnTo>
                    <a:pt x="454" y="3518"/>
                  </a:lnTo>
                  <a:lnTo>
                    <a:pt x="464" y="3524"/>
                  </a:lnTo>
                  <a:lnTo>
                    <a:pt x="466" y="3526"/>
                  </a:lnTo>
                  <a:lnTo>
                    <a:pt x="462" y="3528"/>
                  </a:lnTo>
                  <a:lnTo>
                    <a:pt x="470" y="3532"/>
                  </a:lnTo>
                  <a:lnTo>
                    <a:pt x="476" y="3534"/>
                  </a:lnTo>
                  <a:lnTo>
                    <a:pt x="480" y="3536"/>
                  </a:lnTo>
                  <a:lnTo>
                    <a:pt x="486" y="3540"/>
                  </a:lnTo>
                  <a:lnTo>
                    <a:pt x="490" y="3540"/>
                  </a:lnTo>
                  <a:lnTo>
                    <a:pt x="490" y="3538"/>
                  </a:lnTo>
                  <a:lnTo>
                    <a:pt x="482" y="3530"/>
                  </a:lnTo>
                  <a:lnTo>
                    <a:pt x="480" y="3526"/>
                  </a:lnTo>
                  <a:lnTo>
                    <a:pt x="482" y="3524"/>
                  </a:lnTo>
                  <a:lnTo>
                    <a:pt x="486" y="3524"/>
                  </a:lnTo>
                  <a:lnTo>
                    <a:pt x="490" y="3524"/>
                  </a:lnTo>
                  <a:lnTo>
                    <a:pt x="494" y="3524"/>
                  </a:lnTo>
                  <a:lnTo>
                    <a:pt x="498" y="3524"/>
                  </a:lnTo>
                  <a:lnTo>
                    <a:pt x="500" y="3524"/>
                  </a:lnTo>
                  <a:lnTo>
                    <a:pt x="496" y="3532"/>
                  </a:lnTo>
                  <a:lnTo>
                    <a:pt x="496" y="3536"/>
                  </a:lnTo>
                  <a:lnTo>
                    <a:pt x="500" y="3540"/>
                  </a:lnTo>
                  <a:lnTo>
                    <a:pt x="502" y="3540"/>
                  </a:lnTo>
                  <a:lnTo>
                    <a:pt x="506" y="3538"/>
                  </a:lnTo>
                  <a:lnTo>
                    <a:pt x="510" y="3536"/>
                  </a:lnTo>
                  <a:lnTo>
                    <a:pt x="512" y="3538"/>
                  </a:lnTo>
                  <a:lnTo>
                    <a:pt x="514" y="3540"/>
                  </a:lnTo>
                  <a:lnTo>
                    <a:pt x="518" y="3540"/>
                  </a:lnTo>
                  <a:lnTo>
                    <a:pt x="522" y="3542"/>
                  </a:lnTo>
                  <a:lnTo>
                    <a:pt x="522" y="3544"/>
                  </a:lnTo>
                  <a:lnTo>
                    <a:pt x="524" y="3548"/>
                  </a:lnTo>
                  <a:lnTo>
                    <a:pt x="526" y="3548"/>
                  </a:lnTo>
                  <a:lnTo>
                    <a:pt x="528" y="3550"/>
                  </a:lnTo>
                  <a:lnTo>
                    <a:pt x="532" y="3554"/>
                  </a:lnTo>
                  <a:lnTo>
                    <a:pt x="534" y="3552"/>
                  </a:lnTo>
                  <a:lnTo>
                    <a:pt x="534" y="3548"/>
                  </a:lnTo>
                  <a:lnTo>
                    <a:pt x="534" y="3544"/>
                  </a:lnTo>
                  <a:lnTo>
                    <a:pt x="532" y="3542"/>
                  </a:lnTo>
                  <a:lnTo>
                    <a:pt x="532" y="3538"/>
                  </a:lnTo>
                  <a:lnTo>
                    <a:pt x="530" y="3536"/>
                  </a:lnTo>
                  <a:lnTo>
                    <a:pt x="522" y="3532"/>
                  </a:lnTo>
                  <a:close/>
                  <a:moveTo>
                    <a:pt x="476" y="3508"/>
                  </a:moveTo>
                  <a:lnTo>
                    <a:pt x="476" y="3508"/>
                  </a:lnTo>
                  <a:lnTo>
                    <a:pt x="484" y="3506"/>
                  </a:lnTo>
                  <a:lnTo>
                    <a:pt x="484" y="3504"/>
                  </a:lnTo>
                  <a:lnTo>
                    <a:pt x="472" y="3502"/>
                  </a:lnTo>
                  <a:lnTo>
                    <a:pt x="464" y="3502"/>
                  </a:lnTo>
                  <a:lnTo>
                    <a:pt x="458" y="3502"/>
                  </a:lnTo>
                  <a:lnTo>
                    <a:pt x="450" y="3506"/>
                  </a:lnTo>
                  <a:lnTo>
                    <a:pt x="448" y="3508"/>
                  </a:lnTo>
                  <a:lnTo>
                    <a:pt x="456" y="3510"/>
                  </a:lnTo>
                  <a:lnTo>
                    <a:pt x="462" y="3510"/>
                  </a:lnTo>
                  <a:lnTo>
                    <a:pt x="476" y="3508"/>
                  </a:lnTo>
                  <a:close/>
                  <a:moveTo>
                    <a:pt x="572" y="3528"/>
                  </a:moveTo>
                  <a:lnTo>
                    <a:pt x="572" y="3528"/>
                  </a:lnTo>
                  <a:lnTo>
                    <a:pt x="574" y="3530"/>
                  </a:lnTo>
                  <a:lnTo>
                    <a:pt x="578" y="3530"/>
                  </a:lnTo>
                  <a:lnTo>
                    <a:pt x="580" y="3528"/>
                  </a:lnTo>
                  <a:lnTo>
                    <a:pt x="582" y="3524"/>
                  </a:lnTo>
                  <a:lnTo>
                    <a:pt x="580" y="3522"/>
                  </a:lnTo>
                  <a:lnTo>
                    <a:pt x="578" y="3522"/>
                  </a:lnTo>
                  <a:lnTo>
                    <a:pt x="574" y="3524"/>
                  </a:lnTo>
                  <a:lnTo>
                    <a:pt x="572" y="3528"/>
                  </a:lnTo>
                  <a:close/>
                  <a:moveTo>
                    <a:pt x="636" y="3486"/>
                  </a:moveTo>
                  <a:lnTo>
                    <a:pt x="636" y="3486"/>
                  </a:lnTo>
                  <a:lnTo>
                    <a:pt x="628" y="3488"/>
                  </a:lnTo>
                  <a:lnTo>
                    <a:pt x="622" y="3486"/>
                  </a:lnTo>
                  <a:lnTo>
                    <a:pt x="616" y="3484"/>
                  </a:lnTo>
                  <a:lnTo>
                    <a:pt x="610" y="3482"/>
                  </a:lnTo>
                  <a:lnTo>
                    <a:pt x="602" y="3478"/>
                  </a:lnTo>
                  <a:lnTo>
                    <a:pt x="594" y="3470"/>
                  </a:lnTo>
                  <a:lnTo>
                    <a:pt x="584" y="3462"/>
                  </a:lnTo>
                  <a:lnTo>
                    <a:pt x="574" y="3456"/>
                  </a:lnTo>
                  <a:lnTo>
                    <a:pt x="562" y="3448"/>
                  </a:lnTo>
                  <a:lnTo>
                    <a:pt x="548" y="3436"/>
                  </a:lnTo>
                  <a:lnTo>
                    <a:pt x="538" y="3424"/>
                  </a:lnTo>
                  <a:lnTo>
                    <a:pt x="532" y="3414"/>
                  </a:lnTo>
                  <a:lnTo>
                    <a:pt x="530" y="3404"/>
                  </a:lnTo>
                  <a:lnTo>
                    <a:pt x="528" y="3404"/>
                  </a:lnTo>
                  <a:lnTo>
                    <a:pt x="522" y="3402"/>
                  </a:lnTo>
                  <a:lnTo>
                    <a:pt x="516" y="3402"/>
                  </a:lnTo>
                  <a:lnTo>
                    <a:pt x="514" y="3400"/>
                  </a:lnTo>
                  <a:lnTo>
                    <a:pt x="512" y="3396"/>
                  </a:lnTo>
                  <a:lnTo>
                    <a:pt x="516" y="3390"/>
                  </a:lnTo>
                  <a:lnTo>
                    <a:pt x="520" y="3386"/>
                  </a:lnTo>
                  <a:lnTo>
                    <a:pt x="522" y="3386"/>
                  </a:lnTo>
                  <a:lnTo>
                    <a:pt x="524" y="3390"/>
                  </a:lnTo>
                  <a:lnTo>
                    <a:pt x="524" y="3392"/>
                  </a:lnTo>
                  <a:lnTo>
                    <a:pt x="526" y="3394"/>
                  </a:lnTo>
                  <a:lnTo>
                    <a:pt x="528" y="3392"/>
                  </a:lnTo>
                  <a:lnTo>
                    <a:pt x="528" y="3388"/>
                  </a:lnTo>
                  <a:lnTo>
                    <a:pt x="524" y="3380"/>
                  </a:lnTo>
                  <a:lnTo>
                    <a:pt x="510" y="3364"/>
                  </a:lnTo>
                  <a:lnTo>
                    <a:pt x="510" y="3502"/>
                  </a:lnTo>
                  <a:lnTo>
                    <a:pt x="518" y="3498"/>
                  </a:lnTo>
                  <a:lnTo>
                    <a:pt x="520" y="3496"/>
                  </a:lnTo>
                  <a:lnTo>
                    <a:pt x="522" y="3496"/>
                  </a:lnTo>
                  <a:lnTo>
                    <a:pt x="530" y="3498"/>
                  </a:lnTo>
                  <a:lnTo>
                    <a:pt x="544" y="3500"/>
                  </a:lnTo>
                  <a:lnTo>
                    <a:pt x="560" y="3502"/>
                  </a:lnTo>
                  <a:lnTo>
                    <a:pt x="576" y="3504"/>
                  </a:lnTo>
                  <a:lnTo>
                    <a:pt x="584" y="3506"/>
                  </a:lnTo>
                  <a:lnTo>
                    <a:pt x="588" y="3508"/>
                  </a:lnTo>
                  <a:lnTo>
                    <a:pt x="596" y="3512"/>
                  </a:lnTo>
                  <a:lnTo>
                    <a:pt x="598" y="3510"/>
                  </a:lnTo>
                  <a:lnTo>
                    <a:pt x="602" y="3508"/>
                  </a:lnTo>
                  <a:lnTo>
                    <a:pt x="606" y="3506"/>
                  </a:lnTo>
                  <a:lnTo>
                    <a:pt x="614" y="3506"/>
                  </a:lnTo>
                  <a:lnTo>
                    <a:pt x="620" y="3502"/>
                  </a:lnTo>
                  <a:lnTo>
                    <a:pt x="624" y="3500"/>
                  </a:lnTo>
                  <a:lnTo>
                    <a:pt x="626" y="3502"/>
                  </a:lnTo>
                  <a:lnTo>
                    <a:pt x="630" y="3506"/>
                  </a:lnTo>
                  <a:lnTo>
                    <a:pt x="632" y="3504"/>
                  </a:lnTo>
                  <a:lnTo>
                    <a:pt x="634" y="3502"/>
                  </a:lnTo>
                  <a:lnTo>
                    <a:pt x="638" y="3502"/>
                  </a:lnTo>
                  <a:lnTo>
                    <a:pt x="640" y="3502"/>
                  </a:lnTo>
                  <a:lnTo>
                    <a:pt x="642" y="3502"/>
                  </a:lnTo>
                  <a:lnTo>
                    <a:pt x="646" y="3494"/>
                  </a:lnTo>
                  <a:lnTo>
                    <a:pt x="648" y="3488"/>
                  </a:lnTo>
                  <a:lnTo>
                    <a:pt x="648" y="3486"/>
                  </a:lnTo>
                  <a:lnTo>
                    <a:pt x="642" y="3486"/>
                  </a:lnTo>
                  <a:lnTo>
                    <a:pt x="636" y="3486"/>
                  </a:lnTo>
                  <a:close/>
                  <a:moveTo>
                    <a:pt x="436" y="3502"/>
                  </a:moveTo>
                  <a:lnTo>
                    <a:pt x="436" y="3502"/>
                  </a:lnTo>
                  <a:lnTo>
                    <a:pt x="428" y="3504"/>
                  </a:lnTo>
                  <a:lnTo>
                    <a:pt x="426" y="3506"/>
                  </a:lnTo>
                  <a:lnTo>
                    <a:pt x="420" y="3506"/>
                  </a:lnTo>
                  <a:lnTo>
                    <a:pt x="414" y="3506"/>
                  </a:lnTo>
                  <a:lnTo>
                    <a:pt x="414" y="3508"/>
                  </a:lnTo>
                  <a:lnTo>
                    <a:pt x="414" y="3510"/>
                  </a:lnTo>
                  <a:lnTo>
                    <a:pt x="416" y="3514"/>
                  </a:lnTo>
                  <a:lnTo>
                    <a:pt x="418" y="3514"/>
                  </a:lnTo>
                  <a:lnTo>
                    <a:pt x="428" y="3516"/>
                  </a:lnTo>
                  <a:lnTo>
                    <a:pt x="430" y="3516"/>
                  </a:lnTo>
                  <a:lnTo>
                    <a:pt x="432" y="3518"/>
                  </a:lnTo>
                  <a:lnTo>
                    <a:pt x="432" y="3520"/>
                  </a:lnTo>
                  <a:lnTo>
                    <a:pt x="432" y="3522"/>
                  </a:lnTo>
                  <a:lnTo>
                    <a:pt x="436" y="3522"/>
                  </a:lnTo>
                  <a:lnTo>
                    <a:pt x="442" y="3518"/>
                  </a:lnTo>
                  <a:lnTo>
                    <a:pt x="442" y="3516"/>
                  </a:lnTo>
                  <a:lnTo>
                    <a:pt x="442" y="3512"/>
                  </a:lnTo>
                  <a:lnTo>
                    <a:pt x="438" y="3512"/>
                  </a:lnTo>
                  <a:lnTo>
                    <a:pt x="432" y="3510"/>
                  </a:lnTo>
                  <a:lnTo>
                    <a:pt x="434" y="3508"/>
                  </a:lnTo>
                  <a:lnTo>
                    <a:pt x="438" y="3508"/>
                  </a:lnTo>
                  <a:lnTo>
                    <a:pt x="442" y="3506"/>
                  </a:lnTo>
                  <a:lnTo>
                    <a:pt x="444" y="3504"/>
                  </a:lnTo>
                  <a:lnTo>
                    <a:pt x="440" y="3504"/>
                  </a:lnTo>
                  <a:lnTo>
                    <a:pt x="436" y="3502"/>
                  </a:lnTo>
                  <a:close/>
                  <a:moveTo>
                    <a:pt x="290" y="2874"/>
                  </a:moveTo>
                  <a:lnTo>
                    <a:pt x="290" y="2874"/>
                  </a:lnTo>
                  <a:lnTo>
                    <a:pt x="292" y="2876"/>
                  </a:lnTo>
                  <a:lnTo>
                    <a:pt x="294" y="2874"/>
                  </a:lnTo>
                  <a:lnTo>
                    <a:pt x="294" y="2872"/>
                  </a:lnTo>
                  <a:lnTo>
                    <a:pt x="294" y="2870"/>
                  </a:lnTo>
                  <a:lnTo>
                    <a:pt x="290" y="2868"/>
                  </a:lnTo>
                  <a:lnTo>
                    <a:pt x="290" y="2874"/>
                  </a:lnTo>
                  <a:close/>
                  <a:moveTo>
                    <a:pt x="592" y="3524"/>
                  </a:moveTo>
                  <a:lnTo>
                    <a:pt x="592" y="3524"/>
                  </a:lnTo>
                  <a:lnTo>
                    <a:pt x="596" y="3524"/>
                  </a:lnTo>
                  <a:lnTo>
                    <a:pt x="598" y="3524"/>
                  </a:lnTo>
                  <a:lnTo>
                    <a:pt x="598" y="3522"/>
                  </a:lnTo>
                  <a:lnTo>
                    <a:pt x="596" y="3518"/>
                  </a:lnTo>
                  <a:lnTo>
                    <a:pt x="594" y="3518"/>
                  </a:lnTo>
                  <a:lnTo>
                    <a:pt x="590" y="3520"/>
                  </a:lnTo>
                  <a:lnTo>
                    <a:pt x="590" y="3522"/>
                  </a:lnTo>
                  <a:lnTo>
                    <a:pt x="592" y="3524"/>
                  </a:lnTo>
                  <a:close/>
                  <a:moveTo>
                    <a:pt x="310" y="3406"/>
                  </a:moveTo>
                  <a:lnTo>
                    <a:pt x="310" y="3406"/>
                  </a:lnTo>
                  <a:lnTo>
                    <a:pt x="314" y="3406"/>
                  </a:lnTo>
                  <a:lnTo>
                    <a:pt x="318" y="3406"/>
                  </a:lnTo>
                  <a:lnTo>
                    <a:pt x="322" y="3406"/>
                  </a:lnTo>
                  <a:lnTo>
                    <a:pt x="326" y="3408"/>
                  </a:lnTo>
                  <a:lnTo>
                    <a:pt x="328" y="3408"/>
                  </a:lnTo>
                  <a:lnTo>
                    <a:pt x="324" y="3402"/>
                  </a:lnTo>
                  <a:lnTo>
                    <a:pt x="318" y="3396"/>
                  </a:lnTo>
                  <a:lnTo>
                    <a:pt x="316" y="3394"/>
                  </a:lnTo>
                  <a:lnTo>
                    <a:pt x="314" y="3394"/>
                  </a:lnTo>
                  <a:lnTo>
                    <a:pt x="312" y="3394"/>
                  </a:lnTo>
                  <a:lnTo>
                    <a:pt x="310" y="3392"/>
                  </a:lnTo>
                  <a:lnTo>
                    <a:pt x="308" y="3390"/>
                  </a:lnTo>
                  <a:lnTo>
                    <a:pt x="306" y="3392"/>
                  </a:lnTo>
                  <a:lnTo>
                    <a:pt x="304" y="3390"/>
                  </a:lnTo>
                  <a:lnTo>
                    <a:pt x="294" y="3384"/>
                  </a:lnTo>
                  <a:lnTo>
                    <a:pt x="284" y="3382"/>
                  </a:lnTo>
                  <a:lnTo>
                    <a:pt x="280" y="3378"/>
                  </a:lnTo>
                  <a:lnTo>
                    <a:pt x="274" y="3374"/>
                  </a:lnTo>
                  <a:lnTo>
                    <a:pt x="268" y="3370"/>
                  </a:lnTo>
                  <a:lnTo>
                    <a:pt x="264" y="3368"/>
                  </a:lnTo>
                  <a:lnTo>
                    <a:pt x="262" y="3370"/>
                  </a:lnTo>
                  <a:lnTo>
                    <a:pt x="266" y="3374"/>
                  </a:lnTo>
                  <a:lnTo>
                    <a:pt x="270" y="3376"/>
                  </a:lnTo>
                  <a:lnTo>
                    <a:pt x="270" y="3380"/>
                  </a:lnTo>
                  <a:lnTo>
                    <a:pt x="268" y="3380"/>
                  </a:lnTo>
                  <a:lnTo>
                    <a:pt x="272" y="3382"/>
                  </a:lnTo>
                  <a:lnTo>
                    <a:pt x="276" y="3384"/>
                  </a:lnTo>
                  <a:lnTo>
                    <a:pt x="278" y="3388"/>
                  </a:lnTo>
                  <a:lnTo>
                    <a:pt x="282" y="3390"/>
                  </a:lnTo>
                  <a:lnTo>
                    <a:pt x="288" y="3392"/>
                  </a:lnTo>
                  <a:lnTo>
                    <a:pt x="294" y="3392"/>
                  </a:lnTo>
                  <a:lnTo>
                    <a:pt x="296" y="3394"/>
                  </a:lnTo>
                  <a:lnTo>
                    <a:pt x="300" y="3396"/>
                  </a:lnTo>
                  <a:lnTo>
                    <a:pt x="302" y="3398"/>
                  </a:lnTo>
                  <a:lnTo>
                    <a:pt x="304" y="3398"/>
                  </a:lnTo>
                  <a:lnTo>
                    <a:pt x="308" y="3398"/>
                  </a:lnTo>
                  <a:lnTo>
                    <a:pt x="310" y="3400"/>
                  </a:lnTo>
                  <a:lnTo>
                    <a:pt x="310" y="3402"/>
                  </a:lnTo>
                  <a:lnTo>
                    <a:pt x="310" y="3404"/>
                  </a:lnTo>
                  <a:lnTo>
                    <a:pt x="310" y="3406"/>
                  </a:lnTo>
                  <a:close/>
                  <a:moveTo>
                    <a:pt x="262" y="3306"/>
                  </a:moveTo>
                  <a:lnTo>
                    <a:pt x="262" y="3306"/>
                  </a:lnTo>
                  <a:lnTo>
                    <a:pt x="260" y="3302"/>
                  </a:lnTo>
                  <a:lnTo>
                    <a:pt x="258" y="3302"/>
                  </a:lnTo>
                  <a:lnTo>
                    <a:pt x="258" y="3304"/>
                  </a:lnTo>
                  <a:lnTo>
                    <a:pt x="258" y="3310"/>
                  </a:lnTo>
                  <a:lnTo>
                    <a:pt x="258" y="3314"/>
                  </a:lnTo>
                  <a:lnTo>
                    <a:pt x="254" y="3308"/>
                  </a:lnTo>
                  <a:lnTo>
                    <a:pt x="252" y="3308"/>
                  </a:lnTo>
                  <a:lnTo>
                    <a:pt x="250" y="3310"/>
                  </a:lnTo>
                  <a:lnTo>
                    <a:pt x="248" y="3314"/>
                  </a:lnTo>
                  <a:lnTo>
                    <a:pt x="250" y="3318"/>
                  </a:lnTo>
                  <a:lnTo>
                    <a:pt x="252" y="3320"/>
                  </a:lnTo>
                  <a:lnTo>
                    <a:pt x="252" y="3322"/>
                  </a:lnTo>
                  <a:lnTo>
                    <a:pt x="250" y="3324"/>
                  </a:lnTo>
                  <a:lnTo>
                    <a:pt x="252" y="3328"/>
                  </a:lnTo>
                  <a:lnTo>
                    <a:pt x="252" y="3332"/>
                  </a:lnTo>
                  <a:lnTo>
                    <a:pt x="254" y="3332"/>
                  </a:lnTo>
                  <a:lnTo>
                    <a:pt x="258" y="3324"/>
                  </a:lnTo>
                  <a:lnTo>
                    <a:pt x="260" y="3314"/>
                  </a:lnTo>
                  <a:lnTo>
                    <a:pt x="262" y="3310"/>
                  </a:lnTo>
                  <a:lnTo>
                    <a:pt x="262" y="3306"/>
                  </a:lnTo>
                  <a:close/>
                  <a:moveTo>
                    <a:pt x="284" y="3406"/>
                  </a:moveTo>
                  <a:lnTo>
                    <a:pt x="284" y="3406"/>
                  </a:lnTo>
                  <a:lnTo>
                    <a:pt x="286" y="3406"/>
                  </a:lnTo>
                  <a:lnTo>
                    <a:pt x="288" y="3404"/>
                  </a:lnTo>
                  <a:lnTo>
                    <a:pt x="290" y="3402"/>
                  </a:lnTo>
                  <a:lnTo>
                    <a:pt x="290" y="3400"/>
                  </a:lnTo>
                  <a:lnTo>
                    <a:pt x="286" y="3398"/>
                  </a:lnTo>
                  <a:lnTo>
                    <a:pt x="284" y="3400"/>
                  </a:lnTo>
                  <a:lnTo>
                    <a:pt x="284" y="3404"/>
                  </a:lnTo>
                  <a:lnTo>
                    <a:pt x="284" y="3406"/>
                  </a:lnTo>
                  <a:close/>
                  <a:moveTo>
                    <a:pt x="268" y="3336"/>
                  </a:moveTo>
                  <a:lnTo>
                    <a:pt x="268" y="3336"/>
                  </a:lnTo>
                  <a:lnTo>
                    <a:pt x="260" y="3336"/>
                  </a:lnTo>
                  <a:lnTo>
                    <a:pt x="258" y="3336"/>
                  </a:lnTo>
                  <a:lnTo>
                    <a:pt x="256" y="3338"/>
                  </a:lnTo>
                  <a:lnTo>
                    <a:pt x="258" y="3340"/>
                  </a:lnTo>
                  <a:lnTo>
                    <a:pt x="262" y="3342"/>
                  </a:lnTo>
                  <a:lnTo>
                    <a:pt x="264" y="3342"/>
                  </a:lnTo>
                  <a:lnTo>
                    <a:pt x="268" y="3340"/>
                  </a:lnTo>
                  <a:lnTo>
                    <a:pt x="268" y="3338"/>
                  </a:lnTo>
                  <a:lnTo>
                    <a:pt x="268" y="3336"/>
                  </a:lnTo>
                  <a:close/>
                  <a:moveTo>
                    <a:pt x="412" y="3500"/>
                  </a:moveTo>
                  <a:lnTo>
                    <a:pt x="412" y="3500"/>
                  </a:lnTo>
                  <a:lnTo>
                    <a:pt x="406" y="3498"/>
                  </a:lnTo>
                  <a:lnTo>
                    <a:pt x="402" y="3496"/>
                  </a:lnTo>
                  <a:lnTo>
                    <a:pt x="398" y="3498"/>
                  </a:lnTo>
                  <a:lnTo>
                    <a:pt x="396" y="3500"/>
                  </a:lnTo>
                  <a:lnTo>
                    <a:pt x="396" y="3502"/>
                  </a:lnTo>
                  <a:lnTo>
                    <a:pt x="398" y="3504"/>
                  </a:lnTo>
                  <a:lnTo>
                    <a:pt x="402" y="3502"/>
                  </a:lnTo>
                  <a:lnTo>
                    <a:pt x="406" y="3500"/>
                  </a:lnTo>
                  <a:lnTo>
                    <a:pt x="408" y="3502"/>
                  </a:lnTo>
                  <a:lnTo>
                    <a:pt x="410" y="3502"/>
                  </a:lnTo>
                  <a:lnTo>
                    <a:pt x="414" y="3504"/>
                  </a:lnTo>
                  <a:lnTo>
                    <a:pt x="414" y="3502"/>
                  </a:lnTo>
                  <a:lnTo>
                    <a:pt x="416" y="3500"/>
                  </a:lnTo>
                  <a:lnTo>
                    <a:pt x="414" y="3500"/>
                  </a:lnTo>
                  <a:lnTo>
                    <a:pt x="412" y="3500"/>
                  </a:lnTo>
                  <a:close/>
                  <a:moveTo>
                    <a:pt x="248" y="3284"/>
                  </a:moveTo>
                  <a:lnTo>
                    <a:pt x="248" y="3284"/>
                  </a:lnTo>
                  <a:lnTo>
                    <a:pt x="244" y="3282"/>
                  </a:lnTo>
                  <a:lnTo>
                    <a:pt x="244" y="3284"/>
                  </a:lnTo>
                  <a:lnTo>
                    <a:pt x="244" y="3292"/>
                  </a:lnTo>
                  <a:lnTo>
                    <a:pt x="240" y="3300"/>
                  </a:lnTo>
                  <a:lnTo>
                    <a:pt x="240" y="3302"/>
                  </a:lnTo>
                  <a:lnTo>
                    <a:pt x="244" y="3302"/>
                  </a:lnTo>
                  <a:lnTo>
                    <a:pt x="246" y="3300"/>
                  </a:lnTo>
                  <a:lnTo>
                    <a:pt x="246" y="3298"/>
                  </a:lnTo>
                  <a:lnTo>
                    <a:pt x="248" y="3294"/>
                  </a:lnTo>
                  <a:lnTo>
                    <a:pt x="248" y="3292"/>
                  </a:lnTo>
                  <a:lnTo>
                    <a:pt x="252" y="3288"/>
                  </a:lnTo>
                  <a:lnTo>
                    <a:pt x="248" y="3284"/>
                  </a:lnTo>
                  <a:close/>
                  <a:moveTo>
                    <a:pt x="376" y="3462"/>
                  </a:moveTo>
                  <a:lnTo>
                    <a:pt x="376" y="3462"/>
                  </a:lnTo>
                  <a:lnTo>
                    <a:pt x="376" y="3466"/>
                  </a:lnTo>
                  <a:lnTo>
                    <a:pt x="378" y="3468"/>
                  </a:lnTo>
                  <a:lnTo>
                    <a:pt x="380" y="3468"/>
                  </a:lnTo>
                  <a:lnTo>
                    <a:pt x="380" y="3464"/>
                  </a:lnTo>
                  <a:lnTo>
                    <a:pt x="380" y="3462"/>
                  </a:lnTo>
                  <a:lnTo>
                    <a:pt x="382" y="3462"/>
                  </a:lnTo>
                  <a:lnTo>
                    <a:pt x="384" y="3460"/>
                  </a:lnTo>
                  <a:lnTo>
                    <a:pt x="384" y="3456"/>
                  </a:lnTo>
                  <a:lnTo>
                    <a:pt x="386" y="3454"/>
                  </a:lnTo>
                  <a:lnTo>
                    <a:pt x="386" y="3452"/>
                  </a:lnTo>
                  <a:lnTo>
                    <a:pt x="386" y="3448"/>
                  </a:lnTo>
                  <a:lnTo>
                    <a:pt x="386" y="3444"/>
                  </a:lnTo>
                  <a:lnTo>
                    <a:pt x="386" y="3442"/>
                  </a:lnTo>
                  <a:lnTo>
                    <a:pt x="384" y="3440"/>
                  </a:lnTo>
                  <a:lnTo>
                    <a:pt x="378" y="3438"/>
                  </a:lnTo>
                  <a:lnTo>
                    <a:pt x="376" y="3438"/>
                  </a:lnTo>
                  <a:lnTo>
                    <a:pt x="374" y="3442"/>
                  </a:lnTo>
                  <a:lnTo>
                    <a:pt x="372" y="3444"/>
                  </a:lnTo>
                  <a:lnTo>
                    <a:pt x="370" y="3442"/>
                  </a:lnTo>
                  <a:lnTo>
                    <a:pt x="368" y="3442"/>
                  </a:lnTo>
                  <a:lnTo>
                    <a:pt x="364" y="3442"/>
                  </a:lnTo>
                  <a:lnTo>
                    <a:pt x="362" y="3444"/>
                  </a:lnTo>
                  <a:lnTo>
                    <a:pt x="362" y="3446"/>
                  </a:lnTo>
                  <a:lnTo>
                    <a:pt x="368" y="3452"/>
                  </a:lnTo>
                  <a:lnTo>
                    <a:pt x="374" y="3458"/>
                  </a:lnTo>
                  <a:lnTo>
                    <a:pt x="376" y="3460"/>
                  </a:lnTo>
                  <a:lnTo>
                    <a:pt x="376" y="3462"/>
                  </a:lnTo>
                  <a:close/>
                  <a:moveTo>
                    <a:pt x="360" y="3454"/>
                  </a:moveTo>
                  <a:lnTo>
                    <a:pt x="360" y="3454"/>
                  </a:lnTo>
                  <a:lnTo>
                    <a:pt x="358" y="3458"/>
                  </a:lnTo>
                  <a:lnTo>
                    <a:pt x="354" y="3458"/>
                  </a:lnTo>
                  <a:lnTo>
                    <a:pt x="352" y="3460"/>
                  </a:lnTo>
                  <a:lnTo>
                    <a:pt x="354" y="3462"/>
                  </a:lnTo>
                  <a:lnTo>
                    <a:pt x="356" y="3464"/>
                  </a:lnTo>
                  <a:lnTo>
                    <a:pt x="358" y="3464"/>
                  </a:lnTo>
                  <a:lnTo>
                    <a:pt x="364" y="3458"/>
                  </a:lnTo>
                  <a:lnTo>
                    <a:pt x="364" y="3456"/>
                  </a:lnTo>
                  <a:lnTo>
                    <a:pt x="364" y="3454"/>
                  </a:lnTo>
                  <a:lnTo>
                    <a:pt x="362" y="3452"/>
                  </a:lnTo>
                  <a:lnTo>
                    <a:pt x="360" y="3454"/>
                  </a:lnTo>
                  <a:close/>
                  <a:moveTo>
                    <a:pt x="390" y="3462"/>
                  </a:moveTo>
                  <a:lnTo>
                    <a:pt x="390" y="3462"/>
                  </a:lnTo>
                  <a:lnTo>
                    <a:pt x="394" y="3462"/>
                  </a:lnTo>
                  <a:lnTo>
                    <a:pt x="394" y="3460"/>
                  </a:lnTo>
                  <a:lnTo>
                    <a:pt x="396" y="3458"/>
                  </a:lnTo>
                  <a:lnTo>
                    <a:pt x="398" y="3460"/>
                  </a:lnTo>
                  <a:lnTo>
                    <a:pt x="402" y="3462"/>
                  </a:lnTo>
                  <a:lnTo>
                    <a:pt x="402" y="3464"/>
                  </a:lnTo>
                  <a:lnTo>
                    <a:pt x="402" y="3466"/>
                  </a:lnTo>
                  <a:lnTo>
                    <a:pt x="406" y="3468"/>
                  </a:lnTo>
                  <a:lnTo>
                    <a:pt x="410" y="3468"/>
                  </a:lnTo>
                  <a:lnTo>
                    <a:pt x="412" y="3466"/>
                  </a:lnTo>
                  <a:lnTo>
                    <a:pt x="412" y="3454"/>
                  </a:lnTo>
                  <a:lnTo>
                    <a:pt x="410" y="3450"/>
                  </a:lnTo>
                  <a:lnTo>
                    <a:pt x="408" y="3450"/>
                  </a:lnTo>
                  <a:lnTo>
                    <a:pt x="406" y="3450"/>
                  </a:lnTo>
                  <a:lnTo>
                    <a:pt x="402" y="3448"/>
                  </a:lnTo>
                  <a:lnTo>
                    <a:pt x="400" y="3444"/>
                  </a:lnTo>
                  <a:lnTo>
                    <a:pt x="394" y="3442"/>
                  </a:lnTo>
                  <a:lnTo>
                    <a:pt x="390" y="3444"/>
                  </a:lnTo>
                  <a:lnTo>
                    <a:pt x="388" y="3446"/>
                  </a:lnTo>
                  <a:lnTo>
                    <a:pt x="388" y="3448"/>
                  </a:lnTo>
                  <a:lnTo>
                    <a:pt x="390" y="3454"/>
                  </a:lnTo>
                  <a:lnTo>
                    <a:pt x="388" y="3456"/>
                  </a:lnTo>
                  <a:lnTo>
                    <a:pt x="388" y="3460"/>
                  </a:lnTo>
                  <a:lnTo>
                    <a:pt x="390" y="3462"/>
                  </a:lnTo>
                  <a:close/>
                  <a:moveTo>
                    <a:pt x="356" y="3450"/>
                  </a:moveTo>
                  <a:lnTo>
                    <a:pt x="356" y="3450"/>
                  </a:lnTo>
                  <a:lnTo>
                    <a:pt x="358" y="3450"/>
                  </a:lnTo>
                  <a:lnTo>
                    <a:pt x="360" y="3450"/>
                  </a:lnTo>
                  <a:lnTo>
                    <a:pt x="358" y="3444"/>
                  </a:lnTo>
                  <a:lnTo>
                    <a:pt x="358" y="3442"/>
                  </a:lnTo>
                  <a:lnTo>
                    <a:pt x="358" y="3440"/>
                  </a:lnTo>
                  <a:lnTo>
                    <a:pt x="362" y="3438"/>
                  </a:lnTo>
                  <a:lnTo>
                    <a:pt x="366" y="3436"/>
                  </a:lnTo>
                  <a:lnTo>
                    <a:pt x="366" y="3434"/>
                  </a:lnTo>
                  <a:lnTo>
                    <a:pt x="366" y="3432"/>
                  </a:lnTo>
                  <a:lnTo>
                    <a:pt x="362" y="3430"/>
                  </a:lnTo>
                  <a:lnTo>
                    <a:pt x="360" y="3430"/>
                  </a:lnTo>
                  <a:lnTo>
                    <a:pt x="358" y="3428"/>
                  </a:lnTo>
                  <a:lnTo>
                    <a:pt x="356" y="3426"/>
                  </a:lnTo>
                  <a:lnTo>
                    <a:pt x="354" y="3422"/>
                  </a:lnTo>
                  <a:lnTo>
                    <a:pt x="352" y="3420"/>
                  </a:lnTo>
                  <a:lnTo>
                    <a:pt x="348" y="3418"/>
                  </a:lnTo>
                  <a:lnTo>
                    <a:pt x="346" y="3420"/>
                  </a:lnTo>
                  <a:lnTo>
                    <a:pt x="344" y="3420"/>
                  </a:lnTo>
                  <a:lnTo>
                    <a:pt x="344" y="3418"/>
                  </a:lnTo>
                  <a:lnTo>
                    <a:pt x="342" y="3418"/>
                  </a:lnTo>
                  <a:lnTo>
                    <a:pt x="340" y="3420"/>
                  </a:lnTo>
                  <a:lnTo>
                    <a:pt x="338" y="3422"/>
                  </a:lnTo>
                  <a:lnTo>
                    <a:pt x="338" y="3418"/>
                  </a:lnTo>
                  <a:lnTo>
                    <a:pt x="336" y="3414"/>
                  </a:lnTo>
                  <a:lnTo>
                    <a:pt x="332" y="3410"/>
                  </a:lnTo>
                  <a:lnTo>
                    <a:pt x="328" y="3410"/>
                  </a:lnTo>
                  <a:lnTo>
                    <a:pt x="328" y="3412"/>
                  </a:lnTo>
                  <a:lnTo>
                    <a:pt x="328" y="3414"/>
                  </a:lnTo>
                  <a:lnTo>
                    <a:pt x="322" y="3414"/>
                  </a:lnTo>
                  <a:lnTo>
                    <a:pt x="320" y="3414"/>
                  </a:lnTo>
                  <a:lnTo>
                    <a:pt x="318" y="3414"/>
                  </a:lnTo>
                  <a:lnTo>
                    <a:pt x="320" y="3418"/>
                  </a:lnTo>
                  <a:lnTo>
                    <a:pt x="322" y="3422"/>
                  </a:lnTo>
                  <a:lnTo>
                    <a:pt x="320" y="3422"/>
                  </a:lnTo>
                  <a:lnTo>
                    <a:pt x="314" y="3420"/>
                  </a:lnTo>
                  <a:lnTo>
                    <a:pt x="310" y="3422"/>
                  </a:lnTo>
                  <a:lnTo>
                    <a:pt x="308" y="3424"/>
                  </a:lnTo>
                  <a:lnTo>
                    <a:pt x="308" y="3426"/>
                  </a:lnTo>
                  <a:lnTo>
                    <a:pt x="310" y="3428"/>
                  </a:lnTo>
                  <a:lnTo>
                    <a:pt x="312" y="3430"/>
                  </a:lnTo>
                  <a:lnTo>
                    <a:pt x="312" y="3432"/>
                  </a:lnTo>
                  <a:lnTo>
                    <a:pt x="316" y="3432"/>
                  </a:lnTo>
                  <a:lnTo>
                    <a:pt x="320" y="3430"/>
                  </a:lnTo>
                  <a:lnTo>
                    <a:pt x="322" y="3432"/>
                  </a:lnTo>
                  <a:lnTo>
                    <a:pt x="322" y="3434"/>
                  </a:lnTo>
                  <a:lnTo>
                    <a:pt x="322" y="3442"/>
                  </a:lnTo>
                  <a:lnTo>
                    <a:pt x="324" y="3444"/>
                  </a:lnTo>
                  <a:lnTo>
                    <a:pt x="328" y="3448"/>
                  </a:lnTo>
                  <a:lnTo>
                    <a:pt x="330" y="3448"/>
                  </a:lnTo>
                  <a:lnTo>
                    <a:pt x="332" y="3448"/>
                  </a:lnTo>
                  <a:lnTo>
                    <a:pt x="332" y="3442"/>
                  </a:lnTo>
                  <a:lnTo>
                    <a:pt x="332" y="3438"/>
                  </a:lnTo>
                  <a:lnTo>
                    <a:pt x="334" y="3438"/>
                  </a:lnTo>
                  <a:lnTo>
                    <a:pt x="336" y="3440"/>
                  </a:lnTo>
                  <a:lnTo>
                    <a:pt x="340" y="3438"/>
                  </a:lnTo>
                  <a:lnTo>
                    <a:pt x="342" y="3438"/>
                  </a:lnTo>
                  <a:lnTo>
                    <a:pt x="342" y="3442"/>
                  </a:lnTo>
                  <a:lnTo>
                    <a:pt x="340" y="3448"/>
                  </a:lnTo>
                  <a:lnTo>
                    <a:pt x="336" y="3450"/>
                  </a:lnTo>
                  <a:lnTo>
                    <a:pt x="334" y="3452"/>
                  </a:lnTo>
                  <a:lnTo>
                    <a:pt x="338" y="3454"/>
                  </a:lnTo>
                  <a:lnTo>
                    <a:pt x="342" y="3454"/>
                  </a:lnTo>
                  <a:lnTo>
                    <a:pt x="346" y="3454"/>
                  </a:lnTo>
                  <a:lnTo>
                    <a:pt x="348" y="3452"/>
                  </a:lnTo>
                  <a:lnTo>
                    <a:pt x="350" y="3452"/>
                  </a:lnTo>
                  <a:lnTo>
                    <a:pt x="352" y="3452"/>
                  </a:lnTo>
                  <a:lnTo>
                    <a:pt x="352" y="3450"/>
                  </a:lnTo>
                  <a:lnTo>
                    <a:pt x="354" y="3448"/>
                  </a:lnTo>
                  <a:lnTo>
                    <a:pt x="356" y="3450"/>
                  </a:lnTo>
                  <a:close/>
                  <a:moveTo>
                    <a:pt x="490" y="3366"/>
                  </a:moveTo>
                  <a:lnTo>
                    <a:pt x="490" y="3366"/>
                  </a:lnTo>
                  <a:lnTo>
                    <a:pt x="488" y="3366"/>
                  </a:lnTo>
                  <a:lnTo>
                    <a:pt x="486" y="3364"/>
                  </a:lnTo>
                  <a:lnTo>
                    <a:pt x="482" y="3360"/>
                  </a:lnTo>
                  <a:lnTo>
                    <a:pt x="480" y="3354"/>
                  </a:lnTo>
                  <a:lnTo>
                    <a:pt x="478" y="3352"/>
                  </a:lnTo>
                  <a:lnTo>
                    <a:pt x="476" y="3352"/>
                  </a:lnTo>
                  <a:lnTo>
                    <a:pt x="472" y="3356"/>
                  </a:lnTo>
                  <a:lnTo>
                    <a:pt x="468" y="3364"/>
                  </a:lnTo>
                  <a:lnTo>
                    <a:pt x="464" y="3370"/>
                  </a:lnTo>
                  <a:lnTo>
                    <a:pt x="460" y="3374"/>
                  </a:lnTo>
                  <a:lnTo>
                    <a:pt x="454" y="3374"/>
                  </a:lnTo>
                  <a:lnTo>
                    <a:pt x="450" y="3372"/>
                  </a:lnTo>
                  <a:lnTo>
                    <a:pt x="446" y="3368"/>
                  </a:lnTo>
                  <a:lnTo>
                    <a:pt x="440" y="3370"/>
                  </a:lnTo>
                  <a:lnTo>
                    <a:pt x="438" y="3370"/>
                  </a:lnTo>
                  <a:lnTo>
                    <a:pt x="440" y="3372"/>
                  </a:lnTo>
                  <a:lnTo>
                    <a:pt x="442" y="3374"/>
                  </a:lnTo>
                  <a:lnTo>
                    <a:pt x="444" y="3376"/>
                  </a:lnTo>
                  <a:lnTo>
                    <a:pt x="444" y="3378"/>
                  </a:lnTo>
                  <a:lnTo>
                    <a:pt x="448" y="3380"/>
                  </a:lnTo>
                  <a:lnTo>
                    <a:pt x="450" y="3382"/>
                  </a:lnTo>
                  <a:lnTo>
                    <a:pt x="448" y="3384"/>
                  </a:lnTo>
                  <a:lnTo>
                    <a:pt x="446" y="3388"/>
                  </a:lnTo>
                  <a:lnTo>
                    <a:pt x="444" y="3388"/>
                  </a:lnTo>
                  <a:lnTo>
                    <a:pt x="440" y="3384"/>
                  </a:lnTo>
                  <a:lnTo>
                    <a:pt x="438" y="3382"/>
                  </a:lnTo>
                  <a:lnTo>
                    <a:pt x="438" y="3384"/>
                  </a:lnTo>
                  <a:lnTo>
                    <a:pt x="436" y="3388"/>
                  </a:lnTo>
                  <a:lnTo>
                    <a:pt x="436" y="3398"/>
                  </a:lnTo>
                  <a:lnTo>
                    <a:pt x="440" y="3410"/>
                  </a:lnTo>
                  <a:lnTo>
                    <a:pt x="442" y="3412"/>
                  </a:lnTo>
                  <a:lnTo>
                    <a:pt x="448" y="3414"/>
                  </a:lnTo>
                  <a:lnTo>
                    <a:pt x="460" y="3410"/>
                  </a:lnTo>
                  <a:lnTo>
                    <a:pt x="474" y="3406"/>
                  </a:lnTo>
                  <a:lnTo>
                    <a:pt x="478" y="3406"/>
                  </a:lnTo>
                  <a:lnTo>
                    <a:pt x="480" y="3408"/>
                  </a:lnTo>
                  <a:lnTo>
                    <a:pt x="482" y="3414"/>
                  </a:lnTo>
                  <a:lnTo>
                    <a:pt x="478" y="3418"/>
                  </a:lnTo>
                  <a:lnTo>
                    <a:pt x="472" y="3422"/>
                  </a:lnTo>
                  <a:lnTo>
                    <a:pt x="466" y="3424"/>
                  </a:lnTo>
                  <a:lnTo>
                    <a:pt x="452" y="3430"/>
                  </a:lnTo>
                  <a:lnTo>
                    <a:pt x="448" y="3434"/>
                  </a:lnTo>
                  <a:lnTo>
                    <a:pt x="448" y="3438"/>
                  </a:lnTo>
                  <a:lnTo>
                    <a:pt x="452" y="3446"/>
                  </a:lnTo>
                  <a:lnTo>
                    <a:pt x="458" y="3452"/>
                  </a:lnTo>
                  <a:lnTo>
                    <a:pt x="464" y="3458"/>
                  </a:lnTo>
                  <a:lnTo>
                    <a:pt x="474" y="3462"/>
                  </a:lnTo>
                  <a:lnTo>
                    <a:pt x="488" y="3470"/>
                  </a:lnTo>
                  <a:lnTo>
                    <a:pt x="494" y="3472"/>
                  </a:lnTo>
                  <a:lnTo>
                    <a:pt x="496" y="3474"/>
                  </a:lnTo>
                  <a:lnTo>
                    <a:pt x="482" y="3472"/>
                  </a:lnTo>
                  <a:lnTo>
                    <a:pt x="476" y="3468"/>
                  </a:lnTo>
                  <a:lnTo>
                    <a:pt x="474" y="3468"/>
                  </a:lnTo>
                  <a:lnTo>
                    <a:pt x="472" y="3468"/>
                  </a:lnTo>
                  <a:lnTo>
                    <a:pt x="470" y="3470"/>
                  </a:lnTo>
                  <a:lnTo>
                    <a:pt x="468" y="3470"/>
                  </a:lnTo>
                  <a:lnTo>
                    <a:pt x="462" y="3466"/>
                  </a:lnTo>
                  <a:lnTo>
                    <a:pt x="456" y="3464"/>
                  </a:lnTo>
                  <a:lnTo>
                    <a:pt x="452" y="3464"/>
                  </a:lnTo>
                  <a:lnTo>
                    <a:pt x="450" y="3464"/>
                  </a:lnTo>
                  <a:lnTo>
                    <a:pt x="448" y="3466"/>
                  </a:lnTo>
                  <a:lnTo>
                    <a:pt x="448" y="3468"/>
                  </a:lnTo>
                  <a:lnTo>
                    <a:pt x="448" y="3472"/>
                  </a:lnTo>
                  <a:lnTo>
                    <a:pt x="450" y="3472"/>
                  </a:lnTo>
                  <a:lnTo>
                    <a:pt x="448" y="3472"/>
                  </a:lnTo>
                  <a:lnTo>
                    <a:pt x="442" y="3468"/>
                  </a:lnTo>
                  <a:lnTo>
                    <a:pt x="422" y="3454"/>
                  </a:lnTo>
                  <a:lnTo>
                    <a:pt x="416" y="3452"/>
                  </a:lnTo>
                  <a:lnTo>
                    <a:pt x="416" y="3454"/>
                  </a:lnTo>
                  <a:lnTo>
                    <a:pt x="418" y="3456"/>
                  </a:lnTo>
                  <a:lnTo>
                    <a:pt x="422" y="3462"/>
                  </a:lnTo>
                  <a:lnTo>
                    <a:pt x="428" y="3464"/>
                  </a:lnTo>
                  <a:lnTo>
                    <a:pt x="430" y="3466"/>
                  </a:lnTo>
                  <a:lnTo>
                    <a:pt x="426" y="3466"/>
                  </a:lnTo>
                  <a:lnTo>
                    <a:pt x="420" y="3466"/>
                  </a:lnTo>
                  <a:lnTo>
                    <a:pt x="418" y="3468"/>
                  </a:lnTo>
                  <a:lnTo>
                    <a:pt x="416" y="3472"/>
                  </a:lnTo>
                  <a:lnTo>
                    <a:pt x="414" y="3476"/>
                  </a:lnTo>
                  <a:lnTo>
                    <a:pt x="408" y="3474"/>
                  </a:lnTo>
                  <a:lnTo>
                    <a:pt x="398" y="3470"/>
                  </a:lnTo>
                  <a:lnTo>
                    <a:pt x="398" y="3472"/>
                  </a:lnTo>
                  <a:lnTo>
                    <a:pt x="396" y="3474"/>
                  </a:lnTo>
                  <a:lnTo>
                    <a:pt x="392" y="3472"/>
                  </a:lnTo>
                  <a:lnTo>
                    <a:pt x="380" y="3470"/>
                  </a:lnTo>
                  <a:lnTo>
                    <a:pt x="380" y="3472"/>
                  </a:lnTo>
                  <a:lnTo>
                    <a:pt x="382" y="3476"/>
                  </a:lnTo>
                  <a:lnTo>
                    <a:pt x="386" y="3478"/>
                  </a:lnTo>
                  <a:lnTo>
                    <a:pt x="386" y="3480"/>
                  </a:lnTo>
                  <a:lnTo>
                    <a:pt x="382" y="3480"/>
                  </a:lnTo>
                  <a:lnTo>
                    <a:pt x="376" y="3476"/>
                  </a:lnTo>
                  <a:lnTo>
                    <a:pt x="374" y="3474"/>
                  </a:lnTo>
                  <a:lnTo>
                    <a:pt x="372" y="3474"/>
                  </a:lnTo>
                  <a:lnTo>
                    <a:pt x="374" y="3476"/>
                  </a:lnTo>
                  <a:lnTo>
                    <a:pt x="374" y="3482"/>
                  </a:lnTo>
                  <a:lnTo>
                    <a:pt x="374" y="3484"/>
                  </a:lnTo>
                  <a:lnTo>
                    <a:pt x="374" y="3486"/>
                  </a:lnTo>
                  <a:lnTo>
                    <a:pt x="376" y="3486"/>
                  </a:lnTo>
                  <a:lnTo>
                    <a:pt x="380" y="3488"/>
                  </a:lnTo>
                  <a:lnTo>
                    <a:pt x="384" y="3486"/>
                  </a:lnTo>
                  <a:lnTo>
                    <a:pt x="390" y="3486"/>
                  </a:lnTo>
                  <a:lnTo>
                    <a:pt x="394" y="3488"/>
                  </a:lnTo>
                  <a:lnTo>
                    <a:pt x="396" y="3488"/>
                  </a:lnTo>
                  <a:lnTo>
                    <a:pt x="398" y="3484"/>
                  </a:lnTo>
                  <a:lnTo>
                    <a:pt x="400" y="3480"/>
                  </a:lnTo>
                  <a:lnTo>
                    <a:pt x="402" y="3480"/>
                  </a:lnTo>
                  <a:lnTo>
                    <a:pt x="404" y="3480"/>
                  </a:lnTo>
                  <a:lnTo>
                    <a:pt x="402" y="3484"/>
                  </a:lnTo>
                  <a:lnTo>
                    <a:pt x="402" y="3486"/>
                  </a:lnTo>
                  <a:lnTo>
                    <a:pt x="404" y="3488"/>
                  </a:lnTo>
                  <a:lnTo>
                    <a:pt x="408" y="3488"/>
                  </a:lnTo>
                  <a:lnTo>
                    <a:pt x="412" y="3486"/>
                  </a:lnTo>
                  <a:lnTo>
                    <a:pt x="416" y="3486"/>
                  </a:lnTo>
                  <a:lnTo>
                    <a:pt x="414" y="3488"/>
                  </a:lnTo>
                  <a:lnTo>
                    <a:pt x="412" y="3492"/>
                  </a:lnTo>
                  <a:lnTo>
                    <a:pt x="414" y="3494"/>
                  </a:lnTo>
                  <a:lnTo>
                    <a:pt x="416" y="3492"/>
                  </a:lnTo>
                  <a:lnTo>
                    <a:pt x="418" y="3494"/>
                  </a:lnTo>
                  <a:lnTo>
                    <a:pt x="422" y="3498"/>
                  </a:lnTo>
                  <a:lnTo>
                    <a:pt x="424" y="3498"/>
                  </a:lnTo>
                  <a:lnTo>
                    <a:pt x="428" y="3496"/>
                  </a:lnTo>
                  <a:lnTo>
                    <a:pt x="432" y="3496"/>
                  </a:lnTo>
                  <a:lnTo>
                    <a:pt x="438" y="3498"/>
                  </a:lnTo>
                  <a:lnTo>
                    <a:pt x="442" y="3498"/>
                  </a:lnTo>
                  <a:lnTo>
                    <a:pt x="446" y="3496"/>
                  </a:lnTo>
                  <a:lnTo>
                    <a:pt x="450" y="3496"/>
                  </a:lnTo>
                  <a:lnTo>
                    <a:pt x="452" y="3498"/>
                  </a:lnTo>
                  <a:lnTo>
                    <a:pt x="452" y="3500"/>
                  </a:lnTo>
                  <a:lnTo>
                    <a:pt x="456" y="3498"/>
                  </a:lnTo>
                  <a:lnTo>
                    <a:pt x="458" y="3496"/>
                  </a:lnTo>
                  <a:lnTo>
                    <a:pt x="462" y="3496"/>
                  </a:lnTo>
                  <a:lnTo>
                    <a:pt x="464" y="3496"/>
                  </a:lnTo>
                  <a:lnTo>
                    <a:pt x="466" y="3492"/>
                  </a:lnTo>
                  <a:lnTo>
                    <a:pt x="468" y="3494"/>
                  </a:lnTo>
                  <a:lnTo>
                    <a:pt x="470" y="3498"/>
                  </a:lnTo>
                  <a:lnTo>
                    <a:pt x="478" y="3500"/>
                  </a:lnTo>
                  <a:lnTo>
                    <a:pt x="496" y="3504"/>
                  </a:lnTo>
                  <a:lnTo>
                    <a:pt x="502" y="3504"/>
                  </a:lnTo>
                  <a:lnTo>
                    <a:pt x="504" y="3504"/>
                  </a:lnTo>
                  <a:lnTo>
                    <a:pt x="504" y="3502"/>
                  </a:lnTo>
                  <a:lnTo>
                    <a:pt x="504" y="3500"/>
                  </a:lnTo>
                  <a:lnTo>
                    <a:pt x="506" y="3500"/>
                  </a:lnTo>
                  <a:lnTo>
                    <a:pt x="510" y="3502"/>
                  </a:lnTo>
                  <a:lnTo>
                    <a:pt x="510" y="3364"/>
                  </a:lnTo>
                  <a:lnTo>
                    <a:pt x="508" y="3362"/>
                  </a:lnTo>
                  <a:lnTo>
                    <a:pt x="504" y="3360"/>
                  </a:lnTo>
                  <a:lnTo>
                    <a:pt x="500" y="3360"/>
                  </a:lnTo>
                  <a:lnTo>
                    <a:pt x="496" y="3364"/>
                  </a:lnTo>
                  <a:lnTo>
                    <a:pt x="490" y="3366"/>
                  </a:lnTo>
                  <a:close/>
                  <a:moveTo>
                    <a:pt x="298" y="2826"/>
                  </a:moveTo>
                  <a:lnTo>
                    <a:pt x="298" y="2826"/>
                  </a:lnTo>
                  <a:lnTo>
                    <a:pt x="304" y="2826"/>
                  </a:lnTo>
                  <a:lnTo>
                    <a:pt x="306" y="2824"/>
                  </a:lnTo>
                  <a:lnTo>
                    <a:pt x="306" y="2822"/>
                  </a:lnTo>
                  <a:lnTo>
                    <a:pt x="304" y="2820"/>
                  </a:lnTo>
                  <a:lnTo>
                    <a:pt x="302" y="2814"/>
                  </a:lnTo>
                  <a:lnTo>
                    <a:pt x="304" y="2812"/>
                  </a:lnTo>
                  <a:lnTo>
                    <a:pt x="308" y="2812"/>
                  </a:lnTo>
                  <a:lnTo>
                    <a:pt x="310" y="2812"/>
                  </a:lnTo>
                  <a:lnTo>
                    <a:pt x="312" y="2810"/>
                  </a:lnTo>
                  <a:lnTo>
                    <a:pt x="310" y="2806"/>
                  </a:lnTo>
                  <a:lnTo>
                    <a:pt x="308" y="2800"/>
                  </a:lnTo>
                  <a:lnTo>
                    <a:pt x="308" y="2798"/>
                  </a:lnTo>
                  <a:lnTo>
                    <a:pt x="310" y="2798"/>
                  </a:lnTo>
                  <a:lnTo>
                    <a:pt x="314" y="2798"/>
                  </a:lnTo>
                  <a:lnTo>
                    <a:pt x="314" y="2794"/>
                  </a:lnTo>
                  <a:lnTo>
                    <a:pt x="304" y="2784"/>
                  </a:lnTo>
                  <a:lnTo>
                    <a:pt x="302" y="2780"/>
                  </a:lnTo>
                  <a:lnTo>
                    <a:pt x="302" y="2778"/>
                  </a:lnTo>
                  <a:lnTo>
                    <a:pt x="306" y="2776"/>
                  </a:lnTo>
                  <a:lnTo>
                    <a:pt x="306" y="2774"/>
                  </a:lnTo>
                  <a:lnTo>
                    <a:pt x="306" y="2770"/>
                  </a:lnTo>
                  <a:lnTo>
                    <a:pt x="306" y="2768"/>
                  </a:lnTo>
                  <a:lnTo>
                    <a:pt x="316" y="2764"/>
                  </a:lnTo>
                  <a:lnTo>
                    <a:pt x="318" y="2764"/>
                  </a:lnTo>
                  <a:lnTo>
                    <a:pt x="320" y="2762"/>
                  </a:lnTo>
                  <a:lnTo>
                    <a:pt x="318" y="2758"/>
                  </a:lnTo>
                  <a:lnTo>
                    <a:pt x="312" y="2748"/>
                  </a:lnTo>
                  <a:lnTo>
                    <a:pt x="310" y="2740"/>
                  </a:lnTo>
                  <a:lnTo>
                    <a:pt x="308" y="2738"/>
                  </a:lnTo>
                  <a:lnTo>
                    <a:pt x="302" y="2738"/>
                  </a:lnTo>
                  <a:lnTo>
                    <a:pt x="298" y="2740"/>
                  </a:lnTo>
                  <a:lnTo>
                    <a:pt x="298" y="2738"/>
                  </a:lnTo>
                  <a:lnTo>
                    <a:pt x="298" y="2736"/>
                  </a:lnTo>
                  <a:lnTo>
                    <a:pt x="296" y="2736"/>
                  </a:lnTo>
                  <a:lnTo>
                    <a:pt x="292" y="2736"/>
                  </a:lnTo>
                  <a:lnTo>
                    <a:pt x="290" y="2736"/>
                  </a:lnTo>
                  <a:lnTo>
                    <a:pt x="290" y="2738"/>
                  </a:lnTo>
                  <a:lnTo>
                    <a:pt x="290" y="2744"/>
                  </a:lnTo>
                  <a:lnTo>
                    <a:pt x="290" y="2752"/>
                  </a:lnTo>
                  <a:lnTo>
                    <a:pt x="288" y="2756"/>
                  </a:lnTo>
                  <a:lnTo>
                    <a:pt x="286" y="2762"/>
                  </a:lnTo>
                  <a:lnTo>
                    <a:pt x="284" y="2770"/>
                  </a:lnTo>
                  <a:lnTo>
                    <a:pt x="284" y="2778"/>
                  </a:lnTo>
                  <a:lnTo>
                    <a:pt x="286" y="2782"/>
                  </a:lnTo>
                  <a:lnTo>
                    <a:pt x="286" y="2790"/>
                  </a:lnTo>
                  <a:lnTo>
                    <a:pt x="282" y="2802"/>
                  </a:lnTo>
                  <a:lnTo>
                    <a:pt x="278" y="2814"/>
                  </a:lnTo>
                  <a:lnTo>
                    <a:pt x="278" y="2818"/>
                  </a:lnTo>
                  <a:lnTo>
                    <a:pt x="280" y="2822"/>
                  </a:lnTo>
                  <a:lnTo>
                    <a:pt x="286" y="2824"/>
                  </a:lnTo>
                  <a:lnTo>
                    <a:pt x="298" y="2826"/>
                  </a:lnTo>
                  <a:close/>
                  <a:moveTo>
                    <a:pt x="316" y="2894"/>
                  </a:moveTo>
                  <a:lnTo>
                    <a:pt x="316" y="2894"/>
                  </a:lnTo>
                  <a:lnTo>
                    <a:pt x="316" y="2898"/>
                  </a:lnTo>
                  <a:lnTo>
                    <a:pt x="318" y="2902"/>
                  </a:lnTo>
                  <a:lnTo>
                    <a:pt x="318" y="2904"/>
                  </a:lnTo>
                  <a:lnTo>
                    <a:pt x="318" y="2906"/>
                  </a:lnTo>
                  <a:lnTo>
                    <a:pt x="320" y="2908"/>
                  </a:lnTo>
                  <a:lnTo>
                    <a:pt x="324" y="2910"/>
                  </a:lnTo>
                  <a:lnTo>
                    <a:pt x="330" y="2910"/>
                  </a:lnTo>
                  <a:lnTo>
                    <a:pt x="336" y="2902"/>
                  </a:lnTo>
                  <a:lnTo>
                    <a:pt x="338" y="2900"/>
                  </a:lnTo>
                  <a:lnTo>
                    <a:pt x="338" y="2898"/>
                  </a:lnTo>
                  <a:lnTo>
                    <a:pt x="338" y="2896"/>
                  </a:lnTo>
                  <a:lnTo>
                    <a:pt x="342" y="2894"/>
                  </a:lnTo>
                  <a:lnTo>
                    <a:pt x="344" y="2890"/>
                  </a:lnTo>
                  <a:lnTo>
                    <a:pt x="342" y="2886"/>
                  </a:lnTo>
                  <a:lnTo>
                    <a:pt x="338" y="2882"/>
                  </a:lnTo>
                  <a:lnTo>
                    <a:pt x="332" y="2880"/>
                  </a:lnTo>
                  <a:lnTo>
                    <a:pt x="330" y="2880"/>
                  </a:lnTo>
                  <a:lnTo>
                    <a:pt x="330" y="2882"/>
                  </a:lnTo>
                  <a:lnTo>
                    <a:pt x="328" y="2882"/>
                  </a:lnTo>
                  <a:lnTo>
                    <a:pt x="326" y="2882"/>
                  </a:lnTo>
                  <a:lnTo>
                    <a:pt x="324" y="2882"/>
                  </a:lnTo>
                  <a:lnTo>
                    <a:pt x="324" y="2884"/>
                  </a:lnTo>
                  <a:lnTo>
                    <a:pt x="322" y="2888"/>
                  </a:lnTo>
                  <a:lnTo>
                    <a:pt x="322" y="2892"/>
                  </a:lnTo>
                  <a:lnTo>
                    <a:pt x="320" y="2894"/>
                  </a:lnTo>
                  <a:lnTo>
                    <a:pt x="318" y="2894"/>
                  </a:lnTo>
                  <a:lnTo>
                    <a:pt x="316" y="2894"/>
                  </a:lnTo>
                  <a:close/>
                  <a:moveTo>
                    <a:pt x="258" y="2836"/>
                  </a:moveTo>
                  <a:lnTo>
                    <a:pt x="258" y="2836"/>
                  </a:lnTo>
                  <a:lnTo>
                    <a:pt x="262" y="2838"/>
                  </a:lnTo>
                  <a:lnTo>
                    <a:pt x="264" y="2838"/>
                  </a:lnTo>
                  <a:lnTo>
                    <a:pt x="266" y="2836"/>
                  </a:lnTo>
                  <a:lnTo>
                    <a:pt x="266" y="2834"/>
                  </a:lnTo>
                  <a:lnTo>
                    <a:pt x="262" y="2832"/>
                  </a:lnTo>
                  <a:lnTo>
                    <a:pt x="260" y="2832"/>
                  </a:lnTo>
                  <a:lnTo>
                    <a:pt x="258" y="2834"/>
                  </a:lnTo>
                  <a:lnTo>
                    <a:pt x="258" y="2836"/>
                  </a:lnTo>
                  <a:close/>
                  <a:moveTo>
                    <a:pt x="324" y="2852"/>
                  </a:moveTo>
                  <a:lnTo>
                    <a:pt x="324" y="2852"/>
                  </a:lnTo>
                  <a:lnTo>
                    <a:pt x="320" y="2856"/>
                  </a:lnTo>
                  <a:lnTo>
                    <a:pt x="322" y="2858"/>
                  </a:lnTo>
                  <a:lnTo>
                    <a:pt x="324" y="2860"/>
                  </a:lnTo>
                  <a:lnTo>
                    <a:pt x="326" y="2858"/>
                  </a:lnTo>
                  <a:lnTo>
                    <a:pt x="326" y="2854"/>
                  </a:lnTo>
                  <a:lnTo>
                    <a:pt x="326" y="2852"/>
                  </a:lnTo>
                  <a:lnTo>
                    <a:pt x="324" y="2850"/>
                  </a:lnTo>
                  <a:lnTo>
                    <a:pt x="324" y="2852"/>
                  </a:lnTo>
                  <a:close/>
                  <a:moveTo>
                    <a:pt x="266" y="2958"/>
                  </a:moveTo>
                  <a:lnTo>
                    <a:pt x="266" y="2958"/>
                  </a:lnTo>
                  <a:lnTo>
                    <a:pt x="270" y="2958"/>
                  </a:lnTo>
                  <a:lnTo>
                    <a:pt x="270" y="2954"/>
                  </a:lnTo>
                  <a:lnTo>
                    <a:pt x="270" y="2950"/>
                  </a:lnTo>
                  <a:lnTo>
                    <a:pt x="268" y="2950"/>
                  </a:lnTo>
                  <a:lnTo>
                    <a:pt x="266" y="2952"/>
                  </a:lnTo>
                  <a:lnTo>
                    <a:pt x="264" y="2954"/>
                  </a:lnTo>
                  <a:lnTo>
                    <a:pt x="264" y="2956"/>
                  </a:lnTo>
                  <a:lnTo>
                    <a:pt x="266" y="2958"/>
                  </a:lnTo>
                  <a:close/>
                  <a:moveTo>
                    <a:pt x="244" y="3242"/>
                  </a:moveTo>
                  <a:lnTo>
                    <a:pt x="244" y="3242"/>
                  </a:lnTo>
                  <a:lnTo>
                    <a:pt x="248" y="3238"/>
                  </a:lnTo>
                  <a:lnTo>
                    <a:pt x="248" y="3236"/>
                  </a:lnTo>
                  <a:lnTo>
                    <a:pt x="246" y="3236"/>
                  </a:lnTo>
                  <a:lnTo>
                    <a:pt x="240" y="3234"/>
                  </a:lnTo>
                  <a:lnTo>
                    <a:pt x="234" y="3234"/>
                  </a:lnTo>
                  <a:lnTo>
                    <a:pt x="234" y="3236"/>
                  </a:lnTo>
                  <a:lnTo>
                    <a:pt x="236" y="3240"/>
                  </a:lnTo>
                  <a:lnTo>
                    <a:pt x="236" y="3242"/>
                  </a:lnTo>
                  <a:lnTo>
                    <a:pt x="232" y="3248"/>
                  </a:lnTo>
                  <a:lnTo>
                    <a:pt x="234" y="3250"/>
                  </a:lnTo>
                  <a:lnTo>
                    <a:pt x="238" y="3252"/>
                  </a:lnTo>
                  <a:lnTo>
                    <a:pt x="242" y="3254"/>
                  </a:lnTo>
                  <a:lnTo>
                    <a:pt x="242" y="3250"/>
                  </a:lnTo>
                  <a:lnTo>
                    <a:pt x="242" y="3246"/>
                  </a:lnTo>
                  <a:lnTo>
                    <a:pt x="244" y="3242"/>
                  </a:lnTo>
                  <a:close/>
                  <a:moveTo>
                    <a:pt x="302" y="2848"/>
                  </a:moveTo>
                  <a:lnTo>
                    <a:pt x="302" y="2848"/>
                  </a:lnTo>
                  <a:lnTo>
                    <a:pt x="300" y="2846"/>
                  </a:lnTo>
                  <a:lnTo>
                    <a:pt x="298" y="2846"/>
                  </a:lnTo>
                  <a:lnTo>
                    <a:pt x="296" y="2846"/>
                  </a:lnTo>
                  <a:lnTo>
                    <a:pt x="292" y="2846"/>
                  </a:lnTo>
                  <a:lnTo>
                    <a:pt x="288" y="2846"/>
                  </a:lnTo>
                  <a:lnTo>
                    <a:pt x="286" y="2848"/>
                  </a:lnTo>
                  <a:lnTo>
                    <a:pt x="288" y="2850"/>
                  </a:lnTo>
                  <a:lnTo>
                    <a:pt x="292" y="2854"/>
                  </a:lnTo>
                  <a:lnTo>
                    <a:pt x="294" y="2854"/>
                  </a:lnTo>
                  <a:lnTo>
                    <a:pt x="296" y="2854"/>
                  </a:lnTo>
                  <a:lnTo>
                    <a:pt x="300" y="2852"/>
                  </a:lnTo>
                  <a:lnTo>
                    <a:pt x="302" y="2850"/>
                  </a:lnTo>
                  <a:lnTo>
                    <a:pt x="302" y="2848"/>
                  </a:lnTo>
                  <a:close/>
                  <a:moveTo>
                    <a:pt x="302" y="2912"/>
                  </a:moveTo>
                  <a:lnTo>
                    <a:pt x="302" y="2912"/>
                  </a:lnTo>
                  <a:lnTo>
                    <a:pt x="304" y="2910"/>
                  </a:lnTo>
                  <a:lnTo>
                    <a:pt x="302" y="2906"/>
                  </a:lnTo>
                  <a:lnTo>
                    <a:pt x="300" y="2904"/>
                  </a:lnTo>
                  <a:lnTo>
                    <a:pt x="298" y="2904"/>
                  </a:lnTo>
                  <a:lnTo>
                    <a:pt x="296" y="2906"/>
                  </a:lnTo>
                  <a:lnTo>
                    <a:pt x="298" y="2910"/>
                  </a:lnTo>
                  <a:lnTo>
                    <a:pt x="300" y="2912"/>
                  </a:lnTo>
                  <a:lnTo>
                    <a:pt x="302" y="2912"/>
                  </a:lnTo>
                  <a:close/>
                  <a:moveTo>
                    <a:pt x="306" y="2942"/>
                  </a:moveTo>
                  <a:lnTo>
                    <a:pt x="306" y="2942"/>
                  </a:lnTo>
                  <a:lnTo>
                    <a:pt x="304" y="2942"/>
                  </a:lnTo>
                  <a:lnTo>
                    <a:pt x="302" y="2948"/>
                  </a:lnTo>
                  <a:lnTo>
                    <a:pt x="302" y="2952"/>
                  </a:lnTo>
                  <a:lnTo>
                    <a:pt x="304" y="2958"/>
                  </a:lnTo>
                  <a:lnTo>
                    <a:pt x="306" y="2958"/>
                  </a:lnTo>
                  <a:lnTo>
                    <a:pt x="308" y="2958"/>
                  </a:lnTo>
                  <a:lnTo>
                    <a:pt x="308" y="2952"/>
                  </a:lnTo>
                  <a:lnTo>
                    <a:pt x="310" y="2944"/>
                  </a:lnTo>
                  <a:lnTo>
                    <a:pt x="308" y="2942"/>
                  </a:lnTo>
                  <a:lnTo>
                    <a:pt x="306" y="2942"/>
                  </a:lnTo>
                  <a:close/>
                  <a:moveTo>
                    <a:pt x="278" y="2958"/>
                  </a:moveTo>
                  <a:lnTo>
                    <a:pt x="278" y="2958"/>
                  </a:lnTo>
                  <a:lnTo>
                    <a:pt x="280" y="2956"/>
                  </a:lnTo>
                  <a:lnTo>
                    <a:pt x="284" y="2952"/>
                  </a:lnTo>
                  <a:lnTo>
                    <a:pt x="286" y="2950"/>
                  </a:lnTo>
                  <a:lnTo>
                    <a:pt x="284" y="2946"/>
                  </a:lnTo>
                  <a:lnTo>
                    <a:pt x="280" y="2942"/>
                  </a:lnTo>
                  <a:lnTo>
                    <a:pt x="276" y="2942"/>
                  </a:lnTo>
                  <a:lnTo>
                    <a:pt x="274" y="2944"/>
                  </a:lnTo>
                  <a:lnTo>
                    <a:pt x="272" y="2946"/>
                  </a:lnTo>
                  <a:lnTo>
                    <a:pt x="274" y="2950"/>
                  </a:lnTo>
                  <a:lnTo>
                    <a:pt x="274" y="2952"/>
                  </a:lnTo>
                  <a:lnTo>
                    <a:pt x="274" y="2956"/>
                  </a:lnTo>
                  <a:lnTo>
                    <a:pt x="274" y="2958"/>
                  </a:lnTo>
                  <a:lnTo>
                    <a:pt x="278" y="2958"/>
                  </a:lnTo>
                  <a:close/>
                  <a:moveTo>
                    <a:pt x="1872" y="956"/>
                  </a:moveTo>
                  <a:lnTo>
                    <a:pt x="1872" y="956"/>
                  </a:lnTo>
                  <a:lnTo>
                    <a:pt x="1868" y="926"/>
                  </a:lnTo>
                  <a:lnTo>
                    <a:pt x="1864" y="900"/>
                  </a:lnTo>
                  <a:lnTo>
                    <a:pt x="1862" y="888"/>
                  </a:lnTo>
                  <a:lnTo>
                    <a:pt x="1858" y="876"/>
                  </a:lnTo>
                  <a:lnTo>
                    <a:pt x="1852" y="868"/>
                  </a:lnTo>
                  <a:lnTo>
                    <a:pt x="1844" y="858"/>
                  </a:lnTo>
                  <a:lnTo>
                    <a:pt x="1836" y="852"/>
                  </a:lnTo>
                  <a:lnTo>
                    <a:pt x="1830" y="850"/>
                  </a:lnTo>
                  <a:lnTo>
                    <a:pt x="1824" y="850"/>
                  </a:lnTo>
                  <a:lnTo>
                    <a:pt x="1816" y="850"/>
                  </a:lnTo>
                  <a:lnTo>
                    <a:pt x="1810" y="852"/>
                  </a:lnTo>
                  <a:lnTo>
                    <a:pt x="1800" y="850"/>
                  </a:lnTo>
                  <a:lnTo>
                    <a:pt x="1788" y="846"/>
                  </a:lnTo>
                  <a:lnTo>
                    <a:pt x="1774" y="838"/>
                  </a:lnTo>
                  <a:lnTo>
                    <a:pt x="1760" y="828"/>
                  </a:lnTo>
                  <a:lnTo>
                    <a:pt x="1750" y="820"/>
                  </a:lnTo>
                  <a:lnTo>
                    <a:pt x="1744" y="814"/>
                  </a:lnTo>
                  <a:lnTo>
                    <a:pt x="1740" y="808"/>
                  </a:lnTo>
                  <a:lnTo>
                    <a:pt x="1734" y="796"/>
                  </a:lnTo>
                  <a:lnTo>
                    <a:pt x="1728" y="788"/>
                  </a:lnTo>
                  <a:lnTo>
                    <a:pt x="1718" y="780"/>
                  </a:lnTo>
                  <a:lnTo>
                    <a:pt x="1698" y="762"/>
                  </a:lnTo>
                  <a:lnTo>
                    <a:pt x="1688" y="754"/>
                  </a:lnTo>
                  <a:lnTo>
                    <a:pt x="1680" y="748"/>
                  </a:lnTo>
                  <a:lnTo>
                    <a:pt x="1670" y="742"/>
                  </a:lnTo>
                  <a:lnTo>
                    <a:pt x="1660" y="740"/>
                  </a:lnTo>
                  <a:lnTo>
                    <a:pt x="1646" y="740"/>
                  </a:lnTo>
                  <a:lnTo>
                    <a:pt x="1632" y="740"/>
                  </a:lnTo>
                  <a:lnTo>
                    <a:pt x="1618" y="742"/>
                  </a:lnTo>
                  <a:lnTo>
                    <a:pt x="1602" y="742"/>
                  </a:lnTo>
                  <a:lnTo>
                    <a:pt x="1590" y="742"/>
                  </a:lnTo>
                  <a:lnTo>
                    <a:pt x="1578" y="738"/>
                  </a:lnTo>
                  <a:lnTo>
                    <a:pt x="1556" y="732"/>
                  </a:lnTo>
                  <a:lnTo>
                    <a:pt x="1536" y="722"/>
                  </a:lnTo>
                  <a:lnTo>
                    <a:pt x="1530" y="722"/>
                  </a:lnTo>
                  <a:lnTo>
                    <a:pt x="1526" y="722"/>
                  </a:lnTo>
                  <a:lnTo>
                    <a:pt x="1516" y="724"/>
                  </a:lnTo>
                  <a:lnTo>
                    <a:pt x="1508" y="730"/>
                  </a:lnTo>
                  <a:lnTo>
                    <a:pt x="1500" y="738"/>
                  </a:lnTo>
                  <a:lnTo>
                    <a:pt x="1488" y="750"/>
                  </a:lnTo>
                  <a:lnTo>
                    <a:pt x="1482" y="754"/>
                  </a:lnTo>
                  <a:lnTo>
                    <a:pt x="1480" y="752"/>
                  </a:lnTo>
                  <a:lnTo>
                    <a:pt x="1478" y="748"/>
                  </a:lnTo>
                  <a:lnTo>
                    <a:pt x="1478" y="742"/>
                  </a:lnTo>
                  <a:lnTo>
                    <a:pt x="1482" y="728"/>
                  </a:lnTo>
                  <a:lnTo>
                    <a:pt x="1486" y="716"/>
                  </a:lnTo>
                  <a:lnTo>
                    <a:pt x="1488" y="712"/>
                  </a:lnTo>
                  <a:lnTo>
                    <a:pt x="1486" y="708"/>
                  </a:lnTo>
                  <a:lnTo>
                    <a:pt x="1482" y="702"/>
                  </a:lnTo>
                  <a:lnTo>
                    <a:pt x="1480" y="698"/>
                  </a:lnTo>
                  <a:lnTo>
                    <a:pt x="1478" y="688"/>
                  </a:lnTo>
                  <a:lnTo>
                    <a:pt x="1476" y="684"/>
                  </a:lnTo>
                  <a:lnTo>
                    <a:pt x="1470" y="680"/>
                  </a:lnTo>
                  <a:lnTo>
                    <a:pt x="1464" y="678"/>
                  </a:lnTo>
                  <a:lnTo>
                    <a:pt x="1454" y="674"/>
                  </a:lnTo>
                  <a:lnTo>
                    <a:pt x="1444" y="670"/>
                  </a:lnTo>
                  <a:lnTo>
                    <a:pt x="1438" y="668"/>
                  </a:lnTo>
                  <a:lnTo>
                    <a:pt x="1428" y="658"/>
                  </a:lnTo>
                  <a:lnTo>
                    <a:pt x="1420" y="652"/>
                  </a:lnTo>
                  <a:lnTo>
                    <a:pt x="1416" y="650"/>
                  </a:lnTo>
                  <a:lnTo>
                    <a:pt x="1410" y="650"/>
                  </a:lnTo>
                  <a:lnTo>
                    <a:pt x="1400" y="648"/>
                  </a:lnTo>
                  <a:lnTo>
                    <a:pt x="1392" y="644"/>
                  </a:lnTo>
                  <a:lnTo>
                    <a:pt x="1382" y="640"/>
                  </a:lnTo>
                  <a:lnTo>
                    <a:pt x="1362" y="638"/>
                  </a:lnTo>
                  <a:lnTo>
                    <a:pt x="1354" y="638"/>
                  </a:lnTo>
                  <a:lnTo>
                    <a:pt x="1348" y="640"/>
                  </a:lnTo>
                  <a:lnTo>
                    <a:pt x="1340" y="644"/>
                  </a:lnTo>
                  <a:lnTo>
                    <a:pt x="1332" y="654"/>
                  </a:lnTo>
                  <a:lnTo>
                    <a:pt x="1326" y="662"/>
                  </a:lnTo>
                  <a:lnTo>
                    <a:pt x="1318" y="676"/>
                  </a:lnTo>
                  <a:lnTo>
                    <a:pt x="1314" y="678"/>
                  </a:lnTo>
                  <a:lnTo>
                    <a:pt x="1312" y="674"/>
                  </a:lnTo>
                  <a:lnTo>
                    <a:pt x="1310" y="666"/>
                  </a:lnTo>
                  <a:lnTo>
                    <a:pt x="1314" y="658"/>
                  </a:lnTo>
                  <a:lnTo>
                    <a:pt x="1322" y="642"/>
                  </a:lnTo>
                  <a:lnTo>
                    <a:pt x="1326" y="634"/>
                  </a:lnTo>
                  <a:lnTo>
                    <a:pt x="1326" y="628"/>
                  </a:lnTo>
                  <a:lnTo>
                    <a:pt x="1326" y="626"/>
                  </a:lnTo>
                  <a:lnTo>
                    <a:pt x="1322" y="622"/>
                  </a:lnTo>
                  <a:lnTo>
                    <a:pt x="1314" y="618"/>
                  </a:lnTo>
                  <a:lnTo>
                    <a:pt x="1296" y="614"/>
                  </a:lnTo>
                  <a:lnTo>
                    <a:pt x="1288" y="614"/>
                  </a:lnTo>
                  <a:lnTo>
                    <a:pt x="1278" y="616"/>
                  </a:lnTo>
                  <a:lnTo>
                    <a:pt x="1256" y="612"/>
                  </a:lnTo>
                  <a:lnTo>
                    <a:pt x="1246" y="612"/>
                  </a:lnTo>
                  <a:lnTo>
                    <a:pt x="1240" y="614"/>
                  </a:lnTo>
                  <a:lnTo>
                    <a:pt x="1234" y="620"/>
                  </a:lnTo>
                  <a:lnTo>
                    <a:pt x="1230" y="626"/>
                  </a:lnTo>
                  <a:lnTo>
                    <a:pt x="1230" y="634"/>
                  </a:lnTo>
                  <a:lnTo>
                    <a:pt x="1228" y="642"/>
                  </a:lnTo>
                  <a:lnTo>
                    <a:pt x="1228" y="656"/>
                  </a:lnTo>
                  <a:lnTo>
                    <a:pt x="1226" y="652"/>
                  </a:lnTo>
                  <a:lnTo>
                    <a:pt x="1222" y="652"/>
                  </a:lnTo>
                  <a:lnTo>
                    <a:pt x="1216" y="658"/>
                  </a:lnTo>
                  <a:lnTo>
                    <a:pt x="1214" y="660"/>
                  </a:lnTo>
                  <a:lnTo>
                    <a:pt x="1212" y="660"/>
                  </a:lnTo>
                  <a:lnTo>
                    <a:pt x="1212" y="658"/>
                  </a:lnTo>
                  <a:lnTo>
                    <a:pt x="1214" y="650"/>
                  </a:lnTo>
                  <a:lnTo>
                    <a:pt x="1216" y="642"/>
                  </a:lnTo>
                  <a:lnTo>
                    <a:pt x="1214" y="638"/>
                  </a:lnTo>
                  <a:lnTo>
                    <a:pt x="1210" y="636"/>
                  </a:lnTo>
                  <a:lnTo>
                    <a:pt x="1206" y="638"/>
                  </a:lnTo>
                  <a:lnTo>
                    <a:pt x="1198" y="640"/>
                  </a:lnTo>
                  <a:lnTo>
                    <a:pt x="1198" y="636"/>
                  </a:lnTo>
                  <a:lnTo>
                    <a:pt x="1202" y="632"/>
                  </a:lnTo>
                  <a:lnTo>
                    <a:pt x="1202" y="628"/>
                  </a:lnTo>
                  <a:lnTo>
                    <a:pt x="1204" y="620"/>
                  </a:lnTo>
                  <a:lnTo>
                    <a:pt x="1204" y="616"/>
                  </a:lnTo>
                  <a:lnTo>
                    <a:pt x="1206" y="614"/>
                  </a:lnTo>
                  <a:lnTo>
                    <a:pt x="1210" y="610"/>
                  </a:lnTo>
                  <a:lnTo>
                    <a:pt x="1216" y="608"/>
                  </a:lnTo>
                  <a:lnTo>
                    <a:pt x="1224" y="604"/>
                  </a:lnTo>
                  <a:lnTo>
                    <a:pt x="1230" y="596"/>
                  </a:lnTo>
                  <a:lnTo>
                    <a:pt x="1240" y="582"/>
                  </a:lnTo>
                  <a:lnTo>
                    <a:pt x="1248" y="566"/>
                  </a:lnTo>
                  <a:lnTo>
                    <a:pt x="1254" y="560"/>
                  </a:lnTo>
                  <a:lnTo>
                    <a:pt x="1260" y="556"/>
                  </a:lnTo>
                  <a:lnTo>
                    <a:pt x="1264" y="554"/>
                  </a:lnTo>
                  <a:lnTo>
                    <a:pt x="1266" y="548"/>
                  </a:lnTo>
                  <a:lnTo>
                    <a:pt x="1266" y="542"/>
                  </a:lnTo>
                  <a:lnTo>
                    <a:pt x="1266" y="536"/>
                  </a:lnTo>
                  <a:lnTo>
                    <a:pt x="1264" y="528"/>
                  </a:lnTo>
                  <a:lnTo>
                    <a:pt x="1260" y="524"/>
                  </a:lnTo>
                  <a:lnTo>
                    <a:pt x="1256" y="520"/>
                  </a:lnTo>
                  <a:lnTo>
                    <a:pt x="1252" y="518"/>
                  </a:lnTo>
                  <a:lnTo>
                    <a:pt x="1244" y="518"/>
                  </a:lnTo>
                  <a:lnTo>
                    <a:pt x="1240" y="516"/>
                  </a:lnTo>
                  <a:lnTo>
                    <a:pt x="1238" y="514"/>
                  </a:lnTo>
                  <a:lnTo>
                    <a:pt x="1238" y="508"/>
                  </a:lnTo>
                  <a:lnTo>
                    <a:pt x="1236" y="504"/>
                  </a:lnTo>
                  <a:lnTo>
                    <a:pt x="1234" y="502"/>
                  </a:lnTo>
                  <a:lnTo>
                    <a:pt x="1234" y="500"/>
                  </a:lnTo>
                  <a:lnTo>
                    <a:pt x="1232" y="494"/>
                  </a:lnTo>
                  <a:lnTo>
                    <a:pt x="1232" y="490"/>
                  </a:lnTo>
                  <a:lnTo>
                    <a:pt x="1230" y="488"/>
                  </a:lnTo>
                  <a:lnTo>
                    <a:pt x="1228" y="484"/>
                  </a:lnTo>
                  <a:lnTo>
                    <a:pt x="1226" y="480"/>
                  </a:lnTo>
                  <a:lnTo>
                    <a:pt x="1226" y="476"/>
                  </a:lnTo>
                  <a:lnTo>
                    <a:pt x="1226" y="472"/>
                  </a:lnTo>
                  <a:lnTo>
                    <a:pt x="1222" y="466"/>
                  </a:lnTo>
                  <a:lnTo>
                    <a:pt x="1220" y="444"/>
                  </a:lnTo>
                  <a:lnTo>
                    <a:pt x="1218" y="422"/>
                  </a:lnTo>
                  <a:lnTo>
                    <a:pt x="1218" y="418"/>
                  </a:lnTo>
                  <a:lnTo>
                    <a:pt x="1216" y="416"/>
                  </a:lnTo>
                  <a:lnTo>
                    <a:pt x="1214" y="414"/>
                  </a:lnTo>
                  <a:lnTo>
                    <a:pt x="1212" y="410"/>
                  </a:lnTo>
                  <a:lnTo>
                    <a:pt x="1206" y="398"/>
                  </a:lnTo>
                  <a:lnTo>
                    <a:pt x="1202" y="392"/>
                  </a:lnTo>
                  <a:lnTo>
                    <a:pt x="1200" y="392"/>
                  </a:lnTo>
                  <a:lnTo>
                    <a:pt x="1198" y="394"/>
                  </a:lnTo>
                  <a:lnTo>
                    <a:pt x="1198" y="396"/>
                  </a:lnTo>
                  <a:lnTo>
                    <a:pt x="1196" y="402"/>
                  </a:lnTo>
                  <a:lnTo>
                    <a:pt x="1192" y="410"/>
                  </a:lnTo>
                  <a:lnTo>
                    <a:pt x="1192" y="406"/>
                  </a:lnTo>
                  <a:lnTo>
                    <a:pt x="1192" y="404"/>
                  </a:lnTo>
                  <a:lnTo>
                    <a:pt x="1192" y="400"/>
                  </a:lnTo>
                  <a:lnTo>
                    <a:pt x="1192" y="394"/>
                  </a:lnTo>
                  <a:lnTo>
                    <a:pt x="1188" y="380"/>
                  </a:lnTo>
                  <a:lnTo>
                    <a:pt x="1186" y="380"/>
                  </a:lnTo>
                  <a:lnTo>
                    <a:pt x="1184" y="382"/>
                  </a:lnTo>
                  <a:lnTo>
                    <a:pt x="1182" y="382"/>
                  </a:lnTo>
                  <a:lnTo>
                    <a:pt x="1180" y="380"/>
                  </a:lnTo>
                  <a:lnTo>
                    <a:pt x="1178" y="374"/>
                  </a:lnTo>
                  <a:lnTo>
                    <a:pt x="1174" y="372"/>
                  </a:lnTo>
                  <a:lnTo>
                    <a:pt x="1172" y="368"/>
                  </a:lnTo>
                  <a:lnTo>
                    <a:pt x="1166" y="364"/>
                  </a:lnTo>
                  <a:lnTo>
                    <a:pt x="1158" y="360"/>
                  </a:lnTo>
                  <a:lnTo>
                    <a:pt x="1154" y="356"/>
                  </a:lnTo>
                  <a:lnTo>
                    <a:pt x="1150" y="350"/>
                  </a:lnTo>
                  <a:lnTo>
                    <a:pt x="1148" y="346"/>
                  </a:lnTo>
                  <a:lnTo>
                    <a:pt x="1144" y="342"/>
                  </a:lnTo>
                  <a:lnTo>
                    <a:pt x="1136" y="338"/>
                  </a:lnTo>
                  <a:lnTo>
                    <a:pt x="1126" y="334"/>
                  </a:lnTo>
                  <a:lnTo>
                    <a:pt x="1114" y="330"/>
                  </a:lnTo>
                  <a:lnTo>
                    <a:pt x="1102" y="324"/>
                  </a:lnTo>
                  <a:lnTo>
                    <a:pt x="1072" y="316"/>
                  </a:lnTo>
                  <a:lnTo>
                    <a:pt x="1060" y="314"/>
                  </a:lnTo>
                  <a:lnTo>
                    <a:pt x="1056" y="314"/>
                  </a:lnTo>
                  <a:lnTo>
                    <a:pt x="1054" y="316"/>
                  </a:lnTo>
                  <a:lnTo>
                    <a:pt x="1048" y="316"/>
                  </a:lnTo>
                  <a:lnTo>
                    <a:pt x="1038" y="314"/>
                  </a:lnTo>
                  <a:lnTo>
                    <a:pt x="1026" y="314"/>
                  </a:lnTo>
                  <a:lnTo>
                    <a:pt x="1024" y="316"/>
                  </a:lnTo>
                  <a:lnTo>
                    <a:pt x="1022" y="318"/>
                  </a:lnTo>
                  <a:lnTo>
                    <a:pt x="1022" y="322"/>
                  </a:lnTo>
                  <a:lnTo>
                    <a:pt x="1018" y="322"/>
                  </a:lnTo>
                  <a:lnTo>
                    <a:pt x="1006" y="318"/>
                  </a:lnTo>
                  <a:lnTo>
                    <a:pt x="998" y="316"/>
                  </a:lnTo>
                  <a:lnTo>
                    <a:pt x="990" y="314"/>
                  </a:lnTo>
                  <a:lnTo>
                    <a:pt x="982" y="316"/>
                  </a:lnTo>
                  <a:lnTo>
                    <a:pt x="974" y="318"/>
                  </a:lnTo>
                  <a:lnTo>
                    <a:pt x="972" y="316"/>
                  </a:lnTo>
                  <a:lnTo>
                    <a:pt x="972" y="314"/>
                  </a:lnTo>
                  <a:lnTo>
                    <a:pt x="968" y="308"/>
                  </a:lnTo>
                  <a:lnTo>
                    <a:pt x="966" y="302"/>
                  </a:lnTo>
                  <a:lnTo>
                    <a:pt x="964" y="300"/>
                  </a:lnTo>
                  <a:lnTo>
                    <a:pt x="962" y="298"/>
                  </a:lnTo>
                  <a:lnTo>
                    <a:pt x="958" y="296"/>
                  </a:lnTo>
                  <a:lnTo>
                    <a:pt x="956" y="294"/>
                  </a:lnTo>
                  <a:lnTo>
                    <a:pt x="954" y="288"/>
                  </a:lnTo>
                  <a:lnTo>
                    <a:pt x="952" y="284"/>
                  </a:lnTo>
                  <a:lnTo>
                    <a:pt x="948" y="280"/>
                  </a:lnTo>
                  <a:lnTo>
                    <a:pt x="942" y="276"/>
                  </a:lnTo>
                  <a:lnTo>
                    <a:pt x="934" y="274"/>
                  </a:lnTo>
                  <a:lnTo>
                    <a:pt x="920" y="270"/>
                  </a:lnTo>
                  <a:lnTo>
                    <a:pt x="916" y="268"/>
                  </a:lnTo>
                  <a:lnTo>
                    <a:pt x="916" y="264"/>
                  </a:lnTo>
                  <a:lnTo>
                    <a:pt x="918" y="254"/>
                  </a:lnTo>
                  <a:lnTo>
                    <a:pt x="918" y="248"/>
                  </a:lnTo>
                  <a:lnTo>
                    <a:pt x="918" y="242"/>
                  </a:lnTo>
                  <a:lnTo>
                    <a:pt x="914" y="234"/>
                  </a:lnTo>
                  <a:lnTo>
                    <a:pt x="908" y="228"/>
                  </a:lnTo>
                  <a:lnTo>
                    <a:pt x="892" y="214"/>
                  </a:lnTo>
                  <a:lnTo>
                    <a:pt x="868" y="198"/>
                  </a:lnTo>
                  <a:lnTo>
                    <a:pt x="862" y="192"/>
                  </a:lnTo>
                  <a:lnTo>
                    <a:pt x="852" y="188"/>
                  </a:lnTo>
                  <a:lnTo>
                    <a:pt x="840" y="188"/>
                  </a:lnTo>
                  <a:lnTo>
                    <a:pt x="830" y="188"/>
                  </a:lnTo>
                  <a:lnTo>
                    <a:pt x="818" y="190"/>
                  </a:lnTo>
                  <a:lnTo>
                    <a:pt x="804" y="194"/>
                  </a:lnTo>
                  <a:lnTo>
                    <a:pt x="802" y="192"/>
                  </a:lnTo>
                  <a:lnTo>
                    <a:pt x="804" y="190"/>
                  </a:lnTo>
                  <a:lnTo>
                    <a:pt x="808" y="184"/>
                  </a:lnTo>
                  <a:lnTo>
                    <a:pt x="810" y="180"/>
                  </a:lnTo>
                  <a:lnTo>
                    <a:pt x="812" y="172"/>
                  </a:lnTo>
                  <a:lnTo>
                    <a:pt x="814" y="164"/>
                  </a:lnTo>
                  <a:lnTo>
                    <a:pt x="816" y="160"/>
                  </a:lnTo>
                  <a:lnTo>
                    <a:pt x="822" y="156"/>
                  </a:lnTo>
                  <a:lnTo>
                    <a:pt x="826" y="152"/>
                  </a:lnTo>
                  <a:lnTo>
                    <a:pt x="826" y="150"/>
                  </a:lnTo>
                  <a:lnTo>
                    <a:pt x="826" y="148"/>
                  </a:lnTo>
                  <a:lnTo>
                    <a:pt x="822" y="146"/>
                  </a:lnTo>
                  <a:lnTo>
                    <a:pt x="814" y="142"/>
                  </a:lnTo>
                  <a:lnTo>
                    <a:pt x="810" y="138"/>
                  </a:lnTo>
                  <a:lnTo>
                    <a:pt x="808" y="134"/>
                  </a:lnTo>
                  <a:lnTo>
                    <a:pt x="804" y="130"/>
                  </a:lnTo>
                  <a:lnTo>
                    <a:pt x="800" y="128"/>
                  </a:lnTo>
                  <a:lnTo>
                    <a:pt x="792" y="128"/>
                  </a:lnTo>
                  <a:lnTo>
                    <a:pt x="784" y="126"/>
                  </a:lnTo>
                  <a:lnTo>
                    <a:pt x="780" y="124"/>
                  </a:lnTo>
                  <a:lnTo>
                    <a:pt x="778" y="122"/>
                  </a:lnTo>
                  <a:lnTo>
                    <a:pt x="772" y="116"/>
                  </a:lnTo>
                  <a:lnTo>
                    <a:pt x="766" y="112"/>
                  </a:lnTo>
                  <a:lnTo>
                    <a:pt x="752" y="104"/>
                  </a:lnTo>
                  <a:lnTo>
                    <a:pt x="746" y="100"/>
                  </a:lnTo>
                  <a:lnTo>
                    <a:pt x="744" y="98"/>
                  </a:lnTo>
                  <a:lnTo>
                    <a:pt x="748" y="94"/>
                  </a:lnTo>
                  <a:lnTo>
                    <a:pt x="756" y="92"/>
                  </a:lnTo>
                  <a:lnTo>
                    <a:pt x="772" y="88"/>
                  </a:lnTo>
                  <a:lnTo>
                    <a:pt x="782" y="84"/>
                  </a:lnTo>
                  <a:lnTo>
                    <a:pt x="782" y="82"/>
                  </a:lnTo>
                  <a:lnTo>
                    <a:pt x="778" y="80"/>
                  </a:lnTo>
                  <a:lnTo>
                    <a:pt x="762" y="78"/>
                  </a:lnTo>
                  <a:lnTo>
                    <a:pt x="744" y="78"/>
                  </a:lnTo>
                  <a:lnTo>
                    <a:pt x="736" y="80"/>
                  </a:lnTo>
                  <a:lnTo>
                    <a:pt x="726" y="82"/>
                  </a:lnTo>
                  <a:lnTo>
                    <a:pt x="706" y="84"/>
                  </a:lnTo>
                  <a:lnTo>
                    <a:pt x="696" y="84"/>
                  </a:lnTo>
                  <a:lnTo>
                    <a:pt x="688" y="86"/>
                  </a:lnTo>
                  <a:lnTo>
                    <a:pt x="684" y="88"/>
                  </a:lnTo>
                  <a:lnTo>
                    <a:pt x="682" y="92"/>
                  </a:lnTo>
                  <a:lnTo>
                    <a:pt x="680" y="98"/>
                  </a:lnTo>
                  <a:lnTo>
                    <a:pt x="678" y="100"/>
                  </a:lnTo>
                  <a:lnTo>
                    <a:pt x="674" y="104"/>
                  </a:lnTo>
                  <a:lnTo>
                    <a:pt x="662" y="110"/>
                  </a:lnTo>
                  <a:lnTo>
                    <a:pt x="654" y="112"/>
                  </a:lnTo>
                  <a:lnTo>
                    <a:pt x="646" y="112"/>
                  </a:lnTo>
                  <a:lnTo>
                    <a:pt x="638" y="112"/>
                  </a:lnTo>
                  <a:lnTo>
                    <a:pt x="630" y="108"/>
                  </a:lnTo>
                  <a:lnTo>
                    <a:pt x="622" y="102"/>
                  </a:lnTo>
                  <a:lnTo>
                    <a:pt x="616" y="94"/>
                  </a:lnTo>
                  <a:lnTo>
                    <a:pt x="612" y="88"/>
                  </a:lnTo>
                  <a:lnTo>
                    <a:pt x="608" y="86"/>
                  </a:lnTo>
                  <a:lnTo>
                    <a:pt x="602" y="84"/>
                  </a:lnTo>
                  <a:lnTo>
                    <a:pt x="594" y="84"/>
                  </a:lnTo>
                  <a:lnTo>
                    <a:pt x="580" y="86"/>
                  </a:lnTo>
                  <a:lnTo>
                    <a:pt x="564" y="90"/>
                  </a:lnTo>
                  <a:lnTo>
                    <a:pt x="548" y="94"/>
                  </a:lnTo>
                  <a:lnTo>
                    <a:pt x="536" y="94"/>
                  </a:lnTo>
                  <a:lnTo>
                    <a:pt x="530" y="92"/>
                  </a:lnTo>
                  <a:lnTo>
                    <a:pt x="526" y="90"/>
                  </a:lnTo>
                  <a:lnTo>
                    <a:pt x="524" y="84"/>
                  </a:lnTo>
                  <a:lnTo>
                    <a:pt x="522" y="78"/>
                  </a:lnTo>
                  <a:lnTo>
                    <a:pt x="520" y="64"/>
                  </a:lnTo>
                  <a:lnTo>
                    <a:pt x="516" y="56"/>
                  </a:lnTo>
                  <a:lnTo>
                    <a:pt x="508" y="50"/>
                  </a:lnTo>
                  <a:lnTo>
                    <a:pt x="500" y="46"/>
                  </a:lnTo>
                  <a:lnTo>
                    <a:pt x="490" y="44"/>
                  </a:lnTo>
                  <a:lnTo>
                    <a:pt x="482" y="40"/>
                  </a:lnTo>
                  <a:lnTo>
                    <a:pt x="474" y="32"/>
                  </a:lnTo>
                  <a:lnTo>
                    <a:pt x="468" y="22"/>
                  </a:lnTo>
                  <a:lnTo>
                    <a:pt x="464" y="12"/>
                  </a:lnTo>
                  <a:lnTo>
                    <a:pt x="458" y="8"/>
                  </a:lnTo>
                  <a:lnTo>
                    <a:pt x="454" y="8"/>
                  </a:lnTo>
                  <a:lnTo>
                    <a:pt x="450" y="10"/>
                  </a:lnTo>
                  <a:lnTo>
                    <a:pt x="446" y="16"/>
                  </a:lnTo>
                  <a:lnTo>
                    <a:pt x="444" y="22"/>
                  </a:lnTo>
                  <a:lnTo>
                    <a:pt x="444" y="28"/>
                  </a:lnTo>
                  <a:lnTo>
                    <a:pt x="444" y="34"/>
                  </a:lnTo>
                  <a:lnTo>
                    <a:pt x="448" y="40"/>
                  </a:lnTo>
                  <a:lnTo>
                    <a:pt x="452" y="48"/>
                  </a:lnTo>
                  <a:lnTo>
                    <a:pt x="452" y="50"/>
                  </a:lnTo>
                  <a:lnTo>
                    <a:pt x="448" y="52"/>
                  </a:lnTo>
                  <a:lnTo>
                    <a:pt x="430" y="56"/>
                  </a:lnTo>
                  <a:lnTo>
                    <a:pt x="420" y="60"/>
                  </a:lnTo>
                  <a:lnTo>
                    <a:pt x="410" y="64"/>
                  </a:lnTo>
                  <a:lnTo>
                    <a:pt x="402" y="70"/>
                  </a:lnTo>
                  <a:lnTo>
                    <a:pt x="398" y="74"/>
                  </a:lnTo>
                  <a:lnTo>
                    <a:pt x="392" y="80"/>
                  </a:lnTo>
                  <a:lnTo>
                    <a:pt x="390" y="78"/>
                  </a:lnTo>
                  <a:lnTo>
                    <a:pt x="388" y="72"/>
                  </a:lnTo>
                  <a:lnTo>
                    <a:pt x="386" y="64"/>
                  </a:lnTo>
                  <a:lnTo>
                    <a:pt x="380" y="56"/>
                  </a:lnTo>
                  <a:lnTo>
                    <a:pt x="376" y="52"/>
                  </a:lnTo>
                  <a:lnTo>
                    <a:pt x="376" y="48"/>
                  </a:lnTo>
                  <a:lnTo>
                    <a:pt x="378" y="44"/>
                  </a:lnTo>
                  <a:lnTo>
                    <a:pt x="382" y="40"/>
                  </a:lnTo>
                  <a:lnTo>
                    <a:pt x="392" y="32"/>
                  </a:lnTo>
                  <a:lnTo>
                    <a:pt x="402" y="26"/>
                  </a:lnTo>
                  <a:lnTo>
                    <a:pt x="406" y="24"/>
                  </a:lnTo>
                  <a:lnTo>
                    <a:pt x="410" y="20"/>
                  </a:lnTo>
                  <a:lnTo>
                    <a:pt x="410" y="14"/>
                  </a:lnTo>
                  <a:lnTo>
                    <a:pt x="410" y="10"/>
                  </a:lnTo>
                  <a:lnTo>
                    <a:pt x="408" y="6"/>
                  </a:lnTo>
                  <a:lnTo>
                    <a:pt x="404" y="2"/>
                  </a:lnTo>
                  <a:lnTo>
                    <a:pt x="398" y="0"/>
                  </a:lnTo>
                  <a:lnTo>
                    <a:pt x="390" y="0"/>
                  </a:lnTo>
                  <a:lnTo>
                    <a:pt x="378" y="4"/>
                  </a:lnTo>
                  <a:lnTo>
                    <a:pt x="374" y="6"/>
                  </a:lnTo>
                  <a:lnTo>
                    <a:pt x="370" y="10"/>
                  </a:lnTo>
                  <a:lnTo>
                    <a:pt x="362" y="20"/>
                  </a:lnTo>
                  <a:lnTo>
                    <a:pt x="354" y="26"/>
                  </a:lnTo>
                  <a:lnTo>
                    <a:pt x="344" y="36"/>
                  </a:lnTo>
                  <a:lnTo>
                    <a:pt x="328" y="46"/>
                  </a:lnTo>
                  <a:lnTo>
                    <a:pt x="316" y="50"/>
                  </a:lnTo>
                  <a:lnTo>
                    <a:pt x="306" y="52"/>
                  </a:lnTo>
                  <a:lnTo>
                    <a:pt x="298" y="52"/>
                  </a:lnTo>
                  <a:lnTo>
                    <a:pt x="294" y="50"/>
                  </a:lnTo>
                  <a:lnTo>
                    <a:pt x="290" y="50"/>
                  </a:lnTo>
                  <a:lnTo>
                    <a:pt x="286" y="52"/>
                  </a:lnTo>
                  <a:lnTo>
                    <a:pt x="284" y="58"/>
                  </a:lnTo>
                  <a:lnTo>
                    <a:pt x="280" y="66"/>
                  </a:lnTo>
                  <a:lnTo>
                    <a:pt x="276" y="68"/>
                  </a:lnTo>
                  <a:lnTo>
                    <a:pt x="270" y="68"/>
                  </a:lnTo>
                  <a:lnTo>
                    <a:pt x="266" y="66"/>
                  </a:lnTo>
                  <a:lnTo>
                    <a:pt x="256" y="62"/>
                  </a:lnTo>
                  <a:lnTo>
                    <a:pt x="252" y="64"/>
                  </a:lnTo>
                  <a:lnTo>
                    <a:pt x="250" y="68"/>
                  </a:lnTo>
                  <a:lnTo>
                    <a:pt x="248" y="72"/>
                  </a:lnTo>
                  <a:lnTo>
                    <a:pt x="244" y="78"/>
                  </a:lnTo>
                  <a:lnTo>
                    <a:pt x="238" y="86"/>
                  </a:lnTo>
                  <a:lnTo>
                    <a:pt x="234" y="92"/>
                  </a:lnTo>
                  <a:lnTo>
                    <a:pt x="232" y="100"/>
                  </a:lnTo>
                  <a:lnTo>
                    <a:pt x="230" y="110"/>
                  </a:lnTo>
                  <a:lnTo>
                    <a:pt x="230" y="122"/>
                  </a:lnTo>
                  <a:lnTo>
                    <a:pt x="230" y="134"/>
                  </a:lnTo>
                  <a:lnTo>
                    <a:pt x="226" y="142"/>
                  </a:lnTo>
                  <a:lnTo>
                    <a:pt x="224" y="144"/>
                  </a:lnTo>
                  <a:lnTo>
                    <a:pt x="220" y="146"/>
                  </a:lnTo>
                  <a:lnTo>
                    <a:pt x="214" y="146"/>
                  </a:lnTo>
                  <a:lnTo>
                    <a:pt x="210" y="148"/>
                  </a:lnTo>
                  <a:lnTo>
                    <a:pt x="208" y="150"/>
                  </a:lnTo>
                  <a:lnTo>
                    <a:pt x="206" y="158"/>
                  </a:lnTo>
                  <a:lnTo>
                    <a:pt x="202" y="166"/>
                  </a:lnTo>
                  <a:lnTo>
                    <a:pt x="198" y="170"/>
                  </a:lnTo>
                  <a:lnTo>
                    <a:pt x="180" y="202"/>
                  </a:lnTo>
                  <a:lnTo>
                    <a:pt x="182" y="212"/>
                  </a:lnTo>
                  <a:lnTo>
                    <a:pt x="182" y="214"/>
                  </a:lnTo>
                  <a:lnTo>
                    <a:pt x="180" y="214"/>
                  </a:lnTo>
                  <a:lnTo>
                    <a:pt x="176" y="210"/>
                  </a:lnTo>
                  <a:lnTo>
                    <a:pt x="144" y="264"/>
                  </a:lnTo>
                  <a:lnTo>
                    <a:pt x="146" y="274"/>
                  </a:lnTo>
                  <a:lnTo>
                    <a:pt x="148" y="278"/>
                  </a:lnTo>
                  <a:lnTo>
                    <a:pt x="152" y="280"/>
                  </a:lnTo>
                  <a:lnTo>
                    <a:pt x="156" y="284"/>
                  </a:lnTo>
                  <a:lnTo>
                    <a:pt x="158" y="286"/>
                  </a:lnTo>
                  <a:lnTo>
                    <a:pt x="158" y="290"/>
                  </a:lnTo>
                  <a:lnTo>
                    <a:pt x="156" y="296"/>
                  </a:lnTo>
                  <a:lnTo>
                    <a:pt x="154" y="304"/>
                  </a:lnTo>
                  <a:lnTo>
                    <a:pt x="154" y="310"/>
                  </a:lnTo>
                  <a:lnTo>
                    <a:pt x="156" y="314"/>
                  </a:lnTo>
                  <a:lnTo>
                    <a:pt x="162" y="320"/>
                  </a:lnTo>
                  <a:lnTo>
                    <a:pt x="162" y="324"/>
                  </a:lnTo>
                  <a:lnTo>
                    <a:pt x="160" y="328"/>
                  </a:lnTo>
                  <a:lnTo>
                    <a:pt x="158" y="330"/>
                  </a:lnTo>
                  <a:lnTo>
                    <a:pt x="154" y="334"/>
                  </a:lnTo>
                  <a:lnTo>
                    <a:pt x="152" y="338"/>
                  </a:lnTo>
                  <a:lnTo>
                    <a:pt x="150" y="348"/>
                  </a:lnTo>
                  <a:lnTo>
                    <a:pt x="152" y="360"/>
                  </a:lnTo>
                  <a:lnTo>
                    <a:pt x="154" y="374"/>
                  </a:lnTo>
                  <a:lnTo>
                    <a:pt x="154" y="386"/>
                  </a:lnTo>
                  <a:lnTo>
                    <a:pt x="152" y="406"/>
                  </a:lnTo>
                  <a:lnTo>
                    <a:pt x="152" y="418"/>
                  </a:lnTo>
                  <a:lnTo>
                    <a:pt x="152" y="422"/>
                  </a:lnTo>
                  <a:lnTo>
                    <a:pt x="156" y="424"/>
                  </a:lnTo>
                  <a:lnTo>
                    <a:pt x="158" y="428"/>
                  </a:lnTo>
                  <a:lnTo>
                    <a:pt x="158" y="434"/>
                  </a:lnTo>
                  <a:lnTo>
                    <a:pt x="158" y="444"/>
                  </a:lnTo>
                  <a:lnTo>
                    <a:pt x="154" y="454"/>
                  </a:lnTo>
                  <a:lnTo>
                    <a:pt x="150" y="464"/>
                  </a:lnTo>
                  <a:lnTo>
                    <a:pt x="144" y="472"/>
                  </a:lnTo>
                  <a:lnTo>
                    <a:pt x="138" y="478"/>
                  </a:lnTo>
                  <a:lnTo>
                    <a:pt x="132" y="480"/>
                  </a:lnTo>
                  <a:lnTo>
                    <a:pt x="118" y="482"/>
                  </a:lnTo>
                  <a:lnTo>
                    <a:pt x="110" y="486"/>
                  </a:lnTo>
                  <a:lnTo>
                    <a:pt x="106" y="490"/>
                  </a:lnTo>
                  <a:lnTo>
                    <a:pt x="104" y="494"/>
                  </a:lnTo>
                  <a:lnTo>
                    <a:pt x="104" y="498"/>
                  </a:lnTo>
                  <a:lnTo>
                    <a:pt x="104" y="504"/>
                  </a:lnTo>
                  <a:lnTo>
                    <a:pt x="104" y="510"/>
                  </a:lnTo>
                  <a:lnTo>
                    <a:pt x="102" y="512"/>
                  </a:lnTo>
                  <a:lnTo>
                    <a:pt x="96" y="516"/>
                  </a:lnTo>
                  <a:lnTo>
                    <a:pt x="92" y="518"/>
                  </a:lnTo>
                  <a:lnTo>
                    <a:pt x="92" y="520"/>
                  </a:lnTo>
                  <a:lnTo>
                    <a:pt x="94" y="526"/>
                  </a:lnTo>
                  <a:lnTo>
                    <a:pt x="98" y="536"/>
                  </a:lnTo>
                  <a:lnTo>
                    <a:pt x="98" y="540"/>
                  </a:lnTo>
                  <a:lnTo>
                    <a:pt x="98" y="542"/>
                  </a:lnTo>
                  <a:lnTo>
                    <a:pt x="92" y="548"/>
                  </a:lnTo>
                  <a:lnTo>
                    <a:pt x="84" y="552"/>
                  </a:lnTo>
                  <a:lnTo>
                    <a:pt x="74" y="554"/>
                  </a:lnTo>
                  <a:lnTo>
                    <a:pt x="64" y="558"/>
                  </a:lnTo>
                  <a:lnTo>
                    <a:pt x="56" y="562"/>
                  </a:lnTo>
                  <a:lnTo>
                    <a:pt x="50" y="570"/>
                  </a:lnTo>
                  <a:lnTo>
                    <a:pt x="50" y="574"/>
                  </a:lnTo>
                  <a:lnTo>
                    <a:pt x="50" y="578"/>
                  </a:lnTo>
                  <a:lnTo>
                    <a:pt x="50" y="592"/>
                  </a:lnTo>
                  <a:lnTo>
                    <a:pt x="48" y="600"/>
                  </a:lnTo>
                  <a:lnTo>
                    <a:pt x="46" y="606"/>
                  </a:lnTo>
                  <a:lnTo>
                    <a:pt x="42" y="610"/>
                  </a:lnTo>
                  <a:lnTo>
                    <a:pt x="36" y="618"/>
                  </a:lnTo>
                  <a:lnTo>
                    <a:pt x="34" y="624"/>
                  </a:lnTo>
                  <a:lnTo>
                    <a:pt x="34" y="632"/>
                  </a:lnTo>
                  <a:lnTo>
                    <a:pt x="34" y="642"/>
                  </a:lnTo>
                  <a:lnTo>
                    <a:pt x="30" y="646"/>
                  </a:lnTo>
                  <a:lnTo>
                    <a:pt x="28" y="648"/>
                  </a:lnTo>
                  <a:lnTo>
                    <a:pt x="22" y="650"/>
                  </a:lnTo>
                  <a:lnTo>
                    <a:pt x="18" y="652"/>
                  </a:lnTo>
                  <a:lnTo>
                    <a:pt x="16" y="654"/>
                  </a:lnTo>
                  <a:lnTo>
                    <a:pt x="14" y="660"/>
                  </a:lnTo>
                  <a:lnTo>
                    <a:pt x="16" y="670"/>
                  </a:lnTo>
                  <a:lnTo>
                    <a:pt x="18" y="688"/>
                  </a:lnTo>
                  <a:lnTo>
                    <a:pt x="20" y="698"/>
                  </a:lnTo>
                  <a:lnTo>
                    <a:pt x="18" y="706"/>
                  </a:lnTo>
                  <a:lnTo>
                    <a:pt x="18" y="710"/>
                  </a:lnTo>
                  <a:lnTo>
                    <a:pt x="16" y="714"/>
                  </a:lnTo>
                  <a:lnTo>
                    <a:pt x="18" y="716"/>
                  </a:lnTo>
                  <a:lnTo>
                    <a:pt x="28" y="728"/>
                  </a:lnTo>
                  <a:lnTo>
                    <a:pt x="34" y="734"/>
                  </a:lnTo>
                  <a:lnTo>
                    <a:pt x="42" y="736"/>
                  </a:lnTo>
                  <a:lnTo>
                    <a:pt x="46" y="736"/>
                  </a:lnTo>
                  <a:lnTo>
                    <a:pt x="50" y="732"/>
                  </a:lnTo>
                  <a:lnTo>
                    <a:pt x="54" y="726"/>
                  </a:lnTo>
                  <a:lnTo>
                    <a:pt x="56" y="726"/>
                  </a:lnTo>
                  <a:lnTo>
                    <a:pt x="56" y="730"/>
                  </a:lnTo>
                  <a:lnTo>
                    <a:pt x="56" y="744"/>
                  </a:lnTo>
                  <a:lnTo>
                    <a:pt x="54" y="756"/>
                  </a:lnTo>
                  <a:lnTo>
                    <a:pt x="52" y="760"/>
                  </a:lnTo>
                  <a:lnTo>
                    <a:pt x="48" y="766"/>
                  </a:lnTo>
                  <a:lnTo>
                    <a:pt x="44" y="768"/>
                  </a:lnTo>
                  <a:lnTo>
                    <a:pt x="38" y="770"/>
                  </a:lnTo>
                  <a:lnTo>
                    <a:pt x="22" y="786"/>
                  </a:lnTo>
                  <a:lnTo>
                    <a:pt x="12" y="800"/>
                  </a:lnTo>
                  <a:lnTo>
                    <a:pt x="6" y="812"/>
                  </a:lnTo>
                  <a:lnTo>
                    <a:pt x="2" y="824"/>
                  </a:lnTo>
                  <a:lnTo>
                    <a:pt x="0" y="836"/>
                  </a:lnTo>
                  <a:lnTo>
                    <a:pt x="0" y="844"/>
                  </a:lnTo>
                  <a:lnTo>
                    <a:pt x="2" y="860"/>
                  </a:lnTo>
                  <a:lnTo>
                    <a:pt x="4" y="866"/>
                  </a:lnTo>
                  <a:lnTo>
                    <a:pt x="8" y="870"/>
                  </a:lnTo>
                  <a:lnTo>
                    <a:pt x="16" y="876"/>
                  </a:lnTo>
                  <a:lnTo>
                    <a:pt x="18" y="878"/>
                  </a:lnTo>
                  <a:lnTo>
                    <a:pt x="18" y="882"/>
                  </a:lnTo>
                  <a:lnTo>
                    <a:pt x="18" y="884"/>
                  </a:lnTo>
                  <a:lnTo>
                    <a:pt x="12" y="888"/>
                  </a:lnTo>
                  <a:lnTo>
                    <a:pt x="8" y="892"/>
                  </a:lnTo>
                  <a:lnTo>
                    <a:pt x="6" y="896"/>
                  </a:lnTo>
                  <a:lnTo>
                    <a:pt x="6" y="900"/>
                  </a:lnTo>
                  <a:lnTo>
                    <a:pt x="6" y="902"/>
                  </a:lnTo>
                  <a:lnTo>
                    <a:pt x="12" y="908"/>
                  </a:lnTo>
                  <a:lnTo>
                    <a:pt x="22" y="914"/>
                  </a:lnTo>
                  <a:lnTo>
                    <a:pt x="44" y="926"/>
                  </a:lnTo>
                  <a:lnTo>
                    <a:pt x="54" y="934"/>
                  </a:lnTo>
                  <a:lnTo>
                    <a:pt x="56" y="938"/>
                  </a:lnTo>
                  <a:lnTo>
                    <a:pt x="58" y="944"/>
                  </a:lnTo>
                  <a:lnTo>
                    <a:pt x="62" y="960"/>
                  </a:lnTo>
                  <a:lnTo>
                    <a:pt x="68" y="972"/>
                  </a:lnTo>
                  <a:lnTo>
                    <a:pt x="74" y="980"/>
                  </a:lnTo>
                  <a:lnTo>
                    <a:pt x="80" y="988"/>
                  </a:lnTo>
                  <a:lnTo>
                    <a:pt x="92" y="1004"/>
                  </a:lnTo>
                  <a:lnTo>
                    <a:pt x="96" y="1014"/>
                  </a:lnTo>
                  <a:lnTo>
                    <a:pt x="100" y="1026"/>
                  </a:lnTo>
                  <a:lnTo>
                    <a:pt x="104" y="1040"/>
                  </a:lnTo>
                  <a:lnTo>
                    <a:pt x="108" y="1056"/>
                  </a:lnTo>
                  <a:lnTo>
                    <a:pt x="122" y="1086"/>
                  </a:lnTo>
                  <a:lnTo>
                    <a:pt x="136" y="1114"/>
                  </a:lnTo>
                  <a:lnTo>
                    <a:pt x="142" y="1128"/>
                  </a:lnTo>
                  <a:lnTo>
                    <a:pt x="146" y="1142"/>
                  </a:lnTo>
                  <a:lnTo>
                    <a:pt x="148" y="1152"/>
                  </a:lnTo>
                  <a:lnTo>
                    <a:pt x="152" y="1160"/>
                  </a:lnTo>
                  <a:lnTo>
                    <a:pt x="158" y="1172"/>
                  </a:lnTo>
                  <a:lnTo>
                    <a:pt x="162" y="1180"/>
                  </a:lnTo>
                  <a:lnTo>
                    <a:pt x="164" y="1186"/>
                  </a:lnTo>
                  <a:lnTo>
                    <a:pt x="164" y="1194"/>
                  </a:lnTo>
                  <a:lnTo>
                    <a:pt x="166" y="1202"/>
                  </a:lnTo>
                  <a:lnTo>
                    <a:pt x="172" y="1210"/>
                  </a:lnTo>
                  <a:lnTo>
                    <a:pt x="184" y="1228"/>
                  </a:lnTo>
                  <a:lnTo>
                    <a:pt x="192" y="1238"/>
                  </a:lnTo>
                  <a:lnTo>
                    <a:pt x="198" y="1248"/>
                  </a:lnTo>
                  <a:lnTo>
                    <a:pt x="200" y="1260"/>
                  </a:lnTo>
                  <a:lnTo>
                    <a:pt x="200" y="1274"/>
                  </a:lnTo>
                  <a:lnTo>
                    <a:pt x="200" y="1286"/>
                  </a:lnTo>
                  <a:lnTo>
                    <a:pt x="204" y="1298"/>
                  </a:lnTo>
                  <a:lnTo>
                    <a:pt x="208" y="1308"/>
                  </a:lnTo>
                  <a:lnTo>
                    <a:pt x="214" y="1316"/>
                  </a:lnTo>
                  <a:lnTo>
                    <a:pt x="228" y="1330"/>
                  </a:lnTo>
                  <a:lnTo>
                    <a:pt x="234" y="1338"/>
                  </a:lnTo>
                  <a:lnTo>
                    <a:pt x="238" y="1344"/>
                  </a:lnTo>
                  <a:lnTo>
                    <a:pt x="246" y="1356"/>
                  </a:lnTo>
                  <a:lnTo>
                    <a:pt x="256" y="1368"/>
                  </a:lnTo>
                  <a:lnTo>
                    <a:pt x="278" y="1384"/>
                  </a:lnTo>
                  <a:lnTo>
                    <a:pt x="318" y="1406"/>
                  </a:lnTo>
                  <a:lnTo>
                    <a:pt x="358" y="1428"/>
                  </a:lnTo>
                  <a:lnTo>
                    <a:pt x="380" y="1442"/>
                  </a:lnTo>
                  <a:lnTo>
                    <a:pt x="388" y="1448"/>
                  </a:lnTo>
                  <a:lnTo>
                    <a:pt x="392" y="1454"/>
                  </a:lnTo>
                  <a:lnTo>
                    <a:pt x="396" y="1460"/>
                  </a:lnTo>
                  <a:lnTo>
                    <a:pt x="398" y="1468"/>
                  </a:lnTo>
                  <a:lnTo>
                    <a:pt x="400" y="1474"/>
                  </a:lnTo>
                  <a:lnTo>
                    <a:pt x="404" y="1480"/>
                  </a:lnTo>
                  <a:lnTo>
                    <a:pt x="408" y="1486"/>
                  </a:lnTo>
                  <a:lnTo>
                    <a:pt x="414" y="1490"/>
                  </a:lnTo>
                  <a:lnTo>
                    <a:pt x="426" y="1496"/>
                  </a:lnTo>
                  <a:lnTo>
                    <a:pt x="434" y="1500"/>
                  </a:lnTo>
                  <a:lnTo>
                    <a:pt x="440" y="1506"/>
                  </a:lnTo>
                  <a:lnTo>
                    <a:pt x="438" y="1532"/>
                  </a:lnTo>
                  <a:lnTo>
                    <a:pt x="440" y="1542"/>
                  </a:lnTo>
                  <a:lnTo>
                    <a:pt x="442" y="1546"/>
                  </a:lnTo>
                  <a:lnTo>
                    <a:pt x="442" y="1552"/>
                  </a:lnTo>
                  <a:lnTo>
                    <a:pt x="444" y="1564"/>
                  </a:lnTo>
                  <a:lnTo>
                    <a:pt x="446" y="1574"/>
                  </a:lnTo>
                  <a:lnTo>
                    <a:pt x="448" y="1586"/>
                  </a:lnTo>
                  <a:lnTo>
                    <a:pt x="448" y="1594"/>
                  </a:lnTo>
                  <a:lnTo>
                    <a:pt x="448" y="1604"/>
                  </a:lnTo>
                  <a:lnTo>
                    <a:pt x="446" y="1614"/>
                  </a:lnTo>
                  <a:lnTo>
                    <a:pt x="446" y="1624"/>
                  </a:lnTo>
                  <a:lnTo>
                    <a:pt x="450" y="1640"/>
                  </a:lnTo>
                  <a:lnTo>
                    <a:pt x="452" y="1658"/>
                  </a:lnTo>
                  <a:lnTo>
                    <a:pt x="452" y="1670"/>
                  </a:lnTo>
                  <a:lnTo>
                    <a:pt x="448" y="1686"/>
                  </a:lnTo>
                  <a:lnTo>
                    <a:pt x="444" y="1716"/>
                  </a:lnTo>
                  <a:lnTo>
                    <a:pt x="442" y="1732"/>
                  </a:lnTo>
                  <a:lnTo>
                    <a:pt x="440" y="1742"/>
                  </a:lnTo>
                  <a:lnTo>
                    <a:pt x="440" y="1744"/>
                  </a:lnTo>
                  <a:lnTo>
                    <a:pt x="438" y="1744"/>
                  </a:lnTo>
                  <a:lnTo>
                    <a:pt x="436" y="1744"/>
                  </a:lnTo>
                  <a:lnTo>
                    <a:pt x="434" y="1746"/>
                  </a:lnTo>
                  <a:lnTo>
                    <a:pt x="430" y="1752"/>
                  </a:lnTo>
                  <a:lnTo>
                    <a:pt x="430" y="1760"/>
                  </a:lnTo>
                  <a:lnTo>
                    <a:pt x="430" y="1762"/>
                  </a:lnTo>
                  <a:lnTo>
                    <a:pt x="434" y="1764"/>
                  </a:lnTo>
                  <a:lnTo>
                    <a:pt x="436" y="1768"/>
                  </a:lnTo>
                  <a:lnTo>
                    <a:pt x="436" y="1772"/>
                  </a:lnTo>
                  <a:lnTo>
                    <a:pt x="434" y="1788"/>
                  </a:lnTo>
                  <a:lnTo>
                    <a:pt x="430" y="1808"/>
                  </a:lnTo>
                  <a:lnTo>
                    <a:pt x="432" y="1820"/>
                  </a:lnTo>
                  <a:lnTo>
                    <a:pt x="434" y="1834"/>
                  </a:lnTo>
                  <a:lnTo>
                    <a:pt x="436" y="1846"/>
                  </a:lnTo>
                  <a:lnTo>
                    <a:pt x="436" y="1856"/>
                  </a:lnTo>
                  <a:lnTo>
                    <a:pt x="434" y="1864"/>
                  </a:lnTo>
                  <a:lnTo>
                    <a:pt x="432" y="1870"/>
                  </a:lnTo>
                  <a:lnTo>
                    <a:pt x="428" y="1882"/>
                  </a:lnTo>
                  <a:lnTo>
                    <a:pt x="428" y="1888"/>
                  </a:lnTo>
                  <a:lnTo>
                    <a:pt x="430" y="1894"/>
                  </a:lnTo>
                  <a:lnTo>
                    <a:pt x="432" y="1900"/>
                  </a:lnTo>
                  <a:lnTo>
                    <a:pt x="430" y="1908"/>
                  </a:lnTo>
                  <a:lnTo>
                    <a:pt x="424" y="1928"/>
                  </a:lnTo>
                  <a:lnTo>
                    <a:pt x="418" y="1946"/>
                  </a:lnTo>
                  <a:lnTo>
                    <a:pt x="416" y="1956"/>
                  </a:lnTo>
                  <a:lnTo>
                    <a:pt x="416" y="1964"/>
                  </a:lnTo>
                  <a:lnTo>
                    <a:pt x="416" y="1974"/>
                  </a:lnTo>
                  <a:lnTo>
                    <a:pt x="414" y="1978"/>
                  </a:lnTo>
                  <a:lnTo>
                    <a:pt x="410" y="1986"/>
                  </a:lnTo>
                  <a:lnTo>
                    <a:pt x="408" y="2004"/>
                  </a:lnTo>
                  <a:lnTo>
                    <a:pt x="408" y="2016"/>
                  </a:lnTo>
                  <a:lnTo>
                    <a:pt x="404" y="2024"/>
                  </a:lnTo>
                  <a:lnTo>
                    <a:pt x="400" y="2030"/>
                  </a:lnTo>
                  <a:lnTo>
                    <a:pt x="398" y="2036"/>
                  </a:lnTo>
                  <a:lnTo>
                    <a:pt x="394" y="2040"/>
                  </a:lnTo>
                  <a:lnTo>
                    <a:pt x="392" y="2044"/>
                  </a:lnTo>
                  <a:lnTo>
                    <a:pt x="392" y="2048"/>
                  </a:lnTo>
                  <a:lnTo>
                    <a:pt x="394" y="2056"/>
                  </a:lnTo>
                  <a:lnTo>
                    <a:pt x="400" y="2072"/>
                  </a:lnTo>
                  <a:lnTo>
                    <a:pt x="402" y="2086"/>
                  </a:lnTo>
                  <a:lnTo>
                    <a:pt x="402" y="2098"/>
                  </a:lnTo>
                  <a:lnTo>
                    <a:pt x="400" y="2104"/>
                  </a:lnTo>
                  <a:lnTo>
                    <a:pt x="398" y="2108"/>
                  </a:lnTo>
                  <a:lnTo>
                    <a:pt x="390" y="2116"/>
                  </a:lnTo>
                  <a:lnTo>
                    <a:pt x="386" y="2124"/>
                  </a:lnTo>
                  <a:lnTo>
                    <a:pt x="384" y="2130"/>
                  </a:lnTo>
                  <a:lnTo>
                    <a:pt x="384" y="2138"/>
                  </a:lnTo>
                  <a:lnTo>
                    <a:pt x="388" y="2162"/>
                  </a:lnTo>
                  <a:lnTo>
                    <a:pt x="392" y="2186"/>
                  </a:lnTo>
                  <a:lnTo>
                    <a:pt x="392" y="2200"/>
                  </a:lnTo>
                  <a:lnTo>
                    <a:pt x="392" y="2212"/>
                  </a:lnTo>
                  <a:lnTo>
                    <a:pt x="396" y="2224"/>
                  </a:lnTo>
                  <a:lnTo>
                    <a:pt x="398" y="2230"/>
                  </a:lnTo>
                  <a:lnTo>
                    <a:pt x="398" y="2236"/>
                  </a:lnTo>
                  <a:lnTo>
                    <a:pt x="392" y="2248"/>
                  </a:lnTo>
                  <a:lnTo>
                    <a:pt x="386" y="2262"/>
                  </a:lnTo>
                  <a:lnTo>
                    <a:pt x="386" y="2270"/>
                  </a:lnTo>
                  <a:lnTo>
                    <a:pt x="386" y="2280"/>
                  </a:lnTo>
                  <a:lnTo>
                    <a:pt x="388" y="2288"/>
                  </a:lnTo>
                  <a:lnTo>
                    <a:pt x="388" y="2292"/>
                  </a:lnTo>
                  <a:lnTo>
                    <a:pt x="386" y="2294"/>
                  </a:lnTo>
                  <a:lnTo>
                    <a:pt x="384" y="2298"/>
                  </a:lnTo>
                  <a:lnTo>
                    <a:pt x="380" y="2300"/>
                  </a:lnTo>
                  <a:lnTo>
                    <a:pt x="378" y="2306"/>
                  </a:lnTo>
                  <a:lnTo>
                    <a:pt x="376" y="2314"/>
                  </a:lnTo>
                  <a:lnTo>
                    <a:pt x="374" y="2328"/>
                  </a:lnTo>
                  <a:lnTo>
                    <a:pt x="372" y="2342"/>
                  </a:lnTo>
                  <a:lnTo>
                    <a:pt x="370" y="2354"/>
                  </a:lnTo>
                  <a:lnTo>
                    <a:pt x="362" y="2376"/>
                  </a:lnTo>
                  <a:lnTo>
                    <a:pt x="354" y="2390"/>
                  </a:lnTo>
                  <a:lnTo>
                    <a:pt x="350" y="2402"/>
                  </a:lnTo>
                  <a:lnTo>
                    <a:pt x="348" y="2412"/>
                  </a:lnTo>
                  <a:lnTo>
                    <a:pt x="344" y="2414"/>
                  </a:lnTo>
                  <a:lnTo>
                    <a:pt x="342" y="2420"/>
                  </a:lnTo>
                  <a:lnTo>
                    <a:pt x="338" y="2434"/>
                  </a:lnTo>
                  <a:lnTo>
                    <a:pt x="336" y="2446"/>
                  </a:lnTo>
                  <a:lnTo>
                    <a:pt x="334" y="2452"/>
                  </a:lnTo>
                  <a:lnTo>
                    <a:pt x="334" y="2454"/>
                  </a:lnTo>
                  <a:lnTo>
                    <a:pt x="332" y="2454"/>
                  </a:lnTo>
                  <a:lnTo>
                    <a:pt x="330" y="2452"/>
                  </a:lnTo>
                  <a:lnTo>
                    <a:pt x="328" y="2462"/>
                  </a:lnTo>
                  <a:lnTo>
                    <a:pt x="326" y="2474"/>
                  </a:lnTo>
                  <a:lnTo>
                    <a:pt x="324" y="2480"/>
                  </a:lnTo>
                  <a:lnTo>
                    <a:pt x="320" y="2482"/>
                  </a:lnTo>
                  <a:lnTo>
                    <a:pt x="318" y="2482"/>
                  </a:lnTo>
                  <a:lnTo>
                    <a:pt x="310" y="2480"/>
                  </a:lnTo>
                  <a:lnTo>
                    <a:pt x="308" y="2482"/>
                  </a:lnTo>
                  <a:lnTo>
                    <a:pt x="306" y="2486"/>
                  </a:lnTo>
                  <a:lnTo>
                    <a:pt x="306" y="2498"/>
                  </a:lnTo>
                  <a:lnTo>
                    <a:pt x="306" y="2506"/>
                  </a:lnTo>
                  <a:lnTo>
                    <a:pt x="310" y="2514"/>
                  </a:lnTo>
                  <a:lnTo>
                    <a:pt x="314" y="2522"/>
                  </a:lnTo>
                  <a:lnTo>
                    <a:pt x="314" y="2530"/>
                  </a:lnTo>
                  <a:lnTo>
                    <a:pt x="314" y="2540"/>
                  </a:lnTo>
                  <a:lnTo>
                    <a:pt x="312" y="2552"/>
                  </a:lnTo>
                  <a:lnTo>
                    <a:pt x="314" y="2560"/>
                  </a:lnTo>
                  <a:lnTo>
                    <a:pt x="318" y="2572"/>
                  </a:lnTo>
                  <a:lnTo>
                    <a:pt x="320" y="2576"/>
                  </a:lnTo>
                  <a:lnTo>
                    <a:pt x="322" y="2584"/>
                  </a:lnTo>
                  <a:lnTo>
                    <a:pt x="324" y="2594"/>
                  </a:lnTo>
                  <a:lnTo>
                    <a:pt x="322" y="2606"/>
                  </a:lnTo>
                  <a:lnTo>
                    <a:pt x="320" y="2618"/>
                  </a:lnTo>
                  <a:lnTo>
                    <a:pt x="316" y="2624"/>
                  </a:lnTo>
                  <a:lnTo>
                    <a:pt x="314" y="2626"/>
                  </a:lnTo>
                  <a:lnTo>
                    <a:pt x="310" y="2626"/>
                  </a:lnTo>
                  <a:lnTo>
                    <a:pt x="308" y="2626"/>
                  </a:lnTo>
                  <a:lnTo>
                    <a:pt x="306" y="2628"/>
                  </a:lnTo>
                  <a:lnTo>
                    <a:pt x="304" y="2632"/>
                  </a:lnTo>
                  <a:lnTo>
                    <a:pt x="304" y="2642"/>
                  </a:lnTo>
                  <a:lnTo>
                    <a:pt x="302" y="2658"/>
                  </a:lnTo>
                  <a:lnTo>
                    <a:pt x="298" y="2670"/>
                  </a:lnTo>
                  <a:lnTo>
                    <a:pt x="294" y="2686"/>
                  </a:lnTo>
                  <a:lnTo>
                    <a:pt x="292" y="2692"/>
                  </a:lnTo>
                  <a:lnTo>
                    <a:pt x="292" y="2696"/>
                  </a:lnTo>
                  <a:lnTo>
                    <a:pt x="294" y="2704"/>
                  </a:lnTo>
                  <a:lnTo>
                    <a:pt x="298" y="2712"/>
                  </a:lnTo>
                  <a:lnTo>
                    <a:pt x="302" y="2722"/>
                  </a:lnTo>
                  <a:lnTo>
                    <a:pt x="308" y="2728"/>
                  </a:lnTo>
                  <a:lnTo>
                    <a:pt x="312" y="2732"/>
                  </a:lnTo>
                  <a:lnTo>
                    <a:pt x="316" y="2734"/>
                  </a:lnTo>
                  <a:lnTo>
                    <a:pt x="320" y="2734"/>
                  </a:lnTo>
                  <a:lnTo>
                    <a:pt x="324" y="2732"/>
                  </a:lnTo>
                  <a:lnTo>
                    <a:pt x="328" y="2728"/>
                  </a:lnTo>
                  <a:lnTo>
                    <a:pt x="330" y="2724"/>
                  </a:lnTo>
                  <a:lnTo>
                    <a:pt x="334" y="2716"/>
                  </a:lnTo>
                  <a:lnTo>
                    <a:pt x="336" y="2716"/>
                  </a:lnTo>
                  <a:lnTo>
                    <a:pt x="338" y="2718"/>
                  </a:lnTo>
                  <a:lnTo>
                    <a:pt x="342" y="2722"/>
                  </a:lnTo>
                  <a:lnTo>
                    <a:pt x="346" y="2726"/>
                  </a:lnTo>
                  <a:lnTo>
                    <a:pt x="348" y="2728"/>
                  </a:lnTo>
                  <a:lnTo>
                    <a:pt x="350" y="2730"/>
                  </a:lnTo>
                  <a:lnTo>
                    <a:pt x="350" y="2732"/>
                  </a:lnTo>
                  <a:lnTo>
                    <a:pt x="344" y="2738"/>
                  </a:lnTo>
                  <a:lnTo>
                    <a:pt x="340" y="2744"/>
                  </a:lnTo>
                  <a:lnTo>
                    <a:pt x="340" y="2746"/>
                  </a:lnTo>
                  <a:lnTo>
                    <a:pt x="344" y="2746"/>
                  </a:lnTo>
                  <a:lnTo>
                    <a:pt x="350" y="2748"/>
                  </a:lnTo>
                  <a:lnTo>
                    <a:pt x="354" y="2752"/>
                  </a:lnTo>
                  <a:lnTo>
                    <a:pt x="356" y="2754"/>
                  </a:lnTo>
                  <a:lnTo>
                    <a:pt x="356" y="2760"/>
                  </a:lnTo>
                  <a:lnTo>
                    <a:pt x="356" y="2766"/>
                  </a:lnTo>
                  <a:lnTo>
                    <a:pt x="354" y="2766"/>
                  </a:lnTo>
                  <a:lnTo>
                    <a:pt x="352" y="2764"/>
                  </a:lnTo>
                  <a:lnTo>
                    <a:pt x="348" y="2758"/>
                  </a:lnTo>
                  <a:lnTo>
                    <a:pt x="344" y="2758"/>
                  </a:lnTo>
                  <a:lnTo>
                    <a:pt x="342" y="2760"/>
                  </a:lnTo>
                  <a:lnTo>
                    <a:pt x="342" y="2766"/>
                  </a:lnTo>
                  <a:lnTo>
                    <a:pt x="342" y="2774"/>
                  </a:lnTo>
                  <a:lnTo>
                    <a:pt x="342" y="2778"/>
                  </a:lnTo>
                  <a:lnTo>
                    <a:pt x="340" y="2782"/>
                  </a:lnTo>
                  <a:lnTo>
                    <a:pt x="342" y="2792"/>
                  </a:lnTo>
                  <a:lnTo>
                    <a:pt x="342" y="2798"/>
                  </a:lnTo>
                  <a:lnTo>
                    <a:pt x="342" y="2804"/>
                  </a:lnTo>
                  <a:lnTo>
                    <a:pt x="336" y="2812"/>
                  </a:lnTo>
                  <a:lnTo>
                    <a:pt x="330" y="2820"/>
                  </a:lnTo>
                  <a:lnTo>
                    <a:pt x="330" y="2824"/>
                  </a:lnTo>
                  <a:lnTo>
                    <a:pt x="330" y="2830"/>
                  </a:lnTo>
                  <a:lnTo>
                    <a:pt x="334" y="2840"/>
                  </a:lnTo>
                  <a:lnTo>
                    <a:pt x="332" y="2852"/>
                  </a:lnTo>
                  <a:lnTo>
                    <a:pt x="330" y="2860"/>
                  </a:lnTo>
                  <a:lnTo>
                    <a:pt x="326" y="2864"/>
                  </a:lnTo>
                  <a:lnTo>
                    <a:pt x="324" y="2866"/>
                  </a:lnTo>
                  <a:lnTo>
                    <a:pt x="324" y="2870"/>
                  </a:lnTo>
                  <a:lnTo>
                    <a:pt x="330" y="2872"/>
                  </a:lnTo>
                  <a:lnTo>
                    <a:pt x="336" y="2874"/>
                  </a:lnTo>
                  <a:lnTo>
                    <a:pt x="344" y="2878"/>
                  </a:lnTo>
                  <a:lnTo>
                    <a:pt x="346" y="2882"/>
                  </a:lnTo>
                  <a:lnTo>
                    <a:pt x="348" y="2890"/>
                  </a:lnTo>
                  <a:lnTo>
                    <a:pt x="346" y="2896"/>
                  </a:lnTo>
                  <a:lnTo>
                    <a:pt x="342" y="2904"/>
                  </a:lnTo>
                  <a:lnTo>
                    <a:pt x="338" y="2908"/>
                  </a:lnTo>
                  <a:lnTo>
                    <a:pt x="332" y="2912"/>
                  </a:lnTo>
                  <a:lnTo>
                    <a:pt x="326" y="2916"/>
                  </a:lnTo>
                  <a:lnTo>
                    <a:pt x="320" y="2918"/>
                  </a:lnTo>
                  <a:lnTo>
                    <a:pt x="318" y="2922"/>
                  </a:lnTo>
                  <a:lnTo>
                    <a:pt x="320" y="2926"/>
                  </a:lnTo>
                  <a:lnTo>
                    <a:pt x="322" y="2930"/>
                  </a:lnTo>
                  <a:lnTo>
                    <a:pt x="322" y="2932"/>
                  </a:lnTo>
                  <a:lnTo>
                    <a:pt x="320" y="2936"/>
                  </a:lnTo>
                  <a:lnTo>
                    <a:pt x="316" y="2940"/>
                  </a:lnTo>
                  <a:lnTo>
                    <a:pt x="312" y="2946"/>
                  </a:lnTo>
                  <a:lnTo>
                    <a:pt x="312" y="2954"/>
                  </a:lnTo>
                  <a:lnTo>
                    <a:pt x="312" y="2956"/>
                  </a:lnTo>
                  <a:lnTo>
                    <a:pt x="312" y="2962"/>
                  </a:lnTo>
                  <a:lnTo>
                    <a:pt x="310" y="2974"/>
                  </a:lnTo>
                  <a:lnTo>
                    <a:pt x="308" y="2986"/>
                  </a:lnTo>
                  <a:lnTo>
                    <a:pt x="308" y="2994"/>
                  </a:lnTo>
                  <a:lnTo>
                    <a:pt x="306" y="3000"/>
                  </a:lnTo>
                  <a:lnTo>
                    <a:pt x="300" y="3006"/>
                  </a:lnTo>
                  <a:lnTo>
                    <a:pt x="298" y="3006"/>
                  </a:lnTo>
                  <a:lnTo>
                    <a:pt x="296" y="3006"/>
                  </a:lnTo>
                  <a:lnTo>
                    <a:pt x="298" y="2998"/>
                  </a:lnTo>
                  <a:lnTo>
                    <a:pt x="300" y="2988"/>
                  </a:lnTo>
                  <a:lnTo>
                    <a:pt x="300" y="2984"/>
                  </a:lnTo>
                  <a:lnTo>
                    <a:pt x="296" y="2980"/>
                  </a:lnTo>
                  <a:lnTo>
                    <a:pt x="292" y="2978"/>
                  </a:lnTo>
                  <a:lnTo>
                    <a:pt x="290" y="2974"/>
                  </a:lnTo>
                  <a:lnTo>
                    <a:pt x="290" y="2968"/>
                  </a:lnTo>
                  <a:lnTo>
                    <a:pt x="290" y="2964"/>
                  </a:lnTo>
                  <a:lnTo>
                    <a:pt x="288" y="2962"/>
                  </a:lnTo>
                  <a:lnTo>
                    <a:pt x="282" y="2962"/>
                  </a:lnTo>
                  <a:lnTo>
                    <a:pt x="276" y="2962"/>
                  </a:lnTo>
                  <a:lnTo>
                    <a:pt x="274" y="2964"/>
                  </a:lnTo>
                  <a:lnTo>
                    <a:pt x="274" y="2966"/>
                  </a:lnTo>
                  <a:lnTo>
                    <a:pt x="270" y="2964"/>
                  </a:lnTo>
                  <a:lnTo>
                    <a:pt x="268" y="2964"/>
                  </a:lnTo>
                  <a:lnTo>
                    <a:pt x="266" y="2964"/>
                  </a:lnTo>
                  <a:lnTo>
                    <a:pt x="266" y="2968"/>
                  </a:lnTo>
                  <a:lnTo>
                    <a:pt x="266" y="2972"/>
                  </a:lnTo>
                  <a:lnTo>
                    <a:pt x="264" y="2976"/>
                  </a:lnTo>
                  <a:lnTo>
                    <a:pt x="260" y="2980"/>
                  </a:lnTo>
                  <a:lnTo>
                    <a:pt x="254" y="2986"/>
                  </a:lnTo>
                  <a:lnTo>
                    <a:pt x="238" y="2994"/>
                  </a:lnTo>
                  <a:lnTo>
                    <a:pt x="228" y="3004"/>
                  </a:lnTo>
                  <a:lnTo>
                    <a:pt x="226" y="3008"/>
                  </a:lnTo>
                  <a:lnTo>
                    <a:pt x="224" y="3012"/>
                  </a:lnTo>
                  <a:lnTo>
                    <a:pt x="224" y="3016"/>
                  </a:lnTo>
                  <a:lnTo>
                    <a:pt x="226" y="3020"/>
                  </a:lnTo>
                  <a:lnTo>
                    <a:pt x="232" y="3026"/>
                  </a:lnTo>
                  <a:lnTo>
                    <a:pt x="236" y="3026"/>
                  </a:lnTo>
                  <a:lnTo>
                    <a:pt x="236" y="3024"/>
                  </a:lnTo>
                  <a:lnTo>
                    <a:pt x="238" y="3016"/>
                  </a:lnTo>
                  <a:lnTo>
                    <a:pt x="238" y="3010"/>
                  </a:lnTo>
                  <a:lnTo>
                    <a:pt x="242" y="3006"/>
                  </a:lnTo>
                  <a:lnTo>
                    <a:pt x="244" y="3006"/>
                  </a:lnTo>
                  <a:lnTo>
                    <a:pt x="248" y="3006"/>
                  </a:lnTo>
                  <a:lnTo>
                    <a:pt x="252" y="3012"/>
                  </a:lnTo>
                  <a:lnTo>
                    <a:pt x="256" y="3018"/>
                  </a:lnTo>
                  <a:lnTo>
                    <a:pt x="264" y="3022"/>
                  </a:lnTo>
                  <a:lnTo>
                    <a:pt x="272" y="3024"/>
                  </a:lnTo>
                  <a:lnTo>
                    <a:pt x="274" y="3022"/>
                  </a:lnTo>
                  <a:lnTo>
                    <a:pt x="274" y="3020"/>
                  </a:lnTo>
                  <a:lnTo>
                    <a:pt x="276" y="3016"/>
                  </a:lnTo>
                  <a:lnTo>
                    <a:pt x="278" y="3016"/>
                  </a:lnTo>
                  <a:lnTo>
                    <a:pt x="282" y="3018"/>
                  </a:lnTo>
                  <a:lnTo>
                    <a:pt x="286" y="3024"/>
                  </a:lnTo>
                  <a:lnTo>
                    <a:pt x="290" y="3026"/>
                  </a:lnTo>
                  <a:lnTo>
                    <a:pt x="292" y="3028"/>
                  </a:lnTo>
                  <a:lnTo>
                    <a:pt x="296" y="3030"/>
                  </a:lnTo>
                  <a:lnTo>
                    <a:pt x="296" y="3036"/>
                  </a:lnTo>
                  <a:lnTo>
                    <a:pt x="294" y="3040"/>
                  </a:lnTo>
                  <a:lnTo>
                    <a:pt x="292" y="3040"/>
                  </a:lnTo>
                  <a:lnTo>
                    <a:pt x="286" y="3042"/>
                  </a:lnTo>
                  <a:lnTo>
                    <a:pt x="280" y="3042"/>
                  </a:lnTo>
                  <a:lnTo>
                    <a:pt x="278" y="3044"/>
                  </a:lnTo>
                  <a:lnTo>
                    <a:pt x="276" y="3048"/>
                  </a:lnTo>
                  <a:lnTo>
                    <a:pt x="274" y="3054"/>
                  </a:lnTo>
                  <a:lnTo>
                    <a:pt x="274" y="3056"/>
                  </a:lnTo>
                  <a:lnTo>
                    <a:pt x="280" y="3062"/>
                  </a:lnTo>
                  <a:lnTo>
                    <a:pt x="284" y="3064"/>
                  </a:lnTo>
                  <a:lnTo>
                    <a:pt x="282" y="3064"/>
                  </a:lnTo>
                  <a:lnTo>
                    <a:pt x="272" y="3062"/>
                  </a:lnTo>
                  <a:lnTo>
                    <a:pt x="270" y="3062"/>
                  </a:lnTo>
                  <a:lnTo>
                    <a:pt x="268" y="3066"/>
                  </a:lnTo>
                  <a:lnTo>
                    <a:pt x="266" y="3072"/>
                  </a:lnTo>
                  <a:lnTo>
                    <a:pt x="268" y="3074"/>
                  </a:lnTo>
                  <a:lnTo>
                    <a:pt x="272" y="3074"/>
                  </a:lnTo>
                  <a:lnTo>
                    <a:pt x="282" y="3074"/>
                  </a:lnTo>
                  <a:lnTo>
                    <a:pt x="290" y="3074"/>
                  </a:lnTo>
                  <a:lnTo>
                    <a:pt x="296" y="3076"/>
                  </a:lnTo>
                  <a:lnTo>
                    <a:pt x="300" y="3078"/>
                  </a:lnTo>
                  <a:lnTo>
                    <a:pt x="302" y="3078"/>
                  </a:lnTo>
                  <a:lnTo>
                    <a:pt x="302" y="3074"/>
                  </a:lnTo>
                  <a:lnTo>
                    <a:pt x="304" y="3072"/>
                  </a:lnTo>
                  <a:lnTo>
                    <a:pt x="306" y="3072"/>
                  </a:lnTo>
                  <a:lnTo>
                    <a:pt x="310" y="3076"/>
                  </a:lnTo>
                  <a:lnTo>
                    <a:pt x="312" y="3080"/>
                  </a:lnTo>
                  <a:lnTo>
                    <a:pt x="312" y="3082"/>
                  </a:lnTo>
                  <a:lnTo>
                    <a:pt x="310" y="3084"/>
                  </a:lnTo>
                  <a:lnTo>
                    <a:pt x="308" y="3086"/>
                  </a:lnTo>
                  <a:lnTo>
                    <a:pt x="310" y="3088"/>
                  </a:lnTo>
                  <a:lnTo>
                    <a:pt x="314" y="3096"/>
                  </a:lnTo>
                  <a:lnTo>
                    <a:pt x="318" y="3100"/>
                  </a:lnTo>
                  <a:lnTo>
                    <a:pt x="318" y="3102"/>
                  </a:lnTo>
                  <a:lnTo>
                    <a:pt x="314" y="3100"/>
                  </a:lnTo>
                  <a:lnTo>
                    <a:pt x="300" y="3090"/>
                  </a:lnTo>
                  <a:lnTo>
                    <a:pt x="294" y="3088"/>
                  </a:lnTo>
                  <a:lnTo>
                    <a:pt x="286" y="3088"/>
                  </a:lnTo>
                  <a:lnTo>
                    <a:pt x="272" y="3086"/>
                  </a:lnTo>
                  <a:lnTo>
                    <a:pt x="268" y="3088"/>
                  </a:lnTo>
                  <a:lnTo>
                    <a:pt x="266" y="3088"/>
                  </a:lnTo>
                  <a:lnTo>
                    <a:pt x="268" y="3090"/>
                  </a:lnTo>
                  <a:lnTo>
                    <a:pt x="270" y="3092"/>
                  </a:lnTo>
                  <a:lnTo>
                    <a:pt x="272" y="3092"/>
                  </a:lnTo>
                  <a:lnTo>
                    <a:pt x="274" y="3092"/>
                  </a:lnTo>
                  <a:lnTo>
                    <a:pt x="276" y="3096"/>
                  </a:lnTo>
                  <a:lnTo>
                    <a:pt x="278" y="3100"/>
                  </a:lnTo>
                  <a:lnTo>
                    <a:pt x="282" y="3104"/>
                  </a:lnTo>
                  <a:lnTo>
                    <a:pt x="292" y="3110"/>
                  </a:lnTo>
                  <a:lnTo>
                    <a:pt x="294" y="3112"/>
                  </a:lnTo>
                  <a:lnTo>
                    <a:pt x="294" y="3114"/>
                  </a:lnTo>
                  <a:lnTo>
                    <a:pt x="294" y="3116"/>
                  </a:lnTo>
                  <a:lnTo>
                    <a:pt x="294" y="3120"/>
                  </a:lnTo>
                  <a:lnTo>
                    <a:pt x="292" y="3120"/>
                  </a:lnTo>
                  <a:lnTo>
                    <a:pt x="288" y="3118"/>
                  </a:lnTo>
                  <a:lnTo>
                    <a:pt x="284" y="3116"/>
                  </a:lnTo>
                  <a:lnTo>
                    <a:pt x="280" y="3116"/>
                  </a:lnTo>
                  <a:lnTo>
                    <a:pt x="280" y="3120"/>
                  </a:lnTo>
                  <a:lnTo>
                    <a:pt x="276" y="3132"/>
                  </a:lnTo>
                  <a:lnTo>
                    <a:pt x="276" y="3138"/>
                  </a:lnTo>
                  <a:lnTo>
                    <a:pt x="276" y="3148"/>
                  </a:lnTo>
                  <a:lnTo>
                    <a:pt x="278" y="3168"/>
                  </a:lnTo>
                  <a:lnTo>
                    <a:pt x="280" y="3174"/>
                  </a:lnTo>
                  <a:lnTo>
                    <a:pt x="282" y="3178"/>
                  </a:lnTo>
                  <a:lnTo>
                    <a:pt x="284" y="3178"/>
                  </a:lnTo>
                  <a:lnTo>
                    <a:pt x="284" y="3176"/>
                  </a:lnTo>
                  <a:lnTo>
                    <a:pt x="286" y="3168"/>
                  </a:lnTo>
                  <a:lnTo>
                    <a:pt x="288" y="3160"/>
                  </a:lnTo>
                  <a:lnTo>
                    <a:pt x="290" y="3156"/>
                  </a:lnTo>
                  <a:lnTo>
                    <a:pt x="292" y="3154"/>
                  </a:lnTo>
                  <a:lnTo>
                    <a:pt x="292" y="3158"/>
                  </a:lnTo>
                  <a:lnTo>
                    <a:pt x="292" y="3164"/>
                  </a:lnTo>
                  <a:lnTo>
                    <a:pt x="292" y="3170"/>
                  </a:lnTo>
                  <a:lnTo>
                    <a:pt x="294" y="3176"/>
                  </a:lnTo>
                  <a:lnTo>
                    <a:pt x="298" y="3182"/>
                  </a:lnTo>
                  <a:lnTo>
                    <a:pt x="300" y="3184"/>
                  </a:lnTo>
                  <a:lnTo>
                    <a:pt x="296" y="3182"/>
                  </a:lnTo>
                  <a:lnTo>
                    <a:pt x="290" y="3180"/>
                  </a:lnTo>
                  <a:lnTo>
                    <a:pt x="284" y="3182"/>
                  </a:lnTo>
                  <a:lnTo>
                    <a:pt x="280" y="3184"/>
                  </a:lnTo>
                  <a:lnTo>
                    <a:pt x="280" y="3186"/>
                  </a:lnTo>
                  <a:lnTo>
                    <a:pt x="282" y="3188"/>
                  </a:lnTo>
                  <a:lnTo>
                    <a:pt x="282" y="3190"/>
                  </a:lnTo>
                  <a:lnTo>
                    <a:pt x="280" y="3192"/>
                  </a:lnTo>
                  <a:lnTo>
                    <a:pt x="280" y="3194"/>
                  </a:lnTo>
                  <a:lnTo>
                    <a:pt x="284" y="3198"/>
                  </a:lnTo>
                  <a:lnTo>
                    <a:pt x="296" y="3206"/>
                  </a:lnTo>
                  <a:lnTo>
                    <a:pt x="294" y="3206"/>
                  </a:lnTo>
                  <a:lnTo>
                    <a:pt x="288" y="3206"/>
                  </a:lnTo>
                  <a:lnTo>
                    <a:pt x="280" y="3204"/>
                  </a:lnTo>
                  <a:lnTo>
                    <a:pt x="278" y="3204"/>
                  </a:lnTo>
                  <a:lnTo>
                    <a:pt x="280" y="3206"/>
                  </a:lnTo>
                  <a:lnTo>
                    <a:pt x="288" y="3216"/>
                  </a:lnTo>
                  <a:lnTo>
                    <a:pt x="290" y="3220"/>
                  </a:lnTo>
                  <a:lnTo>
                    <a:pt x="280" y="3214"/>
                  </a:lnTo>
                  <a:lnTo>
                    <a:pt x="274" y="3212"/>
                  </a:lnTo>
                  <a:lnTo>
                    <a:pt x="268" y="3212"/>
                  </a:lnTo>
                  <a:lnTo>
                    <a:pt x="264" y="3214"/>
                  </a:lnTo>
                  <a:lnTo>
                    <a:pt x="264" y="3216"/>
                  </a:lnTo>
                  <a:lnTo>
                    <a:pt x="268" y="3218"/>
                  </a:lnTo>
                  <a:lnTo>
                    <a:pt x="272" y="3220"/>
                  </a:lnTo>
                  <a:lnTo>
                    <a:pt x="274" y="3224"/>
                  </a:lnTo>
                  <a:lnTo>
                    <a:pt x="274" y="3226"/>
                  </a:lnTo>
                  <a:lnTo>
                    <a:pt x="278" y="3228"/>
                  </a:lnTo>
                  <a:lnTo>
                    <a:pt x="282" y="3230"/>
                  </a:lnTo>
                  <a:lnTo>
                    <a:pt x="284" y="3230"/>
                  </a:lnTo>
                  <a:lnTo>
                    <a:pt x="288" y="3230"/>
                  </a:lnTo>
                  <a:lnTo>
                    <a:pt x="292" y="3234"/>
                  </a:lnTo>
                  <a:lnTo>
                    <a:pt x="296" y="3236"/>
                  </a:lnTo>
                  <a:lnTo>
                    <a:pt x="296" y="3238"/>
                  </a:lnTo>
                  <a:lnTo>
                    <a:pt x="288" y="3236"/>
                  </a:lnTo>
                  <a:lnTo>
                    <a:pt x="284" y="3236"/>
                  </a:lnTo>
                  <a:lnTo>
                    <a:pt x="284" y="3238"/>
                  </a:lnTo>
                  <a:lnTo>
                    <a:pt x="288" y="3248"/>
                  </a:lnTo>
                  <a:lnTo>
                    <a:pt x="290" y="3252"/>
                  </a:lnTo>
                  <a:lnTo>
                    <a:pt x="294" y="3252"/>
                  </a:lnTo>
                  <a:lnTo>
                    <a:pt x="298" y="3250"/>
                  </a:lnTo>
                  <a:lnTo>
                    <a:pt x="302" y="3240"/>
                  </a:lnTo>
                  <a:lnTo>
                    <a:pt x="306" y="3234"/>
                  </a:lnTo>
                  <a:lnTo>
                    <a:pt x="308" y="3232"/>
                  </a:lnTo>
                  <a:lnTo>
                    <a:pt x="308" y="3234"/>
                  </a:lnTo>
                  <a:lnTo>
                    <a:pt x="306" y="3242"/>
                  </a:lnTo>
                  <a:lnTo>
                    <a:pt x="300" y="3256"/>
                  </a:lnTo>
                  <a:lnTo>
                    <a:pt x="296" y="3258"/>
                  </a:lnTo>
                  <a:lnTo>
                    <a:pt x="292" y="3258"/>
                  </a:lnTo>
                  <a:lnTo>
                    <a:pt x="288" y="3258"/>
                  </a:lnTo>
                  <a:lnTo>
                    <a:pt x="286" y="3258"/>
                  </a:lnTo>
                  <a:lnTo>
                    <a:pt x="284" y="3260"/>
                  </a:lnTo>
                  <a:lnTo>
                    <a:pt x="284" y="3264"/>
                  </a:lnTo>
                  <a:lnTo>
                    <a:pt x="286" y="3266"/>
                  </a:lnTo>
                  <a:lnTo>
                    <a:pt x="288" y="3268"/>
                  </a:lnTo>
                  <a:lnTo>
                    <a:pt x="288" y="3272"/>
                  </a:lnTo>
                  <a:lnTo>
                    <a:pt x="288" y="3276"/>
                  </a:lnTo>
                  <a:lnTo>
                    <a:pt x="290" y="3276"/>
                  </a:lnTo>
                  <a:lnTo>
                    <a:pt x="292" y="3276"/>
                  </a:lnTo>
                  <a:lnTo>
                    <a:pt x="296" y="3276"/>
                  </a:lnTo>
                  <a:lnTo>
                    <a:pt x="302" y="3278"/>
                  </a:lnTo>
                  <a:lnTo>
                    <a:pt x="306" y="3286"/>
                  </a:lnTo>
                  <a:lnTo>
                    <a:pt x="308" y="3294"/>
                  </a:lnTo>
                  <a:lnTo>
                    <a:pt x="308" y="3298"/>
                  </a:lnTo>
                  <a:lnTo>
                    <a:pt x="306" y="3298"/>
                  </a:lnTo>
                  <a:lnTo>
                    <a:pt x="302" y="3294"/>
                  </a:lnTo>
                  <a:lnTo>
                    <a:pt x="298" y="3288"/>
                  </a:lnTo>
                  <a:lnTo>
                    <a:pt x="296" y="3288"/>
                  </a:lnTo>
                  <a:lnTo>
                    <a:pt x="296" y="3290"/>
                  </a:lnTo>
                  <a:lnTo>
                    <a:pt x="296" y="3294"/>
                  </a:lnTo>
                  <a:lnTo>
                    <a:pt x="298" y="3298"/>
                  </a:lnTo>
                  <a:lnTo>
                    <a:pt x="298" y="3302"/>
                  </a:lnTo>
                  <a:lnTo>
                    <a:pt x="298" y="3304"/>
                  </a:lnTo>
                  <a:lnTo>
                    <a:pt x="300" y="3308"/>
                  </a:lnTo>
                  <a:lnTo>
                    <a:pt x="302" y="3310"/>
                  </a:lnTo>
                  <a:lnTo>
                    <a:pt x="306" y="3308"/>
                  </a:lnTo>
                  <a:lnTo>
                    <a:pt x="308" y="3306"/>
                  </a:lnTo>
                  <a:lnTo>
                    <a:pt x="310" y="3308"/>
                  </a:lnTo>
                  <a:lnTo>
                    <a:pt x="312" y="3310"/>
                  </a:lnTo>
                  <a:lnTo>
                    <a:pt x="314" y="3318"/>
                  </a:lnTo>
                  <a:lnTo>
                    <a:pt x="310" y="3316"/>
                  </a:lnTo>
                  <a:lnTo>
                    <a:pt x="308" y="3316"/>
                  </a:lnTo>
                  <a:lnTo>
                    <a:pt x="308" y="3318"/>
                  </a:lnTo>
                  <a:lnTo>
                    <a:pt x="312" y="3326"/>
                  </a:lnTo>
                  <a:lnTo>
                    <a:pt x="318" y="3332"/>
                  </a:lnTo>
                  <a:lnTo>
                    <a:pt x="322" y="3332"/>
                  </a:lnTo>
                  <a:lnTo>
                    <a:pt x="324" y="3332"/>
                  </a:lnTo>
                  <a:lnTo>
                    <a:pt x="326" y="3322"/>
                  </a:lnTo>
                  <a:lnTo>
                    <a:pt x="330" y="3318"/>
                  </a:lnTo>
                  <a:lnTo>
                    <a:pt x="332" y="3316"/>
                  </a:lnTo>
                  <a:lnTo>
                    <a:pt x="334" y="3314"/>
                  </a:lnTo>
                  <a:lnTo>
                    <a:pt x="334" y="3312"/>
                  </a:lnTo>
                  <a:lnTo>
                    <a:pt x="334" y="3310"/>
                  </a:lnTo>
                  <a:lnTo>
                    <a:pt x="342" y="3312"/>
                  </a:lnTo>
                  <a:lnTo>
                    <a:pt x="348" y="3312"/>
                  </a:lnTo>
                  <a:lnTo>
                    <a:pt x="350" y="3312"/>
                  </a:lnTo>
                  <a:lnTo>
                    <a:pt x="350" y="3310"/>
                  </a:lnTo>
                  <a:lnTo>
                    <a:pt x="344" y="3304"/>
                  </a:lnTo>
                  <a:lnTo>
                    <a:pt x="334" y="3300"/>
                  </a:lnTo>
                  <a:lnTo>
                    <a:pt x="326" y="3294"/>
                  </a:lnTo>
                  <a:lnTo>
                    <a:pt x="324" y="3292"/>
                  </a:lnTo>
                  <a:lnTo>
                    <a:pt x="328" y="3290"/>
                  </a:lnTo>
                  <a:lnTo>
                    <a:pt x="336" y="3294"/>
                  </a:lnTo>
                  <a:lnTo>
                    <a:pt x="350" y="3302"/>
                  </a:lnTo>
                  <a:lnTo>
                    <a:pt x="354" y="3308"/>
                  </a:lnTo>
                  <a:lnTo>
                    <a:pt x="354" y="3314"/>
                  </a:lnTo>
                  <a:lnTo>
                    <a:pt x="352" y="3320"/>
                  </a:lnTo>
                  <a:lnTo>
                    <a:pt x="350" y="3322"/>
                  </a:lnTo>
                  <a:lnTo>
                    <a:pt x="348" y="3324"/>
                  </a:lnTo>
                  <a:lnTo>
                    <a:pt x="350" y="3330"/>
                  </a:lnTo>
                  <a:lnTo>
                    <a:pt x="352" y="3332"/>
                  </a:lnTo>
                  <a:lnTo>
                    <a:pt x="348" y="3328"/>
                  </a:lnTo>
                  <a:lnTo>
                    <a:pt x="342" y="3322"/>
                  </a:lnTo>
                  <a:lnTo>
                    <a:pt x="340" y="3322"/>
                  </a:lnTo>
                  <a:lnTo>
                    <a:pt x="338" y="3326"/>
                  </a:lnTo>
                  <a:lnTo>
                    <a:pt x="334" y="3336"/>
                  </a:lnTo>
                  <a:lnTo>
                    <a:pt x="332" y="3334"/>
                  </a:lnTo>
                  <a:lnTo>
                    <a:pt x="332" y="3330"/>
                  </a:lnTo>
                  <a:lnTo>
                    <a:pt x="330" y="3332"/>
                  </a:lnTo>
                  <a:lnTo>
                    <a:pt x="324" y="3338"/>
                  </a:lnTo>
                  <a:lnTo>
                    <a:pt x="322" y="3340"/>
                  </a:lnTo>
                  <a:lnTo>
                    <a:pt x="320" y="3340"/>
                  </a:lnTo>
                  <a:lnTo>
                    <a:pt x="316" y="3336"/>
                  </a:lnTo>
                  <a:lnTo>
                    <a:pt x="310" y="3330"/>
                  </a:lnTo>
                  <a:lnTo>
                    <a:pt x="306" y="3328"/>
                  </a:lnTo>
                  <a:lnTo>
                    <a:pt x="304" y="3328"/>
                  </a:lnTo>
                  <a:lnTo>
                    <a:pt x="306" y="3332"/>
                  </a:lnTo>
                  <a:lnTo>
                    <a:pt x="310" y="3336"/>
                  </a:lnTo>
                  <a:lnTo>
                    <a:pt x="310" y="3340"/>
                  </a:lnTo>
                  <a:lnTo>
                    <a:pt x="308" y="3344"/>
                  </a:lnTo>
                  <a:lnTo>
                    <a:pt x="306" y="3350"/>
                  </a:lnTo>
                  <a:lnTo>
                    <a:pt x="308" y="3350"/>
                  </a:lnTo>
                  <a:lnTo>
                    <a:pt x="312" y="3352"/>
                  </a:lnTo>
                  <a:lnTo>
                    <a:pt x="310" y="3356"/>
                  </a:lnTo>
                  <a:lnTo>
                    <a:pt x="306" y="3364"/>
                  </a:lnTo>
                  <a:lnTo>
                    <a:pt x="306" y="3368"/>
                  </a:lnTo>
                  <a:lnTo>
                    <a:pt x="306" y="3370"/>
                  </a:lnTo>
                  <a:lnTo>
                    <a:pt x="308" y="3370"/>
                  </a:lnTo>
                  <a:lnTo>
                    <a:pt x="314" y="3366"/>
                  </a:lnTo>
                  <a:lnTo>
                    <a:pt x="316" y="3364"/>
                  </a:lnTo>
                  <a:lnTo>
                    <a:pt x="320" y="3364"/>
                  </a:lnTo>
                  <a:lnTo>
                    <a:pt x="322" y="3366"/>
                  </a:lnTo>
                  <a:lnTo>
                    <a:pt x="324" y="3372"/>
                  </a:lnTo>
                  <a:lnTo>
                    <a:pt x="322" y="3374"/>
                  </a:lnTo>
                  <a:lnTo>
                    <a:pt x="320" y="3374"/>
                  </a:lnTo>
                  <a:lnTo>
                    <a:pt x="316" y="3374"/>
                  </a:lnTo>
                  <a:lnTo>
                    <a:pt x="322" y="3380"/>
                  </a:lnTo>
                  <a:lnTo>
                    <a:pt x="322" y="3382"/>
                  </a:lnTo>
                  <a:lnTo>
                    <a:pt x="318" y="3384"/>
                  </a:lnTo>
                  <a:lnTo>
                    <a:pt x="316" y="3386"/>
                  </a:lnTo>
                  <a:lnTo>
                    <a:pt x="320" y="3388"/>
                  </a:lnTo>
                  <a:lnTo>
                    <a:pt x="328" y="3390"/>
                  </a:lnTo>
                  <a:lnTo>
                    <a:pt x="332" y="3388"/>
                  </a:lnTo>
                  <a:lnTo>
                    <a:pt x="334" y="3384"/>
                  </a:lnTo>
                  <a:lnTo>
                    <a:pt x="334" y="3378"/>
                  </a:lnTo>
                  <a:lnTo>
                    <a:pt x="334" y="3376"/>
                  </a:lnTo>
                  <a:lnTo>
                    <a:pt x="336" y="3374"/>
                  </a:lnTo>
                  <a:lnTo>
                    <a:pt x="340" y="3370"/>
                  </a:lnTo>
                  <a:lnTo>
                    <a:pt x="344" y="3368"/>
                  </a:lnTo>
                  <a:lnTo>
                    <a:pt x="346" y="3366"/>
                  </a:lnTo>
                  <a:lnTo>
                    <a:pt x="346" y="3364"/>
                  </a:lnTo>
                  <a:lnTo>
                    <a:pt x="344" y="3362"/>
                  </a:lnTo>
                  <a:lnTo>
                    <a:pt x="340" y="3360"/>
                  </a:lnTo>
                  <a:lnTo>
                    <a:pt x="340" y="3358"/>
                  </a:lnTo>
                  <a:lnTo>
                    <a:pt x="344" y="3358"/>
                  </a:lnTo>
                  <a:lnTo>
                    <a:pt x="352" y="3358"/>
                  </a:lnTo>
                  <a:lnTo>
                    <a:pt x="354" y="3362"/>
                  </a:lnTo>
                  <a:lnTo>
                    <a:pt x="356" y="3362"/>
                  </a:lnTo>
                  <a:lnTo>
                    <a:pt x="360" y="3360"/>
                  </a:lnTo>
                  <a:lnTo>
                    <a:pt x="364" y="3358"/>
                  </a:lnTo>
                  <a:lnTo>
                    <a:pt x="368" y="3356"/>
                  </a:lnTo>
                  <a:lnTo>
                    <a:pt x="382" y="3356"/>
                  </a:lnTo>
                  <a:lnTo>
                    <a:pt x="392" y="3358"/>
                  </a:lnTo>
                  <a:lnTo>
                    <a:pt x="394" y="3360"/>
                  </a:lnTo>
                  <a:lnTo>
                    <a:pt x="396" y="3362"/>
                  </a:lnTo>
                  <a:lnTo>
                    <a:pt x="392" y="3366"/>
                  </a:lnTo>
                  <a:lnTo>
                    <a:pt x="386" y="3368"/>
                  </a:lnTo>
                  <a:lnTo>
                    <a:pt x="380" y="3366"/>
                  </a:lnTo>
                  <a:lnTo>
                    <a:pt x="372" y="3364"/>
                  </a:lnTo>
                  <a:lnTo>
                    <a:pt x="368" y="3364"/>
                  </a:lnTo>
                  <a:lnTo>
                    <a:pt x="366" y="3366"/>
                  </a:lnTo>
                  <a:lnTo>
                    <a:pt x="362" y="3370"/>
                  </a:lnTo>
                  <a:lnTo>
                    <a:pt x="358" y="3376"/>
                  </a:lnTo>
                  <a:lnTo>
                    <a:pt x="356" y="3376"/>
                  </a:lnTo>
                  <a:lnTo>
                    <a:pt x="354" y="3376"/>
                  </a:lnTo>
                  <a:lnTo>
                    <a:pt x="348" y="3372"/>
                  </a:lnTo>
                  <a:lnTo>
                    <a:pt x="342" y="3374"/>
                  </a:lnTo>
                  <a:lnTo>
                    <a:pt x="338" y="3378"/>
                  </a:lnTo>
                  <a:lnTo>
                    <a:pt x="338" y="3384"/>
                  </a:lnTo>
                  <a:lnTo>
                    <a:pt x="340" y="3388"/>
                  </a:lnTo>
                  <a:lnTo>
                    <a:pt x="338" y="3390"/>
                  </a:lnTo>
                  <a:lnTo>
                    <a:pt x="338" y="3392"/>
                  </a:lnTo>
                  <a:lnTo>
                    <a:pt x="340" y="3396"/>
                  </a:lnTo>
                  <a:lnTo>
                    <a:pt x="342" y="3398"/>
                  </a:lnTo>
                  <a:lnTo>
                    <a:pt x="340" y="3398"/>
                  </a:lnTo>
                  <a:lnTo>
                    <a:pt x="334" y="3396"/>
                  </a:lnTo>
                  <a:lnTo>
                    <a:pt x="326" y="3396"/>
                  </a:lnTo>
                  <a:lnTo>
                    <a:pt x="324" y="3396"/>
                  </a:lnTo>
                  <a:lnTo>
                    <a:pt x="324" y="3398"/>
                  </a:lnTo>
                  <a:lnTo>
                    <a:pt x="326" y="3402"/>
                  </a:lnTo>
                  <a:lnTo>
                    <a:pt x="342" y="3412"/>
                  </a:lnTo>
                  <a:lnTo>
                    <a:pt x="354" y="3418"/>
                  </a:lnTo>
                  <a:lnTo>
                    <a:pt x="356" y="3418"/>
                  </a:lnTo>
                  <a:lnTo>
                    <a:pt x="354" y="3412"/>
                  </a:lnTo>
                  <a:lnTo>
                    <a:pt x="352" y="3406"/>
                  </a:lnTo>
                  <a:lnTo>
                    <a:pt x="352" y="3402"/>
                  </a:lnTo>
                  <a:lnTo>
                    <a:pt x="358" y="3400"/>
                  </a:lnTo>
                  <a:lnTo>
                    <a:pt x="362" y="3398"/>
                  </a:lnTo>
                  <a:lnTo>
                    <a:pt x="364" y="3396"/>
                  </a:lnTo>
                  <a:lnTo>
                    <a:pt x="364" y="3394"/>
                  </a:lnTo>
                  <a:lnTo>
                    <a:pt x="360" y="3390"/>
                  </a:lnTo>
                  <a:lnTo>
                    <a:pt x="356" y="3388"/>
                  </a:lnTo>
                  <a:lnTo>
                    <a:pt x="362" y="3390"/>
                  </a:lnTo>
                  <a:lnTo>
                    <a:pt x="370" y="3392"/>
                  </a:lnTo>
                  <a:lnTo>
                    <a:pt x="374" y="3390"/>
                  </a:lnTo>
                  <a:lnTo>
                    <a:pt x="378" y="3386"/>
                  </a:lnTo>
                  <a:lnTo>
                    <a:pt x="384" y="3382"/>
                  </a:lnTo>
                  <a:lnTo>
                    <a:pt x="392" y="3378"/>
                  </a:lnTo>
                  <a:lnTo>
                    <a:pt x="396" y="3374"/>
                  </a:lnTo>
                  <a:lnTo>
                    <a:pt x="402" y="3372"/>
                  </a:lnTo>
                  <a:lnTo>
                    <a:pt x="406" y="3374"/>
                  </a:lnTo>
                  <a:lnTo>
                    <a:pt x="408" y="3376"/>
                  </a:lnTo>
                  <a:lnTo>
                    <a:pt x="408" y="3378"/>
                  </a:lnTo>
                  <a:lnTo>
                    <a:pt x="406" y="3384"/>
                  </a:lnTo>
                  <a:lnTo>
                    <a:pt x="398" y="3392"/>
                  </a:lnTo>
                  <a:lnTo>
                    <a:pt x="390" y="3396"/>
                  </a:lnTo>
                  <a:lnTo>
                    <a:pt x="384" y="3400"/>
                  </a:lnTo>
                  <a:lnTo>
                    <a:pt x="384" y="3402"/>
                  </a:lnTo>
                  <a:lnTo>
                    <a:pt x="382" y="3404"/>
                  </a:lnTo>
                  <a:lnTo>
                    <a:pt x="380" y="3402"/>
                  </a:lnTo>
                  <a:lnTo>
                    <a:pt x="376" y="3400"/>
                  </a:lnTo>
                  <a:lnTo>
                    <a:pt x="374" y="3402"/>
                  </a:lnTo>
                  <a:lnTo>
                    <a:pt x="374" y="3404"/>
                  </a:lnTo>
                  <a:lnTo>
                    <a:pt x="370" y="3402"/>
                  </a:lnTo>
                  <a:lnTo>
                    <a:pt x="362" y="3404"/>
                  </a:lnTo>
                  <a:lnTo>
                    <a:pt x="358" y="3406"/>
                  </a:lnTo>
                  <a:lnTo>
                    <a:pt x="356" y="3408"/>
                  </a:lnTo>
                  <a:lnTo>
                    <a:pt x="360" y="3414"/>
                  </a:lnTo>
                  <a:lnTo>
                    <a:pt x="366" y="3420"/>
                  </a:lnTo>
                  <a:lnTo>
                    <a:pt x="372" y="3426"/>
                  </a:lnTo>
                  <a:lnTo>
                    <a:pt x="378" y="3430"/>
                  </a:lnTo>
                  <a:lnTo>
                    <a:pt x="382" y="3432"/>
                  </a:lnTo>
                  <a:lnTo>
                    <a:pt x="386" y="3434"/>
                  </a:lnTo>
                  <a:lnTo>
                    <a:pt x="392" y="3438"/>
                  </a:lnTo>
                  <a:lnTo>
                    <a:pt x="402" y="3438"/>
                  </a:lnTo>
                  <a:lnTo>
                    <a:pt x="410" y="3436"/>
                  </a:lnTo>
                  <a:lnTo>
                    <a:pt x="414" y="3434"/>
                  </a:lnTo>
                  <a:lnTo>
                    <a:pt x="416" y="3426"/>
                  </a:lnTo>
                  <a:lnTo>
                    <a:pt x="416" y="3412"/>
                  </a:lnTo>
                  <a:lnTo>
                    <a:pt x="418" y="3400"/>
                  </a:lnTo>
                  <a:lnTo>
                    <a:pt x="420" y="3394"/>
                  </a:lnTo>
                  <a:lnTo>
                    <a:pt x="422" y="3388"/>
                  </a:lnTo>
                  <a:lnTo>
                    <a:pt x="424" y="3378"/>
                  </a:lnTo>
                  <a:lnTo>
                    <a:pt x="424" y="3372"/>
                  </a:lnTo>
                  <a:lnTo>
                    <a:pt x="426" y="3368"/>
                  </a:lnTo>
                  <a:lnTo>
                    <a:pt x="428" y="3366"/>
                  </a:lnTo>
                  <a:lnTo>
                    <a:pt x="432" y="3366"/>
                  </a:lnTo>
                  <a:lnTo>
                    <a:pt x="440" y="3364"/>
                  </a:lnTo>
                  <a:lnTo>
                    <a:pt x="444" y="3362"/>
                  </a:lnTo>
                  <a:lnTo>
                    <a:pt x="450" y="3358"/>
                  </a:lnTo>
                  <a:lnTo>
                    <a:pt x="454" y="3354"/>
                  </a:lnTo>
                  <a:lnTo>
                    <a:pt x="458" y="3354"/>
                  </a:lnTo>
                  <a:lnTo>
                    <a:pt x="462" y="3354"/>
                  </a:lnTo>
                  <a:lnTo>
                    <a:pt x="466" y="3356"/>
                  </a:lnTo>
                  <a:lnTo>
                    <a:pt x="470" y="3350"/>
                  </a:lnTo>
                  <a:lnTo>
                    <a:pt x="476" y="3342"/>
                  </a:lnTo>
                  <a:lnTo>
                    <a:pt x="480" y="3340"/>
                  </a:lnTo>
                  <a:lnTo>
                    <a:pt x="486" y="3340"/>
                  </a:lnTo>
                  <a:lnTo>
                    <a:pt x="496" y="3342"/>
                  </a:lnTo>
                  <a:lnTo>
                    <a:pt x="510" y="3344"/>
                  </a:lnTo>
                  <a:lnTo>
                    <a:pt x="518" y="3348"/>
                  </a:lnTo>
                  <a:lnTo>
                    <a:pt x="520" y="3346"/>
                  </a:lnTo>
                  <a:lnTo>
                    <a:pt x="518" y="3342"/>
                  </a:lnTo>
                  <a:lnTo>
                    <a:pt x="510" y="3328"/>
                  </a:lnTo>
                  <a:lnTo>
                    <a:pt x="500" y="3308"/>
                  </a:lnTo>
                  <a:lnTo>
                    <a:pt x="496" y="3296"/>
                  </a:lnTo>
                  <a:lnTo>
                    <a:pt x="492" y="3282"/>
                  </a:lnTo>
                  <a:lnTo>
                    <a:pt x="490" y="3266"/>
                  </a:lnTo>
                  <a:lnTo>
                    <a:pt x="490" y="3256"/>
                  </a:lnTo>
                  <a:lnTo>
                    <a:pt x="490" y="3246"/>
                  </a:lnTo>
                  <a:lnTo>
                    <a:pt x="494" y="3238"/>
                  </a:lnTo>
                  <a:lnTo>
                    <a:pt x="498" y="3228"/>
                  </a:lnTo>
                  <a:lnTo>
                    <a:pt x="506" y="3222"/>
                  </a:lnTo>
                  <a:lnTo>
                    <a:pt x="518" y="3216"/>
                  </a:lnTo>
                  <a:lnTo>
                    <a:pt x="528" y="3212"/>
                  </a:lnTo>
                  <a:lnTo>
                    <a:pt x="536" y="3208"/>
                  </a:lnTo>
                  <a:lnTo>
                    <a:pt x="542" y="3202"/>
                  </a:lnTo>
                  <a:lnTo>
                    <a:pt x="546" y="3196"/>
                  </a:lnTo>
                  <a:lnTo>
                    <a:pt x="550" y="3180"/>
                  </a:lnTo>
                  <a:lnTo>
                    <a:pt x="552" y="3156"/>
                  </a:lnTo>
                  <a:lnTo>
                    <a:pt x="556" y="3144"/>
                  </a:lnTo>
                  <a:lnTo>
                    <a:pt x="564" y="3134"/>
                  </a:lnTo>
                  <a:lnTo>
                    <a:pt x="572" y="3126"/>
                  </a:lnTo>
                  <a:lnTo>
                    <a:pt x="580" y="3122"/>
                  </a:lnTo>
                  <a:lnTo>
                    <a:pt x="596" y="3112"/>
                  </a:lnTo>
                  <a:lnTo>
                    <a:pt x="602" y="3108"/>
                  </a:lnTo>
                  <a:lnTo>
                    <a:pt x="604" y="3104"/>
                  </a:lnTo>
                  <a:lnTo>
                    <a:pt x="606" y="3100"/>
                  </a:lnTo>
                  <a:lnTo>
                    <a:pt x="610" y="3096"/>
                  </a:lnTo>
                  <a:lnTo>
                    <a:pt x="616" y="3092"/>
                  </a:lnTo>
                  <a:lnTo>
                    <a:pt x="622" y="3086"/>
                  </a:lnTo>
                  <a:lnTo>
                    <a:pt x="624" y="3082"/>
                  </a:lnTo>
                  <a:lnTo>
                    <a:pt x="622" y="3078"/>
                  </a:lnTo>
                  <a:lnTo>
                    <a:pt x="620" y="3074"/>
                  </a:lnTo>
                  <a:lnTo>
                    <a:pt x="620" y="3072"/>
                  </a:lnTo>
                  <a:lnTo>
                    <a:pt x="624" y="3066"/>
                  </a:lnTo>
                  <a:lnTo>
                    <a:pt x="626" y="3060"/>
                  </a:lnTo>
                  <a:lnTo>
                    <a:pt x="626" y="3054"/>
                  </a:lnTo>
                  <a:lnTo>
                    <a:pt x="626" y="3044"/>
                  </a:lnTo>
                  <a:lnTo>
                    <a:pt x="624" y="3038"/>
                  </a:lnTo>
                  <a:lnTo>
                    <a:pt x="620" y="3036"/>
                  </a:lnTo>
                  <a:lnTo>
                    <a:pt x="608" y="3036"/>
                  </a:lnTo>
                  <a:lnTo>
                    <a:pt x="600" y="3034"/>
                  </a:lnTo>
                  <a:lnTo>
                    <a:pt x="590" y="3032"/>
                  </a:lnTo>
                  <a:lnTo>
                    <a:pt x="580" y="3026"/>
                  </a:lnTo>
                  <a:lnTo>
                    <a:pt x="570" y="3016"/>
                  </a:lnTo>
                  <a:lnTo>
                    <a:pt x="554" y="2996"/>
                  </a:lnTo>
                  <a:lnTo>
                    <a:pt x="550" y="2988"/>
                  </a:lnTo>
                  <a:lnTo>
                    <a:pt x="550" y="2982"/>
                  </a:lnTo>
                  <a:lnTo>
                    <a:pt x="550" y="2976"/>
                  </a:lnTo>
                  <a:lnTo>
                    <a:pt x="554" y="2968"/>
                  </a:lnTo>
                  <a:lnTo>
                    <a:pt x="564" y="2948"/>
                  </a:lnTo>
                  <a:lnTo>
                    <a:pt x="570" y="2938"/>
                  </a:lnTo>
                  <a:lnTo>
                    <a:pt x="576" y="2930"/>
                  </a:lnTo>
                  <a:lnTo>
                    <a:pt x="580" y="2928"/>
                  </a:lnTo>
                  <a:lnTo>
                    <a:pt x="584" y="2926"/>
                  </a:lnTo>
                  <a:lnTo>
                    <a:pt x="592" y="2926"/>
                  </a:lnTo>
                  <a:lnTo>
                    <a:pt x="594" y="2924"/>
                  </a:lnTo>
                  <a:lnTo>
                    <a:pt x="598" y="2922"/>
                  </a:lnTo>
                  <a:lnTo>
                    <a:pt x="602" y="2918"/>
                  </a:lnTo>
                  <a:lnTo>
                    <a:pt x="608" y="2916"/>
                  </a:lnTo>
                  <a:lnTo>
                    <a:pt x="622" y="2916"/>
                  </a:lnTo>
                  <a:lnTo>
                    <a:pt x="628" y="2916"/>
                  </a:lnTo>
                  <a:lnTo>
                    <a:pt x="632" y="2914"/>
                  </a:lnTo>
                  <a:lnTo>
                    <a:pt x="634" y="2912"/>
                  </a:lnTo>
                  <a:lnTo>
                    <a:pt x="630" y="2908"/>
                  </a:lnTo>
                  <a:lnTo>
                    <a:pt x="628" y="2902"/>
                  </a:lnTo>
                  <a:lnTo>
                    <a:pt x="630" y="2898"/>
                  </a:lnTo>
                  <a:lnTo>
                    <a:pt x="638" y="2890"/>
                  </a:lnTo>
                  <a:lnTo>
                    <a:pt x="642" y="2886"/>
                  </a:lnTo>
                  <a:lnTo>
                    <a:pt x="646" y="2878"/>
                  </a:lnTo>
                  <a:lnTo>
                    <a:pt x="648" y="2868"/>
                  </a:lnTo>
                  <a:lnTo>
                    <a:pt x="644" y="2856"/>
                  </a:lnTo>
                  <a:lnTo>
                    <a:pt x="644" y="2850"/>
                  </a:lnTo>
                  <a:lnTo>
                    <a:pt x="644" y="2844"/>
                  </a:lnTo>
                  <a:lnTo>
                    <a:pt x="646" y="2836"/>
                  </a:lnTo>
                  <a:lnTo>
                    <a:pt x="648" y="2830"/>
                  </a:lnTo>
                  <a:lnTo>
                    <a:pt x="652" y="2822"/>
                  </a:lnTo>
                  <a:lnTo>
                    <a:pt x="660" y="2816"/>
                  </a:lnTo>
                  <a:lnTo>
                    <a:pt x="668" y="2810"/>
                  </a:lnTo>
                  <a:lnTo>
                    <a:pt x="678" y="2806"/>
                  </a:lnTo>
                  <a:lnTo>
                    <a:pt x="684" y="2802"/>
                  </a:lnTo>
                  <a:lnTo>
                    <a:pt x="682" y="2800"/>
                  </a:lnTo>
                  <a:lnTo>
                    <a:pt x="674" y="2798"/>
                  </a:lnTo>
                  <a:lnTo>
                    <a:pt x="662" y="2794"/>
                  </a:lnTo>
                  <a:lnTo>
                    <a:pt x="658" y="2790"/>
                  </a:lnTo>
                  <a:lnTo>
                    <a:pt x="658" y="2786"/>
                  </a:lnTo>
                  <a:lnTo>
                    <a:pt x="660" y="2782"/>
                  </a:lnTo>
                  <a:lnTo>
                    <a:pt x="664" y="2780"/>
                  </a:lnTo>
                  <a:lnTo>
                    <a:pt x="670" y="2780"/>
                  </a:lnTo>
                  <a:lnTo>
                    <a:pt x="676" y="2780"/>
                  </a:lnTo>
                  <a:lnTo>
                    <a:pt x="682" y="2782"/>
                  </a:lnTo>
                  <a:lnTo>
                    <a:pt x="686" y="2788"/>
                  </a:lnTo>
                  <a:lnTo>
                    <a:pt x="690" y="2792"/>
                  </a:lnTo>
                  <a:lnTo>
                    <a:pt x="692" y="2796"/>
                  </a:lnTo>
                  <a:lnTo>
                    <a:pt x="696" y="2798"/>
                  </a:lnTo>
                  <a:lnTo>
                    <a:pt x="700" y="2798"/>
                  </a:lnTo>
                  <a:lnTo>
                    <a:pt x="704" y="2796"/>
                  </a:lnTo>
                  <a:lnTo>
                    <a:pt x="708" y="2792"/>
                  </a:lnTo>
                  <a:lnTo>
                    <a:pt x="712" y="2786"/>
                  </a:lnTo>
                  <a:lnTo>
                    <a:pt x="714" y="2778"/>
                  </a:lnTo>
                  <a:lnTo>
                    <a:pt x="716" y="2770"/>
                  </a:lnTo>
                  <a:lnTo>
                    <a:pt x="714" y="2762"/>
                  </a:lnTo>
                  <a:lnTo>
                    <a:pt x="708" y="2754"/>
                  </a:lnTo>
                  <a:lnTo>
                    <a:pt x="706" y="2752"/>
                  </a:lnTo>
                  <a:lnTo>
                    <a:pt x="702" y="2752"/>
                  </a:lnTo>
                  <a:lnTo>
                    <a:pt x="678" y="2758"/>
                  </a:lnTo>
                  <a:lnTo>
                    <a:pt x="670" y="2760"/>
                  </a:lnTo>
                  <a:lnTo>
                    <a:pt x="662" y="2758"/>
                  </a:lnTo>
                  <a:lnTo>
                    <a:pt x="658" y="2756"/>
                  </a:lnTo>
                  <a:lnTo>
                    <a:pt x="656" y="2750"/>
                  </a:lnTo>
                  <a:lnTo>
                    <a:pt x="654" y="2744"/>
                  </a:lnTo>
                  <a:lnTo>
                    <a:pt x="656" y="2734"/>
                  </a:lnTo>
                  <a:lnTo>
                    <a:pt x="656" y="2726"/>
                  </a:lnTo>
                  <a:lnTo>
                    <a:pt x="654" y="2716"/>
                  </a:lnTo>
                  <a:lnTo>
                    <a:pt x="650" y="2700"/>
                  </a:lnTo>
                  <a:lnTo>
                    <a:pt x="648" y="2694"/>
                  </a:lnTo>
                  <a:lnTo>
                    <a:pt x="646" y="2690"/>
                  </a:lnTo>
                  <a:lnTo>
                    <a:pt x="648" y="2684"/>
                  </a:lnTo>
                  <a:lnTo>
                    <a:pt x="654" y="2682"/>
                  </a:lnTo>
                  <a:lnTo>
                    <a:pt x="662" y="2680"/>
                  </a:lnTo>
                  <a:lnTo>
                    <a:pt x="668" y="2682"/>
                  </a:lnTo>
                  <a:lnTo>
                    <a:pt x="684" y="2688"/>
                  </a:lnTo>
                  <a:lnTo>
                    <a:pt x="700" y="2696"/>
                  </a:lnTo>
                  <a:lnTo>
                    <a:pt x="708" y="2698"/>
                  </a:lnTo>
                  <a:lnTo>
                    <a:pt x="714" y="2700"/>
                  </a:lnTo>
                  <a:lnTo>
                    <a:pt x="724" y="2700"/>
                  </a:lnTo>
                  <a:lnTo>
                    <a:pt x="728" y="2700"/>
                  </a:lnTo>
                  <a:lnTo>
                    <a:pt x="734" y="2700"/>
                  </a:lnTo>
                  <a:lnTo>
                    <a:pt x="748" y="2694"/>
                  </a:lnTo>
                  <a:lnTo>
                    <a:pt x="762" y="2684"/>
                  </a:lnTo>
                  <a:lnTo>
                    <a:pt x="768" y="2680"/>
                  </a:lnTo>
                  <a:lnTo>
                    <a:pt x="770" y="2676"/>
                  </a:lnTo>
                  <a:lnTo>
                    <a:pt x="770" y="2672"/>
                  </a:lnTo>
                  <a:lnTo>
                    <a:pt x="770" y="2670"/>
                  </a:lnTo>
                  <a:lnTo>
                    <a:pt x="764" y="2664"/>
                  </a:lnTo>
                  <a:lnTo>
                    <a:pt x="762" y="2660"/>
                  </a:lnTo>
                  <a:lnTo>
                    <a:pt x="760" y="2658"/>
                  </a:lnTo>
                  <a:lnTo>
                    <a:pt x="758" y="2650"/>
                  </a:lnTo>
                  <a:lnTo>
                    <a:pt x="762" y="2642"/>
                  </a:lnTo>
                  <a:lnTo>
                    <a:pt x="770" y="2632"/>
                  </a:lnTo>
                  <a:lnTo>
                    <a:pt x="776" y="2622"/>
                  </a:lnTo>
                  <a:lnTo>
                    <a:pt x="778" y="2612"/>
                  </a:lnTo>
                  <a:lnTo>
                    <a:pt x="776" y="2602"/>
                  </a:lnTo>
                  <a:lnTo>
                    <a:pt x="772" y="2598"/>
                  </a:lnTo>
                  <a:lnTo>
                    <a:pt x="770" y="2596"/>
                  </a:lnTo>
                  <a:lnTo>
                    <a:pt x="766" y="2592"/>
                  </a:lnTo>
                  <a:lnTo>
                    <a:pt x="762" y="2588"/>
                  </a:lnTo>
                  <a:lnTo>
                    <a:pt x="760" y="2578"/>
                  </a:lnTo>
                  <a:lnTo>
                    <a:pt x="760" y="2574"/>
                  </a:lnTo>
                  <a:lnTo>
                    <a:pt x="762" y="2572"/>
                  </a:lnTo>
                  <a:lnTo>
                    <a:pt x="768" y="2572"/>
                  </a:lnTo>
                  <a:lnTo>
                    <a:pt x="774" y="2576"/>
                  </a:lnTo>
                  <a:lnTo>
                    <a:pt x="784" y="2582"/>
                  </a:lnTo>
                  <a:lnTo>
                    <a:pt x="792" y="2582"/>
                  </a:lnTo>
                  <a:lnTo>
                    <a:pt x="824" y="2578"/>
                  </a:lnTo>
                  <a:lnTo>
                    <a:pt x="856" y="2574"/>
                  </a:lnTo>
                  <a:lnTo>
                    <a:pt x="890" y="2566"/>
                  </a:lnTo>
                  <a:lnTo>
                    <a:pt x="920" y="2556"/>
                  </a:lnTo>
                  <a:lnTo>
                    <a:pt x="934" y="2550"/>
                  </a:lnTo>
                  <a:lnTo>
                    <a:pt x="944" y="2544"/>
                  </a:lnTo>
                  <a:lnTo>
                    <a:pt x="952" y="2538"/>
                  </a:lnTo>
                  <a:lnTo>
                    <a:pt x="956" y="2534"/>
                  </a:lnTo>
                  <a:lnTo>
                    <a:pt x="958" y="2528"/>
                  </a:lnTo>
                  <a:lnTo>
                    <a:pt x="960" y="2524"/>
                  </a:lnTo>
                  <a:lnTo>
                    <a:pt x="962" y="2516"/>
                  </a:lnTo>
                  <a:lnTo>
                    <a:pt x="966" y="2510"/>
                  </a:lnTo>
                  <a:lnTo>
                    <a:pt x="970" y="2504"/>
                  </a:lnTo>
                  <a:lnTo>
                    <a:pt x="980" y="2492"/>
                  </a:lnTo>
                  <a:lnTo>
                    <a:pt x="986" y="2478"/>
                  </a:lnTo>
                  <a:lnTo>
                    <a:pt x="990" y="2464"/>
                  </a:lnTo>
                  <a:lnTo>
                    <a:pt x="990" y="2444"/>
                  </a:lnTo>
                  <a:lnTo>
                    <a:pt x="990" y="2436"/>
                  </a:lnTo>
                  <a:lnTo>
                    <a:pt x="990" y="2432"/>
                  </a:lnTo>
                  <a:lnTo>
                    <a:pt x="986" y="2432"/>
                  </a:lnTo>
                  <a:lnTo>
                    <a:pt x="984" y="2432"/>
                  </a:lnTo>
                  <a:lnTo>
                    <a:pt x="980" y="2432"/>
                  </a:lnTo>
                  <a:lnTo>
                    <a:pt x="976" y="2432"/>
                  </a:lnTo>
                  <a:lnTo>
                    <a:pt x="970" y="2428"/>
                  </a:lnTo>
                  <a:lnTo>
                    <a:pt x="964" y="2420"/>
                  </a:lnTo>
                  <a:lnTo>
                    <a:pt x="962" y="2410"/>
                  </a:lnTo>
                  <a:lnTo>
                    <a:pt x="962" y="2404"/>
                  </a:lnTo>
                  <a:lnTo>
                    <a:pt x="964" y="2400"/>
                  </a:lnTo>
                  <a:lnTo>
                    <a:pt x="968" y="2396"/>
                  </a:lnTo>
                  <a:lnTo>
                    <a:pt x="970" y="2392"/>
                  </a:lnTo>
                  <a:lnTo>
                    <a:pt x="970" y="2388"/>
                  </a:lnTo>
                  <a:lnTo>
                    <a:pt x="968" y="2380"/>
                  </a:lnTo>
                  <a:lnTo>
                    <a:pt x="962" y="2368"/>
                  </a:lnTo>
                  <a:lnTo>
                    <a:pt x="954" y="2360"/>
                  </a:lnTo>
                  <a:lnTo>
                    <a:pt x="946" y="2354"/>
                  </a:lnTo>
                  <a:lnTo>
                    <a:pt x="928" y="2344"/>
                  </a:lnTo>
                  <a:lnTo>
                    <a:pt x="922" y="2338"/>
                  </a:lnTo>
                  <a:lnTo>
                    <a:pt x="918" y="2332"/>
                  </a:lnTo>
                  <a:lnTo>
                    <a:pt x="918" y="2330"/>
                  </a:lnTo>
                  <a:lnTo>
                    <a:pt x="920" y="2326"/>
                  </a:lnTo>
                  <a:lnTo>
                    <a:pt x="926" y="2316"/>
                  </a:lnTo>
                  <a:lnTo>
                    <a:pt x="928" y="2320"/>
                  </a:lnTo>
                  <a:lnTo>
                    <a:pt x="934" y="2326"/>
                  </a:lnTo>
                  <a:lnTo>
                    <a:pt x="946" y="2332"/>
                  </a:lnTo>
                  <a:lnTo>
                    <a:pt x="952" y="2334"/>
                  </a:lnTo>
                  <a:lnTo>
                    <a:pt x="958" y="2334"/>
                  </a:lnTo>
                  <a:lnTo>
                    <a:pt x="966" y="2336"/>
                  </a:lnTo>
                  <a:lnTo>
                    <a:pt x="976" y="2338"/>
                  </a:lnTo>
                  <a:lnTo>
                    <a:pt x="992" y="2348"/>
                  </a:lnTo>
                  <a:lnTo>
                    <a:pt x="1002" y="2352"/>
                  </a:lnTo>
                  <a:lnTo>
                    <a:pt x="1010" y="2356"/>
                  </a:lnTo>
                  <a:lnTo>
                    <a:pt x="1018" y="2358"/>
                  </a:lnTo>
                  <a:lnTo>
                    <a:pt x="1026" y="2356"/>
                  </a:lnTo>
                  <a:lnTo>
                    <a:pt x="1032" y="2354"/>
                  </a:lnTo>
                  <a:lnTo>
                    <a:pt x="1038" y="2352"/>
                  </a:lnTo>
                  <a:lnTo>
                    <a:pt x="1050" y="2356"/>
                  </a:lnTo>
                  <a:lnTo>
                    <a:pt x="1056" y="2358"/>
                  </a:lnTo>
                  <a:lnTo>
                    <a:pt x="1062" y="2358"/>
                  </a:lnTo>
                  <a:lnTo>
                    <a:pt x="1068" y="2358"/>
                  </a:lnTo>
                  <a:lnTo>
                    <a:pt x="1076" y="2354"/>
                  </a:lnTo>
                  <a:lnTo>
                    <a:pt x="1090" y="2344"/>
                  </a:lnTo>
                  <a:lnTo>
                    <a:pt x="1100" y="2334"/>
                  </a:lnTo>
                  <a:lnTo>
                    <a:pt x="1110" y="2320"/>
                  </a:lnTo>
                  <a:lnTo>
                    <a:pt x="1122" y="2300"/>
                  </a:lnTo>
                  <a:lnTo>
                    <a:pt x="1120" y="2294"/>
                  </a:lnTo>
                  <a:lnTo>
                    <a:pt x="1124" y="2288"/>
                  </a:lnTo>
                  <a:lnTo>
                    <a:pt x="1130" y="2282"/>
                  </a:lnTo>
                  <a:lnTo>
                    <a:pt x="1140" y="2276"/>
                  </a:lnTo>
                  <a:lnTo>
                    <a:pt x="1150" y="2270"/>
                  </a:lnTo>
                  <a:lnTo>
                    <a:pt x="1154" y="2264"/>
                  </a:lnTo>
                  <a:lnTo>
                    <a:pt x="1158" y="2256"/>
                  </a:lnTo>
                  <a:lnTo>
                    <a:pt x="1166" y="2232"/>
                  </a:lnTo>
                  <a:lnTo>
                    <a:pt x="1170" y="2224"/>
                  </a:lnTo>
                  <a:lnTo>
                    <a:pt x="1174" y="2218"/>
                  </a:lnTo>
                  <a:lnTo>
                    <a:pt x="1188" y="2204"/>
                  </a:lnTo>
                  <a:lnTo>
                    <a:pt x="1210" y="2184"/>
                  </a:lnTo>
                  <a:lnTo>
                    <a:pt x="1220" y="2174"/>
                  </a:lnTo>
                  <a:lnTo>
                    <a:pt x="1228" y="2164"/>
                  </a:lnTo>
                  <a:lnTo>
                    <a:pt x="1240" y="2140"/>
                  </a:lnTo>
                  <a:lnTo>
                    <a:pt x="1254" y="2110"/>
                  </a:lnTo>
                  <a:lnTo>
                    <a:pt x="1270" y="2074"/>
                  </a:lnTo>
                  <a:lnTo>
                    <a:pt x="1278" y="2058"/>
                  </a:lnTo>
                  <a:lnTo>
                    <a:pt x="1284" y="2048"/>
                  </a:lnTo>
                  <a:lnTo>
                    <a:pt x="1290" y="2042"/>
                  </a:lnTo>
                  <a:lnTo>
                    <a:pt x="1294" y="2038"/>
                  </a:lnTo>
                  <a:lnTo>
                    <a:pt x="1304" y="2030"/>
                  </a:lnTo>
                  <a:lnTo>
                    <a:pt x="1308" y="2022"/>
                  </a:lnTo>
                  <a:lnTo>
                    <a:pt x="1314" y="2012"/>
                  </a:lnTo>
                  <a:lnTo>
                    <a:pt x="1320" y="1998"/>
                  </a:lnTo>
                  <a:lnTo>
                    <a:pt x="1322" y="1984"/>
                  </a:lnTo>
                  <a:lnTo>
                    <a:pt x="1322" y="1970"/>
                  </a:lnTo>
                  <a:lnTo>
                    <a:pt x="1322" y="1956"/>
                  </a:lnTo>
                  <a:lnTo>
                    <a:pt x="1322" y="1926"/>
                  </a:lnTo>
                  <a:lnTo>
                    <a:pt x="1320" y="1910"/>
                  </a:lnTo>
                  <a:lnTo>
                    <a:pt x="1322" y="1894"/>
                  </a:lnTo>
                  <a:lnTo>
                    <a:pt x="1324" y="1878"/>
                  </a:lnTo>
                  <a:lnTo>
                    <a:pt x="1332" y="1862"/>
                  </a:lnTo>
                  <a:lnTo>
                    <a:pt x="1340" y="1848"/>
                  </a:lnTo>
                  <a:lnTo>
                    <a:pt x="1352" y="1836"/>
                  </a:lnTo>
                  <a:lnTo>
                    <a:pt x="1364" y="1824"/>
                  </a:lnTo>
                  <a:lnTo>
                    <a:pt x="1376" y="1816"/>
                  </a:lnTo>
                  <a:lnTo>
                    <a:pt x="1388" y="1808"/>
                  </a:lnTo>
                  <a:lnTo>
                    <a:pt x="1398" y="1802"/>
                  </a:lnTo>
                  <a:lnTo>
                    <a:pt x="1422" y="1792"/>
                  </a:lnTo>
                  <a:lnTo>
                    <a:pt x="1438" y="1782"/>
                  </a:lnTo>
                  <a:lnTo>
                    <a:pt x="1452" y="1772"/>
                  </a:lnTo>
                  <a:lnTo>
                    <a:pt x="1462" y="1764"/>
                  </a:lnTo>
                  <a:lnTo>
                    <a:pt x="1476" y="1750"/>
                  </a:lnTo>
                  <a:lnTo>
                    <a:pt x="1482" y="1744"/>
                  </a:lnTo>
                  <a:lnTo>
                    <a:pt x="1490" y="1740"/>
                  </a:lnTo>
                  <a:lnTo>
                    <a:pt x="1498" y="1738"/>
                  </a:lnTo>
                  <a:lnTo>
                    <a:pt x="1502" y="1738"/>
                  </a:lnTo>
                  <a:lnTo>
                    <a:pt x="1506" y="1740"/>
                  </a:lnTo>
                  <a:lnTo>
                    <a:pt x="1508" y="1742"/>
                  </a:lnTo>
                  <a:lnTo>
                    <a:pt x="1514" y="1742"/>
                  </a:lnTo>
                  <a:lnTo>
                    <a:pt x="1520" y="1742"/>
                  </a:lnTo>
                  <a:lnTo>
                    <a:pt x="1530" y="1740"/>
                  </a:lnTo>
                  <a:lnTo>
                    <a:pt x="1544" y="1738"/>
                  </a:lnTo>
                  <a:lnTo>
                    <a:pt x="1556" y="1738"/>
                  </a:lnTo>
                  <a:lnTo>
                    <a:pt x="1576" y="1738"/>
                  </a:lnTo>
                  <a:lnTo>
                    <a:pt x="1584" y="1738"/>
                  </a:lnTo>
                  <a:lnTo>
                    <a:pt x="1588" y="1736"/>
                  </a:lnTo>
                  <a:lnTo>
                    <a:pt x="1592" y="1734"/>
                  </a:lnTo>
                  <a:lnTo>
                    <a:pt x="1590" y="1728"/>
                  </a:lnTo>
                  <a:lnTo>
                    <a:pt x="1590" y="1724"/>
                  </a:lnTo>
                  <a:lnTo>
                    <a:pt x="1590" y="1722"/>
                  </a:lnTo>
                  <a:lnTo>
                    <a:pt x="1594" y="1716"/>
                  </a:lnTo>
                  <a:lnTo>
                    <a:pt x="1608" y="1702"/>
                  </a:lnTo>
                  <a:lnTo>
                    <a:pt x="1616" y="1696"/>
                  </a:lnTo>
                  <a:lnTo>
                    <a:pt x="1622" y="1690"/>
                  </a:lnTo>
                  <a:lnTo>
                    <a:pt x="1626" y="1682"/>
                  </a:lnTo>
                  <a:lnTo>
                    <a:pt x="1626" y="1676"/>
                  </a:lnTo>
                  <a:lnTo>
                    <a:pt x="1624" y="1672"/>
                  </a:lnTo>
                  <a:lnTo>
                    <a:pt x="1622" y="1662"/>
                  </a:lnTo>
                  <a:lnTo>
                    <a:pt x="1624" y="1654"/>
                  </a:lnTo>
                  <a:lnTo>
                    <a:pt x="1628" y="1644"/>
                  </a:lnTo>
                  <a:lnTo>
                    <a:pt x="1634" y="1634"/>
                  </a:lnTo>
                  <a:lnTo>
                    <a:pt x="1650" y="1610"/>
                  </a:lnTo>
                  <a:lnTo>
                    <a:pt x="1668" y="1580"/>
                  </a:lnTo>
                  <a:lnTo>
                    <a:pt x="1674" y="1564"/>
                  </a:lnTo>
                  <a:lnTo>
                    <a:pt x="1678" y="1550"/>
                  </a:lnTo>
                  <a:lnTo>
                    <a:pt x="1678" y="1536"/>
                  </a:lnTo>
                  <a:lnTo>
                    <a:pt x="1678" y="1524"/>
                  </a:lnTo>
                  <a:lnTo>
                    <a:pt x="1678" y="1514"/>
                  </a:lnTo>
                  <a:lnTo>
                    <a:pt x="1680" y="1506"/>
                  </a:lnTo>
                  <a:lnTo>
                    <a:pt x="1682" y="1498"/>
                  </a:lnTo>
                  <a:lnTo>
                    <a:pt x="1688" y="1494"/>
                  </a:lnTo>
                  <a:lnTo>
                    <a:pt x="1694" y="1488"/>
                  </a:lnTo>
                  <a:lnTo>
                    <a:pt x="1698" y="1480"/>
                  </a:lnTo>
                  <a:lnTo>
                    <a:pt x="1698" y="1470"/>
                  </a:lnTo>
                  <a:lnTo>
                    <a:pt x="1700" y="1460"/>
                  </a:lnTo>
                  <a:lnTo>
                    <a:pt x="1700" y="1434"/>
                  </a:lnTo>
                  <a:lnTo>
                    <a:pt x="1702" y="1418"/>
                  </a:lnTo>
                  <a:lnTo>
                    <a:pt x="1704" y="1404"/>
                  </a:lnTo>
                  <a:lnTo>
                    <a:pt x="1708" y="1390"/>
                  </a:lnTo>
                  <a:lnTo>
                    <a:pt x="1708" y="1378"/>
                  </a:lnTo>
                  <a:lnTo>
                    <a:pt x="1708" y="1368"/>
                  </a:lnTo>
                  <a:lnTo>
                    <a:pt x="1706" y="1360"/>
                  </a:lnTo>
                  <a:lnTo>
                    <a:pt x="1702" y="1342"/>
                  </a:lnTo>
                  <a:lnTo>
                    <a:pt x="1702" y="1334"/>
                  </a:lnTo>
                  <a:lnTo>
                    <a:pt x="1702" y="1324"/>
                  </a:lnTo>
                  <a:lnTo>
                    <a:pt x="1706" y="1252"/>
                  </a:lnTo>
                  <a:lnTo>
                    <a:pt x="1708" y="1234"/>
                  </a:lnTo>
                  <a:lnTo>
                    <a:pt x="1710" y="1224"/>
                  </a:lnTo>
                  <a:lnTo>
                    <a:pt x="1712" y="1220"/>
                  </a:lnTo>
                  <a:lnTo>
                    <a:pt x="1714" y="1220"/>
                  </a:lnTo>
                  <a:lnTo>
                    <a:pt x="1718" y="1222"/>
                  </a:lnTo>
                  <a:lnTo>
                    <a:pt x="1720" y="1226"/>
                  </a:lnTo>
                  <a:lnTo>
                    <a:pt x="1726" y="1234"/>
                  </a:lnTo>
                  <a:lnTo>
                    <a:pt x="1730" y="1238"/>
                  </a:lnTo>
                  <a:lnTo>
                    <a:pt x="1736" y="1238"/>
                  </a:lnTo>
                  <a:lnTo>
                    <a:pt x="1740" y="1234"/>
                  </a:lnTo>
                  <a:lnTo>
                    <a:pt x="1746" y="1224"/>
                  </a:lnTo>
                  <a:lnTo>
                    <a:pt x="1752" y="1212"/>
                  </a:lnTo>
                  <a:lnTo>
                    <a:pt x="1766" y="1176"/>
                  </a:lnTo>
                  <a:lnTo>
                    <a:pt x="1774" y="1158"/>
                  </a:lnTo>
                  <a:lnTo>
                    <a:pt x="1780" y="1146"/>
                  </a:lnTo>
                  <a:lnTo>
                    <a:pt x="1788" y="1136"/>
                  </a:lnTo>
                  <a:lnTo>
                    <a:pt x="1794" y="1128"/>
                  </a:lnTo>
                  <a:lnTo>
                    <a:pt x="1810" y="1112"/>
                  </a:lnTo>
                  <a:lnTo>
                    <a:pt x="1820" y="1100"/>
                  </a:lnTo>
                  <a:lnTo>
                    <a:pt x="1830" y="1082"/>
                  </a:lnTo>
                  <a:lnTo>
                    <a:pt x="1852" y="1044"/>
                  </a:lnTo>
                  <a:lnTo>
                    <a:pt x="1860" y="1030"/>
                  </a:lnTo>
                  <a:lnTo>
                    <a:pt x="1866" y="1016"/>
                  </a:lnTo>
                  <a:lnTo>
                    <a:pt x="1872" y="1002"/>
                  </a:lnTo>
                  <a:lnTo>
                    <a:pt x="1874" y="988"/>
                  </a:lnTo>
                  <a:lnTo>
                    <a:pt x="1874" y="972"/>
                  </a:lnTo>
                  <a:lnTo>
                    <a:pt x="1872" y="956"/>
                  </a:lnTo>
                  <a:close/>
                  <a:moveTo>
                    <a:pt x="1128" y="2234"/>
                  </a:moveTo>
                  <a:lnTo>
                    <a:pt x="1128" y="2234"/>
                  </a:lnTo>
                  <a:lnTo>
                    <a:pt x="1132" y="2242"/>
                  </a:lnTo>
                  <a:lnTo>
                    <a:pt x="1128" y="2234"/>
                  </a:lnTo>
                  <a:close/>
                  <a:moveTo>
                    <a:pt x="698" y="3490"/>
                  </a:moveTo>
                  <a:lnTo>
                    <a:pt x="698" y="3490"/>
                  </a:lnTo>
                  <a:lnTo>
                    <a:pt x="692" y="3492"/>
                  </a:lnTo>
                  <a:lnTo>
                    <a:pt x="688" y="3490"/>
                  </a:lnTo>
                  <a:lnTo>
                    <a:pt x="684" y="3490"/>
                  </a:lnTo>
                  <a:lnTo>
                    <a:pt x="678" y="3492"/>
                  </a:lnTo>
                  <a:lnTo>
                    <a:pt x="670" y="3496"/>
                  </a:lnTo>
                  <a:lnTo>
                    <a:pt x="666" y="3498"/>
                  </a:lnTo>
                  <a:lnTo>
                    <a:pt x="670" y="3500"/>
                  </a:lnTo>
                  <a:lnTo>
                    <a:pt x="672" y="3500"/>
                  </a:lnTo>
                  <a:lnTo>
                    <a:pt x="678" y="3498"/>
                  </a:lnTo>
                  <a:lnTo>
                    <a:pt x="682" y="3494"/>
                  </a:lnTo>
                  <a:lnTo>
                    <a:pt x="684" y="3496"/>
                  </a:lnTo>
                  <a:lnTo>
                    <a:pt x="686" y="3498"/>
                  </a:lnTo>
                  <a:lnTo>
                    <a:pt x="690" y="3496"/>
                  </a:lnTo>
                  <a:lnTo>
                    <a:pt x="694" y="3496"/>
                  </a:lnTo>
                  <a:lnTo>
                    <a:pt x="696" y="3496"/>
                  </a:lnTo>
                  <a:lnTo>
                    <a:pt x="700" y="3496"/>
                  </a:lnTo>
                  <a:lnTo>
                    <a:pt x="702" y="3494"/>
                  </a:lnTo>
                  <a:lnTo>
                    <a:pt x="704" y="3492"/>
                  </a:lnTo>
                  <a:lnTo>
                    <a:pt x="702" y="3490"/>
                  </a:lnTo>
                  <a:lnTo>
                    <a:pt x="698" y="3490"/>
                  </a:lnTo>
                  <a:close/>
                  <a:moveTo>
                    <a:pt x="294" y="3084"/>
                  </a:moveTo>
                  <a:lnTo>
                    <a:pt x="294" y="3084"/>
                  </a:lnTo>
                  <a:lnTo>
                    <a:pt x="298" y="3086"/>
                  </a:lnTo>
                  <a:lnTo>
                    <a:pt x="300" y="3084"/>
                  </a:lnTo>
                  <a:lnTo>
                    <a:pt x="300" y="3082"/>
                  </a:lnTo>
                  <a:lnTo>
                    <a:pt x="298" y="3080"/>
                  </a:lnTo>
                  <a:lnTo>
                    <a:pt x="292" y="3078"/>
                  </a:lnTo>
                  <a:lnTo>
                    <a:pt x="286" y="3078"/>
                  </a:lnTo>
                  <a:lnTo>
                    <a:pt x="282" y="3078"/>
                  </a:lnTo>
                  <a:lnTo>
                    <a:pt x="276" y="3080"/>
                  </a:lnTo>
                  <a:lnTo>
                    <a:pt x="274" y="3082"/>
                  </a:lnTo>
                  <a:lnTo>
                    <a:pt x="274" y="3084"/>
                  </a:lnTo>
                  <a:lnTo>
                    <a:pt x="280" y="3084"/>
                  </a:lnTo>
                  <a:lnTo>
                    <a:pt x="288" y="3084"/>
                  </a:lnTo>
                  <a:lnTo>
                    <a:pt x="294" y="3084"/>
                  </a:lnTo>
                  <a:close/>
                  <a:moveTo>
                    <a:pt x="338" y="3318"/>
                  </a:moveTo>
                  <a:lnTo>
                    <a:pt x="338" y="3318"/>
                  </a:lnTo>
                  <a:lnTo>
                    <a:pt x="330" y="3322"/>
                  </a:lnTo>
                  <a:lnTo>
                    <a:pt x="328" y="3324"/>
                  </a:lnTo>
                  <a:lnTo>
                    <a:pt x="330" y="3326"/>
                  </a:lnTo>
                  <a:lnTo>
                    <a:pt x="334" y="3326"/>
                  </a:lnTo>
                  <a:lnTo>
                    <a:pt x="338" y="3322"/>
                  </a:lnTo>
                  <a:lnTo>
                    <a:pt x="338" y="3318"/>
                  </a:lnTo>
                  <a:close/>
                  <a:moveTo>
                    <a:pt x="292" y="3034"/>
                  </a:moveTo>
                  <a:lnTo>
                    <a:pt x="292" y="3034"/>
                  </a:lnTo>
                  <a:lnTo>
                    <a:pt x="290" y="3032"/>
                  </a:lnTo>
                  <a:lnTo>
                    <a:pt x="288" y="3030"/>
                  </a:lnTo>
                  <a:lnTo>
                    <a:pt x="284" y="3030"/>
                  </a:lnTo>
                  <a:lnTo>
                    <a:pt x="282" y="3034"/>
                  </a:lnTo>
                  <a:lnTo>
                    <a:pt x="284" y="3036"/>
                  </a:lnTo>
                  <a:lnTo>
                    <a:pt x="286" y="3038"/>
                  </a:lnTo>
                  <a:lnTo>
                    <a:pt x="290" y="3036"/>
                  </a:lnTo>
                  <a:lnTo>
                    <a:pt x="292" y="3034"/>
                  </a:lnTo>
                  <a:close/>
                  <a:moveTo>
                    <a:pt x="420" y="3442"/>
                  </a:moveTo>
                  <a:lnTo>
                    <a:pt x="420" y="3442"/>
                  </a:lnTo>
                  <a:lnTo>
                    <a:pt x="420" y="3446"/>
                  </a:lnTo>
                  <a:lnTo>
                    <a:pt x="424" y="3452"/>
                  </a:lnTo>
                  <a:lnTo>
                    <a:pt x="440" y="3462"/>
                  </a:lnTo>
                  <a:lnTo>
                    <a:pt x="444" y="3464"/>
                  </a:lnTo>
                  <a:lnTo>
                    <a:pt x="444" y="3462"/>
                  </a:lnTo>
                  <a:lnTo>
                    <a:pt x="442" y="3458"/>
                  </a:lnTo>
                  <a:lnTo>
                    <a:pt x="438" y="3454"/>
                  </a:lnTo>
                  <a:lnTo>
                    <a:pt x="430" y="3446"/>
                  </a:lnTo>
                  <a:lnTo>
                    <a:pt x="434" y="3448"/>
                  </a:lnTo>
                  <a:lnTo>
                    <a:pt x="438" y="3450"/>
                  </a:lnTo>
                  <a:lnTo>
                    <a:pt x="442" y="3450"/>
                  </a:lnTo>
                  <a:lnTo>
                    <a:pt x="442" y="3448"/>
                  </a:lnTo>
                  <a:lnTo>
                    <a:pt x="440" y="3444"/>
                  </a:lnTo>
                  <a:lnTo>
                    <a:pt x="436" y="3438"/>
                  </a:lnTo>
                  <a:lnTo>
                    <a:pt x="434" y="3432"/>
                  </a:lnTo>
                  <a:lnTo>
                    <a:pt x="434" y="3420"/>
                  </a:lnTo>
                  <a:lnTo>
                    <a:pt x="434" y="3418"/>
                  </a:lnTo>
                  <a:lnTo>
                    <a:pt x="434" y="3420"/>
                  </a:lnTo>
                  <a:lnTo>
                    <a:pt x="430" y="3422"/>
                  </a:lnTo>
                  <a:lnTo>
                    <a:pt x="426" y="3428"/>
                  </a:lnTo>
                  <a:lnTo>
                    <a:pt x="426" y="3432"/>
                  </a:lnTo>
                  <a:lnTo>
                    <a:pt x="426" y="3436"/>
                  </a:lnTo>
                  <a:lnTo>
                    <a:pt x="424" y="3436"/>
                  </a:lnTo>
                  <a:lnTo>
                    <a:pt x="422" y="3436"/>
                  </a:lnTo>
                  <a:lnTo>
                    <a:pt x="420" y="3442"/>
                  </a:lnTo>
                  <a:close/>
                  <a:moveTo>
                    <a:pt x="272" y="3186"/>
                  </a:moveTo>
                  <a:lnTo>
                    <a:pt x="272" y="3186"/>
                  </a:lnTo>
                  <a:lnTo>
                    <a:pt x="270" y="3186"/>
                  </a:lnTo>
                  <a:lnTo>
                    <a:pt x="272" y="3180"/>
                  </a:lnTo>
                  <a:lnTo>
                    <a:pt x="274" y="3174"/>
                  </a:lnTo>
                  <a:lnTo>
                    <a:pt x="274" y="3168"/>
                  </a:lnTo>
                  <a:lnTo>
                    <a:pt x="274" y="3150"/>
                  </a:lnTo>
                  <a:lnTo>
                    <a:pt x="272" y="3136"/>
                  </a:lnTo>
                  <a:lnTo>
                    <a:pt x="272" y="3132"/>
                  </a:lnTo>
                  <a:lnTo>
                    <a:pt x="270" y="3132"/>
                  </a:lnTo>
                  <a:lnTo>
                    <a:pt x="266" y="3132"/>
                  </a:lnTo>
                  <a:lnTo>
                    <a:pt x="264" y="3130"/>
                  </a:lnTo>
                  <a:lnTo>
                    <a:pt x="262" y="3130"/>
                  </a:lnTo>
                  <a:lnTo>
                    <a:pt x="258" y="3132"/>
                  </a:lnTo>
                  <a:lnTo>
                    <a:pt x="252" y="3136"/>
                  </a:lnTo>
                  <a:lnTo>
                    <a:pt x="250" y="3138"/>
                  </a:lnTo>
                  <a:lnTo>
                    <a:pt x="252" y="3140"/>
                  </a:lnTo>
                  <a:lnTo>
                    <a:pt x="254" y="3142"/>
                  </a:lnTo>
                  <a:lnTo>
                    <a:pt x="254" y="3144"/>
                  </a:lnTo>
                  <a:lnTo>
                    <a:pt x="254" y="3146"/>
                  </a:lnTo>
                  <a:lnTo>
                    <a:pt x="256" y="3148"/>
                  </a:lnTo>
                  <a:lnTo>
                    <a:pt x="258" y="3150"/>
                  </a:lnTo>
                  <a:lnTo>
                    <a:pt x="260" y="3154"/>
                  </a:lnTo>
                  <a:lnTo>
                    <a:pt x="258" y="3164"/>
                  </a:lnTo>
                  <a:lnTo>
                    <a:pt x="256" y="3166"/>
                  </a:lnTo>
                  <a:lnTo>
                    <a:pt x="252" y="3164"/>
                  </a:lnTo>
                  <a:lnTo>
                    <a:pt x="250" y="3162"/>
                  </a:lnTo>
                  <a:lnTo>
                    <a:pt x="246" y="3162"/>
                  </a:lnTo>
                  <a:lnTo>
                    <a:pt x="244" y="3164"/>
                  </a:lnTo>
                  <a:lnTo>
                    <a:pt x="242" y="3162"/>
                  </a:lnTo>
                  <a:lnTo>
                    <a:pt x="238" y="3162"/>
                  </a:lnTo>
                  <a:lnTo>
                    <a:pt x="236" y="3164"/>
                  </a:lnTo>
                  <a:lnTo>
                    <a:pt x="234" y="3168"/>
                  </a:lnTo>
                  <a:lnTo>
                    <a:pt x="236" y="3172"/>
                  </a:lnTo>
                  <a:lnTo>
                    <a:pt x="238" y="3178"/>
                  </a:lnTo>
                  <a:lnTo>
                    <a:pt x="242" y="3184"/>
                  </a:lnTo>
                  <a:lnTo>
                    <a:pt x="244" y="3190"/>
                  </a:lnTo>
                  <a:lnTo>
                    <a:pt x="246" y="3194"/>
                  </a:lnTo>
                  <a:lnTo>
                    <a:pt x="248" y="3200"/>
                  </a:lnTo>
                  <a:lnTo>
                    <a:pt x="250" y="3200"/>
                  </a:lnTo>
                  <a:lnTo>
                    <a:pt x="252" y="3200"/>
                  </a:lnTo>
                  <a:lnTo>
                    <a:pt x="254" y="3196"/>
                  </a:lnTo>
                  <a:lnTo>
                    <a:pt x="254" y="3190"/>
                  </a:lnTo>
                  <a:lnTo>
                    <a:pt x="252" y="3184"/>
                  </a:lnTo>
                  <a:lnTo>
                    <a:pt x="250" y="3180"/>
                  </a:lnTo>
                  <a:lnTo>
                    <a:pt x="252" y="3178"/>
                  </a:lnTo>
                  <a:lnTo>
                    <a:pt x="254" y="3178"/>
                  </a:lnTo>
                  <a:lnTo>
                    <a:pt x="258" y="3182"/>
                  </a:lnTo>
                  <a:lnTo>
                    <a:pt x="262" y="3184"/>
                  </a:lnTo>
                  <a:lnTo>
                    <a:pt x="262" y="3186"/>
                  </a:lnTo>
                  <a:lnTo>
                    <a:pt x="260" y="3186"/>
                  </a:lnTo>
                  <a:lnTo>
                    <a:pt x="258" y="3190"/>
                  </a:lnTo>
                  <a:lnTo>
                    <a:pt x="258" y="3192"/>
                  </a:lnTo>
                  <a:lnTo>
                    <a:pt x="258" y="3194"/>
                  </a:lnTo>
                  <a:lnTo>
                    <a:pt x="258" y="3198"/>
                  </a:lnTo>
                  <a:lnTo>
                    <a:pt x="258" y="3202"/>
                  </a:lnTo>
                  <a:lnTo>
                    <a:pt x="258" y="3206"/>
                  </a:lnTo>
                  <a:lnTo>
                    <a:pt x="260" y="3208"/>
                  </a:lnTo>
                  <a:lnTo>
                    <a:pt x="266" y="3208"/>
                  </a:lnTo>
                  <a:lnTo>
                    <a:pt x="270" y="3208"/>
                  </a:lnTo>
                  <a:lnTo>
                    <a:pt x="272" y="3206"/>
                  </a:lnTo>
                  <a:lnTo>
                    <a:pt x="274" y="3200"/>
                  </a:lnTo>
                  <a:lnTo>
                    <a:pt x="274" y="3194"/>
                  </a:lnTo>
                  <a:lnTo>
                    <a:pt x="276" y="3192"/>
                  </a:lnTo>
                  <a:lnTo>
                    <a:pt x="276" y="3190"/>
                  </a:lnTo>
                  <a:lnTo>
                    <a:pt x="276" y="3188"/>
                  </a:lnTo>
                  <a:lnTo>
                    <a:pt x="276" y="3186"/>
                  </a:lnTo>
                  <a:lnTo>
                    <a:pt x="272" y="318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5961"/>
            <p:cNvSpPr>
              <a:spLocks/>
            </p:cNvSpPr>
            <p:nvPr/>
          </p:nvSpPr>
          <p:spPr bwMode="auto">
            <a:xfrm>
              <a:off x="6474262" y="3211034"/>
              <a:ext cx="9823" cy="15716"/>
            </a:xfrm>
            <a:custGeom>
              <a:avLst/>
              <a:gdLst/>
              <a:ahLst/>
              <a:cxnLst>
                <a:cxn ang="0">
                  <a:pos x="2" y="26"/>
                </a:cxn>
                <a:cxn ang="0">
                  <a:pos x="2" y="26"/>
                </a:cxn>
                <a:cxn ang="0">
                  <a:pos x="2" y="3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6" y="10"/>
                </a:cxn>
                <a:cxn ang="0">
                  <a:pos x="2" y="12"/>
                </a:cxn>
                <a:cxn ang="0">
                  <a:pos x="0" y="16"/>
                </a:cxn>
                <a:cxn ang="0">
                  <a:pos x="0" y="20"/>
                </a:cxn>
                <a:cxn ang="0">
                  <a:pos x="2" y="26"/>
                </a:cxn>
                <a:cxn ang="0">
                  <a:pos x="2" y="26"/>
                </a:cxn>
              </a:cxnLst>
              <a:rect l="0" t="0" r="r" b="b"/>
              <a:pathLst>
                <a:path w="20" h="32">
                  <a:moveTo>
                    <a:pt x="2" y="26"/>
                  </a:moveTo>
                  <a:lnTo>
                    <a:pt x="2" y="26"/>
                  </a:lnTo>
                  <a:lnTo>
                    <a:pt x="2" y="3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6" y="10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4" name="Freeform 6004"/>
            <p:cNvSpPr>
              <a:spLocks/>
            </p:cNvSpPr>
            <p:nvPr/>
          </p:nvSpPr>
          <p:spPr bwMode="auto">
            <a:xfrm>
              <a:off x="7348466" y="3180586"/>
              <a:ext cx="3929" cy="4911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8" h="10">
                  <a:moveTo>
                    <a:pt x="0" y="6"/>
                  </a:moveTo>
                  <a:lnTo>
                    <a:pt x="0" y="6"/>
                  </a:lnTo>
                  <a:lnTo>
                    <a:pt x="2" y="8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5" name="Freeform 6005"/>
            <p:cNvSpPr>
              <a:spLocks/>
            </p:cNvSpPr>
            <p:nvPr/>
          </p:nvSpPr>
          <p:spPr bwMode="auto">
            <a:xfrm>
              <a:off x="6784654" y="3212999"/>
              <a:ext cx="5894" cy="4911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2" h="10">
                  <a:moveTo>
                    <a:pt x="10" y="0"/>
                  </a:moveTo>
                  <a:lnTo>
                    <a:pt x="10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6" name="Freeform 6006"/>
            <p:cNvSpPr>
              <a:spLocks/>
            </p:cNvSpPr>
            <p:nvPr/>
          </p:nvSpPr>
          <p:spPr bwMode="auto">
            <a:xfrm>
              <a:off x="6783672" y="3218892"/>
              <a:ext cx="4911" cy="1964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10" h="4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7" name="Freeform 6008"/>
            <p:cNvSpPr>
              <a:spLocks/>
            </p:cNvSpPr>
            <p:nvPr/>
          </p:nvSpPr>
          <p:spPr bwMode="auto">
            <a:xfrm>
              <a:off x="6789565" y="3215946"/>
              <a:ext cx="2947" cy="294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4" y="4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8" name="Freeform 6009"/>
            <p:cNvSpPr>
              <a:spLocks/>
            </p:cNvSpPr>
            <p:nvPr/>
          </p:nvSpPr>
          <p:spPr bwMode="auto">
            <a:xfrm>
              <a:off x="6789565" y="3205141"/>
              <a:ext cx="1965" cy="196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9" name="Freeform 6010"/>
            <p:cNvSpPr>
              <a:spLocks/>
            </p:cNvSpPr>
            <p:nvPr/>
          </p:nvSpPr>
          <p:spPr bwMode="auto">
            <a:xfrm>
              <a:off x="6786618" y="3208088"/>
              <a:ext cx="3929" cy="392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20" name="Freeform 6011"/>
            <p:cNvSpPr>
              <a:spLocks/>
            </p:cNvSpPr>
            <p:nvPr/>
          </p:nvSpPr>
          <p:spPr bwMode="auto">
            <a:xfrm>
              <a:off x="6788583" y="3209070"/>
              <a:ext cx="2947" cy="294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6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21" name="Freeform 6012"/>
            <p:cNvSpPr>
              <a:spLocks/>
            </p:cNvSpPr>
            <p:nvPr/>
          </p:nvSpPr>
          <p:spPr bwMode="auto">
            <a:xfrm>
              <a:off x="6342641" y="2344713"/>
              <a:ext cx="92332" cy="45182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180" y="4"/>
                </a:cxn>
                <a:cxn ang="0">
                  <a:pos x="180" y="8"/>
                </a:cxn>
                <a:cxn ang="0">
                  <a:pos x="174" y="10"/>
                </a:cxn>
                <a:cxn ang="0">
                  <a:pos x="154" y="12"/>
                </a:cxn>
                <a:cxn ang="0">
                  <a:pos x="130" y="16"/>
                </a:cxn>
                <a:cxn ang="0">
                  <a:pos x="126" y="20"/>
                </a:cxn>
                <a:cxn ang="0">
                  <a:pos x="126" y="26"/>
                </a:cxn>
                <a:cxn ang="0">
                  <a:pos x="132" y="30"/>
                </a:cxn>
                <a:cxn ang="0">
                  <a:pos x="112" y="26"/>
                </a:cxn>
                <a:cxn ang="0">
                  <a:pos x="98" y="24"/>
                </a:cxn>
                <a:cxn ang="0">
                  <a:pos x="82" y="26"/>
                </a:cxn>
                <a:cxn ang="0">
                  <a:pos x="68" y="38"/>
                </a:cxn>
                <a:cxn ang="0">
                  <a:pos x="60" y="46"/>
                </a:cxn>
                <a:cxn ang="0">
                  <a:pos x="50" y="50"/>
                </a:cxn>
                <a:cxn ang="0">
                  <a:pos x="40" y="60"/>
                </a:cxn>
                <a:cxn ang="0">
                  <a:pos x="38" y="62"/>
                </a:cxn>
                <a:cxn ang="0">
                  <a:pos x="32" y="58"/>
                </a:cxn>
                <a:cxn ang="0">
                  <a:pos x="26" y="58"/>
                </a:cxn>
                <a:cxn ang="0">
                  <a:pos x="18" y="56"/>
                </a:cxn>
                <a:cxn ang="0">
                  <a:pos x="16" y="52"/>
                </a:cxn>
                <a:cxn ang="0">
                  <a:pos x="18" y="46"/>
                </a:cxn>
                <a:cxn ang="0">
                  <a:pos x="26" y="44"/>
                </a:cxn>
                <a:cxn ang="0">
                  <a:pos x="36" y="42"/>
                </a:cxn>
                <a:cxn ang="0">
                  <a:pos x="44" y="36"/>
                </a:cxn>
                <a:cxn ang="0">
                  <a:pos x="40" y="32"/>
                </a:cxn>
                <a:cxn ang="0">
                  <a:pos x="34" y="30"/>
                </a:cxn>
                <a:cxn ang="0">
                  <a:pos x="30" y="20"/>
                </a:cxn>
                <a:cxn ang="0">
                  <a:pos x="24" y="30"/>
                </a:cxn>
                <a:cxn ang="0">
                  <a:pos x="20" y="36"/>
                </a:cxn>
                <a:cxn ang="0">
                  <a:pos x="14" y="42"/>
                </a:cxn>
                <a:cxn ang="0">
                  <a:pos x="10" y="50"/>
                </a:cxn>
                <a:cxn ang="0">
                  <a:pos x="4" y="66"/>
                </a:cxn>
                <a:cxn ang="0">
                  <a:pos x="0" y="76"/>
                </a:cxn>
                <a:cxn ang="0">
                  <a:pos x="2" y="78"/>
                </a:cxn>
                <a:cxn ang="0">
                  <a:pos x="12" y="80"/>
                </a:cxn>
                <a:cxn ang="0">
                  <a:pos x="28" y="84"/>
                </a:cxn>
                <a:cxn ang="0">
                  <a:pos x="28" y="84"/>
                </a:cxn>
                <a:cxn ang="0">
                  <a:pos x="24" y="86"/>
                </a:cxn>
                <a:cxn ang="0">
                  <a:pos x="18" y="88"/>
                </a:cxn>
                <a:cxn ang="0">
                  <a:pos x="20" y="90"/>
                </a:cxn>
                <a:cxn ang="0">
                  <a:pos x="42" y="92"/>
                </a:cxn>
                <a:cxn ang="0">
                  <a:pos x="82" y="82"/>
                </a:cxn>
                <a:cxn ang="0">
                  <a:pos x="102" y="70"/>
                </a:cxn>
                <a:cxn ang="0">
                  <a:pos x="130" y="54"/>
                </a:cxn>
                <a:cxn ang="0">
                  <a:pos x="140" y="50"/>
                </a:cxn>
                <a:cxn ang="0">
                  <a:pos x="164" y="36"/>
                </a:cxn>
                <a:cxn ang="0">
                  <a:pos x="184" y="20"/>
                </a:cxn>
                <a:cxn ang="0">
                  <a:pos x="188" y="8"/>
                </a:cxn>
                <a:cxn ang="0">
                  <a:pos x="184" y="0"/>
                </a:cxn>
                <a:cxn ang="0">
                  <a:pos x="182" y="0"/>
                </a:cxn>
              </a:cxnLst>
              <a:rect l="0" t="0" r="r" b="b"/>
              <a:pathLst>
                <a:path w="188" h="92">
                  <a:moveTo>
                    <a:pt x="182" y="0"/>
                  </a:moveTo>
                  <a:lnTo>
                    <a:pt x="182" y="0"/>
                  </a:lnTo>
                  <a:lnTo>
                    <a:pt x="180" y="2"/>
                  </a:lnTo>
                  <a:lnTo>
                    <a:pt x="180" y="4"/>
                  </a:lnTo>
                  <a:lnTo>
                    <a:pt x="180" y="8"/>
                  </a:lnTo>
                  <a:lnTo>
                    <a:pt x="180" y="8"/>
                  </a:lnTo>
                  <a:lnTo>
                    <a:pt x="178" y="10"/>
                  </a:lnTo>
                  <a:lnTo>
                    <a:pt x="174" y="10"/>
                  </a:lnTo>
                  <a:lnTo>
                    <a:pt x="154" y="12"/>
                  </a:lnTo>
                  <a:lnTo>
                    <a:pt x="154" y="12"/>
                  </a:lnTo>
                  <a:lnTo>
                    <a:pt x="134" y="14"/>
                  </a:lnTo>
                  <a:lnTo>
                    <a:pt x="130" y="16"/>
                  </a:lnTo>
                  <a:lnTo>
                    <a:pt x="126" y="20"/>
                  </a:lnTo>
                  <a:lnTo>
                    <a:pt x="126" y="20"/>
                  </a:lnTo>
                  <a:lnTo>
                    <a:pt x="126" y="22"/>
                  </a:lnTo>
                  <a:lnTo>
                    <a:pt x="126" y="26"/>
                  </a:lnTo>
                  <a:lnTo>
                    <a:pt x="130" y="28"/>
                  </a:lnTo>
                  <a:lnTo>
                    <a:pt x="132" y="30"/>
                  </a:lnTo>
                  <a:lnTo>
                    <a:pt x="128" y="30"/>
                  </a:lnTo>
                  <a:lnTo>
                    <a:pt x="112" y="26"/>
                  </a:lnTo>
                  <a:lnTo>
                    <a:pt x="112" y="26"/>
                  </a:lnTo>
                  <a:lnTo>
                    <a:pt x="98" y="24"/>
                  </a:lnTo>
                  <a:lnTo>
                    <a:pt x="90" y="24"/>
                  </a:lnTo>
                  <a:lnTo>
                    <a:pt x="82" y="26"/>
                  </a:lnTo>
                  <a:lnTo>
                    <a:pt x="76" y="30"/>
                  </a:lnTo>
                  <a:lnTo>
                    <a:pt x="68" y="38"/>
                  </a:lnTo>
                  <a:lnTo>
                    <a:pt x="64" y="42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50" y="50"/>
                  </a:lnTo>
                  <a:lnTo>
                    <a:pt x="44" y="54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38" y="62"/>
                  </a:lnTo>
                  <a:lnTo>
                    <a:pt x="36" y="60"/>
                  </a:lnTo>
                  <a:lnTo>
                    <a:pt x="32" y="58"/>
                  </a:lnTo>
                  <a:lnTo>
                    <a:pt x="26" y="58"/>
                  </a:lnTo>
                  <a:lnTo>
                    <a:pt x="26" y="58"/>
                  </a:lnTo>
                  <a:lnTo>
                    <a:pt x="22" y="58"/>
                  </a:lnTo>
                  <a:lnTo>
                    <a:pt x="18" y="56"/>
                  </a:lnTo>
                  <a:lnTo>
                    <a:pt x="16" y="54"/>
                  </a:lnTo>
                  <a:lnTo>
                    <a:pt x="16" y="52"/>
                  </a:lnTo>
                  <a:lnTo>
                    <a:pt x="16" y="48"/>
                  </a:lnTo>
                  <a:lnTo>
                    <a:pt x="18" y="46"/>
                  </a:lnTo>
                  <a:lnTo>
                    <a:pt x="20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36" y="42"/>
                  </a:lnTo>
                  <a:lnTo>
                    <a:pt x="42" y="38"/>
                  </a:lnTo>
                  <a:lnTo>
                    <a:pt x="44" y="36"/>
                  </a:lnTo>
                  <a:lnTo>
                    <a:pt x="42" y="34"/>
                  </a:lnTo>
                  <a:lnTo>
                    <a:pt x="40" y="32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2" y="22"/>
                  </a:lnTo>
                  <a:lnTo>
                    <a:pt x="30" y="20"/>
                  </a:lnTo>
                  <a:lnTo>
                    <a:pt x="28" y="2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0" y="36"/>
                  </a:lnTo>
                  <a:lnTo>
                    <a:pt x="16" y="40"/>
                  </a:lnTo>
                  <a:lnTo>
                    <a:pt x="14" y="42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8" y="60"/>
                  </a:lnTo>
                  <a:lnTo>
                    <a:pt x="4" y="66"/>
                  </a:lnTo>
                  <a:lnTo>
                    <a:pt x="2" y="72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" y="78"/>
                  </a:lnTo>
                  <a:lnTo>
                    <a:pt x="4" y="80"/>
                  </a:lnTo>
                  <a:lnTo>
                    <a:pt x="12" y="80"/>
                  </a:lnTo>
                  <a:lnTo>
                    <a:pt x="20" y="82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24" y="86"/>
                  </a:lnTo>
                  <a:lnTo>
                    <a:pt x="18" y="88"/>
                  </a:lnTo>
                  <a:lnTo>
                    <a:pt x="18" y="88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28" y="92"/>
                  </a:lnTo>
                  <a:lnTo>
                    <a:pt x="42" y="92"/>
                  </a:lnTo>
                  <a:lnTo>
                    <a:pt x="60" y="88"/>
                  </a:lnTo>
                  <a:lnTo>
                    <a:pt x="82" y="82"/>
                  </a:lnTo>
                  <a:lnTo>
                    <a:pt x="82" y="82"/>
                  </a:lnTo>
                  <a:lnTo>
                    <a:pt x="102" y="70"/>
                  </a:lnTo>
                  <a:lnTo>
                    <a:pt x="118" y="60"/>
                  </a:lnTo>
                  <a:lnTo>
                    <a:pt x="130" y="54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52" y="44"/>
                  </a:lnTo>
                  <a:lnTo>
                    <a:pt x="164" y="36"/>
                  </a:lnTo>
                  <a:lnTo>
                    <a:pt x="184" y="20"/>
                  </a:lnTo>
                  <a:lnTo>
                    <a:pt x="184" y="20"/>
                  </a:lnTo>
                  <a:lnTo>
                    <a:pt x="186" y="14"/>
                  </a:lnTo>
                  <a:lnTo>
                    <a:pt x="188" y="8"/>
                  </a:lnTo>
                  <a:lnTo>
                    <a:pt x="186" y="2"/>
                  </a:lnTo>
                  <a:lnTo>
                    <a:pt x="184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23" name="Freeform 6013"/>
            <p:cNvSpPr>
              <a:spLocks/>
            </p:cNvSpPr>
            <p:nvPr/>
          </p:nvSpPr>
          <p:spPr bwMode="auto">
            <a:xfrm>
              <a:off x="6171729" y="2176752"/>
              <a:ext cx="246545" cy="207249"/>
            </a:xfrm>
            <a:custGeom>
              <a:avLst/>
              <a:gdLst/>
              <a:ahLst/>
              <a:cxnLst>
                <a:cxn ang="0">
                  <a:pos x="50" y="120"/>
                </a:cxn>
                <a:cxn ang="0">
                  <a:pos x="52" y="140"/>
                </a:cxn>
                <a:cxn ang="0">
                  <a:pos x="106" y="128"/>
                </a:cxn>
                <a:cxn ang="0">
                  <a:pos x="144" y="110"/>
                </a:cxn>
                <a:cxn ang="0">
                  <a:pos x="164" y="120"/>
                </a:cxn>
                <a:cxn ang="0">
                  <a:pos x="200" y="146"/>
                </a:cxn>
                <a:cxn ang="0">
                  <a:pos x="242" y="138"/>
                </a:cxn>
                <a:cxn ang="0">
                  <a:pos x="286" y="142"/>
                </a:cxn>
                <a:cxn ang="0">
                  <a:pos x="316" y="154"/>
                </a:cxn>
                <a:cxn ang="0">
                  <a:pos x="328" y="176"/>
                </a:cxn>
                <a:cxn ang="0">
                  <a:pos x="298" y="180"/>
                </a:cxn>
                <a:cxn ang="0">
                  <a:pos x="262" y="170"/>
                </a:cxn>
                <a:cxn ang="0">
                  <a:pos x="220" y="194"/>
                </a:cxn>
                <a:cxn ang="0">
                  <a:pos x="210" y="188"/>
                </a:cxn>
                <a:cxn ang="0">
                  <a:pos x="186" y="218"/>
                </a:cxn>
                <a:cxn ang="0">
                  <a:pos x="166" y="250"/>
                </a:cxn>
                <a:cxn ang="0">
                  <a:pos x="188" y="240"/>
                </a:cxn>
                <a:cxn ang="0">
                  <a:pos x="184" y="276"/>
                </a:cxn>
                <a:cxn ang="0">
                  <a:pos x="174" y="316"/>
                </a:cxn>
                <a:cxn ang="0">
                  <a:pos x="172" y="390"/>
                </a:cxn>
                <a:cxn ang="0">
                  <a:pos x="206" y="420"/>
                </a:cxn>
                <a:cxn ang="0">
                  <a:pos x="238" y="354"/>
                </a:cxn>
                <a:cxn ang="0">
                  <a:pos x="228" y="292"/>
                </a:cxn>
                <a:cxn ang="0">
                  <a:pos x="236" y="258"/>
                </a:cxn>
                <a:cxn ang="0">
                  <a:pos x="260" y="226"/>
                </a:cxn>
                <a:cxn ang="0">
                  <a:pos x="270" y="230"/>
                </a:cxn>
                <a:cxn ang="0">
                  <a:pos x="284" y="204"/>
                </a:cxn>
                <a:cxn ang="0">
                  <a:pos x="304" y="190"/>
                </a:cxn>
                <a:cxn ang="0">
                  <a:pos x="334" y="208"/>
                </a:cxn>
                <a:cxn ang="0">
                  <a:pos x="350" y="232"/>
                </a:cxn>
                <a:cxn ang="0">
                  <a:pos x="342" y="282"/>
                </a:cxn>
                <a:cxn ang="0">
                  <a:pos x="340" y="312"/>
                </a:cxn>
                <a:cxn ang="0">
                  <a:pos x="366" y="288"/>
                </a:cxn>
                <a:cxn ang="0">
                  <a:pos x="390" y="344"/>
                </a:cxn>
                <a:cxn ang="0">
                  <a:pos x="418" y="288"/>
                </a:cxn>
                <a:cxn ang="0">
                  <a:pos x="432" y="236"/>
                </a:cxn>
                <a:cxn ang="0">
                  <a:pos x="432" y="218"/>
                </a:cxn>
                <a:cxn ang="0">
                  <a:pos x="444" y="234"/>
                </a:cxn>
                <a:cxn ang="0">
                  <a:pos x="450" y="246"/>
                </a:cxn>
                <a:cxn ang="0">
                  <a:pos x="472" y="256"/>
                </a:cxn>
                <a:cxn ang="0">
                  <a:pos x="484" y="246"/>
                </a:cxn>
                <a:cxn ang="0">
                  <a:pos x="500" y="250"/>
                </a:cxn>
                <a:cxn ang="0">
                  <a:pos x="486" y="218"/>
                </a:cxn>
                <a:cxn ang="0">
                  <a:pos x="468" y="196"/>
                </a:cxn>
                <a:cxn ang="0">
                  <a:pos x="426" y="172"/>
                </a:cxn>
                <a:cxn ang="0">
                  <a:pos x="388" y="166"/>
                </a:cxn>
                <a:cxn ang="0">
                  <a:pos x="324" y="148"/>
                </a:cxn>
                <a:cxn ang="0">
                  <a:pos x="304" y="140"/>
                </a:cxn>
                <a:cxn ang="0">
                  <a:pos x="306" y="122"/>
                </a:cxn>
                <a:cxn ang="0">
                  <a:pos x="302" y="98"/>
                </a:cxn>
                <a:cxn ang="0">
                  <a:pos x="290" y="62"/>
                </a:cxn>
                <a:cxn ang="0">
                  <a:pos x="244" y="50"/>
                </a:cxn>
                <a:cxn ang="0">
                  <a:pos x="214" y="14"/>
                </a:cxn>
                <a:cxn ang="0">
                  <a:pos x="162" y="0"/>
                </a:cxn>
                <a:cxn ang="0">
                  <a:pos x="158" y="24"/>
                </a:cxn>
                <a:cxn ang="0">
                  <a:pos x="150" y="8"/>
                </a:cxn>
                <a:cxn ang="0">
                  <a:pos x="132" y="34"/>
                </a:cxn>
                <a:cxn ang="0">
                  <a:pos x="118" y="36"/>
                </a:cxn>
                <a:cxn ang="0">
                  <a:pos x="46" y="86"/>
                </a:cxn>
                <a:cxn ang="0">
                  <a:pos x="4" y="134"/>
                </a:cxn>
              </a:cxnLst>
              <a:rect l="0" t="0" r="r" b="b"/>
              <a:pathLst>
                <a:path w="502" h="422">
                  <a:moveTo>
                    <a:pt x="4" y="134"/>
                  </a:moveTo>
                  <a:lnTo>
                    <a:pt x="4" y="134"/>
                  </a:lnTo>
                  <a:lnTo>
                    <a:pt x="10" y="134"/>
                  </a:lnTo>
                  <a:lnTo>
                    <a:pt x="16" y="134"/>
                  </a:lnTo>
                  <a:lnTo>
                    <a:pt x="28" y="128"/>
                  </a:lnTo>
                  <a:lnTo>
                    <a:pt x="40" y="122"/>
                  </a:lnTo>
                  <a:lnTo>
                    <a:pt x="46" y="120"/>
                  </a:lnTo>
                  <a:lnTo>
                    <a:pt x="50" y="120"/>
                  </a:lnTo>
                  <a:lnTo>
                    <a:pt x="50" y="120"/>
                  </a:lnTo>
                  <a:lnTo>
                    <a:pt x="52" y="122"/>
                  </a:lnTo>
                  <a:lnTo>
                    <a:pt x="54" y="124"/>
                  </a:lnTo>
                  <a:lnTo>
                    <a:pt x="50" y="132"/>
                  </a:lnTo>
                  <a:lnTo>
                    <a:pt x="46" y="140"/>
                  </a:lnTo>
                  <a:lnTo>
                    <a:pt x="48" y="142"/>
                  </a:lnTo>
                  <a:lnTo>
                    <a:pt x="52" y="140"/>
                  </a:lnTo>
                  <a:lnTo>
                    <a:pt x="52" y="140"/>
                  </a:lnTo>
                  <a:lnTo>
                    <a:pt x="60" y="140"/>
                  </a:lnTo>
                  <a:lnTo>
                    <a:pt x="68" y="142"/>
                  </a:lnTo>
                  <a:lnTo>
                    <a:pt x="76" y="140"/>
                  </a:lnTo>
                  <a:lnTo>
                    <a:pt x="86" y="134"/>
                  </a:lnTo>
                  <a:lnTo>
                    <a:pt x="86" y="134"/>
                  </a:lnTo>
                  <a:lnTo>
                    <a:pt x="92" y="130"/>
                  </a:lnTo>
                  <a:lnTo>
                    <a:pt x="98" y="128"/>
                  </a:lnTo>
                  <a:lnTo>
                    <a:pt x="106" y="128"/>
                  </a:lnTo>
                  <a:lnTo>
                    <a:pt x="112" y="126"/>
                  </a:lnTo>
                  <a:lnTo>
                    <a:pt x="118" y="124"/>
                  </a:lnTo>
                  <a:lnTo>
                    <a:pt x="122" y="120"/>
                  </a:lnTo>
                  <a:lnTo>
                    <a:pt x="122" y="120"/>
                  </a:lnTo>
                  <a:lnTo>
                    <a:pt x="132" y="110"/>
                  </a:lnTo>
                  <a:lnTo>
                    <a:pt x="140" y="106"/>
                  </a:lnTo>
                  <a:lnTo>
                    <a:pt x="142" y="108"/>
                  </a:lnTo>
                  <a:lnTo>
                    <a:pt x="144" y="110"/>
                  </a:lnTo>
                  <a:lnTo>
                    <a:pt x="146" y="120"/>
                  </a:lnTo>
                  <a:lnTo>
                    <a:pt x="146" y="120"/>
                  </a:lnTo>
                  <a:lnTo>
                    <a:pt x="148" y="124"/>
                  </a:lnTo>
                  <a:lnTo>
                    <a:pt x="148" y="126"/>
                  </a:lnTo>
                  <a:lnTo>
                    <a:pt x="150" y="126"/>
                  </a:lnTo>
                  <a:lnTo>
                    <a:pt x="152" y="124"/>
                  </a:lnTo>
                  <a:lnTo>
                    <a:pt x="160" y="120"/>
                  </a:lnTo>
                  <a:lnTo>
                    <a:pt x="164" y="120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6" y="124"/>
                  </a:lnTo>
                  <a:lnTo>
                    <a:pt x="180" y="128"/>
                  </a:lnTo>
                  <a:lnTo>
                    <a:pt x="186" y="138"/>
                  </a:lnTo>
                  <a:lnTo>
                    <a:pt x="192" y="144"/>
                  </a:lnTo>
                  <a:lnTo>
                    <a:pt x="194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16" y="148"/>
                  </a:lnTo>
                  <a:lnTo>
                    <a:pt x="222" y="148"/>
                  </a:lnTo>
                  <a:lnTo>
                    <a:pt x="230" y="144"/>
                  </a:lnTo>
                  <a:lnTo>
                    <a:pt x="230" y="144"/>
                  </a:lnTo>
                  <a:lnTo>
                    <a:pt x="236" y="140"/>
                  </a:lnTo>
                  <a:lnTo>
                    <a:pt x="242" y="138"/>
                  </a:lnTo>
                  <a:lnTo>
                    <a:pt x="256" y="136"/>
                  </a:lnTo>
                  <a:lnTo>
                    <a:pt x="272" y="134"/>
                  </a:lnTo>
                  <a:lnTo>
                    <a:pt x="282" y="132"/>
                  </a:lnTo>
                  <a:lnTo>
                    <a:pt x="282" y="132"/>
                  </a:lnTo>
                  <a:lnTo>
                    <a:pt x="286" y="130"/>
                  </a:lnTo>
                  <a:lnTo>
                    <a:pt x="288" y="130"/>
                  </a:lnTo>
                  <a:lnTo>
                    <a:pt x="286" y="136"/>
                  </a:lnTo>
                  <a:lnTo>
                    <a:pt x="286" y="142"/>
                  </a:lnTo>
                  <a:lnTo>
                    <a:pt x="288" y="144"/>
                  </a:lnTo>
                  <a:lnTo>
                    <a:pt x="290" y="146"/>
                  </a:lnTo>
                  <a:lnTo>
                    <a:pt x="290" y="146"/>
                  </a:lnTo>
                  <a:lnTo>
                    <a:pt x="302" y="150"/>
                  </a:lnTo>
                  <a:lnTo>
                    <a:pt x="310" y="150"/>
                  </a:lnTo>
                  <a:lnTo>
                    <a:pt x="314" y="150"/>
                  </a:lnTo>
                  <a:lnTo>
                    <a:pt x="316" y="150"/>
                  </a:lnTo>
                  <a:lnTo>
                    <a:pt x="316" y="154"/>
                  </a:lnTo>
                  <a:lnTo>
                    <a:pt x="316" y="154"/>
                  </a:lnTo>
                  <a:lnTo>
                    <a:pt x="318" y="162"/>
                  </a:lnTo>
                  <a:lnTo>
                    <a:pt x="322" y="164"/>
                  </a:lnTo>
                  <a:lnTo>
                    <a:pt x="326" y="166"/>
                  </a:lnTo>
                  <a:lnTo>
                    <a:pt x="330" y="170"/>
                  </a:lnTo>
                  <a:lnTo>
                    <a:pt x="330" y="170"/>
                  </a:lnTo>
                  <a:lnTo>
                    <a:pt x="330" y="174"/>
                  </a:lnTo>
                  <a:lnTo>
                    <a:pt x="328" y="176"/>
                  </a:lnTo>
                  <a:lnTo>
                    <a:pt x="322" y="178"/>
                  </a:lnTo>
                  <a:lnTo>
                    <a:pt x="312" y="176"/>
                  </a:lnTo>
                  <a:lnTo>
                    <a:pt x="304" y="172"/>
                  </a:lnTo>
                  <a:lnTo>
                    <a:pt x="304" y="172"/>
                  </a:lnTo>
                  <a:lnTo>
                    <a:pt x="302" y="172"/>
                  </a:lnTo>
                  <a:lnTo>
                    <a:pt x="300" y="174"/>
                  </a:lnTo>
                  <a:lnTo>
                    <a:pt x="300" y="178"/>
                  </a:lnTo>
                  <a:lnTo>
                    <a:pt x="298" y="180"/>
                  </a:lnTo>
                  <a:lnTo>
                    <a:pt x="296" y="182"/>
                  </a:lnTo>
                  <a:lnTo>
                    <a:pt x="294" y="182"/>
                  </a:lnTo>
                  <a:lnTo>
                    <a:pt x="288" y="178"/>
                  </a:lnTo>
                  <a:lnTo>
                    <a:pt x="288" y="178"/>
                  </a:lnTo>
                  <a:lnTo>
                    <a:pt x="278" y="172"/>
                  </a:lnTo>
                  <a:lnTo>
                    <a:pt x="270" y="170"/>
                  </a:lnTo>
                  <a:lnTo>
                    <a:pt x="266" y="168"/>
                  </a:lnTo>
                  <a:lnTo>
                    <a:pt x="262" y="170"/>
                  </a:lnTo>
                  <a:lnTo>
                    <a:pt x="256" y="176"/>
                  </a:lnTo>
                  <a:lnTo>
                    <a:pt x="252" y="176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38" y="178"/>
                  </a:lnTo>
                  <a:lnTo>
                    <a:pt x="234" y="180"/>
                  </a:lnTo>
                  <a:lnTo>
                    <a:pt x="226" y="188"/>
                  </a:lnTo>
                  <a:lnTo>
                    <a:pt x="220" y="194"/>
                  </a:lnTo>
                  <a:lnTo>
                    <a:pt x="220" y="194"/>
                  </a:lnTo>
                  <a:lnTo>
                    <a:pt x="220" y="190"/>
                  </a:lnTo>
                  <a:lnTo>
                    <a:pt x="220" y="190"/>
                  </a:lnTo>
                  <a:lnTo>
                    <a:pt x="222" y="184"/>
                  </a:lnTo>
                  <a:lnTo>
                    <a:pt x="220" y="184"/>
                  </a:lnTo>
                  <a:lnTo>
                    <a:pt x="216" y="186"/>
                  </a:lnTo>
                  <a:lnTo>
                    <a:pt x="212" y="188"/>
                  </a:lnTo>
                  <a:lnTo>
                    <a:pt x="210" y="188"/>
                  </a:lnTo>
                  <a:lnTo>
                    <a:pt x="208" y="184"/>
                  </a:lnTo>
                  <a:lnTo>
                    <a:pt x="208" y="184"/>
                  </a:lnTo>
                  <a:lnTo>
                    <a:pt x="208" y="182"/>
                  </a:lnTo>
                  <a:lnTo>
                    <a:pt x="206" y="184"/>
                  </a:lnTo>
                  <a:lnTo>
                    <a:pt x="200" y="192"/>
                  </a:lnTo>
                  <a:lnTo>
                    <a:pt x="194" y="206"/>
                  </a:lnTo>
                  <a:lnTo>
                    <a:pt x="186" y="218"/>
                  </a:lnTo>
                  <a:lnTo>
                    <a:pt x="186" y="218"/>
                  </a:lnTo>
                  <a:lnTo>
                    <a:pt x="182" y="224"/>
                  </a:lnTo>
                  <a:lnTo>
                    <a:pt x="180" y="228"/>
                  </a:lnTo>
                  <a:lnTo>
                    <a:pt x="178" y="232"/>
                  </a:lnTo>
                  <a:lnTo>
                    <a:pt x="174" y="234"/>
                  </a:lnTo>
                  <a:lnTo>
                    <a:pt x="174" y="234"/>
                  </a:lnTo>
                  <a:lnTo>
                    <a:pt x="172" y="238"/>
                  </a:lnTo>
                  <a:lnTo>
                    <a:pt x="168" y="242"/>
                  </a:lnTo>
                  <a:lnTo>
                    <a:pt x="166" y="250"/>
                  </a:lnTo>
                  <a:lnTo>
                    <a:pt x="166" y="258"/>
                  </a:lnTo>
                  <a:lnTo>
                    <a:pt x="168" y="258"/>
                  </a:lnTo>
                  <a:lnTo>
                    <a:pt x="170" y="256"/>
                  </a:lnTo>
                  <a:lnTo>
                    <a:pt x="170" y="256"/>
                  </a:lnTo>
                  <a:lnTo>
                    <a:pt x="176" y="250"/>
                  </a:lnTo>
                  <a:lnTo>
                    <a:pt x="180" y="244"/>
                  </a:lnTo>
                  <a:lnTo>
                    <a:pt x="182" y="240"/>
                  </a:lnTo>
                  <a:lnTo>
                    <a:pt x="188" y="240"/>
                  </a:lnTo>
                  <a:lnTo>
                    <a:pt x="188" y="240"/>
                  </a:lnTo>
                  <a:lnTo>
                    <a:pt x="190" y="244"/>
                  </a:lnTo>
                  <a:lnTo>
                    <a:pt x="190" y="246"/>
                  </a:lnTo>
                  <a:lnTo>
                    <a:pt x="188" y="256"/>
                  </a:lnTo>
                  <a:lnTo>
                    <a:pt x="184" y="268"/>
                  </a:lnTo>
                  <a:lnTo>
                    <a:pt x="182" y="272"/>
                  </a:lnTo>
                  <a:lnTo>
                    <a:pt x="184" y="276"/>
                  </a:lnTo>
                  <a:lnTo>
                    <a:pt x="184" y="276"/>
                  </a:lnTo>
                  <a:lnTo>
                    <a:pt x="184" y="282"/>
                  </a:lnTo>
                  <a:lnTo>
                    <a:pt x="182" y="284"/>
                  </a:lnTo>
                  <a:lnTo>
                    <a:pt x="180" y="284"/>
                  </a:lnTo>
                  <a:lnTo>
                    <a:pt x="178" y="288"/>
                  </a:lnTo>
                  <a:lnTo>
                    <a:pt x="176" y="294"/>
                  </a:lnTo>
                  <a:lnTo>
                    <a:pt x="176" y="302"/>
                  </a:lnTo>
                  <a:lnTo>
                    <a:pt x="176" y="302"/>
                  </a:lnTo>
                  <a:lnTo>
                    <a:pt x="174" y="316"/>
                  </a:lnTo>
                  <a:lnTo>
                    <a:pt x="170" y="326"/>
                  </a:lnTo>
                  <a:lnTo>
                    <a:pt x="170" y="334"/>
                  </a:lnTo>
                  <a:lnTo>
                    <a:pt x="172" y="348"/>
                  </a:lnTo>
                  <a:lnTo>
                    <a:pt x="172" y="348"/>
                  </a:lnTo>
                  <a:lnTo>
                    <a:pt x="172" y="356"/>
                  </a:lnTo>
                  <a:lnTo>
                    <a:pt x="172" y="364"/>
                  </a:lnTo>
                  <a:lnTo>
                    <a:pt x="172" y="376"/>
                  </a:lnTo>
                  <a:lnTo>
                    <a:pt x="172" y="390"/>
                  </a:lnTo>
                  <a:lnTo>
                    <a:pt x="174" y="396"/>
                  </a:lnTo>
                  <a:lnTo>
                    <a:pt x="178" y="406"/>
                  </a:lnTo>
                  <a:lnTo>
                    <a:pt x="178" y="406"/>
                  </a:lnTo>
                  <a:lnTo>
                    <a:pt x="184" y="414"/>
                  </a:lnTo>
                  <a:lnTo>
                    <a:pt x="188" y="418"/>
                  </a:lnTo>
                  <a:lnTo>
                    <a:pt x="194" y="422"/>
                  </a:lnTo>
                  <a:lnTo>
                    <a:pt x="200" y="422"/>
                  </a:lnTo>
                  <a:lnTo>
                    <a:pt x="206" y="420"/>
                  </a:lnTo>
                  <a:lnTo>
                    <a:pt x="212" y="414"/>
                  </a:lnTo>
                  <a:lnTo>
                    <a:pt x="218" y="408"/>
                  </a:lnTo>
                  <a:lnTo>
                    <a:pt x="224" y="400"/>
                  </a:lnTo>
                  <a:lnTo>
                    <a:pt x="224" y="400"/>
                  </a:lnTo>
                  <a:lnTo>
                    <a:pt x="232" y="382"/>
                  </a:lnTo>
                  <a:lnTo>
                    <a:pt x="236" y="372"/>
                  </a:lnTo>
                  <a:lnTo>
                    <a:pt x="236" y="364"/>
                  </a:lnTo>
                  <a:lnTo>
                    <a:pt x="238" y="354"/>
                  </a:lnTo>
                  <a:lnTo>
                    <a:pt x="236" y="344"/>
                  </a:lnTo>
                  <a:lnTo>
                    <a:pt x="234" y="332"/>
                  </a:lnTo>
                  <a:lnTo>
                    <a:pt x="228" y="320"/>
                  </a:lnTo>
                  <a:lnTo>
                    <a:pt x="228" y="320"/>
                  </a:lnTo>
                  <a:lnTo>
                    <a:pt x="226" y="310"/>
                  </a:lnTo>
                  <a:lnTo>
                    <a:pt x="228" y="304"/>
                  </a:lnTo>
                  <a:lnTo>
                    <a:pt x="230" y="300"/>
                  </a:lnTo>
                  <a:lnTo>
                    <a:pt x="228" y="292"/>
                  </a:lnTo>
                  <a:lnTo>
                    <a:pt x="228" y="292"/>
                  </a:lnTo>
                  <a:lnTo>
                    <a:pt x="228" y="288"/>
                  </a:lnTo>
                  <a:lnTo>
                    <a:pt x="228" y="284"/>
                  </a:lnTo>
                  <a:lnTo>
                    <a:pt x="232" y="278"/>
                  </a:lnTo>
                  <a:lnTo>
                    <a:pt x="236" y="270"/>
                  </a:lnTo>
                  <a:lnTo>
                    <a:pt x="238" y="264"/>
                  </a:lnTo>
                  <a:lnTo>
                    <a:pt x="236" y="258"/>
                  </a:lnTo>
                  <a:lnTo>
                    <a:pt x="236" y="258"/>
                  </a:lnTo>
                  <a:lnTo>
                    <a:pt x="236" y="248"/>
                  </a:lnTo>
                  <a:lnTo>
                    <a:pt x="238" y="246"/>
                  </a:lnTo>
                  <a:lnTo>
                    <a:pt x="242" y="244"/>
                  </a:lnTo>
                  <a:lnTo>
                    <a:pt x="250" y="236"/>
                  </a:lnTo>
                  <a:lnTo>
                    <a:pt x="250" y="236"/>
                  </a:lnTo>
                  <a:lnTo>
                    <a:pt x="256" y="228"/>
                  </a:lnTo>
                  <a:lnTo>
                    <a:pt x="258" y="226"/>
                  </a:lnTo>
                  <a:lnTo>
                    <a:pt x="260" y="226"/>
                  </a:lnTo>
                  <a:lnTo>
                    <a:pt x="260" y="230"/>
                  </a:lnTo>
                  <a:lnTo>
                    <a:pt x="260" y="240"/>
                  </a:lnTo>
                  <a:lnTo>
                    <a:pt x="262" y="244"/>
                  </a:lnTo>
                  <a:lnTo>
                    <a:pt x="264" y="244"/>
                  </a:lnTo>
                  <a:lnTo>
                    <a:pt x="264" y="244"/>
                  </a:lnTo>
                  <a:lnTo>
                    <a:pt x="266" y="244"/>
                  </a:lnTo>
                  <a:lnTo>
                    <a:pt x="268" y="240"/>
                  </a:lnTo>
                  <a:lnTo>
                    <a:pt x="270" y="230"/>
                  </a:lnTo>
                  <a:lnTo>
                    <a:pt x="270" y="224"/>
                  </a:lnTo>
                  <a:lnTo>
                    <a:pt x="272" y="218"/>
                  </a:lnTo>
                  <a:lnTo>
                    <a:pt x="276" y="214"/>
                  </a:lnTo>
                  <a:lnTo>
                    <a:pt x="282" y="212"/>
                  </a:lnTo>
                  <a:lnTo>
                    <a:pt x="282" y="212"/>
                  </a:lnTo>
                  <a:lnTo>
                    <a:pt x="288" y="210"/>
                  </a:lnTo>
                  <a:lnTo>
                    <a:pt x="286" y="206"/>
                  </a:lnTo>
                  <a:lnTo>
                    <a:pt x="284" y="204"/>
                  </a:lnTo>
                  <a:lnTo>
                    <a:pt x="282" y="202"/>
                  </a:lnTo>
                  <a:lnTo>
                    <a:pt x="284" y="198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94" y="190"/>
                  </a:lnTo>
                  <a:lnTo>
                    <a:pt x="298" y="188"/>
                  </a:lnTo>
                  <a:lnTo>
                    <a:pt x="300" y="188"/>
                  </a:lnTo>
                  <a:lnTo>
                    <a:pt x="304" y="190"/>
                  </a:lnTo>
                  <a:lnTo>
                    <a:pt x="308" y="194"/>
                  </a:lnTo>
                  <a:lnTo>
                    <a:pt x="314" y="196"/>
                  </a:lnTo>
                  <a:lnTo>
                    <a:pt x="314" y="196"/>
                  </a:lnTo>
                  <a:lnTo>
                    <a:pt x="320" y="198"/>
                  </a:lnTo>
                  <a:lnTo>
                    <a:pt x="322" y="200"/>
                  </a:lnTo>
                  <a:lnTo>
                    <a:pt x="324" y="204"/>
                  </a:lnTo>
                  <a:lnTo>
                    <a:pt x="334" y="208"/>
                  </a:lnTo>
                  <a:lnTo>
                    <a:pt x="334" y="208"/>
                  </a:lnTo>
                  <a:lnTo>
                    <a:pt x="344" y="214"/>
                  </a:lnTo>
                  <a:lnTo>
                    <a:pt x="352" y="220"/>
                  </a:lnTo>
                  <a:lnTo>
                    <a:pt x="356" y="226"/>
                  </a:lnTo>
                  <a:lnTo>
                    <a:pt x="356" y="228"/>
                  </a:lnTo>
                  <a:lnTo>
                    <a:pt x="352" y="230"/>
                  </a:lnTo>
                  <a:lnTo>
                    <a:pt x="352" y="230"/>
                  </a:lnTo>
                  <a:lnTo>
                    <a:pt x="350" y="230"/>
                  </a:lnTo>
                  <a:lnTo>
                    <a:pt x="350" y="232"/>
                  </a:lnTo>
                  <a:lnTo>
                    <a:pt x="352" y="238"/>
                  </a:lnTo>
                  <a:lnTo>
                    <a:pt x="354" y="246"/>
                  </a:lnTo>
                  <a:lnTo>
                    <a:pt x="354" y="250"/>
                  </a:lnTo>
                  <a:lnTo>
                    <a:pt x="354" y="256"/>
                  </a:lnTo>
                  <a:lnTo>
                    <a:pt x="354" y="256"/>
                  </a:lnTo>
                  <a:lnTo>
                    <a:pt x="352" y="268"/>
                  </a:lnTo>
                  <a:lnTo>
                    <a:pt x="348" y="276"/>
                  </a:lnTo>
                  <a:lnTo>
                    <a:pt x="342" y="282"/>
                  </a:lnTo>
                  <a:lnTo>
                    <a:pt x="336" y="288"/>
                  </a:lnTo>
                  <a:lnTo>
                    <a:pt x="336" y="288"/>
                  </a:lnTo>
                  <a:lnTo>
                    <a:pt x="334" y="290"/>
                  </a:lnTo>
                  <a:lnTo>
                    <a:pt x="332" y="294"/>
                  </a:lnTo>
                  <a:lnTo>
                    <a:pt x="330" y="302"/>
                  </a:lnTo>
                  <a:lnTo>
                    <a:pt x="334" y="308"/>
                  </a:lnTo>
                  <a:lnTo>
                    <a:pt x="336" y="310"/>
                  </a:lnTo>
                  <a:lnTo>
                    <a:pt x="340" y="312"/>
                  </a:lnTo>
                  <a:lnTo>
                    <a:pt x="340" y="312"/>
                  </a:lnTo>
                  <a:lnTo>
                    <a:pt x="342" y="310"/>
                  </a:lnTo>
                  <a:lnTo>
                    <a:pt x="346" y="308"/>
                  </a:lnTo>
                  <a:lnTo>
                    <a:pt x="350" y="300"/>
                  </a:lnTo>
                  <a:lnTo>
                    <a:pt x="356" y="292"/>
                  </a:lnTo>
                  <a:lnTo>
                    <a:pt x="360" y="290"/>
                  </a:lnTo>
                  <a:lnTo>
                    <a:pt x="366" y="288"/>
                  </a:lnTo>
                  <a:lnTo>
                    <a:pt x="366" y="288"/>
                  </a:lnTo>
                  <a:lnTo>
                    <a:pt x="370" y="288"/>
                  </a:lnTo>
                  <a:lnTo>
                    <a:pt x="376" y="294"/>
                  </a:lnTo>
                  <a:lnTo>
                    <a:pt x="380" y="300"/>
                  </a:lnTo>
                  <a:lnTo>
                    <a:pt x="382" y="310"/>
                  </a:lnTo>
                  <a:lnTo>
                    <a:pt x="386" y="330"/>
                  </a:lnTo>
                  <a:lnTo>
                    <a:pt x="388" y="338"/>
                  </a:lnTo>
                  <a:lnTo>
                    <a:pt x="390" y="344"/>
                  </a:lnTo>
                  <a:lnTo>
                    <a:pt x="390" y="344"/>
                  </a:lnTo>
                  <a:lnTo>
                    <a:pt x="406" y="336"/>
                  </a:lnTo>
                  <a:lnTo>
                    <a:pt x="410" y="334"/>
                  </a:lnTo>
                  <a:lnTo>
                    <a:pt x="414" y="330"/>
                  </a:lnTo>
                  <a:lnTo>
                    <a:pt x="418" y="324"/>
                  </a:lnTo>
                  <a:lnTo>
                    <a:pt x="418" y="318"/>
                  </a:lnTo>
                  <a:lnTo>
                    <a:pt x="418" y="298"/>
                  </a:lnTo>
                  <a:lnTo>
                    <a:pt x="418" y="298"/>
                  </a:lnTo>
                  <a:lnTo>
                    <a:pt x="418" y="288"/>
                  </a:lnTo>
                  <a:lnTo>
                    <a:pt x="422" y="280"/>
                  </a:lnTo>
                  <a:lnTo>
                    <a:pt x="424" y="274"/>
                  </a:lnTo>
                  <a:lnTo>
                    <a:pt x="428" y="268"/>
                  </a:lnTo>
                  <a:lnTo>
                    <a:pt x="436" y="258"/>
                  </a:lnTo>
                  <a:lnTo>
                    <a:pt x="438" y="254"/>
                  </a:lnTo>
                  <a:lnTo>
                    <a:pt x="438" y="248"/>
                  </a:lnTo>
                  <a:lnTo>
                    <a:pt x="438" y="248"/>
                  </a:lnTo>
                  <a:lnTo>
                    <a:pt x="432" y="236"/>
                  </a:lnTo>
                  <a:lnTo>
                    <a:pt x="426" y="228"/>
                  </a:lnTo>
                  <a:lnTo>
                    <a:pt x="422" y="222"/>
                  </a:lnTo>
                  <a:lnTo>
                    <a:pt x="420" y="218"/>
                  </a:lnTo>
                  <a:lnTo>
                    <a:pt x="420" y="218"/>
                  </a:lnTo>
                  <a:lnTo>
                    <a:pt x="422" y="216"/>
                  </a:lnTo>
                  <a:lnTo>
                    <a:pt x="424" y="218"/>
                  </a:lnTo>
                  <a:lnTo>
                    <a:pt x="428" y="218"/>
                  </a:lnTo>
                  <a:lnTo>
                    <a:pt x="432" y="218"/>
                  </a:lnTo>
                  <a:lnTo>
                    <a:pt x="432" y="218"/>
                  </a:lnTo>
                  <a:lnTo>
                    <a:pt x="434" y="220"/>
                  </a:lnTo>
                  <a:lnTo>
                    <a:pt x="436" y="220"/>
                  </a:lnTo>
                  <a:lnTo>
                    <a:pt x="436" y="226"/>
                  </a:lnTo>
                  <a:lnTo>
                    <a:pt x="438" y="232"/>
                  </a:lnTo>
                  <a:lnTo>
                    <a:pt x="440" y="234"/>
                  </a:lnTo>
                  <a:lnTo>
                    <a:pt x="444" y="234"/>
                  </a:lnTo>
                  <a:lnTo>
                    <a:pt x="444" y="234"/>
                  </a:lnTo>
                  <a:lnTo>
                    <a:pt x="446" y="236"/>
                  </a:lnTo>
                  <a:lnTo>
                    <a:pt x="448" y="238"/>
                  </a:lnTo>
                  <a:lnTo>
                    <a:pt x="446" y="242"/>
                  </a:lnTo>
                  <a:lnTo>
                    <a:pt x="444" y="246"/>
                  </a:lnTo>
                  <a:lnTo>
                    <a:pt x="444" y="246"/>
                  </a:lnTo>
                  <a:lnTo>
                    <a:pt x="446" y="246"/>
                  </a:lnTo>
                  <a:lnTo>
                    <a:pt x="446" y="246"/>
                  </a:lnTo>
                  <a:lnTo>
                    <a:pt x="450" y="246"/>
                  </a:lnTo>
                  <a:lnTo>
                    <a:pt x="450" y="246"/>
                  </a:lnTo>
                  <a:lnTo>
                    <a:pt x="450" y="250"/>
                  </a:lnTo>
                  <a:lnTo>
                    <a:pt x="450" y="254"/>
                  </a:lnTo>
                  <a:lnTo>
                    <a:pt x="454" y="252"/>
                  </a:lnTo>
                  <a:lnTo>
                    <a:pt x="454" y="252"/>
                  </a:lnTo>
                  <a:lnTo>
                    <a:pt x="458" y="250"/>
                  </a:lnTo>
                  <a:lnTo>
                    <a:pt x="462" y="252"/>
                  </a:lnTo>
                  <a:lnTo>
                    <a:pt x="472" y="256"/>
                  </a:lnTo>
                  <a:lnTo>
                    <a:pt x="480" y="262"/>
                  </a:lnTo>
                  <a:lnTo>
                    <a:pt x="484" y="264"/>
                  </a:lnTo>
                  <a:lnTo>
                    <a:pt x="486" y="262"/>
                  </a:lnTo>
                  <a:lnTo>
                    <a:pt x="486" y="262"/>
                  </a:lnTo>
                  <a:lnTo>
                    <a:pt x="488" y="260"/>
                  </a:lnTo>
                  <a:lnTo>
                    <a:pt x="490" y="258"/>
                  </a:lnTo>
                  <a:lnTo>
                    <a:pt x="488" y="252"/>
                  </a:lnTo>
                  <a:lnTo>
                    <a:pt x="484" y="246"/>
                  </a:lnTo>
                  <a:lnTo>
                    <a:pt x="484" y="244"/>
                  </a:lnTo>
                  <a:lnTo>
                    <a:pt x="486" y="242"/>
                  </a:lnTo>
                  <a:lnTo>
                    <a:pt x="486" y="242"/>
                  </a:lnTo>
                  <a:lnTo>
                    <a:pt x="488" y="242"/>
                  </a:lnTo>
                  <a:lnTo>
                    <a:pt x="490" y="242"/>
                  </a:lnTo>
                  <a:lnTo>
                    <a:pt x="496" y="246"/>
                  </a:lnTo>
                  <a:lnTo>
                    <a:pt x="500" y="250"/>
                  </a:lnTo>
                  <a:lnTo>
                    <a:pt x="500" y="250"/>
                  </a:lnTo>
                  <a:lnTo>
                    <a:pt x="502" y="248"/>
                  </a:lnTo>
                  <a:lnTo>
                    <a:pt x="502" y="248"/>
                  </a:lnTo>
                  <a:lnTo>
                    <a:pt x="498" y="240"/>
                  </a:lnTo>
                  <a:lnTo>
                    <a:pt x="494" y="234"/>
                  </a:lnTo>
                  <a:lnTo>
                    <a:pt x="488" y="226"/>
                  </a:lnTo>
                  <a:lnTo>
                    <a:pt x="486" y="222"/>
                  </a:lnTo>
                  <a:lnTo>
                    <a:pt x="486" y="218"/>
                  </a:lnTo>
                  <a:lnTo>
                    <a:pt x="486" y="218"/>
                  </a:lnTo>
                  <a:lnTo>
                    <a:pt x="486" y="212"/>
                  </a:lnTo>
                  <a:lnTo>
                    <a:pt x="484" y="208"/>
                  </a:lnTo>
                  <a:lnTo>
                    <a:pt x="482" y="208"/>
                  </a:lnTo>
                  <a:lnTo>
                    <a:pt x="478" y="210"/>
                  </a:lnTo>
                  <a:lnTo>
                    <a:pt x="478" y="210"/>
                  </a:lnTo>
                  <a:lnTo>
                    <a:pt x="476" y="210"/>
                  </a:lnTo>
                  <a:lnTo>
                    <a:pt x="474" y="208"/>
                  </a:lnTo>
                  <a:lnTo>
                    <a:pt x="468" y="196"/>
                  </a:lnTo>
                  <a:lnTo>
                    <a:pt x="460" y="184"/>
                  </a:lnTo>
                  <a:lnTo>
                    <a:pt x="456" y="180"/>
                  </a:lnTo>
                  <a:lnTo>
                    <a:pt x="450" y="178"/>
                  </a:lnTo>
                  <a:lnTo>
                    <a:pt x="450" y="178"/>
                  </a:lnTo>
                  <a:lnTo>
                    <a:pt x="432" y="178"/>
                  </a:lnTo>
                  <a:lnTo>
                    <a:pt x="426" y="176"/>
                  </a:lnTo>
                  <a:lnTo>
                    <a:pt x="426" y="174"/>
                  </a:lnTo>
                  <a:lnTo>
                    <a:pt x="426" y="172"/>
                  </a:lnTo>
                  <a:lnTo>
                    <a:pt x="426" y="172"/>
                  </a:lnTo>
                  <a:lnTo>
                    <a:pt x="426" y="170"/>
                  </a:lnTo>
                  <a:lnTo>
                    <a:pt x="426" y="170"/>
                  </a:lnTo>
                  <a:lnTo>
                    <a:pt x="420" y="168"/>
                  </a:lnTo>
                  <a:lnTo>
                    <a:pt x="412" y="168"/>
                  </a:lnTo>
                  <a:lnTo>
                    <a:pt x="402" y="168"/>
                  </a:lnTo>
                  <a:lnTo>
                    <a:pt x="402" y="168"/>
                  </a:lnTo>
                  <a:lnTo>
                    <a:pt x="388" y="166"/>
                  </a:lnTo>
                  <a:lnTo>
                    <a:pt x="372" y="166"/>
                  </a:lnTo>
                  <a:lnTo>
                    <a:pt x="358" y="164"/>
                  </a:lnTo>
                  <a:lnTo>
                    <a:pt x="344" y="160"/>
                  </a:lnTo>
                  <a:lnTo>
                    <a:pt x="344" y="160"/>
                  </a:lnTo>
                  <a:lnTo>
                    <a:pt x="334" y="158"/>
                  </a:lnTo>
                  <a:lnTo>
                    <a:pt x="328" y="156"/>
                  </a:lnTo>
                  <a:lnTo>
                    <a:pt x="324" y="154"/>
                  </a:lnTo>
                  <a:lnTo>
                    <a:pt x="324" y="148"/>
                  </a:lnTo>
                  <a:lnTo>
                    <a:pt x="324" y="148"/>
                  </a:lnTo>
                  <a:lnTo>
                    <a:pt x="324" y="144"/>
                  </a:lnTo>
                  <a:lnTo>
                    <a:pt x="322" y="144"/>
                  </a:lnTo>
                  <a:lnTo>
                    <a:pt x="314" y="144"/>
                  </a:lnTo>
                  <a:lnTo>
                    <a:pt x="306" y="146"/>
                  </a:lnTo>
                  <a:lnTo>
                    <a:pt x="304" y="144"/>
                  </a:lnTo>
                  <a:lnTo>
                    <a:pt x="304" y="140"/>
                  </a:lnTo>
                  <a:lnTo>
                    <a:pt x="304" y="140"/>
                  </a:lnTo>
                  <a:lnTo>
                    <a:pt x="304" y="134"/>
                  </a:lnTo>
                  <a:lnTo>
                    <a:pt x="306" y="132"/>
                  </a:lnTo>
                  <a:lnTo>
                    <a:pt x="310" y="128"/>
                  </a:lnTo>
                  <a:lnTo>
                    <a:pt x="312" y="126"/>
                  </a:lnTo>
                  <a:lnTo>
                    <a:pt x="310" y="124"/>
                  </a:lnTo>
                  <a:lnTo>
                    <a:pt x="310" y="124"/>
                  </a:lnTo>
                  <a:lnTo>
                    <a:pt x="308" y="122"/>
                  </a:lnTo>
                  <a:lnTo>
                    <a:pt x="306" y="122"/>
                  </a:lnTo>
                  <a:lnTo>
                    <a:pt x="304" y="122"/>
                  </a:lnTo>
                  <a:lnTo>
                    <a:pt x="298" y="122"/>
                  </a:lnTo>
                  <a:lnTo>
                    <a:pt x="298" y="122"/>
                  </a:lnTo>
                  <a:lnTo>
                    <a:pt x="296" y="118"/>
                  </a:lnTo>
                  <a:lnTo>
                    <a:pt x="296" y="116"/>
                  </a:lnTo>
                  <a:lnTo>
                    <a:pt x="300" y="110"/>
                  </a:lnTo>
                  <a:lnTo>
                    <a:pt x="302" y="102"/>
                  </a:lnTo>
                  <a:lnTo>
                    <a:pt x="302" y="98"/>
                  </a:lnTo>
                  <a:lnTo>
                    <a:pt x="300" y="96"/>
                  </a:lnTo>
                  <a:lnTo>
                    <a:pt x="300" y="96"/>
                  </a:lnTo>
                  <a:lnTo>
                    <a:pt x="288" y="86"/>
                  </a:lnTo>
                  <a:lnTo>
                    <a:pt x="286" y="80"/>
                  </a:lnTo>
                  <a:lnTo>
                    <a:pt x="288" y="72"/>
                  </a:lnTo>
                  <a:lnTo>
                    <a:pt x="288" y="72"/>
                  </a:lnTo>
                  <a:lnTo>
                    <a:pt x="290" y="66"/>
                  </a:lnTo>
                  <a:lnTo>
                    <a:pt x="290" y="62"/>
                  </a:lnTo>
                  <a:lnTo>
                    <a:pt x="286" y="62"/>
                  </a:lnTo>
                  <a:lnTo>
                    <a:pt x="282" y="62"/>
                  </a:lnTo>
                  <a:lnTo>
                    <a:pt x="270" y="64"/>
                  </a:lnTo>
                  <a:lnTo>
                    <a:pt x="262" y="64"/>
                  </a:lnTo>
                  <a:lnTo>
                    <a:pt x="256" y="62"/>
                  </a:lnTo>
                  <a:lnTo>
                    <a:pt x="256" y="62"/>
                  </a:lnTo>
                  <a:lnTo>
                    <a:pt x="250" y="58"/>
                  </a:lnTo>
                  <a:lnTo>
                    <a:pt x="244" y="50"/>
                  </a:lnTo>
                  <a:lnTo>
                    <a:pt x="240" y="42"/>
                  </a:lnTo>
                  <a:lnTo>
                    <a:pt x="238" y="34"/>
                  </a:lnTo>
                  <a:lnTo>
                    <a:pt x="234" y="20"/>
                  </a:lnTo>
                  <a:lnTo>
                    <a:pt x="230" y="16"/>
                  </a:lnTo>
                  <a:lnTo>
                    <a:pt x="226" y="14"/>
                  </a:lnTo>
                  <a:lnTo>
                    <a:pt x="226" y="14"/>
                  </a:lnTo>
                  <a:lnTo>
                    <a:pt x="218" y="14"/>
                  </a:lnTo>
                  <a:lnTo>
                    <a:pt x="214" y="14"/>
                  </a:lnTo>
                  <a:lnTo>
                    <a:pt x="210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96" y="14"/>
                  </a:lnTo>
                  <a:lnTo>
                    <a:pt x="190" y="12"/>
                  </a:lnTo>
                  <a:lnTo>
                    <a:pt x="178" y="6"/>
                  </a:lnTo>
                  <a:lnTo>
                    <a:pt x="166" y="2"/>
                  </a:lnTo>
                  <a:lnTo>
                    <a:pt x="162" y="0"/>
                  </a:lnTo>
                  <a:lnTo>
                    <a:pt x="158" y="2"/>
                  </a:lnTo>
                  <a:lnTo>
                    <a:pt x="158" y="2"/>
                  </a:lnTo>
                  <a:lnTo>
                    <a:pt x="158" y="4"/>
                  </a:lnTo>
                  <a:lnTo>
                    <a:pt x="158" y="6"/>
                  </a:lnTo>
                  <a:lnTo>
                    <a:pt x="160" y="12"/>
                  </a:lnTo>
                  <a:lnTo>
                    <a:pt x="162" y="18"/>
                  </a:lnTo>
                  <a:lnTo>
                    <a:pt x="160" y="22"/>
                  </a:lnTo>
                  <a:lnTo>
                    <a:pt x="158" y="24"/>
                  </a:lnTo>
                  <a:lnTo>
                    <a:pt x="158" y="24"/>
                  </a:lnTo>
                  <a:lnTo>
                    <a:pt x="146" y="32"/>
                  </a:lnTo>
                  <a:lnTo>
                    <a:pt x="146" y="32"/>
                  </a:lnTo>
                  <a:lnTo>
                    <a:pt x="146" y="30"/>
                  </a:lnTo>
                  <a:lnTo>
                    <a:pt x="148" y="24"/>
                  </a:lnTo>
                  <a:lnTo>
                    <a:pt x="148" y="24"/>
                  </a:lnTo>
                  <a:lnTo>
                    <a:pt x="150" y="14"/>
                  </a:lnTo>
                  <a:lnTo>
                    <a:pt x="150" y="8"/>
                  </a:lnTo>
                  <a:lnTo>
                    <a:pt x="148" y="8"/>
                  </a:lnTo>
                  <a:lnTo>
                    <a:pt x="146" y="8"/>
                  </a:lnTo>
                  <a:lnTo>
                    <a:pt x="142" y="16"/>
                  </a:lnTo>
                  <a:lnTo>
                    <a:pt x="142" y="16"/>
                  </a:lnTo>
                  <a:lnTo>
                    <a:pt x="138" y="28"/>
                  </a:lnTo>
                  <a:lnTo>
                    <a:pt x="134" y="36"/>
                  </a:lnTo>
                  <a:lnTo>
                    <a:pt x="130" y="40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2" y="30"/>
                  </a:lnTo>
                  <a:lnTo>
                    <a:pt x="132" y="28"/>
                  </a:lnTo>
                  <a:lnTo>
                    <a:pt x="130" y="26"/>
                  </a:lnTo>
                  <a:lnTo>
                    <a:pt x="126" y="26"/>
                  </a:lnTo>
                  <a:lnTo>
                    <a:pt x="122" y="30"/>
                  </a:lnTo>
                  <a:lnTo>
                    <a:pt x="118" y="36"/>
                  </a:lnTo>
                  <a:lnTo>
                    <a:pt x="118" y="36"/>
                  </a:lnTo>
                  <a:lnTo>
                    <a:pt x="114" y="48"/>
                  </a:lnTo>
                  <a:lnTo>
                    <a:pt x="110" y="52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60" y="78"/>
                  </a:lnTo>
                  <a:lnTo>
                    <a:pt x="46" y="86"/>
                  </a:lnTo>
                  <a:lnTo>
                    <a:pt x="34" y="98"/>
                  </a:lnTo>
                  <a:lnTo>
                    <a:pt x="34" y="98"/>
                  </a:lnTo>
                  <a:lnTo>
                    <a:pt x="18" y="112"/>
                  </a:lnTo>
                  <a:lnTo>
                    <a:pt x="6" y="124"/>
                  </a:lnTo>
                  <a:lnTo>
                    <a:pt x="2" y="128"/>
                  </a:lnTo>
                  <a:lnTo>
                    <a:pt x="0" y="130"/>
                  </a:lnTo>
                  <a:lnTo>
                    <a:pt x="0" y="132"/>
                  </a:lnTo>
                  <a:lnTo>
                    <a:pt x="4" y="134"/>
                  </a:lnTo>
                  <a:lnTo>
                    <a:pt x="4" y="13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27" name="Freeform 6014"/>
            <p:cNvSpPr>
              <a:spLocks/>
            </p:cNvSpPr>
            <p:nvPr/>
          </p:nvSpPr>
          <p:spPr bwMode="auto">
            <a:xfrm>
              <a:off x="6417292" y="2305424"/>
              <a:ext cx="77598" cy="35360"/>
            </a:xfrm>
            <a:custGeom>
              <a:avLst/>
              <a:gdLst/>
              <a:ahLst/>
              <a:cxnLst>
                <a:cxn ang="0">
                  <a:pos x="16" y="72"/>
                </a:cxn>
                <a:cxn ang="0">
                  <a:pos x="30" y="68"/>
                </a:cxn>
                <a:cxn ang="0">
                  <a:pos x="36" y="64"/>
                </a:cxn>
                <a:cxn ang="0">
                  <a:pos x="58" y="60"/>
                </a:cxn>
                <a:cxn ang="0">
                  <a:pos x="80" y="64"/>
                </a:cxn>
                <a:cxn ang="0">
                  <a:pos x="90" y="68"/>
                </a:cxn>
                <a:cxn ang="0">
                  <a:pos x="118" y="66"/>
                </a:cxn>
                <a:cxn ang="0">
                  <a:pos x="126" y="60"/>
                </a:cxn>
                <a:cxn ang="0">
                  <a:pos x="132" y="56"/>
                </a:cxn>
                <a:cxn ang="0">
                  <a:pos x="142" y="50"/>
                </a:cxn>
                <a:cxn ang="0">
                  <a:pos x="142" y="44"/>
                </a:cxn>
                <a:cxn ang="0">
                  <a:pos x="144" y="32"/>
                </a:cxn>
                <a:cxn ang="0">
                  <a:pos x="140" y="28"/>
                </a:cxn>
                <a:cxn ang="0">
                  <a:pos x="138" y="24"/>
                </a:cxn>
                <a:cxn ang="0">
                  <a:pos x="140" y="16"/>
                </a:cxn>
                <a:cxn ang="0">
                  <a:pos x="144" y="14"/>
                </a:cxn>
                <a:cxn ang="0">
                  <a:pos x="154" y="8"/>
                </a:cxn>
                <a:cxn ang="0">
                  <a:pos x="158" y="0"/>
                </a:cxn>
                <a:cxn ang="0">
                  <a:pos x="148" y="6"/>
                </a:cxn>
                <a:cxn ang="0">
                  <a:pos x="128" y="12"/>
                </a:cxn>
                <a:cxn ang="0">
                  <a:pos x="120" y="18"/>
                </a:cxn>
                <a:cxn ang="0">
                  <a:pos x="114" y="24"/>
                </a:cxn>
                <a:cxn ang="0">
                  <a:pos x="110" y="34"/>
                </a:cxn>
                <a:cxn ang="0">
                  <a:pos x="104" y="34"/>
                </a:cxn>
                <a:cxn ang="0">
                  <a:pos x="98" y="32"/>
                </a:cxn>
                <a:cxn ang="0">
                  <a:pos x="78" y="26"/>
                </a:cxn>
                <a:cxn ang="0">
                  <a:pos x="66" y="28"/>
                </a:cxn>
                <a:cxn ang="0">
                  <a:pos x="28" y="36"/>
                </a:cxn>
                <a:cxn ang="0">
                  <a:pos x="20" y="42"/>
                </a:cxn>
                <a:cxn ang="0">
                  <a:pos x="12" y="48"/>
                </a:cxn>
                <a:cxn ang="0">
                  <a:pos x="2" y="58"/>
                </a:cxn>
                <a:cxn ang="0">
                  <a:pos x="0" y="64"/>
                </a:cxn>
                <a:cxn ang="0">
                  <a:pos x="2" y="70"/>
                </a:cxn>
                <a:cxn ang="0">
                  <a:pos x="10" y="72"/>
                </a:cxn>
                <a:cxn ang="0">
                  <a:pos x="16" y="72"/>
                </a:cxn>
              </a:cxnLst>
              <a:rect l="0" t="0" r="r" b="b"/>
              <a:pathLst>
                <a:path w="158" h="72">
                  <a:moveTo>
                    <a:pt x="16" y="72"/>
                  </a:moveTo>
                  <a:lnTo>
                    <a:pt x="16" y="72"/>
                  </a:lnTo>
                  <a:lnTo>
                    <a:pt x="24" y="70"/>
                  </a:lnTo>
                  <a:lnTo>
                    <a:pt x="30" y="68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46" y="62"/>
                  </a:lnTo>
                  <a:lnTo>
                    <a:pt x="58" y="60"/>
                  </a:lnTo>
                  <a:lnTo>
                    <a:pt x="70" y="62"/>
                  </a:lnTo>
                  <a:lnTo>
                    <a:pt x="80" y="64"/>
                  </a:lnTo>
                  <a:lnTo>
                    <a:pt x="80" y="64"/>
                  </a:lnTo>
                  <a:lnTo>
                    <a:pt x="90" y="68"/>
                  </a:lnTo>
                  <a:lnTo>
                    <a:pt x="104" y="68"/>
                  </a:lnTo>
                  <a:lnTo>
                    <a:pt x="118" y="66"/>
                  </a:lnTo>
                  <a:lnTo>
                    <a:pt x="122" y="64"/>
                  </a:lnTo>
                  <a:lnTo>
                    <a:pt x="126" y="60"/>
                  </a:lnTo>
                  <a:lnTo>
                    <a:pt x="126" y="60"/>
                  </a:lnTo>
                  <a:lnTo>
                    <a:pt x="132" y="56"/>
                  </a:lnTo>
                  <a:lnTo>
                    <a:pt x="138" y="52"/>
                  </a:lnTo>
                  <a:lnTo>
                    <a:pt x="142" y="50"/>
                  </a:lnTo>
                  <a:lnTo>
                    <a:pt x="142" y="44"/>
                  </a:lnTo>
                  <a:lnTo>
                    <a:pt x="142" y="44"/>
                  </a:lnTo>
                  <a:lnTo>
                    <a:pt x="142" y="36"/>
                  </a:lnTo>
                  <a:lnTo>
                    <a:pt x="144" y="32"/>
                  </a:lnTo>
                  <a:lnTo>
                    <a:pt x="144" y="30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8" y="24"/>
                  </a:lnTo>
                  <a:lnTo>
                    <a:pt x="136" y="20"/>
                  </a:lnTo>
                  <a:lnTo>
                    <a:pt x="140" y="16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50" y="12"/>
                  </a:lnTo>
                  <a:lnTo>
                    <a:pt x="154" y="8"/>
                  </a:lnTo>
                  <a:lnTo>
                    <a:pt x="156" y="4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48" y="6"/>
                  </a:lnTo>
                  <a:lnTo>
                    <a:pt x="138" y="8"/>
                  </a:lnTo>
                  <a:lnTo>
                    <a:pt x="128" y="12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6" y="20"/>
                  </a:lnTo>
                  <a:lnTo>
                    <a:pt x="114" y="24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06" y="34"/>
                  </a:lnTo>
                  <a:lnTo>
                    <a:pt x="104" y="34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84" y="24"/>
                  </a:lnTo>
                  <a:lnTo>
                    <a:pt x="78" y="26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38" y="34"/>
                  </a:lnTo>
                  <a:lnTo>
                    <a:pt x="28" y="36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6" y="46"/>
                  </a:lnTo>
                  <a:lnTo>
                    <a:pt x="12" y="48"/>
                  </a:lnTo>
                  <a:lnTo>
                    <a:pt x="6" y="50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10" y="72"/>
                  </a:lnTo>
                  <a:lnTo>
                    <a:pt x="16" y="72"/>
                  </a:lnTo>
                  <a:lnTo>
                    <a:pt x="16" y="7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28" name="Freeform 6015"/>
            <p:cNvSpPr>
              <a:spLocks/>
            </p:cNvSpPr>
            <p:nvPr/>
          </p:nvSpPr>
          <p:spPr bwMode="auto">
            <a:xfrm>
              <a:off x="6432026" y="2771980"/>
              <a:ext cx="21610" cy="7858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6" y="8"/>
                </a:cxn>
                <a:cxn ang="0">
                  <a:pos x="40" y="10"/>
                </a:cxn>
                <a:cxn ang="0">
                  <a:pos x="44" y="10"/>
                </a:cxn>
                <a:cxn ang="0">
                  <a:pos x="44" y="6"/>
                </a:cxn>
                <a:cxn ang="0">
                  <a:pos x="44" y="6"/>
                </a:cxn>
                <a:cxn ang="0">
                  <a:pos x="44" y="4"/>
                </a:cxn>
                <a:cxn ang="0">
                  <a:pos x="44" y="4"/>
                </a:cxn>
                <a:cxn ang="0">
                  <a:pos x="38" y="4"/>
                </a:cxn>
                <a:cxn ang="0">
                  <a:pos x="30" y="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4" y="2"/>
                </a:cxn>
                <a:cxn ang="0">
                  <a:pos x="14" y="6"/>
                </a:cxn>
                <a:cxn ang="0">
                  <a:pos x="14" y="10"/>
                </a:cxn>
                <a:cxn ang="0">
                  <a:pos x="1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44" h="16">
                  <a:moveTo>
                    <a:pt x="8" y="10"/>
                  </a:moveTo>
                  <a:lnTo>
                    <a:pt x="8" y="10"/>
                  </a:lnTo>
                  <a:lnTo>
                    <a:pt x="0" y="8"/>
                  </a:lnTo>
                  <a:lnTo>
                    <a:pt x="2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6" y="8"/>
                  </a:lnTo>
                  <a:lnTo>
                    <a:pt x="40" y="10"/>
                  </a:lnTo>
                  <a:lnTo>
                    <a:pt x="44" y="10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38" y="4"/>
                  </a:lnTo>
                  <a:lnTo>
                    <a:pt x="3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29" name="Freeform 6028"/>
            <p:cNvSpPr>
              <a:spLocks/>
            </p:cNvSpPr>
            <p:nvPr/>
          </p:nvSpPr>
          <p:spPr bwMode="auto">
            <a:xfrm>
              <a:off x="4930163" y="1908605"/>
              <a:ext cx="50095" cy="39289"/>
            </a:xfrm>
            <a:custGeom>
              <a:avLst/>
              <a:gdLst/>
              <a:ahLst/>
              <a:cxnLst>
                <a:cxn ang="0">
                  <a:pos x="98" y="20"/>
                </a:cxn>
                <a:cxn ang="0">
                  <a:pos x="94" y="14"/>
                </a:cxn>
                <a:cxn ang="0">
                  <a:pos x="92" y="8"/>
                </a:cxn>
                <a:cxn ang="0">
                  <a:pos x="88" y="6"/>
                </a:cxn>
                <a:cxn ang="0">
                  <a:pos x="82" y="6"/>
                </a:cxn>
                <a:cxn ang="0">
                  <a:pos x="78" y="4"/>
                </a:cxn>
                <a:cxn ang="0">
                  <a:pos x="64" y="0"/>
                </a:cxn>
                <a:cxn ang="0">
                  <a:pos x="60" y="2"/>
                </a:cxn>
                <a:cxn ang="0">
                  <a:pos x="62" y="4"/>
                </a:cxn>
                <a:cxn ang="0">
                  <a:pos x="62" y="8"/>
                </a:cxn>
                <a:cxn ang="0">
                  <a:pos x="50" y="12"/>
                </a:cxn>
                <a:cxn ang="0">
                  <a:pos x="44" y="8"/>
                </a:cxn>
                <a:cxn ang="0">
                  <a:pos x="40" y="4"/>
                </a:cxn>
                <a:cxn ang="0">
                  <a:pos x="38" y="4"/>
                </a:cxn>
                <a:cxn ang="0">
                  <a:pos x="34" y="18"/>
                </a:cxn>
                <a:cxn ang="0">
                  <a:pos x="32" y="20"/>
                </a:cxn>
                <a:cxn ang="0">
                  <a:pos x="26" y="22"/>
                </a:cxn>
                <a:cxn ang="0">
                  <a:pos x="14" y="22"/>
                </a:cxn>
                <a:cxn ang="0">
                  <a:pos x="8" y="26"/>
                </a:cxn>
                <a:cxn ang="0">
                  <a:pos x="0" y="34"/>
                </a:cxn>
                <a:cxn ang="0">
                  <a:pos x="0" y="42"/>
                </a:cxn>
                <a:cxn ang="0">
                  <a:pos x="8" y="62"/>
                </a:cxn>
                <a:cxn ang="0">
                  <a:pos x="10" y="68"/>
                </a:cxn>
                <a:cxn ang="0">
                  <a:pos x="16" y="70"/>
                </a:cxn>
                <a:cxn ang="0">
                  <a:pos x="20" y="66"/>
                </a:cxn>
                <a:cxn ang="0">
                  <a:pos x="30" y="62"/>
                </a:cxn>
                <a:cxn ang="0">
                  <a:pos x="34" y="64"/>
                </a:cxn>
                <a:cxn ang="0">
                  <a:pos x="30" y="70"/>
                </a:cxn>
                <a:cxn ang="0">
                  <a:pos x="24" y="76"/>
                </a:cxn>
                <a:cxn ang="0">
                  <a:pos x="26" y="80"/>
                </a:cxn>
                <a:cxn ang="0">
                  <a:pos x="36" y="74"/>
                </a:cxn>
                <a:cxn ang="0">
                  <a:pos x="44" y="68"/>
                </a:cxn>
                <a:cxn ang="0">
                  <a:pos x="46" y="60"/>
                </a:cxn>
                <a:cxn ang="0">
                  <a:pos x="48" y="56"/>
                </a:cxn>
                <a:cxn ang="0">
                  <a:pos x="56" y="48"/>
                </a:cxn>
                <a:cxn ang="0">
                  <a:pos x="66" y="46"/>
                </a:cxn>
                <a:cxn ang="0">
                  <a:pos x="90" y="38"/>
                </a:cxn>
                <a:cxn ang="0">
                  <a:pos x="98" y="34"/>
                </a:cxn>
                <a:cxn ang="0">
                  <a:pos x="102" y="24"/>
                </a:cxn>
                <a:cxn ang="0">
                  <a:pos x="98" y="20"/>
                </a:cxn>
              </a:cxnLst>
              <a:rect l="0" t="0" r="r" b="b"/>
              <a:pathLst>
                <a:path w="102" h="80">
                  <a:moveTo>
                    <a:pt x="98" y="20"/>
                  </a:moveTo>
                  <a:lnTo>
                    <a:pt x="98" y="20"/>
                  </a:lnTo>
                  <a:lnTo>
                    <a:pt x="94" y="18"/>
                  </a:lnTo>
                  <a:lnTo>
                    <a:pt x="94" y="14"/>
                  </a:lnTo>
                  <a:lnTo>
                    <a:pt x="94" y="12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88" y="6"/>
                  </a:lnTo>
                  <a:lnTo>
                    <a:pt x="86" y="6"/>
                  </a:lnTo>
                  <a:lnTo>
                    <a:pt x="82" y="6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70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2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4" y="6"/>
                  </a:lnTo>
                  <a:lnTo>
                    <a:pt x="62" y="8"/>
                  </a:lnTo>
                  <a:lnTo>
                    <a:pt x="58" y="12"/>
                  </a:lnTo>
                  <a:lnTo>
                    <a:pt x="50" y="12"/>
                  </a:lnTo>
                  <a:lnTo>
                    <a:pt x="46" y="10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0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1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2" y="20"/>
                  </a:lnTo>
                  <a:lnTo>
                    <a:pt x="32" y="22"/>
                  </a:lnTo>
                  <a:lnTo>
                    <a:pt x="26" y="22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0" y="42"/>
                  </a:lnTo>
                  <a:lnTo>
                    <a:pt x="4" y="50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10" y="68"/>
                  </a:lnTo>
                  <a:lnTo>
                    <a:pt x="14" y="70"/>
                  </a:lnTo>
                  <a:lnTo>
                    <a:pt x="16" y="70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4" y="64"/>
                  </a:lnTo>
                  <a:lnTo>
                    <a:pt x="30" y="62"/>
                  </a:lnTo>
                  <a:lnTo>
                    <a:pt x="32" y="62"/>
                  </a:lnTo>
                  <a:lnTo>
                    <a:pt x="34" y="64"/>
                  </a:lnTo>
                  <a:lnTo>
                    <a:pt x="32" y="66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4" y="76"/>
                  </a:lnTo>
                  <a:lnTo>
                    <a:pt x="24" y="78"/>
                  </a:lnTo>
                  <a:lnTo>
                    <a:pt x="26" y="80"/>
                  </a:lnTo>
                  <a:lnTo>
                    <a:pt x="30" y="78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44" y="68"/>
                  </a:lnTo>
                  <a:lnTo>
                    <a:pt x="46" y="66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8" y="56"/>
                  </a:lnTo>
                  <a:lnTo>
                    <a:pt x="50" y="52"/>
                  </a:lnTo>
                  <a:lnTo>
                    <a:pt x="56" y="48"/>
                  </a:lnTo>
                  <a:lnTo>
                    <a:pt x="66" y="46"/>
                  </a:lnTo>
                  <a:lnTo>
                    <a:pt x="66" y="46"/>
                  </a:lnTo>
                  <a:lnTo>
                    <a:pt x="80" y="44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8" y="34"/>
                  </a:lnTo>
                  <a:lnTo>
                    <a:pt x="102" y="28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8" y="20"/>
                  </a:lnTo>
                  <a:lnTo>
                    <a:pt x="98" y="2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31" name="Freeform 6029"/>
            <p:cNvSpPr>
              <a:spLocks/>
            </p:cNvSpPr>
            <p:nvPr/>
          </p:nvSpPr>
          <p:spPr bwMode="auto">
            <a:xfrm>
              <a:off x="5304401" y="1927267"/>
              <a:ext cx="3929" cy="11787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22"/>
                </a:cxn>
                <a:cxn ang="0">
                  <a:pos x="2" y="24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6" y="20"/>
                </a:cxn>
                <a:cxn ang="0">
                  <a:pos x="8" y="16"/>
                </a:cxn>
                <a:cxn ang="0">
                  <a:pos x="8" y="8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8" h="24">
                  <a:moveTo>
                    <a:pt x="0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0"/>
                  </a:lnTo>
                  <a:lnTo>
                    <a:pt x="8" y="16"/>
                  </a:lnTo>
                  <a:lnTo>
                    <a:pt x="8" y="8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32" name="Freeform 6030"/>
            <p:cNvSpPr>
              <a:spLocks/>
            </p:cNvSpPr>
            <p:nvPr/>
          </p:nvSpPr>
          <p:spPr bwMode="auto">
            <a:xfrm>
              <a:off x="5309312" y="1922356"/>
              <a:ext cx="19645" cy="42236"/>
            </a:xfrm>
            <a:custGeom>
              <a:avLst/>
              <a:gdLst/>
              <a:ahLst/>
              <a:cxnLst>
                <a:cxn ang="0">
                  <a:pos x="36" y="42"/>
                </a:cxn>
                <a:cxn ang="0">
                  <a:pos x="36" y="42"/>
                </a:cxn>
                <a:cxn ang="0">
                  <a:pos x="32" y="26"/>
                </a:cxn>
                <a:cxn ang="0">
                  <a:pos x="28" y="16"/>
                </a:cxn>
                <a:cxn ang="0">
                  <a:pos x="24" y="8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8" y="24"/>
                </a:cxn>
                <a:cxn ang="0">
                  <a:pos x="10" y="30"/>
                </a:cxn>
                <a:cxn ang="0">
                  <a:pos x="10" y="38"/>
                </a:cxn>
                <a:cxn ang="0">
                  <a:pos x="10" y="38"/>
                </a:cxn>
                <a:cxn ang="0">
                  <a:pos x="10" y="42"/>
                </a:cxn>
                <a:cxn ang="0">
                  <a:pos x="10" y="44"/>
                </a:cxn>
                <a:cxn ang="0">
                  <a:pos x="14" y="46"/>
                </a:cxn>
                <a:cxn ang="0">
                  <a:pos x="18" y="48"/>
                </a:cxn>
                <a:cxn ang="0">
                  <a:pos x="18" y="50"/>
                </a:cxn>
                <a:cxn ang="0">
                  <a:pos x="18" y="54"/>
                </a:cxn>
                <a:cxn ang="0">
                  <a:pos x="18" y="54"/>
                </a:cxn>
                <a:cxn ang="0">
                  <a:pos x="18" y="58"/>
                </a:cxn>
                <a:cxn ang="0">
                  <a:pos x="20" y="58"/>
                </a:cxn>
                <a:cxn ang="0">
                  <a:pos x="22" y="58"/>
                </a:cxn>
                <a:cxn ang="0">
                  <a:pos x="22" y="62"/>
                </a:cxn>
                <a:cxn ang="0">
                  <a:pos x="22" y="62"/>
                </a:cxn>
                <a:cxn ang="0">
                  <a:pos x="22" y="68"/>
                </a:cxn>
                <a:cxn ang="0">
                  <a:pos x="24" y="72"/>
                </a:cxn>
                <a:cxn ang="0">
                  <a:pos x="28" y="76"/>
                </a:cxn>
                <a:cxn ang="0">
                  <a:pos x="28" y="76"/>
                </a:cxn>
                <a:cxn ang="0">
                  <a:pos x="36" y="86"/>
                </a:cxn>
                <a:cxn ang="0">
                  <a:pos x="38" y="86"/>
                </a:cxn>
                <a:cxn ang="0">
                  <a:pos x="40" y="86"/>
                </a:cxn>
                <a:cxn ang="0">
                  <a:pos x="40" y="80"/>
                </a:cxn>
                <a:cxn ang="0">
                  <a:pos x="38" y="70"/>
                </a:cxn>
                <a:cxn ang="0">
                  <a:pos x="38" y="70"/>
                </a:cxn>
                <a:cxn ang="0">
                  <a:pos x="36" y="62"/>
                </a:cxn>
                <a:cxn ang="0">
                  <a:pos x="38" y="60"/>
                </a:cxn>
                <a:cxn ang="0">
                  <a:pos x="40" y="54"/>
                </a:cxn>
                <a:cxn ang="0">
                  <a:pos x="36" y="42"/>
                </a:cxn>
                <a:cxn ang="0">
                  <a:pos x="36" y="42"/>
                </a:cxn>
              </a:cxnLst>
              <a:rect l="0" t="0" r="r" b="b"/>
              <a:pathLst>
                <a:path w="40" h="86">
                  <a:moveTo>
                    <a:pt x="36" y="42"/>
                  </a:moveTo>
                  <a:lnTo>
                    <a:pt x="36" y="42"/>
                  </a:lnTo>
                  <a:lnTo>
                    <a:pt x="32" y="26"/>
                  </a:lnTo>
                  <a:lnTo>
                    <a:pt x="28" y="16"/>
                  </a:lnTo>
                  <a:lnTo>
                    <a:pt x="24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8" y="24"/>
                  </a:lnTo>
                  <a:lnTo>
                    <a:pt x="10" y="30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42"/>
                  </a:lnTo>
                  <a:lnTo>
                    <a:pt x="10" y="44"/>
                  </a:lnTo>
                  <a:lnTo>
                    <a:pt x="14" y="46"/>
                  </a:lnTo>
                  <a:lnTo>
                    <a:pt x="18" y="48"/>
                  </a:lnTo>
                  <a:lnTo>
                    <a:pt x="18" y="50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8" y="58"/>
                  </a:lnTo>
                  <a:lnTo>
                    <a:pt x="20" y="58"/>
                  </a:lnTo>
                  <a:lnTo>
                    <a:pt x="22" y="58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2" y="68"/>
                  </a:lnTo>
                  <a:lnTo>
                    <a:pt x="24" y="72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36" y="86"/>
                  </a:lnTo>
                  <a:lnTo>
                    <a:pt x="38" y="86"/>
                  </a:lnTo>
                  <a:lnTo>
                    <a:pt x="40" y="86"/>
                  </a:lnTo>
                  <a:lnTo>
                    <a:pt x="40" y="8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6" y="62"/>
                  </a:lnTo>
                  <a:lnTo>
                    <a:pt x="38" y="60"/>
                  </a:lnTo>
                  <a:lnTo>
                    <a:pt x="40" y="54"/>
                  </a:lnTo>
                  <a:lnTo>
                    <a:pt x="36" y="42"/>
                  </a:lnTo>
                  <a:lnTo>
                    <a:pt x="36" y="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33" name="Freeform 6031"/>
            <p:cNvSpPr>
              <a:spLocks/>
            </p:cNvSpPr>
            <p:nvPr/>
          </p:nvSpPr>
          <p:spPr bwMode="auto">
            <a:xfrm>
              <a:off x="5323063" y="1895836"/>
              <a:ext cx="20627" cy="42236"/>
            </a:xfrm>
            <a:custGeom>
              <a:avLst/>
              <a:gdLst/>
              <a:ahLst/>
              <a:cxnLst>
                <a:cxn ang="0">
                  <a:pos x="38" y="66"/>
                </a:cxn>
                <a:cxn ang="0">
                  <a:pos x="38" y="66"/>
                </a:cxn>
                <a:cxn ang="0">
                  <a:pos x="40" y="66"/>
                </a:cxn>
                <a:cxn ang="0">
                  <a:pos x="42" y="64"/>
                </a:cxn>
                <a:cxn ang="0">
                  <a:pos x="42" y="58"/>
                </a:cxn>
                <a:cxn ang="0">
                  <a:pos x="40" y="52"/>
                </a:cxn>
                <a:cxn ang="0">
                  <a:pos x="40" y="50"/>
                </a:cxn>
                <a:cxn ang="0">
                  <a:pos x="40" y="48"/>
                </a:cxn>
                <a:cxn ang="0">
                  <a:pos x="40" y="48"/>
                </a:cxn>
                <a:cxn ang="0">
                  <a:pos x="42" y="48"/>
                </a:cxn>
                <a:cxn ang="0">
                  <a:pos x="42" y="44"/>
                </a:cxn>
                <a:cxn ang="0">
                  <a:pos x="40" y="36"/>
                </a:cxn>
                <a:cxn ang="0">
                  <a:pos x="30" y="16"/>
                </a:cxn>
                <a:cxn ang="0">
                  <a:pos x="30" y="16"/>
                </a:cxn>
                <a:cxn ang="0">
                  <a:pos x="28" y="12"/>
                </a:cxn>
                <a:cxn ang="0">
                  <a:pos x="24" y="10"/>
                </a:cxn>
                <a:cxn ang="0">
                  <a:pos x="20" y="10"/>
                </a:cxn>
                <a:cxn ang="0">
                  <a:pos x="14" y="10"/>
                </a:cxn>
                <a:cxn ang="0">
                  <a:pos x="10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6"/>
                </a:cxn>
                <a:cxn ang="0">
                  <a:pos x="10" y="46"/>
                </a:cxn>
                <a:cxn ang="0">
                  <a:pos x="14" y="58"/>
                </a:cxn>
                <a:cxn ang="0">
                  <a:pos x="14" y="58"/>
                </a:cxn>
                <a:cxn ang="0">
                  <a:pos x="16" y="66"/>
                </a:cxn>
                <a:cxn ang="0">
                  <a:pos x="16" y="66"/>
                </a:cxn>
                <a:cxn ang="0">
                  <a:pos x="14" y="68"/>
                </a:cxn>
                <a:cxn ang="0">
                  <a:pos x="12" y="70"/>
                </a:cxn>
                <a:cxn ang="0">
                  <a:pos x="10" y="74"/>
                </a:cxn>
                <a:cxn ang="0">
                  <a:pos x="10" y="82"/>
                </a:cxn>
                <a:cxn ang="0">
                  <a:pos x="10" y="82"/>
                </a:cxn>
                <a:cxn ang="0">
                  <a:pos x="12" y="86"/>
                </a:cxn>
                <a:cxn ang="0">
                  <a:pos x="16" y="86"/>
                </a:cxn>
                <a:cxn ang="0">
                  <a:pos x="28" y="80"/>
                </a:cxn>
                <a:cxn ang="0">
                  <a:pos x="28" y="80"/>
                </a:cxn>
                <a:cxn ang="0">
                  <a:pos x="30" y="78"/>
                </a:cxn>
                <a:cxn ang="0">
                  <a:pos x="32" y="74"/>
                </a:cxn>
                <a:cxn ang="0">
                  <a:pos x="32" y="70"/>
                </a:cxn>
                <a:cxn ang="0">
                  <a:pos x="32" y="68"/>
                </a:cxn>
                <a:cxn ang="0">
                  <a:pos x="38" y="66"/>
                </a:cxn>
                <a:cxn ang="0">
                  <a:pos x="38" y="66"/>
                </a:cxn>
              </a:cxnLst>
              <a:rect l="0" t="0" r="r" b="b"/>
              <a:pathLst>
                <a:path w="42" h="86">
                  <a:moveTo>
                    <a:pt x="38" y="66"/>
                  </a:moveTo>
                  <a:lnTo>
                    <a:pt x="38" y="66"/>
                  </a:lnTo>
                  <a:lnTo>
                    <a:pt x="40" y="66"/>
                  </a:lnTo>
                  <a:lnTo>
                    <a:pt x="42" y="64"/>
                  </a:lnTo>
                  <a:lnTo>
                    <a:pt x="42" y="58"/>
                  </a:lnTo>
                  <a:lnTo>
                    <a:pt x="40" y="52"/>
                  </a:lnTo>
                  <a:lnTo>
                    <a:pt x="40" y="50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2" y="48"/>
                  </a:lnTo>
                  <a:lnTo>
                    <a:pt x="42" y="44"/>
                  </a:lnTo>
                  <a:lnTo>
                    <a:pt x="40" y="3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0" y="10"/>
                  </a:lnTo>
                  <a:lnTo>
                    <a:pt x="14" y="10"/>
                  </a:lnTo>
                  <a:lnTo>
                    <a:pt x="10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6"/>
                  </a:lnTo>
                  <a:lnTo>
                    <a:pt x="10" y="46"/>
                  </a:lnTo>
                  <a:lnTo>
                    <a:pt x="14" y="58"/>
                  </a:lnTo>
                  <a:lnTo>
                    <a:pt x="14" y="58"/>
                  </a:lnTo>
                  <a:lnTo>
                    <a:pt x="16" y="66"/>
                  </a:lnTo>
                  <a:lnTo>
                    <a:pt x="16" y="66"/>
                  </a:lnTo>
                  <a:lnTo>
                    <a:pt x="14" y="68"/>
                  </a:lnTo>
                  <a:lnTo>
                    <a:pt x="12" y="70"/>
                  </a:lnTo>
                  <a:lnTo>
                    <a:pt x="10" y="74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12" y="86"/>
                  </a:lnTo>
                  <a:lnTo>
                    <a:pt x="16" y="86"/>
                  </a:lnTo>
                  <a:lnTo>
                    <a:pt x="28" y="80"/>
                  </a:lnTo>
                  <a:lnTo>
                    <a:pt x="28" y="80"/>
                  </a:lnTo>
                  <a:lnTo>
                    <a:pt x="30" y="78"/>
                  </a:lnTo>
                  <a:lnTo>
                    <a:pt x="32" y="74"/>
                  </a:lnTo>
                  <a:lnTo>
                    <a:pt x="32" y="70"/>
                  </a:lnTo>
                  <a:lnTo>
                    <a:pt x="32" y="68"/>
                  </a:lnTo>
                  <a:lnTo>
                    <a:pt x="38" y="66"/>
                  </a:lnTo>
                  <a:lnTo>
                    <a:pt x="38" y="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34" name="Freeform 6032"/>
            <p:cNvSpPr>
              <a:spLocks/>
            </p:cNvSpPr>
            <p:nvPr/>
          </p:nvSpPr>
          <p:spPr bwMode="auto">
            <a:xfrm>
              <a:off x="5356460" y="1993076"/>
              <a:ext cx="10805" cy="17680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22" y="30"/>
                </a:cxn>
                <a:cxn ang="0">
                  <a:pos x="20" y="26"/>
                </a:cxn>
                <a:cxn ang="0">
                  <a:pos x="18" y="22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8" y="1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32"/>
                </a:cxn>
                <a:cxn ang="0">
                  <a:pos x="20" y="36"/>
                </a:cxn>
                <a:cxn ang="0">
                  <a:pos x="22" y="34"/>
                </a:cxn>
                <a:cxn ang="0">
                  <a:pos x="22" y="30"/>
                </a:cxn>
                <a:cxn ang="0">
                  <a:pos x="22" y="30"/>
                </a:cxn>
              </a:cxnLst>
              <a:rect l="0" t="0" r="r" b="b"/>
              <a:pathLst>
                <a:path w="22" h="36">
                  <a:moveTo>
                    <a:pt x="22" y="30"/>
                  </a:moveTo>
                  <a:lnTo>
                    <a:pt x="22" y="30"/>
                  </a:lnTo>
                  <a:lnTo>
                    <a:pt x="20" y="26"/>
                  </a:lnTo>
                  <a:lnTo>
                    <a:pt x="18" y="2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32"/>
                  </a:lnTo>
                  <a:lnTo>
                    <a:pt x="20" y="36"/>
                  </a:lnTo>
                  <a:lnTo>
                    <a:pt x="22" y="34"/>
                  </a:lnTo>
                  <a:lnTo>
                    <a:pt x="22" y="30"/>
                  </a:lnTo>
                  <a:lnTo>
                    <a:pt x="22" y="3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35" name="Freeform 6034"/>
            <p:cNvSpPr>
              <a:spLocks/>
            </p:cNvSpPr>
            <p:nvPr/>
          </p:nvSpPr>
          <p:spPr bwMode="auto">
            <a:xfrm>
              <a:off x="5342708" y="1935125"/>
              <a:ext cx="19645" cy="20627"/>
            </a:xfrm>
            <a:custGeom>
              <a:avLst/>
              <a:gdLst/>
              <a:ahLst/>
              <a:cxnLst>
                <a:cxn ang="0">
                  <a:pos x="34" y="30"/>
                </a:cxn>
                <a:cxn ang="0">
                  <a:pos x="34" y="30"/>
                </a:cxn>
                <a:cxn ang="0">
                  <a:pos x="36" y="26"/>
                </a:cxn>
                <a:cxn ang="0">
                  <a:pos x="38" y="22"/>
                </a:cxn>
                <a:cxn ang="0">
                  <a:pos x="40" y="16"/>
                </a:cxn>
                <a:cxn ang="0">
                  <a:pos x="36" y="10"/>
                </a:cxn>
                <a:cxn ang="0">
                  <a:pos x="36" y="10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4" y="6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6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20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2" y="36"/>
                </a:cxn>
                <a:cxn ang="0">
                  <a:pos x="14" y="38"/>
                </a:cxn>
                <a:cxn ang="0">
                  <a:pos x="16" y="40"/>
                </a:cxn>
                <a:cxn ang="0">
                  <a:pos x="20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32" y="42"/>
                </a:cxn>
                <a:cxn ang="0">
                  <a:pos x="34" y="40"/>
                </a:cxn>
                <a:cxn ang="0">
                  <a:pos x="34" y="38"/>
                </a:cxn>
                <a:cxn ang="0">
                  <a:pos x="32" y="32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4" y="30"/>
                </a:cxn>
              </a:cxnLst>
              <a:rect l="0" t="0" r="r" b="b"/>
              <a:pathLst>
                <a:path w="40" h="42">
                  <a:moveTo>
                    <a:pt x="34" y="30"/>
                  </a:moveTo>
                  <a:lnTo>
                    <a:pt x="34" y="30"/>
                  </a:lnTo>
                  <a:lnTo>
                    <a:pt x="36" y="26"/>
                  </a:lnTo>
                  <a:lnTo>
                    <a:pt x="38" y="22"/>
                  </a:lnTo>
                  <a:lnTo>
                    <a:pt x="40" y="16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2" y="6"/>
                  </a:lnTo>
                  <a:lnTo>
                    <a:pt x="28" y="6"/>
                  </a:lnTo>
                  <a:lnTo>
                    <a:pt x="24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6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36"/>
                  </a:lnTo>
                  <a:lnTo>
                    <a:pt x="14" y="38"/>
                  </a:lnTo>
                  <a:lnTo>
                    <a:pt x="16" y="40"/>
                  </a:lnTo>
                  <a:lnTo>
                    <a:pt x="20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32" y="42"/>
                  </a:lnTo>
                  <a:lnTo>
                    <a:pt x="34" y="40"/>
                  </a:lnTo>
                  <a:lnTo>
                    <a:pt x="34" y="38"/>
                  </a:lnTo>
                  <a:lnTo>
                    <a:pt x="32" y="32"/>
                  </a:lnTo>
                  <a:lnTo>
                    <a:pt x="32" y="30"/>
                  </a:lnTo>
                  <a:lnTo>
                    <a:pt x="34" y="30"/>
                  </a:lnTo>
                  <a:lnTo>
                    <a:pt x="34" y="3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36" name="Freeform 6035"/>
            <p:cNvSpPr>
              <a:spLocks/>
            </p:cNvSpPr>
            <p:nvPr/>
          </p:nvSpPr>
          <p:spPr bwMode="auto">
            <a:xfrm>
              <a:off x="5348602" y="1957716"/>
              <a:ext cx="33397" cy="51076"/>
            </a:xfrm>
            <a:custGeom>
              <a:avLst/>
              <a:gdLst/>
              <a:ahLst/>
              <a:cxnLst>
                <a:cxn ang="0">
                  <a:pos x="24" y="68"/>
                </a:cxn>
                <a:cxn ang="0">
                  <a:pos x="28" y="70"/>
                </a:cxn>
                <a:cxn ang="0">
                  <a:pos x="30" y="72"/>
                </a:cxn>
                <a:cxn ang="0">
                  <a:pos x="32" y="72"/>
                </a:cxn>
                <a:cxn ang="0">
                  <a:pos x="42" y="80"/>
                </a:cxn>
                <a:cxn ang="0">
                  <a:pos x="44" y="82"/>
                </a:cxn>
                <a:cxn ang="0">
                  <a:pos x="42" y="86"/>
                </a:cxn>
                <a:cxn ang="0">
                  <a:pos x="46" y="88"/>
                </a:cxn>
                <a:cxn ang="0">
                  <a:pos x="50" y="88"/>
                </a:cxn>
                <a:cxn ang="0">
                  <a:pos x="52" y="92"/>
                </a:cxn>
                <a:cxn ang="0">
                  <a:pos x="54" y="100"/>
                </a:cxn>
                <a:cxn ang="0">
                  <a:pos x="62" y="104"/>
                </a:cxn>
                <a:cxn ang="0">
                  <a:pos x="66" y="102"/>
                </a:cxn>
                <a:cxn ang="0">
                  <a:pos x="68" y="94"/>
                </a:cxn>
                <a:cxn ang="0">
                  <a:pos x="68" y="86"/>
                </a:cxn>
                <a:cxn ang="0">
                  <a:pos x="66" y="82"/>
                </a:cxn>
                <a:cxn ang="0">
                  <a:pos x="64" y="80"/>
                </a:cxn>
                <a:cxn ang="0">
                  <a:pos x="66" y="74"/>
                </a:cxn>
                <a:cxn ang="0">
                  <a:pos x="66" y="68"/>
                </a:cxn>
                <a:cxn ang="0">
                  <a:pos x="62" y="66"/>
                </a:cxn>
                <a:cxn ang="0">
                  <a:pos x="60" y="64"/>
                </a:cxn>
                <a:cxn ang="0">
                  <a:pos x="58" y="60"/>
                </a:cxn>
                <a:cxn ang="0">
                  <a:pos x="52" y="58"/>
                </a:cxn>
                <a:cxn ang="0">
                  <a:pos x="50" y="56"/>
                </a:cxn>
                <a:cxn ang="0">
                  <a:pos x="42" y="58"/>
                </a:cxn>
                <a:cxn ang="0">
                  <a:pos x="38" y="58"/>
                </a:cxn>
                <a:cxn ang="0">
                  <a:pos x="42" y="52"/>
                </a:cxn>
                <a:cxn ang="0">
                  <a:pos x="54" y="54"/>
                </a:cxn>
                <a:cxn ang="0">
                  <a:pos x="58" y="56"/>
                </a:cxn>
                <a:cxn ang="0">
                  <a:pos x="52" y="48"/>
                </a:cxn>
                <a:cxn ang="0">
                  <a:pos x="48" y="42"/>
                </a:cxn>
                <a:cxn ang="0">
                  <a:pos x="42" y="30"/>
                </a:cxn>
                <a:cxn ang="0">
                  <a:pos x="38" y="24"/>
                </a:cxn>
                <a:cxn ang="0">
                  <a:pos x="28" y="20"/>
                </a:cxn>
                <a:cxn ang="0">
                  <a:pos x="22" y="20"/>
                </a:cxn>
                <a:cxn ang="0">
                  <a:pos x="22" y="16"/>
                </a:cxn>
                <a:cxn ang="0">
                  <a:pos x="22" y="8"/>
                </a:cxn>
                <a:cxn ang="0">
                  <a:pos x="20" y="2"/>
                </a:cxn>
                <a:cxn ang="0">
                  <a:pos x="16" y="2"/>
                </a:cxn>
                <a:cxn ang="0">
                  <a:pos x="8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8" y="10"/>
                </a:cxn>
                <a:cxn ang="0">
                  <a:pos x="16" y="16"/>
                </a:cxn>
                <a:cxn ang="0">
                  <a:pos x="16" y="22"/>
                </a:cxn>
                <a:cxn ang="0">
                  <a:pos x="18" y="30"/>
                </a:cxn>
                <a:cxn ang="0">
                  <a:pos x="20" y="36"/>
                </a:cxn>
                <a:cxn ang="0">
                  <a:pos x="18" y="40"/>
                </a:cxn>
                <a:cxn ang="0">
                  <a:pos x="12" y="40"/>
                </a:cxn>
                <a:cxn ang="0">
                  <a:pos x="10" y="42"/>
                </a:cxn>
                <a:cxn ang="0">
                  <a:pos x="10" y="48"/>
                </a:cxn>
                <a:cxn ang="0">
                  <a:pos x="20" y="48"/>
                </a:cxn>
                <a:cxn ang="0">
                  <a:pos x="22" y="50"/>
                </a:cxn>
                <a:cxn ang="0">
                  <a:pos x="24" y="60"/>
                </a:cxn>
                <a:cxn ang="0">
                  <a:pos x="24" y="62"/>
                </a:cxn>
                <a:cxn ang="0">
                  <a:pos x="20" y="64"/>
                </a:cxn>
                <a:cxn ang="0">
                  <a:pos x="16" y="64"/>
                </a:cxn>
                <a:cxn ang="0">
                  <a:pos x="14" y="66"/>
                </a:cxn>
                <a:cxn ang="0">
                  <a:pos x="18" y="68"/>
                </a:cxn>
                <a:cxn ang="0">
                  <a:pos x="24" y="68"/>
                </a:cxn>
              </a:cxnLst>
              <a:rect l="0" t="0" r="r" b="b"/>
              <a:pathLst>
                <a:path w="68" h="104">
                  <a:moveTo>
                    <a:pt x="24" y="68"/>
                  </a:moveTo>
                  <a:lnTo>
                    <a:pt x="24" y="68"/>
                  </a:lnTo>
                  <a:lnTo>
                    <a:pt x="28" y="68"/>
                  </a:lnTo>
                  <a:lnTo>
                    <a:pt x="28" y="70"/>
                  </a:lnTo>
                  <a:lnTo>
                    <a:pt x="28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2" y="72"/>
                  </a:lnTo>
                  <a:lnTo>
                    <a:pt x="36" y="72"/>
                  </a:lnTo>
                  <a:lnTo>
                    <a:pt x="42" y="80"/>
                  </a:lnTo>
                  <a:lnTo>
                    <a:pt x="42" y="80"/>
                  </a:lnTo>
                  <a:lnTo>
                    <a:pt x="44" y="82"/>
                  </a:lnTo>
                  <a:lnTo>
                    <a:pt x="44" y="84"/>
                  </a:lnTo>
                  <a:lnTo>
                    <a:pt x="42" y="86"/>
                  </a:lnTo>
                  <a:lnTo>
                    <a:pt x="46" y="88"/>
                  </a:lnTo>
                  <a:lnTo>
                    <a:pt x="46" y="88"/>
                  </a:lnTo>
                  <a:lnTo>
                    <a:pt x="48" y="90"/>
                  </a:lnTo>
                  <a:lnTo>
                    <a:pt x="50" y="88"/>
                  </a:lnTo>
                  <a:lnTo>
                    <a:pt x="52" y="88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4" y="100"/>
                  </a:lnTo>
                  <a:lnTo>
                    <a:pt x="58" y="104"/>
                  </a:lnTo>
                  <a:lnTo>
                    <a:pt x="62" y="104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8" y="98"/>
                  </a:lnTo>
                  <a:lnTo>
                    <a:pt x="68" y="94"/>
                  </a:lnTo>
                  <a:lnTo>
                    <a:pt x="68" y="92"/>
                  </a:lnTo>
                  <a:lnTo>
                    <a:pt x="68" y="86"/>
                  </a:lnTo>
                  <a:lnTo>
                    <a:pt x="68" y="86"/>
                  </a:lnTo>
                  <a:lnTo>
                    <a:pt x="66" y="82"/>
                  </a:lnTo>
                  <a:lnTo>
                    <a:pt x="66" y="82"/>
                  </a:lnTo>
                  <a:lnTo>
                    <a:pt x="64" y="80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68" y="68"/>
                  </a:lnTo>
                  <a:lnTo>
                    <a:pt x="66" y="68"/>
                  </a:lnTo>
                  <a:lnTo>
                    <a:pt x="62" y="68"/>
                  </a:lnTo>
                  <a:lnTo>
                    <a:pt x="62" y="66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60" y="60"/>
                  </a:lnTo>
                  <a:lnTo>
                    <a:pt x="58" y="60"/>
                  </a:lnTo>
                  <a:lnTo>
                    <a:pt x="54" y="60"/>
                  </a:lnTo>
                  <a:lnTo>
                    <a:pt x="52" y="58"/>
                  </a:lnTo>
                  <a:lnTo>
                    <a:pt x="52" y="58"/>
                  </a:lnTo>
                  <a:lnTo>
                    <a:pt x="50" y="56"/>
                  </a:lnTo>
                  <a:lnTo>
                    <a:pt x="44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40" y="54"/>
                  </a:lnTo>
                  <a:lnTo>
                    <a:pt x="42" y="52"/>
                  </a:lnTo>
                  <a:lnTo>
                    <a:pt x="48" y="50"/>
                  </a:lnTo>
                  <a:lnTo>
                    <a:pt x="54" y="54"/>
                  </a:lnTo>
                  <a:lnTo>
                    <a:pt x="54" y="54"/>
                  </a:lnTo>
                  <a:lnTo>
                    <a:pt x="58" y="56"/>
                  </a:lnTo>
                  <a:lnTo>
                    <a:pt x="60" y="56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8" y="42"/>
                  </a:lnTo>
                  <a:lnTo>
                    <a:pt x="46" y="36"/>
                  </a:lnTo>
                  <a:lnTo>
                    <a:pt x="42" y="30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4" y="20"/>
                  </a:lnTo>
                  <a:lnTo>
                    <a:pt x="28" y="20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6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2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18" y="40"/>
                  </a:lnTo>
                  <a:lnTo>
                    <a:pt x="14" y="40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6"/>
                  </a:lnTo>
                  <a:lnTo>
                    <a:pt x="10" y="48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0" y="6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6" y="68"/>
                  </a:lnTo>
                  <a:lnTo>
                    <a:pt x="18" y="68"/>
                  </a:lnTo>
                  <a:lnTo>
                    <a:pt x="24" y="68"/>
                  </a:lnTo>
                  <a:lnTo>
                    <a:pt x="24" y="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38" name="Freeform 6036"/>
            <p:cNvSpPr>
              <a:spLocks/>
            </p:cNvSpPr>
            <p:nvPr/>
          </p:nvSpPr>
          <p:spPr bwMode="auto">
            <a:xfrm>
              <a:off x="5345655" y="1964592"/>
              <a:ext cx="9823" cy="7858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0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18" y="2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0" h="16">
                  <a:moveTo>
                    <a:pt x="16" y="0"/>
                  </a:moveTo>
                  <a:lnTo>
                    <a:pt x="16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39" name="Freeform 6038"/>
            <p:cNvSpPr>
              <a:spLocks/>
            </p:cNvSpPr>
            <p:nvPr/>
          </p:nvSpPr>
          <p:spPr bwMode="auto">
            <a:xfrm>
              <a:off x="5332886" y="1940036"/>
              <a:ext cx="13752" cy="27502"/>
            </a:xfrm>
            <a:custGeom>
              <a:avLst/>
              <a:gdLst/>
              <a:ahLst/>
              <a:cxnLst>
                <a:cxn ang="0">
                  <a:pos x="26" y="22"/>
                </a:cxn>
                <a:cxn ang="0">
                  <a:pos x="26" y="22"/>
                </a:cxn>
                <a:cxn ang="0">
                  <a:pos x="28" y="14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14" y="30"/>
                </a:cxn>
                <a:cxn ang="0">
                  <a:pos x="14" y="34"/>
                </a:cxn>
                <a:cxn ang="0">
                  <a:pos x="14" y="34"/>
                </a:cxn>
                <a:cxn ang="0">
                  <a:pos x="12" y="34"/>
                </a:cxn>
                <a:cxn ang="0">
                  <a:pos x="12" y="34"/>
                </a:cxn>
                <a:cxn ang="0">
                  <a:pos x="8" y="34"/>
                </a:cxn>
                <a:cxn ang="0">
                  <a:pos x="6" y="38"/>
                </a:cxn>
                <a:cxn ang="0">
                  <a:pos x="4" y="44"/>
                </a:cxn>
                <a:cxn ang="0">
                  <a:pos x="8" y="54"/>
                </a:cxn>
                <a:cxn ang="0">
                  <a:pos x="8" y="54"/>
                </a:cxn>
                <a:cxn ang="0">
                  <a:pos x="10" y="56"/>
                </a:cxn>
                <a:cxn ang="0">
                  <a:pos x="10" y="56"/>
                </a:cxn>
                <a:cxn ang="0">
                  <a:pos x="12" y="52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18" y="54"/>
                </a:cxn>
                <a:cxn ang="0">
                  <a:pos x="18" y="54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2"/>
                </a:cxn>
                <a:cxn ang="0">
                  <a:pos x="22" y="38"/>
                </a:cxn>
                <a:cxn ang="0">
                  <a:pos x="24" y="32"/>
                </a:cxn>
                <a:cxn ang="0">
                  <a:pos x="26" y="22"/>
                </a:cxn>
                <a:cxn ang="0">
                  <a:pos x="26" y="22"/>
                </a:cxn>
              </a:cxnLst>
              <a:rect l="0" t="0" r="r" b="b"/>
              <a:pathLst>
                <a:path w="28" h="56">
                  <a:moveTo>
                    <a:pt x="26" y="22"/>
                  </a:moveTo>
                  <a:lnTo>
                    <a:pt x="26" y="22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14" y="30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8" y="34"/>
                  </a:lnTo>
                  <a:lnTo>
                    <a:pt x="6" y="38"/>
                  </a:lnTo>
                  <a:lnTo>
                    <a:pt x="4" y="44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2" y="52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2"/>
                  </a:lnTo>
                  <a:lnTo>
                    <a:pt x="22" y="38"/>
                  </a:lnTo>
                  <a:lnTo>
                    <a:pt x="24" y="32"/>
                  </a:lnTo>
                  <a:lnTo>
                    <a:pt x="26" y="22"/>
                  </a:lnTo>
                  <a:lnTo>
                    <a:pt x="26" y="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40" name="Freeform 6039"/>
            <p:cNvSpPr>
              <a:spLocks/>
            </p:cNvSpPr>
            <p:nvPr/>
          </p:nvSpPr>
          <p:spPr bwMode="auto">
            <a:xfrm>
              <a:off x="5290649" y="1898783"/>
              <a:ext cx="34379" cy="25538"/>
            </a:xfrm>
            <a:custGeom>
              <a:avLst/>
              <a:gdLst/>
              <a:ahLst/>
              <a:cxnLst>
                <a:cxn ang="0">
                  <a:pos x="36" y="40"/>
                </a:cxn>
                <a:cxn ang="0">
                  <a:pos x="36" y="40"/>
                </a:cxn>
                <a:cxn ang="0">
                  <a:pos x="34" y="34"/>
                </a:cxn>
                <a:cxn ang="0">
                  <a:pos x="36" y="32"/>
                </a:cxn>
                <a:cxn ang="0">
                  <a:pos x="40" y="34"/>
                </a:cxn>
                <a:cxn ang="0">
                  <a:pos x="50" y="40"/>
                </a:cxn>
                <a:cxn ang="0">
                  <a:pos x="50" y="40"/>
                </a:cxn>
                <a:cxn ang="0">
                  <a:pos x="60" y="48"/>
                </a:cxn>
                <a:cxn ang="0">
                  <a:pos x="66" y="48"/>
                </a:cxn>
                <a:cxn ang="0">
                  <a:pos x="68" y="48"/>
                </a:cxn>
                <a:cxn ang="0">
                  <a:pos x="70" y="46"/>
                </a:cxn>
                <a:cxn ang="0">
                  <a:pos x="68" y="40"/>
                </a:cxn>
                <a:cxn ang="0">
                  <a:pos x="68" y="40"/>
                </a:cxn>
                <a:cxn ang="0">
                  <a:pos x="64" y="30"/>
                </a:cxn>
                <a:cxn ang="0">
                  <a:pos x="64" y="26"/>
                </a:cxn>
                <a:cxn ang="0">
                  <a:pos x="64" y="22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6"/>
                </a:cxn>
                <a:cxn ang="0">
                  <a:pos x="56" y="10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8" y="4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4" y="24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4" y="30"/>
                </a:cxn>
                <a:cxn ang="0">
                  <a:pos x="14" y="32"/>
                </a:cxn>
                <a:cxn ang="0">
                  <a:pos x="14" y="36"/>
                </a:cxn>
                <a:cxn ang="0">
                  <a:pos x="16" y="42"/>
                </a:cxn>
                <a:cxn ang="0">
                  <a:pos x="18" y="46"/>
                </a:cxn>
                <a:cxn ang="0">
                  <a:pos x="24" y="52"/>
                </a:cxn>
                <a:cxn ang="0">
                  <a:pos x="24" y="52"/>
                </a:cxn>
                <a:cxn ang="0">
                  <a:pos x="28" y="52"/>
                </a:cxn>
                <a:cxn ang="0">
                  <a:pos x="34" y="50"/>
                </a:cxn>
                <a:cxn ang="0">
                  <a:pos x="38" y="46"/>
                </a:cxn>
                <a:cxn ang="0">
                  <a:pos x="38" y="42"/>
                </a:cxn>
                <a:cxn ang="0">
                  <a:pos x="36" y="40"/>
                </a:cxn>
                <a:cxn ang="0">
                  <a:pos x="36" y="40"/>
                </a:cxn>
              </a:cxnLst>
              <a:rect l="0" t="0" r="r" b="b"/>
              <a:pathLst>
                <a:path w="70" h="52">
                  <a:moveTo>
                    <a:pt x="36" y="40"/>
                  </a:moveTo>
                  <a:lnTo>
                    <a:pt x="36" y="40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40" y="34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60" y="48"/>
                  </a:lnTo>
                  <a:lnTo>
                    <a:pt x="66" y="48"/>
                  </a:lnTo>
                  <a:lnTo>
                    <a:pt x="68" y="48"/>
                  </a:lnTo>
                  <a:lnTo>
                    <a:pt x="70" y="46"/>
                  </a:lnTo>
                  <a:lnTo>
                    <a:pt x="68" y="40"/>
                  </a:lnTo>
                  <a:lnTo>
                    <a:pt x="68" y="40"/>
                  </a:lnTo>
                  <a:lnTo>
                    <a:pt x="64" y="30"/>
                  </a:lnTo>
                  <a:lnTo>
                    <a:pt x="64" y="2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6"/>
                  </a:lnTo>
                  <a:lnTo>
                    <a:pt x="56" y="1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8" y="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4" y="36"/>
                  </a:lnTo>
                  <a:lnTo>
                    <a:pt x="16" y="42"/>
                  </a:lnTo>
                  <a:lnTo>
                    <a:pt x="18" y="46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8" y="52"/>
                  </a:lnTo>
                  <a:lnTo>
                    <a:pt x="34" y="50"/>
                  </a:lnTo>
                  <a:lnTo>
                    <a:pt x="38" y="46"/>
                  </a:lnTo>
                  <a:lnTo>
                    <a:pt x="38" y="42"/>
                  </a:lnTo>
                  <a:lnTo>
                    <a:pt x="36" y="40"/>
                  </a:lnTo>
                  <a:lnTo>
                    <a:pt x="36" y="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41" name="Freeform 6040"/>
            <p:cNvSpPr>
              <a:spLocks/>
            </p:cNvSpPr>
            <p:nvPr/>
          </p:nvSpPr>
          <p:spPr bwMode="auto">
            <a:xfrm>
              <a:off x="4960612" y="1892890"/>
              <a:ext cx="23574" cy="14733"/>
            </a:xfrm>
            <a:custGeom>
              <a:avLst/>
              <a:gdLst/>
              <a:ahLst/>
              <a:cxnLst>
                <a:cxn ang="0">
                  <a:pos x="28" y="6"/>
                </a:cxn>
                <a:cxn ang="0">
                  <a:pos x="28" y="6"/>
                </a:cxn>
                <a:cxn ang="0">
                  <a:pos x="24" y="2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10"/>
                </a:cxn>
                <a:cxn ang="0">
                  <a:pos x="14" y="12"/>
                </a:cxn>
                <a:cxn ang="0">
                  <a:pos x="10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14" y="30"/>
                </a:cxn>
                <a:cxn ang="0">
                  <a:pos x="18" y="28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24" y="22"/>
                </a:cxn>
                <a:cxn ang="0">
                  <a:pos x="28" y="20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44" y="16"/>
                </a:cxn>
                <a:cxn ang="0">
                  <a:pos x="48" y="14"/>
                </a:cxn>
                <a:cxn ang="0">
                  <a:pos x="48" y="12"/>
                </a:cxn>
                <a:cxn ang="0">
                  <a:pos x="44" y="6"/>
                </a:cxn>
                <a:cxn ang="0">
                  <a:pos x="44" y="6"/>
                </a:cxn>
                <a:cxn ang="0">
                  <a:pos x="42" y="4"/>
                </a:cxn>
                <a:cxn ang="0">
                  <a:pos x="40" y="2"/>
                </a:cxn>
                <a:cxn ang="0">
                  <a:pos x="36" y="4"/>
                </a:cxn>
                <a:cxn ang="0">
                  <a:pos x="32" y="6"/>
                </a:cxn>
                <a:cxn ang="0">
                  <a:pos x="30" y="8"/>
                </a:cxn>
                <a:cxn ang="0">
                  <a:pos x="28" y="6"/>
                </a:cxn>
                <a:cxn ang="0">
                  <a:pos x="28" y="6"/>
                </a:cxn>
              </a:cxnLst>
              <a:rect l="0" t="0" r="r" b="b"/>
              <a:pathLst>
                <a:path w="48" h="30">
                  <a:moveTo>
                    <a:pt x="28" y="6"/>
                  </a:moveTo>
                  <a:lnTo>
                    <a:pt x="28" y="6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10"/>
                  </a:lnTo>
                  <a:lnTo>
                    <a:pt x="14" y="12"/>
                  </a:lnTo>
                  <a:lnTo>
                    <a:pt x="10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14" y="30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2"/>
                  </a:lnTo>
                  <a:lnTo>
                    <a:pt x="28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44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2" y="4"/>
                  </a:lnTo>
                  <a:lnTo>
                    <a:pt x="40" y="2"/>
                  </a:lnTo>
                  <a:lnTo>
                    <a:pt x="36" y="4"/>
                  </a:lnTo>
                  <a:lnTo>
                    <a:pt x="32" y="6"/>
                  </a:lnTo>
                  <a:lnTo>
                    <a:pt x="30" y="8"/>
                  </a:lnTo>
                  <a:lnTo>
                    <a:pt x="28" y="6"/>
                  </a:lnTo>
                  <a:lnTo>
                    <a:pt x="28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42" name="Freeform 6041"/>
            <p:cNvSpPr>
              <a:spLocks/>
            </p:cNvSpPr>
            <p:nvPr/>
          </p:nvSpPr>
          <p:spPr bwMode="auto">
            <a:xfrm>
              <a:off x="5409502" y="2000934"/>
              <a:ext cx="7858" cy="7858"/>
            </a:xfrm>
            <a:custGeom>
              <a:avLst/>
              <a:gdLst/>
              <a:ahLst/>
              <a:cxnLst>
                <a:cxn ang="0">
                  <a:pos x="6" y="14"/>
                </a:cxn>
                <a:cxn ang="0">
                  <a:pos x="6" y="14"/>
                </a:cxn>
                <a:cxn ang="0">
                  <a:pos x="12" y="8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2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4" y="16"/>
                </a:cxn>
                <a:cxn ang="0">
                  <a:pos x="6" y="14"/>
                </a:cxn>
                <a:cxn ang="0">
                  <a:pos x="6" y="14"/>
                </a:cxn>
              </a:cxnLst>
              <a:rect l="0" t="0" r="r" b="b"/>
              <a:pathLst>
                <a:path w="16" h="16">
                  <a:moveTo>
                    <a:pt x="6" y="14"/>
                  </a:moveTo>
                  <a:lnTo>
                    <a:pt x="6" y="14"/>
                  </a:lnTo>
                  <a:lnTo>
                    <a:pt x="12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6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43" name="Freeform 6042"/>
            <p:cNvSpPr>
              <a:spLocks/>
            </p:cNvSpPr>
            <p:nvPr/>
          </p:nvSpPr>
          <p:spPr bwMode="auto">
            <a:xfrm>
              <a:off x="5358424" y="2023525"/>
              <a:ext cx="28485" cy="31431"/>
            </a:xfrm>
            <a:custGeom>
              <a:avLst/>
              <a:gdLst/>
              <a:ahLst/>
              <a:cxnLst>
                <a:cxn ang="0">
                  <a:pos x="44" y="58"/>
                </a:cxn>
                <a:cxn ang="0">
                  <a:pos x="50" y="54"/>
                </a:cxn>
                <a:cxn ang="0">
                  <a:pos x="50" y="32"/>
                </a:cxn>
                <a:cxn ang="0">
                  <a:pos x="52" y="24"/>
                </a:cxn>
                <a:cxn ang="0">
                  <a:pos x="58" y="8"/>
                </a:cxn>
                <a:cxn ang="0">
                  <a:pos x="56" y="4"/>
                </a:cxn>
                <a:cxn ang="0">
                  <a:pos x="56" y="6"/>
                </a:cxn>
                <a:cxn ang="0">
                  <a:pos x="44" y="10"/>
                </a:cxn>
                <a:cxn ang="0">
                  <a:pos x="40" y="10"/>
                </a:cxn>
                <a:cxn ang="0">
                  <a:pos x="42" y="14"/>
                </a:cxn>
                <a:cxn ang="0">
                  <a:pos x="42" y="24"/>
                </a:cxn>
                <a:cxn ang="0">
                  <a:pos x="32" y="34"/>
                </a:cxn>
                <a:cxn ang="0">
                  <a:pos x="24" y="34"/>
                </a:cxn>
                <a:cxn ang="0">
                  <a:pos x="20" y="32"/>
                </a:cxn>
                <a:cxn ang="0">
                  <a:pos x="26" y="28"/>
                </a:cxn>
                <a:cxn ang="0">
                  <a:pos x="32" y="26"/>
                </a:cxn>
                <a:cxn ang="0">
                  <a:pos x="38" y="16"/>
                </a:cxn>
                <a:cxn ang="0">
                  <a:pos x="34" y="10"/>
                </a:cxn>
                <a:cxn ang="0">
                  <a:pos x="28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6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4" y="28"/>
                </a:cxn>
                <a:cxn ang="0">
                  <a:pos x="6" y="36"/>
                </a:cxn>
                <a:cxn ang="0">
                  <a:pos x="8" y="42"/>
                </a:cxn>
                <a:cxn ang="0">
                  <a:pos x="10" y="46"/>
                </a:cxn>
                <a:cxn ang="0">
                  <a:pos x="16" y="44"/>
                </a:cxn>
                <a:cxn ang="0">
                  <a:pos x="24" y="48"/>
                </a:cxn>
                <a:cxn ang="0">
                  <a:pos x="22" y="52"/>
                </a:cxn>
                <a:cxn ang="0">
                  <a:pos x="18" y="50"/>
                </a:cxn>
                <a:cxn ang="0">
                  <a:pos x="16" y="54"/>
                </a:cxn>
                <a:cxn ang="0">
                  <a:pos x="20" y="56"/>
                </a:cxn>
                <a:cxn ang="0">
                  <a:pos x="24" y="62"/>
                </a:cxn>
                <a:cxn ang="0">
                  <a:pos x="30" y="64"/>
                </a:cxn>
                <a:cxn ang="0">
                  <a:pos x="36" y="64"/>
                </a:cxn>
                <a:cxn ang="0">
                  <a:pos x="40" y="60"/>
                </a:cxn>
                <a:cxn ang="0">
                  <a:pos x="44" y="58"/>
                </a:cxn>
              </a:cxnLst>
              <a:rect l="0" t="0" r="r" b="b"/>
              <a:pathLst>
                <a:path w="58" h="64">
                  <a:moveTo>
                    <a:pt x="44" y="58"/>
                  </a:moveTo>
                  <a:lnTo>
                    <a:pt x="44" y="58"/>
                  </a:lnTo>
                  <a:lnTo>
                    <a:pt x="48" y="56"/>
                  </a:lnTo>
                  <a:lnTo>
                    <a:pt x="50" y="54"/>
                  </a:lnTo>
                  <a:lnTo>
                    <a:pt x="50" y="44"/>
                  </a:lnTo>
                  <a:lnTo>
                    <a:pt x="50" y="32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8" y="8"/>
                  </a:lnTo>
                  <a:lnTo>
                    <a:pt x="58" y="4"/>
                  </a:lnTo>
                  <a:lnTo>
                    <a:pt x="56" y="4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4" y="10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4" y="20"/>
                  </a:lnTo>
                  <a:lnTo>
                    <a:pt x="42" y="24"/>
                  </a:lnTo>
                  <a:lnTo>
                    <a:pt x="40" y="30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24" y="34"/>
                  </a:lnTo>
                  <a:lnTo>
                    <a:pt x="20" y="34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32" y="26"/>
                  </a:lnTo>
                  <a:lnTo>
                    <a:pt x="38" y="22"/>
                  </a:lnTo>
                  <a:lnTo>
                    <a:pt x="38" y="16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0" y="6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4"/>
                  </a:lnTo>
                  <a:lnTo>
                    <a:pt x="6" y="36"/>
                  </a:lnTo>
                  <a:lnTo>
                    <a:pt x="6" y="38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6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20" y="46"/>
                  </a:lnTo>
                  <a:lnTo>
                    <a:pt x="24" y="48"/>
                  </a:lnTo>
                  <a:lnTo>
                    <a:pt x="26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20" y="56"/>
                  </a:lnTo>
                  <a:lnTo>
                    <a:pt x="20" y="56"/>
                  </a:lnTo>
                  <a:lnTo>
                    <a:pt x="22" y="60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4" y="58"/>
                  </a:lnTo>
                  <a:lnTo>
                    <a:pt x="44" y="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44" name="Freeform 6043"/>
            <p:cNvSpPr>
              <a:spLocks/>
            </p:cNvSpPr>
            <p:nvPr/>
          </p:nvSpPr>
          <p:spPr bwMode="auto">
            <a:xfrm>
              <a:off x="5452721" y="2123712"/>
              <a:ext cx="102154" cy="72685"/>
            </a:xfrm>
            <a:custGeom>
              <a:avLst/>
              <a:gdLst/>
              <a:ahLst/>
              <a:cxnLst>
                <a:cxn ang="0">
                  <a:pos x="196" y="148"/>
                </a:cxn>
                <a:cxn ang="0">
                  <a:pos x="206" y="146"/>
                </a:cxn>
                <a:cxn ang="0">
                  <a:pos x="208" y="144"/>
                </a:cxn>
                <a:cxn ang="0">
                  <a:pos x="202" y="130"/>
                </a:cxn>
                <a:cxn ang="0">
                  <a:pos x="200" y="124"/>
                </a:cxn>
                <a:cxn ang="0">
                  <a:pos x="192" y="116"/>
                </a:cxn>
                <a:cxn ang="0">
                  <a:pos x="180" y="94"/>
                </a:cxn>
                <a:cxn ang="0">
                  <a:pos x="172" y="90"/>
                </a:cxn>
                <a:cxn ang="0">
                  <a:pos x="144" y="76"/>
                </a:cxn>
                <a:cxn ang="0">
                  <a:pos x="144" y="70"/>
                </a:cxn>
                <a:cxn ang="0">
                  <a:pos x="138" y="60"/>
                </a:cxn>
                <a:cxn ang="0">
                  <a:pos x="122" y="38"/>
                </a:cxn>
                <a:cxn ang="0">
                  <a:pos x="110" y="30"/>
                </a:cxn>
                <a:cxn ang="0">
                  <a:pos x="52" y="14"/>
                </a:cxn>
                <a:cxn ang="0">
                  <a:pos x="36" y="4"/>
                </a:cxn>
                <a:cxn ang="0">
                  <a:pos x="8" y="0"/>
                </a:cxn>
                <a:cxn ang="0">
                  <a:pos x="0" y="4"/>
                </a:cxn>
                <a:cxn ang="0">
                  <a:pos x="14" y="20"/>
                </a:cxn>
                <a:cxn ang="0">
                  <a:pos x="24" y="20"/>
                </a:cxn>
                <a:cxn ang="0">
                  <a:pos x="40" y="20"/>
                </a:cxn>
                <a:cxn ang="0">
                  <a:pos x="30" y="22"/>
                </a:cxn>
                <a:cxn ang="0">
                  <a:pos x="22" y="30"/>
                </a:cxn>
                <a:cxn ang="0">
                  <a:pos x="26" y="34"/>
                </a:cxn>
                <a:cxn ang="0">
                  <a:pos x="22" y="42"/>
                </a:cxn>
                <a:cxn ang="0">
                  <a:pos x="22" y="44"/>
                </a:cxn>
                <a:cxn ang="0">
                  <a:pos x="30" y="42"/>
                </a:cxn>
                <a:cxn ang="0">
                  <a:pos x="40" y="44"/>
                </a:cxn>
                <a:cxn ang="0">
                  <a:pos x="44" y="46"/>
                </a:cxn>
                <a:cxn ang="0">
                  <a:pos x="50" y="42"/>
                </a:cxn>
                <a:cxn ang="0">
                  <a:pos x="52" y="46"/>
                </a:cxn>
                <a:cxn ang="0">
                  <a:pos x="50" y="56"/>
                </a:cxn>
                <a:cxn ang="0">
                  <a:pos x="54" y="60"/>
                </a:cxn>
                <a:cxn ang="0">
                  <a:pos x="68" y="52"/>
                </a:cxn>
                <a:cxn ang="0">
                  <a:pos x="72" y="58"/>
                </a:cxn>
                <a:cxn ang="0">
                  <a:pos x="82" y="68"/>
                </a:cxn>
                <a:cxn ang="0">
                  <a:pos x="80" y="72"/>
                </a:cxn>
                <a:cxn ang="0">
                  <a:pos x="76" y="84"/>
                </a:cxn>
                <a:cxn ang="0">
                  <a:pos x="94" y="84"/>
                </a:cxn>
                <a:cxn ang="0">
                  <a:pos x="100" y="90"/>
                </a:cxn>
                <a:cxn ang="0">
                  <a:pos x="106" y="96"/>
                </a:cxn>
                <a:cxn ang="0">
                  <a:pos x="108" y="104"/>
                </a:cxn>
                <a:cxn ang="0">
                  <a:pos x="122" y="112"/>
                </a:cxn>
                <a:cxn ang="0">
                  <a:pos x="132" y="112"/>
                </a:cxn>
                <a:cxn ang="0">
                  <a:pos x="134" y="116"/>
                </a:cxn>
                <a:cxn ang="0">
                  <a:pos x="136" y="126"/>
                </a:cxn>
                <a:cxn ang="0">
                  <a:pos x="154" y="136"/>
                </a:cxn>
                <a:cxn ang="0">
                  <a:pos x="176" y="144"/>
                </a:cxn>
              </a:cxnLst>
              <a:rect l="0" t="0" r="r" b="b"/>
              <a:pathLst>
                <a:path w="208" h="148">
                  <a:moveTo>
                    <a:pt x="186" y="148"/>
                  </a:moveTo>
                  <a:lnTo>
                    <a:pt x="186" y="148"/>
                  </a:lnTo>
                  <a:lnTo>
                    <a:pt x="196" y="148"/>
                  </a:lnTo>
                  <a:lnTo>
                    <a:pt x="200" y="148"/>
                  </a:lnTo>
                  <a:lnTo>
                    <a:pt x="202" y="146"/>
                  </a:lnTo>
                  <a:lnTo>
                    <a:pt x="206" y="146"/>
                  </a:lnTo>
                  <a:lnTo>
                    <a:pt x="206" y="146"/>
                  </a:lnTo>
                  <a:lnTo>
                    <a:pt x="208" y="146"/>
                  </a:lnTo>
                  <a:lnTo>
                    <a:pt x="208" y="144"/>
                  </a:lnTo>
                  <a:lnTo>
                    <a:pt x="208" y="140"/>
                  </a:lnTo>
                  <a:lnTo>
                    <a:pt x="206" y="134"/>
                  </a:lnTo>
                  <a:lnTo>
                    <a:pt x="202" y="130"/>
                  </a:lnTo>
                  <a:lnTo>
                    <a:pt x="202" y="130"/>
                  </a:lnTo>
                  <a:lnTo>
                    <a:pt x="200" y="128"/>
                  </a:lnTo>
                  <a:lnTo>
                    <a:pt x="200" y="124"/>
                  </a:lnTo>
                  <a:lnTo>
                    <a:pt x="198" y="120"/>
                  </a:lnTo>
                  <a:lnTo>
                    <a:pt x="192" y="116"/>
                  </a:lnTo>
                  <a:lnTo>
                    <a:pt x="192" y="116"/>
                  </a:lnTo>
                  <a:lnTo>
                    <a:pt x="188" y="110"/>
                  </a:lnTo>
                  <a:lnTo>
                    <a:pt x="184" y="102"/>
                  </a:lnTo>
                  <a:lnTo>
                    <a:pt x="180" y="94"/>
                  </a:lnTo>
                  <a:lnTo>
                    <a:pt x="176" y="92"/>
                  </a:lnTo>
                  <a:lnTo>
                    <a:pt x="172" y="90"/>
                  </a:lnTo>
                  <a:lnTo>
                    <a:pt x="172" y="90"/>
                  </a:lnTo>
                  <a:lnTo>
                    <a:pt x="160" y="86"/>
                  </a:lnTo>
                  <a:lnTo>
                    <a:pt x="150" y="80"/>
                  </a:lnTo>
                  <a:lnTo>
                    <a:pt x="144" y="76"/>
                  </a:lnTo>
                  <a:lnTo>
                    <a:pt x="144" y="72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4" y="68"/>
                  </a:lnTo>
                  <a:lnTo>
                    <a:pt x="144" y="64"/>
                  </a:lnTo>
                  <a:lnTo>
                    <a:pt x="138" y="60"/>
                  </a:lnTo>
                  <a:lnTo>
                    <a:pt x="130" y="52"/>
                  </a:lnTo>
                  <a:lnTo>
                    <a:pt x="126" y="46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18" y="34"/>
                  </a:lnTo>
                  <a:lnTo>
                    <a:pt x="110" y="30"/>
                  </a:lnTo>
                  <a:lnTo>
                    <a:pt x="86" y="22"/>
                  </a:lnTo>
                  <a:lnTo>
                    <a:pt x="62" y="18"/>
                  </a:lnTo>
                  <a:lnTo>
                    <a:pt x="52" y="14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36" y="4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14" y="20"/>
                  </a:lnTo>
                  <a:lnTo>
                    <a:pt x="18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32" y="18"/>
                  </a:lnTo>
                  <a:lnTo>
                    <a:pt x="38" y="18"/>
                  </a:lnTo>
                  <a:lnTo>
                    <a:pt x="40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0" y="22"/>
                  </a:lnTo>
                  <a:lnTo>
                    <a:pt x="24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6" y="34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2" y="42"/>
                  </a:lnTo>
                  <a:lnTo>
                    <a:pt x="20" y="42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6" y="46"/>
                  </a:lnTo>
                  <a:lnTo>
                    <a:pt x="30" y="42"/>
                  </a:lnTo>
                  <a:lnTo>
                    <a:pt x="36" y="42"/>
                  </a:lnTo>
                  <a:lnTo>
                    <a:pt x="38" y="42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2" y="48"/>
                  </a:lnTo>
                  <a:lnTo>
                    <a:pt x="44" y="46"/>
                  </a:lnTo>
                  <a:lnTo>
                    <a:pt x="46" y="42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2"/>
                  </a:lnTo>
                  <a:lnTo>
                    <a:pt x="52" y="44"/>
                  </a:lnTo>
                  <a:lnTo>
                    <a:pt x="52" y="46"/>
                  </a:lnTo>
                  <a:lnTo>
                    <a:pt x="52" y="50"/>
                  </a:lnTo>
                  <a:lnTo>
                    <a:pt x="50" y="54"/>
                  </a:lnTo>
                  <a:lnTo>
                    <a:pt x="50" y="56"/>
                  </a:lnTo>
                  <a:lnTo>
                    <a:pt x="52" y="58"/>
                  </a:lnTo>
                  <a:lnTo>
                    <a:pt x="52" y="58"/>
                  </a:lnTo>
                  <a:lnTo>
                    <a:pt x="54" y="60"/>
                  </a:lnTo>
                  <a:lnTo>
                    <a:pt x="56" y="58"/>
                  </a:lnTo>
                  <a:lnTo>
                    <a:pt x="62" y="56"/>
                  </a:lnTo>
                  <a:lnTo>
                    <a:pt x="68" y="52"/>
                  </a:lnTo>
                  <a:lnTo>
                    <a:pt x="70" y="54"/>
                  </a:lnTo>
                  <a:lnTo>
                    <a:pt x="72" y="58"/>
                  </a:lnTo>
                  <a:lnTo>
                    <a:pt x="72" y="58"/>
                  </a:lnTo>
                  <a:lnTo>
                    <a:pt x="74" y="62"/>
                  </a:lnTo>
                  <a:lnTo>
                    <a:pt x="76" y="66"/>
                  </a:lnTo>
                  <a:lnTo>
                    <a:pt x="82" y="68"/>
                  </a:lnTo>
                  <a:lnTo>
                    <a:pt x="84" y="70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74" y="76"/>
                  </a:lnTo>
                  <a:lnTo>
                    <a:pt x="74" y="82"/>
                  </a:lnTo>
                  <a:lnTo>
                    <a:pt x="76" y="84"/>
                  </a:lnTo>
                  <a:lnTo>
                    <a:pt x="82" y="86"/>
                  </a:lnTo>
                  <a:lnTo>
                    <a:pt x="82" y="86"/>
                  </a:lnTo>
                  <a:lnTo>
                    <a:pt x="94" y="84"/>
                  </a:lnTo>
                  <a:lnTo>
                    <a:pt x="96" y="86"/>
                  </a:lnTo>
                  <a:lnTo>
                    <a:pt x="100" y="90"/>
                  </a:lnTo>
                  <a:lnTo>
                    <a:pt x="100" y="90"/>
                  </a:lnTo>
                  <a:lnTo>
                    <a:pt x="102" y="92"/>
                  </a:lnTo>
                  <a:lnTo>
                    <a:pt x="104" y="94"/>
                  </a:lnTo>
                  <a:lnTo>
                    <a:pt x="106" y="96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8" y="104"/>
                  </a:lnTo>
                  <a:lnTo>
                    <a:pt x="110" y="110"/>
                  </a:lnTo>
                  <a:lnTo>
                    <a:pt x="116" y="112"/>
                  </a:lnTo>
                  <a:lnTo>
                    <a:pt x="122" y="112"/>
                  </a:lnTo>
                  <a:lnTo>
                    <a:pt x="122" y="112"/>
                  </a:lnTo>
                  <a:lnTo>
                    <a:pt x="128" y="110"/>
                  </a:lnTo>
                  <a:lnTo>
                    <a:pt x="132" y="112"/>
                  </a:lnTo>
                  <a:lnTo>
                    <a:pt x="136" y="112"/>
                  </a:lnTo>
                  <a:lnTo>
                    <a:pt x="134" y="116"/>
                  </a:lnTo>
                  <a:lnTo>
                    <a:pt x="134" y="116"/>
                  </a:lnTo>
                  <a:lnTo>
                    <a:pt x="132" y="118"/>
                  </a:lnTo>
                  <a:lnTo>
                    <a:pt x="132" y="120"/>
                  </a:lnTo>
                  <a:lnTo>
                    <a:pt x="136" y="126"/>
                  </a:lnTo>
                  <a:lnTo>
                    <a:pt x="144" y="132"/>
                  </a:lnTo>
                  <a:lnTo>
                    <a:pt x="154" y="136"/>
                  </a:lnTo>
                  <a:lnTo>
                    <a:pt x="154" y="136"/>
                  </a:lnTo>
                  <a:lnTo>
                    <a:pt x="164" y="138"/>
                  </a:lnTo>
                  <a:lnTo>
                    <a:pt x="170" y="140"/>
                  </a:lnTo>
                  <a:lnTo>
                    <a:pt x="176" y="144"/>
                  </a:lnTo>
                  <a:lnTo>
                    <a:pt x="186" y="148"/>
                  </a:lnTo>
                  <a:lnTo>
                    <a:pt x="186" y="14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45" name="Freeform 6044"/>
            <p:cNvSpPr>
              <a:spLocks/>
            </p:cNvSpPr>
            <p:nvPr/>
          </p:nvSpPr>
          <p:spPr bwMode="auto">
            <a:xfrm>
              <a:off x="5436022" y="2051028"/>
              <a:ext cx="12769" cy="2062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6" y="8"/>
                </a:cxn>
                <a:cxn ang="0">
                  <a:pos x="6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2" y="18"/>
                </a:cxn>
                <a:cxn ang="0">
                  <a:pos x="0" y="22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10" y="20"/>
                </a:cxn>
                <a:cxn ang="0">
                  <a:pos x="12" y="18"/>
                </a:cxn>
                <a:cxn ang="0">
                  <a:pos x="12" y="16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6" y="18"/>
                </a:cxn>
                <a:cxn ang="0">
                  <a:pos x="16" y="20"/>
                </a:cxn>
                <a:cxn ang="0">
                  <a:pos x="10" y="24"/>
                </a:cxn>
                <a:cxn ang="0">
                  <a:pos x="6" y="28"/>
                </a:cxn>
                <a:cxn ang="0">
                  <a:pos x="4" y="30"/>
                </a:cxn>
                <a:cxn ang="0">
                  <a:pos x="4" y="32"/>
                </a:cxn>
                <a:cxn ang="0">
                  <a:pos x="4" y="32"/>
                </a:cxn>
                <a:cxn ang="0">
                  <a:pos x="8" y="36"/>
                </a:cxn>
                <a:cxn ang="0">
                  <a:pos x="10" y="38"/>
                </a:cxn>
                <a:cxn ang="0">
                  <a:pos x="14" y="36"/>
                </a:cxn>
                <a:cxn ang="0">
                  <a:pos x="18" y="32"/>
                </a:cxn>
                <a:cxn ang="0">
                  <a:pos x="18" y="32"/>
                </a:cxn>
                <a:cxn ang="0">
                  <a:pos x="18" y="30"/>
                </a:cxn>
                <a:cxn ang="0">
                  <a:pos x="20" y="34"/>
                </a:cxn>
                <a:cxn ang="0">
                  <a:pos x="20" y="38"/>
                </a:cxn>
                <a:cxn ang="0">
                  <a:pos x="20" y="40"/>
                </a:cxn>
                <a:cxn ang="0">
                  <a:pos x="22" y="42"/>
                </a:cxn>
                <a:cxn ang="0">
                  <a:pos x="22" y="42"/>
                </a:cxn>
                <a:cxn ang="0">
                  <a:pos x="24" y="42"/>
                </a:cxn>
                <a:cxn ang="0">
                  <a:pos x="26" y="38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26" y="18"/>
                </a:cxn>
                <a:cxn ang="0">
                  <a:pos x="24" y="14"/>
                </a:cxn>
                <a:cxn ang="0">
                  <a:pos x="18" y="8"/>
                </a:cxn>
                <a:cxn ang="0">
                  <a:pos x="12" y="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6" h="42">
                  <a:moveTo>
                    <a:pt x="6" y="0"/>
                  </a:moveTo>
                  <a:lnTo>
                    <a:pt x="6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8"/>
                  </a:lnTo>
                  <a:lnTo>
                    <a:pt x="6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18"/>
                  </a:lnTo>
                  <a:lnTo>
                    <a:pt x="0" y="22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0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0" y="24"/>
                  </a:lnTo>
                  <a:lnTo>
                    <a:pt x="6" y="28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8" y="36"/>
                  </a:lnTo>
                  <a:lnTo>
                    <a:pt x="10" y="38"/>
                  </a:lnTo>
                  <a:lnTo>
                    <a:pt x="14" y="36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8" y="30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38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18" y="8"/>
                  </a:lnTo>
                  <a:lnTo>
                    <a:pt x="12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46" name="Freeform 6045"/>
            <p:cNvSpPr>
              <a:spLocks/>
            </p:cNvSpPr>
            <p:nvPr/>
          </p:nvSpPr>
          <p:spPr bwMode="auto">
            <a:xfrm>
              <a:off x="5483170" y="2153179"/>
              <a:ext cx="5894" cy="687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8" y="14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2" h="1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10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47" name="Freeform 6046"/>
            <p:cNvSpPr>
              <a:spLocks/>
            </p:cNvSpPr>
            <p:nvPr/>
          </p:nvSpPr>
          <p:spPr bwMode="auto">
            <a:xfrm>
              <a:off x="5406555" y="2027454"/>
              <a:ext cx="8840" cy="6876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8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2" y="14"/>
                </a:cxn>
                <a:cxn ang="0">
                  <a:pos x="14" y="14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14">
                  <a:moveTo>
                    <a:pt x="18" y="12"/>
                  </a:moveTo>
                  <a:lnTo>
                    <a:pt x="18" y="12"/>
                  </a:lnTo>
                  <a:lnTo>
                    <a:pt x="18" y="8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4"/>
                  </a:lnTo>
                  <a:lnTo>
                    <a:pt x="14" y="14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48" name="Freeform 6047"/>
            <p:cNvSpPr>
              <a:spLocks/>
            </p:cNvSpPr>
            <p:nvPr/>
          </p:nvSpPr>
          <p:spPr bwMode="auto">
            <a:xfrm>
              <a:off x="5400661" y="2010757"/>
              <a:ext cx="4911" cy="4911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8"/>
                </a:cxn>
                <a:cxn ang="0">
                  <a:pos x="8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10" h="10">
                  <a:moveTo>
                    <a:pt x="0" y="8"/>
                  </a:move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8"/>
                  </a:lnTo>
                  <a:lnTo>
                    <a:pt x="8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49" name="Freeform 6048"/>
            <p:cNvSpPr>
              <a:spLocks/>
            </p:cNvSpPr>
            <p:nvPr/>
          </p:nvSpPr>
          <p:spPr bwMode="auto">
            <a:xfrm>
              <a:off x="5391821" y="1999952"/>
              <a:ext cx="3929" cy="3929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8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50" name="Freeform 6049"/>
            <p:cNvSpPr>
              <a:spLocks/>
            </p:cNvSpPr>
            <p:nvPr/>
          </p:nvSpPr>
          <p:spPr bwMode="auto">
            <a:xfrm>
              <a:off x="5370211" y="2052010"/>
              <a:ext cx="30450" cy="33396"/>
            </a:xfrm>
            <a:custGeom>
              <a:avLst/>
              <a:gdLst/>
              <a:ahLst/>
              <a:cxnLst>
                <a:cxn ang="0">
                  <a:pos x="52" y="56"/>
                </a:cxn>
                <a:cxn ang="0">
                  <a:pos x="52" y="50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4" y="48"/>
                </a:cxn>
                <a:cxn ang="0">
                  <a:pos x="42" y="46"/>
                </a:cxn>
                <a:cxn ang="0">
                  <a:pos x="34" y="40"/>
                </a:cxn>
                <a:cxn ang="0">
                  <a:pos x="32" y="32"/>
                </a:cxn>
                <a:cxn ang="0">
                  <a:pos x="34" y="30"/>
                </a:cxn>
                <a:cxn ang="0">
                  <a:pos x="30" y="28"/>
                </a:cxn>
                <a:cxn ang="0">
                  <a:pos x="26" y="26"/>
                </a:cxn>
                <a:cxn ang="0">
                  <a:pos x="28" y="24"/>
                </a:cxn>
                <a:cxn ang="0">
                  <a:pos x="38" y="22"/>
                </a:cxn>
                <a:cxn ang="0">
                  <a:pos x="38" y="18"/>
                </a:cxn>
                <a:cxn ang="0">
                  <a:pos x="36" y="16"/>
                </a:cxn>
                <a:cxn ang="0">
                  <a:pos x="36" y="14"/>
                </a:cxn>
                <a:cxn ang="0">
                  <a:pos x="36" y="8"/>
                </a:cxn>
                <a:cxn ang="0">
                  <a:pos x="32" y="4"/>
                </a:cxn>
                <a:cxn ang="0">
                  <a:pos x="32" y="2"/>
                </a:cxn>
                <a:cxn ang="0">
                  <a:pos x="26" y="2"/>
                </a:cxn>
                <a:cxn ang="0">
                  <a:pos x="22" y="6"/>
                </a:cxn>
                <a:cxn ang="0">
                  <a:pos x="16" y="8"/>
                </a:cxn>
                <a:cxn ang="0">
                  <a:pos x="2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0" y="14"/>
                </a:cxn>
                <a:cxn ang="0">
                  <a:pos x="14" y="16"/>
                </a:cxn>
                <a:cxn ang="0">
                  <a:pos x="16" y="18"/>
                </a:cxn>
                <a:cxn ang="0">
                  <a:pos x="12" y="20"/>
                </a:cxn>
                <a:cxn ang="0">
                  <a:pos x="10" y="24"/>
                </a:cxn>
                <a:cxn ang="0">
                  <a:pos x="18" y="30"/>
                </a:cxn>
                <a:cxn ang="0">
                  <a:pos x="22" y="30"/>
                </a:cxn>
                <a:cxn ang="0">
                  <a:pos x="20" y="32"/>
                </a:cxn>
                <a:cxn ang="0">
                  <a:pos x="20" y="34"/>
                </a:cxn>
                <a:cxn ang="0">
                  <a:pos x="34" y="48"/>
                </a:cxn>
                <a:cxn ang="0">
                  <a:pos x="38" y="52"/>
                </a:cxn>
                <a:cxn ang="0">
                  <a:pos x="40" y="56"/>
                </a:cxn>
                <a:cxn ang="0">
                  <a:pos x="42" y="58"/>
                </a:cxn>
                <a:cxn ang="0">
                  <a:pos x="46" y="64"/>
                </a:cxn>
                <a:cxn ang="0">
                  <a:pos x="54" y="68"/>
                </a:cxn>
                <a:cxn ang="0">
                  <a:pos x="60" y="68"/>
                </a:cxn>
                <a:cxn ang="0">
                  <a:pos x="62" y="64"/>
                </a:cxn>
                <a:cxn ang="0">
                  <a:pos x="60" y="60"/>
                </a:cxn>
                <a:cxn ang="0">
                  <a:pos x="52" y="58"/>
                </a:cxn>
                <a:cxn ang="0">
                  <a:pos x="52" y="56"/>
                </a:cxn>
              </a:cxnLst>
              <a:rect l="0" t="0" r="r" b="b"/>
              <a:pathLst>
                <a:path w="62" h="68">
                  <a:moveTo>
                    <a:pt x="52" y="56"/>
                  </a:moveTo>
                  <a:lnTo>
                    <a:pt x="52" y="56"/>
                  </a:lnTo>
                  <a:lnTo>
                    <a:pt x="52" y="54"/>
                  </a:lnTo>
                  <a:lnTo>
                    <a:pt x="52" y="50"/>
                  </a:lnTo>
                  <a:lnTo>
                    <a:pt x="52" y="50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4" y="48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38" y="46"/>
                  </a:lnTo>
                  <a:lnTo>
                    <a:pt x="34" y="40"/>
                  </a:lnTo>
                  <a:lnTo>
                    <a:pt x="32" y="36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28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4"/>
                  </a:lnTo>
                  <a:lnTo>
                    <a:pt x="28" y="24"/>
                  </a:lnTo>
                  <a:lnTo>
                    <a:pt x="34" y="24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6" y="16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0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8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0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4" y="40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8" y="52"/>
                  </a:lnTo>
                  <a:lnTo>
                    <a:pt x="40" y="54"/>
                  </a:lnTo>
                  <a:lnTo>
                    <a:pt x="40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4"/>
                  </a:lnTo>
                  <a:lnTo>
                    <a:pt x="50" y="68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60" y="68"/>
                  </a:lnTo>
                  <a:lnTo>
                    <a:pt x="62" y="66"/>
                  </a:lnTo>
                  <a:lnTo>
                    <a:pt x="62" y="64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56" y="58"/>
                  </a:lnTo>
                  <a:lnTo>
                    <a:pt x="52" y="58"/>
                  </a:lnTo>
                  <a:lnTo>
                    <a:pt x="50" y="58"/>
                  </a:lnTo>
                  <a:lnTo>
                    <a:pt x="52" y="56"/>
                  </a:lnTo>
                  <a:lnTo>
                    <a:pt x="52" y="5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51" name="Freeform 6050"/>
            <p:cNvSpPr>
              <a:spLocks/>
            </p:cNvSpPr>
            <p:nvPr/>
          </p:nvSpPr>
          <p:spPr bwMode="auto">
            <a:xfrm>
              <a:off x="5445845" y="2076566"/>
              <a:ext cx="2947" cy="491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10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52" name="Freeform 6051"/>
            <p:cNvSpPr>
              <a:spLocks/>
            </p:cNvSpPr>
            <p:nvPr/>
          </p:nvSpPr>
          <p:spPr bwMode="auto">
            <a:xfrm>
              <a:off x="5435040" y="2066743"/>
              <a:ext cx="6876" cy="982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8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4" y="20"/>
                </a:cxn>
                <a:cxn ang="0">
                  <a:pos x="14" y="16"/>
                </a:cxn>
                <a:cxn ang="0">
                  <a:pos x="12" y="12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20">
                  <a:moveTo>
                    <a:pt x="0" y="2"/>
                  </a:moveTo>
                  <a:lnTo>
                    <a:pt x="0" y="2"/>
                  </a:lnTo>
                  <a:lnTo>
                    <a:pt x="2" y="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4" y="20"/>
                  </a:lnTo>
                  <a:lnTo>
                    <a:pt x="14" y="16"/>
                  </a:lnTo>
                  <a:lnTo>
                    <a:pt x="12" y="1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53" name="Freeform 6052"/>
            <p:cNvSpPr>
              <a:spLocks/>
            </p:cNvSpPr>
            <p:nvPr/>
          </p:nvSpPr>
          <p:spPr bwMode="auto">
            <a:xfrm>
              <a:off x="5415395" y="2033348"/>
              <a:ext cx="14734" cy="20627"/>
            </a:xfrm>
            <a:custGeom>
              <a:avLst/>
              <a:gdLst/>
              <a:ahLst/>
              <a:cxnLst>
                <a:cxn ang="0">
                  <a:pos x="30" y="26"/>
                </a:cxn>
                <a:cxn ang="0">
                  <a:pos x="30" y="26"/>
                </a:cxn>
                <a:cxn ang="0">
                  <a:pos x="20" y="16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6" y="16"/>
                </a:cxn>
                <a:cxn ang="0">
                  <a:pos x="8" y="18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14" y="22"/>
                </a:cxn>
                <a:cxn ang="0">
                  <a:pos x="18" y="26"/>
                </a:cxn>
                <a:cxn ang="0">
                  <a:pos x="24" y="40"/>
                </a:cxn>
                <a:cxn ang="0">
                  <a:pos x="24" y="40"/>
                </a:cxn>
                <a:cxn ang="0">
                  <a:pos x="26" y="40"/>
                </a:cxn>
                <a:cxn ang="0">
                  <a:pos x="28" y="42"/>
                </a:cxn>
                <a:cxn ang="0">
                  <a:pos x="30" y="40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30" y="36"/>
                </a:cxn>
                <a:cxn ang="0">
                  <a:pos x="30" y="34"/>
                </a:cxn>
                <a:cxn ang="0">
                  <a:pos x="30" y="32"/>
                </a:cxn>
                <a:cxn ang="0">
                  <a:pos x="30" y="26"/>
                </a:cxn>
                <a:cxn ang="0">
                  <a:pos x="30" y="26"/>
                </a:cxn>
              </a:cxnLst>
              <a:rect l="0" t="0" r="r" b="b"/>
              <a:pathLst>
                <a:path w="30" h="42">
                  <a:moveTo>
                    <a:pt x="30" y="26"/>
                  </a:moveTo>
                  <a:lnTo>
                    <a:pt x="30" y="26"/>
                  </a:lnTo>
                  <a:lnTo>
                    <a:pt x="20" y="16"/>
                  </a:lnTo>
                  <a:lnTo>
                    <a:pt x="8" y="2"/>
                  </a:lnTo>
                  <a:lnTo>
                    <a:pt x="8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4" y="22"/>
                  </a:lnTo>
                  <a:lnTo>
                    <a:pt x="18" y="26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6" y="40"/>
                  </a:lnTo>
                  <a:lnTo>
                    <a:pt x="28" y="42"/>
                  </a:lnTo>
                  <a:lnTo>
                    <a:pt x="30" y="40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4"/>
                  </a:lnTo>
                  <a:lnTo>
                    <a:pt x="30" y="32"/>
                  </a:lnTo>
                  <a:lnTo>
                    <a:pt x="30" y="26"/>
                  </a:lnTo>
                  <a:lnTo>
                    <a:pt x="30" y="2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54" name="Freeform 6053"/>
            <p:cNvSpPr>
              <a:spLocks/>
            </p:cNvSpPr>
            <p:nvPr/>
          </p:nvSpPr>
          <p:spPr bwMode="auto">
            <a:xfrm>
              <a:off x="5410484" y="2041205"/>
              <a:ext cx="13752" cy="13751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8" y="14"/>
                </a:cxn>
                <a:cxn ang="0">
                  <a:pos x="12" y="16"/>
                </a:cxn>
                <a:cxn ang="0">
                  <a:pos x="16" y="1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4" y="28"/>
                </a:cxn>
                <a:cxn ang="0">
                  <a:pos x="26" y="28"/>
                </a:cxn>
                <a:cxn ang="0">
                  <a:pos x="28" y="24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24" y="14"/>
                </a:cxn>
                <a:cxn ang="0">
                  <a:pos x="20" y="1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8" h="28">
                  <a:moveTo>
                    <a:pt x="6" y="2"/>
                  </a:move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14"/>
                  </a:lnTo>
                  <a:lnTo>
                    <a:pt x="12" y="16"/>
                  </a:lnTo>
                  <a:lnTo>
                    <a:pt x="16" y="1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4" y="14"/>
                  </a:lnTo>
                  <a:lnTo>
                    <a:pt x="20" y="1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55" name="Freeform 6055"/>
            <p:cNvSpPr>
              <a:spLocks/>
            </p:cNvSpPr>
            <p:nvPr/>
          </p:nvSpPr>
          <p:spPr bwMode="auto">
            <a:xfrm>
              <a:off x="6772867" y="3030305"/>
              <a:ext cx="4911" cy="884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10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16"/>
                </a:cxn>
                <a:cxn ang="0">
                  <a:pos x="10" y="14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0" h="18">
                  <a:moveTo>
                    <a:pt x="0" y="4"/>
                  </a:moveTo>
                  <a:lnTo>
                    <a:pt x="0" y="4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16"/>
                  </a:lnTo>
                  <a:lnTo>
                    <a:pt x="10" y="1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6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56" name="Freeform 6056"/>
            <p:cNvSpPr>
              <a:spLocks/>
            </p:cNvSpPr>
            <p:nvPr/>
          </p:nvSpPr>
          <p:spPr bwMode="auto">
            <a:xfrm>
              <a:off x="6778760" y="3048967"/>
              <a:ext cx="4911" cy="884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4" y="12"/>
                </a:cxn>
                <a:cxn ang="0">
                  <a:pos x="6" y="16"/>
                </a:cxn>
                <a:cxn ang="0">
                  <a:pos x="6" y="18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14"/>
                </a:cxn>
                <a:cxn ang="0">
                  <a:pos x="10" y="10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0" h="18">
                  <a:moveTo>
                    <a:pt x="2" y="8"/>
                  </a:moveTo>
                  <a:lnTo>
                    <a:pt x="2" y="8"/>
                  </a:lnTo>
                  <a:lnTo>
                    <a:pt x="4" y="12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57" name="Freeform 6057"/>
            <p:cNvSpPr>
              <a:spLocks/>
            </p:cNvSpPr>
            <p:nvPr/>
          </p:nvSpPr>
          <p:spPr bwMode="auto">
            <a:xfrm>
              <a:off x="6777778" y="3027359"/>
              <a:ext cx="7858" cy="6876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16" y="14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14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6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4">
                  <a:moveTo>
                    <a:pt x="0" y="12"/>
                  </a:moveTo>
                  <a:lnTo>
                    <a:pt x="0" y="12"/>
                  </a:lnTo>
                  <a:lnTo>
                    <a:pt x="4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16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58" name="Freeform 6058"/>
            <p:cNvSpPr>
              <a:spLocks/>
            </p:cNvSpPr>
            <p:nvPr/>
          </p:nvSpPr>
          <p:spPr bwMode="auto">
            <a:xfrm>
              <a:off x="6787601" y="3085310"/>
              <a:ext cx="4911" cy="884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0" h="18">
                  <a:moveTo>
                    <a:pt x="4" y="2"/>
                  </a:moveTo>
                  <a:lnTo>
                    <a:pt x="4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59" name="Freeform 6059"/>
            <p:cNvSpPr>
              <a:spLocks/>
            </p:cNvSpPr>
            <p:nvPr/>
          </p:nvSpPr>
          <p:spPr bwMode="auto">
            <a:xfrm>
              <a:off x="6771885" y="3010661"/>
              <a:ext cx="3929" cy="3929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8" y="4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8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60" name="Freeform 6060"/>
            <p:cNvSpPr>
              <a:spLocks/>
            </p:cNvSpPr>
            <p:nvPr/>
          </p:nvSpPr>
          <p:spPr bwMode="auto">
            <a:xfrm>
              <a:off x="6783672" y="3102990"/>
              <a:ext cx="2947" cy="589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61" name="Freeform 6061"/>
            <p:cNvSpPr>
              <a:spLocks/>
            </p:cNvSpPr>
            <p:nvPr/>
          </p:nvSpPr>
          <p:spPr bwMode="auto">
            <a:xfrm>
              <a:off x="6784654" y="3066648"/>
              <a:ext cx="8840" cy="11787"/>
            </a:xfrm>
            <a:custGeom>
              <a:avLst/>
              <a:gdLst/>
              <a:ahLst/>
              <a:cxnLst>
                <a:cxn ang="0">
                  <a:pos x="10" y="20"/>
                </a:cxn>
                <a:cxn ang="0">
                  <a:pos x="10" y="20"/>
                </a:cxn>
                <a:cxn ang="0">
                  <a:pos x="12" y="22"/>
                </a:cxn>
                <a:cxn ang="0">
                  <a:pos x="14" y="22"/>
                </a:cxn>
                <a:cxn ang="0">
                  <a:pos x="14" y="2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2"/>
                </a:cxn>
                <a:cxn ang="0">
                  <a:pos x="18" y="16"/>
                </a:cxn>
                <a:cxn ang="0">
                  <a:pos x="1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4" y="12"/>
                </a:cxn>
                <a:cxn ang="0">
                  <a:pos x="4" y="16"/>
                </a:cxn>
                <a:cxn ang="0">
                  <a:pos x="6" y="18"/>
                </a:cxn>
                <a:cxn ang="0">
                  <a:pos x="10" y="20"/>
                </a:cxn>
                <a:cxn ang="0">
                  <a:pos x="10" y="20"/>
                </a:cxn>
              </a:cxnLst>
              <a:rect l="0" t="0" r="r" b="b"/>
              <a:pathLst>
                <a:path w="18" h="24">
                  <a:moveTo>
                    <a:pt x="10" y="20"/>
                  </a:moveTo>
                  <a:lnTo>
                    <a:pt x="10" y="20"/>
                  </a:lnTo>
                  <a:lnTo>
                    <a:pt x="12" y="22"/>
                  </a:lnTo>
                  <a:lnTo>
                    <a:pt x="14" y="22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16"/>
                  </a:lnTo>
                  <a:lnTo>
                    <a:pt x="14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10" y="20"/>
                  </a:lnTo>
                  <a:lnTo>
                    <a:pt x="10" y="2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62" name="Freeform 6062"/>
            <p:cNvSpPr>
              <a:spLocks/>
            </p:cNvSpPr>
            <p:nvPr/>
          </p:nvSpPr>
          <p:spPr bwMode="auto">
            <a:xfrm>
              <a:off x="6773849" y="3130492"/>
              <a:ext cx="3929" cy="589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8" h="12">
                  <a:moveTo>
                    <a:pt x="4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63" name="Freeform 6063"/>
            <p:cNvSpPr>
              <a:spLocks/>
            </p:cNvSpPr>
            <p:nvPr/>
          </p:nvSpPr>
          <p:spPr bwMode="auto">
            <a:xfrm>
              <a:off x="6782689" y="3039145"/>
              <a:ext cx="1965" cy="2947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4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64" name="Freeform 6064"/>
            <p:cNvSpPr>
              <a:spLocks/>
            </p:cNvSpPr>
            <p:nvPr/>
          </p:nvSpPr>
          <p:spPr bwMode="auto">
            <a:xfrm>
              <a:off x="6770902" y="3163888"/>
              <a:ext cx="20627" cy="19644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8" y="4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0" y="8"/>
                </a:cxn>
                <a:cxn ang="0">
                  <a:pos x="16" y="12"/>
                </a:cxn>
                <a:cxn ang="0">
                  <a:pos x="16" y="16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18" y="24"/>
                </a:cxn>
                <a:cxn ang="0">
                  <a:pos x="16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0" y="38"/>
                </a:cxn>
                <a:cxn ang="0">
                  <a:pos x="0" y="40"/>
                </a:cxn>
                <a:cxn ang="0">
                  <a:pos x="2" y="40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30" y="38"/>
                </a:cxn>
                <a:cxn ang="0">
                  <a:pos x="36" y="34"/>
                </a:cxn>
                <a:cxn ang="0">
                  <a:pos x="38" y="30"/>
                </a:cxn>
                <a:cxn ang="0">
                  <a:pos x="38" y="26"/>
                </a:cxn>
                <a:cxn ang="0">
                  <a:pos x="36" y="14"/>
                </a:cxn>
                <a:cxn ang="0">
                  <a:pos x="36" y="10"/>
                </a:cxn>
                <a:cxn ang="0">
                  <a:pos x="38" y="6"/>
                </a:cxn>
                <a:cxn ang="0">
                  <a:pos x="38" y="6"/>
                </a:cxn>
                <a:cxn ang="0">
                  <a:pos x="42" y="2"/>
                </a:cxn>
                <a:cxn ang="0">
                  <a:pos x="38" y="0"/>
                </a:cxn>
                <a:cxn ang="0">
                  <a:pos x="18" y="4"/>
                </a:cxn>
                <a:cxn ang="0">
                  <a:pos x="18" y="4"/>
                </a:cxn>
              </a:cxnLst>
              <a:rect l="0" t="0" r="r" b="b"/>
              <a:pathLst>
                <a:path w="42" h="40">
                  <a:moveTo>
                    <a:pt x="18" y="4"/>
                  </a:moveTo>
                  <a:lnTo>
                    <a:pt x="18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6" y="12"/>
                  </a:lnTo>
                  <a:lnTo>
                    <a:pt x="16" y="16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24"/>
                  </a:lnTo>
                  <a:lnTo>
                    <a:pt x="16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2" y="40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30" y="38"/>
                  </a:lnTo>
                  <a:lnTo>
                    <a:pt x="36" y="34"/>
                  </a:lnTo>
                  <a:lnTo>
                    <a:pt x="38" y="30"/>
                  </a:lnTo>
                  <a:lnTo>
                    <a:pt x="38" y="26"/>
                  </a:lnTo>
                  <a:lnTo>
                    <a:pt x="36" y="14"/>
                  </a:lnTo>
                  <a:lnTo>
                    <a:pt x="36" y="10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65" name="Freeform 6065"/>
            <p:cNvSpPr>
              <a:spLocks/>
            </p:cNvSpPr>
            <p:nvPr/>
          </p:nvSpPr>
          <p:spPr bwMode="auto">
            <a:xfrm>
              <a:off x="6771885" y="2996910"/>
              <a:ext cx="2947" cy="4911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0"/>
                </a:cxn>
                <a:cxn ang="0">
                  <a:pos x="4" y="10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6" h="10">
                  <a:moveTo>
                    <a:pt x="2" y="10"/>
                  </a:moveTo>
                  <a:lnTo>
                    <a:pt x="2" y="10"/>
                  </a:lnTo>
                  <a:lnTo>
                    <a:pt x="4" y="10"/>
                  </a:lnTo>
                  <a:lnTo>
                    <a:pt x="6" y="6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66" name="Freeform 6066"/>
            <p:cNvSpPr>
              <a:spLocks/>
            </p:cNvSpPr>
            <p:nvPr/>
          </p:nvSpPr>
          <p:spPr bwMode="auto">
            <a:xfrm>
              <a:off x="6625529" y="3127545"/>
              <a:ext cx="8840" cy="884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6" y="18"/>
                </a:cxn>
                <a:cxn ang="0">
                  <a:pos x="18" y="18"/>
                </a:cxn>
                <a:cxn ang="0">
                  <a:pos x="18" y="16"/>
                </a:cxn>
                <a:cxn ang="0">
                  <a:pos x="16" y="12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8" h="18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6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67" name="Freeform 6067"/>
            <p:cNvSpPr>
              <a:spLocks/>
            </p:cNvSpPr>
            <p:nvPr/>
          </p:nvSpPr>
          <p:spPr bwMode="auto">
            <a:xfrm>
              <a:off x="6666784" y="2978247"/>
              <a:ext cx="31432" cy="13751"/>
            </a:xfrm>
            <a:custGeom>
              <a:avLst/>
              <a:gdLst/>
              <a:ahLst/>
              <a:cxnLst>
                <a:cxn ang="0">
                  <a:pos x="42" y="2"/>
                </a:cxn>
                <a:cxn ang="0">
                  <a:pos x="42" y="2"/>
                </a:cxn>
                <a:cxn ang="0">
                  <a:pos x="22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6" y="28"/>
                </a:cxn>
                <a:cxn ang="0">
                  <a:pos x="16" y="28"/>
                </a:cxn>
                <a:cxn ang="0">
                  <a:pos x="16" y="28"/>
                </a:cxn>
                <a:cxn ang="0">
                  <a:pos x="26" y="26"/>
                </a:cxn>
                <a:cxn ang="0">
                  <a:pos x="32" y="28"/>
                </a:cxn>
                <a:cxn ang="0">
                  <a:pos x="38" y="28"/>
                </a:cxn>
                <a:cxn ang="0">
                  <a:pos x="48" y="26"/>
                </a:cxn>
                <a:cxn ang="0">
                  <a:pos x="48" y="26"/>
                </a:cxn>
                <a:cxn ang="0">
                  <a:pos x="58" y="20"/>
                </a:cxn>
                <a:cxn ang="0">
                  <a:pos x="62" y="16"/>
                </a:cxn>
                <a:cxn ang="0">
                  <a:pos x="64" y="14"/>
                </a:cxn>
                <a:cxn ang="0">
                  <a:pos x="62" y="10"/>
                </a:cxn>
                <a:cxn ang="0">
                  <a:pos x="58" y="6"/>
                </a:cxn>
                <a:cxn ang="0">
                  <a:pos x="52" y="4"/>
                </a:cxn>
                <a:cxn ang="0">
                  <a:pos x="42" y="2"/>
                </a:cxn>
                <a:cxn ang="0">
                  <a:pos x="42" y="2"/>
                </a:cxn>
              </a:cxnLst>
              <a:rect l="0" t="0" r="r" b="b"/>
              <a:pathLst>
                <a:path w="64" h="28">
                  <a:moveTo>
                    <a:pt x="42" y="2"/>
                  </a:moveTo>
                  <a:lnTo>
                    <a:pt x="42" y="2"/>
                  </a:lnTo>
                  <a:lnTo>
                    <a:pt x="22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6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6" y="26"/>
                  </a:lnTo>
                  <a:lnTo>
                    <a:pt x="32" y="28"/>
                  </a:lnTo>
                  <a:lnTo>
                    <a:pt x="38" y="28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8" y="20"/>
                  </a:lnTo>
                  <a:lnTo>
                    <a:pt x="62" y="16"/>
                  </a:lnTo>
                  <a:lnTo>
                    <a:pt x="64" y="14"/>
                  </a:lnTo>
                  <a:lnTo>
                    <a:pt x="62" y="10"/>
                  </a:lnTo>
                  <a:lnTo>
                    <a:pt x="58" y="6"/>
                  </a:lnTo>
                  <a:lnTo>
                    <a:pt x="52" y="4"/>
                  </a:lnTo>
                  <a:lnTo>
                    <a:pt x="42" y="2"/>
                  </a:lnTo>
                  <a:lnTo>
                    <a:pt x="4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68" name="Freeform 6068"/>
            <p:cNvSpPr>
              <a:spLocks/>
            </p:cNvSpPr>
            <p:nvPr/>
          </p:nvSpPr>
          <p:spPr bwMode="auto">
            <a:xfrm>
              <a:off x="6521410" y="2942887"/>
              <a:ext cx="121799" cy="54022"/>
            </a:xfrm>
            <a:custGeom>
              <a:avLst/>
              <a:gdLst/>
              <a:ahLst/>
              <a:cxnLst>
                <a:cxn ang="0">
                  <a:pos x="234" y="50"/>
                </a:cxn>
                <a:cxn ang="0">
                  <a:pos x="222" y="46"/>
                </a:cxn>
                <a:cxn ang="0">
                  <a:pos x="204" y="42"/>
                </a:cxn>
                <a:cxn ang="0">
                  <a:pos x="210" y="38"/>
                </a:cxn>
                <a:cxn ang="0">
                  <a:pos x="218" y="34"/>
                </a:cxn>
                <a:cxn ang="0">
                  <a:pos x="200" y="32"/>
                </a:cxn>
                <a:cxn ang="0">
                  <a:pos x="190" y="30"/>
                </a:cxn>
                <a:cxn ang="0">
                  <a:pos x="184" y="16"/>
                </a:cxn>
                <a:cxn ang="0">
                  <a:pos x="178" y="14"/>
                </a:cxn>
                <a:cxn ang="0">
                  <a:pos x="158" y="8"/>
                </a:cxn>
                <a:cxn ang="0">
                  <a:pos x="138" y="2"/>
                </a:cxn>
                <a:cxn ang="0">
                  <a:pos x="132" y="4"/>
                </a:cxn>
                <a:cxn ang="0">
                  <a:pos x="114" y="6"/>
                </a:cxn>
                <a:cxn ang="0">
                  <a:pos x="104" y="10"/>
                </a:cxn>
                <a:cxn ang="0">
                  <a:pos x="84" y="6"/>
                </a:cxn>
                <a:cxn ang="0">
                  <a:pos x="60" y="0"/>
                </a:cxn>
                <a:cxn ang="0">
                  <a:pos x="42" y="8"/>
                </a:cxn>
                <a:cxn ang="0">
                  <a:pos x="46" y="16"/>
                </a:cxn>
                <a:cxn ang="0">
                  <a:pos x="68" y="20"/>
                </a:cxn>
                <a:cxn ang="0">
                  <a:pos x="72" y="34"/>
                </a:cxn>
                <a:cxn ang="0">
                  <a:pos x="74" y="50"/>
                </a:cxn>
                <a:cxn ang="0">
                  <a:pos x="90" y="66"/>
                </a:cxn>
                <a:cxn ang="0">
                  <a:pos x="82" y="70"/>
                </a:cxn>
                <a:cxn ang="0">
                  <a:pos x="68" y="74"/>
                </a:cxn>
                <a:cxn ang="0">
                  <a:pos x="24" y="66"/>
                </a:cxn>
                <a:cxn ang="0">
                  <a:pos x="4" y="68"/>
                </a:cxn>
                <a:cxn ang="0">
                  <a:pos x="0" y="76"/>
                </a:cxn>
                <a:cxn ang="0">
                  <a:pos x="4" y="82"/>
                </a:cxn>
                <a:cxn ang="0">
                  <a:pos x="24" y="92"/>
                </a:cxn>
                <a:cxn ang="0">
                  <a:pos x="30" y="96"/>
                </a:cxn>
                <a:cxn ang="0">
                  <a:pos x="38" y="86"/>
                </a:cxn>
                <a:cxn ang="0">
                  <a:pos x="58" y="90"/>
                </a:cxn>
                <a:cxn ang="0">
                  <a:pos x="82" y="90"/>
                </a:cxn>
                <a:cxn ang="0">
                  <a:pos x="102" y="90"/>
                </a:cxn>
                <a:cxn ang="0">
                  <a:pos x="116" y="102"/>
                </a:cxn>
                <a:cxn ang="0">
                  <a:pos x="126" y="110"/>
                </a:cxn>
                <a:cxn ang="0">
                  <a:pos x="138" y="96"/>
                </a:cxn>
                <a:cxn ang="0">
                  <a:pos x="150" y="78"/>
                </a:cxn>
                <a:cxn ang="0">
                  <a:pos x="158" y="80"/>
                </a:cxn>
                <a:cxn ang="0">
                  <a:pos x="166" y="88"/>
                </a:cxn>
                <a:cxn ang="0">
                  <a:pos x="180" y="80"/>
                </a:cxn>
                <a:cxn ang="0">
                  <a:pos x="208" y="74"/>
                </a:cxn>
                <a:cxn ang="0">
                  <a:pos x="230" y="82"/>
                </a:cxn>
                <a:cxn ang="0">
                  <a:pos x="242" y="82"/>
                </a:cxn>
                <a:cxn ang="0">
                  <a:pos x="248" y="70"/>
                </a:cxn>
                <a:cxn ang="0">
                  <a:pos x="244" y="62"/>
                </a:cxn>
              </a:cxnLst>
              <a:rect l="0" t="0" r="r" b="b"/>
              <a:pathLst>
                <a:path w="248" h="110">
                  <a:moveTo>
                    <a:pt x="244" y="62"/>
                  </a:moveTo>
                  <a:lnTo>
                    <a:pt x="244" y="62"/>
                  </a:lnTo>
                  <a:lnTo>
                    <a:pt x="234" y="50"/>
                  </a:lnTo>
                  <a:lnTo>
                    <a:pt x="230" y="46"/>
                  </a:lnTo>
                  <a:lnTo>
                    <a:pt x="222" y="46"/>
                  </a:lnTo>
                  <a:lnTo>
                    <a:pt x="222" y="46"/>
                  </a:lnTo>
                  <a:lnTo>
                    <a:pt x="212" y="46"/>
                  </a:lnTo>
                  <a:lnTo>
                    <a:pt x="206" y="44"/>
                  </a:lnTo>
                  <a:lnTo>
                    <a:pt x="204" y="42"/>
                  </a:lnTo>
                  <a:lnTo>
                    <a:pt x="204" y="40"/>
                  </a:lnTo>
                  <a:lnTo>
                    <a:pt x="206" y="40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16" y="36"/>
                  </a:lnTo>
                  <a:lnTo>
                    <a:pt x="218" y="34"/>
                  </a:lnTo>
                  <a:lnTo>
                    <a:pt x="218" y="32"/>
                  </a:lnTo>
                  <a:lnTo>
                    <a:pt x="212" y="30"/>
                  </a:lnTo>
                  <a:lnTo>
                    <a:pt x="200" y="32"/>
                  </a:lnTo>
                  <a:lnTo>
                    <a:pt x="200" y="32"/>
                  </a:lnTo>
                  <a:lnTo>
                    <a:pt x="194" y="32"/>
                  </a:lnTo>
                  <a:lnTo>
                    <a:pt x="190" y="30"/>
                  </a:lnTo>
                  <a:lnTo>
                    <a:pt x="188" y="28"/>
                  </a:lnTo>
                  <a:lnTo>
                    <a:pt x="186" y="24"/>
                  </a:lnTo>
                  <a:lnTo>
                    <a:pt x="184" y="16"/>
                  </a:lnTo>
                  <a:lnTo>
                    <a:pt x="182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4" y="16"/>
                  </a:lnTo>
                  <a:lnTo>
                    <a:pt x="168" y="14"/>
                  </a:lnTo>
                  <a:lnTo>
                    <a:pt x="158" y="8"/>
                  </a:lnTo>
                  <a:lnTo>
                    <a:pt x="148" y="2"/>
                  </a:lnTo>
                  <a:lnTo>
                    <a:pt x="142" y="2"/>
                  </a:lnTo>
                  <a:lnTo>
                    <a:pt x="138" y="2"/>
                  </a:lnTo>
                  <a:lnTo>
                    <a:pt x="138" y="2"/>
                  </a:lnTo>
                  <a:lnTo>
                    <a:pt x="134" y="4"/>
                  </a:lnTo>
                  <a:lnTo>
                    <a:pt x="132" y="4"/>
                  </a:lnTo>
                  <a:lnTo>
                    <a:pt x="124" y="4"/>
                  </a:lnTo>
                  <a:lnTo>
                    <a:pt x="118" y="4"/>
                  </a:lnTo>
                  <a:lnTo>
                    <a:pt x="114" y="6"/>
                  </a:lnTo>
                  <a:lnTo>
                    <a:pt x="112" y="10"/>
                  </a:lnTo>
                  <a:lnTo>
                    <a:pt x="112" y="10"/>
                  </a:lnTo>
                  <a:lnTo>
                    <a:pt x="104" y="10"/>
                  </a:lnTo>
                  <a:lnTo>
                    <a:pt x="98" y="10"/>
                  </a:lnTo>
                  <a:lnTo>
                    <a:pt x="92" y="10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74" y="2"/>
                  </a:lnTo>
                  <a:lnTo>
                    <a:pt x="60" y="0"/>
                  </a:lnTo>
                  <a:lnTo>
                    <a:pt x="48" y="2"/>
                  </a:lnTo>
                  <a:lnTo>
                    <a:pt x="44" y="4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14"/>
                  </a:lnTo>
                  <a:lnTo>
                    <a:pt x="46" y="16"/>
                  </a:lnTo>
                  <a:lnTo>
                    <a:pt x="56" y="18"/>
                  </a:lnTo>
                  <a:lnTo>
                    <a:pt x="68" y="20"/>
                  </a:lnTo>
                  <a:lnTo>
                    <a:pt x="68" y="20"/>
                  </a:lnTo>
                  <a:lnTo>
                    <a:pt x="72" y="24"/>
                  </a:lnTo>
                  <a:lnTo>
                    <a:pt x="74" y="26"/>
                  </a:lnTo>
                  <a:lnTo>
                    <a:pt x="72" y="34"/>
                  </a:lnTo>
                  <a:lnTo>
                    <a:pt x="70" y="38"/>
                  </a:lnTo>
                  <a:lnTo>
                    <a:pt x="70" y="42"/>
                  </a:lnTo>
                  <a:lnTo>
                    <a:pt x="74" y="50"/>
                  </a:lnTo>
                  <a:lnTo>
                    <a:pt x="82" y="58"/>
                  </a:lnTo>
                  <a:lnTo>
                    <a:pt x="82" y="58"/>
                  </a:lnTo>
                  <a:lnTo>
                    <a:pt x="90" y="66"/>
                  </a:lnTo>
                  <a:lnTo>
                    <a:pt x="90" y="68"/>
                  </a:lnTo>
                  <a:lnTo>
                    <a:pt x="88" y="68"/>
                  </a:lnTo>
                  <a:lnTo>
                    <a:pt x="82" y="70"/>
                  </a:lnTo>
                  <a:lnTo>
                    <a:pt x="76" y="70"/>
                  </a:lnTo>
                  <a:lnTo>
                    <a:pt x="76" y="70"/>
                  </a:lnTo>
                  <a:lnTo>
                    <a:pt x="68" y="74"/>
                  </a:lnTo>
                  <a:lnTo>
                    <a:pt x="56" y="72"/>
                  </a:lnTo>
                  <a:lnTo>
                    <a:pt x="34" y="68"/>
                  </a:lnTo>
                  <a:lnTo>
                    <a:pt x="24" y="66"/>
                  </a:lnTo>
                  <a:lnTo>
                    <a:pt x="14" y="64"/>
                  </a:lnTo>
                  <a:lnTo>
                    <a:pt x="6" y="66"/>
                  </a:lnTo>
                  <a:lnTo>
                    <a:pt x="4" y="68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4" y="82"/>
                  </a:lnTo>
                  <a:lnTo>
                    <a:pt x="14" y="84"/>
                  </a:lnTo>
                  <a:lnTo>
                    <a:pt x="18" y="88"/>
                  </a:lnTo>
                  <a:lnTo>
                    <a:pt x="24" y="92"/>
                  </a:lnTo>
                  <a:lnTo>
                    <a:pt x="24" y="92"/>
                  </a:lnTo>
                  <a:lnTo>
                    <a:pt x="28" y="96"/>
                  </a:lnTo>
                  <a:lnTo>
                    <a:pt x="30" y="96"/>
                  </a:lnTo>
                  <a:lnTo>
                    <a:pt x="32" y="90"/>
                  </a:lnTo>
                  <a:lnTo>
                    <a:pt x="34" y="88"/>
                  </a:lnTo>
                  <a:lnTo>
                    <a:pt x="38" y="86"/>
                  </a:lnTo>
                  <a:lnTo>
                    <a:pt x="46" y="86"/>
                  </a:lnTo>
                  <a:lnTo>
                    <a:pt x="58" y="90"/>
                  </a:lnTo>
                  <a:lnTo>
                    <a:pt x="58" y="90"/>
                  </a:lnTo>
                  <a:lnTo>
                    <a:pt x="66" y="92"/>
                  </a:lnTo>
                  <a:lnTo>
                    <a:pt x="72" y="92"/>
                  </a:lnTo>
                  <a:lnTo>
                    <a:pt x="82" y="90"/>
                  </a:lnTo>
                  <a:lnTo>
                    <a:pt x="88" y="88"/>
                  </a:lnTo>
                  <a:lnTo>
                    <a:pt x="94" y="88"/>
                  </a:lnTo>
                  <a:lnTo>
                    <a:pt x="102" y="90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6" y="102"/>
                  </a:lnTo>
                  <a:lnTo>
                    <a:pt x="120" y="108"/>
                  </a:lnTo>
                  <a:lnTo>
                    <a:pt x="124" y="110"/>
                  </a:lnTo>
                  <a:lnTo>
                    <a:pt x="126" y="110"/>
                  </a:lnTo>
                  <a:lnTo>
                    <a:pt x="130" y="108"/>
                  </a:lnTo>
                  <a:lnTo>
                    <a:pt x="132" y="106"/>
                  </a:lnTo>
                  <a:lnTo>
                    <a:pt x="138" y="96"/>
                  </a:lnTo>
                  <a:lnTo>
                    <a:pt x="138" y="96"/>
                  </a:lnTo>
                  <a:lnTo>
                    <a:pt x="144" y="86"/>
                  </a:lnTo>
                  <a:lnTo>
                    <a:pt x="150" y="78"/>
                  </a:lnTo>
                  <a:lnTo>
                    <a:pt x="156" y="76"/>
                  </a:lnTo>
                  <a:lnTo>
                    <a:pt x="158" y="78"/>
                  </a:lnTo>
                  <a:lnTo>
                    <a:pt x="158" y="80"/>
                  </a:lnTo>
                  <a:lnTo>
                    <a:pt x="158" y="80"/>
                  </a:lnTo>
                  <a:lnTo>
                    <a:pt x="162" y="86"/>
                  </a:lnTo>
                  <a:lnTo>
                    <a:pt x="166" y="88"/>
                  </a:lnTo>
                  <a:lnTo>
                    <a:pt x="172" y="86"/>
                  </a:lnTo>
                  <a:lnTo>
                    <a:pt x="180" y="80"/>
                  </a:lnTo>
                  <a:lnTo>
                    <a:pt x="180" y="80"/>
                  </a:lnTo>
                  <a:lnTo>
                    <a:pt x="186" y="76"/>
                  </a:lnTo>
                  <a:lnTo>
                    <a:pt x="192" y="74"/>
                  </a:lnTo>
                  <a:lnTo>
                    <a:pt x="208" y="74"/>
                  </a:lnTo>
                  <a:lnTo>
                    <a:pt x="222" y="76"/>
                  </a:lnTo>
                  <a:lnTo>
                    <a:pt x="230" y="82"/>
                  </a:lnTo>
                  <a:lnTo>
                    <a:pt x="230" y="82"/>
                  </a:lnTo>
                  <a:lnTo>
                    <a:pt x="234" y="84"/>
                  </a:lnTo>
                  <a:lnTo>
                    <a:pt x="238" y="84"/>
                  </a:lnTo>
                  <a:lnTo>
                    <a:pt x="242" y="82"/>
                  </a:lnTo>
                  <a:lnTo>
                    <a:pt x="246" y="78"/>
                  </a:lnTo>
                  <a:lnTo>
                    <a:pt x="248" y="74"/>
                  </a:lnTo>
                  <a:lnTo>
                    <a:pt x="248" y="70"/>
                  </a:lnTo>
                  <a:lnTo>
                    <a:pt x="248" y="66"/>
                  </a:lnTo>
                  <a:lnTo>
                    <a:pt x="244" y="62"/>
                  </a:lnTo>
                  <a:lnTo>
                    <a:pt x="244" y="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69" name="Freeform 6069"/>
            <p:cNvSpPr>
              <a:spLocks/>
            </p:cNvSpPr>
            <p:nvPr/>
          </p:nvSpPr>
          <p:spPr bwMode="auto">
            <a:xfrm>
              <a:off x="6699198" y="2986105"/>
              <a:ext cx="4911" cy="2947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6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0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70" name="Freeform 6070"/>
            <p:cNvSpPr>
              <a:spLocks/>
            </p:cNvSpPr>
            <p:nvPr/>
          </p:nvSpPr>
          <p:spPr bwMode="auto">
            <a:xfrm>
              <a:off x="6711967" y="2995927"/>
              <a:ext cx="5894" cy="2947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6" y="4"/>
                </a:cxn>
                <a:cxn ang="0">
                  <a:pos x="10" y="2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71" name="Freeform 6071"/>
            <p:cNvSpPr>
              <a:spLocks/>
            </p:cNvSpPr>
            <p:nvPr/>
          </p:nvSpPr>
          <p:spPr bwMode="auto">
            <a:xfrm>
              <a:off x="6444795" y="2978247"/>
              <a:ext cx="43219" cy="18662"/>
            </a:xfrm>
            <a:custGeom>
              <a:avLst/>
              <a:gdLst/>
              <a:ahLst/>
              <a:cxnLst>
                <a:cxn ang="0">
                  <a:pos x="50" y="4"/>
                </a:cxn>
                <a:cxn ang="0">
                  <a:pos x="50" y="4"/>
                </a:cxn>
                <a:cxn ang="0">
                  <a:pos x="32" y="0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8" y="22"/>
                </a:cxn>
                <a:cxn ang="0">
                  <a:pos x="20" y="26"/>
                </a:cxn>
                <a:cxn ang="0">
                  <a:pos x="24" y="32"/>
                </a:cxn>
                <a:cxn ang="0">
                  <a:pos x="38" y="36"/>
                </a:cxn>
                <a:cxn ang="0">
                  <a:pos x="38" y="36"/>
                </a:cxn>
                <a:cxn ang="0">
                  <a:pos x="50" y="38"/>
                </a:cxn>
                <a:cxn ang="0">
                  <a:pos x="52" y="38"/>
                </a:cxn>
                <a:cxn ang="0">
                  <a:pos x="54" y="36"/>
                </a:cxn>
                <a:cxn ang="0">
                  <a:pos x="56" y="32"/>
                </a:cxn>
                <a:cxn ang="0">
                  <a:pos x="58" y="30"/>
                </a:cxn>
                <a:cxn ang="0">
                  <a:pos x="62" y="30"/>
                </a:cxn>
                <a:cxn ang="0">
                  <a:pos x="62" y="30"/>
                </a:cxn>
                <a:cxn ang="0">
                  <a:pos x="72" y="30"/>
                </a:cxn>
                <a:cxn ang="0">
                  <a:pos x="82" y="32"/>
                </a:cxn>
                <a:cxn ang="0">
                  <a:pos x="86" y="32"/>
                </a:cxn>
                <a:cxn ang="0">
                  <a:pos x="88" y="30"/>
                </a:cxn>
                <a:cxn ang="0">
                  <a:pos x="88" y="28"/>
                </a:cxn>
                <a:cxn ang="0">
                  <a:pos x="88" y="28"/>
                </a:cxn>
                <a:cxn ang="0">
                  <a:pos x="84" y="20"/>
                </a:cxn>
                <a:cxn ang="0">
                  <a:pos x="76" y="14"/>
                </a:cxn>
                <a:cxn ang="0">
                  <a:pos x="66" y="8"/>
                </a:cxn>
                <a:cxn ang="0">
                  <a:pos x="50" y="4"/>
                </a:cxn>
                <a:cxn ang="0">
                  <a:pos x="50" y="4"/>
                </a:cxn>
              </a:cxnLst>
              <a:rect l="0" t="0" r="r" b="b"/>
              <a:pathLst>
                <a:path w="88" h="38">
                  <a:moveTo>
                    <a:pt x="50" y="4"/>
                  </a:moveTo>
                  <a:lnTo>
                    <a:pt x="50" y="4"/>
                  </a:lnTo>
                  <a:lnTo>
                    <a:pt x="32" y="0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8" y="22"/>
                  </a:lnTo>
                  <a:lnTo>
                    <a:pt x="20" y="26"/>
                  </a:lnTo>
                  <a:lnTo>
                    <a:pt x="24" y="32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50" y="38"/>
                  </a:lnTo>
                  <a:lnTo>
                    <a:pt x="52" y="38"/>
                  </a:lnTo>
                  <a:lnTo>
                    <a:pt x="54" y="36"/>
                  </a:lnTo>
                  <a:lnTo>
                    <a:pt x="56" y="32"/>
                  </a:lnTo>
                  <a:lnTo>
                    <a:pt x="58" y="30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72" y="30"/>
                  </a:lnTo>
                  <a:lnTo>
                    <a:pt x="82" y="32"/>
                  </a:lnTo>
                  <a:lnTo>
                    <a:pt x="86" y="32"/>
                  </a:lnTo>
                  <a:lnTo>
                    <a:pt x="88" y="30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4" y="20"/>
                  </a:lnTo>
                  <a:lnTo>
                    <a:pt x="76" y="14"/>
                  </a:lnTo>
                  <a:lnTo>
                    <a:pt x="66" y="8"/>
                  </a:lnTo>
                  <a:lnTo>
                    <a:pt x="50" y="4"/>
                  </a:lnTo>
                  <a:lnTo>
                    <a:pt x="50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72" name="Freeform 6072"/>
            <p:cNvSpPr>
              <a:spLocks/>
            </p:cNvSpPr>
            <p:nvPr/>
          </p:nvSpPr>
          <p:spPr bwMode="auto">
            <a:xfrm>
              <a:off x="6791530" y="3151119"/>
              <a:ext cx="6876" cy="5893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4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6" y="10"/>
                </a:cxn>
                <a:cxn ang="0">
                  <a:pos x="10" y="8"/>
                </a:cxn>
                <a:cxn ang="0">
                  <a:pos x="14" y="2"/>
                </a:cxn>
                <a:cxn ang="0">
                  <a:pos x="14" y="2"/>
                </a:cxn>
              </a:cxnLst>
              <a:rect l="0" t="0" r="r" b="b"/>
              <a:pathLst>
                <a:path w="14" h="12">
                  <a:moveTo>
                    <a:pt x="14" y="2"/>
                  </a:moveTo>
                  <a:lnTo>
                    <a:pt x="14" y="2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10"/>
                  </a:lnTo>
                  <a:lnTo>
                    <a:pt x="10" y="8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73" name="Freeform 6073"/>
            <p:cNvSpPr>
              <a:spLocks/>
            </p:cNvSpPr>
            <p:nvPr/>
          </p:nvSpPr>
          <p:spPr bwMode="auto">
            <a:xfrm>
              <a:off x="6352463" y="2893776"/>
              <a:ext cx="10805" cy="1178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8"/>
                </a:cxn>
                <a:cxn ang="0">
                  <a:pos x="6" y="22"/>
                </a:cxn>
                <a:cxn ang="0">
                  <a:pos x="12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22" y="22"/>
                </a:cxn>
                <a:cxn ang="0">
                  <a:pos x="22" y="18"/>
                </a:cxn>
                <a:cxn ang="0">
                  <a:pos x="20" y="10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2" h="24">
                  <a:moveTo>
                    <a:pt x="6" y="0"/>
                  </a:moveTo>
                  <a:lnTo>
                    <a:pt x="6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2" y="22"/>
                  </a:lnTo>
                  <a:lnTo>
                    <a:pt x="22" y="18"/>
                  </a:lnTo>
                  <a:lnTo>
                    <a:pt x="20" y="10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74" name="Freeform 6075"/>
            <p:cNvSpPr>
              <a:spLocks/>
            </p:cNvSpPr>
            <p:nvPr/>
          </p:nvSpPr>
          <p:spPr bwMode="auto">
            <a:xfrm>
              <a:off x="6721790" y="3157012"/>
              <a:ext cx="11787" cy="5893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14" y="4"/>
                </a:cxn>
                <a:cxn ang="0">
                  <a:pos x="12" y="6"/>
                </a:cxn>
                <a:cxn ang="0">
                  <a:pos x="6" y="4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20" y="12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24" y="6"/>
                </a:cxn>
                <a:cxn ang="0">
                  <a:pos x="24" y="2"/>
                </a:cxn>
                <a:cxn ang="0">
                  <a:pos x="20" y="0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24" h="12">
                  <a:moveTo>
                    <a:pt x="16" y="2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12" y="6"/>
                  </a:lnTo>
                  <a:lnTo>
                    <a:pt x="6" y="4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20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6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75" name="Freeform 6076"/>
            <p:cNvSpPr>
              <a:spLocks/>
            </p:cNvSpPr>
            <p:nvPr/>
          </p:nvSpPr>
          <p:spPr bwMode="auto">
            <a:xfrm>
              <a:off x="6385860" y="2957621"/>
              <a:ext cx="5894" cy="196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6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lnTo>
                    <a:pt x="0" y="4"/>
                  </a:lnTo>
                  <a:lnTo>
                    <a:pt x="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76" name="Freeform 6077"/>
            <p:cNvSpPr>
              <a:spLocks/>
            </p:cNvSpPr>
            <p:nvPr/>
          </p:nvSpPr>
          <p:spPr bwMode="auto">
            <a:xfrm>
              <a:off x="6719825" y="2235686"/>
              <a:ext cx="47148" cy="29467"/>
            </a:xfrm>
            <a:custGeom>
              <a:avLst/>
              <a:gdLst/>
              <a:ahLst/>
              <a:cxnLst>
                <a:cxn ang="0">
                  <a:pos x="94" y="28"/>
                </a:cxn>
                <a:cxn ang="0">
                  <a:pos x="94" y="28"/>
                </a:cxn>
                <a:cxn ang="0">
                  <a:pos x="84" y="28"/>
                </a:cxn>
                <a:cxn ang="0">
                  <a:pos x="70" y="28"/>
                </a:cxn>
                <a:cxn ang="0">
                  <a:pos x="50" y="28"/>
                </a:cxn>
                <a:cxn ang="0">
                  <a:pos x="40" y="28"/>
                </a:cxn>
                <a:cxn ang="0">
                  <a:pos x="32" y="26"/>
                </a:cxn>
                <a:cxn ang="0">
                  <a:pos x="32" y="26"/>
                </a:cxn>
                <a:cxn ang="0">
                  <a:pos x="24" y="22"/>
                </a:cxn>
                <a:cxn ang="0">
                  <a:pos x="20" y="16"/>
                </a:cxn>
                <a:cxn ang="0">
                  <a:pos x="16" y="10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4" y="0"/>
                </a:cxn>
                <a:cxn ang="0">
                  <a:pos x="10" y="2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8" y="32"/>
                </a:cxn>
                <a:cxn ang="0">
                  <a:pos x="10" y="34"/>
                </a:cxn>
                <a:cxn ang="0">
                  <a:pos x="14" y="34"/>
                </a:cxn>
                <a:cxn ang="0">
                  <a:pos x="22" y="34"/>
                </a:cxn>
                <a:cxn ang="0">
                  <a:pos x="24" y="36"/>
                </a:cxn>
                <a:cxn ang="0">
                  <a:pos x="28" y="38"/>
                </a:cxn>
                <a:cxn ang="0">
                  <a:pos x="28" y="38"/>
                </a:cxn>
                <a:cxn ang="0">
                  <a:pos x="34" y="44"/>
                </a:cxn>
                <a:cxn ang="0">
                  <a:pos x="40" y="46"/>
                </a:cxn>
                <a:cxn ang="0">
                  <a:pos x="52" y="50"/>
                </a:cxn>
                <a:cxn ang="0">
                  <a:pos x="74" y="58"/>
                </a:cxn>
                <a:cxn ang="0">
                  <a:pos x="74" y="58"/>
                </a:cxn>
                <a:cxn ang="0">
                  <a:pos x="78" y="60"/>
                </a:cxn>
                <a:cxn ang="0">
                  <a:pos x="82" y="58"/>
                </a:cxn>
                <a:cxn ang="0">
                  <a:pos x="82" y="54"/>
                </a:cxn>
                <a:cxn ang="0">
                  <a:pos x="82" y="46"/>
                </a:cxn>
                <a:cxn ang="0">
                  <a:pos x="82" y="46"/>
                </a:cxn>
                <a:cxn ang="0">
                  <a:pos x="82" y="40"/>
                </a:cxn>
                <a:cxn ang="0">
                  <a:pos x="84" y="38"/>
                </a:cxn>
                <a:cxn ang="0">
                  <a:pos x="90" y="32"/>
                </a:cxn>
                <a:cxn ang="0">
                  <a:pos x="94" y="30"/>
                </a:cxn>
                <a:cxn ang="0">
                  <a:pos x="96" y="30"/>
                </a:cxn>
                <a:cxn ang="0">
                  <a:pos x="94" y="28"/>
                </a:cxn>
                <a:cxn ang="0">
                  <a:pos x="94" y="28"/>
                </a:cxn>
              </a:cxnLst>
              <a:rect l="0" t="0" r="r" b="b"/>
              <a:pathLst>
                <a:path w="96" h="60">
                  <a:moveTo>
                    <a:pt x="94" y="28"/>
                  </a:moveTo>
                  <a:lnTo>
                    <a:pt x="94" y="28"/>
                  </a:lnTo>
                  <a:lnTo>
                    <a:pt x="84" y="28"/>
                  </a:lnTo>
                  <a:lnTo>
                    <a:pt x="70" y="28"/>
                  </a:lnTo>
                  <a:lnTo>
                    <a:pt x="50" y="28"/>
                  </a:lnTo>
                  <a:lnTo>
                    <a:pt x="40" y="28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24" y="22"/>
                  </a:lnTo>
                  <a:lnTo>
                    <a:pt x="20" y="16"/>
                  </a:lnTo>
                  <a:lnTo>
                    <a:pt x="16" y="10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8"/>
                  </a:lnTo>
                  <a:lnTo>
                    <a:pt x="6" y="8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2"/>
                  </a:lnTo>
                  <a:lnTo>
                    <a:pt x="10" y="34"/>
                  </a:lnTo>
                  <a:lnTo>
                    <a:pt x="14" y="34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34" y="44"/>
                  </a:lnTo>
                  <a:lnTo>
                    <a:pt x="40" y="46"/>
                  </a:lnTo>
                  <a:lnTo>
                    <a:pt x="52" y="50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78" y="60"/>
                  </a:lnTo>
                  <a:lnTo>
                    <a:pt x="82" y="58"/>
                  </a:lnTo>
                  <a:lnTo>
                    <a:pt x="82" y="54"/>
                  </a:lnTo>
                  <a:lnTo>
                    <a:pt x="82" y="46"/>
                  </a:lnTo>
                  <a:lnTo>
                    <a:pt x="82" y="46"/>
                  </a:lnTo>
                  <a:lnTo>
                    <a:pt x="82" y="40"/>
                  </a:lnTo>
                  <a:lnTo>
                    <a:pt x="84" y="38"/>
                  </a:lnTo>
                  <a:lnTo>
                    <a:pt x="90" y="32"/>
                  </a:lnTo>
                  <a:lnTo>
                    <a:pt x="94" y="30"/>
                  </a:lnTo>
                  <a:lnTo>
                    <a:pt x="96" y="30"/>
                  </a:lnTo>
                  <a:lnTo>
                    <a:pt x="94" y="28"/>
                  </a:lnTo>
                  <a:lnTo>
                    <a:pt x="94" y="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77" name="Freeform 6078"/>
            <p:cNvSpPr>
              <a:spLocks/>
            </p:cNvSpPr>
            <p:nvPr/>
          </p:nvSpPr>
          <p:spPr bwMode="auto">
            <a:xfrm>
              <a:off x="6778760" y="2233721"/>
              <a:ext cx="34379" cy="43218"/>
            </a:xfrm>
            <a:custGeom>
              <a:avLst/>
              <a:gdLst/>
              <a:ahLst/>
              <a:cxnLst>
                <a:cxn ang="0">
                  <a:pos x="60" y="48"/>
                </a:cxn>
                <a:cxn ang="0">
                  <a:pos x="60" y="48"/>
                </a:cxn>
                <a:cxn ang="0">
                  <a:pos x="50" y="46"/>
                </a:cxn>
                <a:cxn ang="0">
                  <a:pos x="48" y="44"/>
                </a:cxn>
                <a:cxn ang="0">
                  <a:pos x="46" y="42"/>
                </a:cxn>
                <a:cxn ang="0">
                  <a:pos x="44" y="32"/>
                </a:cxn>
                <a:cxn ang="0">
                  <a:pos x="46" y="18"/>
                </a:cxn>
                <a:cxn ang="0">
                  <a:pos x="46" y="18"/>
                </a:cxn>
                <a:cxn ang="0">
                  <a:pos x="46" y="6"/>
                </a:cxn>
                <a:cxn ang="0">
                  <a:pos x="44" y="2"/>
                </a:cxn>
                <a:cxn ang="0">
                  <a:pos x="42" y="0"/>
                </a:cxn>
                <a:cxn ang="0">
                  <a:pos x="40" y="2"/>
                </a:cxn>
                <a:cxn ang="0">
                  <a:pos x="36" y="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12" y="34"/>
                </a:cxn>
                <a:cxn ang="0">
                  <a:pos x="4" y="48"/>
                </a:cxn>
                <a:cxn ang="0">
                  <a:pos x="2" y="56"/>
                </a:cxn>
                <a:cxn ang="0">
                  <a:pos x="0" y="64"/>
                </a:cxn>
                <a:cxn ang="0">
                  <a:pos x="0" y="72"/>
                </a:cxn>
                <a:cxn ang="0">
                  <a:pos x="4" y="82"/>
                </a:cxn>
                <a:cxn ang="0">
                  <a:pos x="4" y="82"/>
                </a:cxn>
                <a:cxn ang="0">
                  <a:pos x="8" y="88"/>
                </a:cxn>
                <a:cxn ang="0">
                  <a:pos x="10" y="88"/>
                </a:cxn>
                <a:cxn ang="0">
                  <a:pos x="12" y="88"/>
                </a:cxn>
                <a:cxn ang="0">
                  <a:pos x="16" y="82"/>
                </a:cxn>
                <a:cxn ang="0">
                  <a:pos x="20" y="70"/>
                </a:cxn>
                <a:cxn ang="0">
                  <a:pos x="20" y="70"/>
                </a:cxn>
                <a:cxn ang="0">
                  <a:pos x="24" y="58"/>
                </a:cxn>
                <a:cxn ang="0">
                  <a:pos x="28" y="56"/>
                </a:cxn>
                <a:cxn ang="0">
                  <a:pos x="30" y="54"/>
                </a:cxn>
                <a:cxn ang="0">
                  <a:pos x="30" y="56"/>
                </a:cxn>
                <a:cxn ang="0">
                  <a:pos x="32" y="58"/>
                </a:cxn>
                <a:cxn ang="0">
                  <a:pos x="30" y="72"/>
                </a:cxn>
                <a:cxn ang="0">
                  <a:pos x="30" y="72"/>
                </a:cxn>
                <a:cxn ang="0">
                  <a:pos x="28" y="84"/>
                </a:cxn>
                <a:cxn ang="0">
                  <a:pos x="30" y="86"/>
                </a:cxn>
                <a:cxn ang="0">
                  <a:pos x="32" y="86"/>
                </a:cxn>
                <a:cxn ang="0">
                  <a:pos x="40" y="82"/>
                </a:cxn>
                <a:cxn ang="0">
                  <a:pos x="50" y="76"/>
                </a:cxn>
                <a:cxn ang="0">
                  <a:pos x="50" y="76"/>
                </a:cxn>
                <a:cxn ang="0">
                  <a:pos x="60" y="68"/>
                </a:cxn>
                <a:cxn ang="0">
                  <a:pos x="68" y="60"/>
                </a:cxn>
                <a:cxn ang="0">
                  <a:pos x="70" y="56"/>
                </a:cxn>
                <a:cxn ang="0">
                  <a:pos x="68" y="52"/>
                </a:cxn>
                <a:cxn ang="0">
                  <a:pos x="66" y="50"/>
                </a:cxn>
                <a:cxn ang="0">
                  <a:pos x="60" y="48"/>
                </a:cxn>
                <a:cxn ang="0">
                  <a:pos x="60" y="48"/>
                </a:cxn>
              </a:cxnLst>
              <a:rect l="0" t="0" r="r" b="b"/>
              <a:pathLst>
                <a:path w="70" h="88">
                  <a:moveTo>
                    <a:pt x="60" y="48"/>
                  </a:moveTo>
                  <a:lnTo>
                    <a:pt x="60" y="48"/>
                  </a:lnTo>
                  <a:lnTo>
                    <a:pt x="50" y="46"/>
                  </a:lnTo>
                  <a:lnTo>
                    <a:pt x="48" y="44"/>
                  </a:lnTo>
                  <a:lnTo>
                    <a:pt x="46" y="42"/>
                  </a:lnTo>
                  <a:lnTo>
                    <a:pt x="44" y="32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6" y="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12" y="34"/>
                  </a:lnTo>
                  <a:lnTo>
                    <a:pt x="4" y="48"/>
                  </a:lnTo>
                  <a:lnTo>
                    <a:pt x="2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8" y="88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6" y="82"/>
                  </a:lnTo>
                  <a:lnTo>
                    <a:pt x="20" y="70"/>
                  </a:lnTo>
                  <a:lnTo>
                    <a:pt x="20" y="70"/>
                  </a:lnTo>
                  <a:lnTo>
                    <a:pt x="24" y="58"/>
                  </a:lnTo>
                  <a:lnTo>
                    <a:pt x="28" y="56"/>
                  </a:lnTo>
                  <a:lnTo>
                    <a:pt x="30" y="54"/>
                  </a:lnTo>
                  <a:lnTo>
                    <a:pt x="30" y="56"/>
                  </a:lnTo>
                  <a:lnTo>
                    <a:pt x="32" y="58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28" y="84"/>
                  </a:lnTo>
                  <a:lnTo>
                    <a:pt x="30" y="86"/>
                  </a:lnTo>
                  <a:lnTo>
                    <a:pt x="32" y="86"/>
                  </a:lnTo>
                  <a:lnTo>
                    <a:pt x="40" y="82"/>
                  </a:lnTo>
                  <a:lnTo>
                    <a:pt x="50" y="76"/>
                  </a:lnTo>
                  <a:lnTo>
                    <a:pt x="50" y="76"/>
                  </a:lnTo>
                  <a:lnTo>
                    <a:pt x="60" y="68"/>
                  </a:lnTo>
                  <a:lnTo>
                    <a:pt x="68" y="60"/>
                  </a:lnTo>
                  <a:lnTo>
                    <a:pt x="70" y="56"/>
                  </a:lnTo>
                  <a:lnTo>
                    <a:pt x="68" y="52"/>
                  </a:lnTo>
                  <a:lnTo>
                    <a:pt x="66" y="50"/>
                  </a:lnTo>
                  <a:lnTo>
                    <a:pt x="60" y="48"/>
                  </a:lnTo>
                  <a:lnTo>
                    <a:pt x="60" y="4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78" name="Freeform 6079"/>
            <p:cNvSpPr>
              <a:spLocks/>
            </p:cNvSpPr>
            <p:nvPr/>
          </p:nvSpPr>
          <p:spPr bwMode="auto">
            <a:xfrm>
              <a:off x="6716878" y="2150232"/>
              <a:ext cx="56971" cy="26520"/>
            </a:xfrm>
            <a:custGeom>
              <a:avLst/>
              <a:gdLst/>
              <a:ahLst/>
              <a:cxnLst>
                <a:cxn ang="0">
                  <a:pos x="116" y="48"/>
                </a:cxn>
                <a:cxn ang="0">
                  <a:pos x="116" y="48"/>
                </a:cxn>
                <a:cxn ang="0">
                  <a:pos x="116" y="46"/>
                </a:cxn>
                <a:cxn ang="0">
                  <a:pos x="116" y="42"/>
                </a:cxn>
                <a:cxn ang="0">
                  <a:pos x="112" y="36"/>
                </a:cxn>
                <a:cxn ang="0">
                  <a:pos x="104" y="30"/>
                </a:cxn>
                <a:cxn ang="0">
                  <a:pos x="92" y="24"/>
                </a:cxn>
                <a:cxn ang="0">
                  <a:pos x="78" y="16"/>
                </a:cxn>
                <a:cxn ang="0">
                  <a:pos x="62" y="10"/>
                </a:cxn>
                <a:cxn ang="0">
                  <a:pos x="44" y="6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4" y="6"/>
                </a:cxn>
                <a:cxn ang="0">
                  <a:pos x="18" y="14"/>
                </a:cxn>
                <a:cxn ang="0">
                  <a:pos x="32" y="24"/>
                </a:cxn>
                <a:cxn ang="0">
                  <a:pos x="32" y="24"/>
                </a:cxn>
                <a:cxn ang="0">
                  <a:pos x="52" y="38"/>
                </a:cxn>
                <a:cxn ang="0">
                  <a:pos x="76" y="48"/>
                </a:cxn>
                <a:cxn ang="0">
                  <a:pos x="90" y="52"/>
                </a:cxn>
                <a:cxn ang="0">
                  <a:pos x="100" y="54"/>
                </a:cxn>
                <a:cxn ang="0">
                  <a:pos x="110" y="52"/>
                </a:cxn>
                <a:cxn ang="0">
                  <a:pos x="114" y="50"/>
                </a:cxn>
                <a:cxn ang="0">
                  <a:pos x="116" y="48"/>
                </a:cxn>
                <a:cxn ang="0">
                  <a:pos x="116" y="48"/>
                </a:cxn>
              </a:cxnLst>
              <a:rect l="0" t="0" r="r" b="b"/>
              <a:pathLst>
                <a:path w="116" h="54">
                  <a:moveTo>
                    <a:pt x="116" y="48"/>
                  </a:moveTo>
                  <a:lnTo>
                    <a:pt x="116" y="48"/>
                  </a:lnTo>
                  <a:lnTo>
                    <a:pt x="116" y="46"/>
                  </a:lnTo>
                  <a:lnTo>
                    <a:pt x="116" y="42"/>
                  </a:lnTo>
                  <a:lnTo>
                    <a:pt x="112" y="36"/>
                  </a:lnTo>
                  <a:lnTo>
                    <a:pt x="104" y="30"/>
                  </a:lnTo>
                  <a:lnTo>
                    <a:pt x="92" y="24"/>
                  </a:lnTo>
                  <a:lnTo>
                    <a:pt x="78" y="16"/>
                  </a:lnTo>
                  <a:lnTo>
                    <a:pt x="62" y="10"/>
                  </a:lnTo>
                  <a:lnTo>
                    <a:pt x="44" y="6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0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6"/>
                  </a:lnTo>
                  <a:lnTo>
                    <a:pt x="18" y="1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52" y="38"/>
                  </a:lnTo>
                  <a:lnTo>
                    <a:pt x="76" y="48"/>
                  </a:lnTo>
                  <a:lnTo>
                    <a:pt x="90" y="52"/>
                  </a:lnTo>
                  <a:lnTo>
                    <a:pt x="100" y="54"/>
                  </a:lnTo>
                  <a:lnTo>
                    <a:pt x="110" y="52"/>
                  </a:lnTo>
                  <a:lnTo>
                    <a:pt x="114" y="50"/>
                  </a:lnTo>
                  <a:lnTo>
                    <a:pt x="116" y="48"/>
                  </a:lnTo>
                  <a:lnTo>
                    <a:pt x="116" y="4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79" name="Freeform 6080"/>
            <p:cNvSpPr>
              <a:spLocks/>
            </p:cNvSpPr>
            <p:nvPr/>
          </p:nvSpPr>
          <p:spPr bwMode="auto">
            <a:xfrm>
              <a:off x="6793494" y="3131474"/>
              <a:ext cx="7858" cy="884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4" y="16"/>
                </a:cxn>
                <a:cxn ang="0">
                  <a:pos x="8" y="18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4" y="18"/>
                </a:cxn>
                <a:cxn ang="0">
                  <a:pos x="16" y="14"/>
                </a:cxn>
                <a:cxn ang="0">
                  <a:pos x="14" y="8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6" h="18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4" y="16"/>
                  </a:lnTo>
                  <a:lnTo>
                    <a:pt x="8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4" y="18"/>
                  </a:lnTo>
                  <a:lnTo>
                    <a:pt x="16" y="14"/>
                  </a:lnTo>
                  <a:lnTo>
                    <a:pt x="14" y="8"/>
                  </a:lnTo>
                  <a:lnTo>
                    <a:pt x="8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80" name="Freeform 6081"/>
            <p:cNvSpPr>
              <a:spLocks/>
            </p:cNvSpPr>
            <p:nvPr/>
          </p:nvSpPr>
          <p:spPr bwMode="auto">
            <a:xfrm>
              <a:off x="6757151" y="3009679"/>
              <a:ext cx="1965" cy="29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81" name="Freeform 6082"/>
            <p:cNvSpPr>
              <a:spLocks/>
            </p:cNvSpPr>
            <p:nvPr/>
          </p:nvSpPr>
          <p:spPr bwMode="auto">
            <a:xfrm>
              <a:off x="6752240" y="3004767"/>
              <a:ext cx="3929" cy="39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4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6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82" name="Freeform 6083"/>
            <p:cNvSpPr>
              <a:spLocks/>
            </p:cNvSpPr>
            <p:nvPr/>
          </p:nvSpPr>
          <p:spPr bwMode="auto">
            <a:xfrm>
              <a:off x="6764027" y="3019501"/>
              <a:ext cx="1965" cy="392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83" name="Freeform 6085"/>
            <p:cNvSpPr>
              <a:spLocks/>
            </p:cNvSpPr>
            <p:nvPr/>
          </p:nvSpPr>
          <p:spPr bwMode="auto">
            <a:xfrm>
              <a:off x="6747328" y="2987087"/>
              <a:ext cx="1965" cy="2947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84" name="Freeform 6090"/>
            <p:cNvSpPr>
              <a:spLocks/>
            </p:cNvSpPr>
            <p:nvPr/>
          </p:nvSpPr>
          <p:spPr bwMode="auto">
            <a:xfrm>
              <a:off x="6815104" y="3103972"/>
              <a:ext cx="4911" cy="687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0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0" h="14">
                  <a:moveTo>
                    <a:pt x="0" y="4"/>
                  </a:moveTo>
                  <a:lnTo>
                    <a:pt x="0" y="4"/>
                  </a:lnTo>
                  <a:lnTo>
                    <a:pt x="2" y="8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85" name="Freeform 6093"/>
            <p:cNvSpPr>
              <a:spLocks/>
            </p:cNvSpPr>
            <p:nvPr/>
          </p:nvSpPr>
          <p:spPr bwMode="auto">
            <a:xfrm>
              <a:off x="6408451" y="1955752"/>
              <a:ext cx="9823" cy="7858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6"/>
                </a:cxn>
                <a:cxn ang="0">
                  <a:pos x="20" y="2"/>
                </a:cxn>
                <a:cxn ang="0">
                  <a:pos x="20" y="0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4"/>
                </a:cxn>
                <a:cxn ang="0">
                  <a:pos x="10" y="6"/>
                </a:cxn>
                <a:cxn ang="0">
                  <a:pos x="4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16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0" h="16">
                  <a:moveTo>
                    <a:pt x="14" y="12"/>
                  </a:moveTo>
                  <a:lnTo>
                    <a:pt x="14" y="12"/>
                  </a:lnTo>
                  <a:lnTo>
                    <a:pt x="18" y="6"/>
                  </a:lnTo>
                  <a:lnTo>
                    <a:pt x="20" y="2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4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16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86" name="Freeform 6095"/>
            <p:cNvSpPr>
              <a:spLocks/>
            </p:cNvSpPr>
            <p:nvPr/>
          </p:nvSpPr>
          <p:spPr bwMode="auto">
            <a:xfrm>
              <a:off x="6410416" y="1950841"/>
              <a:ext cx="21610" cy="23573"/>
            </a:xfrm>
            <a:custGeom>
              <a:avLst/>
              <a:gdLst/>
              <a:ahLst/>
              <a:cxnLst>
                <a:cxn ang="0">
                  <a:pos x="32" y="46"/>
                </a:cxn>
                <a:cxn ang="0">
                  <a:pos x="32" y="46"/>
                </a:cxn>
                <a:cxn ang="0">
                  <a:pos x="36" y="44"/>
                </a:cxn>
                <a:cxn ang="0">
                  <a:pos x="36" y="40"/>
                </a:cxn>
                <a:cxn ang="0">
                  <a:pos x="42" y="24"/>
                </a:cxn>
                <a:cxn ang="0">
                  <a:pos x="42" y="24"/>
                </a:cxn>
                <a:cxn ang="0">
                  <a:pos x="44" y="16"/>
                </a:cxn>
                <a:cxn ang="0">
                  <a:pos x="44" y="12"/>
                </a:cxn>
                <a:cxn ang="0">
                  <a:pos x="38" y="6"/>
                </a:cxn>
                <a:cxn ang="0">
                  <a:pos x="38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6" y="18"/>
                </a:cxn>
                <a:cxn ang="0">
                  <a:pos x="24" y="18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4" y="6"/>
                </a:cxn>
                <a:cxn ang="0">
                  <a:pos x="24" y="4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22" y="6"/>
                </a:cxn>
                <a:cxn ang="0">
                  <a:pos x="22" y="10"/>
                </a:cxn>
                <a:cxn ang="0">
                  <a:pos x="22" y="12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18" y="20"/>
                </a:cxn>
                <a:cxn ang="0">
                  <a:pos x="16" y="24"/>
                </a:cxn>
                <a:cxn ang="0">
                  <a:pos x="12" y="26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2" y="40"/>
                </a:cxn>
                <a:cxn ang="0">
                  <a:pos x="0" y="44"/>
                </a:cxn>
                <a:cxn ang="0">
                  <a:pos x="2" y="48"/>
                </a:cxn>
                <a:cxn ang="0">
                  <a:pos x="2" y="48"/>
                </a:cxn>
                <a:cxn ang="0">
                  <a:pos x="4" y="48"/>
                </a:cxn>
                <a:cxn ang="0">
                  <a:pos x="6" y="46"/>
                </a:cxn>
                <a:cxn ang="0">
                  <a:pos x="14" y="38"/>
                </a:cxn>
                <a:cxn ang="0">
                  <a:pos x="14" y="38"/>
                </a:cxn>
                <a:cxn ang="0">
                  <a:pos x="20" y="30"/>
                </a:cxn>
                <a:cxn ang="0">
                  <a:pos x="20" y="32"/>
                </a:cxn>
                <a:cxn ang="0">
                  <a:pos x="18" y="40"/>
                </a:cxn>
                <a:cxn ang="0">
                  <a:pos x="18" y="40"/>
                </a:cxn>
                <a:cxn ang="0">
                  <a:pos x="12" y="48"/>
                </a:cxn>
                <a:cxn ang="0">
                  <a:pos x="18" y="46"/>
                </a:cxn>
                <a:cxn ang="0">
                  <a:pos x="18" y="46"/>
                </a:cxn>
                <a:cxn ang="0">
                  <a:pos x="22" y="46"/>
                </a:cxn>
                <a:cxn ang="0">
                  <a:pos x="24" y="44"/>
                </a:cxn>
                <a:cxn ang="0">
                  <a:pos x="28" y="36"/>
                </a:cxn>
                <a:cxn ang="0">
                  <a:pos x="30" y="28"/>
                </a:cxn>
                <a:cxn ang="0">
                  <a:pos x="34" y="26"/>
                </a:cxn>
                <a:cxn ang="0">
                  <a:pos x="34" y="26"/>
                </a:cxn>
                <a:cxn ang="0">
                  <a:pos x="36" y="26"/>
                </a:cxn>
                <a:cxn ang="0">
                  <a:pos x="36" y="28"/>
                </a:cxn>
                <a:cxn ang="0">
                  <a:pos x="34" y="36"/>
                </a:cxn>
                <a:cxn ang="0">
                  <a:pos x="32" y="44"/>
                </a:cxn>
                <a:cxn ang="0">
                  <a:pos x="32" y="46"/>
                </a:cxn>
                <a:cxn ang="0">
                  <a:pos x="32" y="46"/>
                </a:cxn>
                <a:cxn ang="0">
                  <a:pos x="32" y="46"/>
                </a:cxn>
              </a:cxnLst>
              <a:rect l="0" t="0" r="r" b="b"/>
              <a:pathLst>
                <a:path w="44" h="48">
                  <a:moveTo>
                    <a:pt x="32" y="46"/>
                  </a:moveTo>
                  <a:lnTo>
                    <a:pt x="32" y="46"/>
                  </a:lnTo>
                  <a:lnTo>
                    <a:pt x="36" y="44"/>
                  </a:lnTo>
                  <a:lnTo>
                    <a:pt x="36" y="4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4" y="16"/>
                  </a:lnTo>
                  <a:lnTo>
                    <a:pt x="44" y="1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6" y="18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20"/>
                  </a:lnTo>
                  <a:lnTo>
                    <a:pt x="16" y="24"/>
                  </a:lnTo>
                  <a:lnTo>
                    <a:pt x="12" y="26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2" y="40"/>
                  </a:lnTo>
                  <a:lnTo>
                    <a:pt x="0" y="44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48"/>
                  </a:lnTo>
                  <a:lnTo>
                    <a:pt x="6" y="46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20" y="30"/>
                  </a:lnTo>
                  <a:lnTo>
                    <a:pt x="20" y="32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2" y="48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2" y="46"/>
                  </a:lnTo>
                  <a:lnTo>
                    <a:pt x="24" y="44"/>
                  </a:lnTo>
                  <a:lnTo>
                    <a:pt x="28" y="36"/>
                  </a:lnTo>
                  <a:lnTo>
                    <a:pt x="30" y="28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4" y="36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2" y="4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87" name="Freeform 6096"/>
            <p:cNvSpPr>
              <a:spLocks/>
            </p:cNvSpPr>
            <p:nvPr/>
          </p:nvSpPr>
          <p:spPr bwMode="auto">
            <a:xfrm>
              <a:off x="6432026" y="1955752"/>
              <a:ext cx="5894" cy="10804"/>
            </a:xfrm>
            <a:custGeom>
              <a:avLst/>
              <a:gdLst/>
              <a:ahLst/>
              <a:cxnLst>
                <a:cxn ang="0">
                  <a:pos x="8" y="18"/>
                </a:cxn>
                <a:cxn ang="0">
                  <a:pos x="8" y="18"/>
                </a:cxn>
                <a:cxn ang="0">
                  <a:pos x="12" y="14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4" y="6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2" y="22"/>
                </a:cxn>
                <a:cxn ang="0">
                  <a:pos x="8" y="18"/>
                </a:cxn>
                <a:cxn ang="0">
                  <a:pos x="8" y="18"/>
                </a:cxn>
              </a:cxnLst>
              <a:rect l="0" t="0" r="r" b="b"/>
              <a:pathLst>
                <a:path w="12" h="22">
                  <a:moveTo>
                    <a:pt x="8" y="18"/>
                  </a:moveTo>
                  <a:lnTo>
                    <a:pt x="8" y="18"/>
                  </a:lnTo>
                  <a:lnTo>
                    <a:pt x="12" y="14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4" y="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88" name="Freeform 6097"/>
            <p:cNvSpPr>
              <a:spLocks/>
            </p:cNvSpPr>
            <p:nvPr/>
          </p:nvSpPr>
          <p:spPr bwMode="auto">
            <a:xfrm>
              <a:off x="6820015" y="2100139"/>
              <a:ext cx="133586" cy="144387"/>
            </a:xfrm>
            <a:custGeom>
              <a:avLst/>
              <a:gdLst/>
              <a:ahLst/>
              <a:cxnLst>
                <a:cxn ang="0">
                  <a:pos x="268" y="206"/>
                </a:cxn>
                <a:cxn ang="0">
                  <a:pos x="244" y="222"/>
                </a:cxn>
                <a:cxn ang="0">
                  <a:pos x="230" y="238"/>
                </a:cxn>
                <a:cxn ang="0">
                  <a:pos x="234" y="214"/>
                </a:cxn>
                <a:cxn ang="0">
                  <a:pos x="250" y="196"/>
                </a:cxn>
                <a:cxn ang="0">
                  <a:pos x="258" y="182"/>
                </a:cxn>
                <a:cxn ang="0">
                  <a:pos x="246" y="182"/>
                </a:cxn>
                <a:cxn ang="0">
                  <a:pos x="224" y="180"/>
                </a:cxn>
                <a:cxn ang="0">
                  <a:pos x="230" y="158"/>
                </a:cxn>
                <a:cxn ang="0">
                  <a:pos x="236" y="140"/>
                </a:cxn>
                <a:cxn ang="0">
                  <a:pos x="200" y="130"/>
                </a:cxn>
                <a:cxn ang="0">
                  <a:pos x="170" y="138"/>
                </a:cxn>
                <a:cxn ang="0">
                  <a:pos x="168" y="130"/>
                </a:cxn>
                <a:cxn ang="0">
                  <a:pos x="150" y="130"/>
                </a:cxn>
                <a:cxn ang="0">
                  <a:pos x="140" y="118"/>
                </a:cxn>
                <a:cxn ang="0">
                  <a:pos x="150" y="106"/>
                </a:cxn>
                <a:cxn ang="0">
                  <a:pos x="148" y="94"/>
                </a:cxn>
                <a:cxn ang="0">
                  <a:pos x="118" y="102"/>
                </a:cxn>
                <a:cxn ang="0">
                  <a:pos x="106" y="108"/>
                </a:cxn>
                <a:cxn ang="0">
                  <a:pos x="130" y="64"/>
                </a:cxn>
                <a:cxn ang="0">
                  <a:pos x="156" y="18"/>
                </a:cxn>
                <a:cxn ang="0">
                  <a:pos x="156" y="0"/>
                </a:cxn>
                <a:cxn ang="0">
                  <a:pos x="126" y="8"/>
                </a:cxn>
                <a:cxn ang="0">
                  <a:pos x="106" y="24"/>
                </a:cxn>
                <a:cxn ang="0">
                  <a:pos x="94" y="44"/>
                </a:cxn>
                <a:cxn ang="0">
                  <a:pos x="70" y="84"/>
                </a:cxn>
                <a:cxn ang="0">
                  <a:pos x="32" y="170"/>
                </a:cxn>
                <a:cxn ang="0">
                  <a:pos x="26" y="170"/>
                </a:cxn>
                <a:cxn ang="0">
                  <a:pos x="8" y="182"/>
                </a:cxn>
                <a:cxn ang="0">
                  <a:pos x="10" y="190"/>
                </a:cxn>
                <a:cxn ang="0">
                  <a:pos x="28" y="196"/>
                </a:cxn>
                <a:cxn ang="0">
                  <a:pos x="2" y="218"/>
                </a:cxn>
                <a:cxn ang="0">
                  <a:pos x="4" y="234"/>
                </a:cxn>
                <a:cxn ang="0">
                  <a:pos x="20" y="240"/>
                </a:cxn>
                <a:cxn ang="0">
                  <a:pos x="54" y="232"/>
                </a:cxn>
                <a:cxn ang="0">
                  <a:pos x="96" y="240"/>
                </a:cxn>
                <a:cxn ang="0">
                  <a:pos x="132" y="236"/>
                </a:cxn>
                <a:cxn ang="0">
                  <a:pos x="134" y="246"/>
                </a:cxn>
                <a:cxn ang="0">
                  <a:pos x="166" y="246"/>
                </a:cxn>
                <a:cxn ang="0">
                  <a:pos x="162" y="256"/>
                </a:cxn>
                <a:cxn ang="0">
                  <a:pos x="134" y="278"/>
                </a:cxn>
                <a:cxn ang="0">
                  <a:pos x="148" y="286"/>
                </a:cxn>
                <a:cxn ang="0">
                  <a:pos x="174" y="266"/>
                </a:cxn>
                <a:cxn ang="0">
                  <a:pos x="188" y="252"/>
                </a:cxn>
                <a:cxn ang="0">
                  <a:pos x="200" y="246"/>
                </a:cxn>
                <a:cxn ang="0">
                  <a:pos x="212" y="228"/>
                </a:cxn>
                <a:cxn ang="0">
                  <a:pos x="220" y="240"/>
                </a:cxn>
                <a:cxn ang="0">
                  <a:pos x="212" y="272"/>
                </a:cxn>
                <a:cxn ang="0">
                  <a:pos x="222" y="278"/>
                </a:cxn>
                <a:cxn ang="0">
                  <a:pos x="232" y="276"/>
                </a:cxn>
                <a:cxn ang="0">
                  <a:pos x="244" y="292"/>
                </a:cxn>
                <a:cxn ang="0">
                  <a:pos x="264" y="292"/>
                </a:cxn>
                <a:cxn ang="0">
                  <a:pos x="266" y="258"/>
                </a:cxn>
                <a:cxn ang="0">
                  <a:pos x="272" y="230"/>
                </a:cxn>
                <a:cxn ang="0">
                  <a:pos x="258" y="230"/>
                </a:cxn>
              </a:cxnLst>
              <a:rect l="0" t="0" r="r" b="b"/>
              <a:pathLst>
                <a:path w="272" h="294">
                  <a:moveTo>
                    <a:pt x="262" y="218"/>
                  </a:moveTo>
                  <a:lnTo>
                    <a:pt x="262" y="218"/>
                  </a:lnTo>
                  <a:lnTo>
                    <a:pt x="266" y="210"/>
                  </a:lnTo>
                  <a:lnTo>
                    <a:pt x="268" y="206"/>
                  </a:lnTo>
                  <a:lnTo>
                    <a:pt x="266" y="204"/>
                  </a:lnTo>
                  <a:lnTo>
                    <a:pt x="262" y="206"/>
                  </a:lnTo>
                  <a:lnTo>
                    <a:pt x="250" y="216"/>
                  </a:lnTo>
                  <a:lnTo>
                    <a:pt x="244" y="222"/>
                  </a:lnTo>
                  <a:lnTo>
                    <a:pt x="238" y="230"/>
                  </a:lnTo>
                  <a:lnTo>
                    <a:pt x="238" y="230"/>
                  </a:lnTo>
                  <a:lnTo>
                    <a:pt x="234" y="236"/>
                  </a:lnTo>
                  <a:lnTo>
                    <a:pt x="230" y="238"/>
                  </a:lnTo>
                  <a:lnTo>
                    <a:pt x="228" y="234"/>
                  </a:lnTo>
                  <a:lnTo>
                    <a:pt x="228" y="228"/>
                  </a:lnTo>
                  <a:lnTo>
                    <a:pt x="230" y="222"/>
                  </a:lnTo>
                  <a:lnTo>
                    <a:pt x="234" y="214"/>
                  </a:lnTo>
                  <a:lnTo>
                    <a:pt x="238" y="206"/>
                  </a:lnTo>
                  <a:lnTo>
                    <a:pt x="244" y="200"/>
                  </a:lnTo>
                  <a:lnTo>
                    <a:pt x="244" y="200"/>
                  </a:lnTo>
                  <a:lnTo>
                    <a:pt x="250" y="196"/>
                  </a:lnTo>
                  <a:lnTo>
                    <a:pt x="256" y="192"/>
                  </a:lnTo>
                  <a:lnTo>
                    <a:pt x="258" y="188"/>
                  </a:lnTo>
                  <a:lnTo>
                    <a:pt x="258" y="186"/>
                  </a:lnTo>
                  <a:lnTo>
                    <a:pt x="258" y="182"/>
                  </a:lnTo>
                  <a:lnTo>
                    <a:pt x="256" y="182"/>
                  </a:lnTo>
                  <a:lnTo>
                    <a:pt x="252" y="182"/>
                  </a:lnTo>
                  <a:lnTo>
                    <a:pt x="246" y="182"/>
                  </a:lnTo>
                  <a:lnTo>
                    <a:pt x="246" y="182"/>
                  </a:lnTo>
                  <a:lnTo>
                    <a:pt x="240" y="184"/>
                  </a:lnTo>
                  <a:lnTo>
                    <a:pt x="234" y="184"/>
                  </a:lnTo>
                  <a:lnTo>
                    <a:pt x="228" y="182"/>
                  </a:lnTo>
                  <a:lnTo>
                    <a:pt x="224" y="180"/>
                  </a:lnTo>
                  <a:lnTo>
                    <a:pt x="222" y="174"/>
                  </a:lnTo>
                  <a:lnTo>
                    <a:pt x="222" y="170"/>
                  </a:lnTo>
                  <a:lnTo>
                    <a:pt x="224" y="164"/>
                  </a:lnTo>
                  <a:lnTo>
                    <a:pt x="230" y="158"/>
                  </a:lnTo>
                  <a:lnTo>
                    <a:pt x="230" y="158"/>
                  </a:lnTo>
                  <a:lnTo>
                    <a:pt x="236" y="152"/>
                  </a:lnTo>
                  <a:lnTo>
                    <a:pt x="238" y="146"/>
                  </a:lnTo>
                  <a:lnTo>
                    <a:pt x="236" y="140"/>
                  </a:lnTo>
                  <a:lnTo>
                    <a:pt x="230" y="136"/>
                  </a:lnTo>
                  <a:lnTo>
                    <a:pt x="222" y="132"/>
                  </a:lnTo>
                  <a:lnTo>
                    <a:pt x="212" y="130"/>
                  </a:lnTo>
                  <a:lnTo>
                    <a:pt x="200" y="130"/>
                  </a:lnTo>
                  <a:lnTo>
                    <a:pt x="186" y="134"/>
                  </a:lnTo>
                  <a:lnTo>
                    <a:pt x="186" y="134"/>
                  </a:lnTo>
                  <a:lnTo>
                    <a:pt x="176" y="136"/>
                  </a:lnTo>
                  <a:lnTo>
                    <a:pt x="170" y="138"/>
                  </a:lnTo>
                  <a:lnTo>
                    <a:pt x="168" y="136"/>
                  </a:lnTo>
                  <a:lnTo>
                    <a:pt x="168" y="134"/>
                  </a:lnTo>
                  <a:lnTo>
                    <a:pt x="168" y="132"/>
                  </a:lnTo>
                  <a:lnTo>
                    <a:pt x="168" y="130"/>
                  </a:lnTo>
                  <a:lnTo>
                    <a:pt x="164" y="128"/>
                  </a:lnTo>
                  <a:lnTo>
                    <a:pt x="158" y="130"/>
                  </a:lnTo>
                  <a:lnTo>
                    <a:pt x="158" y="130"/>
                  </a:lnTo>
                  <a:lnTo>
                    <a:pt x="150" y="130"/>
                  </a:lnTo>
                  <a:lnTo>
                    <a:pt x="144" y="130"/>
                  </a:lnTo>
                  <a:lnTo>
                    <a:pt x="142" y="126"/>
                  </a:lnTo>
                  <a:lnTo>
                    <a:pt x="140" y="122"/>
                  </a:lnTo>
                  <a:lnTo>
                    <a:pt x="140" y="118"/>
                  </a:lnTo>
                  <a:lnTo>
                    <a:pt x="142" y="112"/>
                  </a:lnTo>
                  <a:lnTo>
                    <a:pt x="146" y="108"/>
                  </a:lnTo>
                  <a:lnTo>
                    <a:pt x="150" y="106"/>
                  </a:lnTo>
                  <a:lnTo>
                    <a:pt x="150" y="106"/>
                  </a:lnTo>
                  <a:lnTo>
                    <a:pt x="154" y="104"/>
                  </a:lnTo>
                  <a:lnTo>
                    <a:pt x="154" y="102"/>
                  </a:lnTo>
                  <a:lnTo>
                    <a:pt x="152" y="98"/>
                  </a:lnTo>
                  <a:lnTo>
                    <a:pt x="148" y="94"/>
                  </a:lnTo>
                  <a:lnTo>
                    <a:pt x="142" y="92"/>
                  </a:lnTo>
                  <a:lnTo>
                    <a:pt x="136" y="92"/>
                  </a:lnTo>
                  <a:lnTo>
                    <a:pt x="128" y="96"/>
                  </a:lnTo>
                  <a:lnTo>
                    <a:pt x="118" y="102"/>
                  </a:lnTo>
                  <a:lnTo>
                    <a:pt x="118" y="102"/>
                  </a:lnTo>
                  <a:lnTo>
                    <a:pt x="110" y="110"/>
                  </a:lnTo>
                  <a:lnTo>
                    <a:pt x="108" y="110"/>
                  </a:lnTo>
                  <a:lnTo>
                    <a:pt x="106" y="108"/>
                  </a:lnTo>
                  <a:lnTo>
                    <a:pt x="108" y="102"/>
                  </a:lnTo>
                  <a:lnTo>
                    <a:pt x="118" y="84"/>
                  </a:lnTo>
                  <a:lnTo>
                    <a:pt x="130" y="64"/>
                  </a:lnTo>
                  <a:lnTo>
                    <a:pt x="130" y="64"/>
                  </a:lnTo>
                  <a:lnTo>
                    <a:pt x="138" y="46"/>
                  </a:lnTo>
                  <a:lnTo>
                    <a:pt x="148" y="30"/>
                  </a:lnTo>
                  <a:lnTo>
                    <a:pt x="156" y="18"/>
                  </a:lnTo>
                  <a:lnTo>
                    <a:pt x="156" y="18"/>
                  </a:lnTo>
                  <a:lnTo>
                    <a:pt x="160" y="12"/>
                  </a:lnTo>
                  <a:lnTo>
                    <a:pt x="160" y="8"/>
                  </a:lnTo>
                  <a:lnTo>
                    <a:pt x="160" y="4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44" y="0"/>
                  </a:lnTo>
                  <a:lnTo>
                    <a:pt x="136" y="2"/>
                  </a:lnTo>
                  <a:lnTo>
                    <a:pt x="126" y="8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0" y="18"/>
                  </a:lnTo>
                  <a:lnTo>
                    <a:pt x="106" y="24"/>
                  </a:lnTo>
                  <a:lnTo>
                    <a:pt x="104" y="28"/>
                  </a:lnTo>
                  <a:lnTo>
                    <a:pt x="102" y="36"/>
                  </a:lnTo>
                  <a:lnTo>
                    <a:pt x="98" y="40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88" y="50"/>
                  </a:lnTo>
                  <a:lnTo>
                    <a:pt x="82" y="60"/>
                  </a:lnTo>
                  <a:lnTo>
                    <a:pt x="70" y="84"/>
                  </a:lnTo>
                  <a:lnTo>
                    <a:pt x="56" y="116"/>
                  </a:lnTo>
                  <a:lnTo>
                    <a:pt x="42" y="150"/>
                  </a:lnTo>
                  <a:lnTo>
                    <a:pt x="42" y="150"/>
                  </a:lnTo>
                  <a:lnTo>
                    <a:pt x="32" y="170"/>
                  </a:lnTo>
                  <a:lnTo>
                    <a:pt x="30" y="172"/>
                  </a:lnTo>
                  <a:lnTo>
                    <a:pt x="28" y="172"/>
                  </a:lnTo>
                  <a:lnTo>
                    <a:pt x="28" y="170"/>
                  </a:lnTo>
                  <a:lnTo>
                    <a:pt x="26" y="170"/>
                  </a:lnTo>
                  <a:lnTo>
                    <a:pt x="24" y="170"/>
                  </a:lnTo>
                  <a:lnTo>
                    <a:pt x="18" y="174"/>
                  </a:lnTo>
                  <a:lnTo>
                    <a:pt x="18" y="174"/>
                  </a:lnTo>
                  <a:lnTo>
                    <a:pt x="8" y="182"/>
                  </a:lnTo>
                  <a:lnTo>
                    <a:pt x="6" y="186"/>
                  </a:lnTo>
                  <a:lnTo>
                    <a:pt x="4" y="188"/>
                  </a:lnTo>
                  <a:lnTo>
                    <a:pt x="6" y="188"/>
                  </a:lnTo>
                  <a:lnTo>
                    <a:pt x="10" y="190"/>
                  </a:lnTo>
                  <a:lnTo>
                    <a:pt x="22" y="192"/>
                  </a:lnTo>
                  <a:lnTo>
                    <a:pt x="22" y="192"/>
                  </a:lnTo>
                  <a:lnTo>
                    <a:pt x="28" y="194"/>
                  </a:lnTo>
                  <a:lnTo>
                    <a:pt x="28" y="196"/>
                  </a:lnTo>
                  <a:lnTo>
                    <a:pt x="28" y="198"/>
                  </a:lnTo>
                  <a:lnTo>
                    <a:pt x="14" y="206"/>
                  </a:lnTo>
                  <a:lnTo>
                    <a:pt x="8" y="212"/>
                  </a:lnTo>
                  <a:lnTo>
                    <a:pt x="2" y="218"/>
                  </a:lnTo>
                  <a:lnTo>
                    <a:pt x="0" y="222"/>
                  </a:lnTo>
                  <a:lnTo>
                    <a:pt x="0" y="226"/>
                  </a:lnTo>
                  <a:lnTo>
                    <a:pt x="0" y="230"/>
                  </a:lnTo>
                  <a:lnTo>
                    <a:pt x="4" y="234"/>
                  </a:lnTo>
                  <a:lnTo>
                    <a:pt x="4" y="234"/>
                  </a:lnTo>
                  <a:lnTo>
                    <a:pt x="6" y="236"/>
                  </a:lnTo>
                  <a:lnTo>
                    <a:pt x="10" y="240"/>
                  </a:lnTo>
                  <a:lnTo>
                    <a:pt x="20" y="240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8" y="232"/>
                  </a:lnTo>
                  <a:lnTo>
                    <a:pt x="54" y="232"/>
                  </a:lnTo>
                  <a:lnTo>
                    <a:pt x="68" y="236"/>
                  </a:lnTo>
                  <a:lnTo>
                    <a:pt x="74" y="238"/>
                  </a:lnTo>
                  <a:lnTo>
                    <a:pt x="84" y="240"/>
                  </a:lnTo>
                  <a:lnTo>
                    <a:pt x="96" y="240"/>
                  </a:lnTo>
                  <a:lnTo>
                    <a:pt x="112" y="238"/>
                  </a:lnTo>
                  <a:lnTo>
                    <a:pt x="112" y="238"/>
                  </a:lnTo>
                  <a:lnTo>
                    <a:pt x="126" y="236"/>
                  </a:lnTo>
                  <a:lnTo>
                    <a:pt x="132" y="236"/>
                  </a:lnTo>
                  <a:lnTo>
                    <a:pt x="134" y="238"/>
                  </a:lnTo>
                  <a:lnTo>
                    <a:pt x="134" y="240"/>
                  </a:lnTo>
                  <a:lnTo>
                    <a:pt x="134" y="244"/>
                  </a:lnTo>
                  <a:lnTo>
                    <a:pt x="134" y="246"/>
                  </a:lnTo>
                  <a:lnTo>
                    <a:pt x="140" y="246"/>
                  </a:lnTo>
                  <a:lnTo>
                    <a:pt x="154" y="246"/>
                  </a:lnTo>
                  <a:lnTo>
                    <a:pt x="154" y="246"/>
                  </a:lnTo>
                  <a:lnTo>
                    <a:pt x="166" y="246"/>
                  </a:lnTo>
                  <a:lnTo>
                    <a:pt x="170" y="246"/>
                  </a:lnTo>
                  <a:lnTo>
                    <a:pt x="170" y="248"/>
                  </a:lnTo>
                  <a:lnTo>
                    <a:pt x="168" y="252"/>
                  </a:lnTo>
                  <a:lnTo>
                    <a:pt x="162" y="256"/>
                  </a:lnTo>
                  <a:lnTo>
                    <a:pt x="144" y="268"/>
                  </a:lnTo>
                  <a:lnTo>
                    <a:pt x="138" y="274"/>
                  </a:lnTo>
                  <a:lnTo>
                    <a:pt x="134" y="278"/>
                  </a:lnTo>
                  <a:lnTo>
                    <a:pt x="134" y="278"/>
                  </a:lnTo>
                  <a:lnTo>
                    <a:pt x="136" y="282"/>
                  </a:lnTo>
                  <a:lnTo>
                    <a:pt x="138" y="284"/>
                  </a:lnTo>
                  <a:lnTo>
                    <a:pt x="142" y="286"/>
                  </a:lnTo>
                  <a:lnTo>
                    <a:pt x="148" y="286"/>
                  </a:lnTo>
                  <a:lnTo>
                    <a:pt x="154" y="284"/>
                  </a:lnTo>
                  <a:lnTo>
                    <a:pt x="162" y="280"/>
                  </a:lnTo>
                  <a:lnTo>
                    <a:pt x="168" y="274"/>
                  </a:lnTo>
                  <a:lnTo>
                    <a:pt x="174" y="266"/>
                  </a:lnTo>
                  <a:lnTo>
                    <a:pt x="174" y="266"/>
                  </a:lnTo>
                  <a:lnTo>
                    <a:pt x="180" y="258"/>
                  </a:lnTo>
                  <a:lnTo>
                    <a:pt x="184" y="254"/>
                  </a:lnTo>
                  <a:lnTo>
                    <a:pt x="188" y="252"/>
                  </a:lnTo>
                  <a:lnTo>
                    <a:pt x="192" y="252"/>
                  </a:lnTo>
                  <a:lnTo>
                    <a:pt x="194" y="252"/>
                  </a:lnTo>
                  <a:lnTo>
                    <a:pt x="196" y="250"/>
                  </a:lnTo>
                  <a:lnTo>
                    <a:pt x="200" y="246"/>
                  </a:lnTo>
                  <a:lnTo>
                    <a:pt x="204" y="238"/>
                  </a:lnTo>
                  <a:lnTo>
                    <a:pt x="204" y="238"/>
                  </a:lnTo>
                  <a:lnTo>
                    <a:pt x="208" y="232"/>
                  </a:lnTo>
                  <a:lnTo>
                    <a:pt x="212" y="228"/>
                  </a:lnTo>
                  <a:lnTo>
                    <a:pt x="214" y="228"/>
                  </a:lnTo>
                  <a:lnTo>
                    <a:pt x="218" y="230"/>
                  </a:lnTo>
                  <a:lnTo>
                    <a:pt x="220" y="234"/>
                  </a:lnTo>
                  <a:lnTo>
                    <a:pt x="220" y="240"/>
                  </a:lnTo>
                  <a:lnTo>
                    <a:pt x="218" y="248"/>
                  </a:lnTo>
                  <a:lnTo>
                    <a:pt x="216" y="256"/>
                  </a:lnTo>
                  <a:lnTo>
                    <a:pt x="216" y="256"/>
                  </a:lnTo>
                  <a:lnTo>
                    <a:pt x="212" y="272"/>
                  </a:lnTo>
                  <a:lnTo>
                    <a:pt x="210" y="282"/>
                  </a:lnTo>
                  <a:lnTo>
                    <a:pt x="210" y="284"/>
                  </a:lnTo>
                  <a:lnTo>
                    <a:pt x="212" y="284"/>
                  </a:lnTo>
                  <a:lnTo>
                    <a:pt x="222" y="278"/>
                  </a:lnTo>
                  <a:lnTo>
                    <a:pt x="222" y="278"/>
                  </a:lnTo>
                  <a:lnTo>
                    <a:pt x="228" y="274"/>
                  </a:lnTo>
                  <a:lnTo>
                    <a:pt x="230" y="274"/>
                  </a:lnTo>
                  <a:lnTo>
                    <a:pt x="232" y="276"/>
                  </a:lnTo>
                  <a:lnTo>
                    <a:pt x="234" y="280"/>
                  </a:lnTo>
                  <a:lnTo>
                    <a:pt x="236" y="284"/>
                  </a:lnTo>
                  <a:lnTo>
                    <a:pt x="240" y="290"/>
                  </a:lnTo>
                  <a:lnTo>
                    <a:pt x="244" y="292"/>
                  </a:lnTo>
                  <a:lnTo>
                    <a:pt x="252" y="294"/>
                  </a:lnTo>
                  <a:lnTo>
                    <a:pt x="252" y="294"/>
                  </a:lnTo>
                  <a:lnTo>
                    <a:pt x="260" y="294"/>
                  </a:lnTo>
                  <a:lnTo>
                    <a:pt x="264" y="292"/>
                  </a:lnTo>
                  <a:lnTo>
                    <a:pt x="266" y="288"/>
                  </a:lnTo>
                  <a:lnTo>
                    <a:pt x="266" y="284"/>
                  </a:lnTo>
                  <a:lnTo>
                    <a:pt x="264" y="268"/>
                  </a:lnTo>
                  <a:lnTo>
                    <a:pt x="266" y="258"/>
                  </a:lnTo>
                  <a:lnTo>
                    <a:pt x="270" y="246"/>
                  </a:lnTo>
                  <a:lnTo>
                    <a:pt x="270" y="246"/>
                  </a:lnTo>
                  <a:lnTo>
                    <a:pt x="272" y="236"/>
                  </a:lnTo>
                  <a:lnTo>
                    <a:pt x="272" y="230"/>
                  </a:lnTo>
                  <a:lnTo>
                    <a:pt x="268" y="228"/>
                  </a:lnTo>
                  <a:lnTo>
                    <a:pt x="264" y="230"/>
                  </a:lnTo>
                  <a:lnTo>
                    <a:pt x="260" y="230"/>
                  </a:lnTo>
                  <a:lnTo>
                    <a:pt x="258" y="230"/>
                  </a:lnTo>
                  <a:lnTo>
                    <a:pt x="258" y="226"/>
                  </a:lnTo>
                  <a:lnTo>
                    <a:pt x="262" y="218"/>
                  </a:lnTo>
                  <a:lnTo>
                    <a:pt x="262" y="21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89" name="Freeform 6114"/>
            <p:cNvSpPr>
              <a:spLocks/>
            </p:cNvSpPr>
            <p:nvPr/>
          </p:nvSpPr>
          <p:spPr bwMode="auto">
            <a:xfrm>
              <a:off x="6371126" y="2052010"/>
              <a:ext cx="28485" cy="16698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16" y="20"/>
                </a:cxn>
                <a:cxn ang="0">
                  <a:pos x="40" y="30"/>
                </a:cxn>
                <a:cxn ang="0">
                  <a:pos x="50" y="34"/>
                </a:cxn>
                <a:cxn ang="0">
                  <a:pos x="54" y="34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8" y="28"/>
                </a:cxn>
                <a:cxn ang="0">
                  <a:pos x="56" y="26"/>
                </a:cxn>
                <a:cxn ang="0">
                  <a:pos x="52" y="16"/>
                </a:cxn>
                <a:cxn ang="0">
                  <a:pos x="40" y="4"/>
                </a:cxn>
                <a:cxn ang="0">
                  <a:pos x="40" y="4"/>
                </a:cxn>
                <a:cxn ang="0">
                  <a:pos x="34" y="2"/>
                </a:cxn>
                <a:cxn ang="0">
                  <a:pos x="22" y="0"/>
                </a:cxn>
                <a:cxn ang="0">
                  <a:pos x="10" y="4"/>
                </a:cxn>
                <a:cxn ang="0">
                  <a:pos x="4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16" y="20"/>
                </a:cxn>
                <a:cxn ang="0">
                  <a:pos x="16" y="20"/>
                </a:cxn>
              </a:cxnLst>
              <a:rect l="0" t="0" r="r" b="b"/>
              <a:pathLst>
                <a:path w="58" h="34">
                  <a:moveTo>
                    <a:pt x="16" y="20"/>
                  </a:moveTo>
                  <a:lnTo>
                    <a:pt x="16" y="20"/>
                  </a:lnTo>
                  <a:lnTo>
                    <a:pt x="40" y="30"/>
                  </a:lnTo>
                  <a:lnTo>
                    <a:pt x="50" y="34"/>
                  </a:lnTo>
                  <a:lnTo>
                    <a:pt x="54" y="34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8" y="28"/>
                  </a:lnTo>
                  <a:lnTo>
                    <a:pt x="56" y="26"/>
                  </a:lnTo>
                  <a:lnTo>
                    <a:pt x="52" y="16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22" y="0"/>
                  </a:lnTo>
                  <a:lnTo>
                    <a:pt x="10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16" y="20"/>
                  </a:lnTo>
                  <a:lnTo>
                    <a:pt x="16" y="2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90" name="Freeform 6016"/>
            <p:cNvSpPr>
              <a:spLocks/>
            </p:cNvSpPr>
            <p:nvPr/>
          </p:nvSpPr>
          <p:spPr bwMode="auto">
            <a:xfrm>
              <a:off x="5633455" y="1283911"/>
              <a:ext cx="31432" cy="20627"/>
            </a:xfrm>
            <a:custGeom>
              <a:avLst/>
              <a:gdLst/>
              <a:ahLst/>
              <a:cxnLst>
                <a:cxn ang="0">
                  <a:pos x="54" y="2"/>
                </a:cxn>
                <a:cxn ang="0">
                  <a:pos x="54" y="2"/>
                </a:cxn>
                <a:cxn ang="0">
                  <a:pos x="32" y="12"/>
                </a:cxn>
                <a:cxn ang="0">
                  <a:pos x="10" y="24"/>
                </a:cxn>
                <a:cxn ang="0">
                  <a:pos x="4" y="30"/>
                </a:cxn>
                <a:cxn ang="0">
                  <a:pos x="0" y="36"/>
                </a:cxn>
                <a:cxn ang="0">
                  <a:pos x="2" y="38"/>
                </a:cxn>
                <a:cxn ang="0">
                  <a:pos x="4" y="40"/>
                </a:cxn>
                <a:cxn ang="0">
                  <a:pos x="16" y="42"/>
                </a:cxn>
                <a:cxn ang="0">
                  <a:pos x="16" y="42"/>
                </a:cxn>
                <a:cxn ang="0">
                  <a:pos x="22" y="42"/>
                </a:cxn>
                <a:cxn ang="0">
                  <a:pos x="28" y="42"/>
                </a:cxn>
                <a:cxn ang="0">
                  <a:pos x="40" y="36"/>
                </a:cxn>
                <a:cxn ang="0">
                  <a:pos x="50" y="28"/>
                </a:cxn>
                <a:cxn ang="0">
                  <a:pos x="58" y="20"/>
                </a:cxn>
                <a:cxn ang="0">
                  <a:pos x="62" y="10"/>
                </a:cxn>
                <a:cxn ang="0">
                  <a:pos x="64" y="4"/>
                </a:cxn>
                <a:cxn ang="0">
                  <a:pos x="64" y="2"/>
                </a:cxn>
                <a:cxn ang="0">
                  <a:pos x="62" y="0"/>
                </a:cxn>
                <a:cxn ang="0">
                  <a:pos x="58" y="0"/>
                </a:cxn>
                <a:cxn ang="0">
                  <a:pos x="54" y="2"/>
                </a:cxn>
                <a:cxn ang="0">
                  <a:pos x="54" y="2"/>
                </a:cxn>
              </a:cxnLst>
              <a:rect l="0" t="0" r="r" b="b"/>
              <a:pathLst>
                <a:path w="64" h="42">
                  <a:moveTo>
                    <a:pt x="54" y="2"/>
                  </a:moveTo>
                  <a:lnTo>
                    <a:pt x="54" y="2"/>
                  </a:lnTo>
                  <a:lnTo>
                    <a:pt x="32" y="12"/>
                  </a:lnTo>
                  <a:lnTo>
                    <a:pt x="10" y="24"/>
                  </a:lnTo>
                  <a:lnTo>
                    <a:pt x="4" y="30"/>
                  </a:lnTo>
                  <a:lnTo>
                    <a:pt x="0" y="36"/>
                  </a:lnTo>
                  <a:lnTo>
                    <a:pt x="2" y="38"/>
                  </a:lnTo>
                  <a:lnTo>
                    <a:pt x="4" y="40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22" y="42"/>
                  </a:lnTo>
                  <a:lnTo>
                    <a:pt x="28" y="42"/>
                  </a:lnTo>
                  <a:lnTo>
                    <a:pt x="40" y="36"/>
                  </a:lnTo>
                  <a:lnTo>
                    <a:pt x="50" y="28"/>
                  </a:lnTo>
                  <a:lnTo>
                    <a:pt x="58" y="20"/>
                  </a:lnTo>
                  <a:lnTo>
                    <a:pt x="62" y="10"/>
                  </a:lnTo>
                  <a:lnTo>
                    <a:pt x="64" y="4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58" y="0"/>
                  </a:lnTo>
                  <a:lnTo>
                    <a:pt x="54" y="2"/>
                  </a:lnTo>
                  <a:lnTo>
                    <a:pt x="54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91" name="Freeform 6017"/>
            <p:cNvSpPr>
              <a:spLocks/>
            </p:cNvSpPr>
            <p:nvPr/>
          </p:nvSpPr>
          <p:spPr bwMode="auto">
            <a:xfrm>
              <a:off x="5503798" y="1340880"/>
              <a:ext cx="209220" cy="127689"/>
            </a:xfrm>
            <a:custGeom>
              <a:avLst/>
              <a:gdLst/>
              <a:ahLst/>
              <a:cxnLst>
                <a:cxn ang="0">
                  <a:pos x="20" y="198"/>
                </a:cxn>
                <a:cxn ang="0">
                  <a:pos x="68" y="214"/>
                </a:cxn>
                <a:cxn ang="0">
                  <a:pos x="92" y="232"/>
                </a:cxn>
                <a:cxn ang="0">
                  <a:pos x="106" y="256"/>
                </a:cxn>
                <a:cxn ang="0">
                  <a:pos x="116" y="260"/>
                </a:cxn>
                <a:cxn ang="0">
                  <a:pos x="146" y="248"/>
                </a:cxn>
                <a:cxn ang="0">
                  <a:pos x="168" y="236"/>
                </a:cxn>
                <a:cxn ang="0">
                  <a:pos x="184" y="238"/>
                </a:cxn>
                <a:cxn ang="0">
                  <a:pos x="208" y="232"/>
                </a:cxn>
                <a:cxn ang="0">
                  <a:pos x="216" y="226"/>
                </a:cxn>
                <a:cxn ang="0">
                  <a:pos x="224" y="200"/>
                </a:cxn>
                <a:cxn ang="0">
                  <a:pos x="232" y="178"/>
                </a:cxn>
                <a:cxn ang="0">
                  <a:pos x="254" y="172"/>
                </a:cxn>
                <a:cxn ang="0">
                  <a:pos x="266" y="158"/>
                </a:cxn>
                <a:cxn ang="0">
                  <a:pos x="280" y="140"/>
                </a:cxn>
                <a:cxn ang="0">
                  <a:pos x="322" y="124"/>
                </a:cxn>
                <a:cxn ang="0">
                  <a:pos x="392" y="94"/>
                </a:cxn>
                <a:cxn ang="0">
                  <a:pos x="418" y="86"/>
                </a:cxn>
                <a:cxn ang="0">
                  <a:pos x="424" y="72"/>
                </a:cxn>
                <a:cxn ang="0">
                  <a:pos x="408" y="64"/>
                </a:cxn>
                <a:cxn ang="0">
                  <a:pos x="370" y="40"/>
                </a:cxn>
                <a:cxn ang="0">
                  <a:pos x="334" y="22"/>
                </a:cxn>
                <a:cxn ang="0">
                  <a:pos x="302" y="22"/>
                </a:cxn>
                <a:cxn ang="0">
                  <a:pos x="284" y="30"/>
                </a:cxn>
                <a:cxn ang="0">
                  <a:pos x="276" y="40"/>
                </a:cxn>
                <a:cxn ang="0">
                  <a:pos x="272" y="36"/>
                </a:cxn>
                <a:cxn ang="0">
                  <a:pos x="268" y="26"/>
                </a:cxn>
                <a:cxn ang="0">
                  <a:pos x="260" y="26"/>
                </a:cxn>
                <a:cxn ang="0">
                  <a:pos x="234" y="22"/>
                </a:cxn>
                <a:cxn ang="0">
                  <a:pos x="192" y="2"/>
                </a:cxn>
                <a:cxn ang="0">
                  <a:pos x="168" y="0"/>
                </a:cxn>
                <a:cxn ang="0">
                  <a:pos x="138" y="6"/>
                </a:cxn>
                <a:cxn ang="0">
                  <a:pos x="54" y="16"/>
                </a:cxn>
                <a:cxn ang="0">
                  <a:pos x="50" y="20"/>
                </a:cxn>
                <a:cxn ang="0">
                  <a:pos x="56" y="28"/>
                </a:cxn>
                <a:cxn ang="0">
                  <a:pos x="64" y="46"/>
                </a:cxn>
                <a:cxn ang="0">
                  <a:pos x="76" y="52"/>
                </a:cxn>
                <a:cxn ang="0">
                  <a:pos x="86" y="60"/>
                </a:cxn>
                <a:cxn ang="0">
                  <a:pos x="74" y="72"/>
                </a:cxn>
                <a:cxn ang="0">
                  <a:pos x="72" y="80"/>
                </a:cxn>
                <a:cxn ang="0">
                  <a:pos x="58" y="84"/>
                </a:cxn>
                <a:cxn ang="0">
                  <a:pos x="56" y="90"/>
                </a:cxn>
                <a:cxn ang="0">
                  <a:pos x="48" y="106"/>
                </a:cxn>
                <a:cxn ang="0">
                  <a:pos x="46" y="114"/>
                </a:cxn>
                <a:cxn ang="0">
                  <a:pos x="56" y="122"/>
                </a:cxn>
                <a:cxn ang="0">
                  <a:pos x="44" y="126"/>
                </a:cxn>
                <a:cxn ang="0">
                  <a:pos x="30" y="130"/>
                </a:cxn>
                <a:cxn ang="0">
                  <a:pos x="34" y="140"/>
                </a:cxn>
                <a:cxn ang="0">
                  <a:pos x="22" y="160"/>
                </a:cxn>
                <a:cxn ang="0">
                  <a:pos x="4" y="182"/>
                </a:cxn>
                <a:cxn ang="0">
                  <a:pos x="0" y="192"/>
                </a:cxn>
                <a:cxn ang="0">
                  <a:pos x="2" y="196"/>
                </a:cxn>
              </a:cxnLst>
              <a:rect l="0" t="0" r="r" b="b"/>
              <a:pathLst>
                <a:path w="426" h="260">
                  <a:moveTo>
                    <a:pt x="2" y="196"/>
                  </a:moveTo>
                  <a:lnTo>
                    <a:pt x="2" y="196"/>
                  </a:lnTo>
                  <a:lnTo>
                    <a:pt x="20" y="198"/>
                  </a:lnTo>
                  <a:lnTo>
                    <a:pt x="38" y="204"/>
                  </a:lnTo>
                  <a:lnTo>
                    <a:pt x="68" y="214"/>
                  </a:lnTo>
                  <a:lnTo>
                    <a:pt x="68" y="214"/>
                  </a:lnTo>
                  <a:lnTo>
                    <a:pt x="78" y="220"/>
                  </a:lnTo>
                  <a:lnTo>
                    <a:pt x="86" y="226"/>
                  </a:lnTo>
                  <a:lnTo>
                    <a:pt x="92" y="232"/>
                  </a:lnTo>
                  <a:lnTo>
                    <a:pt x="96" y="240"/>
                  </a:lnTo>
                  <a:lnTo>
                    <a:pt x="102" y="252"/>
                  </a:lnTo>
                  <a:lnTo>
                    <a:pt x="106" y="256"/>
                  </a:lnTo>
                  <a:lnTo>
                    <a:pt x="110" y="260"/>
                  </a:lnTo>
                  <a:lnTo>
                    <a:pt x="110" y="260"/>
                  </a:lnTo>
                  <a:lnTo>
                    <a:pt x="116" y="260"/>
                  </a:lnTo>
                  <a:lnTo>
                    <a:pt x="122" y="260"/>
                  </a:lnTo>
                  <a:lnTo>
                    <a:pt x="134" y="256"/>
                  </a:lnTo>
                  <a:lnTo>
                    <a:pt x="146" y="248"/>
                  </a:lnTo>
                  <a:lnTo>
                    <a:pt x="160" y="240"/>
                  </a:lnTo>
                  <a:lnTo>
                    <a:pt x="160" y="240"/>
                  </a:lnTo>
                  <a:lnTo>
                    <a:pt x="168" y="236"/>
                  </a:lnTo>
                  <a:lnTo>
                    <a:pt x="172" y="234"/>
                  </a:lnTo>
                  <a:lnTo>
                    <a:pt x="180" y="236"/>
                  </a:lnTo>
                  <a:lnTo>
                    <a:pt x="184" y="238"/>
                  </a:lnTo>
                  <a:lnTo>
                    <a:pt x="190" y="238"/>
                  </a:lnTo>
                  <a:lnTo>
                    <a:pt x="198" y="236"/>
                  </a:lnTo>
                  <a:lnTo>
                    <a:pt x="208" y="232"/>
                  </a:lnTo>
                  <a:lnTo>
                    <a:pt x="208" y="232"/>
                  </a:lnTo>
                  <a:lnTo>
                    <a:pt x="212" y="230"/>
                  </a:lnTo>
                  <a:lnTo>
                    <a:pt x="216" y="226"/>
                  </a:lnTo>
                  <a:lnTo>
                    <a:pt x="222" y="218"/>
                  </a:lnTo>
                  <a:lnTo>
                    <a:pt x="224" y="210"/>
                  </a:lnTo>
                  <a:lnTo>
                    <a:pt x="224" y="200"/>
                  </a:lnTo>
                  <a:lnTo>
                    <a:pt x="224" y="192"/>
                  </a:lnTo>
                  <a:lnTo>
                    <a:pt x="226" y="184"/>
                  </a:lnTo>
                  <a:lnTo>
                    <a:pt x="232" y="178"/>
                  </a:lnTo>
                  <a:lnTo>
                    <a:pt x="244" y="174"/>
                  </a:lnTo>
                  <a:lnTo>
                    <a:pt x="244" y="174"/>
                  </a:lnTo>
                  <a:lnTo>
                    <a:pt x="254" y="172"/>
                  </a:lnTo>
                  <a:lnTo>
                    <a:pt x="260" y="170"/>
                  </a:lnTo>
                  <a:lnTo>
                    <a:pt x="264" y="164"/>
                  </a:lnTo>
                  <a:lnTo>
                    <a:pt x="266" y="158"/>
                  </a:lnTo>
                  <a:lnTo>
                    <a:pt x="268" y="152"/>
                  </a:lnTo>
                  <a:lnTo>
                    <a:pt x="272" y="146"/>
                  </a:lnTo>
                  <a:lnTo>
                    <a:pt x="280" y="140"/>
                  </a:lnTo>
                  <a:lnTo>
                    <a:pt x="292" y="136"/>
                  </a:lnTo>
                  <a:lnTo>
                    <a:pt x="292" y="136"/>
                  </a:lnTo>
                  <a:lnTo>
                    <a:pt x="322" y="124"/>
                  </a:lnTo>
                  <a:lnTo>
                    <a:pt x="348" y="112"/>
                  </a:lnTo>
                  <a:lnTo>
                    <a:pt x="370" y="102"/>
                  </a:lnTo>
                  <a:lnTo>
                    <a:pt x="392" y="94"/>
                  </a:lnTo>
                  <a:lnTo>
                    <a:pt x="392" y="94"/>
                  </a:lnTo>
                  <a:lnTo>
                    <a:pt x="408" y="90"/>
                  </a:lnTo>
                  <a:lnTo>
                    <a:pt x="418" y="86"/>
                  </a:lnTo>
                  <a:lnTo>
                    <a:pt x="424" y="82"/>
                  </a:lnTo>
                  <a:lnTo>
                    <a:pt x="426" y="76"/>
                  </a:lnTo>
                  <a:lnTo>
                    <a:pt x="424" y="72"/>
                  </a:lnTo>
                  <a:lnTo>
                    <a:pt x="420" y="70"/>
                  </a:lnTo>
                  <a:lnTo>
                    <a:pt x="408" y="64"/>
                  </a:lnTo>
                  <a:lnTo>
                    <a:pt x="408" y="64"/>
                  </a:lnTo>
                  <a:lnTo>
                    <a:pt x="398" y="60"/>
                  </a:lnTo>
                  <a:lnTo>
                    <a:pt x="390" y="54"/>
                  </a:lnTo>
                  <a:lnTo>
                    <a:pt x="370" y="40"/>
                  </a:lnTo>
                  <a:lnTo>
                    <a:pt x="360" y="32"/>
                  </a:lnTo>
                  <a:lnTo>
                    <a:pt x="348" y="26"/>
                  </a:lnTo>
                  <a:lnTo>
                    <a:pt x="334" y="22"/>
                  </a:lnTo>
                  <a:lnTo>
                    <a:pt x="318" y="22"/>
                  </a:lnTo>
                  <a:lnTo>
                    <a:pt x="318" y="22"/>
                  </a:lnTo>
                  <a:lnTo>
                    <a:pt x="302" y="22"/>
                  </a:lnTo>
                  <a:lnTo>
                    <a:pt x="294" y="24"/>
                  </a:lnTo>
                  <a:lnTo>
                    <a:pt x="288" y="26"/>
                  </a:lnTo>
                  <a:lnTo>
                    <a:pt x="284" y="30"/>
                  </a:lnTo>
                  <a:lnTo>
                    <a:pt x="282" y="36"/>
                  </a:lnTo>
                  <a:lnTo>
                    <a:pt x="280" y="38"/>
                  </a:lnTo>
                  <a:lnTo>
                    <a:pt x="276" y="40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72" y="36"/>
                  </a:lnTo>
                  <a:lnTo>
                    <a:pt x="272" y="32"/>
                  </a:lnTo>
                  <a:lnTo>
                    <a:pt x="272" y="30"/>
                  </a:lnTo>
                  <a:lnTo>
                    <a:pt x="268" y="26"/>
                  </a:lnTo>
                  <a:lnTo>
                    <a:pt x="268" y="26"/>
                  </a:lnTo>
                  <a:lnTo>
                    <a:pt x="266" y="26"/>
                  </a:lnTo>
                  <a:lnTo>
                    <a:pt x="260" y="26"/>
                  </a:lnTo>
                  <a:lnTo>
                    <a:pt x="250" y="24"/>
                  </a:lnTo>
                  <a:lnTo>
                    <a:pt x="234" y="22"/>
                  </a:lnTo>
                  <a:lnTo>
                    <a:pt x="234" y="22"/>
                  </a:lnTo>
                  <a:lnTo>
                    <a:pt x="218" y="16"/>
                  </a:lnTo>
                  <a:lnTo>
                    <a:pt x="208" y="12"/>
                  </a:lnTo>
                  <a:lnTo>
                    <a:pt x="192" y="2"/>
                  </a:lnTo>
                  <a:lnTo>
                    <a:pt x="186" y="0"/>
                  </a:lnTo>
                  <a:lnTo>
                    <a:pt x="178" y="0"/>
                  </a:lnTo>
                  <a:lnTo>
                    <a:pt x="168" y="0"/>
                  </a:lnTo>
                  <a:lnTo>
                    <a:pt x="154" y="2"/>
                  </a:lnTo>
                  <a:lnTo>
                    <a:pt x="154" y="2"/>
                  </a:lnTo>
                  <a:lnTo>
                    <a:pt x="138" y="6"/>
                  </a:lnTo>
                  <a:lnTo>
                    <a:pt x="120" y="8"/>
                  </a:lnTo>
                  <a:lnTo>
                    <a:pt x="82" y="12"/>
                  </a:lnTo>
                  <a:lnTo>
                    <a:pt x="54" y="16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4" y="24"/>
                  </a:lnTo>
                  <a:lnTo>
                    <a:pt x="56" y="28"/>
                  </a:lnTo>
                  <a:lnTo>
                    <a:pt x="58" y="36"/>
                  </a:lnTo>
                  <a:lnTo>
                    <a:pt x="60" y="42"/>
                  </a:lnTo>
                  <a:lnTo>
                    <a:pt x="64" y="46"/>
                  </a:lnTo>
                  <a:lnTo>
                    <a:pt x="68" y="48"/>
                  </a:lnTo>
                  <a:lnTo>
                    <a:pt x="76" y="52"/>
                  </a:lnTo>
                  <a:lnTo>
                    <a:pt x="76" y="52"/>
                  </a:lnTo>
                  <a:lnTo>
                    <a:pt x="84" y="56"/>
                  </a:lnTo>
                  <a:lnTo>
                    <a:pt x="86" y="58"/>
                  </a:lnTo>
                  <a:lnTo>
                    <a:pt x="86" y="60"/>
                  </a:lnTo>
                  <a:lnTo>
                    <a:pt x="84" y="64"/>
                  </a:lnTo>
                  <a:lnTo>
                    <a:pt x="76" y="68"/>
                  </a:lnTo>
                  <a:lnTo>
                    <a:pt x="74" y="72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2" y="80"/>
                  </a:lnTo>
                  <a:lnTo>
                    <a:pt x="70" y="82"/>
                  </a:lnTo>
                  <a:lnTo>
                    <a:pt x="64" y="82"/>
                  </a:lnTo>
                  <a:lnTo>
                    <a:pt x="58" y="84"/>
                  </a:lnTo>
                  <a:lnTo>
                    <a:pt x="56" y="86"/>
                  </a:lnTo>
                  <a:lnTo>
                    <a:pt x="56" y="90"/>
                  </a:lnTo>
                  <a:lnTo>
                    <a:pt x="56" y="90"/>
                  </a:lnTo>
                  <a:lnTo>
                    <a:pt x="56" y="94"/>
                  </a:lnTo>
                  <a:lnTo>
                    <a:pt x="54" y="98"/>
                  </a:lnTo>
                  <a:lnTo>
                    <a:pt x="48" y="106"/>
                  </a:lnTo>
                  <a:lnTo>
                    <a:pt x="44" y="110"/>
                  </a:lnTo>
                  <a:lnTo>
                    <a:pt x="44" y="112"/>
                  </a:lnTo>
                  <a:lnTo>
                    <a:pt x="46" y="114"/>
                  </a:lnTo>
                  <a:lnTo>
                    <a:pt x="46" y="114"/>
                  </a:lnTo>
                  <a:lnTo>
                    <a:pt x="54" y="118"/>
                  </a:lnTo>
                  <a:lnTo>
                    <a:pt x="56" y="122"/>
                  </a:lnTo>
                  <a:lnTo>
                    <a:pt x="56" y="124"/>
                  </a:lnTo>
                  <a:lnTo>
                    <a:pt x="54" y="124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34" y="128"/>
                  </a:lnTo>
                  <a:lnTo>
                    <a:pt x="30" y="130"/>
                  </a:lnTo>
                  <a:lnTo>
                    <a:pt x="30" y="134"/>
                  </a:lnTo>
                  <a:lnTo>
                    <a:pt x="34" y="140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50"/>
                  </a:lnTo>
                  <a:lnTo>
                    <a:pt x="22" y="160"/>
                  </a:lnTo>
                  <a:lnTo>
                    <a:pt x="10" y="172"/>
                  </a:lnTo>
                  <a:lnTo>
                    <a:pt x="6" y="178"/>
                  </a:lnTo>
                  <a:lnTo>
                    <a:pt x="4" y="182"/>
                  </a:lnTo>
                  <a:lnTo>
                    <a:pt x="4" y="182"/>
                  </a:lnTo>
                  <a:lnTo>
                    <a:pt x="2" y="188"/>
                  </a:lnTo>
                  <a:lnTo>
                    <a:pt x="0" y="192"/>
                  </a:lnTo>
                  <a:lnTo>
                    <a:pt x="0" y="194"/>
                  </a:lnTo>
                  <a:lnTo>
                    <a:pt x="2" y="196"/>
                  </a:lnTo>
                  <a:lnTo>
                    <a:pt x="2" y="1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92" name="Freeform 6018"/>
            <p:cNvSpPr>
              <a:spLocks/>
            </p:cNvSpPr>
            <p:nvPr/>
          </p:nvSpPr>
          <p:spPr bwMode="auto">
            <a:xfrm>
              <a:off x="5560768" y="1225959"/>
              <a:ext cx="147338" cy="67773"/>
            </a:xfrm>
            <a:custGeom>
              <a:avLst/>
              <a:gdLst/>
              <a:ahLst/>
              <a:cxnLst>
                <a:cxn ang="0">
                  <a:pos x="12" y="124"/>
                </a:cxn>
                <a:cxn ang="0">
                  <a:pos x="16" y="130"/>
                </a:cxn>
                <a:cxn ang="0">
                  <a:pos x="36" y="120"/>
                </a:cxn>
                <a:cxn ang="0">
                  <a:pos x="50" y="118"/>
                </a:cxn>
                <a:cxn ang="0">
                  <a:pos x="66" y="124"/>
                </a:cxn>
                <a:cxn ang="0">
                  <a:pos x="76" y="124"/>
                </a:cxn>
                <a:cxn ang="0">
                  <a:pos x="88" y="114"/>
                </a:cxn>
                <a:cxn ang="0">
                  <a:pos x="94" y="122"/>
                </a:cxn>
                <a:cxn ang="0">
                  <a:pos x="112" y="138"/>
                </a:cxn>
                <a:cxn ang="0">
                  <a:pos x="132" y="132"/>
                </a:cxn>
                <a:cxn ang="0">
                  <a:pos x="138" y="114"/>
                </a:cxn>
                <a:cxn ang="0">
                  <a:pos x="146" y="110"/>
                </a:cxn>
                <a:cxn ang="0">
                  <a:pos x="156" y="114"/>
                </a:cxn>
                <a:cxn ang="0">
                  <a:pos x="174" y="94"/>
                </a:cxn>
                <a:cxn ang="0">
                  <a:pos x="182" y="76"/>
                </a:cxn>
                <a:cxn ang="0">
                  <a:pos x="186" y="66"/>
                </a:cxn>
                <a:cxn ang="0">
                  <a:pos x="206" y="56"/>
                </a:cxn>
                <a:cxn ang="0">
                  <a:pos x="208" y="64"/>
                </a:cxn>
                <a:cxn ang="0">
                  <a:pos x="206" y="88"/>
                </a:cxn>
                <a:cxn ang="0">
                  <a:pos x="214" y="96"/>
                </a:cxn>
                <a:cxn ang="0">
                  <a:pos x="236" y="100"/>
                </a:cxn>
                <a:cxn ang="0">
                  <a:pos x="244" y="92"/>
                </a:cxn>
                <a:cxn ang="0">
                  <a:pos x="246" y="80"/>
                </a:cxn>
                <a:cxn ang="0">
                  <a:pos x="274" y="74"/>
                </a:cxn>
                <a:cxn ang="0">
                  <a:pos x="294" y="60"/>
                </a:cxn>
                <a:cxn ang="0">
                  <a:pos x="280" y="42"/>
                </a:cxn>
                <a:cxn ang="0">
                  <a:pos x="272" y="36"/>
                </a:cxn>
                <a:cxn ang="0">
                  <a:pos x="278" y="28"/>
                </a:cxn>
                <a:cxn ang="0">
                  <a:pos x="300" y="18"/>
                </a:cxn>
                <a:cxn ang="0">
                  <a:pos x="288" y="8"/>
                </a:cxn>
                <a:cxn ang="0">
                  <a:pos x="258" y="0"/>
                </a:cxn>
                <a:cxn ang="0">
                  <a:pos x="244" y="4"/>
                </a:cxn>
                <a:cxn ang="0">
                  <a:pos x="234" y="16"/>
                </a:cxn>
                <a:cxn ang="0">
                  <a:pos x="202" y="12"/>
                </a:cxn>
                <a:cxn ang="0">
                  <a:pos x="160" y="18"/>
                </a:cxn>
                <a:cxn ang="0">
                  <a:pos x="128" y="38"/>
                </a:cxn>
                <a:cxn ang="0">
                  <a:pos x="102" y="58"/>
                </a:cxn>
                <a:cxn ang="0">
                  <a:pos x="82" y="66"/>
                </a:cxn>
                <a:cxn ang="0">
                  <a:pos x="66" y="78"/>
                </a:cxn>
                <a:cxn ang="0">
                  <a:pos x="44" y="90"/>
                </a:cxn>
                <a:cxn ang="0">
                  <a:pos x="28" y="86"/>
                </a:cxn>
                <a:cxn ang="0">
                  <a:pos x="12" y="96"/>
                </a:cxn>
                <a:cxn ang="0">
                  <a:pos x="2" y="112"/>
                </a:cxn>
                <a:cxn ang="0">
                  <a:pos x="14" y="116"/>
                </a:cxn>
              </a:cxnLst>
              <a:rect l="0" t="0" r="r" b="b"/>
              <a:pathLst>
                <a:path w="300" h="138">
                  <a:moveTo>
                    <a:pt x="14" y="120"/>
                  </a:moveTo>
                  <a:lnTo>
                    <a:pt x="14" y="120"/>
                  </a:lnTo>
                  <a:lnTo>
                    <a:pt x="12" y="124"/>
                  </a:lnTo>
                  <a:lnTo>
                    <a:pt x="12" y="126"/>
                  </a:lnTo>
                  <a:lnTo>
                    <a:pt x="14" y="128"/>
                  </a:lnTo>
                  <a:lnTo>
                    <a:pt x="16" y="130"/>
                  </a:lnTo>
                  <a:lnTo>
                    <a:pt x="24" y="128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42" y="118"/>
                  </a:lnTo>
                  <a:lnTo>
                    <a:pt x="46" y="116"/>
                  </a:lnTo>
                  <a:lnTo>
                    <a:pt x="50" y="118"/>
                  </a:lnTo>
                  <a:lnTo>
                    <a:pt x="52" y="118"/>
                  </a:lnTo>
                  <a:lnTo>
                    <a:pt x="60" y="124"/>
                  </a:lnTo>
                  <a:lnTo>
                    <a:pt x="66" y="124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6" y="124"/>
                  </a:lnTo>
                  <a:lnTo>
                    <a:pt x="82" y="122"/>
                  </a:lnTo>
                  <a:lnTo>
                    <a:pt x="86" y="116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4" y="122"/>
                  </a:lnTo>
                  <a:lnTo>
                    <a:pt x="94" y="122"/>
                  </a:lnTo>
                  <a:lnTo>
                    <a:pt x="98" y="130"/>
                  </a:lnTo>
                  <a:lnTo>
                    <a:pt x="104" y="134"/>
                  </a:lnTo>
                  <a:lnTo>
                    <a:pt x="112" y="138"/>
                  </a:lnTo>
                  <a:lnTo>
                    <a:pt x="118" y="138"/>
                  </a:lnTo>
                  <a:lnTo>
                    <a:pt x="126" y="136"/>
                  </a:lnTo>
                  <a:lnTo>
                    <a:pt x="132" y="132"/>
                  </a:lnTo>
                  <a:lnTo>
                    <a:pt x="136" y="124"/>
                  </a:lnTo>
                  <a:lnTo>
                    <a:pt x="138" y="114"/>
                  </a:lnTo>
                  <a:lnTo>
                    <a:pt x="138" y="114"/>
                  </a:lnTo>
                  <a:lnTo>
                    <a:pt x="138" y="106"/>
                  </a:lnTo>
                  <a:lnTo>
                    <a:pt x="140" y="104"/>
                  </a:lnTo>
                  <a:lnTo>
                    <a:pt x="146" y="110"/>
                  </a:lnTo>
                  <a:lnTo>
                    <a:pt x="150" y="114"/>
                  </a:lnTo>
                  <a:lnTo>
                    <a:pt x="154" y="114"/>
                  </a:lnTo>
                  <a:lnTo>
                    <a:pt x="156" y="114"/>
                  </a:lnTo>
                  <a:lnTo>
                    <a:pt x="160" y="112"/>
                  </a:lnTo>
                  <a:lnTo>
                    <a:pt x="164" y="108"/>
                  </a:lnTo>
                  <a:lnTo>
                    <a:pt x="174" y="94"/>
                  </a:lnTo>
                  <a:lnTo>
                    <a:pt x="174" y="94"/>
                  </a:lnTo>
                  <a:lnTo>
                    <a:pt x="180" y="82"/>
                  </a:lnTo>
                  <a:lnTo>
                    <a:pt x="182" y="76"/>
                  </a:lnTo>
                  <a:lnTo>
                    <a:pt x="182" y="68"/>
                  </a:lnTo>
                  <a:lnTo>
                    <a:pt x="184" y="66"/>
                  </a:lnTo>
                  <a:lnTo>
                    <a:pt x="186" y="66"/>
                  </a:lnTo>
                  <a:lnTo>
                    <a:pt x="198" y="58"/>
                  </a:lnTo>
                  <a:lnTo>
                    <a:pt x="198" y="58"/>
                  </a:lnTo>
                  <a:lnTo>
                    <a:pt x="206" y="56"/>
                  </a:lnTo>
                  <a:lnTo>
                    <a:pt x="208" y="58"/>
                  </a:lnTo>
                  <a:lnTo>
                    <a:pt x="210" y="58"/>
                  </a:lnTo>
                  <a:lnTo>
                    <a:pt x="208" y="64"/>
                  </a:lnTo>
                  <a:lnTo>
                    <a:pt x="206" y="72"/>
                  </a:lnTo>
                  <a:lnTo>
                    <a:pt x="204" y="80"/>
                  </a:lnTo>
                  <a:lnTo>
                    <a:pt x="206" y="88"/>
                  </a:lnTo>
                  <a:lnTo>
                    <a:pt x="208" y="92"/>
                  </a:lnTo>
                  <a:lnTo>
                    <a:pt x="210" y="94"/>
                  </a:lnTo>
                  <a:lnTo>
                    <a:pt x="214" y="96"/>
                  </a:lnTo>
                  <a:lnTo>
                    <a:pt x="222" y="98"/>
                  </a:lnTo>
                  <a:lnTo>
                    <a:pt x="222" y="98"/>
                  </a:lnTo>
                  <a:lnTo>
                    <a:pt x="236" y="100"/>
                  </a:lnTo>
                  <a:lnTo>
                    <a:pt x="242" y="98"/>
                  </a:lnTo>
                  <a:lnTo>
                    <a:pt x="246" y="96"/>
                  </a:lnTo>
                  <a:lnTo>
                    <a:pt x="244" y="92"/>
                  </a:lnTo>
                  <a:lnTo>
                    <a:pt x="244" y="86"/>
                  </a:lnTo>
                  <a:lnTo>
                    <a:pt x="244" y="82"/>
                  </a:lnTo>
                  <a:lnTo>
                    <a:pt x="246" y="80"/>
                  </a:lnTo>
                  <a:lnTo>
                    <a:pt x="254" y="78"/>
                  </a:lnTo>
                  <a:lnTo>
                    <a:pt x="254" y="78"/>
                  </a:lnTo>
                  <a:lnTo>
                    <a:pt x="274" y="74"/>
                  </a:lnTo>
                  <a:lnTo>
                    <a:pt x="284" y="70"/>
                  </a:lnTo>
                  <a:lnTo>
                    <a:pt x="290" y="66"/>
                  </a:lnTo>
                  <a:lnTo>
                    <a:pt x="294" y="60"/>
                  </a:lnTo>
                  <a:lnTo>
                    <a:pt x="294" y="54"/>
                  </a:lnTo>
                  <a:lnTo>
                    <a:pt x="290" y="48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74" y="38"/>
                  </a:lnTo>
                  <a:lnTo>
                    <a:pt x="272" y="36"/>
                  </a:lnTo>
                  <a:lnTo>
                    <a:pt x="272" y="34"/>
                  </a:lnTo>
                  <a:lnTo>
                    <a:pt x="272" y="32"/>
                  </a:lnTo>
                  <a:lnTo>
                    <a:pt x="278" y="28"/>
                  </a:lnTo>
                  <a:lnTo>
                    <a:pt x="288" y="24"/>
                  </a:lnTo>
                  <a:lnTo>
                    <a:pt x="296" y="22"/>
                  </a:lnTo>
                  <a:lnTo>
                    <a:pt x="300" y="18"/>
                  </a:lnTo>
                  <a:lnTo>
                    <a:pt x="300" y="16"/>
                  </a:lnTo>
                  <a:lnTo>
                    <a:pt x="298" y="14"/>
                  </a:lnTo>
                  <a:lnTo>
                    <a:pt x="288" y="8"/>
                  </a:lnTo>
                  <a:lnTo>
                    <a:pt x="288" y="8"/>
                  </a:lnTo>
                  <a:lnTo>
                    <a:pt x="266" y="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48" y="2"/>
                  </a:lnTo>
                  <a:lnTo>
                    <a:pt x="244" y="4"/>
                  </a:lnTo>
                  <a:lnTo>
                    <a:pt x="238" y="14"/>
                  </a:lnTo>
                  <a:lnTo>
                    <a:pt x="238" y="14"/>
                  </a:lnTo>
                  <a:lnTo>
                    <a:pt x="234" y="16"/>
                  </a:lnTo>
                  <a:lnTo>
                    <a:pt x="232" y="16"/>
                  </a:lnTo>
                  <a:lnTo>
                    <a:pt x="224" y="16"/>
                  </a:lnTo>
                  <a:lnTo>
                    <a:pt x="202" y="12"/>
                  </a:lnTo>
                  <a:lnTo>
                    <a:pt x="186" y="12"/>
                  </a:lnTo>
                  <a:lnTo>
                    <a:pt x="170" y="14"/>
                  </a:lnTo>
                  <a:lnTo>
                    <a:pt x="160" y="18"/>
                  </a:lnTo>
                  <a:lnTo>
                    <a:pt x="150" y="22"/>
                  </a:lnTo>
                  <a:lnTo>
                    <a:pt x="140" y="28"/>
                  </a:lnTo>
                  <a:lnTo>
                    <a:pt x="128" y="38"/>
                  </a:lnTo>
                  <a:lnTo>
                    <a:pt x="128" y="38"/>
                  </a:lnTo>
                  <a:lnTo>
                    <a:pt x="112" y="50"/>
                  </a:lnTo>
                  <a:lnTo>
                    <a:pt x="102" y="58"/>
                  </a:lnTo>
                  <a:lnTo>
                    <a:pt x="94" y="62"/>
                  </a:lnTo>
                  <a:lnTo>
                    <a:pt x="90" y="62"/>
                  </a:lnTo>
                  <a:lnTo>
                    <a:pt x="82" y="66"/>
                  </a:lnTo>
                  <a:lnTo>
                    <a:pt x="76" y="70"/>
                  </a:lnTo>
                  <a:lnTo>
                    <a:pt x="66" y="78"/>
                  </a:lnTo>
                  <a:lnTo>
                    <a:pt x="66" y="78"/>
                  </a:lnTo>
                  <a:lnTo>
                    <a:pt x="58" y="86"/>
                  </a:lnTo>
                  <a:lnTo>
                    <a:pt x="50" y="88"/>
                  </a:lnTo>
                  <a:lnTo>
                    <a:pt x="44" y="90"/>
                  </a:lnTo>
                  <a:lnTo>
                    <a:pt x="38" y="88"/>
                  </a:lnTo>
                  <a:lnTo>
                    <a:pt x="34" y="86"/>
                  </a:lnTo>
                  <a:lnTo>
                    <a:pt x="28" y="86"/>
                  </a:lnTo>
                  <a:lnTo>
                    <a:pt x="20" y="90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2" y="112"/>
                  </a:lnTo>
                  <a:lnTo>
                    <a:pt x="4" y="112"/>
                  </a:lnTo>
                  <a:lnTo>
                    <a:pt x="12" y="114"/>
                  </a:lnTo>
                  <a:lnTo>
                    <a:pt x="14" y="116"/>
                  </a:lnTo>
                  <a:lnTo>
                    <a:pt x="14" y="120"/>
                  </a:lnTo>
                  <a:lnTo>
                    <a:pt x="14" y="12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93" name="Freeform 6019"/>
            <p:cNvSpPr>
              <a:spLocks/>
            </p:cNvSpPr>
            <p:nvPr/>
          </p:nvSpPr>
          <p:spPr bwMode="auto">
            <a:xfrm>
              <a:off x="5722840" y="1250515"/>
              <a:ext cx="27503" cy="785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18" y="16"/>
                </a:cxn>
                <a:cxn ang="0">
                  <a:pos x="38" y="16"/>
                </a:cxn>
                <a:cxn ang="0">
                  <a:pos x="46" y="14"/>
                </a:cxn>
                <a:cxn ang="0">
                  <a:pos x="54" y="12"/>
                </a:cxn>
                <a:cxn ang="0">
                  <a:pos x="54" y="12"/>
                </a:cxn>
                <a:cxn ang="0">
                  <a:pos x="56" y="10"/>
                </a:cxn>
                <a:cxn ang="0">
                  <a:pos x="56" y="8"/>
                </a:cxn>
                <a:cxn ang="0">
                  <a:pos x="54" y="6"/>
                </a:cxn>
                <a:cxn ang="0">
                  <a:pos x="46" y="2"/>
                </a:cxn>
                <a:cxn ang="0">
                  <a:pos x="36" y="2"/>
                </a:cxn>
                <a:cxn ang="0">
                  <a:pos x="26" y="0"/>
                </a:cxn>
                <a:cxn ang="0">
                  <a:pos x="16" y="2"/>
                </a:cxn>
                <a:cxn ang="0">
                  <a:pos x="6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56" h="16">
                  <a:moveTo>
                    <a:pt x="0" y="8"/>
                  </a:moveTo>
                  <a:lnTo>
                    <a:pt x="0" y="8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18" y="16"/>
                  </a:lnTo>
                  <a:lnTo>
                    <a:pt x="38" y="16"/>
                  </a:lnTo>
                  <a:lnTo>
                    <a:pt x="46" y="14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6" y="10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46" y="2"/>
                  </a:lnTo>
                  <a:lnTo>
                    <a:pt x="36" y="2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6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94" name="Freeform 6020"/>
            <p:cNvSpPr>
              <a:spLocks/>
            </p:cNvSpPr>
            <p:nvPr/>
          </p:nvSpPr>
          <p:spPr bwMode="auto">
            <a:xfrm>
              <a:off x="5719893" y="1204350"/>
              <a:ext cx="26521" cy="14733"/>
            </a:xfrm>
            <a:custGeom>
              <a:avLst/>
              <a:gdLst/>
              <a:ahLst/>
              <a:cxnLst>
                <a:cxn ang="0">
                  <a:pos x="42" y="30"/>
                </a:cxn>
                <a:cxn ang="0">
                  <a:pos x="42" y="30"/>
                </a:cxn>
                <a:cxn ang="0">
                  <a:pos x="52" y="28"/>
                </a:cxn>
                <a:cxn ang="0">
                  <a:pos x="54" y="26"/>
                </a:cxn>
                <a:cxn ang="0">
                  <a:pos x="54" y="24"/>
                </a:cxn>
                <a:cxn ang="0">
                  <a:pos x="50" y="18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34" y="4"/>
                </a:cxn>
                <a:cxn ang="0">
                  <a:pos x="26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6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8" y="22"/>
                </a:cxn>
                <a:cxn ang="0">
                  <a:pos x="24" y="28"/>
                </a:cxn>
                <a:cxn ang="0">
                  <a:pos x="32" y="28"/>
                </a:cxn>
                <a:cxn ang="0">
                  <a:pos x="42" y="30"/>
                </a:cxn>
                <a:cxn ang="0">
                  <a:pos x="42" y="30"/>
                </a:cxn>
              </a:cxnLst>
              <a:rect l="0" t="0" r="r" b="b"/>
              <a:pathLst>
                <a:path w="54" h="30">
                  <a:moveTo>
                    <a:pt x="42" y="30"/>
                  </a:moveTo>
                  <a:lnTo>
                    <a:pt x="42" y="30"/>
                  </a:lnTo>
                  <a:lnTo>
                    <a:pt x="52" y="28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0" y="1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4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6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8" y="22"/>
                  </a:lnTo>
                  <a:lnTo>
                    <a:pt x="24" y="28"/>
                  </a:lnTo>
                  <a:lnTo>
                    <a:pt x="32" y="28"/>
                  </a:lnTo>
                  <a:lnTo>
                    <a:pt x="42" y="30"/>
                  </a:lnTo>
                  <a:lnTo>
                    <a:pt x="42" y="3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95" name="Freeform 6021"/>
            <p:cNvSpPr>
              <a:spLocks/>
            </p:cNvSpPr>
            <p:nvPr/>
          </p:nvSpPr>
          <p:spPr bwMode="auto">
            <a:xfrm>
              <a:off x="5751325" y="1202386"/>
              <a:ext cx="75633" cy="30449"/>
            </a:xfrm>
            <a:custGeom>
              <a:avLst/>
              <a:gdLst/>
              <a:ahLst/>
              <a:cxnLst>
                <a:cxn ang="0">
                  <a:pos x="106" y="56"/>
                </a:cxn>
                <a:cxn ang="0">
                  <a:pos x="106" y="56"/>
                </a:cxn>
                <a:cxn ang="0">
                  <a:pos x="120" y="52"/>
                </a:cxn>
                <a:cxn ang="0">
                  <a:pos x="130" y="48"/>
                </a:cxn>
                <a:cxn ang="0">
                  <a:pos x="136" y="44"/>
                </a:cxn>
                <a:cxn ang="0">
                  <a:pos x="138" y="40"/>
                </a:cxn>
                <a:cxn ang="0">
                  <a:pos x="138" y="34"/>
                </a:cxn>
                <a:cxn ang="0">
                  <a:pos x="132" y="30"/>
                </a:cxn>
                <a:cxn ang="0">
                  <a:pos x="124" y="28"/>
                </a:cxn>
                <a:cxn ang="0">
                  <a:pos x="114" y="26"/>
                </a:cxn>
                <a:cxn ang="0">
                  <a:pos x="114" y="26"/>
                </a:cxn>
                <a:cxn ang="0">
                  <a:pos x="104" y="24"/>
                </a:cxn>
                <a:cxn ang="0">
                  <a:pos x="104" y="24"/>
                </a:cxn>
                <a:cxn ang="0">
                  <a:pos x="118" y="22"/>
                </a:cxn>
                <a:cxn ang="0">
                  <a:pos x="138" y="16"/>
                </a:cxn>
                <a:cxn ang="0">
                  <a:pos x="148" y="12"/>
                </a:cxn>
                <a:cxn ang="0">
                  <a:pos x="152" y="8"/>
                </a:cxn>
                <a:cxn ang="0">
                  <a:pos x="152" y="8"/>
                </a:cxn>
                <a:cxn ang="0">
                  <a:pos x="154" y="4"/>
                </a:cxn>
                <a:cxn ang="0">
                  <a:pos x="152" y="2"/>
                </a:cxn>
                <a:cxn ang="0">
                  <a:pos x="148" y="0"/>
                </a:cxn>
                <a:cxn ang="0">
                  <a:pos x="138" y="0"/>
                </a:cxn>
                <a:cxn ang="0">
                  <a:pos x="124" y="0"/>
                </a:cxn>
                <a:cxn ang="0">
                  <a:pos x="90" y="4"/>
                </a:cxn>
                <a:cxn ang="0">
                  <a:pos x="50" y="8"/>
                </a:cxn>
                <a:cxn ang="0">
                  <a:pos x="50" y="8"/>
                </a:cxn>
                <a:cxn ang="0">
                  <a:pos x="18" y="14"/>
                </a:cxn>
                <a:cxn ang="0">
                  <a:pos x="8" y="18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4" y="52"/>
                </a:cxn>
                <a:cxn ang="0">
                  <a:pos x="22" y="58"/>
                </a:cxn>
                <a:cxn ang="0">
                  <a:pos x="32" y="60"/>
                </a:cxn>
                <a:cxn ang="0">
                  <a:pos x="46" y="62"/>
                </a:cxn>
                <a:cxn ang="0">
                  <a:pos x="74" y="60"/>
                </a:cxn>
                <a:cxn ang="0">
                  <a:pos x="106" y="56"/>
                </a:cxn>
                <a:cxn ang="0">
                  <a:pos x="106" y="56"/>
                </a:cxn>
              </a:cxnLst>
              <a:rect l="0" t="0" r="r" b="b"/>
              <a:pathLst>
                <a:path w="154" h="62">
                  <a:moveTo>
                    <a:pt x="106" y="56"/>
                  </a:moveTo>
                  <a:lnTo>
                    <a:pt x="106" y="56"/>
                  </a:lnTo>
                  <a:lnTo>
                    <a:pt x="120" y="52"/>
                  </a:lnTo>
                  <a:lnTo>
                    <a:pt x="130" y="48"/>
                  </a:lnTo>
                  <a:lnTo>
                    <a:pt x="136" y="44"/>
                  </a:lnTo>
                  <a:lnTo>
                    <a:pt x="138" y="40"/>
                  </a:lnTo>
                  <a:lnTo>
                    <a:pt x="138" y="34"/>
                  </a:lnTo>
                  <a:lnTo>
                    <a:pt x="132" y="30"/>
                  </a:lnTo>
                  <a:lnTo>
                    <a:pt x="124" y="28"/>
                  </a:lnTo>
                  <a:lnTo>
                    <a:pt x="114" y="26"/>
                  </a:lnTo>
                  <a:lnTo>
                    <a:pt x="114" y="26"/>
                  </a:lnTo>
                  <a:lnTo>
                    <a:pt x="104" y="24"/>
                  </a:lnTo>
                  <a:lnTo>
                    <a:pt x="104" y="24"/>
                  </a:lnTo>
                  <a:lnTo>
                    <a:pt x="118" y="22"/>
                  </a:lnTo>
                  <a:lnTo>
                    <a:pt x="138" y="16"/>
                  </a:lnTo>
                  <a:lnTo>
                    <a:pt x="148" y="12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4" y="4"/>
                  </a:lnTo>
                  <a:lnTo>
                    <a:pt x="152" y="2"/>
                  </a:lnTo>
                  <a:lnTo>
                    <a:pt x="148" y="0"/>
                  </a:lnTo>
                  <a:lnTo>
                    <a:pt x="138" y="0"/>
                  </a:lnTo>
                  <a:lnTo>
                    <a:pt x="124" y="0"/>
                  </a:lnTo>
                  <a:lnTo>
                    <a:pt x="90" y="4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18" y="14"/>
                  </a:lnTo>
                  <a:lnTo>
                    <a:pt x="8" y="18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4" y="52"/>
                  </a:lnTo>
                  <a:lnTo>
                    <a:pt x="22" y="58"/>
                  </a:lnTo>
                  <a:lnTo>
                    <a:pt x="32" y="60"/>
                  </a:lnTo>
                  <a:lnTo>
                    <a:pt x="46" y="62"/>
                  </a:lnTo>
                  <a:lnTo>
                    <a:pt x="74" y="60"/>
                  </a:lnTo>
                  <a:lnTo>
                    <a:pt x="106" y="56"/>
                  </a:lnTo>
                  <a:lnTo>
                    <a:pt x="106" y="5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96" name="Freeform 6022"/>
            <p:cNvSpPr>
              <a:spLocks/>
            </p:cNvSpPr>
            <p:nvPr/>
          </p:nvSpPr>
          <p:spPr bwMode="auto">
            <a:xfrm>
              <a:off x="5958580" y="1259355"/>
              <a:ext cx="110994" cy="67773"/>
            </a:xfrm>
            <a:custGeom>
              <a:avLst/>
              <a:gdLst/>
              <a:ahLst/>
              <a:cxnLst>
                <a:cxn ang="0">
                  <a:pos x="144" y="12"/>
                </a:cxn>
                <a:cxn ang="0">
                  <a:pos x="130" y="4"/>
                </a:cxn>
                <a:cxn ang="0">
                  <a:pos x="104" y="4"/>
                </a:cxn>
                <a:cxn ang="0">
                  <a:pos x="88" y="8"/>
                </a:cxn>
                <a:cxn ang="0">
                  <a:pos x="78" y="14"/>
                </a:cxn>
                <a:cxn ang="0">
                  <a:pos x="84" y="22"/>
                </a:cxn>
                <a:cxn ang="0">
                  <a:pos x="124" y="62"/>
                </a:cxn>
                <a:cxn ang="0">
                  <a:pos x="102" y="50"/>
                </a:cxn>
                <a:cxn ang="0">
                  <a:pos x="82" y="34"/>
                </a:cxn>
                <a:cxn ang="0">
                  <a:pos x="74" y="24"/>
                </a:cxn>
                <a:cxn ang="0">
                  <a:pos x="64" y="20"/>
                </a:cxn>
                <a:cxn ang="0">
                  <a:pos x="54" y="18"/>
                </a:cxn>
                <a:cxn ang="0">
                  <a:pos x="32" y="20"/>
                </a:cxn>
                <a:cxn ang="0">
                  <a:pos x="26" y="26"/>
                </a:cxn>
                <a:cxn ang="0">
                  <a:pos x="32" y="36"/>
                </a:cxn>
                <a:cxn ang="0">
                  <a:pos x="46" y="52"/>
                </a:cxn>
                <a:cxn ang="0">
                  <a:pos x="56" y="64"/>
                </a:cxn>
                <a:cxn ang="0">
                  <a:pos x="42" y="60"/>
                </a:cxn>
                <a:cxn ang="0">
                  <a:pos x="32" y="62"/>
                </a:cxn>
                <a:cxn ang="0">
                  <a:pos x="26" y="66"/>
                </a:cxn>
                <a:cxn ang="0">
                  <a:pos x="8" y="74"/>
                </a:cxn>
                <a:cxn ang="0">
                  <a:pos x="0" y="78"/>
                </a:cxn>
                <a:cxn ang="0">
                  <a:pos x="4" y="86"/>
                </a:cxn>
                <a:cxn ang="0">
                  <a:pos x="8" y="88"/>
                </a:cxn>
                <a:cxn ang="0">
                  <a:pos x="26" y="90"/>
                </a:cxn>
                <a:cxn ang="0">
                  <a:pos x="66" y="86"/>
                </a:cxn>
                <a:cxn ang="0">
                  <a:pos x="122" y="76"/>
                </a:cxn>
                <a:cxn ang="0">
                  <a:pos x="136" y="76"/>
                </a:cxn>
                <a:cxn ang="0">
                  <a:pos x="138" y="80"/>
                </a:cxn>
                <a:cxn ang="0">
                  <a:pos x="106" y="90"/>
                </a:cxn>
                <a:cxn ang="0">
                  <a:pos x="92" y="98"/>
                </a:cxn>
                <a:cxn ang="0">
                  <a:pos x="90" y="104"/>
                </a:cxn>
                <a:cxn ang="0">
                  <a:pos x="92" y="106"/>
                </a:cxn>
                <a:cxn ang="0">
                  <a:pos x="100" y="120"/>
                </a:cxn>
                <a:cxn ang="0">
                  <a:pos x="104" y="136"/>
                </a:cxn>
                <a:cxn ang="0">
                  <a:pos x="116" y="136"/>
                </a:cxn>
                <a:cxn ang="0">
                  <a:pos x="126" y="134"/>
                </a:cxn>
                <a:cxn ang="0">
                  <a:pos x="142" y="128"/>
                </a:cxn>
                <a:cxn ang="0">
                  <a:pos x="166" y="132"/>
                </a:cxn>
                <a:cxn ang="0">
                  <a:pos x="200" y="128"/>
                </a:cxn>
                <a:cxn ang="0">
                  <a:pos x="208" y="122"/>
                </a:cxn>
                <a:cxn ang="0">
                  <a:pos x="208" y="112"/>
                </a:cxn>
                <a:cxn ang="0">
                  <a:pos x="202" y="100"/>
                </a:cxn>
                <a:cxn ang="0">
                  <a:pos x="202" y="88"/>
                </a:cxn>
                <a:cxn ang="0">
                  <a:pos x="210" y="88"/>
                </a:cxn>
                <a:cxn ang="0">
                  <a:pos x="214" y="92"/>
                </a:cxn>
                <a:cxn ang="0">
                  <a:pos x="226" y="98"/>
                </a:cxn>
                <a:cxn ang="0">
                  <a:pos x="224" y="90"/>
                </a:cxn>
                <a:cxn ang="0">
                  <a:pos x="216" y="76"/>
                </a:cxn>
                <a:cxn ang="0">
                  <a:pos x="212" y="60"/>
                </a:cxn>
                <a:cxn ang="0">
                  <a:pos x="208" y="30"/>
                </a:cxn>
                <a:cxn ang="0">
                  <a:pos x="196" y="10"/>
                </a:cxn>
                <a:cxn ang="0">
                  <a:pos x="184" y="4"/>
                </a:cxn>
                <a:cxn ang="0">
                  <a:pos x="164" y="0"/>
                </a:cxn>
                <a:cxn ang="0">
                  <a:pos x="156" y="6"/>
                </a:cxn>
                <a:cxn ang="0">
                  <a:pos x="148" y="14"/>
                </a:cxn>
                <a:cxn ang="0">
                  <a:pos x="144" y="12"/>
                </a:cxn>
              </a:cxnLst>
              <a:rect l="0" t="0" r="r" b="b"/>
              <a:pathLst>
                <a:path w="226" h="138">
                  <a:moveTo>
                    <a:pt x="144" y="12"/>
                  </a:moveTo>
                  <a:lnTo>
                    <a:pt x="144" y="12"/>
                  </a:lnTo>
                  <a:lnTo>
                    <a:pt x="138" y="6"/>
                  </a:lnTo>
                  <a:lnTo>
                    <a:pt x="130" y="4"/>
                  </a:lnTo>
                  <a:lnTo>
                    <a:pt x="118" y="2"/>
                  </a:lnTo>
                  <a:lnTo>
                    <a:pt x="104" y="4"/>
                  </a:lnTo>
                  <a:lnTo>
                    <a:pt x="88" y="8"/>
                  </a:lnTo>
                  <a:lnTo>
                    <a:pt x="88" y="8"/>
                  </a:lnTo>
                  <a:lnTo>
                    <a:pt x="80" y="10"/>
                  </a:lnTo>
                  <a:lnTo>
                    <a:pt x="78" y="14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102" y="38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02" y="50"/>
                  </a:lnTo>
                  <a:lnTo>
                    <a:pt x="90" y="42"/>
                  </a:lnTo>
                  <a:lnTo>
                    <a:pt x="82" y="34"/>
                  </a:lnTo>
                  <a:lnTo>
                    <a:pt x="78" y="28"/>
                  </a:lnTo>
                  <a:lnTo>
                    <a:pt x="74" y="24"/>
                  </a:lnTo>
                  <a:lnTo>
                    <a:pt x="70" y="22"/>
                  </a:lnTo>
                  <a:lnTo>
                    <a:pt x="64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40" y="18"/>
                  </a:lnTo>
                  <a:lnTo>
                    <a:pt x="32" y="20"/>
                  </a:lnTo>
                  <a:lnTo>
                    <a:pt x="28" y="22"/>
                  </a:lnTo>
                  <a:lnTo>
                    <a:pt x="26" y="26"/>
                  </a:lnTo>
                  <a:lnTo>
                    <a:pt x="28" y="30"/>
                  </a:lnTo>
                  <a:lnTo>
                    <a:pt x="32" y="36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2" y="62"/>
                  </a:lnTo>
                  <a:lnTo>
                    <a:pt x="42" y="60"/>
                  </a:lnTo>
                  <a:lnTo>
                    <a:pt x="36" y="60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26" y="66"/>
                  </a:lnTo>
                  <a:lnTo>
                    <a:pt x="20" y="70"/>
                  </a:lnTo>
                  <a:lnTo>
                    <a:pt x="8" y="74"/>
                  </a:lnTo>
                  <a:lnTo>
                    <a:pt x="4" y="76"/>
                  </a:lnTo>
                  <a:lnTo>
                    <a:pt x="0" y="78"/>
                  </a:lnTo>
                  <a:lnTo>
                    <a:pt x="0" y="82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8" y="88"/>
                  </a:lnTo>
                  <a:lnTo>
                    <a:pt x="12" y="90"/>
                  </a:lnTo>
                  <a:lnTo>
                    <a:pt x="26" y="90"/>
                  </a:lnTo>
                  <a:lnTo>
                    <a:pt x="44" y="88"/>
                  </a:lnTo>
                  <a:lnTo>
                    <a:pt x="66" y="86"/>
                  </a:lnTo>
                  <a:lnTo>
                    <a:pt x="106" y="78"/>
                  </a:lnTo>
                  <a:lnTo>
                    <a:pt x="122" y="76"/>
                  </a:lnTo>
                  <a:lnTo>
                    <a:pt x="136" y="76"/>
                  </a:lnTo>
                  <a:lnTo>
                    <a:pt x="136" y="76"/>
                  </a:lnTo>
                  <a:lnTo>
                    <a:pt x="140" y="78"/>
                  </a:lnTo>
                  <a:lnTo>
                    <a:pt x="138" y="80"/>
                  </a:lnTo>
                  <a:lnTo>
                    <a:pt x="118" y="86"/>
                  </a:lnTo>
                  <a:lnTo>
                    <a:pt x="106" y="90"/>
                  </a:lnTo>
                  <a:lnTo>
                    <a:pt x="96" y="94"/>
                  </a:lnTo>
                  <a:lnTo>
                    <a:pt x="92" y="98"/>
                  </a:lnTo>
                  <a:lnTo>
                    <a:pt x="90" y="100"/>
                  </a:lnTo>
                  <a:lnTo>
                    <a:pt x="90" y="104"/>
                  </a:lnTo>
                  <a:lnTo>
                    <a:pt x="92" y="106"/>
                  </a:lnTo>
                  <a:lnTo>
                    <a:pt x="92" y="106"/>
                  </a:lnTo>
                  <a:lnTo>
                    <a:pt x="98" y="114"/>
                  </a:lnTo>
                  <a:lnTo>
                    <a:pt x="100" y="120"/>
                  </a:lnTo>
                  <a:lnTo>
                    <a:pt x="102" y="132"/>
                  </a:lnTo>
                  <a:lnTo>
                    <a:pt x="104" y="136"/>
                  </a:lnTo>
                  <a:lnTo>
                    <a:pt x="108" y="138"/>
                  </a:lnTo>
                  <a:lnTo>
                    <a:pt x="116" y="136"/>
                  </a:lnTo>
                  <a:lnTo>
                    <a:pt x="126" y="134"/>
                  </a:lnTo>
                  <a:lnTo>
                    <a:pt x="126" y="134"/>
                  </a:lnTo>
                  <a:lnTo>
                    <a:pt x="136" y="130"/>
                  </a:lnTo>
                  <a:lnTo>
                    <a:pt x="142" y="128"/>
                  </a:lnTo>
                  <a:lnTo>
                    <a:pt x="166" y="132"/>
                  </a:lnTo>
                  <a:lnTo>
                    <a:pt x="166" y="132"/>
                  </a:lnTo>
                  <a:lnTo>
                    <a:pt x="184" y="132"/>
                  </a:lnTo>
                  <a:lnTo>
                    <a:pt x="200" y="128"/>
                  </a:lnTo>
                  <a:lnTo>
                    <a:pt x="206" y="126"/>
                  </a:lnTo>
                  <a:lnTo>
                    <a:pt x="208" y="122"/>
                  </a:lnTo>
                  <a:lnTo>
                    <a:pt x="210" y="118"/>
                  </a:lnTo>
                  <a:lnTo>
                    <a:pt x="208" y="112"/>
                  </a:lnTo>
                  <a:lnTo>
                    <a:pt x="208" y="112"/>
                  </a:lnTo>
                  <a:lnTo>
                    <a:pt x="202" y="100"/>
                  </a:lnTo>
                  <a:lnTo>
                    <a:pt x="202" y="92"/>
                  </a:lnTo>
                  <a:lnTo>
                    <a:pt x="202" y="88"/>
                  </a:lnTo>
                  <a:lnTo>
                    <a:pt x="206" y="88"/>
                  </a:lnTo>
                  <a:lnTo>
                    <a:pt x="210" y="88"/>
                  </a:lnTo>
                  <a:lnTo>
                    <a:pt x="214" y="92"/>
                  </a:lnTo>
                  <a:lnTo>
                    <a:pt x="214" y="92"/>
                  </a:lnTo>
                  <a:lnTo>
                    <a:pt x="224" y="98"/>
                  </a:lnTo>
                  <a:lnTo>
                    <a:pt x="226" y="98"/>
                  </a:lnTo>
                  <a:lnTo>
                    <a:pt x="226" y="98"/>
                  </a:lnTo>
                  <a:lnTo>
                    <a:pt x="224" y="90"/>
                  </a:lnTo>
                  <a:lnTo>
                    <a:pt x="216" y="76"/>
                  </a:lnTo>
                  <a:lnTo>
                    <a:pt x="216" y="76"/>
                  </a:lnTo>
                  <a:lnTo>
                    <a:pt x="214" y="68"/>
                  </a:lnTo>
                  <a:lnTo>
                    <a:pt x="212" y="60"/>
                  </a:lnTo>
                  <a:lnTo>
                    <a:pt x="210" y="40"/>
                  </a:lnTo>
                  <a:lnTo>
                    <a:pt x="208" y="30"/>
                  </a:lnTo>
                  <a:lnTo>
                    <a:pt x="204" y="20"/>
                  </a:lnTo>
                  <a:lnTo>
                    <a:pt x="196" y="10"/>
                  </a:lnTo>
                  <a:lnTo>
                    <a:pt x="184" y="4"/>
                  </a:lnTo>
                  <a:lnTo>
                    <a:pt x="184" y="4"/>
                  </a:lnTo>
                  <a:lnTo>
                    <a:pt x="172" y="0"/>
                  </a:lnTo>
                  <a:lnTo>
                    <a:pt x="164" y="0"/>
                  </a:lnTo>
                  <a:lnTo>
                    <a:pt x="160" y="2"/>
                  </a:lnTo>
                  <a:lnTo>
                    <a:pt x="156" y="6"/>
                  </a:lnTo>
                  <a:lnTo>
                    <a:pt x="152" y="14"/>
                  </a:lnTo>
                  <a:lnTo>
                    <a:pt x="148" y="14"/>
                  </a:lnTo>
                  <a:lnTo>
                    <a:pt x="144" y="12"/>
                  </a:lnTo>
                  <a:lnTo>
                    <a:pt x="144" y="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97" name="Freeform 6023"/>
            <p:cNvSpPr>
              <a:spLocks/>
            </p:cNvSpPr>
            <p:nvPr/>
          </p:nvSpPr>
          <p:spPr bwMode="auto">
            <a:xfrm>
              <a:off x="6012604" y="1119879"/>
              <a:ext cx="28485" cy="19644"/>
            </a:xfrm>
            <a:custGeom>
              <a:avLst/>
              <a:gdLst/>
              <a:ahLst/>
              <a:cxnLst>
                <a:cxn ang="0">
                  <a:pos x="30" y="32"/>
                </a:cxn>
                <a:cxn ang="0">
                  <a:pos x="30" y="32"/>
                </a:cxn>
                <a:cxn ang="0">
                  <a:pos x="40" y="38"/>
                </a:cxn>
                <a:cxn ang="0">
                  <a:pos x="46" y="40"/>
                </a:cxn>
                <a:cxn ang="0">
                  <a:pos x="50" y="40"/>
                </a:cxn>
                <a:cxn ang="0">
                  <a:pos x="54" y="38"/>
                </a:cxn>
                <a:cxn ang="0">
                  <a:pos x="56" y="34"/>
                </a:cxn>
                <a:cxn ang="0">
                  <a:pos x="58" y="28"/>
                </a:cxn>
                <a:cxn ang="0">
                  <a:pos x="56" y="20"/>
                </a:cxn>
                <a:cxn ang="0">
                  <a:pos x="56" y="20"/>
                </a:cxn>
                <a:cxn ang="0">
                  <a:pos x="52" y="12"/>
                </a:cxn>
                <a:cxn ang="0">
                  <a:pos x="46" y="6"/>
                </a:cxn>
                <a:cxn ang="0">
                  <a:pos x="36" y="2"/>
                </a:cxn>
                <a:cxn ang="0">
                  <a:pos x="26" y="0"/>
                </a:cxn>
                <a:cxn ang="0">
                  <a:pos x="16" y="0"/>
                </a:cxn>
                <a:cxn ang="0">
                  <a:pos x="6" y="2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4" y="22"/>
                </a:cxn>
                <a:cxn ang="0">
                  <a:pos x="10" y="24"/>
                </a:cxn>
                <a:cxn ang="0">
                  <a:pos x="18" y="26"/>
                </a:cxn>
                <a:cxn ang="0">
                  <a:pos x="24" y="28"/>
                </a:cxn>
                <a:cxn ang="0">
                  <a:pos x="30" y="32"/>
                </a:cxn>
                <a:cxn ang="0">
                  <a:pos x="30" y="32"/>
                </a:cxn>
              </a:cxnLst>
              <a:rect l="0" t="0" r="r" b="b"/>
              <a:pathLst>
                <a:path w="58" h="40">
                  <a:moveTo>
                    <a:pt x="30" y="32"/>
                  </a:moveTo>
                  <a:lnTo>
                    <a:pt x="30" y="32"/>
                  </a:lnTo>
                  <a:lnTo>
                    <a:pt x="40" y="38"/>
                  </a:lnTo>
                  <a:lnTo>
                    <a:pt x="46" y="40"/>
                  </a:lnTo>
                  <a:lnTo>
                    <a:pt x="50" y="40"/>
                  </a:lnTo>
                  <a:lnTo>
                    <a:pt x="54" y="38"/>
                  </a:lnTo>
                  <a:lnTo>
                    <a:pt x="56" y="34"/>
                  </a:lnTo>
                  <a:lnTo>
                    <a:pt x="58" y="28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52" y="12"/>
                  </a:lnTo>
                  <a:lnTo>
                    <a:pt x="46" y="6"/>
                  </a:lnTo>
                  <a:lnTo>
                    <a:pt x="36" y="2"/>
                  </a:lnTo>
                  <a:lnTo>
                    <a:pt x="26" y="0"/>
                  </a:lnTo>
                  <a:lnTo>
                    <a:pt x="16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10" y="24"/>
                  </a:lnTo>
                  <a:lnTo>
                    <a:pt x="18" y="26"/>
                  </a:lnTo>
                  <a:lnTo>
                    <a:pt x="24" y="28"/>
                  </a:lnTo>
                  <a:lnTo>
                    <a:pt x="30" y="32"/>
                  </a:lnTo>
                  <a:lnTo>
                    <a:pt x="30" y="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98" name="Freeform 6024"/>
            <p:cNvSpPr>
              <a:spLocks/>
            </p:cNvSpPr>
            <p:nvPr/>
          </p:nvSpPr>
          <p:spPr bwMode="auto">
            <a:xfrm>
              <a:off x="5753290" y="1178813"/>
              <a:ext cx="79562" cy="18662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20" y="34"/>
                </a:cxn>
                <a:cxn ang="0">
                  <a:pos x="26" y="32"/>
                </a:cxn>
                <a:cxn ang="0">
                  <a:pos x="34" y="32"/>
                </a:cxn>
                <a:cxn ang="0">
                  <a:pos x="60" y="36"/>
                </a:cxn>
                <a:cxn ang="0">
                  <a:pos x="60" y="36"/>
                </a:cxn>
                <a:cxn ang="0">
                  <a:pos x="72" y="38"/>
                </a:cxn>
                <a:cxn ang="0">
                  <a:pos x="76" y="36"/>
                </a:cxn>
                <a:cxn ang="0">
                  <a:pos x="84" y="34"/>
                </a:cxn>
                <a:cxn ang="0">
                  <a:pos x="108" y="34"/>
                </a:cxn>
                <a:cxn ang="0">
                  <a:pos x="108" y="34"/>
                </a:cxn>
                <a:cxn ang="0">
                  <a:pos x="124" y="36"/>
                </a:cxn>
                <a:cxn ang="0">
                  <a:pos x="138" y="34"/>
                </a:cxn>
                <a:cxn ang="0">
                  <a:pos x="150" y="32"/>
                </a:cxn>
                <a:cxn ang="0">
                  <a:pos x="158" y="28"/>
                </a:cxn>
                <a:cxn ang="0">
                  <a:pos x="162" y="24"/>
                </a:cxn>
                <a:cxn ang="0">
                  <a:pos x="162" y="22"/>
                </a:cxn>
                <a:cxn ang="0">
                  <a:pos x="160" y="18"/>
                </a:cxn>
                <a:cxn ang="0">
                  <a:pos x="152" y="12"/>
                </a:cxn>
                <a:cxn ang="0">
                  <a:pos x="138" y="6"/>
                </a:cxn>
                <a:cxn ang="0">
                  <a:pos x="138" y="6"/>
                </a:cxn>
                <a:cxn ang="0">
                  <a:pos x="122" y="0"/>
                </a:cxn>
                <a:cxn ang="0">
                  <a:pos x="108" y="0"/>
                </a:cxn>
                <a:cxn ang="0">
                  <a:pos x="96" y="0"/>
                </a:cxn>
                <a:cxn ang="0">
                  <a:pos x="86" y="2"/>
                </a:cxn>
                <a:cxn ang="0">
                  <a:pos x="64" y="10"/>
                </a:cxn>
                <a:cxn ang="0">
                  <a:pos x="52" y="14"/>
                </a:cxn>
                <a:cxn ang="0">
                  <a:pos x="36" y="16"/>
                </a:cxn>
                <a:cxn ang="0">
                  <a:pos x="36" y="16"/>
                </a:cxn>
                <a:cxn ang="0">
                  <a:pos x="22" y="20"/>
                </a:cxn>
                <a:cxn ang="0">
                  <a:pos x="10" y="24"/>
                </a:cxn>
                <a:cxn ang="0">
                  <a:pos x="4" y="28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4" y="36"/>
                </a:cxn>
                <a:cxn ang="0">
                  <a:pos x="10" y="36"/>
                </a:cxn>
                <a:cxn ang="0">
                  <a:pos x="20" y="34"/>
                </a:cxn>
                <a:cxn ang="0">
                  <a:pos x="20" y="34"/>
                </a:cxn>
              </a:cxnLst>
              <a:rect l="0" t="0" r="r" b="b"/>
              <a:pathLst>
                <a:path w="162" h="38">
                  <a:moveTo>
                    <a:pt x="20" y="34"/>
                  </a:moveTo>
                  <a:lnTo>
                    <a:pt x="20" y="34"/>
                  </a:lnTo>
                  <a:lnTo>
                    <a:pt x="26" y="32"/>
                  </a:lnTo>
                  <a:lnTo>
                    <a:pt x="34" y="32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72" y="38"/>
                  </a:lnTo>
                  <a:lnTo>
                    <a:pt x="76" y="36"/>
                  </a:lnTo>
                  <a:lnTo>
                    <a:pt x="84" y="34"/>
                  </a:lnTo>
                  <a:lnTo>
                    <a:pt x="108" y="34"/>
                  </a:lnTo>
                  <a:lnTo>
                    <a:pt x="108" y="34"/>
                  </a:lnTo>
                  <a:lnTo>
                    <a:pt x="124" y="36"/>
                  </a:lnTo>
                  <a:lnTo>
                    <a:pt x="138" y="34"/>
                  </a:lnTo>
                  <a:lnTo>
                    <a:pt x="150" y="32"/>
                  </a:lnTo>
                  <a:lnTo>
                    <a:pt x="158" y="28"/>
                  </a:lnTo>
                  <a:lnTo>
                    <a:pt x="162" y="24"/>
                  </a:lnTo>
                  <a:lnTo>
                    <a:pt x="162" y="22"/>
                  </a:lnTo>
                  <a:lnTo>
                    <a:pt x="160" y="18"/>
                  </a:lnTo>
                  <a:lnTo>
                    <a:pt x="152" y="12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22" y="0"/>
                  </a:lnTo>
                  <a:lnTo>
                    <a:pt x="108" y="0"/>
                  </a:lnTo>
                  <a:lnTo>
                    <a:pt x="96" y="0"/>
                  </a:lnTo>
                  <a:lnTo>
                    <a:pt x="86" y="2"/>
                  </a:lnTo>
                  <a:lnTo>
                    <a:pt x="64" y="10"/>
                  </a:lnTo>
                  <a:lnTo>
                    <a:pt x="52" y="1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22" y="20"/>
                  </a:lnTo>
                  <a:lnTo>
                    <a:pt x="10" y="24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20" y="34"/>
                  </a:lnTo>
                  <a:lnTo>
                    <a:pt x="20" y="3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99" name="Freeform 6025"/>
            <p:cNvSpPr>
              <a:spLocks/>
            </p:cNvSpPr>
            <p:nvPr/>
          </p:nvSpPr>
          <p:spPr bwMode="auto">
            <a:xfrm>
              <a:off x="5904556" y="1151310"/>
              <a:ext cx="130639" cy="63845"/>
            </a:xfrm>
            <a:custGeom>
              <a:avLst/>
              <a:gdLst/>
              <a:ahLst/>
              <a:cxnLst>
                <a:cxn ang="0">
                  <a:pos x="30" y="40"/>
                </a:cxn>
                <a:cxn ang="0">
                  <a:pos x="32" y="50"/>
                </a:cxn>
                <a:cxn ang="0">
                  <a:pos x="40" y="46"/>
                </a:cxn>
                <a:cxn ang="0">
                  <a:pos x="52" y="44"/>
                </a:cxn>
                <a:cxn ang="0">
                  <a:pos x="66" y="54"/>
                </a:cxn>
                <a:cxn ang="0">
                  <a:pos x="72" y="62"/>
                </a:cxn>
                <a:cxn ang="0">
                  <a:pos x="68" y="70"/>
                </a:cxn>
                <a:cxn ang="0">
                  <a:pos x="44" y="68"/>
                </a:cxn>
                <a:cxn ang="0">
                  <a:pos x="26" y="70"/>
                </a:cxn>
                <a:cxn ang="0">
                  <a:pos x="24" y="74"/>
                </a:cxn>
                <a:cxn ang="0">
                  <a:pos x="24" y="82"/>
                </a:cxn>
                <a:cxn ang="0">
                  <a:pos x="36" y="90"/>
                </a:cxn>
                <a:cxn ang="0">
                  <a:pos x="60" y="92"/>
                </a:cxn>
                <a:cxn ang="0">
                  <a:pos x="78" y="88"/>
                </a:cxn>
                <a:cxn ang="0">
                  <a:pos x="108" y="82"/>
                </a:cxn>
                <a:cxn ang="0">
                  <a:pos x="114" y="86"/>
                </a:cxn>
                <a:cxn ang="0">
                  <a:pos x="120" y="92"/>
                </a:cxn>
                <a:cxn ang="0">
                  <a:pos x="146" y="90"/>
                </a:cxn>
                <a:cxn ang="0">
                  <a:pos x="156" y="90"/>
                </a:cxn>
                <a:cxn ang="0">
                  <a:pos x="170" y="92"/>
                </a:cxn>
                <a:cxn ang="0">
                  <a:pos x="182" y="102"/>
                </a:cxn>
                <a:cxn ang="0">
                  <a:pos x="194" y="120"/>
                </a:cxn>
                <a:cxn ang="0">
                  <a:pos x="204" y="126"/>
                </a:cxn>
                <a:cxn ang="0">
                  <a:pos x="220" y="130"/>
                </a:cxn>
                <a:cxn ang="0">
                  <a:pos x="244" y="128"/>
                </a:cxn>
                <a:cxn ang="0">
                  <a:pos x="254" y="126"/>
                </a:cxn>
                <a:cxn ang="0">
                  <a:pos x="266" y="122"/>
                </a:cxn>
                <a:cxn ang="0">
                  <a:pos x="266" y="114"/>
                </a:cxn>
                <a:cxn ang="0">
                  <a:pos x="258" y="102"/>
                </a:cxn>
                <a:cxn ang="0">
                  <a:pos x="234" y="82"/>
                </a:cxn>
                <a:cxn ang="0">
                  <a:pos x="238" y="78"/>
                </a:cxn>
                <a:cxn ang="0">
                  <a:pos x="242" y="76"/>
                </a:cxn>
                <a:cxn ang="0">
                  <a:pos x="248" y="68"/>
                </a:cxn>
                <a:cxn ang="0">
                  <a:pos x="242" y="58"/>
                </a:cxn>
                <a:cxn ang="0">
                  <a:pos x="224" y="50"/>
                </a:cxn>
                <a:cxn ang="0">
                  <a:pos x="210" y="48"/>
                </a:cxn>
                <a:cxn ang="0">
                  <a:pos x="186" y="44"/>
                </a:cxn>
                <a:cxn ang="0">
                  <a:pos x="184" y="40"/>
                </a:cxn>
                <a:cxn ang="0">
                  <a:pos x="176" y="32"/>
                </a:cxn>
                <a:cxn ang="0">
                  <a:pos x="164" y="28"/>
                </a:cxn>
                <a:cxn ang="0">
                  <a:pos x="140" y="26"/>
                </a:cxn>
                <a:cxn ang="0">
                  <a:pos x="130" y="32"/>
                </a:cxn>
                <a:cxn ang="0">
                  <a:pos x="124" y="36"/>
                </a:cxn>
                <a:cxn ang="0">
                  <a:pos x="118" y="28"/>
                </a:cxn>
                <a:cxn ang="0">
                  <a:pos x="114" y="24"/>
                </a:cxn>
                <a:cxn ang="0">
                  <a:pos x="96" y="10"/>
                </a:cxn>
                <a:cxn ang="0">
                  <a:pos x="58" y="0"/>
                </a:cxn>
                <a:cxn ang="0">
                  <a:pos x="22" y="2"/>
                </a:cxn>
                <a:cxn ang="0">
                  <a:pos x="10" y="8"/>
                </a:cxn>
                <a:cxn ang="0">
                  <a:pos x="2" y="18"/>
                </a:cxn>
                <a:cxn ang="0">
                  <a:pos x="0" y="28"/>
                </a:cxn>
                <a:cxn ang="0">
                  <a:pos x="8" y="34"/>
                </a:cxn>
                <a:cxn ang="0">
                  <a:pos x="20" y="30"/>
                </a:cxn>
                <a:cxn ang="0">
                  <a:pos x="28" y="34"/>
                </a:cxn>
                <a:cxn ang="0">
                  <a:pos x="30" y="40"/>
                </a:cxn>
              </a:cxnLst>
              <a:rect l="0" t="0" r="r" b="b"/>
              <a:pathLst>
                <a:path w="266" h="130">
                  <a:moveTo>
                    <a:pt x="30" y="40"/>
                  </a:moveTo>
                  <a:lnTo>
                    <a:pt x="30" y="40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6" y="50"/>
                  </a:lnTo>
                  <a:lnTo>
                    <a:pt x="40" y="46"/>
                  </a:lnTo>
                  <a:lnTo>
                    <a:pt x="46" y="44"/>
                  </a:lnTo>
                  <a:lnTo>
                    <a:pt x="52" y="44"/>
                  </a:lnTo>
                  <a:lnTo>
                    <a:pt x="58" y="46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72" y="62"/>
                  </a:lnTo>
                  <a:lnTo>
                    <a:pt x="72" y="66"/>
                  </a:lnTo>
                  <a:lnTo>
                    <a:pt x="68" y="70"/>
                  </a:lnTo>
                  <a:lnTo>
                    <a:pt x="60" y="70"/>
                  </a:lnTo>
                  <a:lnTo>
                    <a:pt x="44" y="68"/>
                  </a:lnTo>
                  <a:lnTo>
                    <a:pt x="34" y="68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4" y="74"/>
                  </a:lnTo>
                  <a:lnTo>
                    <a:pt x="22" y="78"/>
                  </a:lnTo>
                  <a:lnTo>
                    <a:pt x="24" y="82"/>
                  </a:lnTo>
                  <a:lnTo>
                    <a:pt x="28" y="86"/>
                  </a:lnTo>
                  <a:lnTo>
                    <a:pt x="36" y="90"/>
                  </a:lnTo>
                  <a:lnTo>
                    <a:pt x="46" y="92"/>
                  </a:lnTo>
                  <a:lnTo>
                    <a:pt x="60" y="92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98" y="82"/>
                  </a:lnTo>
                  <a:lnTo>
                    <a:pt x="108" y="82"/>
                  </a:lnTo>
                  <a:lnTo>
                    <a:pt x="112" y="82"/>
                  </a:lnTo>
                  <a:lnTo>
                    <a:pt x="114" y="86"/>
                  </a:lnTo>
                  <a:lnTo>
                    <a:pt x="116" y="88"/>
                  </a:lnTo>
                  <a:lnTo>
                    <a:pt x="120" y="92"/>
                  </a:lnTo>
                  <a:lnTo>
                    <a:pt x="130" y="92"/>
                  </a:lnTo>
                  <a:lnTo>
                    <a:pt x="146" y="90"/>
                  </a:lnTo>
                  <a:lnTo>
                    <a:pt x="146" y="90"/>
                  </a:lnTo>
                  <a:lnTo>
                    <a:pt x="156" y="90"/>
                  </a:lnTo>
                  <a:lnTo>
                    <a:pt x="164" y="90"/>
                  </a:lnTo>
                  <a:lnTo>
                    <a:pt x="170" y="92"/>
                  </a:lnTo>
                  <a:lnTo>
                    <a:pt x="174" y="94"/>
                  </a:lnTo>
                  <a:lnTo>
                    <a:pt x="182" y="102"/>
                  </a:lnTo>
                  <a:lnTo>
                    <a:pt x="186" y="110"/>
                  </a:lnTo>
                  <a:lnTo>
                    <a:pt x="194" y="120"/>
                  </a:lnTo>
                  <a:lnTo>
                    <a:pt x="198" y="124"/>
                  </a:lnTo>
                  <a:lnTo>
                    <a:pt x="204" y="126"/>
                  </a:lnTo>
                  <a:lnTo>
                    <a:pt x="210" y="128"/>
                  </a:lnTo>
                  <a:lnTo>
                    <a:pt x="220" y="130"/>
                  </a:lnTo>
                  <a:lnTo>
                    <a:pt x="230" y="130"/>
                  </a:lnTo>
                  <a:lnTo>
                    <a:pt x="244" y="128"/>
                  </a:lnTo>
                  <a:lnTo>
                    <a:pt x="244" y="128"/>
                  </a:lnTo>
                  <a:lnTo>
                    <a:pt x="254" y="126"/>
                  </a:lnTo>
                  <a:lnTo>
                    <a:pt x="262" y="124"/>
                  </a:lnTo>
                  <a:lnTo>
                    <a:pt x="266" y="122"/>
                  </a:lnTo>
                  <a:lnTo>
                    <a:pt x="266" y="118"/>
                  </a:lnTo>
                  <a:lnTo>
                    <a:pt x="266" y="114"/>
                  </a:lnTo>
                  <a:lnTo>
                    <a:pt x="264" y="110"/>
                  </a:lnTo>
                  <a:lnTo>
                    <a:pt x="258" y="102"/>
                  </a:lnTo>
                  <a:lnTo>
                    <a:pt x="240" y="88"/>
                  </a:lnTo>
                  <a:lnTo>
                    <a:pt x="234" y="82"/>
                  </a:lnTo>
                  <a:lnTo>
                    <a:pt x="234" y="80"/>
                  </a:lnTo>
                  <a:lnTo>
                    <a:pt x="238" y="78"/>
                  </a:lnTo>
                  <a:lnTo>
                    <a:pt x="238" y="78"/>
                  </a:lnTo>
                  <a:lnTo>
                    <a:pt x="242" y="76"/>
                  </a:lnTo>
                  <a:lnTo>
                    <a:pt x="246" y="72"/>
                  </a:lnTo>
                  <a:lnTo>
                    <a:pt x="248" y="68"/>
                  </a:lnTo>
                  <a:lnTo>
                    <a:pt x="246" y="64"/>
                  </a:lnTo>
                  <a:lnTo>
                    <a:pt x="242" y="58"/>
                  </a:lnTo>
                  <a:lnTo>
                    <a:pt x="236" y="54"/>
                  </a:lnTo>
                  <a:lnTo>
                    <a:pt x="224" y="50"/>
                  </a:lnTo>
                  <a:lnTo>
                    <a:pt x="210" y="48"/>
                  </a:lnTo>
                  <a:lnTo>
                    <a:pt x="210" y="48"/>
                  </a:lnTo>
                  <a:lnTo>
                    <a:pt x="190" y="46"/>
                  </a:lnTo>
                  <a:lnTo>
                    <a:pt x="186" y="44"/>
                  </a:lnTo>
                  <a:lnTo>
                    <a:pt x="186" y="42"/>
                  </a:lnTo>
                  <a:lnTo>
                    <a:pt x="184" y="40"/>
                  </a:lnTo>
                  <a:lnTo>
                    <a:pt x="182" y="36"/>
                  </a:lnTo>
                  <a:lnTo>
                    <a:pt x="176" y="32"/>
                  </a:lnTo>
                  <a:lnTo>
                    <a:pt x="164" y="28"/>
                  </a:lnTo>
                  <a:lnTo>
                    <a:pt x="164" y="28"/>
                  </a:lnTo>
                  <a:lnTo>
                    <a:pt x="150" y="26"/>
                  </a:lnTo>
                  <a:lnTo>
                    <a:pt x="140" y="26"/>
                  </a:lnTo>
                  <a:lnTo>
                    <a:pt x="134" y="28"/>
                  </a:lnTo>
                  <a:lnTo>
                    <a:pt x="130" y="32"/>
                  </a:lnTo>
                  <a:lnTo>
                    <a:pt x="126" y="34"/>
                  </a:lnTo>
                  <a:lnTo>
                    <a:pt x="124" y="36"/>
                  </a:lnTo>
                  <a:lnTo>
                    <a:pt x="122" y="34"/>
                  </a:lnTo>
                  <a:lnTo>
                    <a:pt x="118" y="28"/>
                  </a:lnTo>
                  <a:lnTo>
                    <a:pt x="118" y="28"/>
                  </a:lnTo>
                  <a:lnTo>
                    <a:pt x="114" y="24"/>
                  </a:lnTo>
                  <a:lnTo>
                    <a:pt x="110" y="18"/>
                  </a:lnTo>
                  <a:lnTo>
                    <a:pt x="96" y="10"/>
                  </a:lnTo>
                  <a:lnTo>
                    <a:pt x="78" y="4"/>
                  </a:lnTo>
                  <a:lnTo>
                    <a:pt x="58" y="0"/>
                  </a:lnTo>
                  <a:lnTo>
                    <a:pt x="40" y="0"/>
                  </a:lnTo>
                  <a:lnTo>
                    <a:pt x="22" y="2"/>
                  </a:lnTo>
                  <a:lnTo>
                    <a:pt x="14" y="4"/>
                  </a:lnTo>
                  <a:lnTo>
                    <a:pt x="10" y="8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8" y="34"/>
                  </a:lnTo>
                  <a:lnTo>
                    <a:pt x="14" y="32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8" y="34"/>
                  </a:lnTo>
                  <a:lnTo>
                    <a:pt x="30" y="40"/>
                  </a:lnTo>
                  <a:lnTo>
                    <a:pt x="30" y="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00" name="Freeform 6026"/>
            <p:cNvSpPr>
              <a:spLocks/>
            </p:cNvSpPr>
            <p:nvPr/>
          </p:nvSpPr>
          <p:spPr bwMode="auto">
            <a:xfrm>
              <a:off x="5897681" y="1217119"/>
              <a:ext cx="34379" cy="25538"/>
            </a:xfrm>
            <a:custGeom>
              <a:avLst/>
              <a:gdLst/>
              <a:ahLst/>
              <a:cxnLst>
                <a:cxn ang="0">
                  <a:pos x="56" y="52"/>
                </a:cxn>
                <a:cxn ang="0">
                  <a:pos x="56" y="52"/>
                </a:cxn>
                <a:cxn ang="0">
                  <a:pos x="66" y="50"/>
                </a:cxn>
                <a:cxn ang="0">
                  <a:pos x="68" y="48"/>
                </a:cxn>
                <a:cxn ang="0">
                  <a:pos x="70" y="46"/>
                </a:cxn>
                <a:cxn ang="0">
                  <a:pos x="70" y="44"/>
                </a:cxn>
                <a:cxn ang="0">
                  <a:pos x="68" y="40"/>
                </a:cxn>
                <a:cxn ang="0">
                  <a:pos x="56" y="26"/>
                </a:cxn>
                <a:cxn ang="0">
                  <a:pos x="56" y="26"/>
                </a:cxn>
                <a:cxn ang="0">
                  <a:pos x="46" y="18"/>
                </a:cxn>
                <a:cxn ang="0">
                  <a:pos x="36" y="12"/>
                </a:cxn>
                <a:cxn ang="0">
                  <a:pos x="26" y="6"/>
                </a:cxn>
                <a:cxn ang="0">
                  <a:pos x="16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22"/>
                </a:cxn>
                <a:cxn ang="0">
                  <a:pos x="18" y="36"/>
                </a:cxn>
                <a:cxn ang="0">
                  <a:pos x="24" y="44"/>
                </a:cxn>
                <a:cxn ang="0">
                  <a:pos x="32" y="48"/>
                </a:cxn>
                <a:cxn ang="0">
                  <a:pos x="42" y="52"/>
                </a:cxn>
                <a:cxn ang="0">
                  <a:pos x="56" y="52"/>
                </a:cxn>
                <a:cxn ang="0">
                  <a:pos x="56" y="52"/>
                </a:cxn>
              </a:cxnLst>
              <a:rect l="0" t="0" r="r" b="b"/>
              <a:pathLst>
                <a:path w="70" h="52">
                  <a:moveTo>
                    <a:pt x="56" y="52"/>
                  </a:moveTo>
                  <a:lnTo>
                    <a:pt x="56" y="52"/>
                  </a:lnTo>
                  <a:lnTo>
                    <a:pt x="66" y="50"/>
                  </a:lnTo>
                  <a:lnTo>
                    <a:pt x="68" y="48"/>
                  </a:lnTo>
                  <a:lnTo>
                    <a:pt x="70" y="46"/>
                  </a:lnTo>
                  <a:lnTo>
                    <a:pt x="70" y="44"/>
                  </a:lnTo>
                  <a:lnTo>
                    <a:pt x="68" y="40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46" y="18"/>
                  </a:lnTo>
                  <a:lnTo>
                    <a:pt x="36" y="12"/>
                  </a:lnTo>
                  <a:lnTo>
                    <a:pt x="26" y="6"/>
                  </a:lnTo>
                  <a:lnTo>
                    <a:pt x="16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22"/>
                  </a:lnTo>
                  <a:lnTo>
                    <a:pt x="18" y="36"/>
                  </a:lnTo>
                  <a:lnTo>
                    <a:pt x="24" y="44"/>
                  </a:lnTo>
                  <a:lnTo>
                    <a:pt x="32" y="48"/>
                  </a:lnTo>
                  <a:lnTo>
                    <a:pt x="42" y="52"/>
                  </a:lnTo>
                  <a:lnTo>
                    <a:pt x="56" y="52"/>
                  </a:lnTo>
                  <a:lnTo>
                    <a:pt x="56" y="5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01" name="Freeform 6027"/>
            <p:cNvSpPr>
              <a:spLocks/>
            </p:cNvSpPr>
            <p:nvPr/>
          </p:nvSpPr>
          <p:spPr bwMode="auto">
            <a:xfrm>
              <a:off x="6044036" y="1173902"/>
              <a:ext cx="73669" cy="42236"/>
            </a:xfrm>
            <a:custGeom>
              <a:avLst/>
              <a:gdLst/>
              <a:ahLst/>
              <a:cxnLst>
                <a:cxn ang="0">
                  <a:pos x="14" y="38"/>
                </a:cxn>
                <a:cxn ang="0">
                  <a:pos x="22" y="44"/>
                </a:cxn>
                <a:cxn ang="0">
                  <a:pos x="44" y="54"/>
                </a:cxn>
                <a:cxn ang="0">
                  <a:pos x="50" y="56"/>
                </a:cxn>
                <a:cxn ang="0">
                  <a:pos x="52" y="58"/>
                </a:cxn>
                <a:cxn ang="0">
                  <a:pos x="42" y="64"/>
                </a:cxn>
                <a:cxn ang="0">
                  <a:pos x="32" y="68"/>
                </a:cxn>
                <a:cxn ang="0">
                  <a:pos x="40" y="68"/>
                </a:cxn>
                <a:cxn ang="0">
                  <a:pos x="50" y="70"/>
                </a:cxn>
                <a:cxn ang="0">
                  <a:pos x="56" y="76"/>
                </a:cxn>
                <a:cxn ang="0">
                  <a:pos x="60" y="84"/>
                </a:cxn>
                <a:cxn ang="0">
                  <a:pos x="66" y="86"/>
                </a:cxn>
                <a:cxn ang="0">
                  <a:pos x="74" y="82"/>
                </a:cxn>
                <a:cxn ang="0">
                  <a:pos x="98" y="76"/>
                </a:cxn>
                <a:cxn ang="0">
                  <a:pos x="132" y="70"/>
                </a:cxn>
                <a:cxn ang="0">
                  <a:pos x="142" y="64"/>
                </a:cxn>
                <a:cxn ang="0">
                  <a:pos x="140" y="60"/>
                </a:cxn>
                <a:cxn ang="0">
                  <a:pos x="140" y="52"/>
                </a:cxn>
                <a:cxn ang="0">
                  <a:pos x="150" y="42"/>
                </a:cxn>
                <a:cxn ang="0">
                  <a:pos x="148" y="36"/>
                </a:cxn>
                <a:cxn ang="0">
                  <a:pos x="140" y="32"/>
                </a:cxn>
                <a:cxn ang="0">
                  <a:pos x="122" y="24"/>
                </a:cxn>
                <a:cxn ang="0">
                  <a:pos x="100" y="22"/>
                </a:cxn>
                <a:cxn ang="0">
                  <a:pos x="82" y="14"/>
                </a:cxn>
                <a:cxn ang="0">
                  <a:pos x="68" y="8"/>
                </a:cxn>
                <a:cxn ang="0">
                  <a:pos x="42" y="0"/>
                </a:cxn>
                <a:cxn ang="0">
                  <a:pos x="18" y="0"/>
                </a:cxn>
                <a:cxn ang="0">
                  <a:pos x="8" y="8"/>
                </a:cxn>
                <a:cxn ang="0">
                  <a:pos x="8" y="14"/>
                </a:cxn>
                <a:cxn ang="0">
                  <a:pos x="10" y="20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4" y="38"/>
                </a:cxn>
              </a:cxnLst>
              <a:rect l="0" t="0" r="r" b="b"/>
              <a:pathLst>
                <a:path w="150" h="86">
                  <a:moveTo>
                    <a:pt x="14" y="38"/>
                  </a:moveTo>
                  <a:lnTo>
                    <a:pt x="14" y="38"/>
                  </a:lnTo>
                  <a:lnTo>
                    <a:pt x="20" y="42"/>
                  </a:lnTo>
                  <a:lnTo>
                    <a:pt x="22" y="44"/>
                  </a:lnTo>
                  <a:lnTo>
                    <a:pt x="28" y="48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50" y="56"/>
                  </a:lnTo>
                  <a:lnTo>
                    <a:pt x="52" y="58"/>
                  </a:lnTo>
                  <a:lnTo>
                    <a:pt x="52" y="58"/>
                  </a:lnTo>
                  <a:lnTo>
                    <a:pt x="48" y="62"/>
                  </a:lnTo>
                  <a:lnTo>
                    <a:pt x="42" y="64"/>
                  </a:lnTo>
                  <a:lnTo>
                    <a:pt x="32" y="66"/>
                  </a:lnTo>
                  <a:lnTo>
                    <a:pt x="32" y="68"/>
                  </a:lnTo>
                  <a:lnTo>
                    <a:pt x="34" y="68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50" y="70"/>
                  </a:lnTo>
                  <a:lnTo>
                    <a:pt x="54" y="74"/>
                  </a:lnTo>
                  <a:lnTo>
                    <a:pt x="56" y="76"/>
                  </a:lnTo>
                  <a:lnTo>
                    <a:pt x="58" y="80"/>
                  </a:lnTo>
                  <a:lnTo>
                    <a:pt x="60" y="84"/>
                  </a:lnTo>
                  <a:lnTo>
                    <a:pt x="62" y="86"/>
                  </a:lnTo>
                  <a:lnTo>
                    <a:pt x="66" y="86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86" y="78"/>
                  </a:lnTo>
                  <a:lnTo>
                    <a:pt x="98" y="76"/>
                  </a:lnTo>
                  <a:lnTo>
                    <a:pt x="122" y="72"/>
                  </a:lnTo>
                  <a:lnTo>
                    <a:pt x="132" y="70"/>
                  </a:lnTo>
                  <a:lnTo>
                    <a:pt x="138" y="68"/>
                  </a:lnTo>
                  <a:lnTo>
                    <a:pt x="142" y="64"/>
                  </a:lnTo>
                  <a:lnTo>
                    <a:pt x="140" y="60"/>
                  </a:lnTo>
                  <a:lnTo>
                    <a:pt x="140" y="60"/>
                  </a:lnTo>
                  <a:lnTo>
                    <a:pt x="138" y="54"/>
                  </a:lnTo>
                  <a:lnTo>
                    <a:pt x="140" y="52"/>
                  </a:lnTo>
                  <a:lnTo>
                    <a:pt x="146" y="46"/>
                  </a:lnTo>
                  <a:lnTo>
                    <a:pt x="150" y="42"/>
                  </a:lnTo>
                  <a:lnTo>
                    <a:pt x="150" y="40"/>
                  </a:lnTo>
                  <a:lnTo>
                    <a:pt x="148" y="36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28" y="26"/>
                  </a:lnTo>
                  <a:lnTo>
                    <a:pt x="122" y="24"/>
                  </a:lnTo>
                  <a:lnTo>
                    <a:pt x="110" y="24"/>
                  </a:lnTo>
                  <a:lnTo>
                    <a:pt x="100" y="22"/>
                  </a:lnTo>
                  <a:lnTo>
                    <a:pt x="92" y="20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68" y="8"/>
                  </a:lnTo>
                  <a:lnTo>
                    <a:pt x="56" y="2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10" y="4"/>
                  </a:lnTo>
                  <a:lnTo>
                    <a:pt x="8" y="8"/>
                  </a:lnTo>
                  <a:lnTo>
                    <a:pt x="8" y="12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20"/>
                  </a:lnTo>
                  <a:lnTo>
                    <a:pt x="10" y="24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14" y="38"/>
                  </a:lnTo>
                  <a:lnTo>
                    <a:pt x="14" y="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02" name="Freeform 6033"/>
            <p:cNvSpPr>
              <a:spLocks/>
            </p:cNvSpPr>
            <p:nvPr/>
          </p:nvSpPr>
          <p:spPr bwMode="auto">
            <a:xfrm>
              <a:off x="5087323" y="1831009"/>
              <a:ext cx="11787" cy="6876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8" y="14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4" y="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4" h="14">
                  <a:moveTo>
                    <a:pt x="14" y="0"/>
                  </a:moveTo>
                  <a:lnTo>
                    <a:pt x="14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8" y="1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03" name="Freeform 6037"/>
            <p:cNvSpPr>
              <a:spLocks/>
            </p:cNvSpPr>
            <p:nvPr/>
          </p:nvSpPr>
          <p:spPr bwMode="auto">
            <a:xfrm>
              <a:off x="5063749" y="1834938"/>
              <a:ext cx="18663" cy="17680"/>
            </a:xfrm>
            <a:custGeom>
              <a:avLst/>
              <a:gdLst/>
              <a:ahLst/>
              <a:cxnLst>
                <a:cxn ang="0">
                  <a:pos x="28" y="2"/>
                </a:cxn>
                <a:cxn ang="0">
                  <a:pos x="28" y="2"/>
                </a:cxn>
                <a:cxn ang="0">
                  <a:pos x="18" y="16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6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0" y="30"/>
                </a:cxn>
                <a:cxn ang="0">
                  <a:pos x="22" y="26"/>
                </a:cxn>
                <a:cxn ang="0">
                  <a:pos x="26" y="20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6" y="4"/>
                </a:cxn>
                <a:cxn ang="0">
                  <a:pos x="38" y="2"/>
                </a:cxn>
                <a:cxn ang="0">
                  <a:pos x="36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8" y="2"/>
                </a:cxn>
              </a:cxnLst>
              <a:rect l="0" t="0" r="r" b="b"/>
              <a:pathLst>
                <a:path w="38" h="36">
                  <a:moveTo>
                    <a:pt x="28" y="2"/>
                  </a:moveTo>
                  <a:lnTo>
                    <a:pt x="28" y="2"/>
                  </a:lnTo>
                  <a:lnTo>
                    <a:pt x="18" y="1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6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2" y="26"/>
                  </a:lnTo>
                  <a:lnTo>
                    <a:pt x="26" y="20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04" name="Freeform 6054"/>
            <p:cNvSpPr>
              <a:spLocks/>
            </p:cNvSpPr>
            <p:nvPr/>
          </p:nvSpPr>
          <p:spPr bwMode="auto">
            <a:xfrm>
              <a:off x="5666851" y="1252479"/>
              <a:ext cx="245563" cy="94294"/>
            </a:xfrm>
            <a:custGeom>
              <a:avLst/>
              <a:gdLst/>
              <a:ahLst/>
              <a:cxnLst>
                <a:cxn ang="0">
                  <a:pos x="314" y="78"/>
                </a:cxn>
                <a:cxn ang="0">
                  <a:pos x="338" y="86"/>
                </a:cxn>
                <a:cxn ang="0">
                  <a:pos x="354" y="100"/>
                </a:cxn>
                <a:cxn ang="0">
                  <a:pos x="340" y="106"/>
                </a:cxn>
                <a:cxn ang="0">
                  <a:pos x="280" y="102"/>
                </a:cxn>
                <a:cxn ang="0">
                  <a:pos x="258" y="102"/>
                </a:cxn>
                <a:cxn ang="0">
                  <a:pos x="236" y="72"/>
                </a:cxn>
                <a:cxn ang="0">
                  <a:pos x="186" y="46"/>
                </a:cxn>
                <a:cxn ang="0">
                  <a:pos x="154" y="54"/>
                </a:cxn>
                <a:cxn ang="0">
                  <a:pos x="138" y="36"/>
                </a:cxn>
                <a:cxn ang="0">
                  <a:pos x="102" y="32"/>
                </a:cxn>
                <a:cxn ang="0">
                  <a:pos x="42" y="58"/>
                </a:cxn>
                <a:cxn ang="0">
                  <a:pos x="46" y="66"/>
                </a:cxn>
                <a:cxn ang="0">
                  <a:pos x="22" y="88"/>
                </a:cxn>
                <a:cxn ang="0">
                  <a:pos x="24" y="98"/>
                </a:cxn>
                <a:cxn ang="0">
                  <a:pos x="14" y="110"/>
                </a:cxn>
                <a:cxn ang="0">
                  <a:pos x="6" y="132"/>
                </a:cxn>
                <a:cxn ang="0">
                  <a:pos x="66" y="146"/>
                </a:cxn>
                <a:cxn ang="0">
                  <a:pos x="94" y="138"/>
                </a:cxn>
                <a:cxn ang="0">
                  <a:pos x="106" y="146"/>
                </a:cxn>
                <a:cxn ang="0">
                  <a:pos x="124" y="148"/>
                </a:cxn>
                <a:cxn ang="0">
                  <a:pos x="144" y="126"/>
                </a:cxn>
                <a:cxn ang="0">
                  <a:pos x="152" y="130"/>
                </a:cxn>
                <a:cxn ang="0">
                  <a:pos x="158" y="140"/>
                </a:cxn>
                <a:cxn ang="0">
                  <a:pos x="232" y="132"/>
                </a:cxn>
                <a:cxn ang="0">
                  <a:pos x="264" y="134"/>
                </a:cxn>
                <a:cxn ang="0">
                  <a:pos x="212" y="148"/>
                </a:cxn>
                <a:cxn ang="0">
                  <a:pos x="144" y="160"/>
                </a:cxn>
                <a:cxn ang="0">
                  <a:pos x="134" y="176"/>
                </a:cxn>
                <a:cxn ang="0">
                  <a:pos x="166" y="190"/>
                </a:cxn>
                <a:cxn ang="0">
                  <a:pos x="234" y="184"/>
                </a:cxn>
                <a:cxn ang="0">
                  <a:pos x="296" y="164"/>
                </a:cxn>
                <a:cxn ang="0">
                  <a:pos x="350" y="146"/>
                </a:cxn>
                <a:cxn ang="0">
                  <a:pos x="378" y="152"/>
                </a:cxn>
                <a:cxn ang="0">
                  <a:pos x="394" y="144"/>
                </a:cxn>
                <a:cxn ang="0">
                  <a:pos x="420" y="150"/>
                </a:cxn>
                <a:cxn ang="0">
                  <a:pos x="460" y="138"/>
                </a:cxn>
                <a:cxn ang="0">
                  <a:pos x="492" y="106"/>
                </a:cxn>
                <a:cxn ang="0">
                  <a:pos x="498" y="84"/>
                </a:cxn>
                <a:cxn ang="0">
                  <a:pos x="470" y="68"/>
                </a:cxn>
                <a:cxn ang="0">
                  <a:pos x="436" y="70"/>
                </a:cxn>
                <a:cxn ang="0">
                  <a:pos x="398" y="80"/>
                </a:cxn>
                <a:cxn ang="0">
                  <a:pos x="400" y="68"/>
                </a:cxn>
                <a:cxn ang="0">
                  <a:pos x="384" y="60"/>
                </a:cxn>
                <a:cxn ang="0">
                  <a:pos x="384" y="52"/>
                </a:cxn>
                <a:cxn ang="0">
                  <a:pos x="382" y="40"/>
                </a:cxn>
                <a:cxn ang="0">
                  <a:pos x="370" y="18"/>
                </a:cxn>
                <a:cxn ang="0">
                  <a:pos x="358" y="0"/>
                </a:cxn>
                <a:cxn ang="0">
                  <a:pos x="300" y="28"/>
                </a:cxn>
                <a:cxn ang="0">
                  <a:pos x="290" y="40"/>
                </a:cxn>
                <a:cxn ang="0">
                  <a:pos x="318" y="54"/>
                </a:cxn>
                <a:cxn ang="0">
                  <a:pos x="328" y="66"/>
                </a:cxn>
              </a:cxnLst>
              <a:rect l="0" t="0" r="r" b="b"/>
              <a:pathLst>
                <a:path w="500" h="192">
                  <a:moveTo>
                    <a:pt x="322" y="70"/>
                  </a:moveTo>
                  <a:lnTo>
                    <a:pt x="322" y="70"/>
                  </a:lnTo>
                  <a:lnTo>
                    <a:pt x="316" y="76"/>
                  </a:lnTo>
                  <a:lnTo>
                    <a:pt x="314" y="78"/>
                  </a:lnTo>
                  <a:lnTo>
                    <a:pt x="316" y="80"/>
                  </a:lnTo>
                  <a:lnTo>
                    <a:pt x="320" y="82"/>
                  </a:lnTo>
                  <a:lnTo>
                    <a:pt x="330" y="84"/>
                  </a:lnTo>
                  <a:lnTo>
                    <a:pt x="338" y="86"/>
                  </a:lnTo>
                  <a:lnTo>
                    <a:pt x="348" y="90"/>
                  </a:lnTo>
                  <a:lnTo>
                    <a:pt x="354" y="94"/>
                  </a:lnTo>
                  <a:lnTo>
                    <a:pt x="356" y="96"/>
                  </a:lnTo>
                  <a:lnTo>
                    <a:pt x="354" y="100"/>
                  </a:lnTo>
                  <a:lnTo>
                    <a:pt x="354" y="100"/>
                  </a:lnTo>
                  <a:lnTo>
                    <a:pt x="352" y="104"/>
                  </a:lnTo>
                  <a:lnTo>
                    <a:pt x="346" y="108"/>
                  </a:lnTo>
                  <a:lnTo>
                    <a:pt x="340" y="106"/>
                  </a:lnTo>
                  <a:lnTo>
                    <a:pt x="332" y="106"/>
                  </a:lnTo>
                  <a:lnTo>
                    <a:pt x="310" y="102"/>
                  </a:lnTo>
                  <a:lnTo>
                    <a:pt x="296" y="100"/>
                  </a:lnTo>
                  <a:lnTo>
                    <a:pt x="280" y="102"/>
                  </a:lnTo>
                  <a:lnTo>
                    <a:pt x="280" y="102"/>
                  </a:lnTo>
                  <a:lnTo>
                    <a:pt x="268" y="104"/>
                  </a:lnTo>
                  <a:lnTo>
                    <a:pt x="260" y="104"/>
                  </a:lnTo>
                  <a:lnTo>
                    <a:pt x="258" y="102"/>
                  </a:lnTo>
                  <a:lnTo>
                    <a:pt x="256" y="98"/>
                  </a:lnTo>
                  <a:lnTo>
                    <a:pt x="252" y="90"/>
                  </a:lnTo>
                  <a:lnTo>
                    <a:pt x="246" y="82"/>
                  </a:lnTo>
                  <a:lnTo>
                    <a:pt x="236" y="72"/>
                  </a:lnTo>
                  <a:lnTo>
                    <a:pt x="220" y="60"/>
                  </a:lnTo>
                  <a:lnTo>
                    <a:pt x="220" y="60"/>
                  </a:lnTo>
                  <a:lnTo>
                    <a:pt x="200" y="50"/>
                  </a:lnTo>
                  <a:lnTo>
                    <a:pt x="186" y="46"/>
                  </a:lnTo>
                  <a:lnTo>
                    <a:pt x="174" y="46"/>
                  </a:lnTo>
                  <a:lnTo>
                    <a:pt x="166" y="50"/>
                  </a:lnTo>
                  <a:lnTo>
                    <a:pt x="160" y="52"/>
                  </a:lnTo>
                  <a:lnTo>
                    <a:pt x="154" y="54"/>
                  </a:lnTo>
                  <a:lnTo>
                    <a:pt x="150" y="52"/>
                  </a:lnTo>
                  <a:lnTo>
                    <a:pt x="144" y="44"/>
                  </a:lnTo>
                  <a:lnTo>
                    <a:pt x="144" y="44"/>
                  </a:lnTo>
                  <a:lnTo>
                    <a:pt x="138" y="36"/>
                  </a:lnTo>
                  <a:lnTo>
                    <a:pt x="130" y="30"/>
                  </a:lnTo>
                  <a:lnTo>
                    <a:pt x="122" y="30"/>
                  </a:lnTo>
                  <a:lnTo>
                    <a:pt x="112" y="30"/>
                  </a:lnTo>
                  <a:lnTo>
                    <a:pt x="102" y="32"/>
                  </a:lnTo>
                  <a:lnTo>
                    <a:pt x="88" y="38"/>
                  </a:lnTo>
                  <a:lnTo>
                    <a:pt x="60" y="50"/>
                  </a:lnTo>
                  <a:lnTo>
                    <a:pt x="60" y="50"/>
                  </a:lnTo>
                  <a:lnTo>
                    <a:pt x="42" y="58"/>
                  </a:lnTo>
                  <a:lnTo>
                    <a:pt x="40" y="60"/>
                  </a:lnTo>
                  <a:lnTo>
                    <a:pt x="42" y="60"/>
                  </a:lnTo>
                  <a:lnTo>
                    <a:pt x="44" y="64"/>
                  </a:lnTo>
                  <a:lnTo>
                    <a:pt x="46" y="66"/>
                  </a:lnTo>
                  <a:lnTo>
                    <a:pt x="42" y="72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22" y="88"/>
                  </a:lnTo>
                  <a:lnTo>
                    <a:pt x="20" y="94"/>
                  </a:lnTo>
                  <a:lnTo>
                    <a:pt x="20" y="96"/>
                  </a:lnTo>
                  <a:lnTo>
                    <a:pt x="22" y="98"/>
                  </a:lnTo>
                  <a:lnTo>
                    <a:pt x="24" y="98"/>
                  </a:lnTo>
                  <a:lnTo>
                    <a:pt x="26" y="100"/>
                  </a:lnTo>
                  <a:lnTo>
                    <a:pt x="22" y="104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4" y="118"/>
                  </a:lnTo>
                  <a:lnTo>
                    <a:pt x="0" y="124"/>
                  </a:lnTo>
                  <a:lnTo>
                    <a:pt x="2" y="128"/>
                  </a:lnTo>
                  <a:lnTo>
                    <a:pt x="6" y="132"/>
                  </a:lnTo>
                  <a:lnTo>
                    <a:pt x="26" y="138"/>
                  </a:lnTo>
                  <a:lnTo>
                    <a:pt x="54" y="144"/>
                  </a:lnTo>
                  <a:lnTo>
                    <a:pt x="54" y="144"/>
                  </a:lnTo>
                  <a:lnTo>
                    <a:pt x="66" y="146"/>
                  </a:lnTo>
                  <a:lnTo>
                    <a:pt x="76" y="146"/>
                  </a:lnTo>
                  <a:lnTo>
                    <a:pt x="84" y="144"/>
                  </a:lnTo>
                  <a:lnTo>
                    <a:pt x="88" y="142"/>
                  </a:lnTo>
                  <a:lnTo>
                    <a:pt x="94" y="138"/>
                  </a:lnTo>
                  <a:lnTo>
                    <a:pt x="96" y="136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106" y="146"/>
                  </a:lnTo>
                  <a:lnTo>
                    <a:pt x="110" y="148"/>
                  </a:lnTo>
                  <a:lnTo>
                    <a:pt x="114" y="150"/>
                  </a:lnTo>
                  <a:lnTo>
                    <a:pt x="118" y="150"/>
                  </a:lnTo>
                  <a:lnTo>
                    <a:pt x="124" y="148"/>
                  </a:lnTo>
                  <a:lnTo>
                    <a:pt x="128" y="144"/>
                  </a:lnTo>
                  <a:lnTo>
                    <a:pt x="134" y="138"/>
                  </a:lnTo>
                  <a:lnTo>
                    <a:pt x="134" y="138"/>
                  </a:lnTo>
                  <a:lnTo>
                    <a:pt x="144" y="126"/>
                  </a:lnTo>
                  <a:lnTo>
                    <a:pt x="150" y="122"/>
                  </a:lnTo>
                  <a:lnTo>
                    <a:pt x="152" y="122"/>
                  </a:lnTo>
                  <a:lnTo>
                    <a:pt x="154" y="124"/>
                  </a:lnTo>
                  <a:lnTo>
                    <a:pt x="152" y="130"/>
                  </a:lnTo>
                  <a:lnTo>
                    <a:pt x="152" y="130"/>
                  </a:lnTo>
                  <a:lnTo>
                    <a:pt x="150" y="134"/>
                  </a:lnTo>
                  <a:lnTo>
                    <a:pt x="154" y="138"/>
                  </a:lnTo>
                  <a:lnTo>
                    <a:pt x="158" y="140"/>
                  </a:lnTo>
                  <a:lnTo>
                    <a:pt x="166" y="142"/>
                  </a:lnTo>
                  <a:lnTo>
                    <a:pt x="192" y="140"/>
                  </a:lnTo>
                  <a:lnTo>
                    <a:pt x="232" y="132"/>
                  </a:lnTo>
                  <a:lnTo>
                    <a:pt x="232" y="132"/>
                  </a:lnTo>
                  <a:lnTo>
                    <a:pt x="252" y="130"/>
                  </a:lnTo>
                  <a:lnTo>
                    <a:pt x="262" y="130"/>
                  </a:lnTo>
                  <a:lnTo>
                    <a:pt x="266" y="130"/>
                  </a:lnTo>
                  <a:lnTo>
                    <a:pt x="264" y="134"/>
                  </a:lnTo>
                  <a:lnTo>
                    <a:pt x="256" y="138"/>
                  </a:lnTo>
                  <a:lnTo>
                    <a:pt x="244" y="142"/>
                  </a:lnTo>
                  <a:lnTo>
                    <a:pt x="228" y="144"/>
                  </a:lnTo>
                  <a:lnTo>
                    <a:pt x="212" y="148"/>
                  </a:lnTo>
                  <a:lnTo>
                    <a:pt x="212" y="148"/>
                  </a:lnTo>
                  <a:lnTo>
                    <a:pt x="176" y="152"/>
                  </a:lnTo>
                  <a:lnTo>
                    <a:pt x="158" y="156"/>
                  </a:lnTo>
                  <a:lnTo>
                    <a:pt x="144" y="160"/>
                  </a:lnTo>
                  <a:lnTo>
                    <a:pt x="136" y="166"/>
                  </a:lnTo>
                  <a:lnTo>
                    <a:pt x="134" y="168"/>
                  </a:lnTo>
                  <a:lnTo>
                    <a:pt x="134" y="172"/>
                  </a:lnTo>
                  <a:lnTo>
                    <a:pt x="134" y="176"/>
                  </a:lnTo>
                  <a:lnTo>
                    <a:pt x="138" y="178"/>
                  </a:lnTo>
                  <a:lnTo>
                    <a:pt x="152" y="186"/>
                  </a:lnTo>
                  <a:lnTo>
                    <a:pt x="152" y="186"/>
                  </a:lnTo>
                  <a:lnTo>
                    <a:pt x="166" y="190"/>
                  </a:lnTo>
                  <a:lnTo>
                    <a:pt x="178" y="192"/>
                  </a:lnTo>
                  <a:lnTo>
                    <a:pt x="192" y="192"/>
                  </a:lnTo>
                  <a:lnTo>
                    <a:pt x="206" y="190"/>
                  </a:lnTo>
                  <a:lnTo>
                    <a:pt x="234" y="184"/>
                  </a:lnTo>
                  <a:lnTo>
                    <a:pt x="266" y="174"/>
                  </a:lnTo>
                  <a:lnTo>
                    <a:pt x="266" y="174"/>
                  </a:lnTo>
                  <a:lnTo>
                    <a:pt x="282" y="170"/>
                  </a:lnTo>
                  <a:lnTo>
                    <a:pt x="296" y="164"/>
                  </a:lnTo>
                  <a:lnTo>
                    <a:pt x="318" y="154"/>
                  </a:lnTo>
                  <a:lnTo>
                    <a:pt x="328" y="150"/>
                  </a:lnTo>
                  <a:lnTo>
                    <a:pt x="338" y="146"/>
                  </a:lnTo>
                  <a:lnTo>
                    <a:pt x="350" y="146"/>
                  </a:lnTo>
                  <a:lnTo>
                    <a:pt x="360" y="148"/>
                  </a:lnTo>
                  <a:lnTo>
                    <a:pt x="360" y="148"/>
                  </a:lnTo>
                  <a:lnTo>
                    <a:pt x="370" y="150"/>
                  </a:lnTo>
                  <a:lnTo>
                    <a:pt x="378" y="152"/>
                  </a:lnTo>
                  <a:lnTo>
                    <a:pt x="382" y="150"/>
                  </a:lnTo>
                  <a:lnTo>
                    <a:pt x="386" y="148"/>
                  </a:lnTo>
                  <a:lnTo>
                    <a:pt x="388" y="146"/>
                  </a:lnTo>
                  <a:lnTo>
                    <a:pt x="394" y="144"/>
                  </a:lnTo>
                  <a:lnTo>
                    <a:pt x="400" y="144"/>
                  </a:lnTo>
                  <a:lnTo>
                    <a:pt x="410" y="146"/>
                  </a:lnTo>
                  <a:lnTo>
                    <a:pt x="410" y="146"/>
                  </a:lnTo>
                  <a:lnTo>
                    <a:pt x="420" y="150"/>
                  </a:lnTo>
                  <a:lnTo>
                    <a:pt x="430" y="150"/>
                  </a:lnTo>
                  <a:lnTo>
                    <a:pt x="440" y="148"/>
                  </a:lnTo>
                  <a:lnTo>
                    <a:pt x="450" y="144"/>
                  </a:lnTo>
                  <a:lnTo>
                    <a:pt x="460" y="138"/>
                  </a:lnTo>
                  <a:lnTo>
                    <a:pt x="470" y="130"/>
                  </a:lnTo>
                  <a:lnTo>
                    <a:pt x="482" y="120"/>
                  </a:lnTo>
                  <a:lnTo>
                    <a:pt x="492" y="106"/>
                  </a:lnTo>
                  <a:lnTo>
                    <a:pt x="492" y="106"/>
                  </a:lnTo>
                  <a:lnTo>
                    <a:pt x="496" y="100"/>
                  </a:lnTo>
                  <a:lnTo>
                    <a:pt x="500" y="94"/>
                  </a:lnTo>
                  <a:lnTo>
                    <a:pt x="500" y="88"/>
                  </a:lnTo>
                  <a:lnTo>
                    <a:pt x="498" y="84"/>
                  </a:lnTo>
                  <a:lnTo>
                    <a:pt x="496" y="80"/>
                  </a:lnTo>
                  <a:lnTo>
                    <a:pt x="492" y="76"/>
                  </a:lnTo>
                  <a:lnTo>
                    <a:pt x="482" y="70"/>
                  </a:lnTo>
                  <a:lnTo>
                    <a:pt x="470" y="68"/>
                  </a:lnTo>
                  <a:lnTo>
                    <a:pt x="456" y="66"/>
                  </a:lnTo>
                  <a:lnTo>
                    <a:pt x="444" y="68"/>
                  </a:lnTo>
                  <a:lnTo>
                    <a:pt x="436" y="70"/>
                  </a:lnTo>
                  <a:lnTo>
                    <a:pt x="436" y="70"/>
                  </a:lnTo>
                  <a:lnTo>
                    <a:pt x="420" y="76"/>
                  </a:lnTo>
                  <a:lnTo>
                    <a:pt x="406" y="80"/>
                  </a:lnTo>
                  <a:lnTo>
                    <a:pt x="402" y="82"/>
                  </a:lnTo>
                  <a:lnTo>
                    <a:pt x="398" y="80"/>
                  </a:lnTo>
                  <a:lnTo>
                    <a:pt x="398" y="78"/>
                  </a:lnTo>
                  <a:lnTo>
                    <a:pt x="400" y="72"/>
                  </a:lnTo>
                  <a:lnTo>
                    <a:pt x="400" y="72"/>
                  </a:lnTo>
                  <a:lnTo>
                    <a:pt x="400" y="68"/>
                  </a:lnTo>
                  <a:lnTo>
                    <a:pt x="398" y="64"/>
                  </a:lnTo>
                  <a:lnTo>
                    <a:pt x="394" y="62"/>
                  </a:lnTo>
                  <a:lnTo>
                    <a:pt x="390" y="62"/>
                  </a:lnTo>
                  <a:lnTo>
                    <a:pt x="384" y="60"/>
                  </a:lnTo>
                  <a:lnTo>
                    <a:pt x="380" y="60"/>
                  </a:lnTo>
                  <a:lnTo>
                    <a:pt x="380" y="56"/>
                  </a:lnTo>
                  <a:lnTo>
                    <a:pt x="384" y="52"/>
                  </a:lnTo>
                  <a:lnTo>
                    <a:pt x="384" y="52"/>
                  </a:lnTo>
                  <a:lnTo>
                    <a:pt x="388" y="46"/>
                  </a:lnTo>
                  <a:lnTo>
                    <a:pt x="388" y="44"/>
                  </a:lnTo>
                  <a:lnTo>
                    <a:pt x="386" y="42"/>
                  </a:lnTo>
                  <a:lnTo>
                    <a:pt x="382" y="40"/>
                  </a:lnTo>
                  <a:lnTo>
                    <a:pt x="378" y="38"/>
                  </a:lnTo>
                  <a:lnTo>
                    <a:pt x="374" y="34"/>
                  </a:lnTo>
                  <a:lnTo>
                    <a:pt x="372" y="28"/>
                  </a:lnTo>
                  <a:lnTo>
                    <a:pt x="370" y="18"/>
                  </a:lnTo>
                  <a:lnTo>
                    <a:pt x="370" y="18"/>
                  </a:lnTo>
                  <a:lnTo>
                    <a:pt x="368" y="8"/>
                  </a:lnTo>
                  <a:lnTo>
                    <a:pt x="364" y="2"/>
                  </a:lnTo>
                  <a:lnTo>
                    <a:pt x="358" y="0"/>
                  </a:lnTo>
                  <a:lnTo>
                    <a:pt x="350" y="2"/>
                  </a:lnTo>
                  <a:lnTo>
                    <a:pt x="340" y="6"/>
                  </a:lnTo>
                  <a:lnTo>
                    <a:pt x="328" y="12"/>
                  </a:lnTo>
                  <a:lnTo>
                    <a:pt x="300" y="28"/>
                  </a:lnTo>
                  <a:lnTo>
                    <a:pt x="300" y="28"/>
                  </a:lnTo>
                  <a:lnTo>
                    <a:pt x="294" y="32"/>
                  </a:lnTo>
                  <a:lnTo>
                    <a:pt x="292" y="36"/>
                  </a:lnTo>
                  <a:lnTo>
                    <a:pt x="290" y="40"/>
                  </a:lnTo>
                  <a:lnTo>
                    <a:pt x="292" y="42"/>
                  </a:lnTo>
                  <a:lnTo>
                    <a:pt x="298" y="46"/>
                  </a:lnTo>
                  <a:lnTo>
                    <a:pt x="308" y="50"/>
                  </a:lnTo>
                  <a:lnTo>
                    <a:pt x="318" y="54"/>
                  </a:lnTo>
                  <a:lnTo>
                    <a:pt x="326" y="58"/>
                  </a:lnTo>
                  <a:lnTo>
                    <a:pt x="328" y="60"/>
                  </a:lnTo>
                  <a:lnTo>
                    <a:pt x="328" y="64"/>
                  </a:lnTo>
                  <a:lnTo>
                    <a:pt x="328" y="66"/>
                  </a:lnTo>
                  <a:lnTo>
                    <a:pt x="322" y="70"/>
                  </a:lnTo>
                  <a:lnTo>
                    <a:pt x="322" y="7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05" name="Freeform 6074"/>
            <p:cNvSpPr>
              <a:spLocks/>
            </p:cNvSpPr>
            <p:nvPr/>
          </p:nvSpPr>
          <p:spPr bwMode="auto">
            <a:xfrm>
              <a:off x="6315138" y="2861363"/>
              <a:ext cx="215113" cy="84471"/>
            </a:xfrm>
            <a:custGeom>
              <a:avLst/>
              <a:gdLst/>
              <a:ahLst/>
              <a:cxnLst>
                <a:cxn ang="0">
                  <a:pos x="416" y="160"/>
                </a:cxn>
                <a:cxn ang="0">
                  <a:pos x="436" y="156"/>
                </a:cxn>
                <a:cxn ang="0">
                  <a:pos x="428" y="148"/>
                </a:cxn>
                <a:cxn ang="0">
                  <a:pos x="414" y="136"/>
                </a:cxn>
                <a:cxn ang="0">
                  <a:pos x="384" y="126"/>
                </a:cxn>
                <a:cxn ang="0">
                  <a:pos x="374" y="120"/>
                </a:cxn>
                <a:cxn ang="0">
                  <a:pos x="376" y="108"/>
                </a:cxn>
                <a:cxn ang="0">
                  <a:pos x="358" y="106"/>
                </a:cxn>
                <a:cxn ang="0">
                  <a:pos x="350" y="100"/>
                </a:cxn>
                <a:cxn ang="0">
                  <a:pos x="338" y="100"/>
                </a:cxn>
                <a:cxn ang="0">
                  <a:pos x="326" y="92"/>
                </a:cxn>
                <a:cxn ang="0">
                  <a:pos x="300" y="68"/>
                </a:cxn>
                <a:cxn ang="0">
                  <a:pos x="300" y="76"/>
                </a:cxn>
                <a:cxn ang="0">
                  <a:pos x="292" y="64"/>
                </a:cxn>
                <a:cxn ang="0">
                  <a:pos x="286" y="60"/>
                </a:cxn>
                <a:cxn ang="0">
                  <a:pos x="260" y="48"/>
                </a:cxn>
                <a:cxn ang="0">
                  <a:pos x="230" y="40"/>
                </a:cxn>
                <a:cxn ang="0">
                  <a:pos x="216" y="28"/>
                </a:cxn>
                <a:cxn ang="0">
                  <a:pos x="194" y="14"/>
                </a:cxn>
                <a:cxn ang="0">
                  <a:pos x="180" y="8"/>
                </a:cxn>
                <a:cxn ang="0">
                  <a:pos x="164" y="8"/>
                </a:cxn>
                <a:cxn ang="0">
                  <a:pos x="150" y="0"/>
                </a:cxn>
                <a:cxn ang="0">
                  <a:pos x="136" y="4"/>
                </a:cxn>
                <a:cxn ang="0">
                  <a:pos x="112" y="0"/>
                </a:cxn>
                <a:cxn ang="0">
                  <a:pos x="92" y="10"/>
                </a:cxn>
                <a:cxn ang="0">
                  <a:pos x="56" y="18"/>
                </a:cxn>
                <a:cxn ang="0">
                  <a:pos x="24" y="42"/>
                </a:cxn>
                <a:cxn ang="0">
                  <a:pos x="24" y="58"/>
                </a:cxn>
                <a:cxn ang="0">
                  <a:pos x="2" y="66"/>
                </a:cxn>
                <a:cxn ang="0">
                  <a:pos x="4" y="72"/>
                </a:cxn>
                <a:cxn ang="0">
                  <a:pos x="18" y="72"/>
                </a:cxn>
                <a:cxn ang="0">
                  <a:pos x="24" y="72"/>
                </a:cxn>
                <a:cxn ang="0">
                  <a:pos x="40" y="62"/>
                </a:cxn>
                <a:cxn ang="0">
                  <a:pos x="70" y="44"/>
                </a:cxn>
                <a:cxn ang="0">
                  <a:pos x="92" y="30"/>
                </a:cxn>
                <a:cxn ang="0">
                  <a:pos x="132" y="32"/>
                </a:cxn>
                <a:cxn ang="0">
                  <a:pos x="124" y="38"/>
                </a:cxn>
                <a:cxn ang="0">
                  <a:pos x="118" y="46"/>
                </a:cxn>
                <a:cxn ang="0">
                  <a:pos x="164" y="58"/>
                </a:cxn>
                <a:cxn ang="0">
                  <a:pos x="186" y="62"/>
                </a:cxn>
                <a:cxn ang="0">
                  <a:pos x="214" y="80"/>
                </a:cxn>
                <a:cxn ang="0">
                  <a:pos x="242" y="84"/>
                </a:cxn>
                <a:cxn ang="0">
                  <a:pos x="256" y="94"/>
                </a:cxn>
                <a:cxn ang="0">
                  <a:pos x="268" y="120"/>
                </a:cxn>
                <a:cxn ang="0">
                  <a:pos x="288" y="128"/>
                </a:cxn>
                <a:cxn ang="0">
                  <a:pos x="318" y="136"/>
                </a:cxn>
                <a:cxn ang="0">
                  <a:pos x="310" y="150"/>
                </a:cxn>
                <a:cxn ang="0">
                  <a:pos x="290" y="168"/>
                </a:cxn>
                <a:cxn ang="0">
                  <a:pos x="348" y="164"/>
                </a:cxn>
                <a:cxn ang="0">
                  <a:pos x="382" y="170"/>
                </a:cxn>
                <a:cxn ang="0">
                  <a:pos x="400" y="166"/>
                </a:cxn>
              </a:cxnLst>
              <a:rect l="0" t="0" r="r" b="b"/>
              <a:pathLst>
                <a:path w="438" h="172">
                  <a:moveTo>
                    <a:pt x="400" y="166"/>
                  </a:moveTo>
                  <a:lnTo>
                    <a:pt x="400" y="166"/>
                  </a:lnTo>
                  <a:lnTo>
                    <a:pt x="410" y="162"/>
                  </a:lnTo>
                  <a:lnTo>
                    <a:pt x="416" y="160"/>
                  </a:lnTo>
                  <a:lnTo>
                    <a:pt x="426" y="160"/>
                  </a:lnTo>
                  <a:lnTo>
                    <a:pt x="432" y="162"/>
                  </a:lnTo>
                  <a:lnTo>
                    <a:pt x="436" y="156"/>
                  </a:lnTo>
                  <a:lnTo>
                    <a:pt x="436" y="156"/>
                  </a:lnTo>
                  <a:lnTo>
                    <a:pt x="438" y="152"/>
                  </a:lnTo>
                  <a:lnTo>
                    <a:pt x="438" y="150"/>
                  </a:lnTo>
                  <a:lnTo>
                    <a:pt x="434" y="150"/>
                  </a:lnTo>
                  <a:lnTo>
                    <a:pt x="428" y="148"/>
                  </a:lnTo>
                  <a:lnTo>
                    <a:pt x="424" y="146"/>
                  </a:lnTo>
                  <a:lnTo>
                    <a:pt x="420" y="144"/>
                  </a:lnTo>
                  <a:lnTo>
                    <a:pt x="420" y="144"/>
                  </a:lnTo>
                  <a:lnTo>
                    <a:pt x="414" y="136"/>
                  </a:lnTo>
                  <a:lnTo>
                    <a:pt x="410" y="132"/>
                  </a:lnTo>
                  <a:lnTo>
                    <a:pt x="400" y="128"/>
                  </a:lnTo>
                  <a:lnTo>
                    <a:pt x="384" y="126"/>
                  </a:lnTo>
                  <a:lnTo>
                    <a:pt x="384" y="126"/>
                  </a:lnTo>
                  <a:lnTo>
                    <a:pt x="372" y="124"/>
                  </a:lnTo>
                  <a:lnTo>
                    <a:pt x="370" y="124"/>
                  </a:lnTo>
                  <a:lnTo>
                    <a:pt x="372" y="122"/>
                  </a:lnTo>
                  <a:lnTo>
                    <a:pt x="374" y="120"/>
                  </a:lnTo>
                  <a:lnTo>
                    <a:pt x="376" y="116"/>
                  </a:lnTo>
                  <a:lnTo>
                    <a:pt x="376" y="112"/>
                  </a:lnTo>
                  <a:lnTo>
                    <a:pt x="376" y="112"/>
                  </a:lnTo>
                  <a:lnTo>
                    <a:pt x="376" y="108"/>
                  </a:lnTo>
                  <a:lnTo>
                    <a:pt x="374" y="108"/>
                  </a:lnTo>
                  <a:lnTo>
                    <a:pt x="368" y="106"/>
                  </a:lnTo>
                  <a:lnTo>
                    <a:pt x="362" y="106"/>
                  </a:lnTo>
                  <a:lnTo>
                    <a:pt x="358" y="106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2" y="102"/>
                  </a:lnTo>
                  <a:lnTo>
                    <a:pt x="350" y="100"/>
                  </a:lnTo>
                  <a:lnTo>
                    <a:pt x="344" y="102"/>
                  </a:lnTo>
                  <a:lnTo>
                    <a:pt x="340" y="102"/>
                  </a:lnTo>
                  <a:lnTo>
                    <a:pt x="338" y="102"/>
                  </a:lnTo>
                  <a:lnTo>
                    <a:pt x="338" y="100"/>
                  </a:lnTo>
                  <a:lnTo>
                    <a:pt x="338" y="100"/>
                  </a:lnTo>
                  <a:lnTo>
                    <a:pt x="334" y="96"/>
                  </a:lnTo>
                  <a:lnTo>
                    <a:pt x="332" y="94"/>
                  </a:lnTo>
                  <a:lnTo>
                    <a:pt x="326" y="92"/>
                  </a:lnTo>
                  <a:lnTo>
                    <a:pt x="320" y="86"/>
                  </a:lnTo>
                  <a:lnTo>
                    <a:pt x="320" y="86"/>
                  </a:lnTo>
                  <a:lnTo>
                    <a:pt x="304" y="70"/>
                  </a:lnTo>
                  <a:lnTo>
                    <a:pt x="300" y="68"/>
                  </a:lnTo>
                  <a:lnTo>
                    <a:pt x="300" y="70"/>
                  </a:lnTo>
                  <a:lnTo>
                    <a:pt x="300" y="72"/>
                  </a:lnTo>
                  <a:lnTo>
                    <a:pt x="300" y="72"/>
                  </a:lnTo>
                  <a:lnTo>
                    <a:pt x="300" y="76"/>
                  </a:lnTo>
                  <a:lnTo>
                    <a:pt x="300" y="76"/>
                  </a:lnTo>
                  <a:lnTo>
                    <a:pt x="296" y="76"/>
                  </a:lnTo>
                  <a:lnTo>
                    <a:pt x="294" y="70"/>
                  </a:lnTo>
                  <a:lnTo>
                    <a:pt x="292" y="64"/>
                  </a:lnTo>
                  <a:lnTo>
                    <a:pt x="292" y="64"/>
                  </a:lnTo>
                  <a:lnTo>
                    <a:pt x="292" y="62"/>
                  </a:lnTo>
                  <a:lnTo>
                    <a:pt x="292" y="60"/>
                  </a:lnTo>
                  <a:lnTo>
                    <a:pt x="286" y="60"/>
                  </a:lnTo>
                  <a:lnTo>
                    <a:pt x="276" y="56"/>
                  </a:lnTo>
                  <a:lnTo>
                    <a:pt x="268" y="54"/>
                  </a:lnTo>
                  <a:lnTo>
                    <a:pt x="260" y="48"/>
                  </a:lnTo>
                  <a:lnTo>
                    <a:pt x="260" y="48"/>
                  </a:lnTo>
                  <a:lnTo>
                    <a:pt x="252" y="42"/>
                  </a:lnTo>
                  <a:lnTo>
                    <a:pt x="244" y="40"/>
                  </a:lnTo>
                  <a:lnTo>
                    <a:pt x="234" y="40"/>
                  </a:lnTo>
                  <a:lnTo>
                    <a:pt x="230" y="40"/>
                  </a:lnTo>
                  <a:lnTo>
                    <a:pt x="226" y="38"/>
                  </a:lnTo>
                  <a:lnTo>
                    <a:pt x="220" y="34"/>
                  </a:lnTo>
                  <a:lnTo>
                    <a:pt x="216" y="28"/>
                  </a:lnTo>
                  <a:lnTo>
                    <a:pt x="216" y="28"/>
                  </a:lnTo>
                  <a:lnTo>
                    <a:pt x="210" y="20"/>
                  </a:lnTo>
                  <a:lnTo>
                    <a:pt x="204" y="16"/>
                  </a:lnTo>
                  <a:lnTo>
                    <a:pt x="200" y="14"/>
                  </a:lnTo>
                  <a:lnTo>
                    <a:pt x="194" y="14"/>
                  </a:lnTo>
                  <a:lnTo>
                    <a:pt x="186" y="14"/>
                  </a:lnTo>
                  <a:lnTo>
                    <a:pt x="182" y="12"/>
                  </a:lnTo>
                  <a:lnTo>
                    <a:pt x="180" y="8"/>
                  </a:lnTo>
                  <a:lnTo>
                    <a:pt x="180" y="8"/>
                  </a:lnTo>
                  <a:lnTo>
                    <a:pt x="176" y="6"/>
                  </a:lnTo>
                  <a:lnTo>
                    <a:pt x="174" y="4"/>
                  </a:lnTo>
                  <a:lnTo>
                    <a:pt x="168" y="6"/>
                  </a:lnTo>
                  <a:lnTo>
                    <a:pt x="164" y="8"/>
                  </a:lnTo>
                  <a:lnTo>
                    <a:pt x="160" y="6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50" y="0"/>
                  </a:lnTo>
                  <a:lnTo>
                    <a:pt x="148" y="2"/>
                  </a:lnTo>
                  <a:lnTo>
                    <a:pt x="146" y="2"/>
                  </a:lnTo>
                  <a:lnTo>
                    <a:pt x="142" y="4"/>
                  </a:lnTo>
                  <a:lnTo>
                    <a:pt x="136" y="4"/>
                  </a:lnTo>
                  <a:lnTo>
                    <a:pt x="126" y="2"/>
                  </a:lnTo>
                  <a:lnTo>
                    <a:pt x="126" y="2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8" y="2"/>
                  </a:lnTo>
                  <a:lnTo>
                    <a:pt x="104" y="4"/>
                  </a:lnTo>
                  <a:lnTo>
                    <a:pt x="98" y="8"/>
                  </a:lnTo>
                  <a:lnTo>
                    <a:pt x="92" y="10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68" y="14"/>
                  </a:lnTo>
                  <a:lnTo>
                    <a:pt x="56" y="18"/>
                  </a:lnTo>
                  <a:lnTo>
                    <a:pt x="44" y="22"/>
                  </a:lnTo>
                  <a:lnTo>
                    <a:pt x="36" y="28"/>
                  </a:lnTo>
                  <a:lnTo>
                    <a:pt x="28" y="34"/>
                  </a:lnTo>
                  <a:lnTo>
                    <a:pt x="24" y="42"/>
                  </a:lnTo>
                  <a:lnTo>
                    <a:pt x="22" y="48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4" y="58"/>
                  </a:lnTo>
                  <a:lnTo>
                    <a:pt x="22" y="60"/>
                  </a:lnTo>
                  <a:lnTo>
                    <a:pt x="14" y="62"/>
                  </a:lnTo>
                  <a:lnTo>
                    <a:pt x="4" y="64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16" y="72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18" y="74"/>
                  </a:lnTo>
                  <a:lnTo>
                    <a:pt x="20" y="74"/>
                  </a:lnTo>
                  <a:lnTo>
                    <a:pt x="24" y="72"/>
                  </a:lnTo>
                  <a:lnTo>
                    <a:pt x="30" y="68"/>
                  </a:lnTo>
                  <a:lnTo>
                    <a:pt x="38" y="68"/>
                  </a:lnTo>
                  <a:lnTo>
                    <a:pt x="38" y="68"/>
                  </a:lnTo>
                  <a:lnTo>
                    <a:pt x="40" y="62"/>
                  </a:lnTo>
                  <a:lnTo>
                    <a:pt x="42" y="58"/>
                  </a:lnTo>
                  <a:lnTo>
                    <a:pt x="52" y="54"/>
                  </a:lnTo>
                  <a:lnTo>
                    <a:pt x="62" y="48"/>
                  </a:lnTo>
                  <a:lnTo>
                    <a:pt x="70" y="44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84" y="34"/>
                  </a:lnTo>
                  <a:lnTo>
                    <a:pt x="92" y="30"/>
                  </a:lnTo>
                  <a:lnTo>
                    <a:pt x="100" y="28"/>
                  </a:lnTo>
                  <a:lnTo>
                    <a:pt x="108" y="28"/>
                  </a:lnTo>
                  <a:lnTo>
                    <a:pt x="124" y="28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4" y="34"/>
                  </a:lnTo>
                  <a:lnTo>
                    <a:pt x="132" y="36"/>
                  </a:lnTo>
                  <a:lnTo>
                    <a:pt x="124" y="38"/>
                  </a:lnTo>
                  <a:lnTo>
                    <a:pt x="116" y="42"/>
                  </a:lnTo>
                  <a:lnTo>
                    <a:pt x="116" y="44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26" y="52"/>
                  </a:lnTo>
                  <a:lnTo>
                    <a:pt x="134" y="56"/>
                  </a:lnTo>
                  <a:lnTo>
                    <a:pt x="146" y="58"/>
                  </a:lnTo>
                  <a:lnTo>
                    <a:pt x="164" y="58"/>
                  </a:lnTo>
                  <a:lnTo>
                    <a:pt x="164" y="58"/>
                  </a:lnTo>
                  <a:lnTo>
                    <a:pt x="174" y="58"/>
                  </a:lnTo>
                  <a:lnTo>
                    <a:pt x="180" y="60"/>
                  </a:lnTo>
                  <a:lnTo>
                    <a:pt x="186" y="62"/>
                  </a:lnTo>
                  <a:lnTo>
                    <a:pt x="190" y="66"/>
                  </a:lnTo>
                  <a:lnTo>
                    <a:pt x="200" y="74"/>
                  </a:lnTo>
                  <a:lnTo>
                    <a:pt x="206" y="78"/>
                  </a:lnTo>
                  <a:lnTo>
                    <a:pt x="214" y="80"/>
                  </a:lnTo>
                  <a:lnTo>
                    <a:pt x="214" y="80"/>
                  </a:lnTo>
                  <a:lnTo>
                    <a:pt x="222" y="84"/>
                  </a:lnTo>
                  <a:lnTo>
                    <a:pt x="230" y="84"/>
                  </a:lnTo>
                  <a:lnTo>
                    <a:pt x="242" y="84"/>
                  </a:lnTo>
                  <a:lnTo>
                    <a:pt x="246" y="84"/>
                  </a:lnTo>
                  <a:lnTo>
                    <a:pt x="250" y="86"/>
                  </a:lnTo>
                  <a:lnTo>
                    <a:pt x="252" y="88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106"/>
                  </a:lnTo>
                  <a:lnTo>
                    <a:pt x="266" y="116"/>
                  </a:lnTo>
                  <a:lnTo>
                    <a:pt x="268" y="120"/>
                  </a:lnTo>
                  <a:lnTo>
                    <a:pt x="274" y="124"/>
                  </a:lnTo>
                  <a:lnTo>
                    <a:pt x="280" y="126"/>
                  </a:lnTo>
                  <a:lnTo>
                    <a:pt x="288" y="128"/>
                  </a:lnTo>
                  <a:lnTo>
                    <a:pt x="288" y="128"/>
                  </a:lnTo>
                  <a:lnTo>
                    <a:pt x="304" y="128"/>
                  </a:lnTo>
                  <a:lnTo>
                    <a:pt x="310" y="130"/>
                  </a:lnTo>
                  <a:lnTo>
                    <a:pt x="316" y="134"/>
                  </a:lnTo>
                  <a:lnTo>
                    <a:pt x="318" y="136"/>
                  </a:lnTo>
                  <a:lnTo>
                    <a:pt x="318" y="140"/>
                  </a:lnTo>
                  <a:lnTo>
                    <a:pt x="316" y="144"/>
                  </a:lnTo>
                  <a:lnTo>
                    <a:pt x="310" y="150"/>
                  </a:lnTo>
                  <a:lnTo>
                    <a:pt x="310" y="150"/>
                  </a:lnTo>
                  <a:lnTo>
                    <a:pt x="298" y="158"/>
                  </a:lnTo>
                  <a:lnTo>
                    <a:pt x="292" y="162"/>
                  </a:lnTo>
                  <a:lnTo>
                    <a:pt x="290" y="166"/>
                  </a:lnTo>
                  <a:lnTo>
                    <a:pt x="290" y="168"/>
                  </a:lnTo>
                  <a:lnTo>
                    <a:pt x="296" y="170"/>
                  </a:lnTo>
                  <a:lnTo>
                    <a:pt x="328" y="166"/>
                  </a:lnTo>
                  <a:lnTo>
                    <a:pt x="328" y="166"/>
                  </a:lnTo>
                  <a:lnTo>
                    <a:pt x="348" y="164"/>
                  </a:lnTo>
                  <a:lnTo>
                    <a:pt x="360" y="166"/>
                  </a:lnTo>
                  <a:lnTo>
                    <a:pt x="370" y="166"/>
                  </a:lnTo>
                  <a:lnTo>
                    <a:pt x="376" y="168"/>
                  </a:lnTo>
                  <a:lnTo>
                    <a:pt x="382" y="170"/>
                  </a:lnTo>
                  <a:lnTo>
                    <a:pt x="386" y="172"/>
                  </a:lnTo>
                  <a:lnTo>
                    <a:pt x="392" y="170"/>
                  </a:lnTo>
                  <a:lnTo>
                    <a:pt x="400" y="166"/>
                  </a:lnTo>
                  <a:lnTo>
                    <a:pt x="400" y="1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06" name="Freeform 6084"/>
            <p:cNvSpPr>
              <a:spLocks/>
            </p:cNvSpPr>
            <p:nvPr/>
          </p:nvSpPr>
          <p:spPr bwMode="auto">
            <a:xfrm>
              <a:off x="6746346" y="2983158"/>
              <a:ext cx="3929" cy="3929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6"/>
                </a:cxn>
                <a:cxn ang="0">
                  <a:pos x="6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8" h="8">
                  <a:moveTo>
                    <a:pt x="0" y="6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4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07" name="Freeform 6086"/>
            <p:cNvSpPr>
              <a:spLocks noEditPoints="1"/>
            </p:cNvSpPr>
            <p:nvPr/>
          </p:nvSpPr>
          <p:spPr bwMode="auto">
            <a:xfrm>
              <a:off x="4669865" y="1436155"/>
              <a:ext cx="2222836" cy="1821044"/>
            </a:xfrm>
            <a:custGeom>
              <a:avLst/>
              <a:gdLst/>
              <a:ahLst/>
              <a:cxnLst>
                <a:cxn ang="0">
                  <a:pos x="3400" y="3516"/>
                </a:cxn>
                <a:cxn ang="0">
                  <a:pos x="3292" y="3276"/>
                </a:cxn>
                <a:cxn ang="0">
                  <a:pos x="3246" y="3102"/>
                </a:cxn>
                <a:cxn ang="0">
                  <a:pos x="3116" y="3080"/>
                </a:cxn>
                <a:cxn ang="0">
                  <a:pos x="2830" y="2916"/>
                </a:cxn>
                <a:cxn ang="0">
                  <a:pos x="3078" y="2572"/>
                </a:cxn>
                <a:cxn ang="0">
                  <a:pos x="3134" y="2554"/>
                </a:cxn>
                <a:cxn ang="0">
                  <a:pos x="3436" y="2646"/>
                </a:cxn>
                <a:cxn ang="0">
                  <a:pos x="3526" y="2642"/>
                </a:cxn>
                <a:cxn ang="0">
                  <a:pos x="3686" y="2282"/>
                </a:cxn>
                <a:cxn ang="0">
                  <a:pos x="3698" y="2162"/>
                </a:cxn>
                <a:cxn ang="0">
                  <a:pos x="3748" y="2092"/>
                </a:cxn>
                <a:cxn ang="0">
                  <a:pos x="3924" y="1928"/>
                </a:cxn>
                <a:cxn ang="0">
                  <a:pos x="4006" y="1782"/>
                </a:cxn>
                <a:cxn ang="0">
                  <a:pos x="4138" y="1824"/>
                </a:cxn>
                <a:cxn ang="0">
                  <a:pos x="4150" y="1496"/>
                </a:cxn>
                <a:cxn ang="0">
                  <a:pos x="4522" y="1296"/>
                </a:cxn>
                <a:cxn ang="0">
                  <a:pos x="4314" y="1090"/>
                </a:cxn>
                <a:cxn ang="0">
                  <a:pos x="4060" y="934"/>
                </a:cxn>
                <a:cxn ang="0">
                  <a:pos x="3720" y="680"/>
                </a:cxn>
                <a:cxn ang="0">
                  <a:pos x="3570" y="1166"/>
                </a:cxn>
                <a:cxn ang="0">
                  <a:pos x="3346" y="1132"/>
                </a:cxn>
                <a:cxn ang="0">
                  <a:pos x="3060" y="648"/>
                </a:cxn>
                <a:cxn ang="0">
                  <a:pos x="3304" y="420"/>
                </a:cxn>
                <a:cxn ang="0">
                  <a:pos x="3452" y="258"/>
                </a:cxn>
                <a:cxn ang="0">
                  <a:pos x="3282" y="322"/>
                </a:cxn>
                <a:cxn ang="0">
                  <a:pos x="3048" y="164"/>
                </a:cxn>
                <a:cxn ang="0">
                  <a:pos x="2954" y="232"/>
                </a:cxn>
                <a:cxn ang="0">
                  <a:pos x="2726" y="298"/>
                </a:cxn>
                <a:cxn ang="0">
                  <a:pos x="2330" y="286"/>
                </a:cxn>
                <a:cxn ang="0">
                  <a:pos x="1732" y="136"/>
                </a:cxn>
                <a:cxn ang="0">
                  <a:pos x="1406" y="178"/>
                </a:cxn>
                <a:cxn ang="0">
                  <a:pos x="636" y="94"/>
                </a:cxn>
                <a:cxn ang="0">
                  <a:pos x="54" y="266"/>
                </a:cxn>
                <a:cxn ang="0">
                  <a:pos x="28" y="440"/>
                </a:cxn>
                <a:cxn ang="0">
                  <a:pos x="270" y="598"/>
                </a:cxn>
                <a:cxn ang="0">
                  <a:pos x="246" y="900"/>
                </a:cxn>
                <a:cxn ang="0">
                  <a:pos x="218" y="1124"/>
                </a:cxn>
                <a:cxn ang="0">
                  <a:pos x="548" y="956"/>
                </a:cxn>
                <a:cxn ang="0">
                  <a:pos x="648" y="882"/>
                </a:cxn>
                <a:cxn ang="0">
                  <a:pos x="1136" y="842"/>
                </a:cxn>
                <a:cxn ang="0">
                  <a:pos x="1412" y="1020"/>
                </a:cxn>
                <a:cxn ang="0">
                  <a:pos x="1524" y="1162"/>
                </a:cxn>
                <a:cxn ang="0">
                  <a:pos x="1646" y="1306"/>
                </a:cxn>
                <a:cxn ang="0">
                  <a:pos x="1750" y="1434"/>
                </a:cxn>
                <a:cxn ang="0">
                  <a:pos x="1840" y="1570"/>
                </a:cxn>
                <a:cxn ang="0">
                  <a:pos x="1838" y="2170"/>
                </a:cxn>
                <a:cxn ang="0">
                  <a:pos x="2146" y="2682"/>
                </a:cxn>
                <a:cxn ang="0">
                  <a:pos x="2168" y="2564"/>
                </a:cxn>
                <a:cxn ang="0">
                  <a:pos x="2530" y="2998"/>
                </a:cxn>
                <a:cxn ang="0">
                  <a:pos x="3202" y="3400"/>
                </a:cxn>
                <a:cxn ang="0">
                  <a:pos x="3330" y="3570"/>
                </a:cxn>
                <a:cxn ang="0">
                  <a:pos x="3432" y="3656"/>
                </a:cxn>
                <a:cxn ang="0">
                  <a:pos x="3562" y="3616"/>
                </a:cxn>
                <a:cxn ang="0">
                  <a:pos x="3408" y="1922"/>
                </a:cxn>
                <a:cxn ang="0">
                  <a:pos x="3590" y="1870"/>
                </a:cxn>
                <a:cxn ang="0">
                  <a:pos x="3578" y="1812"/>
                </a:cxn>
                <a:cxn ang="0">
                  <a:pos x="3344" y="1588"/>
                </a:cxn>
                <a:cxn ang="0">
                  <a:pos x="3548" y="1750"/>
                </a:cxn>
                <a:cxn ang="0">
                  <a:pos x="3418" y="1798"/>
                </a:cxn>
                <a:cxn ang="0">
                  <a:pos x="3294" y="1766"/>
                </a:cxn>
                <a:cxn ang="0">
                  <a:pos x="3244" y="1726"/>
                </a:cxn>
                <a:cxn ang="0">
                  <a:pos x="3258" y="1654"/>
                </a:cxn>
              </a:cxnLst>
              <a:rect l="0" t="0" r="r" b="b"/>
              <a:pathLst>
                <a:path w="4526" h="3708">
                  <a:moveTo>
                    <a:pt x="3654" y="3626"/>
                  </a:moveTo>
                  <a:lnTo>
                    <a:pt x="3654" y="3626"/>
                  </a:lnTo>
                  <a:lnTo>
                    <a:pt x="3654" y="3626"/>
                  </a:lnTo>
                  <a:lnTo>
                    <a:pt x="3654" y="3626"/>
                  </a:lnTo>
                  <a:lnTo>
                    <a:pt x="3642" y="3614"/>
                  </a:lnTo>
                  <a:lnTo>
                    <a:pt x="3628" y="3600"/>
                  </a:lnTo>
                  <a:lnTo>
                    <a:pt x="3622" y="3596"/>
                  </a:lnTo>
                  <a:lnTo>
                    <a:pt x="3614" y="3592"/>
                  </a:lnTo>
                  <a:lnTo>
                    <a:pt x="3606" y="3590"/>
                  </a:lnTo>
                  <a:lnTo>
                    <a:pt x="3598" y="3588"/>
                  </a:lnTo>
                  <a:lnTo>
                    <a:pt x="3598" y="3588"/>
                  </a:lnTo>
                  <a:lnTo>
                    <a:pt x="3588" y="3590"/>
                  </a:lnTo>
                  <a:lnTo>
                    <a:pt x="3588" y="3588"/>
                  </a:lnTo>
                  <a:lnTo>
                    <a:pt x="3588" y="3588"/>
                  </a:lnTo>
                  <a:lnTo>
                    <a:pt x="3588" y="3586"/>
                  </a:lnTo>
                  <a:lnTo>
                    <a:pt x="3586" y="3584"/>
                  </a:lnTo>
                  <a:lnTo>
                    <a:pt x="3574" y="3582"/>
                  </a:lnTo>
                  <a:lnTo>
                    <a:pt x="3574" y="3582"/>
                  </a:lnTo>
                  <a:lnTo>
                    <a:pt x="3562" y="3582"/>
                  </a:lnTo>
                  <a:lnTo>
                    <a:pt x="3560" y="3582"/>
                  </a:lnTo>
                  <a:lnTo>
                    <a:pt x="3560" y="3584"/>
                  </a:lnTo>
                  <a:lnTo>
                    <a:pt x="3556" y="3590"/>
                  </a:lnTo>
                  <a:lnTo>
                    <a:pt x="3552" y="3594"/>
                  </a:lnTo>
                  <a:lnTo>
                    <a:pt x="3546" y="3598"/>
                  </a:lnTo>
                  <a:lnTo>
                    <a:pt x="3546" y="3598"/>
                  </a:lnTo>
                  <a:lnTo>
                    <a:pt x="3524" y="3608"/>
                  </a:lnTo>
                  <a:lnTo>
                    <a:pt x="3518" y="3612"/>
                  </a:lnTo>
                  <a:lnTo>
                    <a:pt x="3514" y="3616"/>
                  </a:lnTo>
                  <a:lnTo>
                    <a:pt x="3496" y="3622"/>
                  </a:lnTo>
                  <a:lnTo>
                    <a:pt x="3496" y="3622"/>
                  </a:lnTo>
                  <a:lnTo>
                    <a:pt x="3492" y="3622"/>
                  </a:lnTo>
                  <a:lnTo>
                    <a:pt x="3488" y="3620"/>
                  </a:lnTo>
                  <a:lnTo>
                    <a:pt x="3480" y="3612"/>
                  </a:lnTo>
                  <a:lnTo>
                    <a:pt x="3480" y="3612"/>
                  </a:lnTo>
                  <a:lnTo>
                    <a:pt x="3476" y="3608"/>
                  </a:lnTo>
                  <a:lnTo>
                    <a:pt x="3474" y="3604"/>
                  </a:lnTo>
                  <a:lnTo>
                    <a:pt x="3474" y="3604"/>
                  </a:lnTo>
                  <a:lnTo>
                    <a:pt x="3472" y="3602"/>
                  </a:lnTo>
                  <a:lnTo>
                    <a:pt x="3470" y="3602"/>
                  </a:lnTo>
                  <a:lnTo>
                    <a:pt x="3468" y="3604"/>
                  </a:lnTo>
                  <a:lnTo>
                    <a:pt x="3470" y="3610"/>
                  </a:lnTo>
                  <a:lnTo>
                    <a:pt x="3470" y="3610"/>
                  </a:lnTo>
                  <a:lnTo>
                    <a:pt x="3470" y="3610"/>
                  </a:lnTo>
                  <a:lnTo>
                    <a:pt x="3468" y="3612"/>
                  </a:lnTo>
                  <a:lnTo>
                    <a:pt x="3464" y="3612"/>
                  </a:lnTo>
                  <a:lnTo>
                    <a:pt x="3460" y="3610"/>
                  </a:lnTo>
                  <a:lnTo>
                    <a:pt x="3456" y="3608"/>
                  </a:lnTo>
                  <a:lnTo>
                    <a:pt x="3456" y="3608"/>
                  </a:lnTo>
                  <a:lnTo>
                    <a:pt x="3458" y="3604"/>
                  </a:lnTo>
                  <a:lnTo>
                    <a:pt x="3460" y="3604"/>
                  </a:lnTo>
                  <a:lnTo>
                    <a:pt x="3460" y="3602"/>
                  </a:lnTo>
                  <a:lnTo>
                    <a:pt x="3460" y="3600"/>
                  </a:lnTo>
                  <a:lnTo>
                    <a:pt x="3460" y="3600"/>
                  </a:lnTo>
                  <a:lnTo>
                    <a:pt x="3458" y="3600"/>
                  </a:lnTo>
                  <a:lnTo>
                    <a:pt x="3454" y="3600"/>
                  </a:lnTo>
                  <a:lnTo>
                    <a:pt x="3452" y="3600"/>
                  </a:lnTo>
                  <a:lnTo>
                    <a:pt x="3452" y="3596"/>
                  </a:lnTo>
                  <a:lnTo>
                    <a:pt x="3452" y="3596"/>
                  </a:lnTo>
                  <a:lnTo>
                    <a:pt x="3452" y="3590"/>
                  </a:lnTo>
                  <a:lnTo>
                    <a:pt x="3450" y="3588"/>
                  </a:lnTo>
                  <a:lnTo>
                    <a:pt x="3444" y="3584"/>
                  </a:lnTo>
                  <a:lnTo>
                    <a:pt x="3444" y="3584"/>
                  </a:lnTo>
                  <a:lnTo>
                    <a:pt x="3440" y="3578"/>
                  </a:lnTo>
                  <a:lnTo>
                    <a:pt x="3432" y="3568"/>
                  </a:lnTo>
                  <a:lnTo>
                    <a:pt x="3422" y="3558"/>
                  </a:lnTo>
                  <a:lnTo>
                    <a:pt x="3412" y="3544"/>
                  </a:lnTo>
                  <a:lnTo>
                    <a:pt x="3412" y="3544"/>
                  </a:lnTo>
                  <a:lnTo>
                    <a:pt x="3406" y="3534"/>
                  </a:lnTo>
                  <a:lnTo>
                    <a:pt x="3404" y="3528"/>
                  </a:lnTo>
                  <a:lnTo>
                    <a:pt x="3404" y="3522"/>
                  </a:lnTo>
                  <a:lnTo>
                    <a:pt x="3400" y="3516"/>
                  </a:lnTo>
                  <a:lnTo>
                    <a:pt x="3400" y="3516"/>
                  </a:lnTo>
                  <a:lnTo>
                    <a:pt x="3396" y="3512"/>
                  </a:lnTo>
                  <a:lnTo>
                    <a:pt x="3392" y="3504"/>
                  </a:lnTo>
                  <a:lnTo>
                    <a:pt x="3392" y="3504"/>
                  </a:lnTo>
                  <a:lnTo>
                    <a:pt x="3392" y="3498"/>
                  </a:lnTo>
                  <a:lnTo>
                    <a:pt x="3392" y="3492"/>
                  </a:lnTo>
                  <a:lnTo>
                    <a:pt x="3396" y="3486"/>
                  </a:lnTo>
                  <a:lnTo>
                    <a:pt x="3398" y="3484"/>
                  </a:lnTo>
                  <a:lnTo>
                    <a:pt x="3398" y="3484"/>
                  </a:lnTo>
                  <a:lnTo>
                    <a:pt x="3400" y="3482"/>
                  </a:lnTo>
                  <a:lnTo>
                    <a:pt x="3400" y="3478"/>
                  </a:lnTo>
                  <a:lnTo>
                    <a:pt x="3398" y="3474"/>
                  </a:lnTo>
                  <a:lnTo>
                    <a:pt x="3396" y="3472"/>
                  </a:lnTo>
                  <a:lnTo>
                    <a:pt x="3396" y="3472"/>
                  </a:lnTo>
                  <a:lnTo>
                    <a:pt x="3396" y="3470"/>
                  </a:lnTo>
                  <a:lnTo>
                    <a:pt x="3394" y="3470"/>
                  </a:lnTo>
                  <a:lnTo>
                    <a:pt x="3396" y="3464"/>
                  </a:lnTo>
                  <a:lnTo>
                    <a:pt x="3400" y="3452"/>
                  </a:lnTo>
                  <a:lnTo>
                    <a:pt x="3400" y="3452"/>
                  </a:lnTo>
                  <a:lnTo>
                    <a:pt x="3400" y="3446"/>
                  </a:lnTo>
                  <a:lnTo>
                    <a:pt x="3402" y="3444"/>
                  </a:lnTo>
                  <a:lnTo>
                    <a:pt x="3404" y="3444"/>
                  </a:lnTo>
                  <a:lnTo>
                    <a:pt x="3404" y="3444"/>
                  </a:lnTo>
                  <a:lnTo>
                    <a:pt x="3408" y="3444"/>
                  </a:lnTo>
                  <a:lnTo>
                    <a:pt x="3406" y="3438"/>
                  </a:lnTo>
                  <a:lnTo>
                    <a:pt x="3406" y="3438"/>
                  </a:lnTo>
                  <a:lnTo>
                    <a:pt x="3406" y="3424"/>
                  </a:lnTo>
                  <a:lnTo>
                    <a:pt x="3404" y="3404"/>
                  </a:lnTo>
                  <a:lnTo>
                    <a:pt x="3404" y="3404"/>
                  </a:lnTo>
                  <a:lnTo>
                    <a:pt x="3402" y="3396"/>
                  </a:lnTo>
                  <a:lnTo>
                    <a:pt x="3404" y="3392"/>
                  </a:lnTo>
                  <a:lnTo>
                    <a:pt x="3406" y="3386"/>
                  </a:lnTo>
                  <a:lnTo>
                    <a:pt x="3408" y="3378"/>
                  </a:lnTo>
                  <a:lnTo>
                    <a:pt x="3408" y="3378"/>
                  </a:lnTo>
                  <a:lnTo>
                    <a:pt x="3410" y="3368"/>
                  </a:lnTo>
                  <a:lnTo>
                    <a:pt x="3414" y="3358"/>
                  </a:lnTo>
                  <a:lnTo>
                    <a:pt x="3418" y="3350"/>
                  </a:lnTo>
                  <a:lnTo>
                    <a:pt x="3418" y="3346"/>
                  </a:lnTo>
                  <a:lnTo>
                    <a:pt x="3418" y="3342"/>
                  </a:lnTo>
                  <a:lnTo>
                    <a:pt x="3418" y="3342"/>
                  </a:lnTo>
                  <a:lnTo>
                    <a:pt x="3416" y="3334"/>
                  </a:lnTo>
                  <a:lnTo>
                    <a:pt x="3416" y="3328"/>
                  </a:lnTo>
                  <a:lnTo>
                    <a:pt x="3418" y="3324"/>
                  </a:lnTo>
                  <a:lnTo>
                    <a:pt x="3420" y="3318"/>
                  </a:lnTo>
                  <a:lnTo>
                    <a:pt x="3420" y="3318"/>
                  </a:lnTo>
                  <a:lnTo>
                    <a:pt x="3420" y="3314"/>
                  </a:lnTo>
                  <a:lnTo>
                    <a:pt x="3418" y="3310"/>
                  </a:lnTo>
                  <a:lnTo>
                    <a:pt x="3412" y="3304"/>
                  </a:lnTo>
                  <a:lnTo>
                    <a:pt x="3406" y="3300"/>
                  </a:lnTo>
                  <a:lnTo>
                    <a:pt x="3406" y="3300"/>
                  </a:lnTo>
                  <a:lnTo>
                    <a:pt x="3388" y="3290"/>
                  </a:lnTo>
                  <a:lnTo>
                    <a:pt x="3380" y="3280"/>
                  </a:lnTo>
                  <a:lnTo>
                    <a:pt x="3380" y="3280"/>
                  </a:lnTo>
                  <a:lnTo>
                    <a:pt x="3372" y="3274"/>
                  </a:lnTo>
                  <a:lnTo>
                    <a:pt x="3360" y="3270"/>
                  </a:lnTo>
                  <a:lnTo>
                    <a:pt x="3350" y="3268"/>
                  </a:lnTo>
                  <a:lnTo>
                    <a:pt x="3344" y="3268"/>
                  </a:lnTo>
                  <a:lnTo>
                    <a:pt x="3344" y="3268"/>
                  </a:lnTo>
                  <a:lnTo>
                    <a:pt x="3340" y="3270"/>
                  </a:lnTo>
                  <a:lnTo>
                    <a:pt x="3334" y="3270"/>
                  </a:lnTo>
                  <a:lnTo>
                    <a:pt x="3326" y="3270"/>
                  </a:lnTo>
                  <a:lnTo>
                    <a:pt x="3320" y="3268"/>
                  </a:lnTo>
                  <a:lnTo>
                    <a:pt x="3320" y="3268"/>
                  </a:lnTo>
                  <a:lnTo>
                    <a:pt x="3308" y="3264"/>
                  </a:lnTo>
                  <a:lnTo>
                    <a:pt x="3306" y="3264"/>
                  </a:lnTo>
                  <a:lnTo>
                    <a:pt x="3308" y="3266"/>
                  </a:lnTo>
                  <a:lnTo>
                    <a:pt x="3308" y="3266"/>
                  </a:lnTo>
                  <a:lnTo>
                    <a:pt x="3308" y="3268"/>
                  </a:lnTo>
                  <a:lnTo>
                    <a:pt x="3308" y="3270"/>
                  </a:lnTo>
                  <a:lnTo>
                    <a:pt x="3304" y="3272"/>
                  </a:lnTo>
                  <a:lnTo>
                    <a:pt x="3292" y="3276"/>
                  </a:lnTo>
                  <a:lnTo>
                    <a:pt x="3292" y="3276"/>
                  </a:lnTo>
                  <a:lnTo>
                    <a:pt x="3278" y="3278"/>
                  </a:lnTo>
                  <a:lnTo>
                    <a:pt x="3266" y="3276"/>
                  </a:lnTo>
                  <a:lnTo>
                    <a:pt x="3258" y="3274"/>
                  </a:lnTo>
                  <a:lnTo>
                    <a:pt x="3248" y="3274"/>
                  </a:lnTo>
                  <a:lnTo>
                    <a:pt x="3248" y="3274"/>
                  </a:lnTo>
                  <a:lnTo>
                    <a:pt x="3244" y="3276"/>
                  </a:lnTo>
                  <a:lnTo>
                    <a:pt x="3242" y="3274"/>
                  </a:lnTo>
                  <a:lnTo>
                    <a:pt x="3240" y="3272"/>
                  </a:lnTo>
                  <a:lnTo>
                    <a:pt x="3238" y="3270"/>
                  </a:lnTo>
                  <a:lnTo>
                    <a:pt x="3238" y="3270"/>
                  </a:lnTo>
                  <a:lnTo>
                    <a:pt x="3236" y="3270"/>
                  </a:lnTo>
                  <a:lnTo>
                    <a:pt x="3232" y="3272"/>
                  </a:lnTo>
                  <a:lnTo>
                    <a:pt x="3226" y="3276"/>
                  </a:lnTo>
                  <a:lnTo>
                    <a:pt x="3222" y="3282"/>
                  </a:lnTo>
                  <a:lnTo>
                    <a:pt x="3218" y="3282"/>
                  </a:lnTo>
                  <a:lnTo>
                    <a:pt x="3216" y="3280"/>
                  </a:lnTo>
                  <a:lnTo>
                    <a:pt x="3216" y="3280"/>
                  </a:lnTo>
                  <a:lnTo>
                    <a:pt x="3206" y="3272"/>
                  </a:lnTo>
                  <a:lnTo>
                    <a:pt x="3202" y="3268"/>
                  </a:lnTo>
                  <a:lnTo>
                    <a:pt x="3200" y="3268"/>
                  </a:lnTo>
                  <a:lnTo>
                    <a:pt x="3202" y="3270"/>
                  </a:lnTo>
                  <a:lnTo>
                    <a:pt x="3202" y="3270"/>
                  </a:lnTo>
                  <a:lnTo>
                    <a:pt x="3204" y="3274"/>
                  </a:lnTo>
                  <a:lnTo>
                    <a:pt x="3202" y="3280"/>
                  </a:lnTo>
                  <a:lnTo>
                    <a:pt x="3202" y="3280"/>
                  </a:lnTo>
                  <a:lnTo>
                    <a:pt x="3200" y="3282"/>
                  </a:lnTo>
                  <a:lnTo>
                    <a:pt x="3198" y="3280"/>
                  </a:lnTo>
                  <a:lnTo>
                    <a:pt x="3194" y="3274"/>
                  </a:lnTo>
                  <a:lnTo>
                    <a:pt x="3188" y="3270"/>
                  </a:lnTo>
                  <a:lnTo>
                    <a:pt x="3188" y="3270"/>
                  </a:lnTo>
                  <a:lnTo>
                    <a:pt x="3188" y="3268"/>
                  </a:lnTo>
                  <a:lnTo>
                    <a:pt x="3190" y="3264"/>
                  </a:lnTo>
                  <a:lnTo>
                    <a:pt x="3196" y="3256"/>
                  </a:lnTo>
                  <a:lnTo>
                    <a:pt x="3202" y="3250"/>
                  </a:lnTo>
                  <a:lnTo>
                    <a:pt x="3208" y="3242"/>
                  </a:lnTo>
                  <a:lnTo>
                    <a:pt x="3208" y="3242"/>
                  </a:lnTo>
                  <a:lnTo>
                    <a:pt x="3212" y="3236"/>
                  </a:lnTo>
                  <a:lnTo>
                    <a:pt x="3214" y="3228"/>
                  </a:lnTo>
                  <a:lnTo>
                    <a:pt x="3216" y="3206"/>
                  </a:lnTo>
                  <a:lnTo>
                    <a:pt x="3218" y="3182"/>
                  </a:lnTo>
                  <a:lnTo>
                    <a:pt x="3222" y="3160"/>
                  </a:lnTo>
                  <a:lnTo>
                    <a:pt x="3222" y="3160"/>
                  </a:lnTo>
                  <a:lnTo>
                    <a:pt x="3222" y="3154"/>
                  </a:lnTo>
                  <a:lnTo>
                    <a:pt x="3220" y="3150"/>
                  </a:lnTo>
                  <a:lnTo>
                    <a:pt x="3218" y="3148"/>
                  </a:lnTo>
                  <a:lnTo>
                    <a:pt x="3216" y="3148"/>
                  </a:lnTo>
                  <a:lnTo>
                    <a:pt x="3216" y="3148"/>
                  </a:lnTo>
                  <a:lnTo>
                    <a:pt x="3214" y="3150"/>
                  </a:lnTo>
                  <a:lnTo>
                    <a:pt x="3212" y="3150"/>
                  </a:lnTo>
                  <a:lnTo>
                    <a:pt x="3212" y="3144"/>
                  </a:lnTo>
                  <a:lnTo>
                    <a:pt x="3212" y="3144"/>
                  </a:lnTo>
                  <a:lnTo>
                    <a:pt x="3220" y="3128"/>
                  </a:lnTo>
                  <a:lnTo>
                    <a:pt x="3220" y="3128"/>
                  </a:lnTo>
                  <a:lnTo>
                    <a:pt x="3222" y="3124"/>
                  </a:lnTo>
                  <a:lnTo>
                    <a:pt x="3224" y="3124"/>
                  </a:lnTo>
                  <a:lnTo>
                    <a:pt x="3224" y="3128"/>
                  </a:lnTo>
                  <a:lnTo>
                    <a:pt x="3222" y="3134"/>
                  </a:lnTo>
                  <a:lnTo>
                    <a:pt x="3222" y="3134"/>
                  </a:lnTo>
                  <a:lnTo>
                    <a:pt x="3222" y="3140"/>
                  </a:lnTo>
                  <a:lnTo>
                    <a:pt x="3224" y="3144"/>
                  </a:lnTo>
                  <a:lnTo>
                    <a:pt x="3226" y="3148"/>
                  </a:lnTo>
                  <a:lnTo>
                    <a:pt x="3230" y="3154"/>
                  </a:lnTo>
                  <a:lnTo>
                    <a:pt x="3230" y="3154"/>
                  </a:lnTo>
                  <a:lnTo>
                    <a:pt x="3232" y="3156"/>
                  </a:lnTo>
                  <a:lnTo>
                    <a:pt x="3232" y="3152"/>
                  </a:lnTo>
                  <a:lnTo>
                    <a:pt x="3236" y="3138"/>
                  </a:lnTo>
                  <a:lnTo>
                    <a:pt x="3242" y="3118"/>
                  </a:lnTo>
                  <a:lnTo>
                    <a:pt x="3244" y="3104"/>
                  </a:lnTo>
                  <a:lnTo>
                    <a:pt x="3244" y="3104"/>
                  </a:lnTo>
                  <a:lnTo>
                    <a:pt x="3246" y="3102"/>
                  </a:lnTo>
                  <a:lnTo>
                    <a:pt x="3244" y="3102"/>
                  </a:lnTo>
                  <a:lnTo>
                    <a:pt x="3240" y="3102"/>
                  </a:lnTo>
                  <a:lnTo>
                    <a:pt x="3238" y="3102"/>
                  </a:lnTo>
                  <a:lnTo>
                    <a:pt x="3242" y="3098"/>
                  </a:lnTo>
                  <a:lnTo>
                    <a:pt x="3242" y="3098"/>
                  </a:lnTo>
                  <a:lnTo>
                    <a:pt x="3250" y="3088"/>
                  </a:lnTo>
                  <a:lnTo>
                    <a:pt x="3248" y="3086"/>
                  </a:lnTo>
                  <a:lnTo>
                    <a:pt x="3244" y="3088"/>
                  </a:lnTo>
                  <a:lnTo>
                    <a:pt x="3244" y="3088"/>
                  </a:lnTo>
                  <a:lnTo>
                    <a:pt x="3238" y="3090"/>
                  </a:lnTo>
                  <a:lnTo>
                    <a:pt x="3236" y="3088"/>
                  </a:lnTo>
                  <a:lnTo>
                    <a:pt x="3236" y="3084"/>
                  </a:lnTo>
                  <a:lnTo>
                    <a:pt x="3242" y="3078"/>
                  </a:lnTo>
                  <a:lnTo>
                    <a:pt x="3242" y="3078"/>
                  </a:lnTo>
                  <a:lnTo>
                    <a:pt x="3246" y="3076"/>
                  </a:lnTo>
                  <a:lnTo>
                    <a:pt x="3248" y="3072"/>
                  </a:lnTo>
                  <a:lnTo>
                    <a:pt x="3248" y="3064"/>
                  </a:lnTo>
                  <a:lnTo>
                    <a:pt x="3252" y="3050"/>
                  </a:lnTo>
                  <a:lnTo>
                    <a:pt x="3256" y="3040"/>
                  </a:lnTo>
                  <a:lnTo>
                    <a:pt x="3264" y="3030"/>
                  </a:lnTo>
                  <a:lnTo>
                    <a:pt x="3264" y="3030"/>
                  </a:lnTo>
                  <a:lnTo>
                    <a:pt x="3274" y="3016"/>
                  </a:lnTo>
                  <a:lnTo>
                    <a:pt x="3276" y="3010"/>
                  </a:lnTo>
                  <a:lnTo>
                    <a:pt x="3274" y="3006"/>
                  </a:lnTo>
                  <a:lnTo>
                    <a:pt x="3272" y="3002"/>
                  </a:lnTo>
                  <a:lnTo>
                    <a:pt x="3272" y="3002"/>
                  </a:lnTo>
                  <a:lnTo>
                    <a:pt x="3272" y="2996"/>
                  </a:lnTo>
                  <a:lnTo>
                    <a:pt x="3272" y="2994"/>
                  </a:lnTo>
                  <a:lnTo>
                    <a:pt x="3268" y="2992"/>
                  </a:lnTo>
                  <a:lnTo>
                    <a:pt x="3266" y="2988"/>
                  </a:lnTo>
                  <a:lnTo>
                    <a:pt x="3266" y="2988"/>
                  </a:lnTo>
                  <a:lnTo>
                    <a:pt x="3264" y="2986"/>
                  </a:lnTo>
                  <a:lnTo>
                    <a:pt x="3260" y="2986"/>
                  </a:lnTo>
                  <a:lnTo>
                    <a:pt x="3256" y="2986"/>
                  </a:lnTo>
                  <a:lnTo>
                    <a:pt x="3252" y="2988"/>
                  </a:lnTo>
                  <a:lnTo>
                    <a:pt x="3252" y="2988"/>
                  </a:lnTo>
                  <a:lnTo>
                    <a:pt x="3254" y="2990"/>
                  </a:lnTo>
                  <a:lnTo>
                    <a:pt x="3254" y="2990"/>
                  </a:lnTo>
                  <a:lnTo>
                    <a:pt x="3260" y="2990"/>
                  </a:lnTo>
                  <a:lnTo>
                    <a:pt x="3260" y="2992"/>
                  </a:lnTo>
                  <a:lnTo>
                    <a:pt x="3256" y="2994"/>
                  </a:lnTo>
                  <a:lnTo>
                    <a:pt x="3256" y="2994"/>
                  </a:lnTo>
                  <a:lnTo>
                    <a:pt x="3254" y="2994"/>
                  </a:lnTo>
                  <a:lnTo>
                    <a:pt x="3250" y="2994"/>
                  </a:lnTo>
                  <a:lnTo>
                    <a:pt x="3242" y="2990"/>
                  </a:lnTo>
                  <a:lnTo>
                    <a:pt x="3230" y="2988"/>
                  </a:lnTo>
                  <a:lnTo>
                    <a:pt x="3222" y="2986"/>
                  </a:lnTo>
                  <a:lnTo>
                    <a:pt x="3214" y="2986"/>
                  </a:lnTo>
                  <a:lnTo>
                    <a:pt x="3214" y="2986"/>
                  </a:lnTo>
                  <a:lnTo>
                    <a:pt x="3202" y="2990"/>
                  </a:lnTo>
                  <a:lnTo>
                    <a:pt x="3196" y="2992"/>
                  </a:lnTo>
                  <a:lnTo>
                    <a:pt x="3190" y="2996"/>
                  </a:lnTo>
                  <a:lnTo>
                    <a:pt x="3180" y="2998"/>
                  </a:lnTo>
                  <a:lnTo>
                    <a:pt x="3180" y="2998"/>
                  </a:lnTo>
                  <a:lnTo>
                    <a:pt x="3162" y="3000"/>
                  </a:lnTo>
                  <a:lnTo>
                    <a:pt x="3146" y="3004"/>
                  </a:lnTo>
                  <a:lnTo>
                    <a:pt x="3140" y="3008"/>
                  </a:lnTo>
                  <a:lnTo>
                    <a:pt x="3134" y="3012"/>
                  </a:lnTo>
                  <a:lnTo>
                    <a:pt x="3130" y="3016"/>
                  </a:lnTo>
                  <a:lnTo>
                    <a:pt x="3130" y="3020"/>
                  </a:lnTo>
                  <a:lnTo>
                    <a:pt x="3130" y="3020"/>
                  </a:lnTo>
                  <a:lnTo>
                    <a:pt x="3128" y="3028"/>
                  </a:lnTo>
                  <a:lnTo>
                    <a:pt x="3126" y="3034"/>
                  </a:lnTo>
                  <a:lnTo>
                    <a:pt x="3124" y="3040"/>
                  </a:lnTo>
                  <a:lnTo>
                    <a:pt x="3124" y="3056"/>
                  </a:lnTo>
                  <a:lnTo>
                    <a:pt x="3124" y="3056"/>
                  </a:lnTo>
                  <a:lnTo>
                    <a:pt x="3126" y="3068"/>
                  </a:lnTo>
                  <a:lnTo>
                    <a:pt x="3124" y="3070"/>
                  </a:lnTo>
                  <a:lnTo>
                    <a:pt x="3122" y="3072"/>
                  </a:lnTo>
                  <a:lnTo>
                    <a:pt x="3118" y="3076"/>
                  </a:lnTo>
                  <a:lnTo>
                    <a:pt x="3116" y="3080"/>
                  </a:lnTo>
                  <a:lnTo>
                    <a:pt x="3116" y="3088"/>
                  </a:lnTo>
                  <a:lnTo>
                    <a:pt x="3116" y="3088"/>
                  </a:lnTo>
                  <a:lnTo>
                    <a:pt x="3114" y="3096"/>
                  </a:lnTo>
                  <a:lnTo>
                    <a:pt x="3112" y="3102"/>
                  </a:lnTo>
                  <a:lnTo>
                    <a:pt x="3108" y="3108"/>
                  </a:lnTo>
                  <a:lnTo>
                    <a:pt x="3104" y="3112"/>
                  </a:lnTo>
                  <a:lnTo>
                    <a:pt x="3094" y="3118"/>
                  </a:lnTo>
                  <a:lnTo>
                    <a:pt x="3086" y="3122"/>
                  </a:lnTo>
                  <a:lnTo>
                    <a:pt x="3086" y="3122"/>
                  </a:lnTo>
                  <a:lnTo>
                    <a:pt x="3084" y="3126"/>
                  </a:lnTo>
                  <a:lnTo>
                    <a:pt x="3084" y="3126"/>
                  </a:lnTo>
                  <a:lnTo>
                    <a:pt x="3088" y="3128"/>
                  </a:lnTo>
                  <a:lnTo>
                    <a:pt x="3092" y="3132"/>
                  </a:lnTo>
                  <a:lnTo>
                    <a:pt x="3092" y="3134"/>
                  </a:lnTo>
                  <a:lnTo>
                    <a:pt x="3090" y="3138"/>
                  </a:lnTo>
                  <a:lnTo>
                    <a:pt x="3090" y="3138"/>
                  </a:lnTo>
                  <a:lnTo>
                    <a:pt x="3086" y="3142"/>
                  </a:lnTo>
                  <a:lnTo>
                    <a:pt x="3078" y="3144"/>
                  </a:lnTo>
                  <a:lnTo>
                    <a:pt x="3072" y="3144"/>
                  </a:lnTo>
                  <a:lnTo>
                    <a:pt x="3070" y="3142"/>
                  </a:lnTo>
                  <a:lnTo>
                    <a:pt x="3070" y="3140"/>
                  </a:lnTo>
                  <a:lnTo>
                    <a:pt x="3070" y="3140"/>
                  </a:lnTo>
                  <a:lnTo>
                    <a:pt x="3068" y="3134"/>
                  </a:lnTo>
                  <a:lnTo>
                    <a:pt x="3066" y="3132"/>
                  </a:lnTo>
                  <a:lnTo>
                    <a:pt x="3058" y="3132"/>
                  </a:lnTo>
                  <a:lnTo>
                    <a:pt x="3046" y="3132"/>
                  </a:lnTo>
                  <a:lnTo>
                    <a:pt x="3046" y="3132"/>
                  </a:lnTo>
                  <a:lnTo>
                    <a:pt x="3038" y="3134"/>
                  </a:lnTo>
                  <a:lnTo>
                    <a:pt x="3034" y="3138"/>
                  </a:lnTo>
                  <a:lnTo>
                    <a:pt x="3028" y="3142"/>
                  </a:lnTo>
                  <a:lnTo>
                    <a:pt x="3010" y="3144"/>
                  </a:lnTo>
                  <a:lnTo>
                    <a:pt x="3010" y="3144"/>
                  </a:lnTo>
                  <a:lnTo>
                    <a:pt x="2996" y="3146"/>
                  </a:lnTo>
                  <a:lnTo>
                    <a:pt x="2986" y="3152"/>
                  </a:lnTo>
                  <a:lnTo>
                    <a:pt x="2978" y="3156"/>
                  </a:lnTo>
                  <a:lnTo>
                    <a:pt x="2968" y="3160"/>
                  </a:lnTo>
                  <a:lnTo>
                    <a:pt x="2968" y="3160"/>
                  </a:lnTo>
                  <a:lnTo>
                    <a:pt x="2964" y="3160"/>
                  </a:lnTo>
                  <a:lnTo>
                    <a:pt x="2960" y="3158"/>
                  </a:lnTo>
                  <a:lnTo>
                    <a:pt x="2956" y="3148"/>
                  </a:lnTo>
                  <a:lnTo>
                    <a:pt x="2952" y="3144"/>
                  </a:lnTo>
                  <a:lnTo>
                    <a:pt x="2946" y="3138"/>
                  </a:lnTo>
                  <a:lnTo>
                    <a:pt x="2938" y="3134"/>
                  </a:lnTo>
                  <a:lnTo>
                    <a:pt x="2924" y="3130"/>
                  </a:lnTo>
                  <a:lnTo>
                    <a:pt x="2924" y="3130"/>
                  </a:lnTo>
                  <a:lnTo>
                    <a:pt x="2912" y="3126"/>
                  </a:lnTo>
                  <a:lnTo>
                    <a:pt x="2904" y="3120"/>
                  </a:lnTo>
                  <a:lnTo>
                    <a:pt x="2898" y="3112"/>
                  </a:lnTo>
                  <a:lnTo>
                    <a:pt x="2894" y="3102"/>
                  </a:lnTo>
                  <a:lnTo>
                    <a:pt x="2884" y="3076"/>
                  </a:lnTo>
                  <a:lnTo>
                    <a:pt x="2876" y="3062"/>
                  </a:lnTo>
                  <a:lnTo>
                    <a:pt x="2864" y="3046"/>
                  </a:lnTo>
                  <a:lnTo>
                    <a:pt x="2864" y="3046"/>
                  </a:lnTo>
                  <a:lnTo>
                    <a:pt x="2858" y="3036"/>
                  </a:lnTo>
                  <a:lnTo>
                    <a:pt x="2852" y="3028"/>
                  </a:lnTo>
                  <a:lnTo>
                    <a:pt x="2848" y="3010"/>
                  </a:lnTo>
                  <a:lnTo>
                    <a:pt x="2844" y="2998"/>
                  </a:lnTo>
                  <a:lnTo>
                    <a:pt x="2844" y="2994"/>
                  </a:lnTo>
                  <a:lnTo>
                    <a:pt x="2842" y="2992"/>
                  </a:lnTo>
                  <a:lnTo>
                    <a:pt x="2842" y="2992"/>
                  </a:lnTo>
                  <a:lnTo>
                    <a:pt x="2838" y="2990"/>
                  </a:lnTo>
                  <a:lnTo>
                    <a:pt x="2836" y="2988"/>
                  </a:lnTo>
                  <a:lnTo>
                    <a:pt x="2834" y="2976"/>
                  </a:lnTo>
                  <a:lnTo>
                    <a:pt x="2830" y="2948"/>
                  </a:lnTo>
                  <a:lnTo>
                    <a:pt x="2830" y="2948"/>
                  </a:lnTo>
                  <a:lnTo>
                    <a:pt x="2830" y="2938"/>
                  </a:lnTo>
                  <a:lnTo>
                    <a:pt x="2828" y="2934"/>
                  </a:lnTo>
                  <a:lnTo>
                    <a:pt x="2828" y="2932"/>
                  </a:lnTo>
                  <a:lnTo>
                    <a:pt x="2830" y="2926"/>
                  </a:lnTo>
                  <a:lnTo>
                    <a:pt x="2830" y="2926"/>
                  </a:lnTo>
                  <a:lnTo>
                    <a:pt x="2830" y="2916"/>
                  </a:lnTo>
                  <a:lnTo>
                    <a:pt x="2830" y="2906"/>
                  </a:lnTo>
                  <a:lnTo>
                    <a:pt x="2830" y="2886"/>
                  </a:lnTo>
                  <a:lnTo>
                    <a:pt x="2834" y="2854"/>
                  </a:lnTo>
                  <a:lnTo>
                    <a:pt x="2834" y="2854"/>
                  </a:lnTo>
                  <a:lnTo>
                    <a:pt x="2840" y="2820"/>
                  </a:lnTo>
                  <a:lnTo>
                    <a:pt x="2846" y="2800"/>
                  </a:lnTo>
                  <a:lnTo>
                    <a:pt x="2852" y="2784"/>
                  </a:lnTo>
                  <a:lnTo>
                    <a:pt x="2856" y="2766"/>
                  </a:lnTo>
                  <a:lnTo>
                    <a:pt x="2856" y="2766"/>
                  </a:lnTo>
                  <a:lnTo>
                    <a:pt x="2854" y="2748"/>
                  </a:lnTo>
                  <a:lnTo>
                    <a:pt x="2850" y="2728"/>
                  </a:lnTo>
                  <a:lnTo>
                    <a:pt x="2846" y="2710"/>
                  </a:lnTo>
                  <a:lnTo>
                    <a:pt x="2846" y="2696"/>
                  </a:lnTo>
                  <a:lnTo>
                    <a:pt x="2846" y="2696"/>
                  </a:lnTo>
                  <a:lnTo>
                    <a:pt x="2850" y="2686"/>
                  </a:lnTo>
                  <a:lnTo>
                    <a:pt x="2854" y="2678"/>
                  </a:lnTo>
                  <a:lnTo>
                    <a:pt x="2858" y="2672"/>
                  </a:lnTo>
                  <a:lnTo>
                    <a:pt x="2864" y="2662"/>
                  </a:lnTo>
                  <a:lnTo>
                    <a:pt x="2864" y="2662"/>
                  </a:lnTo>
                  <a:lnTo>
                    <a:pt x="2866" y="2658"/>
                  </a:lnTo>
                  <a:lnTo>
                    <a:pt x="2870" y="2654"/>
                  </a:lnTo>
                  <a:lnTo>
                    <a:pt x="2880" y="2646"/>
                  </a:lnTo>
                  <a:lnTo>
                    <a:pt x="2886" y="2642"/>
                  </a:lnTo>
                  <a:lnTo>
                    <a:pt x="2888" y="2640"/>
                  </a:lnTo>
                  <a:lnTo>
                    <a:pt x="2886" y="2638"/>
                  </a:lnTo>
                  <a:lnTo>
                    <a:pt x="2886" y="2638"/>
                  </a:lnTo>
                  <a:lnTo>
                    <a:pt x="2880" y="2628"/>
                  </a:lnTo>
                  <a:lnTo>
                    <a:pt x="2878" y="2626"/>
                  </a:lnTo>
                  <a:lnTo>
                    <a:pt x="2882" y="2628"/>
                  </a:lnTo>
                  <a:lnTo>
                    <a:pt x="2882" y="2628"/>
                  </a:lnTo>
                  <a:lnTo>
                    <a:pt x="2886" y="2628"/>
                  </a:lnTo>
                  <a:lnTo>
                    <a:pt x="2890" y="2628"/>
                  </a:lnTo>
                  <a:lnTo>
                    <a:pt x="2892" y="2626"/>
                  </a:lnTo>
                  <a:lnTo>
                    <a:pt x="2894" y="2628"/>
                  </a:lnTo>
                  <a:lnTo>
                    <a:pt x="2894" y="2628"/>
                  </a:lnTo>
                  <a:lnTo>
                    <a:pt x="2896" y="2628"/>
                  </a:lnTo>
                  <a:lnTo>
                    <a:pt x="2902" y="2628"/>
                  </a:lnTo>
                  <a:lnTo>
                    <a:pt x="2912" y="2624"/>
                  </a:lnTo>
                  <a:lnTo>
                    <a:pt x="2926" y="2616"/>
                  </a:lnTo>
                  <a:lnTo>
                    <a:pt x="2936" y="2606"/>
                  </a:lnTo>
                  <a:lnTo>
                    <a:pt x="2936" y="2606"/>
                  </a:lnTo>
                  <a:lnTo>
                    <a:pt x="2942" y="2600"/>
                  </a:lnTo>
                  <a:lnTo>
                    <a:pt x="2948" y="2594"/>
                  </a:lnTo>
                  <a:lnTo>
                    <a:pt x="2964" y="2584"/>
                  </a:lnTo>
                  <a:lnTo>
                    <a:pt x="2964" y="2584"/>
                  </a:lnTo>
                  <a:lnTo>
                    <a:pt x="2980" y="2572"/>
                  </a:lnTo>
                  <a:lnTo>
                    <a:pt x="2990" y="2570"/>
                  </a:lnTo>
                  <a:lnTo>
                    <a:pt x="3006" y="2568"/>
                  </a:lnTo>
                  <a:lnTo>
                    <a:pt x="3006" y="2568"/>
                  </a:lnTo>
                  <a:lnTo>
                    <a:pt x="3014" y="2568"/>
                  </a:lnTo>
                  <a:lnTo>
                    <a:pt x="3020" y="2570"/>
                  </a:lnTo>
                  <a:lnTo>
                    <a:pt x="3032" y="2574"/>
                  </a:lnTo>
                  <a:lnTo>
                    <a:pt x="3040" y="2580"/>
                  </a:lnTo>
                  <a:lnTo>
                    <a:pt x="3046" y="2580"/>
                  </a:lnTo>
                  <a:lnTo>
                    <a:pt x="3050" y="2580"/>
                  </a:lnTo>
                  <a:lnTo>
                    <a:pt x="3050" y="2580"/>
                  </a:lnTo>
                  <a:lnTo>
                    <a:pt x="3060" y="2578"/>
                  </a:lnTo>
                  <a:lnTo>
                    <a:pt x="3064" y="2580"/>
                  </a:lnTo>
                  <a:lnTo>
                    <a:pt x="3068" y="2582"/>
                  </a:lnTo>
                  <a:lnTo>
                    <a:pt x="3072" y="2580"/>
                  </a:lnTo>
                  <a:lnTo>
                    <a:pt x="3072" y="2580"/>
                  </a:lnTo>
                  <a:lnTo>
                    <a:pt x="3074" y="2578"/>
                  </a:lnTo>
                  <a:lnTo>
                    <a:pt x="3072" y="2578"/>
                  </a:lnTo>
                  <a:lnTo>
                    <a:pt x="3066" y="2576"/>
                  </a:lnTo>
                  <a:lnTo>
                    <a:pt x="3058" y="2572"/>
                  </a:lnTo>
                  <a:lnTo>
                    <a:pt x="3058" y="2572"/>
                  </a:lnTo>
                  <a:lnTo>
                    <a:pt x="3060" y="2568"/>
                  </a:lnTo>
                  <a:lnTo>
                    <a:pt x="3060" y="2568"/>
                  </a:lnTo>
                  <a:lnTo>
                    <a:pt x="3068" y="2566"/>
                  </a:lnTo>
                  <a:lnTo>
                    <a:pt x="3074" y="2568"/>
                  </a:lnTo>
                  <a:lnTo>
                    <a:pt x="3078" y="2572"/>
                  </a:lnTo>
                  <a:lnTo>
                    <a:pt x="3082" y="2578"/>
                  </a:lnTo>
                  <a:lnTo>
                    <a:pt x="3082" y="2578"/>
                  </a:lnTo>
                  <a:lnTo>
                    <a:pt x="3084" y="2580"/>
                  </a:lnTo>
                  <a:lnTo>
                    <a:pt x="3086" y="2582"/>
                  </a:lnTo>
                  <a:lnTo>
                    <a:pt x="3092" y="2584"/>
                  </a:lnTo>
                  <a:lnTo>
                    <a:pt x="3096" y="2586"/>
                  </a:lnTo>
                  <a:lnTo>
                    <a:pt x="3094" y="2588"/>
                  </a:lnTo>
                  <a:lnTo>
                    <a:pt x="3092" y="2590"/>
                  </a:lnTo>
                  <a:lnTo>
                    <a:pt x="3092" y="2590"/>
                  </a:lnTo>
                  <a:lnTo>
                    <a:pt x="3092" y="2594"/>
                  </a:lnTo>
                  <a:lnTo>
                    <a:pt x="3094" y="2596"/>
                  </a:lnTo>
                  <a:lnTo>
                    <a:pt x="3102" y="2600"/>
                  </a:lnTo>
                  <a:lnTo>
                    <a:pt x="3112" y="2600"/>
                  </a:lnTo>
                  <a:lnTo>
                    <a:pt x="3118" y="2600"/>
                  </a:lnTo>
                  <a:lnTo>
                    <a:pt x="3118" y="2600"/>
                  </a:lnTo>
                  <a:lnTo>
                    <a:pt x="3120" y="2596"/>
                  </a:lnTo>
                  <a:lnTo>
                    <a:pt x="3126" y="2594"/>
                  </a:lnTo>
                  <a:lnTo>
                    <a:pt x="3130" y="2594"/>
                  </a:lnTo>
                  <a:lnTo>
                    <a:pt x="3134" y="2600"/>
                  </a:lnTo>
                  <a:lnTo>
                    <a:pt x="3134" y="2600"/>
                  </a:lnTo>
                  <a:lnTo>
                    <a:pt x="3136" y="2602"/>
                  </a:lnTo>
                  <a:lnTo>
                    <a:pt x="3138" y="2604"/>
                  </a:lnTo>
                  <a:lnTo>
                    <a:pt x="3142" y="2602"/>
                  </a:lnTo>
                  <a:lnTo>
                    <a:pt x="3144" y="2596"/>
                  </a:lnTo>
                  <a:lnTo>
                    <a:pt x="3144" y="2592"/>
                  </a:lnTo>
                  <a:lnTo>
                    <a:pt x="3142" y="2588"/>
                  </a:lnTo>
                  <a:lnTo>
                    <a:pt x="3142" y="2588"/>
                  </a:lnTo>
                  <a:lnTo>
                    <a:pt x="3142" y="2584"/>
                  </a:lnTo>
                  <a:lnTo>
                    <a:pt x="3146" y="2584"/>
                  </a:lnTo>
                  <a:lnTo>
                    <a:pt x="3152" y="2586"/>
                  </a:lnTo>
                  <a:lnTo>
                    <a:pt x="3160" y="2594"/>
                  </a:lnTo>
                  <a:lnTo>
                    <a:pt x="3160" y="2594"/>
                  </a:lnTo>
                  <a:lnTo>
                    <a:pt x="3166" y="2602"/>
                  </a:lnTo>
                  <a:lnTo>
                    <a:pt x="3168" y="2608"/>
                  </a:lnTo>
                  <a:lnTo>
                    <a:pt x="3168" y="2610"/>
                  </a:lnTo>
                  <a:lnTo>
                    <a:pt x="3170" y="2610"/>
                  </a:lnTo>
                  <a:lnTo>
                    <a:pt x="3176" y="2606"/>
                  </a:lnTo>
                  <a:lnTo>
                    <a:pt x="3176" y="2606"/>
                  </a:lnTo>
                  <a:lnTo>
                    <a:pt x="3180" y="2602"/>
                  </a:lnTo>
                  <a:lnTo>
                    <a:pt x="3182" y="2600"/>
                  </a:lnTo>
                  <a:lnTo>
                    <a:pt x="3182" y="2596"/>
                  </a:lnTo>
                  <a:lnTo>
                    <a:pt x="3180" y="2594"/>
                  </a:lnTo>
                  <a:lnTo>
                    <a:pt x="3174" y="2590"/>
                  </a:lnTo>
                  <a:lnTo>
                    <a:pt x="3162" y="2584"/>
                  </a:lnTo>
                  <a:lnTo>
                    <a:pt x="3162" y="2584"/>
                  </a:lnTo>
                  <a:lnTo>
                    <a:pt x="3158" y="2580"/>
                  </a:lnTo>
                  <a:lnTo>
                    <a:pt x="3158" y="2578"/>
                  </a:lnTo>
                  <a:lnTo>
                    <a:pt x="3160" y="2576"/>
                  </a:lnTo>
                  <a:lnTo>
                    <a:pt x="3164" y="2574"/>
                  </a:lnTo>
                  <a:lnTo>
                    <a:pt x="3170" y="2568"/>
                  </a:lnTo>
                  <a:lnTo>
                    <a:pt x="3172" y="2564"/>
                  </a:lnTo>
                  <a:lnTo>
                    <a:pt x="3172" y="2560"/>
                  </a:lnTo>
                  <a:lnTo>
                    <a:pt x="3172" y="2560"/>
                  </a:lnTo>
                  <a:lnTo>
                    <a:pt x="3170" y="2556"/>
                  </a:lnTo>
                  <a:lnTo>
                    <a:pt x="3168" y="2556"/>
                  </a:lnTo>
                  <a:lnTo>
                    <a:pt x="3164" y="2558"/>
                  </a:lnTo>
                  <a:lnTo>
                    <a:pt x="3160" y="2562"/>
                  </a:lnTo>
                  <a:lnTo>
                    <a:pt x="3158" y="2562"/>
                  </a:lnTo>
                  <a:lnTo>
                    <a:pt x="3156" y="2562"/>
                  </a:lnTo>
                  <a:lnTo>
                    <a:pt x="3156" y="2562"/>
                  </a:lnTo>
                  <a:lnTo>
                    <a:pt x="3154" y="2560"/>
                  </a:lnTo>
                  <a:lnTo>
                    <a:pt x="3154" y="2558"/>
                  </a:lnTo>
                  <a:lnTo>
                    <a:pt x="3156" y="2556"/>
                  </a:lnTo>
                  <a:lnTo>
                    <a:pt x="3158" y="2552"/>
                  </a:lnTo>
                  <a:lnTo>
                    <a:pt x="3154" y="2550"/>
                  </a:lnTo>
                  <a:lnTo>
                    <a:pt x="3154" y="2550"/>
                  </a:lnTo>
                  <a:lnTo>
                    <a:pt x="3148" y="2550"/>
                  </a:lnTo>
                  <a:lnTo>
                    <a:pt x="3144" y="2554"/>
                  </a:lnTo>
                  <a:lnTo>
                    <a:pt x="3142" y="2556"/>
                  </a:lnTo>
                  <a:lnTo>
                    <a:pt x="3134" y="2554"/>
                  </a:lnTo>
                  <a:lnTo>
                    <a:pt x="3134" y="2554"/>
                  </a:lnTo>
                  <a:lnTo>
                    <a:pt x="3130" y="2550"/>
                  </a:lnTo>
                  <a:lnTo>
                    <a:pt x="3128" y="2548"/>
                  </a:lnTo>
                  <a:lnTo>
                    <a:pt x="3128" y="2544"/>
                  </a:lnTo>
                  <a:lnTo>
                    <a:pt x="3130" y="2540"/>
                  </a:lnTo>
                  <a:lnTo>
                    <a:pt x="3132" y="2538"/>
                  </a:lnTo>
                  <a:lnTo>
                    <a:pt x="3136" y="2536"/>
                  </a:lnTo>
                  <a:lnTo>
                    <a:pt x="3142" y="2536"/>
                  </a:lnTo>
                  <a:lnTo>
                    <a:pt x="3148" y="2538"/>
                  </a:lnTo>
                  <a:lnTo>
                    <a:pt x="3148" y="2538"/>
                  </a:lnTo>
                  <a:lnTo>
                    <a:pt x="3156" y="2544"/>
                  </a:lnTo>
                  <a:lnTo>
                    <a:pt x="3164" y="2546"/>
                  </a:lnTo>
                  <a:lnTo>
                    <a:pt x="3170" y="2544"/>
                  </a:lnTo>
                  <a:lnTo>
                    <a:pt x="3178" y="2538"/>
                  </a:lnTo>
                  <a:lnTo>
                    <a:pt x="3178" y="2538"/>
                  </a:lnTo>
                  <a:lnTo>
                    <a:pt x="3182" y="2536"/>
                  </a:lnTo>
                  <a:lnTo>
                    <a:pt x="3190" y="2536"/>
                  </a:lnTo>
                  <a:lnTo>
                    <a:pt x="3202" y="2536"/>
                  </a:lnTo>
                  <a:lnTo>
                    <a:pt x="3214" y="2538"/>
                  </a:lnTo>
                  <a:lnTo>
                    <a:pt x="3218" y="2538"/>
                  </a:lnTo>
                  <a:lnTo>
                    <a:pt x="3220" y="2536"/>
                  </a:lnTo>
                  <a:lnTo>
                    <a:pt x="3220" y="2536"/>
                  </a:lnTo>
                  <a:lnTo>
                    <a:pt x="3222" y="2522"/>
                  </a:lnTo>
                  <a:lnTo>
                    <a:pt x="3224" y="2520"/>
                  </a:lnTo>
                  <a:lnTo>
                    <a:pt x="3226" y="2522"/>
                  </a:lnTo>
                  <a:lnTo>
                    <a:pt x="3232" y="2534"/>
                  </a:lnTo>
                  <a:lnTo>
                    <a:pt x="3232" y="2534"/>
                  </a:lnTo>
                  <a:lnTo>
                    <a:pt x="3232" y="2538"/>
                  </a:lnTo>
                  <a:lnTo>
                    <a:pt x="3230" y="2540"/>
                  </a:lnTo>
                  <a:lnTo>
                    <a:pt x="3226" y="2544"/>
                  </a:lnTo>
                  <a:lnTo>
                    <a:pt x="3224" y="2546"/>
                  </a:lnTo>
                  <a:lnTo>
                    <a:pt x="3234" y="2544"/>
                  </a:lnTo>
                  <a:lnTo>
                    <a:pt x="3234" y="2544"/>
                  </a:lnTo>
                  <a:lnTo>
                    <a:pt x="3268" y="2536"/>
                  </a:lnTo>
                  <a:lnTo>
                    <a:pt x="3282" y="2536"/>
                  </a:lnTo>
                  <a:lnTo>
                    <a:pt x="3296" y="2538"/>
                  </a:lnTo>
                  <a:lnTo>
                    <a:pt x="3296" y="2538"/>
                  </a:lnTo>
                  <a:lnTo>
                    <a:pt x="3312" y="2544"/>
                  </a:lnTo>
                  <a:lnTo>
                    <a:pt x="3318" y="2546"/>
                  </a:lnTo>
                  <a:lnTo>
                    <a:pt x="3320" y="2552"/>
                  </a:lnTo>
                  <a:lnTo>
                    <a:pt x="3320" y="2552"/>
                  </a:lnTo>
                  <a:lnTo>
                    <a:pt x="3324" y="2556"/>
                  </a:lnTo>
                  <a:lnTo>
                    <a:pt x="3326" y="2556"/>
                  </a:lnTo>
                  <a:lnTo>
                    <a:pt x="3330" y="2560"/>
                  </a:lnTo>
                  <a:lnTo>
                    <a:pt x="3330" y="2566"/>
                  </a:lnTo>
                  <a:lnTo>
                    <a:pt x="3330" y="2566"/>
                  </a:lnTo>
                  <a:lnTo>
                    <a:pt x="3332" y="2570"/>
                  </a:lnTo>
                  <a:lnTo>
                    <a:pt x="3336" y="2572"/>
                  </a:lnTo>
                  <a:lnTo>
                    <a:pt x="3340" y="2570"/>
                  </a:lnTo>
                  <a:lnTo>
                    <a:pt x="3346" y="2570"/>
                  </a:lnTo>
                  <a:lnTo>
                    <a:pt x="3360" y="2564"/>
                  </a:lnTo>
                  <a:lnTo>
                    <a:pt x="3368" y="2562"/>
                  </a:lnTo>
                  <a:lnTo>
                    <a:pt x="3368" y="2562"/>
                  </a:lnTo>
                  <a:lnTo>
                    <a:pt x="3370" y="2560"/>
                  </a:lnTo>
                  <a:lnTo>
                    <a:pt x="3372" y="2560"/>
                  </a:lnTo>
                  <a:lnTo>
                    <a:pt x="3372" y="2556"/>
                  </a:lnTo>
                  <a:lnTo>
                    <a:pt x="3376" y="2552"/>
                  </a:lnTo>
                  <a:lnTo>
                    <a:pt x="3382" y="2552"/>
                  </a:lnTo>
                  <a:lnTo>
                    <a:pt x="3382" y="2552"/>
                  </a:lnTo>
                  <a:lnTo>
                    <a:pt x="3388" y="2554"/>
                  </a:lnTo>
                  <a:lnTo>
                    <a:pt x="3394" y="2558"/>
                  </a:lnTo>
                  <a:lnTo>
                    <a:pt x="3406" y="2574"/>
                  </a:lnTo>
                  <a:lnTo>
                    <a:pt x="3418" y="2592"/>
                  </a:lnTo>
                  <a:lnTo>
                    <a:pt x="3424" y="2596"/>
                  </a:lnTo>
                  <a:lnTo>
                    <a:pt x="3428" y="2598"/>
                  </a:lnTo>
                  <a:lnTo>
                    <a:pt x="3428" y="2598"/>
                  </a:lnTo>
                  <a:lnTo>
                    <a:pt x="3432" y="2600"/>
                  </a:lnTo>
                  <a:lnTo>
                    <a:pt x="3434" y="2604"/>
                  </a:lnTo>
                  <a:lnTo>
                    <a:pt x="3438" y="2616"/>
                  </a:lnTo>
                  <a:lnTo>
                    <a:pt x="3440" y="2630"/>
                  </a:lnTo>
                  <a:lnTo>
                    <a:pt x="3436" y="2646"/>
                  </a:lnTo>
                  <a:lnTo>
                    <a:pt x="3436" y="2646"/>
                  </a:lnTo>
                  <a:lnTo>
                    <a:pt x="3434" y="2658"/>
                  </a:lnTo>
                  <a:lnTo>
                    <a:pt x="3434" y="2670"/>
                  </a:lnTo>
                  <a:lnTo>
                    <a:pt x="3436" y="2676"/>
                  </a:lnTo>
                  <a:lnTo>
                    <a:pt x="3438" y="2678"/>
                  </a:lnTo>
                  <a:lnTo>
                    <a:pt x="3440" y="2676"/>
                  </a:lnTo>
                  <a:lnTo>
                    <a:pt x="3440" y="2676"/>
                  </a:lnTo>
                  <a:lnTo>
                    <a:pt x="3446" y="2672"/>
                  </a:lnTo>
                  <a:lnTo>
                    <a:pt x="3450" y="2670"/>
                  </a:lnTo>
                  <a:lnTo>
                    <a:pt x="3450" y="2670"/>
                  </a:lnTo>
                  <a:lnTo>
                    <a:pt x="3452" y="2672"/>
                  </a:lnTo>
                  <a:lnTo>
                    <a:pt x="3448" y="2678"/>
                  </a:lnTo>
                  <a:lnTo>
                    <a:pt x="3448" y="2678"/>
                  </a:lnTo>
                  <a:lnTo>
                    <a:pt x="3444" y="2682"/>
                  </a:lnTo>
                  <a:lnTo>
                    <a:pt x="3444" y="2688"/>
                  </a:lnTo>
                  <a:lnTo>
                    <a:pt x="3446" y="2698"/>
                  </a:lnTo>
                  <a:lnTo>
                    <a:pt x="3450" y="2710"/>
                  </a:lnTo>
                  <a:lnTo>
                    <a:pt x="3456" y="2718"/>
                  </a:lnTo>
                  <a:lnTo>
                    <a:pt x="3456" y="2718"/>
                  </a:lnTo>
                  <a:lnTo>
                    <a:pt x="3458" y="2720"/>
                  </a:lnTo>
                  <a:lnTo>
                    <a:pt x="3460" y="2720"/>
                  </a:lnTo>
                  <a:lnTo>
                    <a:pt x="3462" y="2720"/>
                  </a:lnTo>
                  <a:lnTo>
                    <a:pt x="3462" y="2718"/>
                  </a:lnTo>
                  <a:lnTo>
                    <a:pt x="3462" y="2720"/>
                  </a:lnTo>
                  <a:lnTo>
                    <a:pt x="3464" y="2726"/>
                  </a:lnTo>
                  <a:lnTo>
                    <a:pt x="3464" y="2726"/>
                  </a:lnTo>
                  <a:lnTo>
                    <a:pt x="3466" y="2734"/>
                  </a:lnTo>
                  <a:lnTo>
                    <a:pt x="3470" y="2738"/>
                  </a:lnTo>
                  <a:lnTo>
                    <a:pt x="3474" y="2742"/>
                  </a:lnTo>
                  <a:lnTo>
                    <a:pt x="3476" y="2754"/>
                  </a:lnTo>
                  <a:lnTo>
                    <a:pt x="3476" y="2754"/>
                  </a:lnTo>
                  <a:lnTo>
                    <a:pt x="3478" y="2760"/>
                  </a:lnTo>
                  <a:lnTo>
                    <a:pt x="3480" y="2764"/>
                  </a:lnTo>
                  <a:lnTo>
                    <a:pt x="3484" y="2768"/>
                  </a:lnTo>
                  <a:lnTo>
                    <a:pt x="3486" y="2768"/>
                  </a:lnTo>
                  <a:lnTo>
                    <a:pt x="3492" y="2772"/>
                  </a:lnTo>
                  <a:lnTo>
                    <a:pt x="3496" y="2776"/>
                  </a:lnTo>
                  <a:lnTo>
                    <a:pt x="3498" y="2782"/>
                  </a:lnTo>
                  <a:lnTo>
                    <a:pt x="3498" y="2782"/>
                  </a:lnTo>
                  <a:lnTo>
                    <a:pt x="3500" y="2792"/>
                  </a:lnTo>
                  <a:lnTo>
                    <a:pt x="3504" y="2796"/>
                  </a:lnTo>
                  <a:lnTo>
                    <a:pt x="3506" y="2796"/>
                  </a:lnTo>
                  <a:lnTo>
                    <a:pt x="3504" y="2798"/>
                  </a:lnTo>
                  <a:lnTo>
                    <a:pt x="3504" y="2798"/>
                  </a:lnTo>
                  <a:lnTo>
                    <a:pt x="3502" y="2804"/>
                  </a:lnTo>
                  <a:lnTo>
                    <a:pt x="3504" y="2808"/>
                  </a:lnTo>
                  <a:lnTo>
                    <a:pt x="3508" y="2808"/>
                  </a:lnTo>
                  <a:lnTo>
                    <a:pt x="3518" y="2806"/>
                  </a:lnTo>
                  <a:lnTo>
                    <a:pt x="3518" y="2806"/>
                  </a:lnTo>
                  <a:lnTo>
                    <a:pt x="3522" y="2806"/>
                  </a:lnTo>
                  <a:lnTo>
                    <a:pt x="3524" y="2806"/>
                  </a:lnTo>
                  <a:lnTo>
                    <a:pt x="3526" y="2810"/>
                  </a:lnTo>
                  <a:lnTo>
                    <a:pt x="3526" y="2810"/>
                  </a:lnTo>
                  <a:lnTo>
                    <a:pt x="3530" y="2804"/>
                  </a:lnTo>
                  <a:lnTo>
                    <a:pt x="3530" y="2804"/>
                  </a:lnTo>
                  <a:lnTo>
                    <a:pt x="3534" y="2796"/>
                  </a:lnTo>
                  <a:lnTo>
                    <a:pt x="3536" y="2790"/>
                  </a:lnTo>
                  <a:lnTo>
                    <a:pt x="3536" y="2786"/>
                  </a:lnTo>
                  <a:lnTo>
                    <a:pt x="3540" y="2778"/>
                  </a:lnTo>
                  <a:lnTo>
                    <a:pt x="3540" y="2778"/>
                  </a:lnTo>
                  <a:lnTo>
                    <a:pt x="3544" y="2768"/>
                  </a:lnTo>
                  <a:lnTo>
                    <a:pt x="3544" y="2758"/>
                  </a:lnTo>
                  <a:lnTo>
                    <a:pt x="3544" y="2746"/>
                  </a:lnTo>
                  <a:lnTo>
                    <a:pt x="3546" y="2732"/>
                  </a:lnTo>
                  <a:lnTo>
                    <a:pt x="3546" y="2732"/>
                  </a:lnTo>
                  <a:lnTo>
                    <a:pt x="3546" y="2722"/>
                  </a:lnTo>
                  <a:lnTo>
                    <a:pt x="3544" y="2712"/>
                  </a:lnTo>
                  <a:lnTo>
                    <a:pt x="3536" y="2686"/>
                  </a:lnTo>
                  <a:lnTo>
                    <a:pt x="3526" y="2662"/>
                  </a:lnTo>
                  <a:lnTo>
                    <a:pt x="3526" y="2650"/>
                  </a:lnTo>
                  <a:lnTo>
                    <a:pt x="3526" y="2642"/>
                  </a:lnTo>
                  <a:lnTo>
                    <a:pt x="3526" y="2642"/>
                  </a:lnTo>
                  <a:lnTo>
                    <a:pt x="3526" y="2636"/>
                  </a:lnTo>
                  <a:lnTo>
                    <a:pt x="3524" y="2630"/>
                  </a:lnTo>
                  <a:lnTo>
                    <a:pt x="3514" y="2610"/>
                  </a:lnTo>
                  <a:lnTo>
                    <a:pt x="3506" y="2598"/>
                  </a:lnTo>
                  <a:lnTo>
                    <a:pt x="3500" y="2582"/>
                  </a:lnTo>
                  <a:lnTo>
                    <a:pt x="3496" y="2564"/>
                  </a:lnTo>
                  <a:lnTo>
                    <a:pt x="3492" y="2542"/>
                  </a:lnTo>
                  <a:lnTo>
                    <a:pt x="3492" y="2542"/>
                  </a:lnTo>
                  <a:lnTo>
                    <a:pt x="3490" y="2520"/>
                  </a:lnTo>
                  <a:lnTo>
                    <a:pt x="3492" y="2500"/>
                  </a:lnTo>
                  <a:lnTo>
                    <a:pt x="3496" y="2484"/>
                  </a:lnTo>
                  <a:lnTo>
                    <a:pt x="3502" y="2470"/>
                  </a:lnTo>
                  <a:lnTo>
                    <a:pt x="3508" y="2458"/>
                  </a:lnTo>
                  <a:lnTo>
                    <a:pt x="3514" y="2448"/>
                  </a:lnTo>
                  <a:lnTo>
                    <a:pt x="3524" y="2438"/>
                  </a:lnTo>
                  <a:lnTo>
                    <a:pt x="3524" y="2438"/>
                  </a:lnTo>
                  <a:lnTo>
                    <a:pt x="3528" y="2434"/>
                  </a:lnTo>
                  <a:lnTo>
                    <a:pt x="3528" y="2432"/>
                  </a:lnTo>
                  <a:lnTo>
                    <a:pt x="3528" y="2428"/>
                  </a:lnTo>
                  <a:lnTo>
                    <a:pt x="3528" y="2426"/>
                  </a:lnTo>
                  <a:lnTo>
                    <a:pt x="3528" y="2426"/>
                  </a:lnTo>
                  <a:lnTo>
                    <a:pt x="3536" y="2424"/>
                  </a:lnTo>
                  <a:lnTo>
                    <a:pt x="3536" y="2424"/>
                  </a:lnTo>
                  <a:lnTo>
                    <a:pt x="3542" y="2424"/>
                  </a:lnTo>
                  <a:lnTo>
                    <a:pt x="3548" y="2420"/>
                  </a:lnTo>
                  <a:lnTo>
                    <a:pt x="3556" y="2412"/>
                  </a:lnTo>
                  <a:lnTo>
                    <a:pt x="3564" y="2402"/>
                  </a:lnTo>
                  <a:lnTo>
                    <a:pt x="3568" y="2400"/>
                  </a:lnTo>
                  <a:lnTo>
                    <a:pt x="3570" y="2398"/>
                  </a:lnTo>
                  <a:lnTo>
                    <a:pt x="3570" y="2398"/>
                  </a:lnTo>
                  <a:lnTo>
                    <a:pt x="3574" y="2398"/>
                  </a:lnTo>
                  <a:lnTo>
                    <a:pt x="3576" y="2394"/>
                  </a:lnTo>
                  <a:lnTo>
                    <a:pt x="3580" y="2384"/>
                  </a:lnTo>
                  <a:lnTo>
                    <a:pt x="3588" y="2370"/>
                  </a:lnTo>
                  <a:lnTo>
                    <a:pt x="3592" y="2362"/>
                  </a:lnTo>
                  <a:lnTo>
                    <a:pt x="3600" y="2356"/>
                  </a:lnTo>
                  <a:lnTo>
                    <a:pt x="3600" y="2356"/>
                  </a:lnTo>
                  <a:lnTo>
                    <a:pt x="3606" y="2352"/>
                  </a:lnTo>
                  <a:lnTo>
                    <a:pt x="3612" y="2350"/>
                  </a:lnTo>
                  <a:lnTo>
                    <a:pt x="3624" y="2350"/>
                  </a:lnTo>
                  <a:lnTo>
                    <a:pt x="3628" y="2350"/>
                  </a:lnTo>
                  <a:lnTo>
                    <a:pt x="3630" y="2350"/>
                  </a:lnTo>
                  <a:lnTo>
                    <a:pt x="3634" y="2346"/>
                  </a:lnTo>
                  <a:lnTo>
                    <a:pt x="3636" y="2342"/>
                  </a:lnTo>
                  <a:lnTo>
                    <a:pt x="3636" y="2342"/>
                  </a:lnTo>
                  <a:lnTo>
                    <a:pt x="3638" y="2334"/>
                  </a:lnTo>
                  <a:lnTo>
                    <a:pt x="3642" y="2328"/>
                  </a:lnTo>
                  <a:lnTo>
                    <a:pt x="3654" y="2318"/>
                  </a:lnTo>
                  <a:lnTo>
                    <a:pt x="3666" y="2310"/>
                  </a:lnTo>
                  <a:lnTo>
                    <a:pt x="3680" y="2306"/>
                  </a:lnTo>
                  <a:lnTo>
                    <a:pt x="3680" y="2306"/>
                  </a:lnTo>
                  <a:lnTo>
                    <a:pt x="3690" y="2304"/>
                  </a:lnTo>
                  <a:lnTo>
                    <a:pt x="3696" y="2300"/>
                  </a:lnTo>
                  <a:lnTo>
                    <a:pt x="3698" y="2294"/>
                  </a:lnTo>
                  <a:lnTo>
                    <a:pt x="3698" y="2292"/>
                  </a:lnTo>
                  <a:lnTo>
                    <a:pt x="3696" y="2290"/>
                  </a:lnTo>
                  <a:lnTo>
                    <a:pt x="3696" y="2290"/>
                  </a:lnTo>
                  <a:lnTo>
                    <a:pt x="3694" y="2290"/>
                  </a:lnTo>
                  <a:lnTo>
                    <a:pt x="3690" y="2290"/>
                  </a:lnTo>
                  <a:lnTo>
                    <a:pt x="3686" y="2294"/>
                  </a:lnTo>
                  <a:lnTo>
                    <a:pt x="3680" y="2296"/>
                  </a:lnTo>
                  <a:lnTo>
                    <a:pt x="3676" y="2298"/>
                  </a:lnTo>
                  <a:lnTo>
                    <a:pt x="3674" y="2296"/>
                  </a:lnTo>
                  <a:lnTo>
                    <a:pt x="3674" y="2296"/>
                  </a:lnTo>
                  <a:lnTo>
                    <a:pt x="3672" y="2294"/>
                  </a:lnTo>
                  <a:lnTo>
                    <a:pt x="3674" y="2292"/>
                  </a:lnTo>
                  <a:lnTo>
                    <a:pt x="3680" y="2290"/>
                  </a:lnTo>
                  <a:lnTo>
                    <a:pt x="3682" y="2288"/>
                  </a:lnTo>
                  <a:lnTo>
                    <a:pt x="3684" y="2286"/>
                  </a:lnTo>
                  <a:lnTo>
                    <a:pt x="3684" y="2286"/>
                  </a:lnTo>
                  <a:lnTo>
                    <a:pt x="3686" y="2282"/>
                  </a:lnTo>
                  <a:lnTo>
                    <a:pt x="3684" y="2278"/>
                  </a:lnTo>
                  <a:lnTo>
                    <a:pt x="3678" y="2272"/>
                  </a:lnTo>
                  <a:lnTo>
                    <a:pt x="3676" y="2268"/>
                  </a:lnTo>
                  <a:lnTo>
                    <a:pt x="3682" y="2268"/>
                  </a:lnTo>
                  <a:lnTo>
                    <a:pt x="3682" y="2268"/>
                  </a:lnTo>
                  <a:lnTo>
                    <a:pt x="3692" y="2272"/>
                  </a:lnTo>
                  <a:lnTo>
                    <a:pt x="3696" y="2274"/>
                  </a:lnTo>
                  <a:lnTo>
                    <a:pt x="3698" y="2276"/>
                  </a:lnTo>
                  <a:lnTo>
                    <a:pt x="3700" y="2274"/>
                  </a:lnTo>
                  <a:lnTo>
                    <a:pt x="3706" y="2270"/>
                  </a:lnTo>
                  <a:lnTo>
                    <a:pt x="3706" y="2270"/>
                  </a:lnTo>
                  <a:lnTo>
                    <a:pt x="3710" y="2264"/>
                  </a:lnTo>
                  <a:lnTo>
                    <a:pt x="3714" y="2262"/>
                  </a:lnTo>
                  <a:lnTo>
                    <a:pt x="3716" y="2260"/>
                  </a:lnTo>
                  <a:lnTo>
                    <a:pt x="3718" y="2254"/>
                  </a:lnTo>
                  <a:lnTo>
                    <a:pt x="3718" y="2254"/>
                  </a:lnTo>
                  <a:lnTo>
                    <a:pt x="3720" y="2246"/>
                  </a:lnTo>
                  <a:lnTo>
                    <a:pt x="3718" y="2242"/>
                  </a:lnTo>
                  <a:lnTo>
                    <a:pt x="3714" y="2240"/>
                  </a:lnTo>
                  <a:lnTo>
                    <a:pt x="3710" y="2244"/>
                  </a:lnTo>
                  <a:lnTo>
                    <a:pt x="3710" y="2244"/>
                  </a:lnTo>
                  <a:lnTo>
                    <a:pt x="3708" y="2244"/>
                  </a:lnTo>
                  <a:lnTo>
                    <a:pt x="3708" y="2242"/>
                  </a:lnTo>
                  <a:lnTo>
                    <a:pt x="3704" y="2240"/>
                  </a:lnTo>
                  <a:lnTo>
                    <a:pt x="3694" y="2240"/>
                  </a:lnTo>
                  <a:lnTo>
                    <a:pt x="3694" y="2240"/>
                  </a:lnTo>
                  <a:lnTo>
                    <a:pt x="3684" y="2242"/>
                  </a:lnTo>
                  <a:lnTo>
                    <a:pt x="3678" y="2240"/>
                  </a:lnTo>
                  <a:lnTo>
                    <a:pt x="3678" y="2236"/>
                  </a:lnTo>
                  <a:lnTo>
                    <a:pt x="3678" y="2230"/>
                  </a:lnTo>
                  <a:lnTo>
                    <a:pt x="3678" y="2230"/>
                  </a:lnTo>
                  <a:lnTo>
                    <a:pt x="3678" y="2228"/>
                  </a:lnTo>
                  <a:lnTo>
                    <a:pt x="3678" y="2228"/>
                  </a:lnTo>
                  <a:lnTo>
                    <a:pt x="3680" y="2232"/>
                  </a:lnTo>
                  <a:lnTo>
                    <a:pt x="3684" y="2236"/>
                  </a:lnTo>
                  <a:lnTo>
                    <a:pt x="3686" y="2236"/>
                  </a:lnTo>
                  <a:lnTo>
                    <a:pt x="3690" y="2236"/>
                  </a:lnTo>
                  <a:lnTo>
                    <a:pt x="3696" y="2234"/>
                  </a:lnTo>
                  <a:lnTo>
                    <a:pt x="3696" y="2234"/>
                  </a:lnTo>
                  <a:lnTo>
                    <a:pt x="3704" y="2230"/>
                  </a:lnTo>
                  <a:lnTo>
                    <a:pt x="3708" y="2230"/>
                  </a:lnTo>
                  <a:lnTo>
                    <a:pt x="3714" y="2232"/>
                  </a:lnTo>
                  <a:lnTo>
                    <a:pt x="3718" y="2236"/>
                  </a:lnTo>
                  <a:lnTo>
                    <a:pt x="3724" y="2244"/>
                  </a:lnTo>
                  <a:lnTo>
                    <a:pt x="3726" y="2248"/>
                  </a:lnTo>
                  <a:lnTo>
                    <a:pt x="3728" y="2248"/>
                  </a:lnTo>
                  <a:lnTo>
                    <a:pt x="3728" y="2248"/>
                  </a:lnTo>
                  <a:lnTo>
                    <a:pt x="3728" y="2246"/>
                  </a:lnTo>
                  <a:lnTo>
                    <a:pt x="3728" y="2244"/>
                  </a:lnTo>
                  <a:lnTo>
                    <a:pt x="3724" y="2236"/>
                  </a:lnTo>
                  <a:lnTo>
                    <a:pt x="3718" y="2222"/>
                  </a:lnTo>
                  <a:lnTo>
                    <a:pt x="3712" y="2198"/>
                  </a:lnTo>
                  <a:lnTo>
                    <a:pt x="3712" y="2198"/>
                  </a:lnTo>
                  <a:lnTo>
                    <a:pt x="3708" y="2188"/>
                  </a:lnTo>
                  <a:lnTo>
                    <a:pt x="3706" y="2186"/>
                  </a:lnTo>
                  <a:lnTo>
                    <a:pt x="3704" y="2186"/>
                  </a:lnTo>
                  <a:lnTo>
                    <a:pt x="3700" y="2188"/>
                  </a:lnTo>
                  <a:lnTo>
                    <a:pt x="3694" y="2190"/>
                  </a:lnTo>
                  <a:lnTo>
                    <a:pt x="3694" y="2190"/>
                  </a:lnTo>
                  <a:lnTo>
                    <a:pt x="3692" y="2190"/>
                  </a:lnTo>
                  <a:lnTo>
                    <a:pt x="3692" y="2190"/>
                  </a:lnTo>
                  <a:lnTo>
                    <a:pt x="3696" y="2186"/>
                  </a:lnTo>
                  <a:lnTo>
                    <a:pt x="3698" y="2180"/>
                  </a:lnTo>
                  <a:lnTo>
                    <a:pt x="3698" y="2176"/>
                  </a:lnTo>
                  <a:lnTo>
                    <a:pt x="3694" y="2174"/>
                  </a:lnTo>
                  <a:lnTo>
                    <a:pt x="3694" y="2174"/>
                  </a:lnTo>
                  <a:lnTo>
                    <a:pt x="3690" y="2170"/>
                  </a:lnTo>
                  <a:lnTo>
                    <a:pt x="3692" y="2170"/>
                  </a:lnTo>
                  <a:lnTo>
                    <a:pt x="3696" y="2168"/>
                  </a:lnTo>
                  <a:lnTo>
                    <a:pt x="3698" y="2166"/>
                  </a:lnTo>
                  <a:lnTo>
                    <a:pt x="3698" y="2162"/>
                  </a:lnTo>
                  <a:lnTo>
                    <a:pt x="3698" y="2156"/>
                  </a:lnTo>
                  <a:lnTo>
                    <a:pt x="3698" y="2156"/>
                  </a:lnTo>
                  <a:lnTo>
                    <a:pt x="3696" y="2144"/>
                  </a:lnTo>
                  <a:lnTo>
                    <a:pt x="3696" y="2140"/>
                  </a:lnTo>
                  <a:lnTo>
                    <a:pt x="3696" y="2136"/>
                  </a:lnTo>
                  <a:lnTo>
                    <a:pt x="3690" y="2130"/>
                  </a:lnTo>
                  <a:lnTo>
                    <a:pt x="3690" y="2130"/>
                  </a:lnTo>
                  <a:lnTo>
                    <a:pt x="3678" y="2118"/>
                  </a:lnTo>
                  <a:lnTo>
                    <a:pt x="3678" y="2118"/>
                  </a:lnTo>
                  <a:lnTo>
                    <a:pt x="3678" y="2118"/>
                  </a:lnTo>
                  <a:lnTo>
                    <a:pt x="3686" y="2122"/>
                  </a:lnTo>
                  <a:lnTo>
                    <a:pt x="3686" y="2122"/>
                  </a:lnTo>
                  <a:lnTo>
                    <a:pt x="3694" y="2126"/>
                  </a:lnTo>
                  <a:lnTo>
                    <a:pt x="3696" y="2124"/>
                  </a:lnTo>
                  <a:lnTo>
                    <a:pt x="3696" y="2124"/>
                  </a:lnTo>
                  <a:lnTo>
                    <a:pt x="3692" y="2108"/>
                  </a:lnTo>
                  <a:lnTo>
                    <a:pt x="3692" y="2108"/>
                  </a:lnTo>
                  <a:lnTo>
                    <a:pt x="3688" y="2092"/>
                  </a:lnTo>
                  <a:lnTo>
                    <a:pt x="3690" y="2076"/>
                  </a:lnTo>
                  <a:lnTo>
                    <a:pt x="3690" y="2076"/>
                  </a:lnTo>
                  <a:lnTo>
                    <a:pt x="3692" y="2064"/>
                  </a:lnTo>
                  <a:lnTo>
                    <a:pt x="3696" y="2058"/>
                  </a:lnTo>
                  <a:lnTo>
                    <a:pt x="3702" y="2054"/>
                  </a:lnTo>
                  <a:lnTo>
                    <a:pt x="3702" y="2054"/>
                  </a:lnTo>
                  <a:lnTo>
                    <a:pt x="3704" y="2050"/>
                  </a:lnTo>
                  <a:lnTo>
                    <a:pt x="3704" y="2052"/>
                  </a:lnTo>
                  <a:lnTo>
                    <a:pt x="3700" y="2058"/>
                  </a:lnTo>
                  <a:lnTo>
                    <a:pt x="3698" y="2064"/>
                  </a:lnTo>
                  <a:lnTo>
                    <a:pt x="3698" y="2064"/>
                  </a:lnTo>
                  <a:lnTo>
                    <a:pt x="3694" y="2076"/>
                  </a:lnTo>
                  <a:lnTo>
                    <a:pt x="3694" y="2082"/>
                  </a:lnTo>
                  <a:lnTo>
                    <a:pt x="3696" y="2086"/>
                  </a:lnTo>
                  <a:lnTo>
                    <a:pt x="3696" y="2086"/>
                  </a:lnTo>
                  <a:lnTo>
                    <a:pt x="3696" y="2088"/>
                  </a:lnTo>
                  <a:lnTo>
                    <a:pt x="3696" y="2090"/>
                  </a:lnTo>
                  <a:lnTo>
                    <a:pt x="3694" y="2094"/>
                  </a:lnTo>
                  <a:lnTo>
                    <a:pt x="3696" y="2098"/>
                  </a:lnTo>
                  <a:lnTo>
                    <a:pt x="3696" y="2098"/>
                  </a:lnTo>
                  <a:lnTo>
                    <a:pt x="3698" y="2104"/>
                  </a:lnTo>
                  <a:lnTo>
                    <a:pt x="3696" y="2106"/>
                  </a:lnTo>
                  <a:lnTo>
                    <a:pt x="3696" y="2110"/>
                  </a:lnTo>
                  <a:lnTo>
                    <a:pt x="3700" y="2114"/>
                  </a:lnTo>
                  <a:lnTo>
                    <a:pt x="3700" y="2114"/>
                  </a:lnTo>
                  <a:lnTo>
                    <a:pt x="3706" y="2116"/>
                  </a:lnTo>
                  <a:lnTo>
                    <a:pt x="3708" y="2116"/>
                  </a:lnTo>
                  <a:lnTo>
                    <a:pt x="3710" y="2116"/>
                  </a:lnTo>
                  <a:lnTo>
                    <a:pt x="3712" y="2120"/>
                  </a:lnTo>
                  <a:lnTo>
                    <a:pt x="3712" y="2120"/>
                  </a:lnTo>
                  <a:lnTo>
                    <a:pt x="3712" y="2126"/>
                  </a:lnTo>
                  <a:lnTo>
                    <a:pt x="3712" y="2130"/>
                  </a:lnTo>
                  <a:lnTo>
                    <a:pt x="3712" y="2134"/>
                  </a:lnTo>
                  <a:lnTo>
                    <a:pt x="3716" y="2136"/>
                  </a:lnTo>
                  <a:lnTo>
                    <a:pt x="3716" y="2136"/>
                  </a:lnTo>
                  <a:lnTo>
                    <a:pt x="3718" y="2138"/>
                  </a:lnTo>
                  <a:lnTo>
                    <a:pt x="3716" y="2142"/>
                  </a:lnTo>
                  <a:lnTo>
                    <a:pt x="3710" y="2154"/>
                  </a:lnTo>
                  <a:lnTo>
                    <a:pt x="3706" y="2166"/>
                  </a:lnTo>
                  <a:lnTo>
                    <a:pt x="3706" y="2172"/>
                  </a:lnTo>
                  <a:lnTo>
                    <a:pt x="3710" y="2176"/>
                  </a:lnTo>
                  <a:lnTo>
                    <a:pt x="3710" y="2176"/>
                  </a:lnTo>
                  <a:lnTo>
                    <a:pt x="3712" y="2176"/>
                  </a:lnTo>
                  <a:lnTo>
                    <a:pt x="3714" y="2172"/>
                  </a:lnTo>
                  <a:lnTo>
                    <a:pt x="3720" y="2158"/>
                  </a:lnTo>
                  <a:lnTo>
                    <a:pt x="3728" y="2138"/>
                  </a:lnTo>
                  <a:lnTo>
                    <a:pt x="3738" y="2122"/>
                  </a:lnTo>
                  <a:lnTo>
                    <a:pt x="3738" y="2122"/>
                  </a:lnTo>
                  <a:lnTo>
                    <a:pt x="3744" y="2114"/>
                  </a:lnTo>
                  <a:lnTo>
                    <a:pt x="3746" y="2108"/>
                  </a:lnTo>
                  <a:lnTo>
                    <a:pt x="3748" y="2102"/>
                  </a:lnTo>
                  <a:lnTo>
                    <a:pt x="3748" y="2096"/>
                  </a:lnTo>
                  <a:lnTo>
                    <a:pt x="3748" y="2092"/>
                  </a:lnTo>
                  <a:lnTo>
                    <a:pt x="3746" y="2088"/>
                  </a:lnTo>
                  <a:lnTo>
                    <a:pt x="3744" y="2086"/>
                  </a:lnTo>
                  <a:lnTo>
                    <a:pt x="3740" y="2086"/>
                  </a:lnTo>
                  <a:lnTo>
                    <a:pt x="3740" y="2086"/>
                  </a:lnTo>
                  <a:lnTo>
                    <a:pt x="3738" y="2084"/>
                  </a:lnTo>
                  <a:lnTo>
                    <a:pt x="3736" y="2082"/>
                  </a:lnTo>
                  <a:lnTo>
                    <a:pt x="3732" y="2074"/>
                  </a:lnTo>
                  <a:lnTo>
                    <a:pt x="3726" y="2054"/>
                  </a:lnTo>
                  <a:lnTo>
                    <a:pt x="3726" y="2054"/>
                  </a:lnTo>
                  <a:lnTo>
                    <a:pt x="3724" y="2044"/>
                  </a:lnTo>
                  <a:lnTo>
                    <a:pt x="3726" y="2036"/>
                  </a:lnTo>
                  <a:lnTo>
                    <a:pt x="3730" y="2030"/>
                  </a:lnTo>
                  <a:lnTo>
                    <a:pt x="3738" y="2024"/>
                  </a:lnTo>
                  <a:lnTo>
                    <a:pt x="3738" y="2024"/>
                  </a:lnTo>
                  <a:lnTo>
                    <a:pt x="3742" y="2024"/>
                  </a:lnTo>
                  <a:lnTo>
                    <a:pt x="3736" y="2030"/>
                  </a:lnTo>
                  <a:lnTo>
                    <a:pt x="3732" y="2034"/>
                  </a:lnTo>
                  <a:lnTo>
                    <a:pt x="3730" y="2040"/>
                  </a:lnTo>
                  <a:lnTo>
                    <a:pt x="3730" y="2046"/>
                  </a:lnTo>
                  <a:lnTo>
                    <a:pt x="3732" y="2054"/>
                  </a:lnTo>
                  <a:lnTo>
                    <a:pt x="3732" y="2054"/>
                  </a:lnTo>
                  <a:lnTo>
                    <a:pt x="3738" y="2060"/>
                  </a:lnTo>
                  <a:lnTo>
                    <a:pt x="3742" y="2062"/>
                  </a:lnTo>
                  <a:lnTo>
                    <a:pt x="3748" y="2064"/>
                  </a:lnTo>
                  <a:lnTo>
                    <a:pt x="3750" y="2066"/>
                  </a:lnTo>
                  <a:lnTo>
                    <a:pt x="3750" y="2072"/>
                  </a:lnTo>
                  <a:lnTo>
                    <a:pt x="3750" y="2072"/>
                  </a:lnTo>
                  <a:lnTo>
                    <a:pt x="3750" y="2078"/>
                  </a:lnTo>
                  <a:lnTo>
                    <a:pt x="3752" y="2078"/>
                  </a:lnTo>
                  <a:lnTo>
                    <a:pt x="3754" y="2078"/>
                  </a:lnTo>
                  <a:lnTo>
                    <a:pt x="3758" y="2074"/>
                  </a:lnTo>
                  <a:lnTo>
                    <a:pt x="3766" y="2062"/>
                  </a:lnTo>
                  <a:lnTo>
                    <a:pt x="3774" y="2048"/>
                  </a:lnTo>
                  <a:lnTo>
                    <a:pt x="3774" y="2048"/>
                  </a:lnTo>
                  <a:lnTo>
                    <a:pt x="3784" y="2030"/>
                  </a:lnTo>
                  <a:lnTo>
                    <a:pt x="3790" y="2014"/>
                  </a:lnTo>
                  <a:lnTo>
                    <a:pt x="3790" y="2008"/>
                  </a:lnTo>
                  <a:lnTo>
                    <a:pt x="3790" y="2002"/>
                  </a:lnTo>
                  <a:lnTo>
                    <a:pt x="3790" y="2000"/>
                  </a:lnTo>
                  <a:lnTo>
                    <a:pt x="3786" y="1998"/>
                  </a:lnTo>
                  <a:lnTo>
                    <a:pt x="3786" y="1998"/>
                  </a:lnTo>
                  <a:lnTo>
                    <a:pt x="3778" y="1996"/>
                  </a:lnTo>
                  <a:lnTo>
                    <a:pt x="3776" y="1996"/>
                  </a:lnTo>
                  <a:lnTo>
                    <a:pt x="3776" y="1994"/>
                  </a:lnTo>
                  <a:lnTo>
                    <a:pt x="3778" y="1988"/>
                  </a:lnTo>
                  <a:lnTo>
                    <a:pt x="3784" y="1980"/>
                  </a:lnTo>
                  <a:lnTo>
                    <a:pt x="3784" y="1980"/>
                  </a:lnTo>
                  <a:lnTo>
                    <a:pt x="3796" y="1972"/>
                  </a:lnTo>
                  <a:lnTo>
                    <a:pt x="3808" y="1962"/>
                  </a:lnTo>
                  <a:lnTo>
                    <a:pt x="3824" y="1956"/>
                  </a:lnTo>
                  <a:lnTo>
                    <a:pt x="3838" y="1950"/>
                  </a:lnTo>
                  <a:lnTo>
                    <a:pt x="3838" y="1950"/>
                  </a:lnTo>
                  <a:lnTo>
                    <a:pt x="3854" y="1948"/>
                  </a:lnTo>
                  <a:lnTo>
                    <a:pt x="3870" y="1946"/>
                  </a:lnTo>
                  <a:lnTo>
                    <a:pt x="3886" y="1944"/>
                  </a:lnTo>
                  <a:lnTo>
                    <a:pt x="3890" y="1944"/>
                  </a:lnTo>
                  <a:lnTo>
                    <a:pt x="3892" y="1940"/>
                  </a:lnTo>
                  <a:lnTo>
                    <a:pt x="3892" y="1940"/>
                  </a:lnTo>
                  <a:lnTo>
                    <a:pt x="3894" y="1926"/>
                  </a:lnTo>
                  <a:lnTo>
                    <a:pt x="3896" y="1924"/>
                  </a:lnTo>
                  <a:lnTo>
                    <a:pt x="3898" y="1928"/>
                  </a:lnTo>
                  <a:lnTo>
                    <a:pt x="3898" y="1928"/>
                  </a:lnTo>
                  <a:lnTo>
                    <a:pt x="3900" y="1936"/>
                  </a:lnTo>
                  <a:lnTo>
                    <a:pt x="3904" y="1940"/>
                  </a:lnTo>
                  <a:lnTo>
                    <a:pt x="3906" y="1940"/>
                  </a:lnTo>
                  <a:lnTo>
                    <a:pt x="3908" y="1940"/>
                  </a:lnTo>
                  <a:lnTo>
                    <a:pt x="3914" y="1932"/>
                  </a:lnTo>
                  <a:lnTo>
                    <a:pt x="3914" y="1932"/>
                  </a:lnTo>
                  <a:lnTo>
                    <a:pt x="3920" y="1928"/>
                  </a:lnTo>
                  <a:lnTo>
                    <a:pt x="3922" y="1926"/>
                  </a:lnTo>
                  <a:lnTo>
                    <a:pt x="3924" y="1928"/>
                  </a:lnTo>
                  <a:lnTo>
                    <a:pt x="3924" y="1930"/>
                  </a:lnTo>
                  <a:lnTo>
                    <a:pt x="3924" y="1936"/>
                  </a:lnTo>
                  <a:lnTo>
                    <a:pt x="3926" y="1936"/>
                  </a:lnTo>
                  <a:lnTo>
                    <a:pt x="3928" y="1934"/>
                  </a:lnTo>
                  <a:lnTo>
                    <a:pt x="3928" y="1934"/>
                  </a:lnTo>
                  <a:lnTo>
                    <a:pt x="3932" y="1932"/>
                  </a:lnTo>
                  <a:lnTo>
                    <a:pt x="3936" y="1930"/>
                  </a:lnTo>
                  <a:lnTo>
                    <a:pt x="3946" y="1930"/>
                  </a:lnTo>
                  <a:lnTo>
                    <a:pt x="3952" y="1928"/>
                  </a:lnTo>
                  <a:lnTo>
                    <a:pt x="3952" y="1924"/>
                  </a:lnTo>
                  <a:lnTo>
                    <a:pt x="3952" y="1920"/>
                  </a:lnTo>
                  <a:lnTo>
                    <a:pt x="3952" y="1920"/>
                  </a:lnTo>
                  <a:lnTo>
                    <a:pt x="3948" y="1906"/>
                  </a:lnTo>
                  <a:lnTo>
                    <a:pt x="3946" y="1904"/>
                  </a:lnTo>
                  <a:lnTo>
                    <a:pt x="3942" y="1904"/>
                  </a:lnTo>
                  <a:lnTo>
                    <a:pt x="3942" y="1904"/>
                  </a:lnTo>
                  <a:lnTo>
                    <a:pt x="3940" y="1904"/>
                  </a:lnTo>
                  <a:lnTo>
                    <a:pt x="3942" y="1906"/>
                  </a:lnTo>
                  <a:lnTo>
                    <a:pt x="3946" y="1908"/>
                  </a:lnTo>
                  <a:lnTo>
                    <a:pt x="3948" y="1914"/>
                  </a:lnTo>
                  <a:lnTo>
                    <a:pt x="3948" y="1914"/>
                  </a:lnTo>
                  <a:lnTo>
                    <a:pt x="3944" y="1920"/>
                  </a:lnTo>
                  <a:lnTo>
                    <a:pt x="3940" y="1924"/>
                  </a:lnTo>
                  <a:lnTo>
                    <a:pt x="3936" y="1926"/>
                  </a:lnTo>
                  <a:lnTo>
                    <a:pt x="3932" y="1926"/>
                  </a:lnTo>
                  <a:lnTo>
                    <a:pt x="3930" y="1922"/>
                  </a:lnTo>
                  <a:lnTo>
                    <a:pt x="3928" y="1918"/>
                  </a:lnTo>
                  <a:lnTo>
                    <a:pt x="3928" y="1918"/>
                  </a:lnTo>
                  <a:lnTo>
                    <a:pt x="3924" y="1908"/>
                  </a:lnTo>
                  <a:lnTo>
                    <a:pt x="3924" y="1902"/>
                  </a:lnTo>
                  <a:lnTo>
                    <a:pt x="3920" y="1896"/>
                  </a:lnTo>
                  <a:lnTo>
                    <a:pt x="3912" y="1894"/>
                  </a:lnTo>
                  <a:lnTo>
                    <a:pt x="3912" y="1894"/>
                  </a:lnTo>
                  <a:lnTo>
                    <a:pt x="3910" y="1894"/>
                  </a:lnTo>
                  <a:lnTo>
                    <a:pt x="3910" y="1892"/>
                  </a:lnTo>
                  <a:lnTo>
                    <a:pt x="3918" y="1884"/>
                  </a:lnTo>
                  <a:lnTo>
                    <a:pt x="3926" y="1876"/>
                  </a:lnTo>
                  <a:lnTo>
                    <a:pt x="3926" y="1874"/>
                  </a:lnTo>
                  <a:lnTo>
                    <a:pt x="3924" y="1872"/>
                  </a:lnTo>
                  <a:lnTo>
                    <a:pt x="3924" y="1872"/>
                  </a:lnTo>
                  <a:lnTo>
                    <a:pt x="3922" y="1868"/>
                  </a:lnTo>
                  <a:lnTo>
                    <a:pt x="3920" y="1864"/>
                  </a:lnTo>
                  <a:lnTo>
                    <a:pt x="3922" y="1850"/>
                  </a:lnTo>
                  <a:lnTo>
                    <a:pt x="3928" y="1836"/>
                  </a:lnTo>
                  <a:lnTo>
                    <a:pt x="3936" y="1826"/>
                  </a:lnTo>
                  <a:lnTo>
                    <a:pt x="3936" y="1826"/>
                  </a:lnTo>
                  <a:lnTo>
                    <a:pt x="3940" y="1820"/>
                  </a:lnTo>
                  <a:lnTo>
                    <a:pt x="3940" y="1816"/>
                  </a:lnTo>
                  <a:lnTo>
                    <a:pt x="3940" y="1814"/>
                  </a:lnTo>
                  <a:lnTo>
                    <a:pt x="3942" y="1810"/>
                  </a:lnTo>
                  <a:lnTo>
                    <a:pt x="3942" y="1810"/>
                  </a:lnTo>
                  <a:lnTo>
                    <a:pt x="3944" y="1808"/>
                  </a:lnTo>
                  <a:lnTo>
                    <a:pt x="3946" y="1808"/>
                  </a:lnTo>
                  <a:lnTo>
                    <a:pt x="3948" y="1812"/>
                  </a:lnTo>
                  <a:lnTo>
                    <a:pt x="3952" y="1814"/>
                  </a:lnTo>
                  <a:lnTo>
                    <a:pt x="3954" y="1814"/>
                  </a:lnTo>
                  <a:lnTo>
                    <a:pt x="3958" y="1812"/>
                  </a:lnTo>
                  <a:lnTo>
                    <a:pt x="3958" y="1812"/>
                  </a:lnTo>
                  <a:lnTo>
                    <a:pt x="3966" y="1806"/>
                  </a:lnTo>
                  <a:lnTo>
                    <a:pt x="3970" y="1802"/>
                  </a:lnTo>
                  <a:lnTo>
                    <a:pt x="3974" y="1800"/>
                  </a:lnTo>
                  <a:lnTo>
                    <a:pt x="3976" y="1800"/>
                  </a:lnTo>
                  <a:lnTo>
                    <a:pt x="3976" y="1800"/>
                  </a:lnTo>
                  <a:lnTo>
                    <a:pt x="3982" y="1798"/>
                  </a:lnTo>
                  <a:lnTo>
                    <a:pt x="3984" y="1796"/>
                  </a:lnTo>
                  <a:lnTo>
                    <a:pt x="3988" y="1786"/>
                  </a:lnTo>
                  <a:lnTo>
                    <a:pt x="3992" y="1778"/>
                  </a:lnTo>
                  <a:lnTo>
                    <a:pt x="3996" y="1776"/>
                  </a:lnTo>
                  <a:lnTo>
                    <a:pt x="4000" y="1778"/>
                  </a:lnTo>
                  <a:lnTo>
                    <a:pt x="4000" y="1778"/>
                  </a:lnTo>
                  <a:lnTo>
                    <a:pt x="4006" y="1782"/>
                  </a:lnTo>
                  <a:lnTo>
                    <a:pt x="4008" y="1780"/>
                  </a:lnTo>
                  <a:lnTo>
                    <a:pt x="4010" y="1780"/>
                  </a:lnTo>
                  <a:lnTo>
                    <a:pt x="4012" y="1776"/>
                  </a:lnTo>
                  <a:lnTo>
                    <a:pt x="4016" y="1772"/>
                  </a:lnTo>
                  <a:lnTo>
                    <a:pt x="4016" y="1772"/>
                  </a:lnTo>
                  <a:lnTo>
                    <a:pt x="4022" y="1772"/>
                  </a:lnTo>
                  <a:lnTo>
                    <a:pt x="4024" y="1774"/>
                  </a:lnTo>
                  <a:lnTo>
                    <a:pt x="4028" y="1776"/>
                  </a:lnTo>
                  <a:lnTo>
                    <a:pt x="4036" y="1772"/>
                  </a:lnTo>
                  <a:lnTo>
                    <a:pt x="4036" y="1772"/>
                  </a:lnTo>
                  <a:lnTo>
                    <a:pt x="4044" y="1766"/>
                  </a:lnTo>
                  <a:lnTo>
                    <a:pt x="4052" y="1764"/>
                  </a:lnTo>
                  <a:lnTo>
                    <a:pt x="4060" y="1762"/>
                  </a:lnTo>
                  <a:lnTo>
                    <a:pt x="4066" y="1756"/>
                  </a:lnTo>
                  <a:lnTo>
                    <a:pt x="4066" y="1756"/>
                  </a:lnTo>
                  <a:lnTo>
                    <a:pt x="4070" y="1752"/>
                  </a:lnTo>
                  <a:lnTo>
                    <a:pt x="4070" y="1748"/>
                  </a:lnTo>
                  <a:lnTo>
                    <a:pt x="4068" y="1746"/>
                  </a:lnTo>
                  <a:lnTo>
                    <a:pt x="4066" y="1742"/>
                  </a:lnTo>
                  <a:lnTo>
                    <a:pt x="4066" y="1742"/>
                  </a:lnTo>
                  <a:lnTo>
                    <a:pt x="4064" y="1736"/>
                  </a:lnTo>
                  <a:lnTo>
                    <a:pt x="4062" y="1734"/>
                  </a:lnTo>
                  <a:lnTo>
                    <a:pt x="4054" y="1730"/>
                  </a:lnTo>
                  <a:lnTo>
                    <a:pt x="4054" y="1730"/>
                  </a:lnTo>
                  <a:lnTo>
                    <a:pt x="4052" y="1726"/>
                  </a:lnTo>
                  <a:lnTo>
                    <a:pt x="4050" y="1718"/>
                  </a:lnTo>
                  <a:lnTo>
                    <a:pt x="4050" y="1704"/>
                  </a:lnTo>
                  <a:lnTo>
                    <a:pt x="4050" y="1704"/>
                  </a:lnTo>
                  <a:lnTo>
                    <a:pt x="4052" y="1706"/>
                  </a:lnTo>
                  <a:lnTo>
                    <a:pt x="4054" y="1708"/>
                  </a:lnTo>
                  <a:lnTo>
                    <a:pt x="4054" y="1716"/>
                  </a:lnTo>
                  <a:lnTo>
                    <a:pt x="4054" y="1716"/>
                  </a:lnTo>
                  <a:lnTo>
                    <a:pt x="4054" y="1720"/>
                  </a:lnTo>
                  <a:lnTo>
                    <a:pt x="4056" y="1724"/>
                  </a:lnTo>
                  <a:lnTo>
                    <a:pt x="4060" y="1728"/>
                  </a:lnTo>
                  <a:lnTo>
                    <a:pt x="4066" y="1730"/>
                  </a:lnTo>
                  <a:lnTo>
                    <a:pt x="4066" y="1730"/>
                  </a:lnTo>
                  <a:lnTo>
                    <a:pt x="4078" y="1734"/>
                  </a:lnTo>
                  <a:lnTo>
                    <a:pt x="4088" y="1734"/>
                  </a:lnTo>
                  <a:lnTo>
                    <a:pt x="4096" y="1734"/>
                  </a:lnTo>
                  <a:lnTo>
                    <a:pt x="4106" y="1732"/>
                  </a:lnTo>
                  <a:lnTo>
                    <a:pt x="4122" y="1724"/>
                  </a:lnTo>
                  <a:lnTo>
                    <a:pt x="4144" y="1714"/>
                  </a:lnTo>
                  <a:lnTo>
                    <a:pt x="4144" y="1714"/>
                  </a:lnTo>
                  <a:lnTo>
                    <a:pt x="4152" y="1708"/>
                  </a:lnTo>
                  <a:lnTo>
                    <a:pt x="4156" y="1708"/>
                  </a:lnTo>
                  <a:lnTo>
                    <a:pt x="4156" y="1708"/>
                  </a:lnTo>
                  <a:lnTo>
                    <a:pt x="4158" y="1712"/>
                  </a:lnTo>
                  <a:lnTo>
                    <a:pt x="4160" y="1714"/>
                  </a:lnTo>
                  <a:lnTo>
                    <a:pt x="4164" y="1718"/>
                  </a:lnTo>
                  <a:lnTo>
                    <a:pt x="4172" y="1718"/>
                  </a:lnTo>
                  <a:lnTo>
                    <a:pt x="4188" y="1716"/>
                  </a:lnTo>
                  <a:lnTo>
                    <a:pt x="4188" y="1716"/>
                  </a:lnTo>
                  <a:lnTo>
                    <a:pt x="4202" y="1716"/>
                  </a:lnTo>
                  <a:lnTo>
                    <a:pt x="4194" y="1720"/>
                  </a:lnTo>
                  <a:lnTo>
                    <a:pt x="4172" y="1728"/>
                  </a:lnTo>
                  <a:lnTo>
                    <a:pt x="4148" y="1740"/>
                  </a:lnTo>
                  <a:lnTo>
                    <a:pt x="4148" y="1740"/>
                  </a:lnTo>
                  <a:lnTo>
                    <a:pt x="4136" y="1746"/>
                  </a:lnTo>
                  <a:lnTo>
                    <a:pt x="4126" y="1754"/>
                  </a:lnTo>
                  <a:lnTo>
                    <a:pt x="4118" y="1762"/>
                  </a:lnTo>
                  <a:lnTo>
                    <a:pt x="4110" y="1770"/>
                  </a:lnTo>
                  <a:lnTo>
                    <a:pt x="4106" y="1780"/>
                  </a:lnTo>
                  <a:lnTo>
                    <a:pt x="4104" y="1790"/>
                  </a:lnTo>
                  <a:lnTo>
                    <a:pt x="4106" y="1802"/>
                  </a:lnTo>
                  <a:lnTo>
                    <a:pt x="4110" y="1812"/>
                  </a:lnTo>
                  <a:lnTo>
                    <a:pt x="4110" y="1812"/>
                  </a:lnTo>
                  <a:lnTo>
                    <a:pt x="4116" y="1822"/>
                  </a:lnTo>
                  <a:lnTo>
                    <a:pt x="4124" y="1826"/>
                  </a:lnTo>
                  <a:lnTo>
                    <a:pt x="4130" y="1828"/>
                  </a:lnTo>
                  <a:lnTo>
                    <a:pt x="4138" y="1824"/>
                  </a:lnTo>
                  <a:lnTo>
                    <a:pt x="4146" y="1818"/>
                  </a:lnTo>
                  <a:lnTo>
                    <a:pt x="4154" y="1810"/>
                  </a:lnTo>
                  <a:lnTo>
                    <a:pt x="4174" y="1786"/>
                  </a:lnTo>
                  <a:lnTo>
                    <a:pt x="4174" y="1786"/>
                  </a:lnTo>
                  <a:lnTo>
                    <a:pt x="4182" y="1776"/>
                  </a:lnTo>
                  <a:lnTo>
                    <a:pt x="4190" y="1770"/>
                  </a:lnTo>
                  <a:lnTo>
                    <a:pt x="4196" y="1768"/>
                  </a:lnTo>
                  <a:lnTo>
                    <a:pt x="4202" y="1768"/>
                  </a:lnTo>
                  <a:lnTo>
                    <a:pt x="4208" y="1768"/>
                  </a:lnTo>
                  <a:lnTo>
                    <a:pt x="4216" y="1766"/>
                  </a:lnTo>
                  <a:lnTo>
                    <a:pt x="4224" y="1764"/>
                  </a:lnTo>
                  <a:lnTo>
                    <a:pt x="4238" y="1756"/>
                  </a:lnTo>
                  <a:lnTo>
                    <a:pt x="4238" y="1756"/>
                  </a:lnTo>
                  <a:lnTo>
                    <a:pt x="4252" y="1748"/>
                  </a:lnTo>
                  <a:lnTo>
                    <a:pt x="4266" y="1742"/>
                  </a:lnTo>
                  <a:lnTo>
                    <a:pt x="4290" y="1734"/>
                  </a:lnTo>
                  <a:lnTo>
                    <a:pt x="4300" y="1730"/>
                  </a:lnTo>
                  <a:lnTo>
                    <a:pt x="4306" y="1728"/>
                  </a:lnTo>
                  <a:lnTo>
                    <a:pt x="4308" y="1724"/>
                  </a:lnTo>
                  <a:lnTo>
                    <a:pt x="4304" y="1720"/>
                  </a:lnTo>
                  <a:lnTo>
                    <a:pt x="4304" y="1720"/>
                  </a:lnTo>
                  <a:lnTo>
                    <a:pt x="4284" y="1700"/>
                  </a:lnTo>
                  <a:lnTo>
                    <a:pt x="4280" y="1698"/>
                  </a:lnTo>
                  <a:lnTo>
                    <a:pt x="4276" y="1696"/>
                  </a:lnTo>
                  <a:lnTo>
                    <a:pt x="4270" y="1696"/>
                  </a:lnTo>
                  <a:lnTo>
                    <a:pt x="4264" y="1698"/>
                  </a:lnTo>
                  <a:lnTo>
                    <a:pt x="4264" y="1698"/>
                  </a:lnTo>
                  <a:lnTo>
                    <a:pt x="4258" y="1700"/>
                  </a:lnTo>
                  <a:lnTo>
                    <a:pt x="4246" y="1700"/>
                  </a:lnTo>
                  <a:lnTo>
                    <a:pt x="4236" y="1700"/>
                  </a:lnTo>
                  <a:lnTo>
                    <a:pt x="4224" y="1696"/>
                  </a:lnTo>
                  <a:lnTo>
                    <a:pt x="4212" y="1694"/>
                  </a:lnTo>
                  <a:lnTo>
                    <a:pt x="4204" y="1690"/>
                  </a:lnTo>
                  <a:lnTo>
                    <a:pt x="4198" y="1684"/>
                  </a:lnTo>
                  <a:lnTo>
                    <a:pt x="4196" y="1682"/>
                  </a:lnTo>
                  <a:lnTo>
                    <a:pt x="4196" y="1680"/>
                  </a:lnTo>
                  <a:lnTo>
                    <a:pt x="4196" y="1680"/>
                  </a:lnTo>
                  <a:lnTo>
                    <a:pt x="4196" y="1676"/>
                  </a:lnTo>
                  <a:lnTo>
                    <a:pt x="4194" y="1674"/>
                  </a:lnTo>
                  <a:lnTo>
                    <a:pt x="4186" y="1672"/>
                  </a:lnTo>
                  <a:lnTo>
                    <a:pt x="4178" y="1668"/>
                  </a:lnTo>
                  <a:lnTo>
                    <a:pt x="4172" y="1664"/>
                  </a:lnTo>
                  <a:lnTo>
                    <a:pt x="4166" y="1654"/>
                  </a:lnTo>
                  <a:lnTo>
                    <a:pt x="4160" y="1640"/>
                  </a:lnTo>
                  <a:lnTo>
                    <a:pt x="4160" y="1640"/>
                  </a:lnTo>
                  <a:lnTo>
                    <a:pt x="4156" y="1624"/>
                  </a:lnTo>
                  <a:lnTo>
                    <a:pt x="4156" y="1610"/>
                  </a:lnTo>
                  <a:lnTo>
                    <a:pt x="4158" y="1598"/>
                  </a:lnTo>
                  <a:lnTo>
                    <a:pt x="4160" y="1588"/>
                  </a:lnTo>
                  <a:lnTo>
                    <a:pt x="4162" y="1580"/>
                  </a:lnTo>
                  <a:lnTo>
                    <a:pt x="4162" y="1576"/>
                  </a:lnTo>
                  <a:lnTo>
                    <a:pt x="4158" y="1574"/>
                  </a:lnTo>
                  <a:lnTo>
                    <a:pt x="4148" y="1576"/>
                  </a:lnTo>
                  <a:lnTo>
                    <a:pt x="4148" y="1576"/>
                  </a:lnTo>
                  <a:lnTo>
                    <a:pt x="4134" y="1578"/>
                  </a:lnTo>
                  <a:lnTo>
                    <a:pt x="4126" y="1580"/>
                  </a:lnTo>
                  <a:lnTo>
                    <a:pt x="4124" y="1578"/>
                  </a:lnTo>
                  <a:lnTo>
                    <a:pt x="4126" y="1574"/>
                  </a:lnTo>
                  <a:lnTo>
                    <a:pt x="4140" y="1564"/>
                  </a:lnTo>
                  <a:lnTo>
                    <a:pt x="4164" y="1550"/>
                  </a:lnTo>
                  <a:lnTo>
                    <a:pt x="4164" y="1550"/>
                  </a:lnTo>
                  <a:lnTo>
                    <a:pt x="4178" y="1538"/>
                  </a:lnTo>
                  <a:lnTo>
                    <a:pt x="4182" y="1532"/>
                  </a:lnTo>
                  <a:lnTo>
                    <a:pt x="4184" y="1528"/>
                  </a:lnTo>
                  <a:lnTo>
                    <a:pt x="4184" y="1522"/>
                  </a:lnTo>
                  <a:lnTo>
                    <a:pt x="4180" y="1516"/>
                  </a:lnTo>
                  <a:lnTo>
                    <a:pt x="4174" y="1508"/>
                  </a:lnTo>
                  <a:lnTo>
                    <a:pt x="4166" y="1502"/>
                  </a:lnTo>
                  <a:lnTo>
                    <a:pt x="4166" y="1502"/>
                  </a:lnTo>
                  <a:lnTo>
                    <a:pt x="4160" y="1498"/>
                  </a:lnTo>
                  <a:lnTo>
                    <a:pt x="4150" y="1496"/>
                  </a:lnTo>
                  <a:lnTo>
                    <a:pt x="4140" y="1496"/>
                  </a:lnTo>
                  <a:lnTo>
                    <a:pt x="4130" y="1496"/>
                  </a:lnTo>
                  <a:lnTo>
                    <a:pt x="4102" y="1500"/>
                  </a:lnTo>
                  <a:lnTo>
                    <a:pt x="4074" y="1508"/>
                  </a:lnTo>
                  <a:lnTo>
                    <a:pt x="4044" y="1518"/>
                  </a:lnTo>
                  <a:lnTo>
                    <a:pt x="4018" y="1532"/>
                  </a:lnTo>
                  <a:lnTo>
                    <a:pt x="3996" y="1546"/>
                  </a:lnTo>
                  <a:lnTo>
                    <a:pt x="3988" y="1554"/>
                  </a:lnTo>
                  <a:lnTo>
                    <a:pt x="3982" y="1560"/>
                  </a:lnTo>
                  <a:lnTo>
                    <a:pt x="3982" y="1560"/>
                  </a:lnTo>
                  <a:lnTo>
                    <a:pt x="3964" y="1584"/>
                  </a:lnTo>
                  <a:lnTo>
                    <a:pt x="3948" y="1602"/>
                  </a:lnTo>
                  <a:lnTo>
                    <a:pt x="3934" y="1616"/>
                  </a:lnTo>
                  <a:lnTo>
                    <a:pt x="3922" y="1626"/>
                  </a:lnTo>
                  <a:lnTo>
                    <a:pt x="3914" y="1634"/>
                  </a:lnTo>
                  <a:lnTo>
                    <a:pt x="3908" y="1636"/>
                  </a:lnTo>
                  <a:lnTo>
                    <a:pt x="3908" y="1636"/>
                  </a:lnTo>
                  <a:lnTo>
                    <a:pt x="3908" y="1634"/>
                  </a:lnTo>
                  <a:lnTo>
                    <a:pt x="3914" y="1628"/>
                  </a:lnTo>
                  <a:lnTo>
                    <a:pt x="3914" y="1628"/>
                  </a:lnTo>
                  <a:lnTo>
                    <a:pt x="3924" y="1616"/>
                  </a:lnTo>
                  <a:lnTo>
                    <a:pt x="3936" y="1600"/>
                  </a:lnTo>
                  <a:lnTo>
                    <a:pt x="3964" y="1560"/>
                  </a:lnTo>
                  <a:lnTo>
                    <a:pt x="3978" y="1542"/>
                  </a:lnTo>
                  <a:lnTo>
                    <a:pt x="3994" y="1524"/>
                  </a:lnTo>
                  <a:lnTo>
                    <a:pt x="4010" y="1510"/>
                  </a:lnTo>
                  <a:lnTo>
                    <a:pt x="4020" y="1504"/>
                  </a:lnTo>
                  <a:lnTo>
                    <a:pt x="4030" y="1500"/>
                  </a:lnTo>
                  <a:lnTo>
                    <a:pt x="4030" y="1500"/>
                  </a:lnTo>
                  <a:lnTo>
                    <a:pt x="4040" y="1496"/>
                  </a:lnTo>
                  <a:lnTo>
                    <a:pt x="4050" y="1490"/>
                  </a:lnTo>
                  <a:lnTo>
                    <a:pt x="4056" y="1486"/>
                  </a:lnTo>
                  <a:lnTo>
                    <a:pt x="4060" y="1482"/>
                  </a:lnTo>
                  <a:lnTo>
                    <a:pt x="4066" y="1472"/>
                  </a:lnTo>
                  <a:lnTo>
                    <a:pt x="4068" y="1464"/>
                  </a:lnTo>
                  <a:lnTo>
                    <a:pt x="4072" y="1456"/>
                  </a:lnTo>
                  <a:lnTo>
                    <a:pt x="4076" y="1452"/>
                  </a:lnTo>
                  <a:lnTo>
                    <a:pt x="4082" y="1448"/>
                  </a:lnTo>
                  <a:lnTo>
                    <a:pt x="4090" y="1444"/>
                  </a:lnTo>
                  <a:lnTo>
                    <a:pt x="4102" y="1440"/>
                  </a:lnTo>
                  <a:lnTo>
                    <a:pt x="4136" y="1432"/>
                  </a:lnTo>
                  <a:lnTo>
                    <a:pt x="4136" y="1432"/>
                  </a:lnTo>
                  <a:lnTo>
                    <a:pt x="4160" y="1430"/>
                  </a:lnTo>
                  <a:lnTo>
                    <a:pt x="4182" y="1428"/>
                  </a:lnTo>
                  <a:lnTo>
                    <a:pt x="4202" y="1430"/>
                  </a:lnTo>
                  <a:lnTo>
                    <a:pt x="4220" y="1432"/>
                  </a:lnTo>
                  <a:lnTo>
                    <a:pt x="4252" y="1436"/>
                  </a:lnTo>
                  <a:lnTo>
                    <a:pt x="4278" y="1442"/>
                  </a:lnTo>
                  <a:lnTo>
                    <a:pt x="4304" y="1446"/>
                  </a:lnTo>
                  <a:lnTo>
                    <a:pt x="4316" y="1444"/>
                  </a:lnTo>
                  <a:lnTo>
                    <a:pt x="4330" y="1442"/>
                  </a:lnTo>
                  <a:lnTo>
                    <a:pt x="4342" y="1438"/>
                  </a:lnTo>
                  <a:lnTo>
                    <a:pt x="4356" y="1430"/>
                  </a:lnTo>
                  <a:lnTo>
                    <a:pt x="4370" y="1420"/>
                  </a:lnTo>
                  <a:lnTo>
                    <a:pt x="4386" y="1406"/>
                  </a:lnTo>
                  <a:lnTo>
                    <a:pt x="4386" y="1406"/>
                  </a:lnTo>
                  <a:lnTo>
                    <a:pt x="4414" y="1382"/>
                  </a:lnTo>
                  <a:lnTo>
                    <a:pt x="4434" y="1368"/>
                  </a:lnTo>
                  <a:lnTo>
                    <a:pt x="4448" y="1362"/>
                  </a:lnTo>
                  <a:lnTo>
                    <a:pt x="4458" y="1362"/>
                  </a:lnTo>
                  <a:lnTo>
                    <a:pt x="4470" y="1366"/>
                  </a:lnTo>
                  <a:lnTo>
                    <a:pt x="4474" y="1366"/>
                  </a:lnTo>
                  <a:lnTo>
                    <a:pt x="4482" y="1358"/>
                  </a:lnTo>
                  <a:lnTo>
                    <a:pt x="4482" y="1358"/>
                  </a:lnTo>
                  <a:lnTo>
                    <a:pt x="4492" y="1348"/>
                  </a:lnTo>
                  <a:lnTo>
                    <a:pt x="4502" y="1342"/>
                  </a:lnTo>
                  <a:lnTo>
                    <a:pt x="4518" y="1330"/>
                  </a:lnTo>
                  <a:lnTo>
                    <a:pt x="4524" y="1324"/>
                  </a:lnTo>
                  <a:lnTo>
                    <a:pt x="4526" y="1316"/>
                  </a:lnTo>
                  <a:lnTo>
                    <a:pt x="4526" y="1308"/>
                  </a:lnTo>
                  <a:lnTo>
                    <a:pt x="4522" y="1296"/>
                  </a:lnTo>
                  <a:lnTo>
                    <a:pt x="4522" y="1296"/>
                  </a:lnTo>
                  <a:lnTo>
                    <a:pt x="4518" y="1284"/>
                  </a:lnTo>
                  <a:lnTo>
                    <a:pt x="4518" y="1278"/>
                  </a:lnTo>
                  <a:lnTo>
                    <a:pt x="4518" y="1274"/>
                  </a:lnTo>
                  <a:lnTo>
                    <a:pt x="4522" y="1270"/>
                  </a:lnTo>
                  <a:lnTo>
                    <a:pt x="4524" y="1268"/>
                  </a:lnTo>
                  <a:lnTo>
                    <a:pt x="4526" y="1264"/>
                  </a:lnTo>
                  <a:lnTo>
                    <a:pt x="4524" y="1258"/>
                  </a:lnTo>
                  <a:lnTo>
                    <a:pt x="4522" y="1248"/>
                  </a:lnTo>
                  <a:lnTo>
                    <a:pt x="4522" y="1248"/>
                  </a:lnTo>
                  <a:lnTo>
                    <a:pt x="4516" y="1238"/>
                  </a:lnTo>
                  <a:lnTo>
                    <a:pt x="4510" y="1234"/>
                  </a:lnTo>
                  <a:lnTo>
                    <a:pt x="4502" y="1232"/>
                  </a:lnTo>
                  <a:lnTo>
                    <a:pt x="4496" y="1230"/>
                  </a:lnTo>
                  <a:lnTo>
                    <a:pt x="4488" y="1230"/>
                  </a:lnTo>
                  <a:lnTo>
                    <a:pt x="4480" y="1228"/>
                  </a:lnTo>
                  <a:lnTo>
                    <a:pt x="4472" y="1222"/>
                  </a:lnTo>
                  <a:lnTo>
                    <a:pt x="4464" y="1214"/>
                  </a:lnTo>
                  <a:lnTo>
                    <a:pt x="4464" y="1214"/>
                  </a:lnTo>
                  <a:lnTo>
                    <a:pt x="4454" y="1204"/>
                  </a:lnTo>
                  <a:lnTo>
                    <a:pt x="4446" y="1198"/>
                  </a:lnTo>
                  <a:lnTo>
                    <a:pt x="4436" y="1198"/>
                  </a:lnTo>
                  <a:lnTo>
                    <a:pt x="4428" y="1200"/>
                  </a:lnTo>
                  <a:lnTo>
                    <a:pt x="4416" y="1204"/>
                  </a:lnTo>
                  <a:lnTo>
                    <a:pt x="4406" y="1212"/>
                  </a:lnTo>
                  <a:lnTo>
                    <a:pt x="4376" y="1234"/>
                  </a:lnTo>
                  <a:lnTo>
                    <a:pt x="4376" y="1234"/>
                  </a:lnTo>
                  <a:lnTo>
                    <a:pt x="4362" y="1242"/>
                  </a:lnTo>
                  <a:lnTo>
                    <a:pt x="4352" y="1246"/>
                  </a:lnTo>
                  <a:lnTo>
                    <a:pt x="4344" y="1246"/>
                  </a:lnTo>
                  <a:lnTo>
                    <a:pt x="4342" y="1242"/>
                  </a:lnTo>
                  <a:lnTo>
                    <a:pt x="4342" y="1238"/>
                  </a:lnTo>
                  <a:lnTo>
                    <a:pt x="4346" y="1230"/>
                  </a:lnTo>
                  <a:lnTo>
                    <a:pt x="4354" y="1226"/>
                  </a:lnTo>
                  <a:lnTo>
                    <a:pt x="4364" y="1220"/>
                  </a:lnTo>
                  <a:lnTo>
                    <a:pt x="4364" y="1220"/>
                  </a:lnTo>
                  <a:lnTo>
                    <a:pt x="4376" y="1218"/>
                  </a:lnTo>
                  <a:lnTo>
                    <a:pt x="4386" y="1214"/>
                  </a:lnTo>
                  <a:lnTo>
                    <a:pt x="4400" y="1204"/>
                  </a:lnTo>
                  <a:lnTo>
                    <a:pt x="4414" y="1196"/>
                  </a:lnTo>
                  <a:lnTo>
                    <a:pt x="4424" y="1192"/>
                  </a:lnTo>
                  <a:lnTo>
                    <a:pt x="4438" y="1190"/>
                  </a:lnTo>
                  <a:lnTo>
                    <a:pt x="4438" y="1190"/>
                  </a:lnTo>
                  <a:lnTo>
                    <a:pt x="4450" y="1186"/>
                  </a:lnTo>
                  <a:lnTo>
                    <a:pt x="4456" y="1184"/>
                  </a:lnTo>
                  <a:lnTo>
                    <a:pt x="4458" y="1178"/>
                  </a:lnTo>
                  <a:lnTo>
                    <a:pt x="4456" y="1174"/>
                  </a:lnTo>
                  <a:lnTo>
                    <a:pt x="4450" y="1170"/>
                  </a:lnTo>
                  <a:lnTo>
                    <a:pt x="4442" y="1166"/>
                  </a:lnTo>
                  <a:lnTo>
                    <a:pt x="4432" y="1162"/>
                  </a:lnTo>
                  <a:lnTo>
                    <a:pt x="4418" y="1160"/>
                  </a:lnTo>
                  <a:lnTo>
                    <a:pt x="4418" y="1160"/>
                  </a:lnTo>
                  <a:lnTo>
                    <a:pt x="4406" y="1158"/>
                  </a:lnTo>
                  <a:lnTo>
                    <a:pt x="4400" y="1154"/>
                  </a:lnTo>
                  <a:lnTo>
                    <a:pt x="4396" y="1150"/>
                  </a:lnTo>
                  <a:lnTo>
                    <a:pt x="4394" y="1146"/>
                  </a:lnTo>
                  <a:lnTo>
                    <a:pt x="4392" y="1142"/>
                  </a:lnTo>
                  <a:lnTo>
                    <a:pt x="4388" y="1138"/>
                  </a:lnTo>
                  <a:lnTo>
                    <a:pt x="4378" y="1136"/>
                  </a:lnTo>
                  <a:lnTo>
                    <a:pt x="4364" y="1132"/>
                  </a:lnTo>
                  <a:lnTo>
                    <a:pt x="4364" y="1132"/>
                  </a:lnTo>
                  <a:lnTo>
                    <a:pt x="4350" y="1130"/>
                  </a:lnTo>
                  <a:lnTo>
                    <a:pt x="4342" y="1126"/>
                  </a:lnTo>
                  <a:lnTo>
                    <a:pt x="4340" y="1122"/>
                  </a:lnTo>
                  <a:lnTo>
                    <a:pt x="4338" y="1116"/>
                  </a:lnTo>
                  <a:lnTo>
                    <a:pt x="4340" y="1112"/>
                  </a:lnTo>
                  <a:lnTo>
                    <a:pt x="4338" y="1106"/>
                  </a:lnTo>
                  <a:lnTo>
                    <a:pt x="4334" y="1102"/>
                  </a:lnTo>
                  <a:lnTo>
                    <a:pt x="4324" y="1096"/>
                  </a:lnTo>
                  <a:lnTo>
                    <a:pt x="4324" y="1096"/>
                  </a:lnTo>
                  <a:lnTo>
                    <a:pt x="4314" y="1090"/>
                  </a:lnTo>
                  <a:lnTo>
                    <a:pt x="4304" y="1084"/>
                  </a:lnTo>
                  <a:lnTo>
                    <a:pt x="4296" y="1078"/>
                  </a:lnTo>
                  <a:lnTo>
                    <a:pt x="4290" y="1070"/>
                  </a:lnTo>
                  <a:lnTo>
                    <a:pt x="4286" y="1062"/>
                  </a:lnTo>
                  <a:lnTo>
                    <a:pt x="4286" y="1052"/>
                  </a:lnTo>
                  <a:lnTo>
                    <a:pt x="4288" y="1042"/>
                  </a:lnTo>
                  <a:lnTo>
                    <a:pt x="4294" y="1030"/>
                  </a:lnTo>
                  <a:lnTo>
                    <a:pt x="4294" y="1030"/>
                  </a:lnTo>
                  <a:lnTo>
                    <a:pt x="4298" y="1024"/>
                  </a:lnTo>
                  <a:lnTo>
                    <a:pt x="4298" y="1020"/>
                  </a:lnTo>
                  <a:lnTo>
                    <a:pt x="4298" y="1016"/>
                  </a:lnTo>
                  <a:lnTo>
                    <a:pt x="4296" y="1012"/>
                  </a:lnTo>
                  <a:lnTo>
                    <a:pt x="4290" y="1008"/>
                  </a:lnTo>
                  <a:lnTo>
                    <a:pt x="4282" y="1004"/>
                  </a:lnTo>
                  <a:lnTo>
                    <a:pt x="4274" y="1002"/>
                  </a:lnTo>
                  <a:lnTo>
                    <a:pt x="4268" y="998"/>
                  </a:lnTo>
                  <a:lnTo>
                    <a:pt x="4266" y="996"/>
                  </a:lnTo>
                  <a:lnTo>
                    <a:pt x="4266" y="994"/>
                  </a:lnTo>
                  <a:lnTo>
                    <a:pt x="4266" y="990"/>
                  </a:lnTo>
                  <a:lnTo>
                    <a:pt x="4270" y="986"/>
                  </a:lnTo>
                  <a:lnTo>
                    <a:pt x="4270" y="986"/>
                  </a:lnTo>
                  <a:lnTo>
                    <a:pt x="4274" y="978"/>
                  </a:lnTo>
                  <a:lnTo>
                    <a:pt x="4274" y="970"/>
                  </a:lnTo>
                  <a:lnTo>
                    <a:pt x="4270" y="966"/>
                  </a:lnTo>
                  <a:lnTo>
                    <a:pt x="4264" y="960"/>
                  </a:lnTo>
                  <a:lnTo>
                    <a:pt x="4258" y="954"/>
                  </a:lnTo>
                  <a:lnTo>
                    <a:pt x="4252" y="948"/>
                  </a:lnTo>
                  <a:lnTo>
                    <a:pt x="4246" y="940"/>
                  </a:lnTo>
                  <a:lnTo>
                    <a:pt x="4244" y="928"/>
                  </a:lnTo>
                  <a:lnTo>
                    <a:pt x="4244" y="928"/>
                  </a:lnTo>
                  <a:lnTo>
                    <a:pt x="4240" y="912"/>
                  </a:lnTo>
                  <a:lnTo>
                    <a:pt x="4238" y="908"/>
                  </a:lnTo>
                  <a:lnTo>
                    <a:pt x="4236" y="906"/>
                  </a:lnTo>
                  <a:lnTo>
                    <a:pt x="4230" y="902"/>
                  </a:lnTo>
                  <a:lnTo>
                    <a:pt x="4228" y="898"/>
                  </a:lnTo>
                  <a:lnTo>
                    <a:pt x="4226" y="890"/>
                  </a:lnTo>
                  <a:lnTo>
                    <a:pt x="4226" y="890"/>
                  </a:lnTo>
                  <a:lnTo>
                    <a:pt x="4222" y="882"/>
                  </a:lnTo>
                  <a:lnTo>
                    <a:pt x="4218" y="878"/>
                  </a:lnTo>
                  <a:lnTo>
                    <a:pt x="4210" y="872"/>
                  </a:lnTo>
                  <a:lnTo>
                    <a:pt x="4206" y="868"/>
                  </a:lnTo>
                  <a:lnTo>
                    <a:pt x="4200" y="862"/>
                  </a:lnTo>
                  <a:lnTo>
                    <a:pt x="4194" y="852"/>
                  </a:lnTo>
                  <a:lnTo>
                    <a:pt x="4186" y="838"/>
                  </a:lnTo>
                  <a:lnTo>
                    <a:pt x="4186" y="838"/>
                  </a:lnTo>
                  <a:lnTo>
                    <a:pt x="4180" y="824"/>
                  </a:lnTo>
                  <a:lnTo>
                    <a:pt x="4174" y="816"/>
                  </a:lnTo>
                  <a:lnTo>
                    <a:pt x="4168" y="812"/>
                  </a:lnTo>
                  <a:lnTo>
                    <a:pt x="4164" y="812"/>
                  </a:lnTo>
                  <a:lnTo>
                    <a:pt x="4158" y="814"/>
                  </a:lnTo>
                  <a:lnTo>
                    <a:pt x="4154" y="820"/>
                  </a:lnTo>
                  <a:lnTo>
                    <a:pt x="4140" y="836"/>
                  </a:lnTo>
                  <a:lnTo>
                    <a:pt x="4140" y="836"/>
                  </a:lnTo>
                  <a:lnTo>
                    <a:pt x="4132" y="848"/>
                  </a:lnTo>
                  <a:lnTo>
                    <a:pt x="4128" y="860"/>
                  </a:lnTo>
                  <a:lnTo>
                    <a:pt x="4124" y="884"/>
                  </a:lnTo>
                  <a:lnTo>
                    <a:pt x="4120" y="896"/>
                  </a:lnTo>
                  <a:lnTo>
                    <a:pt x="4116" y="904"/>
                  </a:lnTo>
                  <a:lnTo>
                    <a:pt x="4114" y="906"/>
                  </a:lnTo>
                  <a:lnTo>
                    <a:pt x="4110" y="908"/>
                  </a:lnTo>
                  <a:lnTo>
                    <a:pt x="4106" y="908"/>
                  </a:lnTo>
                  <a:lnTo>
                    <a:pt x="4100" y="906"/>
                  </a:lnTo>
                  <a:lnTo>
                    <a:pt x="4100" y="906"/>
                  </a:lnTo>
                  <a:lnTo>
                    <a:pt x="4090" y="904"/>
                  </a:lnTo>
                  <a:lnTo>
                    <a:pt x="4086" y="906"/>
                  </a:lnTo>
                  <a:lnTo>
                    <a:pt x="4084" y="908"/>
                  </a:lnTo>
                  <a:lnTo>
                    <a:pt x="4084" y="912"/>
                  </a:lnTo>
                  <a:lnTo>
                    <a:pt x="4082" y="916"/>
                  </a:lnTo>
                  <a:lnTo>
                    <a:pt x="4080" y="922"/>
                  </a:lnTo>
                  <a:lnTo>
                    <a:pt x="4074" y="928"/>
                  </a:lnTo>
                  <a:lnTo>
                    <a:pt x="4060" y="934"/>
                  </a:lnTo>
                  <a:lnTo>
                    <a:pt x="4060" y="934"/>
                  </a:lnTo>
                  <a:lnTo>
                    <a:pt x="4048" y="936"/>
                  </a:lnTo>
                  <a:lnTo>
                    <a:pt x="4038" y="934"/>
                  </a:lnTo>
                  <a:lnTo>
                    <a:pt x="4030" y="930"/>
                  </a:lnTo>
                  <a:lnTo>
                    <a:pt x="4024" y="922"/>
                  </a:lnTo>
                  <a:lnTo>
                    <a:pt x="4018" y="914"/>
                  </a:lnTo>
                  <a:lnTo>
                    <a:pt x="4010" y="908"/>
                  </a:lnTo>
                  <a:lnTo>
                    <a:pt x="4002" y="902"/>
                  </a:lnTo>
                  <a:lnTo>
                    <a:pt x="3988" y="900"/>
                  </a:lnTo>
                  <a:lnTo>
                    <a:pt x="3988" y="900"/>
                  </a:lnTo>
                  <a:lnTo>
                    <a:pt x="3976" y="900"/>
                  </a:lnTo>
                  <a:lnTo>
                    <a:pt x="3972" y="900"/>
                  </a:lnTo>
                  <a:lnTo>
                    <a:pt x="3970" y="896"/>
                  </a:lnTo>
                  <a:lnTo>
                    <a:pt x="3972" y="892"/>
                  </a:lnTo>
                  <a:lnTo>
                    <a:pt x="3974" y="888"/>
                  </a:lnTo>
                  <a:lnTo>
                    <a:pt x="3976" y="884"/>
                  </a:lnTo>
                  <a:lnTo>
                    <a:pt x="3974" y="880"/>
                  </a:lnTo>
                  <a:lnTo>
                    <a:pt x="3968" y="874"/>
                  </a:lnTo>
                  <a:lnTo>
                    <a:pt x="3968" y="874"/>
                  </a:lnTo>
                  <a:lnTo>
                    <a:pt x="3962" y="870"/>
                  </a:lnTo>
                  <a:lnTo>
                    <a:pt x="3960" y="866"/>
                  </a:lnTo>
                  <a:lnTo>
                    <a:pt x="3962" y="864"/>
                  </a:lnTo>
                  <a:lnTo>
                    <a:pt x="3964" y="860"/>
                  </a:lnTo>
                  <a:lnTo>
                    <a:pt x="3966" y="856"/>
                  </a:lnTo>
                  <a:lnTo>
                    <a:pt x="3968" y="850"/>
                  </a:lnTo>
                  <a:lnTo>
                    <a:pt x="3968" y="844"/>
                  </a:lnTo>
                  <a:lnTo>
                    <a:pt x="3964" y="836"/>
                  </a:lnTo>
                  <a:lnTo>
                    <a:pt x="3964" y="836"/>
                  </a:lnTo>
                  <a:lnTo>
                    <a:pt x="3960" y="824"/>
                  </a:lnTo>
                  <a:lnTo>
                    <a:pt x="3958" y="814"/>
                  </a:lnTo>
                  <a:lnTo>
                    <a:pt x="3962" y="802"/>
                  </a:lnTo>
                  <a:lnTo>
                    <a:pt x="3966" y="794"/>
                  </a:lnTo>
                  <a:lnTo>
                    <a:pt x="3974" y="776"/>
                  </a:lnTo>
                  <a:lnTo>
                    <a:pt x="3974" y="770"/>
                  </a:lnTo>
                  <a:lnTo>
                    <a:pt x="3972" y="764"/>
                  </a:lnTo>
                  <a:lnTo>
                    <a:pt x="3972" y="764"/>
                  </a:lnTo>
                  <a:lnTo>
                    <a:pt x="3968" y="758"/>
                  </a:lnTo>
                  <a:lnTo>
                    <a:pt x="3964" y="758"/>
                  </a:lnTo>
                  <a:lnTo>
                    <a:pt x="3960" y="760"/>
                  </a:lnTo>
                  <a:lnTo>
                    <a:pt x="3958" y="764"/>
                  </a:lnTo>
                  <a:lnTo>
                    <a:pt x="3954" y="770"/>
                  </a:lnTo>
                  <a:lnTo>
                    <a:pt x="3952" y="772"/>
                  </a:lnTo>
                  <a:lnTo>
                    <a:pt x="3950" y="770"/>
                  </a:lnTo>
                  <a:lnTo>
                    <a:pt x="3950" y="770"/>
                  </a:lnTo>
                  <a:lnTo>
                    <a:pt x="3944" y="766"/>
                  </a:lnTo>
                  <a:lnTo>
                    <a:pt x="3936" y="762"/>
                  </a:lnTo>
                  <a:lnTo>
                    <a:pt x="3914" y="756"/>
                  </a:lnTo>
                  <a:lnTo>
                    <a:pt x="3902" y="752"/>
                  </a:lnTo>
                  <a:lnTo>
                    <a:pt x="3894" y="748"/>
                  </a:lnTo>
                  <a:lnTo>
                    <a:pt x="3888" y="742"/>
                  </a:lnTo>
                  <a:lnTo>
                    <a:pt x="3886" y="740"/>
                  </a:lnTo>
                  <a:lnTo>
                    <a:pt x="3886" y="736"/>
                  </a:lnTo>
                  <a:lnTo>
                    <a:pt x="3886" y="736"/>
                  </a:lnTo>
                  <a:lnTo>
                    <a:pt x="3886" y="728"/>
                  </a:lnTo>
                  <a:lnTo>
                    <a:pt x="3882" y="722"/>
                  </a:lnTo>
                  <a:lnTo>
                    <a:pt x="3878" y="716"/>
                  </a:lnTo>
                  <a:lnTo>
                    <a:pt x="3870" y="710"/>
                  </a:lnTo>
                  <a:lnTo>
                    <a:pt x="3826" y="680"/>
                  </a:lnTo>
                  <a:lnTo>
                    <a:pt x="3826" y="680"/>
                  </a:lnTo>
                  <a:lnTo>
                    <a:pt x="3806" y="668"/>
                  </a:lnTo>
                  <a:lnTo>
                    <a:pt x="3800" y="668"/>
                  </a:lnTo>
                  <a:lnTo>
                    <a:pt x="3796" y="666"/>
                  </a:lnTo>
                  <a:lnTo>
                    <a:pt x="3790" y="668"/>
                  </a:lnTo>
                  <a:lnTo>
                    <a:pt x="3788" y="670"/>
                  </a:lnTo>
                  <a:lnTo>
                    <a:pt x="3780" y="678"/>
                  </a:lnTo>
                  <a:lnTo>
                    <a:pt x="3774" y="680"/>
                  </a:lnTo>
                  <a:lnTo>
                    <a:pt x="3768" y="684"/>
                  </a:lnTo>
                  <a:lnTo>
                    <a:pt x="3760" y="684"/>
                  </a:lnTo>
                  <a:lnTo>
                    <a:pt x="3750" y="686"/>
                  </a:lnTo>
                  <a:lnTo>
                    <a:pt x="3736" y="684"/>
                  </a:lnTo>
                  <a:lnTo>
                    <a:pt x="3720" y="680"/>
                  </a:lnTo>
                  <a:lnTo>
                    <a:pt x="3700" y="674"/>
                  </a:lnTo>
                  <a:lnTo>
                    <a:pt x="3676" y="664"/>
                  </a:lnTo>
                  <a:lnTo>
                    <a:pt x="3676" y="664"/>
                  </a:lnTo>
                  <a:lnTo>
                    <a:pt x="3666" y="662"/>
                  </a:lnTo>
                  <a:lnTo>
                    <a:pt x="3656" y="660"/>
                  </a:lnTo>
                  <a:lnTo>
                    <a:pt x="3648" y="660"/>
                  </a:lnTo>
                  <a:lnTo>
                    <a:pt x="3642" y="662"/>
                  </a:lnTo>
                  <a:lnTo>
                    <a:pt x="3636" y="664"/>
                  </a:lnTo>
                  <a:lnTo>
                    <a:pt x="3632" y="668"/>
                  </a:lnTo>
                  <a:lnTo>
                    <a:pt x="3626" y="678"/>
                  </a:lnTo>
                  <a:lnTo>
                    <a:pt x="3622" y="690"/>
                  </a:lnTo>
                  <a:lnTo>
                    <a:pt x="3622" y="702"/>
                  </a:lnTo>
                  <a:lnTo>
                    <a:pt x="3626" y="712"/>
                  </a:lnTo>
                  <a:lnTo>
                    <a:pt x="3630" y="720"/>
                  </a:lnTo>
                  <a:lnTo>
                    <a:pt x="3630" y="720"/>
                  </a:lnTo>
                  <a:lnTo>
                    <a:pt x="3634" y="726"/>
                  </a:lnTo>
                  <a:lnTo>
                    <a:pt x="3636" y="732"/>
                  </a:lnTo>
                  <a:lnTo>
                    <a:pt x="3638" y="738"/>
                  </a:lnTo>
                  <a:lnTo>
                    <a:pt x="3638" y="746"/>
                  </a:lnTo>
                  <a:lnTo>
                    <a:pt x="3634" y="760"/>
                  </a:lnTo>
                  <a:lnTo>
                    <a:pt x="3626" y="772"/>
                  </a:lnTo>
                  <a:lnTo>
                    <a:pt x="3626" y="772"/>
                  </a:lnTo>
                  <a:lnTo>
                    <a:pt x="3622" y="776"/>
                  </a:lnTo>
                  <a:lnTo>
                    <a:pt x="3622" y="780"/>
                  </a:lnTo>
                  <a:lnTo>
                    <a:pt x="3624" y="782"/>
                  </a:lnTo>
                  <a:lnTo>
                    <a:pt x="3626" y="786"/>
                  </a:lnTo>
                  <a:lnTo>
                    <a:pt x="3634" y="794"/>
                  </a:lnTo>
                  <a:lnTo>
                    <a:pt x="3640" y="802"/>
                  </a:lnTo>
                  <a:lnTo>
                    <a:pt x="3644" y="814"/>
                  </a:lnTo>
                  <a:lnTo>
                    <a:pt x="3644" y="814"/>
                  </a:lnTo>
                  <a:lnTo>
                    <a:pt x="3648" y="824"/>
                  </a:lnTo>
                  <a:lnTo>
                    <a:pt x="3650" y="832"/>
                  </a:lnTo>
                  <a:lnTo>
                    <a:pt x="3650" y="840"/>
                  </a:lnTo>
                  <a:lnTo>
                    <a:pt x="3648" y="844"/>
                  </a:lnTo>
                  <a:lnTo>
                    <a:pt x="3642" y="854"/>
                  </a:lnTo>
                  <a:lnTo>
                    <a:pt x="3636" y="870"/>
                  </a:lnTo>
                  <a:lnTo>
                    <a:pt x="3636" y="870"/>
                  </a:lnTo>
                  <a:lnTo>
                    <a:pt x="3634" y="878"/>
                  </a:lnTo>
                  <a:lnTo>
                    <a:pt x="3630" y="882"/>
                  </a:lnTo>
                  <a:lnTo>
                    <a:pt x="3620" y="888"/>
                  </a:lnTo>
                  <a:lnTo>
                    <a:pt x="3616" y="890"/>
                  </a:lnTo>
                  <a:lnTo>
                    <a:pt x="3612" y="894"/>
                  </a:lnTo>
                  <a:lnTo>
                    <a:pt x="3610" y="900"/>
                  </a:lnTo>
                  <a:lnTo>
                    <a:pt x="3606" y="910"/>
                  </a:lnTo>
                  <a:lnTo>
                    <a:pt x="3606" y="910"/>
                  </a:lnTo>
                  <a:lnTo>
                    <a:pt x="3606" y="916"/>
                  </a:lnTo>
                  <a:lnTo>
                    <a:pt x="3608" y="920"/>
                  </a:lnTo>
                  <a:lnTo>
                    <a:pt x="3614" y="926"/>
                  </a:lnTo>
                  <a:lnTo>
                    <a:pt x="3622" y="932"/>
                  </a:lnTo>
                  <a:lnTo>
                    <a:pt x="3634" y="940"/>
                  </a:lnTo>
                  <a:lnTo>
                    <a:pt x="3648" y="950"/>
                  </a:lnTo>
                  <a:lnTo>
                    <a:pt x="3660" y="964"/>
                  </a:lnTo>
                  <a:lnTo>
                    <a:pt x="3666" y="972"/>
                  </a:lnTo>
                  <a:lnTo>
                    <a:pt x="3672" y="984"/>
                  </a:lnTo>
                  <a:lnTo>
                    <a:pt x="3678" y="996"/>
                  </a:lnTo>
                  <a:lnTo>
                    <a:pt x="3684" y="1010"/>
                  </a:lnTo>
                  <a:lnTo>
                    <a:pt x="3684" y="1010"/>
                  </a:lnTo>
                  <a:lnTo>
                    <a:pt x="3686" y="1026"/>
                  </a:lnTo>
                  <a:lnTo>
                    <a:pt x="3688" y="1040"/>
                  </a:lnTo>
                  <a:lnTo>
                    <a:pt x="3688" y="1052"/>
                  </a:lnTo>
                  <a:lnTo>
                    <a:pt x="3684" y="1066"/>
                  </a:lnTo>
                  <a:lnTo>
                    <a:pt x="3680" y="1078"/>
                  </a:lnTo>
                  <a:lnTo>
                    <a:pt x="3674" y="1088"/>
                  </a:lnTo>
                  <a:lnTo>
                    <a:pt x="3668" y="1100"/>
                  </a:lnTo>
                  <a:lnTo>
                    <a:pt x="3660" y="1108"/>
                  </a:lnTo>
                  <a:lnTo>
                    <a:pt x="3642" y="1126"/>
                  </a:lnTo>
                  <a:lnTo>
                    <a:pt x="3624" y="1140"/>
                  </a:lnTo>
                  <a:lnTo>
                    <a:pt x="3604" y="1150"/>
                  </a:lnTo>
                  <a:lnTo>
                    <a:pt x="3584" y="1158"/>
                  </a:lnTo>
                  <a:lnTo>
                    <a:pt x="3584" y="1158"/>
                  </a:lnTo>
                  <a:lnTo>
                    <a:pt x="3570" y="1166"/>
                  </a:lnTo>
                  <a:lnTo>
                    <a:pt x="3562" y="1172"/>
                  </a:lnTo>
                  <a:lnTo>
                    <a:pt x="3562" y="1174"/>
                  </a:lnTo>
                  <a:lnTo>
                    <a:pt x="3562" y="1176"/>
                  </a:lnTo>
                  <a:lnTo>
                    <a:pt x="3566" y="1184"/>
                  </a:lnTo>
                  <a:lnTo>
                    <a:pt x="3572" y="1190"/>
                  </a:lnTo>
                  <a:lnTo>
                    <a:pt x="3578" y="1200"/>
                  </a:lnTo>
                  <a:lnTo>
                    <a:pt x="3582" y="1212"/>
                  </a:lnTo>
                  <a:lnTo>
                    <a:pt x="3584" y="1220"/>
                  </a:lnTo>
                  <a:lnTo>
                    <a:pt x="3584" y="1228"/>
                  </a:lnTo>
                  <a:lnTo>
                    <a:pt x="3584" y="1228"/>
                  </a:lnTo>
                  <a:lnTo>
                    <a:pt x="3586" y="1244"/>
                  </a:lnTo>
                  <a:lnTo>
                    <a:pt x="3588" y="1260"/>
                  </a:lnTo>
                  <a:lnTo>
                    <a:pt x="3598" y="1290"/>
                  </a:lnTo>
                  <a:lnTo>
                    <a:pt x="3602" y="1302"/>
                  </a:lnTo>
                  <a:lnTo>
                    <a:pt x="3604" y="1314"/>
                  </a:lnTo>
                  <a:lnTo>
                    <a:pt x="3604" y="1324"/>
                  </a:lnTo>
                  <a:lnTo>
                    <a:pt x="3600" y="1328"/>
                  </a:lnTo>
                  <a:lnTo>
                    <a:pt x="3598" y="1330"/>
                  </a:lnTo>
                  <a:lnTo>
                    <a:pt x="3598" y="1330"/>
                  </a:lnTo>
                  <a:lnTo>
                    <a:pt x="3594" y="1334"/>
                  </a:lnTo>
                  <a:lnTo>
                    <a:pt x="3592" y="1336"/>
                  </a:lnTo>
                  <a:lnTo>
                    <a:pt x="3590" y="1344"/>
                  </a:lnTo>
                  <a:lnTo>
                    <a:pt x="3592" y="1352"/>
                  </a:lnTo>
                  <a:lnTo>
                    <a:pt x="3594" y="1358"/>
                  </a:lnTo>
                  <a:lnTo>
                    <a:pt x="3596" y="1362"/>
                  </a:lnTo>
                  <a:lnTo>
                    <a:pt x="3594" y="1366"/>
                  </a:lnTo>
                  <a:lnTo>
                    <a:pt x="3590" y="1364"/>
                  </a:lnTo>
                  <a:lnTo>
                    <a:pt x="3580" y="1358"/>
                  </a:lnTo>
                  <a:lnTo>
                    <a:pt x="3580" y="1358"/>
                  </a:lnTo>
                  <a:lnTo>
                    <a:pt x="3570" y="1354"/>
                  </a:lnTo>
                  <a:lnTo>
                    <a:pt x="3568" y="1354"/>
                  </a:lnTo>
                  <a:lnTo>
                    <a:pt x="3566" y="1356"/>
                  </a:lnTo>
                  <a:lnTo>
                    <a:pt x="3562" y="1362"/>
                  </a:lnTo>
                  <a:lnTo>
                    <a:pt x="3562" y="1370"/>
                  </a:lnTo>
                  <a:lnTo>
                    <a:pt x="3562" y="1376"/>
                  </a:lnTo>
                  <a:lnTo>
                    <a:pt x="3560" y="1382"/>
                  </a:lnTo>
                  <a:lnTo>
                    <a:pt x="3558" y="1384"/>
                  </a:lnTo>
                  <a:lnTo>
                    <a:pt x="3554" y="1384"/>
                  </a:lnTo>
                  <a:lnTo>
                    <a:pt x="3546" y="1380"/>
                  </a:lnTo>
                  <a:lnTo>
                    <a:pt x="3546" y="1380"/>
                  </a:lnTo>
                  <a:lnTo>
                    <a:pt x="3536" y="1372"/>
                  </a:lnTo>
                  <a:lnTo>
                    <a:pt x="3530" y="1366"/>
                  </a:lnTo>
                  <a:lnTo>
                    <a:pt x="3522" y="1352"/>
                  </a:lnTo>
                  <a:lnTo>
                    <a:pt x="3516" y="1342"/>
                  </a:lnTo>
                  <a:lnTo>
                    <a:pt x="3508" y="1332"/>
                  </a:lnTo>
                  <a:lnTo>
                    <a:pt x="3494" y="1316"/>
                  </a:lnTo>
                  <a:lnTo>
                    <a:pt x="3474" y="1298"/>
                  </a:lnTo>
                  <a:lnTo>
                    <a:pt x="3474" y="1298"/>
                  </a:lnTo>
                  <a:lnTo>
                    <a:pt x="3464" y="1286"/>
                  </a:lnTo>
                  <a:lnTo>
                    <a:pt x="3458" y="1276"/>
                  </a:lnTo>
                  <a:lnTo>
                    <a:pt x="3456" y="1266"/>
                  </a:lnTo>
                  <a:lnTo>
                    <a:pt x="3456" y="1254"/>
                  </a:lnTo>
                  <a:lnTo>
                    <a:pt x="3456" y="1234"/>
                  </a:lnTo>
                  <a:lnTo>
                    <a:pt x="3456" y="1222"/>
                  </a:lnTo>
                  <a:lnTo>
                    <a:pt x="3454" y="1210"/>
                  </a:lnTo>
                  <a:lnTo>
                    <a:pt x="3454" y="1210"/>
                  </a:lnTo>
                  <a:lnTo>
                    <a:pt x="3450" y="1194"/>
                  </a:lnTo>
                  <a:lnTo>
                    <a:pt x="3450" y="1182"/>
                  </a:lnTo>
                  <a:lnTo>
                    <a:pt x="3454" y="1172"/>
                  </a:lnTo>
                  <a:lnTo>
                    <a:pt x="3456" y="1162"/>
                  </a:lnTo>
                  <a:lnTo>
                    <a:pt x="3458" y="1154"/>
                  </a:lnTo>
                  <a:lnTo>
                    <a:pt x="3456" y="1148"/>
                  </a:lnTo>
                  <a:lnTo>
                    <a:pt x="3452" y="1142"/>
                  </a:lnTo>
                  <a:lnTo>
                    <a:pt x="3440" y="1138"/>
                  </a:lnTo>
                  <a:lnTo>
                    <a:pt x="3440" y="1138"/>
                  </a:lnTo>
                  <a:lnTo>
                    <a:pt x="3414" y="1134"/>
                  </a:lnTo>
                  <a:lnTo>
                    <a:pt x="3394" y="1130"/>
                  </a:lnTo>
                  <a:lnTo>
                    <a:pt x="3378" y="1130"/>
                  </a:lnTo>
                  <a:lnTo>
                    <a:pt x="3368" y="1130"/>
                  </a:lnTo>
                  <a:lnTo>
                    <a:pt x="3354" y="1132"/>
                  </a:lnTo>
                  <a:lnTo>
                    <a:pt x="3346" y="1132"/>
                  </a:lnTo>
                  <a:lnTo>
                    <a:pt x="3340" y="1130"/>
                  </a:lnTo>
                  <a:lnTo>
                    <a:pt x="3340" y="1130"/>
                  </a:lnTo>
                  <a:lnTo>
                    <a:pt x="3334" y="1128"/>
                  </a:lnTo>
                  <a:lnTo>
                    <a:pt x="3330" y="1124"/>
                  </a:lnTo>
                  <a:lnTo>
                    <a:pt x="3322" y="1116"/>
                  </a:lnTo>
                  <a:lnTo>
                    <a:pt x="3316" y="1110"/>
                  </a:lnTo>
                  <a:lnTo>
                    <a:pt x="3306" y="1104"/>
                  </a:lnTo>
                  <a:lnTo>
                    <a:pt x="3290" y="1098"/>
                  </a:lnTo>
                  <a:lnTo>
                    <a:pt x="3268" y="1092"/>
                  </a:lnTo>
                  <a:lnTo>
                    <a:pt x="3268" y="1092"/>
                  </a:lnTo>
                  <a:lnTo>
                    <a:pt x="3246" y="1084"/>
                  </a:lnTo>
                  <a:lnTo>
                    <a:pt x="3236" y="1078"/>
                  </a:lnTo>
                  <a:lnTo>
                    <a:pt x="3232" y="1072"/>
                  </a:lnTo>
                  <a:lnTo>
                    <a:pt x="3230" y="1066"/>
                  </a:lnTo>
                  <a:lnTo>
                    <a:pt x="3226" y="1058"/>
                  </a:lnTo>
                  <a:lnTo>
                    <a:pt x="3216" y="1048"/>
                  </a:lnTo>
                  <a:lnTo>
                    <a:pt x="3198" y="1036"/>
                  </a:lnTo>
                  <a:lnTo>
                    <a:pt x="3166" y="1022"/>
                  </a:lnTo>
                  <a:lnTo>
                    <a:pt x="3166" y="1022"/>
                  </a:lnTo>
                  <a:lnTo>
                    <a:pt x="3146" y="1016"/>
                  </a:lnTo>
                  <a:lnTo>
                    <a:pt x="3130" y="1012"/>
                  </a:lnTo>
                  <a:lnTo>
                    <a:pt x="3114" y="1010"/>
                  </a:lnTo>
                  <a:lnTo>
                    <a:pt x="3102" y="1010"/>
                  </a:lnTo>
                  <a:lnTo>
                    <a:pt x="3090" y="1012"/>
                  </a:lnTo>
                  <a:lnTo>
                    <a:pt x="3080" y="1014"/>
                  </a:lnTo>
                  <a:lnTo>
                    <a:pt x="3064" y="1020"/>
                  </a:lnTo>
                  <a:lnTo>
                    <a:pt x="3052" y="1026"/>
                  </a:lnTo>
                  <a:lnTo>
                    <a:pt x="3046" y="1028"/>
                  </a:lnTo>
                  <a:lnTo>
                    <a:pt x="3044" y="1026"/>
                  </a:lnTo>
                  <a:lnTo>
                    <a:pt x="3042" y="1022"/>
                  </a:lnTo>
                  <a:lnTo>
                    <a:pt x="3040" y="1008"/>
                  </a:lnTo>
                  <a:lnTo>
                    <a:pt x="3040" y="1008"/>
                  </a:lnTo>
                  <a:lnTo>
                    <a:pt x="3040" y="992"/>
                  </a:lnTo>
                  <a:lnTo>
                    <a:pt x="3038" y="978"/>
                  </a:lnTo>
                  <a:lnTo>
                    <a:pt x="3032" y="962"/>
                  </a:lnTo>
                  <a:lnTo>
                    <a:pt x="3026" y="948"/>
                  </a:lnTo>
                  <a:lnTo>
                    <a:pt x="3024" y="938"/>
                  </a:lnTo>
                  <a:lnTo>
                    <a:pt x="3020" y="928"/>
                  </a:lnTo>
                  <a:lnTo>
                    <a:pt x="3020" y="928"/>
                  </a:lnTo>
                  <a:lnTo>
                    <a:pt x="3018" y="922"/>
                  </a:lnTo>
                  <a:lnTo>
                    <a:pt x="3016" y="918"/>
                  </a:lnTo>
                  <a:lnTo>
                    <a:pt x="3012" y="914"/>
                  </a:lnTo>
                  <a:lnTo>
                    <a:pt x="3008" y="914"/>
                  </a:lnTo>
                  <a:lnTo>
                    <a:pt x="2998" y="912"/>
                  </a:lnTo>
                  <a:lnTo>
                    <a:pt x="2986" y="912"/>
                  </a:lnTo>
                  <a:lnTo>
                    <a:pt x="2974" y="910"/>
                  </a:lnTo>
                  <a:lnTo>
                    <a:pt x="2968" y="908"/>
                  </a:lnTo>
                  <a:lnTo>
                    <a:pt x="2962" y="904"/>
                  </a:lnTo>
                  <a:lnTo>
                    <a:pt x="2958" y="898"/>
                  </a:lnTo>
                  <a:lnTo>
                    <a:pt x="2954" y="890"/>
                  </a:lnTo>
                  <a:lnTo>
                    <a:pt x="2950" y="882"/>
                  </a:lnTo>
                  <a:lnTo>
                    <a:pt x="2948" y="868"/>
                  </a:lnTo>
                  <a:lnTo>
                    <a:pt x="2948" y="868"/>
                  </a:lnTo>
                  <a:lnTo>
                    <a:pt x="2948" y="854"/>
                  </a:lnTo>
                  <a:lnTo>
                    <a:pt x="2948" y="840"/>
                  </a:lnTo>
                  <a:lnTo>
                    <a:pt x="2952" y="824"/>
                  </a:lnTo>
                  <a:lnTo>
                    <a:pt x="2956" y="808"/>
                  </a:lnTo>
                  <a:lnTo>
                    <a:pt x="2968" y="778"/>
                  </a:lnTo>
                  <a:lnTo>
                    <a:pt x="2982" y="750"/>
                  </a:lnTo>
                  <a:lnTo>
                    <a:pt x="2998" y="724"/>
                  </a:lnTo>
                  <a:lnTo>
                    <a:pt x="3014" y="706"/>
                  </a:lnTo>
                  <a:lnTo>
                    <a:pt x="3026" y="692"/>
                  </a:lnTo>
                  <a:lnTo>
                    <a:pt x="3030" y="690"/>
                  </a:lnTo>
                  <a:lnTo>
                    <a:pt x="3034" y="690"/>
                  </a:lnTo>
                  <a:lnTo>
                    <a:pt x="3034" y="690"/>
                  </a:lnTo>
                  <a:lnTo>
                    <a:pt x="3038" y="688"/>
                  </a:lnTo>
                  <a:lnTo>
                    <a:pt x="3042" y="684"/>
                  </a:lnTo>
                  <a:lnTo>
                    <a:pt x="3044" y="670"/>
                  </a:lnTo>
                  <a:lnTo>
                    <a:pt x="3048" y="662"/>
                  </a:lnTo>
                  <a:lnTo>
                    <a:pt x="3052" y="654"/>
                  </a:lnTo>
                  <a:lnTo>
                    <a:pt x="3060" y="648"/>
                  </a:lnTo>
                  <a:lnTo>
                    <a:pt x="3070" y="646"/>
                  </a:lnTo>
                  <a:lnTo>
                    <a:pt x="3070" y="646"/>
                  </a:lnTo>
                  <a:lnTo>
                    <a:pt x="3096" y="644"/>
                  </a:lnTo>
                  <a:lnTo>
                    <a:pt x="3106" y="640"/>
                  </a:lnTo>
                  <a:lnTo>
                    <a:pt x="3116" y="636"/>
                  </a:lnTo>
                  <a:lnTo>
                    <a:pt x="3120" y="630"/>
                  </a:lnTo>
                  <a:lnTo>
                    <a:pt x="3120" y="624"/>
                  </a:lnTo>
                  <a:lnTo>
                    <a:pt x="3116" y="614"/>
                  </a:lnTo>
                  <a:lnTo>
                    <a:pt x="3106" y="604"/>
                  </a:lnTo>
                  <a:lnTo>
                    <a:pt x="3106" y="604"/>
                  </a:lnTo>
                  <a:lnTo>
                    <a:pt x="3098" y="596"/>
                  </a:lnTo>
                  <a:lnTo>
                    <a:pt x="3098" y="594"/>
                  </a:lnTo>
                  <a:lnTo>
                    <a:pt x="3098" y="592"/>
                  </a:lnTo>
                  <a:lnTo>
                    <a:pt x="3104" y="590"/>
                  </a:lnTo>
                  <a:lnTo>
                    <a:pt x="3112" y="590"/>
                  </a:lnTo>
                  <a:lnTo>
                    <a:pt x="3124" y="590"/>
                  </a:lnTo>
                  <a:lnTo>
                    <a:pt x="3136" y="586"/>
                  </a:lnTo>
                  <a:lnTo>
                    <a:pt x="3140" y="584"/>
                  </a:lnTo>
                  <a:lnTo>
                    <a:pt x="3144" y="580"/>
                  </a:lnTo>
                  <a:lnTo>
                    <a:pt x="3148" y="576"/>
                  </a:lnTo>
                  <a:lnTo>
                    <a:pt x="3150" y="568"/>
                  </a:lnTo>
                  <a:lnTo>
                    <a:pt x="3150" y="568"/>
                  </a:lnTo>
                  <a:lnTo>
                    <a:pt x="3152" y="562"/>
                  </a:lnTo>
                  <a:lnTo>
                    <a:pt x="3154" y="558"/>
                  </a:lnTo>
                  <a:lnTo>
                    <a:pt x="3156" y="556"/>
                  </a:lnTo>
                  <a:lnTo>
                    <a:pt x="3158" y="556"/>
                  </a:lnTo>
                  <a:lnTo>
                    <a:pt x="3166" y="560"/>
                  </a:lnTo>
                  <a:lnTo>
                    <a:pt x="3176" y="566"/>
                  </a:lnTo>
                  <a:lnTo>
                    <a:pt x="3188" y="570"/>
                  </a:lnTo>
                  <a:lnTo>
                    <a:pt x="3194" y="572"/>
                  </a:lnTo>
                  <a:lnTo>
                    <a:pt x="3200" y="570"/>
                  </a:lnTo>
                  <a:lnTo>
                    <a:pt x="3206" y="568"/>
                  </a:lnTo>
                  <a:lnTo>
                    <a:pt x="3214" y="562"/>
                  </a:lnTo>
                  <a:lnTo>
                    <a:pt x="3220" y="554"/>
                  </a:lnTo>
                  <a:lnTo>
                    <a:pt x="3228" y="542"/>
                  </a:lnTo>
                  <a:lnTo>
                    <a:pt x="3228" y="542"/>
                  </a:lnTo>
                  <a:lnTo>
                    <a:pt x="3242" y="520"/>
                  </a:lnTo>
                  <a:lnTo>
                    <a:pt x="3252" y="506"/>
                  </a:lnTo>
                  <a:lnTo>
                    <a:pt x="3258" y="496"/>
                  </a:lnTo>
                  <a:lnTo>
                    <a:pt x="3260" y="492"/>
                  </a:lnTo>
                  <a:lnTo>
                    <a:pt x="3258" y="490"/>
                  </a:lnTo>
                  <a:lnTo>
                    <a:pt x="3256" y="488"/>
                  </a:lnTo>
                  <a:lnTo>
                    <a:pt x="3244" y="486"/>
                  </a:lnTo>
                  <a:lnTo>
                    <a:pt x="3228" y="484"/>
                  </a:lnTo>
                  <a:lnTo>
                    <a:pt x="3204" y="478"/>
                  </a:lnTo>
                  <a:lnTo>
                    <a:pt x="3204" y="478"/>
                  </a:lnTo>
                  <a:lnTo>
                    <a:pt x="3186" y="474"/>
                  </a:lnTo>
                  <a:lnTo>
                    <a:pt x="3176" y="470"/>
                  </a:lnTo>
                  <a:lnTo>
                    <a:pt x="3170" y="464"/>
                  </a:lnTo>
                  <a:lnTo>
                    <a:pt x="3164" y="460"/>
                  </a:lnTo>
                  <a:lnTo>
                    <a:pt x="3154" y="450"/>
                  </a:lnTo>
                  <a:lnTo>
                    <a:pt x="3144" y="444"/>
                  </a:lnTo>
                  <a:lnTo>
                    <a:pt x="3132" y="438"/>
                  </a:lnTo>
                  <a:lnTo>
                    <a:pt x="3132" y="438"/>
                  </a:lnTo>
                  <a:lnTo>
                    <a:pt x="3140" y="438"/>
                  </a:lnTo>
                  <a:lnTo>
                    <a:pt x="3148" y="438"/>
                  </a:lnTo>
                  <a:lnTo>
                    <a:pt x="3158" y="440"/>
                  </a:lnTo>
                  <a:lnTo>
                    <a:pt x="3166" y="442"/>
                  </a:lnTo>
                  <a:lnTo>
                    <a:pt x="3184" y="452"/>
                  </a:lnTo>
                  <a:lnTo>
                    <a:pt x="3202" y="462"/>
                  </a:lnTo>
                  <a:lnTo>
                    <a:pt x="3220" y="470"/>
                  </a:lnTo>
                  <a:lnTo>
                    <a:pt x="3230" y="472"/>
                  </a:lnTo>
                  <a:lnTo>
                    <a:pt x="3238" y="474"/>
                  </a:lnTo>
                  <a:lnTo>
                    <a:pt x="3246" y="474"/>
                  </a:lnTo>
                  <a:lnTo>
                    <a:pt x="3254" y="472"/>
                  </a:lnTo>
                  <a:lnTo>
                    <a:pt x="3262" y="466"/>
                  </a:lnTo>
                  <a:lnTo>
                    <a:pt x="3270" y="460"/>
                  </a:lnTo>
                  <a:lnTo>
                    <a:pt x="3270" y="460"/>
                  </a:lnTo>
                  <a:lnTo>
                    <a:pt x="3296" y="434"/>
                  </a:lnTo>
                  <a:lnTo>
                    <a:pt x="3302" y="426"/>
                  </a:lnTo>
                  <a:lnTo>
                    <a:pt x="3304" y="420"/>
                  </a:lnTo>
                  <a:lnTo>
                    <a:pt x="3304" y="416"/>
                  </a:lnTo>
                  <a:lnTo>
                    <a:pt x="3298" y="412"/>
                  </a:lnTo>
                  <a:lnTo>
                    <a:pt x="3278" y="402"/>
                  </a:lnTo>
                  <a:lnTo>
                    <a:pt x="3278" y="402"/>
                  </a:lnTo>
                  <a:lnTo>
                    <a:pt x="3270" y="394"/>
                  </a:lnTo>
                  <a:lnTo>
                    <a:pt x="3270" y="392"/>
                  </a:lnTo>
                  <a:lnTo>
                    <a:pt x="3270" y="390"/>
                  </a:lnTo>
                  <a:lnTo>
                    <a:pt x="3278" y="388"/>
                  </a:lnTo>
                  <a:lnTo>
                    <a:pt x="3288" y="388"/>
                  </a:lnTo>
                  <a:lnTo>
                    <a:pt x="3302" y="388"/>
                  </a:lnTo>
                  <a:lnTo>
                    <a:pt x="3316" y="390"/>
                  </a:lnTo>
                  <a:lnTo>
                    <a:pt x="3328" y="394"/>
                  </a:lnTo>
                  <a:lnTo>
                    <a:pt x="3336" y="400"/>
                  </a:lnTo>
                  <a:lnTo>
                    <a:pt x="3336" y="400"/>
                  </a:lnTo>
                  <a:lnTo>
                    <a:pt x="3346" y="410"/>
                  </a:lnTo>
                  <a:lnTo>
                    <a:pt x="3356" y="418"/>
                  </a:lnTo>
                  <a:lnTo>
                    <a:pt x="3366" y="426"/>
                  </a:lnTo>
                  <a:lnTo>
                    <a:pt x="3374" y="438"/>
                  </a:lnTo>
                  <a:lnTo>
                    <a:pt x="3374" y="438"/>
                  </a:lnTo>
                  <a:lnTo>
                    <a:pt x="3380" y="448"/>
                  </a:lnTo>
                  <a:lnTo>
                    <a:pt x="3388" y="452"/>
                  </a:lnTo>
                  <a:lnTo>
                    <a:pt x="3398" y="454"/>
                  </a:lnTo>
                  <a:lnTo>
                    <a:pt x="3410" y="452"/>
                  </a:lnTo>
                  <a:lnTo>
                    <a:pt x="3410" y="452"/>
                  </a:lnTo>
                  <a:lnTo>
                    <a:pt x="3412" y="450"/>
                  </a:lnTo>
                  <a:lnTo>
                    <a:pt x="3414" y="448"/>
                  </a:lnTo>
                  <a:lnTo>
                    <a:pt x="3412" y="444"/>
                  </a:lnTo>
                  <a:lnTo>
                    <a:pt x="3398" y="436"/>
                  </a:lnTo>
                  <a:lnTo>
                    <a:pt x="3392" y="432"/>
                  </a:lnTo>
                  <a:lnTo>
                    <a:pt x="3386" y="426"/>
                  </a:lnTo>
                  <a:lnTo>
                    <a:pt x="3384" y="424"/>
                  </a:lnTo>
                  <a:lnTo>
                    <a:pt x="3384" y="422"/>
                  </a:lnTo>
                  <a:lnTo>
                    <a:pt x="3386" y="418"/>
                  </a:lnTo>
                  <a:lnTo>
                    <a:pt x="3390" y="416"/>
                  </a:lnTo>
                  <a:lnTo>
                    <a:pt x="3390" y="416"/>
                  </a:lnTo>
                  <a:lnTo>
                    <a:pt x="3398" y="412"/>
                  </a:lnTo>
                  <a:lnTo>
                    <a:pt x="3404" y="406"/>
                  </a:lnTo>
                  <a:lnTo>
                    <a:pt x="3414" y="396"/>
                  </a:lnTo>
                  <a:lnTo>
                    <a:pt x="3426" y="388"/>
                  </a:lnTo>
                  <a:lnTo>
                    <a:pt x="3432" y="386"/>
                  </a:lnTo>
                  <a:lnTo>
                    <a:pt x="3438" y="386"/>
                  </a:lnTo>
                  <a:lnTo>
                    <a:pt x="3438" y="386"/>
                  </a:lnTo>
                  <a:lnTo>
                    <a:pt x="3444" y="386"/>
                  </a:lnTo>
                  <a:lnTo>
                    <a:pt x="3450" y="384"/>
                  </a:lnTo>
                  <a:lnTo>
                    <a:pt x="3456" y="380"/>
                  </a:lnTo>
                  <a:lnTo>
                    <a:pt x="3460" y="374"/>
                  </a:lnTo>
                  <a:lnTo>
                    <a:pt x="3468" y="364"/>
                  </a:lnTo>
                  <a:lnTo>
                    <a:pt x="3474" y="360"/>
                  </a:lnTo>
                  <a:lnTo>
                    <a:pt x="3478" y="360"/>
                  </a:lnTo>
                  <a:lnTo>
                    <a:pt x="3478" y="360"/>
                  </a:lnTo>
                  <a:lnTo>
                    <a:pt x="3484" y="358"/>
                  </a:lnTo>
                  <a:lnTo>
                    <a:pt x="3490" y="354"/>
                  </a:lnTo>
                  <a:lnTo>
                    <a:pt x="3492" y="348"/>
                  </a:lnTo>
                  <a:lnTo>
                    <a:pt x="3494" y="342"/>
                  </a:lnTo>
                  <a:lnTo>
                    <a:pt x="3492" y="334"/>
                  </a:lnTo>
                  <a:lnTo>
                    <a:pt x="3488" y="324"/>
                  </a:lnTo>
                  <a:lnTo>
                    <a:pt x="3482" y="316"/>
                  </a:lnTo>
                  <a:lnTo>
                    <a:pt x="3472" y="306"/>
                  </a:lnTo>
                  <a:lnTo>
                    <a:pt x="3472" y="306"/>
                  </a:lnTo>
                  <a:lnTo>
                    <a:pt x="3464" y="298"/>
                  </a:lnTo>
                  <a:lnTo>
                    <a:pt x="3460" y="292"/>
                  </a:lnTo>
                  <a:lnTo>
                    <a:pt x="3460" y="288"/>
                  </a:lnTo>
                  <a:lnTo>
                    <a:pt x="3462" y="284"/>
                  </a:lnTo>
                  <a:lnTo>
                    <a:pt x="3464" y="282"/>
                  </a:lnTo>
                  <a:lnTo>
                    <a:pt x="3466" y="278"/>
                  </a:lnTo>
                  <a:lnTo>
                    <a:pt x="3464" y="272"/>
                  </a:lnTo>
                  <a:lnTo>
                    <a:pt x="3458" y="266"/>
                  </a:lnTo>
                  <a:lnTo>
                    <a:pt x="3458" y="266"/>
                  </a:lnTo>
                  <a:lnTo>
                    <a:pt x="3452" y="260"/>
                  </a:lnTo>
                  <a:lnTo>
                    <a:pt x="3452" y="258"/>
                  </a:lnTo>
                  <a:lnTo>
                    <a:pt x="3452" y="258"/>
                  </a:lnTo>
                  <a:lnTo>
                    <a:pt x="3458" y="256"/>
                  </a:lnTo>
                  <a:lnTo>
                    <a:pt x="3466" y="256"/>
                  </a:lnTo>
                  <a:lnTo>
                    <a:pt x="3476" y="256"/>
                  </a:lnTo>
                  <a:lnTo>
                    <a:pt x="3484" y="254"/>
                  </a:lnTo>
                  <a:lnTo>
                    <a:pt x="3492" y="250"/>
                  </a:lnTo>
                  <a:lnTo>
                    <a:pt x="3494" y="248"/>
                  </a:lnTo>
                  <a:lnTo>
                    <a:pt x="3496" y="242"/>
                  </a:lnTo>
                  <a:lnTo>
                    <a:pt x="3496" y="242"/>
                  </a:lnTo>
                  <a:lnTo>
                    <a:pt x="3498" y="234"/>
                  </a:lnTo>
                  <a:lnTo>
                    <a:pt x="3496" y="230"/>
                  </a:lnTo>
                  <a:lnTo>
                    <a:pt x="3492" y="228"/>
                  </a:lnTo>
                  <a:lnTo>
                    <a:pt x="3488" y="226"/>
                  </a:lnTo>
                  <a:lnTo>
                    <a:pt x="3486" y="224"/>
                  </a:lnTo>
                  <a:lnTo>
                    <a:pt x="3484" y="222"/>
                  </a:lnTo>
                  <a:lnTo>
                    <a:pt x="3484" y="220"/>
                  </a:lnTo>
                  <a:lnTo>
                    <a:pt x="3490" y="214"/>
                  </a:lnTo>
                  <a:lnTo>
                    <a:pt x="3490" y="214"/>
                  </a:lnTo>
                  <a:lnTo>
                    <a:pt x="3492" y="206"/>
                  </a:lnTo>
                  <a:lnTo>
                    <a:pt x="3492" y="204"/>
                  </a:lnTo>
                  <a:lnTo>
                    <a:pt x="3486" y="202"/>
                  </a:lnTo>
                  <a:lnTo>
                    <a:pt x="3480" y="200"/>
                  </a:lnTo>
                  <a:lnTo>
                    <a:pt x="3472" y="198"/>
                  </a:lnTo>
                  <a:lnTo>
                    <a:pt x="3464" y="196"/>
                  </a:lnTo>
                  <a:lnTo>
                    <a:pt x="3458" y="192"/>
                  </a:lnTo>
                  <a:lnTo>
                    <a:pt x="3454" y="182"/>
                  </a:lnTo>
                  <a:lnTo>
                    <a:pt x="3454" y="182"/>
                  </a:lnTo>
                  <a:lnTo>
                    <a:pt x="3452" y="174"/>
                  </a:lnTo>
                  <a:lnTo>
                    <a:pt x="3446" y="170"/>
                  </a:lnTo>
                  <a:lnTo>
                    <a:pt x="3438" y="168"/>
                  </a:lnTo>
                  <a:lnTo>
                    <a:pt x="3428" y="168"/>
                  </a:lnTo>
                  <a:lnTo>
                    <a:pt x="3404" y="166"/>
                  </a:lnTo>
                  <a:lnTo>
                    <a:pt x="3392" y="164"/>
                  </a:lnTo>
                  <a:lnTo>
                    <a:pt x="3378" y="160"/>
                  </a:lnTo>
                  <a:lnTo>
                    <a:pt x="3378" y="160"/>
                  </a:lnTo>
                  <a:lnTo>
                    <a:pt x="3360" y="152"/>
                  </a:lnTo>
                  <a:lnTo>
                    <a:pt x="3356" y="152"/>
                  </a:lnTo>
                  <a:lnTo>
                    <a:pt x="3354" y="152"/>
                  </a:lnTo>
                  <a:lnTo>
                    <a:pt x="3348" y="156"/>
                  </a:lnTo>
                  <a:lnTo>
                    <a:pt x="3344" y="158"/>
                  </a:lnTo>
                  <a:lnTo>
                    <a:pt x="3334" y="158"/>
                  </a:lnTo>
                  <a:lnTo>
                    <a:pt x="3334" y="158"/>
                  </a:lnTo>
                  <a:lnTo>
                    <a:pt x="3326" y="160"/>
                  </a:lnTo>
                  <a:lnTo>
                    <a:pt x="3320" y="164"/>
                  </a:lnTo>
                  <a:lnTo>
                    <a:pt x="3318" y="172"/>
                  </a:lnTo>
                  <a:lnTo>
                    <a:pt x="3318" y="180"/>
                  </a:lnTo>
                  <a:lnTo>
                    <a:pt x="3322" y="190"/>
                  </a:lnTo>
                  <a:lnTo>
                    <a:pt x="3326" y="198"/>
                  </a:lnTo>
                  <a:lnTo>
                    <a:pt x="3330" y="206"/>
                  </a:lnTo>
                  <a:lnTo>
                    <a:pt x="3338" y="210"/>
                  </a:lnTo>
                  <a:lnTo>
                    <a:pt x="3338" y="210"/>
                  </a:lnTo>
                  <a:lnTo>
                    <a:pt x="3342" y="212"/>
                  </a:lnTo>
                  <a:lnTo>
                    <a:pt x="3346" y="216"/>
                  </a:lnTo>
                  <a:lnTo>
                    <a:pt x="3346" y="222"/>
                  </a:lnTo>
                  <a:lnTo>
                    <a:pt x="3344" y="226"/>
                  </a:lnTo>
                  <a:lnTo>
                    <a:pt x="3342" y="230"/>
                  </a:lnTo>
                  <a:lnTo>
                    <a:pt x="3338" y="232"/>
                  </a:lnTo>
                  <a:lnTo>
                    <a:pt x="3332" y="234"/>
                  </a:lnTo>
                  <a:lnTo>
                    <a:pt x="3326" y="234"/>
                  </a:lnTo>
                  <a:lnTo>
                    <a:pt x="3326" y="234"/>
                  </a:lnTo>
                  <a:lnTo>
                    <a:pt x="3322" y="236"/>
                  </a:lnTo>
                  <a:lnTo>
                    <a:pt x="3320" y="240"/>
                  </a:lnTo>
                  <a:lnTo>
                    <a:pt x="3318" y="256"/>
                  </a:lnTo>
                  <a:lnTo>
                    <a:pt x="3318" y="266"/>
                  </a:lnTo>
                  <a:lnTo>
                    <a:pt x="3316" y="278"/>
                  </a:lnTo>
                  <a:lnTo>
                    <a:pt x="3310" y="288"/>
                  </a:lnTo>
                  <a:lnTo>
                    <a:pt x="3300" y="296"/>
                  </a:lnTo>
                  <a:lnTo>
                    <a:pt x="3300" y="296"/>
                  </a:lnTo>
                  <a:lnTo>
                    <a:pt x="3292" y="302"/>
                  </a:lnTo>
                  <a:lnTo>
                    <a:pt x="3286" y="310"/>
                  </a:lnTo>
                  <a:lnTo>
                    <a:pt x="3284" y="316"/>
                  </a:lnTo>
                  <a:lnTo>
                    <a:pt x="3282" y="322"/>
                  </a:lnTo>
                  <a:lnTo>
                    <a:pt x="3280" y="328"/>
                  </a:lnTo>
                  <a:lnTo>
                    <a:pt x="3278" y="332"/>
                  </a:lnTo>
                  <a:lnTo>
                    <a:pt x="3274" y="338"/>
                  </a:lnTo>
                  <a:lnTo>
                    <a:pt x="3264" y="342"/>
                  </a:lnTo>
                  <a:lnTo>
                    <a:pt x="3264" y="342"/>
                  </a:lnTo>
                  <a:lnTo>
                    <a:pt x="3250" y="344"/>
                  </a:lnTo>
                  <a:lnTo>
                    <a:pt x="3246" y="344"/>
                  </a:lnTo>
                  <a:lnTo>
                    <a:pt x="3244" y="340"/>
                  </a:lnTo>
                  <a:lnTo>
                    <a:pt x="3238" y="330"/>
                  </a:lnTo>
                  <a:lnTo>
                    <a:pt x="3232" y="322"/>
                  </a:lnTo>
                  <a:lnTo>
                    <a:pt x="3222" y="312"/>
                  </a:lnTo>
                  <a:lnTo>
                    <a:pt x="3222" y="312"/>
                  </a:lnTo>
                  <a:lnTo>
                    <a:pt x="3214" y="304"/>
                  </a:lnTo>
                  <a:lnTo>
                    <a:pt x="3210" y="298"/>
                  </a:lnTo>
                  <a:lnTo>
                    <a:pt x="3212" y="292"/>
                  </a:lnTo>
                  <a:lnTo>
                    <a:pt x="3216" y="288"/>
                  </a:lnTo>
                  <a:lnTo>
                    <a:pt x="3226" y="280"/>
                  </a:lnTo>
                  <a:lnTo>
                    <a:pt x="3232" y="276"/>
                  </a:lnTo>
                  <a:lnTo>
                    <a:pt x="3234" y="270"/>
                  </a:lnTo>
                  <a:lnTo>
                    <a:pt x="3234" y="270"/>
                  </a:lnTo>
                  <a:lnTo>
                    <a:pt x="3232" y="260"/>
                  </a:lnTo>
                  <a:lnTo>
                    <a:pt x="3228" y="248"/>
                  </a:lnTo>
                  <a:lnTo>
                    <a:pt x="3220" y="234"/>
                  </a:lnTo>
                  <a:lnTo>
                    <a:pt x="3212" y="220"/>
                  </a:lnTo>
                  <a:lnTo>
                    <a:pt x="3200" y="210"/>
                  </a:lnTo>
                  <a:lnTo>
                    <a:pt x="3190" y="202"/>
                  </a:lnTo>
                  <a:lnTo>
                    <a:pt x="3184" y="200"/>
                  </a:lnTo>
                  <a:lnTo>
                    <a:pt x="3178" y="200"/>
                  </a:lnTo>
                  <a:lnTo>
                    <a:pt x="3172" y="202"/>
                  </a:lnTo>
                  <a:lnTo>
                    <a:pt x="3168" y="206"/>
                  </a:lnTo>
                  <a:lnTo>
                    <a:pt x="3168" y="206"/>
                  </a:lnTo>
                  <a:lnTo>
                    <a:pt x="3158" y="216"/>
                  </a:lnTo>
                  <a:lnTo>
                    <a:pt x="3154" y="230"/>
                  </a:lnTo>
                  <a:lnTo>
                    <a:pt x="3148" y="254"/>
                  </a:lnTo>
                  <a:lnTo>
                    <a:pt x="3146" y="262"/>
                  </a:lnTo>
                  <a:lnTo>
                    <a:pt x="3142" y="268"/>
                  </a:lnTo>
                  <a:lnTo>
                    <a:pt x="3140" y="268"/>
                  </a:lnTo>
                  <a:lnTo>
                    <a:pt x="3138" y="268"/>
                  </a:lnTo>
                  <a:lnTo>
                    <a:pt x="3130" y="260"/>
                  </a:lnTo>
                  <a:lnTo>
                    <a:pt x="3130" y="260"/>
                  </a:lnTo>
                  <a:lnTo>
                    <a:pt x="3124" y="252"/>
                  </a:lnTo>
                  <a:lnTo>
                    <a:pt x="3122" y="246"/>
                  </a:lnTo>
                  <a:lnTo>
                    <a:pt x="3122" y="242"/>
                  </a:lnTo>
                  <a:lnTo>
                    <a:pt x="3124" y="238"/>
                  </a:lnTo>
                  <a:lnTo>
                    <a:pt x="3126" y="236"/>
                  </a:lnTo>
                  <a:lnTo>
                    <a:pt x="3128" y="232"/>
                  </a:lnTo>
                  <a:lnTo>
                    <a:pt x="3124" y="226"/>
                  </a:lnTo>
                  <a:lnTo>
                    <a:pt x="3118" y="216"/>
                  </a:lnTo>
                  <a:lnTo>
                    <a:pt x="3118" y="216"/>
                  </a:lnTo>
                  <a:lnTo>
                    <a:pt x="3112" y="208"/>
                  </a:lnTo>
                  <a:lnTo>
                    <a:pt x="3110" y="204"/>
                  </a:lnTo>
                  <a:lnTo>
                    <a:pt x="3110" y="202"/>
                  </a:lnTo>
                  <a:lnTo>
                    <a:pt x="3114" y="198"/>
                  </a:lnTo>
                  <a:lnTo>
                    <a:pt x="3120" y="194"/>
                  </a:lnTo>
                  <a:lnTo>
                    <a:pt x="3126" y="192"/>
                  </a:lnTo>
                  <a:lnTo>
                    <a:pt x="3128" y="190"/>
                  </a:lnTo>
                  <a:lnTo>
                    <a:pt x="3126" y="186"/>
                  </a:lnTo>
                  <a:lnTo>
                    <a:pt x="3116" y="180"/>
                  </a:lnTo>
                  <a:lnTo>
                    <a:pt x="3116" y="180"/>
                  </a:lnTo>
                  <a:lnTo>
                    <a:pt x="3104" y="174"/>
                  </a:lnTo>
                  <a:lnTo>
                    <a:pt x="3094" y="172"/>
                  </a:lnTo>
                  <a:lnTo>
                    <a:pt x="3088" y="172"/>
                  </a:lnTo>
                  <a:lnTo>
                    <a:pt x="3082" y="174"/>
                  </a:lnTo>
                  <a:lnTo>
                    <a:pt x="3076" y="176"/>
                  </a:lnTo>
                  <a:lnTo>
                    <a:pt x="3070" y="178"/>
                  </a:lnTo>
                  <a:lnTo>
                    <a:pt x="3064" y="176"/>
                  </a:lnTo>
                  <a:lnTo>
                    <a:pt x="3054" y="172"/>
                  </a:lnTo>
                  <a:lnTo>
                    <a:pt x="3054" y="172"/>
                  </a:lnTo>
                  <a:lnTo>
                    <a:pt x="3050" y="170"/>
                  </a:lnTo>
                  <a:lnTo>
                    <a:pt x="3048" y="168"/>
                  </a:lnTo>
                  <a:lnTo>
                    <a:pt x="3048" y="164"/>
                  </a:lnTo>
                  <a:lnTo>
                    <a:pt x="3048" y="162"/>
                  </a:lnTo>
                  <a:lnTo>
                    <a:pt x="3054" y="154"/>
                  </a:lnTo>
                  <a:lnTo>
                    <a:pt x="3062" y="148"/>
                  </a:lnTo>
                  <a:lnTo>
                    <a:pt x="3076" y="134"/>
                  </a:lnTo>
                  <a:lnTo>
                    <a:pt x="3080" y="130"/>
                  </a:lnTo>
                  <a:lnTo>
                    <a:pt x="3080" y="126"/>
                  </a:lnTo>
                  <a:lnTo>
                    <a:pt x="3078" y="124"/>
                  </a:lnTo>
                  <a:lnTo>
                    <a:pt x="3078" y="124"/>
                  </a:lnTo>
                  <a:lnTo>
                    <a:pt x="3064" y="114"/>
                  </a:lnTo>
                  <a:lnTo>
                    <a:pt x="3046" y="102"/>
                  </a:lnTo>
                  <a:lnTo>
                    <a:pt x="3038" y="94"/>
                  </a:lnTo>
                  <a:lnTo>
                    <a:pt x="3032" y="86"/>
                  </a:lnTo>
                  <a:lnTo>
                    <a:pt x="3028" y="78"/>
                  </a:lnTo>
                  <a:lnTo>
                    <a:pt x="3026" y="66"/>
                  </a:lnTo>
                  <a:lnTo>
                    <a:pt x="3026" y="66"/>
                  </a:lnTo>
                  <a:lnTo>
                    <a:pt x="3026" y="62"/>
                  </a:lnTo>
                  <a:lnTo>
                    <a:pt x="3026" y="56"/>
                  </a:lnTo>
                  <a:lnTo>
                    <a:pt x="3020" y="44"/>
                  </a:lnTo>
                  <a:lnTo>
                    <a:pt x="3010" y="34"/>
                  </a:lnTo>
                  <a:lnTo>
                    <a:pt x="2998" y="24"/>
                  </a:lnTo>
                  <a:lnTo>
                    <a:pt x="2986" y="14"/>
                  </a:lnTo>
                  <a:lnTo>
                    <a:pt x="2972" y="8"/>
                  </a:lnTo>
                  <a:lnTo>
                    <a:pt x="2960" y="2"/>
                  </a:lnTo>
                  <a:lnTo>
                    <a:pt x="2948" y="0"/>
                  </a:lnTo>
                  <a:lnTo>
                    <a:pt x="2948" y="0"/>
                  </a:lnTo>
                  <a:lnTo>
                    <a:pt x="2940" y="0"/>
                  </a:lnTo>
                  <a:lnTo>
                    <a:pt x="2936" y="2"/>
                  </a:lnTo>
                  <a:lnTo>
                    <a:pt x="2934" y="4"/>
                  </a:lnTo>
                  <a:lnTo>
                    <a:pt x="2932" y="8"/>
                  </a:lnTo>
                  <a:lnTo>
                    <a:pt x="2932" y="12"/>
                  </a:lnTo>
                  <a:lnTo>
                    <a:pt x="2928" y="16"/>
                  </a:lnTo>
                  <a:lnTo>
                    <a:pt x="2924" y="20"/>
                  </a:lnTo>
                  <a:lnTo>
                    <a:pt x="2916" y="22"/>
                  </a:lnTo>
                  <a:lnTo>
                    <a:pt x="2916" y="22"/>
                  </a:lnTo>
                  <a:lnTo>
                    <a:pt x="2908" y="26"/>
                  </a:lnTo>
                  <a:lnTo>
                    <a:pt x="2904" y="28"/>
                  </a:lnTo>
                  <a:lnTo>
                    <a:pt x="2902" y="30"/>
                  </a:lnTo>
                  <a:lnTo>
                    <a:pt x="2902" y="34"/>
                  </a:lnTo>
                  <a:lnTo>
                    <a:pt x="2902" y="38"/>
                  </a:lnTo>
                  <a:lnTo>
                    <a:pt x="2900" y="42"/>
                  </a:lnTo>
                  <a:lnTo>
                    <a:pt x="2894" y="46"/>
                  </a:lnTo>
                  <a:lnTo>
                    <a:pt x="2886" y="50"/>
                  </a:lnTo>
                  <a:lnTo>
                    <a:pt x="2886" y="50"/>
                  </a:lnTo>
                  <a:lnTo>
                    <a:pt x="2878" y="56"/>
                  </a:lnTo>
                  <a:lnTo>
                    <a:pt x="2876" y="62"/>
                  </a:lnTo>
                  <a:lnTo>
                    <a:pt x="2876" y="70"/>
                  </a:lnTo>
                  <a:lnTo>
                    <a:pt x="2878" y="80"/>
                  </a:lnTo>
                  <a:lnTo>
                    <a:pt x="2886" y="98"/>
                  </a:lnTo>
                  <a:lnTo>
                    <a:pt x="2888" y="106"/>
                  </a:lnTo>
                  <a:lnTo>
                    <a:pt x="2886" y="114"/>
                  </a:lnTo>
                  <a:lnTo>
                    <a:pt x="2886" y="114"/>
                  </a:lnTo>
                  <a:lnTo>
                    <a:pt x="2884" y="128"/>
                  </a:lnTo>
                  <a:lnTo>
                    <a:pt x="2884" y="136"/>
                  </a:lnTo>
                  <a:lnTo>
                    <a:pt x="2886" y="142"/>
                  </a:lnTo>
                  <a:lnTo>
                    <a:pt x="2890" y="150"/>
                  </a:lnTo>
                  <a:lnTo>
                    <a:pt x="2898" y="156"/>
                  </a:lnTo>
                  <a:lnTo>
                    <a:pt x="2910" y="162"/>
                  </a:lnTo>
                  <a:lnTo>
                    <a:pt x="2924" y="168"/>
                  </a:lnTo>
                  <a:lnTo>
                    <a:pt x="2924" y="168"/>
                  </a:lnTo>
                  <a:lnTo>
                    <a:pt x="2940" y="172"/>
                  </a:lnTo>
                  <a:lnTo>
                    <a:pt x="2954" y="180"/>
                  </a:lnTo>
                  <a:lnTo>
                    <a:pt x="2964" y="186"/>
                  </a:lnTo>
                  <a:lnTo>
                    <a:pt x="2970" y="194"/>
                  </a:lnTo>
                  <a:lnTo>
                    <a:pt x="2974" y="202"/>
                  </a:lnTo>
                  <a:lnTo>
                    <a:pt x="2974" y="208"/>
                  </a:lnTo>
                  <a:lnTo>
                    <a:pt x="2972" y="214"/>
                  </a:lnTo>
                  <a:lnTo>
                    <a:pt x="2966" y="218"/>
                  </a:lnTo>
                  <a:lnTo>
                    <a:pt x="2966" y="218"/>
                  </a:lnTo>
                  <a:lnTo>
                    <a:pt x="2958" y="222"/>
                  </a:lnTo>
                  <a:lnTo>
                    <a:pt x="2954" y="226"/>
                  </a:lnTo>
                  <a:lnTo>
                    <a:pt x="2954" y="232"/>
                  </a:lnTo>
                  <a:lnTo>
                    <a:pt x="2956" y="234"/>
                  </a:lnTo>
                  <a:lnTo>
                    <a:pt x="2960" y="238"/>
                  </a:lnTo>
                  <a:lnTo>
                    <a:pt x="2966" y="238"/>
                  </a:lnTo>
                  <a:lnTo>
                    <a:pt x="2972" y="236"/>
                  </a:lnTo>
                  <a:lnTo>
                    <a:pt x="2980" y="234"/>
                  </a:lnTo>
                  <a:lnTo>
                    <a:pt x="2980" y="234"/>
                  </a:lnTo>
                  <a:lnTo>
                    <a:pt x="2986" y="230"/>
                  </a:lnTo>
                  <a:lnTo>
                    <a:pt x="2992" y="230"/>
                  </a:lnTo>
                  <a:lnTo>
                    <a:pt x="2996" y="232"/>
                  </a:lnTo>
                  <a:lnTo>
                    <a:pt x="2996" y="238"/>
                  </a:lnTo>
                  <a:lnTo>
                    <a:pt x="2994" y="246"/>
                  </a:lnTo>
                  <a:lnTo>
                    <a:pt x="2988" y="254"/>
                  </a:lnTo>
                  <a:lnTo>
                    <a:pt x="2980" y="262"/>
                  </a:lnTo>
                  <a:lnTo>
                    <a:pt x="2968" y="272"/>
                  </a:lnTo>
                  <a:lnTo>
                    <a:pt x="2968" y="272"/>
                  </a:lnTo>
                  <a:lnTo>
                    <a:pt x="2956" y="280"/>
                  </a:lnTo>
                  <a:lnTo>
                    <a:pt x="2946" y="282"/>
                  </a:lnTo>
                  <a:lnTo>
                    <a:pt x="2940" y="284"/>
                  </a:lnTo>
                  <a:lnTo>
                    <a:pt x="2934" y="282"/>
                  </a:lnTo>
                  <a:lnTo>
                    <a:pt x="2930" y="280"/>
                  </a:lnTo>
                  <a:lnTo>
                    <a:pt x="2928" y="282"/>
                  </a:lnTo>
                  <a:lnTo>
                    <a:pt x="2926" y="284"/>
                  </a:lnTo>
                  <a:lnTo>
                    <a:pt x="2922" y="290"/>
                  </a:lnTo>
                  <a:lnTo>
                    <a:pt x="2922" y="290"/>
                  </a:lnTo>
                  <a:lnTo>
                    <a:pt x="2920" y="300"/>
                  </a:lnTo>
                  <a:lnTo>
                    <a:pt x="2924" y="312"/>
                  </a:lnTo>
                  <a:lnTo>
                    <a:pt x="2930" y="334"/>
                  </a:lnTo>
                  <a:lnTo>
                    <a:pt x="2934" y="342"/>
                  </a:lnTo>
                  <a:lnTo>
                    <a:pt x="2934" y="348"/>
                  </a:lnTo>
                  <a:lnTo>
                    <a:pt x="2934" y="350"/>
                  </a:lnTo>
                  <a:lnTo>
                    <a:pt x="2930" y="348"/>
                  </a:lnTo>
                  <a:lnTo>
                    <a:pt x="2922" y="344"/>
                  </a:lnTo>
                  <a:lnTo>
                    <a:pt x="2922" y="344"/>
                  </a:lnTo>
                  <a:lnTo>
                    <a:pt x="2902" y="330"/>
                  </a:lnTo>
                  <a:lnTo>
                    <a:pt x="2896" y="326"/>
                  </a:lnTo>
                  <a:lnTo>
                    <a:pt x="2892" y="320"/>
                  </a:lnTo>
                  <a:lnTo>
                    <a:pt x="2892" y="316"/>
                  </a:lnTo>
                  <a:lnTo>
                    <a:pt x="2892" y="312"/>
                  </a:lnTo>
                  <a:lnTo>
                    <a:pt x="2896" y="298"/>
                  </a:lnTo>
                  <a:lnTo>
                    <a:pt x="2896" y="298"/>
                  </a:lnTo>
                  <a:lnTo>
                    <a:pt x="2900" y="286"/>
                  </a:lnTo>
                  <a:lnTo>
                    <a:pt x="2902" y="280"/>
                  </a:lnTo>
                  <a:lnTo>
                    <a:pt x="2900" y="276"/>
                  </a:lnTo>
                  <a:lnTo>
                    <a:pt x="2898" y="272"/>
                  </a:lnTo>
                  <a:lnTo>
                    <a:pt x="2892" y="270"/>
                  </a:lnTo>
                  <a:lnTo>
                    <a:pt x="2886" y="270"/>
                  </a:lnTo>
                  <a:lnTo>
                    <a:pt x="2876" y="270"/>
                  </a:lnTo>
                  <a:lnTo>
                    <a:pt x="2876" y="270"/>
                  </a:lnTo>
                  <a:lnTo>
                    <a:pt x="2866" y="270"/>
                  </a:lnTo>
                  <a:lnTo>
                    <a:pt x="2858" y="268"/>
                  </a:lnTo>
                  <a:lnTo>
                    <a:pt x="2844" y="260"/>
                  </a:lnTo>
                  <a:lnTo>
                    <a:pt x="2838" y="256"/>
                  </a:lnTo>
                  <a:lnTo>
                    <a:pt x="2830" y="254"/>
                  </a:lnTo>
                  <a:lnTo>
                    <a:pt x="2820" y="254"/>
                  </a:lnTo>
                  <a:lnTo>
                    <a:pt x="2810" y="258"/>
                  </a:lnTo>
                  <a:lnTo>
                    <a:pt x="2810" y="258"/>
                  </a:lnTo>
                  <a:lnTo>
                    <a:pt x="2800" y="264"/>
                  </a:lnTo>
                  <a:lnTo>
                    <a:pt x="2796" y="272"/>
                  </a:lnTo>
                  <a:lnTo>
                    <a:pt x="2796" y="278"/>
                  </a:lnTo>
                  <a:lnTo>
                    <a:pt x="2796" y="286"/>
                  </a:lnTo>
                  <a:lnTo>
                    <a:pt x="2798" y="292"/>
                  </a:lnTo>
                  <a:lnTo>
                    <a:pt x="2798" y="298"/>
                  </a:lnTo>
                  <a:lnTo>
                    <a:pt x="2794" y="304"/>
                  </a:lnTo>
                  <a:lnTo>
                    <a:pt x="2786" y="308"/>
                  </a:lnTo>
                  <a:lnTo>
                    <a:pt x="2786" y="308"/>
                  </a:lnTo>
                  <a:lnTo>
                    <a:pt x="2778" y="310"/>
                  </a:lnTo>
                  <a:lnTo>
                    <a:pt x="2772" y="308"/>
                  </a:lnTo>
                  <a:lnTo>
                    <a:pt x="2760" y="302"/>
                  </a:lnTo>
                  <a:lnTo>
                    <a:pt x="2752" y="300"/>
                  </a:lnTo>
                  <a:lnTo>
                    <a:pt x="2742" y="298"/>
                  </a:lnTo>
                  <a:lnTo>
                    <a:pt x="2726" y="298"/>
                  </a:lnTo>
                  <a:lnTo>
                    <a:pt x="2708" y="302"/>
                  </a:lnTo>
                  <a:lnTo>
                    <a:pt x="2708" y="302"/>
                  </a:lnTo>
                  <a:lnTo>
                    <a:pt x="2680" y="306"/>
                  </a:lnTo>
                  <a:lnTo>
                    <a:pt x="2658" y="306"/>
                  </a:lnTo>
                  <a:lnTo>
                    <a:pt x="2640" y="302"/>
                  </a:lnTo>
                  <a:lnTo>
                    <a:pt x="2626" y="298"/>
                  </a:lnTo>
                  <a:lnTo>
                    <a:pt x="2606" y="286"/>
                  </a:lnTo>
                  <a:lnTo>
                    <a:pt x="2598" y="284"/>
                  </a:lnTo>
                  <a:lnTo>
                    <a:pt x="2590" y="286"/>
                  </a:lnTo>
                  <a:lnTo>
                    <a:pt x="2590" y="286"/>
                  </a:lnTo>
                  <a:lnTo>
                    <a:pt x="2580" y="288"/>
                  </a:lnTo>
                  <a:lnTo>
                    <a:pt x="2572" y="288"/>
                  </a:lnTo>
                  <a:lnTo>
                    <a:pt x="2564" y="286"/>
                  </a:lnTo>
                  <a:lnTo>
                    <a:pt x="2556" y="282"/>
                  </a:lnTo>
                  <a:lnTo>
                    <a:pt x="2544" y="272"/>
                  </a:lnTo>
                  <a:lnTo>
                    <a:pt x="2532" y="260"/>
                  </a:lnTo>
                  <a:lnTo>
                    <a:pt x="2520" y="246"/>
                  </a:lnTo>
                  <a:lnTo>
                    <a:pt x="2510" y="234"/>
                  </a:lnTo>
                  <a:lnTo>
                    <a:pt x="2504" y="230"/>
                  </a:lnTo>
                  <a:lnTo>
                    <a:pt x="2498" y="226"/>
                  </a:lnTo>
                  <a:lnTo>
                    <a:pt x="2492" y="224"/>
                  </a:lnTo>
                  <a:lnTo>
                    <a:pt x="2486" y="224"/>
                  </a:lnTo>
                  <a:lnTo>
                    <a:pt x="2486" y="224"/>
                  </a:lnTo>
                  <a:lnTo>
                    <a:pt x="2456" y="230"/>
                  </a:lnTo>
                  <a:lnTo>
                    <a:pt x="2438" y="234"/>
                  </a:lnTo>
                  <a:lnTo>
                    <a:pt x="2422" y="240"/>
                  </a:lnTo>
                  <a:lnTo>
                    <a:pt x="2408" y="246"/>
                  </a:lnTo>
                  <a:lnTo>
                    <a:pt x="2398" y="252"/>
                  </a:lnTo>
                  <a:lnTo>
                    <a:pt x="2394" y="256"/>
                  </a:lnTo>
                  <a:lnTo>
                    <a:pt x="2392" y="262"/>
                  </a:lnTo>
                  <a:lnTo>
                    <a:pt x="2392" y="266"/>
                  </a:lnTo>
                  <a:lnTo>
                    <a:pt x="2394" y="270"/>
                  </a:lnTo>
                  <a:lnTo>
                    <a:pt x="2394" y="270"/>
                  </a:lnTo>
                  <a:lnTo>
                    <a:pt x="2398" y="274"/>
                  </a:lnTo>
                  <a:lnTo>
                    <a:pt x="2400" y="278"/>
                  </a:lnTo>
                  <a:lnTo>
                    <a:pt x="2406" y="280"/>
                  </a:lnTo>
                  <a:lnTo>
                    <a:pt x="2410" y="280"/>
                  </a:lnTo>
                  <a:lnTo>
                    <a:pt x="2420" y="278"/>
                  </a:lnTo>
                  <a:lnTo>
                    <a:pt x="2432" y="274"/>
                  </a:lnTo>
                  <a:lnTo>
                    <a:pt x="2456" y="264"/>
                  </a:lnTo>
                  <a:lnTo>
                    <a:pt x="2464" y="262"/>
                  </a:lnTo>
                  <a:lnTo>
                    <a:pt x="2468" y="262"/>
                  </a:lnTo>
                  <a:lnTo>
                    <a:pt x="2472" y="264"/>
                  </a:lnTo>
                  <a:lnTo>
                    <a:pt x="2472" y="264"/>
                  </a:lnTo>
                  <a:lnTo>
                    <a:pt x="2474" y="266"/>
                  </a:lnTo>
                  <a:lnTo>
                    <a:pt x="2476" y="268"/>
                  </a:lnTo>
                  <a:lnTo>
                    <a:pt x="2472" y="272"/>
                  </a:lnTo>
                  <a:lnTo>
                    <a:pt x="2456" y="278"/>
                  </a:lnTo>
                  <a:lnTo>
                    <a:pt x="2436" y="286"/>
                  </a:lnTo>
                  <a:lnTo>
                    <a:pt x="2428" y="292"/>
                  </a:lnTo>
                  <a:lnTo>
                    <a:pt x="2422" y="298"/>
                  </a:lnTo>
                  <a:lnTo>
                    <a:pt x="2422" y="298"/>
                  </a:lnTo>
                  <a:lnTo>
                    <a:pt x="2422" y="304"/>
                  </a:lnTo>
                  <a:lnTo>
                    <a:pt x="2424" y="308"/>
                  </a:lnTo>
                  <a:lnTo>
                    <a:pt x="2428" y="320"/>
                  </a:lnTo>
                  <a:lnTo>
                    <a:pt x="2440" y="342"/>
                  </a:lnTo>
                  <a:lnTo>
                    <a:pt x="2444" y="350"/>
                  </a:lnTo>
                  <a:lnTo>
                    <a:pt x="2444" y="352"/>
                  </a:lnTo>
                  <a:lnTo>
                    <a:pt x="2444" y="354"/>
                  </a:lnTo>
                  <a:lnTo>
                    <a:pt x="2436" y="350"/>
                  </a:lnTo>
                  <a:lnTo>
                    <a:pt x="2418" y="340"/>
                  </a:lnTo>
                  <a:lnTo>
                    <a:pt x="2418" y="340"/>
                  </a:lnTo>
                  <a:lnTo>
                    <a:pt x="2398" y="326"/>
                  </a:lnTo>
                  <a:lnTo>
                    <a:pt x="2382" y="318"/>
                  </a:lnTo>
                  <a:lnTo>
                    <a:pt x="2364" y="310"/>
                  </a:lnTo>
                  <a:lnTo>
                    <a:pt x="2354" y="306"/>
                  </a:lnTo>
                  <a:lnTo>
                    <a:pt x="2348" y="302"/>
                  </a:lnTo>
                  <a:lnTo>
                    <a:pt x="2340" y="294"/>
                  </a:lnTo>
                  <a:lnTo>
                    <a:pt x="2340" y="294"/>
                  </a:lnTo>
                  <a:lnTo>
                    <a:pt x="2334" y="288"/>
                  </a:lnTo>
                  <a:lnTo>
                    <a:pt x="2330" y="286"/>
                  </a:lnTo>
                  <a:lnTo>
                    <a:pt x="2326" y="288"/>
                  </a:lnTo>
                  <a:lnTo>
                    <a:pt x="2320" y="290"/>
                  </a:lnTo>
                  <a:lnTo>
                    <a:pt x="2314" y="296"/>
                  </a:lnTo>
                  <a:lnTo>
                    <a:pt x="2304" y="300"/>
                  </a:lnTo>
                  <a:lnTo>
                    <a:pt x="2286" y="304"/>
                  </a:lnTo>
                  <a:lnTo>
                    <a:pt x="2262" y="308"/>
                  </a:lnTo>
                  <a:lnTo>
                    <a:pt x="2262" y="308"/>
                  </a:lnTo>
                  <a:lnTo>
                    <a:pt x="2206" y="308"/>
                  </a:lnTo>
                  <a:lnTo>
                    <a:pt x="2180" y="308"/>
                  </a:lnTo>
                  <a:lnTo>
                    <a:pt x="2156" y="306"/>
                  </a:lnTo>
                  <a:lnTo>
                    <a:pt x="2140" y="302"/>
                  </a:lnTo>
                  <a:lnTo>
                    <a:pt x="2128" y="298"/>
                  </a:lnTo>
                  <a:lnTo>
                    <a:pt x="2124" y="296"/>
                  </a:lnTo>
                  <a:lnTo>
                    <a:pt x="2124" y="292"/>
                  </a:lnTo>
                  <a:lnTo>
                    <a:pt x="2126" y="288"/>
                  </a:lnTo>
                  <a:lnTo>
                    <a:pt x="2130" y="284"/>
                  </a:lnTo>
                  <a:lnTo>
                    <a:pt x="2130" y="284"/>
                  </a:lnTo>
                  <a:lnTo>
                    <a:pt x="2142" y="278"/>
                  </a:lnTo>
                  <a:lnTo>
                    <a:pt x="2154" y="274"/>
                  </a:lnTo>
                  <a:lnTo>
                    <a:pt x="2172" y="272"/>
                  </a:lnTo>
                  <a:lnTo>
                    <a:pt x="2178" y="270"/>
                  </a:lnTo>
                  <a:lnTo>
                    <a:pt x="2180" y="268"/>
                  </a:lnTo>
                  <a:lnTo>
                    <a:pt x="2178" y="264"/>
                  </a:lnTo>
                  <a:lnTo>
                    <a:pt x="2170" y="256"/>
                  </a:lnTo>
                  <a:lnTo>
                    <a:pt x="2170" y="256"/>
                  </a:lnTo>
                  <a:lnTo>
                    <a:pt x="2154" y="240"/>
                  </a:lnTo>
                  <a:lnTo>
                    <a:pt x="2144" y="232"/>
                  </a:lnTo>
                  <a:lnTo>
                    <a:pt x="2134" y="228"/>
                  </a:lnTo>
                  <a:lnTo>
                    <a:pt x="2124" y="222"/>
                  </a:lnTo>
                  <a:lnTo>
                    <a:pt x="2110" y="220"/>
                  </a:lnTo>
                  <a:lnTo>
                    <a:pt x="2096" y="220"/>
                  </a:lnTo>
                  <a:lnTo>
                    <a:pt x="2080" y="220"/>
                  </a:lnTo>
                  <a:lnTo>
                    <a:pt x="2080" y="220"/>
                  </a:lnTo>
                  <a:lnTo>
                    <a:pt x="2064" y="222"/>
                  </a:lnTo>
                  <a:lnTo>
                    <a:pt x="2046" y="220"/>
                  </a:lnTo>
                  <a:lnTo>
                    <a:pt x="2030" y="218"/>
                  </a:lnTo>
                  <a:lnTo>
                    <a:pt x="2014" y="212"/>
                  </a:lnTo>
                  <a:lnTo>
                    <a:pt x="1982" y="202"/>
                  </a:lnTo>
                  <a:lnTo>
                    <a:pt x="1948" y="194"/>
                  </a:lnTo>
                  <a:lnTo>
                    <a:pt x="1948" y="194"/>
                  </a:lnTo>
                  <a:lnTo>
                    <a:pt x="1932" y="190"/>
                  </a:lnTo>
                  <a:lnTo>
                    <a:pt x="1918" y="184"/>
                  </a:lnTo>
                  <a:lnTo>
                    <a:pt x="1890" y="172"/>
                  </a:lnTo>
                  <a:lnTo>
                    <a:pt x="1876" y="166"/>
                  </a:lnTo>
                  <a:lnTo>
                    <a:pt x="1862" y="160"/>
                  </a:lnTo>
                  <a:lnTo>
                    <a:pt x="1848" y="158"/>
                  </a:lnTo>
                  <a:lnTo>
                    <a:pt x="1832" y="158"/>
                  </a:lnTo>
                  <a:lnTo>
                    <a:pt x="1832" y="158"/>
                  </a:lnTo>
                  <a:lnTo>
                    <a:pt x="1820" y="160"/>
                  </a:lnTo>
                  <a:lnTo>
                    <a:pt x="1812" y="164"/>
                  </a:lnTo>
                  <a:lnTo>
                    <a:pt x="1808" y="170"/>
                  </a:lnTo>
                  <a:lnTo>
                    <a:pt x="1806" y="176"/>
                  </a:lnTo>
                  <a:lnTo>
                    <a:pt x="1804" y="182"/>
                  </a:lnTo>
                  <a:lnTo>
                    <a:pt x="1800" y="186"/>
                  </a:lnTo>
                  <a:lnTo>
                    <a:pt x="1792" y="188"/>
                  </a:lnTo>
                  <a:lnTo>
                    <a:pt x="1780" y="188"/>
                  </a:lnTo>
                  <a:lnTo>
                    <a:pt x="1780" y="188"/>
                  </a:lnTo>
                  <a:lnTo>
                    <a:pt x="1774" y="186"/>
                  </a:lnTo>
                  <a:lnTo>
                    <a:pt x="1768" y="184"/>
                  </a:lnTo>
                  <a:lnTo>
                    <a:pt x="1764" y="180"/>
                  </a:lnTo>
                  <a:lnTo>
                    <a:pt x="1762" y="176"/>
                  </a:lnTo>
                  <a:lnTo>
                    <a:pt x="1760" y="166"/>
                  </a:lnTo>
                  <a:lnTo>
                    <a:pt x="1760" y="156"/>
                  </a:lnTo>
                  <a:lnTo>
                    <a:pt x="1760" y="146"/>
                  </a:lnTo>
                  <a:lnTo>
                    <a:pt x="1758" y="138"/>
                  </a:lnTo>
                  <a:lnTo>
                    <a:pt x="1756" y="136"/>
                  </a:lnTo>
                  <a:lnTo>
                    <a:pt x="1750" y="134"/>
                  </a:lnTo>
                  <a:lnTo>
                    <a:pt x="1744" y="134"/>
                  </a:lnTo>
                  <a:lnTo>
                    <a:pt x="1736" y="134"/>
                  </a:lnTo>
                  <a:lnTo>
                    <a:pt x="1736" y="134"/>
                  </a:lnTo>
                  <a:lnTo>
                    <a:pt x="1732" y="136"/>
                  </a:lnTo>
                  <a:lnTo>
                    <a:pt x="1730" y="140"/>
                  </a:lnTo>
                  <a:lnTo>
                    <a:pt x="1726" y="148"/>
                  </a:lnTo>
                  <a:lnTo>
                    <a:pt x="1724" y="172"/>
                  </a:lnTo>
                  <a:lnTo>
                    <a:pt x="1720" y="182"/>
                  </a:lnTo>
                  <a:lnTo>
                    <a:pt x="1718" y="186"/>
                  </a:lnTo>
                  <a:lnTo>
                    <a:pt x="1716" y="190"/>
                  </a:lnTo>
                  <a:lnTo>
                    <a:pt x="1712" y="190"/>
                  </a:lnTo>
                  <a:lnTo>
                    <a:pt x="1706" y="190"/>
                  </a:lnTo>
                  <a:lnTo>
                    <a:pt x="1698" y="188"/>
                  </a:lnTo>
                  <a:lnTo>
                    <a:pt x="1688" y="184"/>
                  </a:lnTo>
                  <a:lnTo>
                    <a:pt x="1688" y="184"/>
                  </a:lnTo>
                  <a:lnTo>
                    <a:pt x="1684" y="182"/>
                  </a:lnTo>
                  <a:lnTo>
                    <a:pt x="1678" y="176"/>
                  </a:lnTo>
                  <a:lnTo>
                    <a:pt x="1668" y="162"/>
                  </a:lnTo>
                  <a:lnTo>
                    <a:pt x="1650" y="132"/>
                  </a:lnTo>
                  <a:lnTo>
                    <a:pt x="1640" y="116"/>
                  </a:lnTo>
                  <a:lnTo>
                    <a:pt x="1630" y="106"/>
                  </a:lnTo>
                  <a:lnTo>
                    <a:pt x="1624" y="104"/>
                  </a:lnTo>
                  <a:lnTo>
                    <a:pt x="1620" y="102"/>
                  </a:lnTo>
                  <a:lnTo>
                    <a:pt x="1614" y="102"/>
                  </a:lnTo>
                  <a:lnTo>
                    <a:pt x="1608" y="106"/>
                  </a:lnTo>
                  <a:lnTo>
                    <a:pt x="1608" y="106"/>
                  </a:lnTo>
                  <a:lnTo>
                    <a:pt x="1600" y="114"/>
                  </a:lnTo>
                  <a:lnTo>
                    <a:pt x="1598" y="116"/>
                  </a:lnTo>
                  <a:lnTo>
                    <a:pt x="1600" y="118"/>
                  </a:lnTo>
                  <a:lnTo>
                    <a:pt x="1604" y="120"/>
                  </a:lnTo>
                  <a:lnTo>
                    <a:pt x="1610" y="122"/>
                  </a:lnTo>
                  <a:lnTo>
                    <a:pt x="1616" y="124"/>
                  </a:lnTo>
                  <a:lnTo>
                    <a:pt x="1616" y="126"/>
                  </a:lnTo>
                  <a:lnTo>
                    <a:pt x="1616" y="130"/>
                  </a:lnTo>
                  <a:lnTo>
                    <a:pt x="1610" y="138"/>
                  </a:lnTo>
                  <a:lnTo>
                    <a:pt x="1592" y="150"/>
                  </a:lnTo>
                  <a:lnTo>
                    <a:pt x="1592" y="150"/>
                  </a:lnTo>
                  <a:lnTo>
                    <a:pt x="1574" y="160"/>
                  </a:lnTo>
                  <a:lnTo>
                    <a:pt x="1572" y="160"/>
                  </a:lnTo>
                  <a:lnTo>
                    <a:pt x="1570" y="158"/>
                  </a:lnTo>
                  <a:lnTo>
                    <a:pt x="1568" y="156"/>
                  </a:lnTo>
                  <a:lnTo>
                    <a:pt x="1560" y="156"/>
                  </a:lnTo>
                  <a:lnTo>
                    <a:pt x="1546" y="160"/>
                  </a:lnTo>
                  <a:lnTo>
                    <a:pt x="1522" y="168"/>
                  </a:lnTo>
                  <a:lnTo>
                    <a:pt x="1522" y="168"/>
                  </a:lnTo>
                  <a:lnTo>
                    <a:pt x="1482" y="180"/>
                  </a:lnTo>
                  <a:lnTo>
                    <a:pt x="1476" y="182"/>
                  </a:lnTo>
                  <a:lnTo>
                    <a:pt x="1476" y="180"/>
                  </a:lnTo>
                  <a:lnTo>
                    <a:pt x="1476" y="180"/>
                  </a:lnTo>
                  <a:lnTo>
                    <a:pt x="1494" y="168"/>
                  </a:lnTo>
                  <a:lnTo>
                    <a:pt x="1526" y="152"/>
                  </a:lnTo>
                  <a:lnTo>
                    <a:pt x="1526" y="152"/>
                  </a:lnTo>
                  <a:lnTo>
                    <a:pt x="1552" y="140"/>
                  </a:lnTo>
                  <a:lnTo>
                    <a:pt x="1558" y="136"/>
                  </a:lnTo>
                  <a:lnTo>
                    <a:pt x="1560" y="132"/>
                  </a:lnTo>
                  <a:lnTo>
                    <a:pt x="1560" y="132"/>
                  </a:lnTo>
                  <a:lnTo>
                    <a:pt x="1556" y="132"/>
                  </a:lnTo>
                  <a:lnTo>
                    <a:pt x="1538" y="134"/>
                  </a:lnTo>
                  <a:lnTo>
                    <a:pt x="1538" y="134"/>
                  </a:lnTo>
                  <a:lnTo>
                    <a:pt x="1530" y="136"/>
                  </a:lnTo>
                  <a:lnTo>
                    <a:pt x="1522" y="134"/>
                  </a:lnTo>
                  <a:lnTo>
                    <a:pt x="1510" y="134"/>
                  </a:lnTo>
                  <a:lnTo>
                    <a:pt x="1506" y="134"/>
                  </a:lnTo>
                  <a:lnTo>
                    <a:pt x="1498" y="136"/>
                  </a:lnTo>
                  <a:lnTo>
                    <a:pt x="1488" y="140"/>
                  </a:lnTo>
                  <a:lnTo>
                    <a:pt x="1474" y="148"/>
                  </a:lnTo>
                  <a:lnTo>
                    <a:pt x="1474" y="148"/>
                  </a:lnTo>
                  <a:lnTo>
                    <a:pt x="1462" y="156"/>
                  </a:lnTo>
                  <a:lnTo>
                    <a:pt x="1454" y="160"/>
                  </a:lnTo>
                  <a:lnTo>
                    <a:pt x="1448" y="160"/>
                  </a:lnTo>
                  <a:lnTo>
                    <a:pt x="1442" y="162"/>
                  </a:lnTo>
                  <a:lnTo>
                    <a:pt x="1438" y="162"/>
                  </a:lnTo>
                  <a:lnTo>
                    <a:pt x="1432" y="164"/>
                  </a:lnTo>
                  <a:lnTo>
                    <a:pt x="1422" y="168"/>
                  </a:lnTo>
                  <a:lnTo>
                    <a:pt x="1406" y="178"/>
                  </a:lnTo>
                  <a:lnTo>
                    <a:pt x="1406" y="178"/>
                  </a:lnTo>
                  <a:lnTo>
                    <a:pt x="1378" y="198"/>
                  </a:lnTo>
                  <a:lnTo>
                    <a:pt x="1358" y="210"/>
                  </a:lnTo>
                  <a:lnTo>
                    <a:pt x="1352" y="214"/>
                  </a:lnTo>
                  <a:lnTo>
                    <a:pt x="1350" y="218"/>
                  </a:lnTo>
                  <a:lnTo>
                    <a:pt x="1350" y="224"/>
                  </a:lnTo>
                  <a:lnTo>
                    <a:pt x="1352" y="230"/>
                  </a:lnTo>
                  <a:lnTo>
                    <a:pt x="1352" y="230"/>
                  </a:lnTo>
                  <a:lnTo>
                    <a:pt x="1352" y="234"/>
                  </a:lnTo>
                  <a:lnTo>
                    <a:pt x="1352" y="236"/>
                  </a:lnTo>
                  <a:lnTo>
                    <a:pt x="1340" y="232"/>
                  </a:lnTo>
                  <a:lnTo>
                    <a:pt x="1332" y="230"/>
                  </a:lnTo>
                  <a:lnTo>
                    <a:pt x="1324" y="228"/>
                  </a:lnTo>
                  <a:lnTo>
                    <a:pt x="1316" y="230"/>
                  </a:lnTo>
                  <a:lnTo>
                    <a:pt x="1308" y="232"/>
                  </a:lnTo>
                  <a:lnTo>
                    <a:pt x="1308" y="232"/>
                  </a:lnTo>
                  <a:lnTo>
                    <a:pt x="1300" y="236"/>
                  </a:lnTo>
                  <a:lnTo>
                    <a:pt x="1296" y="236"/>
                  </a:lnTo>
                  <a:lnTo>
                    <a:pt x="1294" y="236"/>
                  </a:lnTo>
                  <a:lnTo>
                    <a:pt x="1290" y="232"/>
                  </a:lnTo>
                  <a:lnTo>
                    <a:pt x="1286" y="228"/>
                  </a:lnTo>
                  <a:lnTo>
                    <a:pt x="1280" y="226"/>
                  </a:lnTo>
                  <a:lnTo>
                    <a:pt x="1270" y="224"/>
                  </a:lnTo>
                  <a:lnTo>
                    <a:pt x="1258" y="222"/>
                  </a:lnTo>
                  <a:lnTo>
                    <a:pt x="1258" y="222"/>
                  </a:lnTo>
                  <a:lnTo>
                    <a:pt x="1236" y="220"/>
                  </a:lnTo>
                  <a:lnTo>
                    <a:pt x="1216" y="214"/>
                  </a:lnTo>
                  <a:lnTo>
                    <a:pt x="1198" y="206"/>
                  </a:lnTo>
                  <a:lnTo>
                    <a:pt x="1178" y="196"/>
                  </a:lnTo>
                  <a:lnTo>
                    <a:pt x="1160" y="186"/>
                  </a:lnTo>
                  <a:lnTo>
                    <a:pt x="1138" y="178"/>
                  </a:lnTo>
                  <a:lnTo>
                    <a:pt x="1114" y="172"/>
                  </a:lnTo>
                  <a:lnTo>
                    <a:pt x="1102" y="172"/>
                  </a:lnTo>
                  <a:lnTo>
                    <a:pt x="1088" y="172"/>
                  </a:lnTo>
                  <a:lnTo>
                    <a:pt x="1088" y="172"/>
                  </a:lnTo>
                  <a:lnTo>
                    <a:pt x="1074" y="170"/>
                  </a:lnTo>
                  <a:lnTo>
                    <a:pt x="1062" y="168"/>
                  </a:lnTo>
                  <a:lnTo>
                    <a:pt x="1052" y="162"/>
                  </a:lnTo>
                  <a:lnTo>
                    <a:pt x="1044" y="158"/>
                  </a:lnTo>
                  <a:lnTo>
                    <a:pt x="1036" y="152"/>
                  </a:lnTo>
                  <a:lnTo>
                    <a:pt x="1026" y="146"/>
                  </a:lnTo>
                  <a:lnTo>
                    <a:pt x="1014" y="142"/>
                  </a:lnTo>
                  <a:lnTo>
                    <a:pt x="998" y="140"/>
                  </a:lnTo>
                  <a:lnTo>
                    <a:pt x="998" y="140"/>
                  </a:lnTo>
                  <a:lnTo>
                    <a:pt x="982" y="138"/>
                  </a:lnTo>
                  <a:lnTo>
                    <a:pt x="970" y="140"/>
                  </a:lnTo>
                  <a:lnTo>
                    <a:pt x="950" y="144"/>
                  </a:lnTo>
                  <a:lnTo>
                    <a:pt x="940" y="146"/>
                  </a:lnTo>
                  <a:lnTo>
                    <a:pt x="932" y="146"/>
                  </a:lnTo>
                  <a:lnTo>
                    <a:pt x="922" y="146"/>
                  </a:lnTo>
                  <a:lnTo>
                    <a:pt x="912" y="142"/>
                  </a:lnTo>
                  <a:lnTo>
                    <a:pt x="912" y="142"/>
                  </a:lnTo>
                  <a:lnTo>
                    <a:pt x="898" y="138"/>
                  </a:lnTo>
                  <a:lnTo>
                    <a:pt x="884" y="134"/>
                  </a:lnTo>
                  <a:lnTo>
                    <a:pt x="852" y="132"/>
                  </a:lnTo>
                  <a:lnTo>
                    <a:pt x="816" y="128"/>
                  </a:lnTo>
                  <a:lnTo>
                    <a:pt x="798" y="122"/>
                  </a:lnTo>
                  <a:lnTo>
                    <a:pt x="778" y="116"/>
                  </a:lnTo>
                  <a:lnTo>
                    <a:pt x="778" y="116"/>
                  </a:lnTo>
                  <a:lnTo>
                    <a:pt x="758" y="110"/>
                  </a:lnTo>
                  <a:lnTo>
                    <a:pt x="744" y="108"/>
                  </a:lnTo>
                  <a:lnTo>
                    <a:pt x="732" y="108"/>
                  </a:lnTo>
                  <a:lnTo>
                    <a:pt x="722" y="110"/>
                  </a:lnTo>
                  <a:lnTo>
                    <a:pt x="710" y="114"/>
                  </a:lnTo>
                  <a:lnTo>
                    <a:pt x="698" y="116"/>
                  </a:lnTo>
                  <a:lnTo>
                    <a:pt x="682" y="114"/>
                  </a:lnTo>
                  <a:lnTo>
                    <a:pt x="664" y="110"/>
                  </a:lnTo>
                  <a:lnTo>
                    <a:pt x="664" y="110"/>
                  </a:lnTo>
                  <a:lnTo>
                    <a:pt x="648" y="104"/>
                  </a:lnTo>
                  <a:lnTo>
                    <a:pt x="640" y="98"/>
                  </a:lnTo>
                  <a:lnTo>
                    <a:pt x="636" y="94"/>
                  </a:lnTo>
                  <a:lnTo>
                    <a:pt x="636" y="90"/>
                  </a:lnTo>
                  <a:lnTo>
                    <a:pt x="634" y="86"/>
                  </a:lnTo>
                  <a:lnTo>
                    <a:pt x="630" y="82"/>
                  </a:lnTo>
                  <a:lnTo>
                    <a:pt x="622" y="82"/>
                  </a:lnTo>
                  <a:lnTo>
                    <a:pt x="604" y="80"/>
                  </a:lnTo>
                  <a:lnTo>
                    <a:pt x="604" y="80"/>
                  </a:lnTo>
                  <a:lnTo>
                    <a:pt x="572" y="82"/>
                  </a:lnTo>
                  <a:lnTo>
                    <a:pt x="556" y="82"/>
                  </a:lnTo>
                  <a:lnTo>
                    <a:pt x="552" y="82"/>
                  </a:lnTo>
                  <a:lnTo>
                    <a:pt x="548" y="80"/>
                  </a:lnTo>
                  <a:lnTo>
                    <a:pt x="540" y="72"/>
                  </a:lnTo>
                  <a:lnTo>
                    <a:pt x="540" y="72"/>
                  </a:lnTo>
                  <a:lnTo>
                    <a:pt x="534" y="66"/>
                  </a:lnTo>
                  <a:lnTo>
                    <a:pt x="528" y="66"/>
                  </a:lnTo>
                  <a:lnTo>
                    <a:pt x="524" y="66"/>
                  </a:lnTo>
                  <a:lnTo>
                    <a:pt x="518" y="68"/>
                  </a:lnTo>
                  <a:lnTo>
                    <a:pt x="510" y="70"/>
                  </a:lnTo>
                  <a:lnTo>
                    <a:pt x="506" y="70"/>
                  </a:lnTo>
                  <a:lnTo>
                    <a:pt x="500" y="66"/>
                  </a:lnTo>
                  <a:lnTo>
                    <a:pt x="500" y="66"/>
                  </a:lnTo>
                  <a:lnTo>
                    <a:pt x="488" y="56"/>
                  </a:lnTo>
                  <a:lnTo>
                    <a:pt x="482" y="52"/>
                  </a:lnTo>
                  <a:lnTo>
                    <a:pt x="474" y="50"/>
                  </a:lnTo>
                  <a:lnTo>
                    <a:pt x="466" y="50"/>
                  </a:lnTo>
                  <a:lnTo>
                    <a:pt x="456" y="52"/>
                  </a:lnTo>
                  <a:lnTo>
                    <a:pt x="444" y="58"/>
                  </a:lnTo>
                  <a:lnTo>
                    <a:pt x="432" y="68"/>
                  </a:lnTo>
                  <a:lnTo>
                    <a:pt x="432" y="68"/>
                  </a:lnTo>
                  <a:lnTo>
                    <a:pt x="418" y="78"/>
                  </a:lnTo>
                  <a:lnTo>
                    <a:pt x="404" y="82"/>
                  </a:lnTo>
                  <a:lnTo>
                    <a:pt x="392" y="84"/>
                  </a:lnTo>
                  <a:lnTo>
                    <a:pt x="378" y="84"/>
                  </a:lnTo>
                  <a:lnTo>
                    <a:pt x="364" y="84"/>
                  </a:lnTo>
                  <a:lnTo>
                    <a:pt x="348" y="86"/>
                  </a:lnTo>
                  <a:lnTo>
                    <a:pt x="330" y="94"/>
                  </a:lnTo>
                  <a:lnTo>
                    <a:pt x="310" y="106"/>
                  </a:lnTo>
                  <a:lnTo>
                    <a:pt x="310" y="106"/>
                  </a:lnTo>
                  <a:lnTo>
                    <a:pt x="300" y="114"/>
                  </a:lnTo>
                  <a:lnTo>
                    <a:pt x="290" y="120"/>
                  </a:lnTo>
                  <a:lnTo>
                    <a:pt x="282" y="122"/>
                  </a:lnTo>
                  <a:lnTo>
                    <a:pt x="274" y="124"/>
                  </a:lnTo>
                  <a:lnTo>
                    <a:pt x="260" y="126"/>
                  </a:lnTo>
                  <a:lnTo>
                    <a:pt x="250" y="124"/>
                  </a:lnTo>
                  <a:lnTo>
                    <a:pt x="240" y="124"/>
                  </a:lnTo>
                  <a:lnTo>
                    <a:pt x="236" y="124"/>
                  </a:lnTo>
                  <a:lnTo>
                    <a:pt x="230" y="126"/>
                  </a:lnTo>
                  <a:lnTo>
                    <a:pt x="226" y="130"/>
                  </a:lnTo>
                  <a:lnTo>
                    <a:pt x="222" y="134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02" y="172"/>
                  </a:lnTo>
                  <a:lnTo>
                    <a:pt x="192" y="188"/>
                  </a:lnTo>
                  <a:lnTo>
                    <a:pt x="182" y="202"/>
                  </a:lnTo>
                  <a:lnTo>
                    <a:pt x="172" y="212"/>
                  </a:lnTo>
                  <a:lnTo>
                    <a:pt x="158" y="220"/>
                  </a:lnTo>
                  <a:lnTo>
                    <a:pt x="142" y="224"/>
                  </a:lnTo>
                  <a:lnTo>
                    <a:pt x="122" y="228"/>
                  </a:lnTo>
                  <a:lnTo>
                    <a:pt x="96" y="228"/>
                  </a:lnTo>
                  <a:lnTo>
                    <a:pt x="96" y="228"/>
                  </a:lnTo>
                  <a:lnTo>
                    <a:pt x="84" y="230"/>
                  </a:lnTo>
                  <a:lnTo>
                    <a:pt x="78" y="232"/>
                  </a:lnTo>
                  <a:lnTo>
                    <a:pt x="74" y="236"/>
                  </a:lnTo>
                  <a:lnTo>
                    <a:pt x="74" y="240"/>
                  </a:lnTo>
                  <a:lnTo>
                    <a:pt x="74" y="244"/>
                  </a:lnTo>
                  <a:lnTo>
                    <a:pt x="72" y="250"/>
                  </a:lnTo>
                  <a:lnTo>
                    <a:pt x="66" y="254"/>
                  </a:lnTo>
                  <a:lnTo>
                    <a:pt x="58" y="258"/>
                  </a:lnTo>
                  <a:lnTo>
                    <a:pt x="58" y="258"/>
                  </a:lnTo>
                  <a:lnTo>
                    <a:pt x="54" y="260"/>
                  </a:lnTo>
                  <a:lnTo>
                    <a:pt x="52" y="262"/>
                  </a:lnTo>
                  <a:lnTo>
                    <a:pt x="54" y="266"/>
                  </a:lnTo>
                  <a:lnTo>
                    <a:pt x="58" y="268"/>
                  </a:lnTo>
                  <a:lnTo>
                    <a:pt x="72" y="274"/>
                  </a:lnTo>
                  <a:lnTo>
                    <a:pt x="92" y="282"/>
                  </a:lnTo>
                  <a:lnTo>
                    <a:pt x="114" y="292"/>
                  </a:lnTo>
                  <a:lnTo>
                    <a:pt x="136" y="304"/>
                  </a:lnTo>
                  <a:lnTo>
                    <a:pt x="156" y="318"/>
                  </a:lnTo>
                  <a:lnTo>
                    <a:pt x="162" y="326"/>
                  </a:lnTo>
                  <a:lnTo>
                    <a:pt x="168" y="334"/>
                  </a:lnTo>
                  <a:lnTo>
                    <a:pt x="168" y="334"/>
                  </a:lnTo>
                  <a:lnTo>
                    <a:pt x="172" y="342"/>
                  </a:lnTo>
                  <a:lnTo>
                    <a:pt x="176" y="346"/>
                  </a:lnTo>
                  <a:lnTo>
                    <a:pt x="186" y="354"/>
                  </a:lnTo>
                  <a:lnTo>
                    <a:pt x="196" y="356"/>
                  </a:lnTo>
                  <a:lnTo>
                    <a:pt x="206" y="356"/>
                  </a:lnTo>
                  <a:lnTo>
                    <a:pt x="212" y="356"/>
                  </a:lnTo>
                  <a:lnTo>
                    <a:pt x="218" y="356"/>
                  </a:lnTo>
                  <a:lnTo>
                    <a:pt x="220" y="356"/>
                  </a:lnTo>
                  <a:lnTo>
                    <a:pt x="222" y="358"/>
                  </a:lnTo>
                  <a:lnTo>
                    <a:pt x="220" y="364"/>
                  </a:lnTo>
                  <a:lnTo>
                    <a:pt x="220" y="364"/>
                  </a:lnTo>
                  <a:lnTo>
                    <a:pt x="220" y="372"/>
                  </a:lnTo>
                  <a:lnTo>
                    <a:pt x="220" y="376"/>
                  </a:lnTo>
                  <a:lnTo>
                    <a:pt x="224" y="378"/>
                  </a:lnTo>
                  <a:lnTo>
                    <a:pt x="228" y="380"/>
                  </a:lnTo>
                  <a:lnTo>
                    <a:pt x="232" y="380"/>
                  </a:lnTo>
                  <a:lnTo>
                    <a:pt x="236" y="382"/>
                  </a:lnTo>
                  <a:lnTo>
                    <a:pt x="240" y="386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4" y="400"/>
                  </a:lnTo>
                  <a:lnTo>
                    <a:pt x="248" y="402"/>
                  </a:lnTo>
                  <a:lnTo>
                    <a:pt x="254" y="404"/>
                  </a:lnTo>
                  <a:lnTo>
                    <a:pt x="260" y="402"/>
                  </a:lnTo>
                  <a:lnTo>
                    <a:pt x="266" y="402"/>
                  </a:lnTo>
                  <a:lnTo>
                    <a:pt x="270" y="402"/>
                  </a:lnTo>
                  <a:lnTo>
                    <a:pt x="274" y="404"/>
                  </a:lnTo>
                  <a:lnTo>
                    <a:pt x="276" y="410"/>
                  </a:lnTo>
                  <a:lnTo>
                    <a:pt x="276" y="410"/>
                  </a:lnTo>
                  <a:lnTo>
                    <a:pt x="274" y="418"/>
                  </a:lnTo>
                  <a:lnTo>
                    <a:pt x="272" y="418"/>
                  </a:lnTo>
                  <a:lnTo>
                    <a:pt x="270" y="418"/>
                  </a:lnTo>
                  <a:lnTo>
                    <a:pt x="266" y="416"/>
                  </a:lnTo>
                  <a:lnTo>
                    <a:pt x="262" y="416"/>
                  </a:lnTo>
                  <a:lnTo>
                    <a:pt x="258" y="418"/>
                  </a:lnTo>
                  <a:lnTo>
                    <a:pt x="252" y="424"/>
                  </a:lnTo>
                  <a:lnTo>
                    <a:pt x="252" y="424"/>
                  </a:lnTo>
                  <a:lnTo>
                    <a:pt x="250" y="426"/>
                  </a:lnTo>
                  <a:lnTo>
                    <a:pt x="248" y="426"/>
                  </a:lnTo>
                  <a:lnTo>
                    <a:pt x="240" y="422"/>
                  </a:lnTo>
                  <a:lnTo>
                    <a:pt x="234" y="420"/>
                  </a:lnTo>
                  <a:lnTo>
                    <a:pt x="224" y="420"/>
                  </a:lnTo>
                  <a:lnTo>
                    <a:pt x="212" y="420"/>
                  </a:lnTo>
                  <a:lnTo>
                    <a:pt x="194" y="422"/>
                  </a:lnTo>
                  <a:lnTo>
                    <a:pt x="194" y="422"/>
                  </a:lnTo>
                  <a:lnTo>
                    <a:pt x="186" y="422"/>
                  </a:lnTo>
                  <a:lnTo>
                    <a:pt x="180" y="420"/>
                  </a:lnTo>
                  <a:lnTo>
                    <a:pt x="176" y="418"/>
                  </a:lnTo>
                  <a:lnTo>
                    <a:pt x="174" y="416"/>
                  </a:lnTo>
                  <a:lnTo>
                    <a:pt x="174" y="408"/>
                  </a:lnTo>
                  <a:lnTo>
                    <a:pt x="176" y="398"/>
                  </a:lnTo>
                  <a:lnTo>
                    <a:pt x="176" y="390"/>
                  </a:lnTo>
                  <a:lnTo>
                    <a:pt x="174" y="388"/>
                  </a:lnTo>
                  <a:lnTo>
                    <a:pt x="172" y="384"/>
                  </a:lnTo>
                  <a:lnTo>
                    <a:pt x="168" y="384"/>
                  </a:lnTo>
                  <a:lnTo>
                    <a:pt x="162" y="384"/>
                  </a:lnTo>
                  <a:lnTo>
                    <a:pt x="140" y="388"/>
                  </a:lnTo>
                  <a:lnTo>
                    <a:pt x="140" y="388"/>
                  </a:lnTo>
                  <a:lnTo>
                    <a:pt x="116" y="396"/>
                  </a:lnTo>
                  <a:lnTo>
                    <a:pt x="92" y="406"/>
                  </a:lnTo>
                  <a:lnTo>
                    <a:pt x="56" y="424"/>
                  </a:lnTo>
                  <a:lnTo>
                    <a:pt x="28" y="440"/>
                  </a:lnTo>
                  <a:lnTo>
                    <a:pt x="18" y="444"/>
                  </a:lnTo>
                  <a:lnTo>
                    <a:pt x="10" y="446"/>
                  </a:lnTo>
                  <a:lnTo>
                    <a:pt x="10" y="446"/>
                  </a:lnTo>
                  <a:lnTo>
                    <a:pt x="4" y="448"/>
                  </a:lnTo>
                  <a:lnTo>
                    <a:pt x="0" y="452"/>
                  </a:lnTo>
                  <a:lnTo>
                    <a:pt x="0" y="456"/>
                  </a:lnTo>
                  <a:lnTo>
                    <a:pt x="2" y="460"/>
                  </a:lnTo>
                  <a:lnTo>
                    <a:pt x="8" y="466"/>
                  </a:lnTo>
                  <a:lnTo>
                    <a:pt x="16" y="470"/>
                  </a:lnTo>
                  <a:lnTo>
                    <a:pt x="28" y="472"/>
                  </a:lnTo>
                  <a:lnTo>
                    <a:pt x="42" y="474"/>
                  </a:lnTo>
                  <a:lnTo>
                    <a:pt x="42" y="474"/>
                  </a:lnTo>
                  <a:lnTo>
                    <a:pt x="54" y="474"/>
                  </a:lnTo>
                  <a:lnTo>
                    <a:pt x="60" y="478"/>
                  </a:lnTo>
                  <a:lnTo>
                    <a:pt x="58" y="480"/>
                  </a:lnTo>
                  <a:lnTo>
                    <a:pt x="56" y="484"/>
                  </a:lnTo>
                  <a:lnTo>
                    <a:pt x="52" y="488"/>
                  </a:lnTo>
                  <a:lnTo>
                    <a:pt x="50" y="492"/>
                  </a:lnTo>
                  <a:lnTo>
                    <a:pt x="50" y="498"/>
                  </a:lnTo>
                  <a:lnTo>
                    <a:pt x="56" y="502"/>
                  </a:lnTo>
                  <a:lnTo>
                    <a:pt x="56" y="502"/>
                  </a:lnTo>
                  <a:lnTo>
                    <a:pt x="64" y="506"/>
                  </a:lnTo>
                  <a:lnTo>
                    <a:pt x="66" y="512"/>
                  </a:lnTo>
                  <a:lnTo>
                    <a:pt x="68" y="520"/>
                  </a:lnTo>
                  <a:lnTo>
                    <a:pt x="70" y="524"/>
                  </a:lnTo>
                  <a:lnTo>
                    <a:pt x="74" y="528"/>
                  </a:lnTo>
                  <a:lnTo>
                    <a:pt x="82" y="532"/>
                  </a:lnTo>
                  <a:lnTo>
                    <a:pt x="94" y="534"/>
                  </a:lnTo>
                  <a:lnTo>
                    <a:pt x="94" y="534"/>
                  </a:lnTo>
                  <a:lnTo>
                    <a:pt x="110" y="534"/>
                  </a:lnTo>
                  <a:lnTo>
                    <a:pt x="122" y="534"/>
                  </a:lnTo>
                  <a:lnTo>
                    <a:pt x="144" y="528"/>
                  </a:lnTo>
                  <a:lnTo>
                    <a:pt x="154" y="526"/>
                  </a:lnTo>
                  <a:lnTo>
                    <a:pt x="166" y="526"/>
                  </a:lnTo>
                  <a:lnTo>
                    <a:pt x="176" y="528"/>
                  </a:lnTo>
                  <a:lnTo>
                    <a:pt x="190" y="534"/>
                  </a:lnTo>
                  <a:lnTo>
                    <a:pt x="190" y="534"/>
                  </a:lnTo>
                  <a:lnTo>
                    <a:pt x="198" y="536"/>
                  </a:lnTo>
                  <a:lnTo>
                    <a:pt x="204" y="538"/>
                  </a:lnTo>
                  <a:lnTo>
                    <a:pt x="210" y="538"/>
                  </a:lnTo>
                  <a:lnTo>
                    <a:pt x="218" y="536"/>
                  </a:lnTo>
                  <a:lnTo>
                    <a:pt x="230" y="530"/>
                  </a:lnTo>
                  <a:lnTo>
                    <a:pt x="242" y="522"/>
                  </a:lnTo>
                  <a:lnTo>
                    <a:pt x="254" y="512"/>
                  </a:lnTo>
                  <a:lnTo>
                    <a:pt x="266" y="506"/>
                  </a:lnTo>
                  <a:lnTo>
                    <a:pt x="270" y="506"/>
                  </a:lnTo>
                  <a:lnTo>
                    <a:pt x="276" y="506"/>
                  </a:lnTo>
                  <a:lnTo>
                    <a:pt x="280" y="508"/>
                  </a:lnTo>
                  <a:lnTo>
                    <a:pt x="286" y="510"/>
                  </a:lnTo>
                  <a:lnTo>
                    <a:pt x="286" y="510"/>
                  </a:lnTo>
                  <a:lnTo>
                    <a:pt x="290" y="516"/>
                  </a:lnTo>
                  <a:lnTo>
                    <a:pt x="290" y="518"/>
                  </a:lnTo>
                  <a:lnTo>
                    <a:pt x="290" y="522"/>
                  </a:lnTo>
                  <a:lnTo>
                    <a:pt x="288" y="524"/>
                  </a:lnTo>
                  <a:lnTo>
                    <a:pt x="282" y="526"/>
                  </a:lnTo>
                  <a:lnTo>
                    <a:pt x="272" y="528"/>
                  </a:lnTo>
                  <a:lnTo>
                    <a:pt x="264" y="530"/>
                  </a:lnTo>
                  <a:lnTo>
                    <a:pt x="260" y="534"/>
                  </a:lnTo>
                  <a:lnTo>
                    <a:pt x="260" y="536"/>
                  </a:lnTo>
                  <a:lnTo>
                    <a:pt x="262" y="538"/>
                  </a:lnTo>
                  <a:lnTo>
                    <a:pt x="274" y="544"/>
                  </a:lnTo>
                  <a:lnTo>
                    <a:pt x="274" y="544"/>
                  </a:lnTo>
                  <a:lnTo>
                    <a:pt x="280" y="550"/>
                  </a:lnTo>
                  <a:lnTo>
                    <a:pt x="286" y="554"/>
                  </a:lnTo>
                  <a:lnTo>
                    <a:pt x="290" y="558"/>
                  </a:lnTo>
                  <a:lnTo>
                    <a:pt x="292" y="564"/>
                  </a:lnTo>
                  <a:lnTo>
                    <a:pt x="292" y="570"/>
                  </a:lnTo>
                  <a:lnTo>
                    <a:pt x="292" y="574"/>
                  </a:lnTo>
                  <a:lnTo>
                    <a:pt x="288" y="584"/>
                  </a:lnTo>
                  <a:lnTo>
                    <a:pt x="280" y="592"/>
                  </a:lnTo>
                  <a:lnTo>
                    <a:pt x="270" y="598"/>
                  </a:lnTo>
                  <a:lnTo>
                    <a:pt x="258" y="600"/>
                  </a:lnTo>
                  <a:lnTo>
                    <a:pt x="244" y="598"/>
                  </a:lnTo>
                  <a:lnTo>
                    <a:pt x="244" y="598"/>
                  </a:lnTo>
                  <a:lnTo>
                    <a:pt x="240" y="598"/>
                  </a:lnTo>
                  <a:lnTo>
                    <a:pt x="234" y="598"/>
                  </a:lnTo>
                  <a:lnTo>
                    <a:pt x="226" y="602"/>
                  </a:lnTo>
                  <a:lnTo>
                    <a:pt x="220" y="610"/>
                  </a:lnTo>
                  <a:lnTo>
                    <a:pt x="214" y="618"/>
                  </a:lnTo>
                  <a:lnTo>
                    <a:pt x="210" y="624"/>
                  </a:lnTo>
                  <a:lnTo>
                    <a:pt x="202" y="630"/>
                  </a:lnTo>
                  <a:lnTo>
                    <a:pt x="198" y="630"/>
                  </a:lnTo>
                  <a:lnTo>
                    <a:pt x="192" y="630"/>
                  </a:lnTo>
                  <a:lnTo>
                    <a:pt x="186" y="628"/>
                  </a:lnTo>
                  <a:lnTo>
                    <a:pt x="180" y="624"/>
                  </a:lnTo>
                  <a:lnTo>
                    <a:pt x="180" y="624"/>
                  </a:lnTo>
                  <a:lnTo>
                    <a:pt x="172" y="620"/>
                  </a:lnTo>
                  <a:lnTo>
                    <a:pt x="166" y="618"/>
                  </a:lnTo>
                  <a:lnTo>
                    <a:pt x="160" y="618"/>
                  </a:lnTo>
                  <a:lnTo>
                    <a:pt x="154" y="620"/>
                  </a:lnTo>
                  <a:lnTo>
                    <a:pt x="144" y="626"/>
                  </a:lnTo>
                  <a:lnTo>
                    <a:pt x="136" y="636"/>
                  </a:lnTo>
                  <a:lnTo>
                    <a:pt x="124" y="658"/>
                  </a:lnTo>
                  <a:lnTo>
                    <a:pt x="118" y="666"/>
                  </a:lnTo>
                  <a:lnTo>
                    <a:pt x="112" y="672"/>
                  </a:lnTo>
                  <a:lnTo>
                    <a:pt x="112" y="672"/>
                  </a:lnTo>
                  <a:lnTo>
                    <a:pt x="106" y="674"/>
                  </a:lnTo>
                  <a:lnTo>
                    <a:pt x="102" y="678"/>
                  </a:lnTo>
                  <a:lnTo>
                    <a:pt x="96" y="690"/>
                  </a:lnTo>
                  <a:lnTo>
                    <a:pt x="92" y="702"/>
                  </a:lnTo>
                  <a:lnTo>
                    <a:pt x="88" y="708"/>
                  </a:lnTo>
                  <a:lnTo>
                    <a:pt x="82" y="712"/>
                  </a:lnTo>
                  <a:lnTo>
                    <a:pt x="82" y="712"/>
                  </a:lnTo>
                  <a:lnTo>
                    <a:pt x="76" y="716"/>
                  </a:lnTo>
                  <a:lnTo>
                    <a:pt x="74" y="720"/>
                  </a:lnTo>
                  <a:lnTo>
                    <a:pt x="74" y="726"/>
                  </a:lnTo>
                  <a:lnTo>
                    <a:pt x="76" y="730"/>
                  </a:lnTo>
                  <a:lnTo>
                    <a:pt x="88" y="740"/>
                  </a:lnTo>
                  <a:lnTo>
                    <a:pt x="108" y="756"/>
                  </a:lnTo>
                  <a:lnTo>
                    <a:pt x="108" y="756"/>
                  </a:lnTo>
                  <a:lnTo>
                    <a:pt x="116" y="764"/>
                  </a:lnTo>
                  <a:lnTo>
                    <a:pt x="118" y="772"/>
                  </a:lnTo>
                  <a:lnTo>
                    <a:pt x="118" y="778"/>
                  </a:lnTo>
                  <a:lnTo>
                    <a:pt x="116" y="784"/>
                  </a:lnTo>
                  <a:lnTo>
                    <a:pt x="114" y="790"/>
                  </a:lnTo>
                  <a:lnTo>
                    <a:pt x="112" y="794"/>
                  </a:lnTo>
                  <a:lnTo>
                    <a:pt x="112" y="800"/>
                  </a:lnTo>
                  <a:lnTo>
                    <a:pt x="116" y="804"/>
                  </a:lnTo>
                  <a:lnTo>
                    <a:pt x="116" y="804"/>
                  </a:lnTo>
                  <a:lnTo>
                    <a:pt x="132" y="818"/>
                  </a:lnTo>
                  <a:lnTo>
                    <a:pt x="148" y="834"/>
                  </a:lnTo>
                  <a:lnTo>
                    <a:pt x="158" y="840"/>
                  </a:lnTo>
                  <a:lnTo>
                    <a:pt x="168" y="844"/>
                  </a:lnTo>
                  <a:lnTo>
                    <a:pt x="180" y="844"/>
                  </a:lnTo>
                  <a:lnTo>
                    <a:pt x="194" y="840"/>
                  </a:lnTo>
                  <a:lnTo>
                    <a:pt x="194" y="840"/>
                  </a:lnTo>
                  <a:lnTo>
                    <a:pt x="208" y="836"/>
                  </a:lnTo>
                  <a:lnTo>
                    <a:pt x="218" y="834"/>
                  </a:lnTo>
                  <a:lnTo>
                    <a:pt x="228" y="836"/>
                  </a:lnTo>
                  <a:lnTo>
                    <a:pt x="234" y="838"/>
                  </a:lnTo>
                  <a:lnTo>
                    <a:pt x="240" y="842"/>
                  </a:lnTo>
                  <a:lnTo>
                    <a:pt x="242" y="848"/>
                  </a:lnTo>
                  <a:lnTo>
                    <a:pt x="242" y="858"/>
                  </a:lnTo>
                  <a:lnTo>
                    <a:pt x="238" y="868"/>
                  </a:lnTo>
                  <a:lnTo>
                    <a:pt x="238" y="868"/>
                  </a:lnTo>
                  <a:lnTo>
                    <a:pt x="236" y="878"/>
                  </a:lnTo>
                  <a:lnTo>
                    <a:pt x="236" y="884"/>
                  </a:lnTo>
                  <a:lnTo>
                    <a:pt x="238" y="888"/>
                  </a:lnTo>
                  <a:lnTo>
                    <a:pt x="242" y="890"/>
                  </a:lnTo>
                  <a:lnTo>
                    <a:pt x="244" y="892"/>
                  </a:lnTo>
                  <a:lnTo>
                    <a:pt x="246" y="896"/>
                  </a:lnTo>
                  <a:lnTo>
                    <a:pt x="246" y="900"/>
                  </a:lnTo>
                  <a:lnTo>
                    <a:pt x="244" y="908"/>
                  </a:lnTo>
                  <a:lnTo>
                    <a:pt x="244" y="908"/>
                  </a:lnTo>
                  <a:lnTo>
                    <a:pt x="242" y="918"/>
                  </a:lnTo>
                  <a:lnTo>
                    <a:pt x="244" y="922"/>
                  </a:lnTo>
                  <a:lnTo>
                    <a:pt x="248" y="924"/>
                  </a:lnTo>
                  <a:lnTo>
                    <a:pt x="254" y="924"/>
                  </a:lnTo>
                  <a:lnTo>
                    <a:pt x="262" y="920"/>
                  </a:lnTo>
                  <a:lnTo>
                    <a:pt x="270" y="916"/>
                  </a:lnTo>
                  <a:lnTo>
                    <a:pt x="284" y="904"/>
                  </a:lnTo>
                  <a:lnTo>
                    <a:pt x="284" y="904"/>
                  </a:lnTo>
                  <a:lnTo>
                    <a:pt x="292" y="900"/>
                  </a:lnTo>
                  <a:lnTo>
                    <a:pt x="300" y="898"/>
                  </a:lnTo>
                  <a:lnTo>
                    <a:pt x="308" y="898"/>
                  </a:lnTo>
                  <a:lnTo>
                    <a:pt x="316" y="902"/>
                  </a:lnTo>
                  <a:lnTo>
                    <a:pt x="326" y="906"/>
                  </a:lnTo>
                  <a:lnTo>
                    <a:pt x="336" y="912"/>
                  </a:lnTo>
                  <a:lnTo>
                    <a:pt x="352" y="926"/>
                  </a:lnTo>
                  <a:lnTo>
                    <a:pt x="352" y="926"/>
                  </a:lnTo>
                  <a:lnTo>
                    <a:pt x="358" y="930"/>
                  </a:lnTo>
                  <a:lnTo>
                    <a:pt x="362" y="932"/>
                  </a:lnTo>
                  <a:lnTo>
                    <a:pt x="366" y="930"/>
                  </a:lnTo>
                  <a:lnTo>
                    <a:pt x="370" y="926"/>
                  </a:lnTo>
                  <a:lnTo>
                    <a:pt x="376" y="918"/>
                  </a:lnTo>
                  <a:lnTo>
                    <a:pt x="380" y="916"/>
                  </a:lnTo>
                  <a:lnTo>
                    <a:pt x="386" y="918"/>
                  </a:lnTo>
                  <a:lnTo>
                    <a:pt x="386" y="918"/>
                  </a:lnTo>
                  <a:lnTo>
                    <a:pt x="392" y="920"/>
                  </a:lnTo>
                  <a:lnTo>
                    <a:pt x="402" y="918"/>
                  </a:lnTo>
                  <a:lnTo>
                    <a:pt x="420" y="912"/>
                  </a:lnTo>
                  <a:lnTo>
                    <a:pt x="432" y="908"/>
                  </a:lnTo>
                  <a:lnTo>
                    <a:pt x="432" y="908"/>
                  </a:lnTo>
                  <a:lnTo>
                    <a:pt x="432" y="910"/>
                  </a:lnTo>
                  <a:lnTo>
                    <a:pt x="430" y="916"/>
                  </a:lnTo>
                  <a:lnTo>
                    <a:pt x="430" y="916"/>
                  </a:lnTo>
                  <a:lnTo>
                    <a:pt x="418" y="932"/>
                  </a:lnTo>
                  <a:lnTo>
                    <a:pt x="412" y="946"/>
                  </a:lnTo>
                  <a:lnTo>
                    <a:pt x="410" y="962"/>
                  </a:lnTo>
                  <a:lnTo>
                    <a:pt x="410" y="978"/>
                  </a:lnTo>
                  <a:lnTo>
                    <a:pt x="410" y="978"/>
                  </a:lnTo>
                  <a:lnTo>
                    <a:pt x="408" y="986"/>
                  </a:lnTo>
                  <a:lnTo>
                    <a:pt x="406" y="990"/>
                  </a:lnTo>
                  <a:lnTo>
                    <a:pt x="402" y="992"/>
                  </a:lnTo>
                  <a:lnTo>
                    <a:pt x="396" y="994"/>
                  </a:lnTo>
                  <a:lnTo>
                    <a:pt x="392" y="998"/>
                  </a:lnTo>
                  <a:lnTo>
                    <a:pt x="386" y="1000"/>
                  </a:lnTo>
                  <a:lnTo>
                    <a:pt x="380" y="1008"/>
                  </a:lnTo>
                  <a:lnTo>
                    <a:pt x="374" y="1018"/>
                  </a:lnTo>
                  <a:lnTo>
                    <a:pt x="374" y="1018"/>
                  </a:lnTo>
                  <a:lnTo>
                    <a:pt x="368" y="1028"/>
                  </a:lnTo>
                  <a:lnTo>
                    <a:pt x="360" y="1036"/>
                  </a:lnTo>
                  <a:lnTo>
                    <a:pt x="352" y="1040"/>
                  </a:lnTo>
                  <a:lnTo>
                    <a:pt x="342" y="1044"/>
                  </a:lnTo>
                  <a:lnTo>
                    <a:pt x="332" y="1048"/>
                  </a:lnTo>
                  <a:lnTo>
                    <a:pt x="324" y="1054"/>
                  </a:lnTo>
                  <a:lnTo>
                    <a:pt x="314" y="1060"/>
                  </a:lnTo>
                  <a:lnTo>
                    <a:pt x="306" y="1072"/>
                  </a:lnTo>
                  <a:lnTo>
                    <a:pt x="306" y="1072"/>
                  </a:lnTo>
                  <a:lnTo>
                    <a:pt x="300" y="1082"/>
                  </a:lnTo>
                  <a:lnTo>
                    <a:pt x="296" y="1088"/>
                  </a:lnTo>
                  <a:lnTo>
                    <a:pt x="292" y="1090"/>
                  </a:lnTo>
                  <a:lnTo>
                    <a:pt x="288" y="1088"/>
                  </a:lnTo>
                  <a:lnTo>
                    <a:pt x="276" y="1086"/>
                  </a:lnTo>
                  <a:lnTo>
                    <a:pt x="268" y="1088"/>
                  </a:lnTo>
                  <a:lnTo>
                    <a:pt x="254" y="1090"/>
                  </a:lnTo>
                  <a:lnTo>
                    <a:pt x="254" y="1090"/>
                  </a:lnTo>
                  <a:lnTo>
                    <a:pt x="244" y="1096"/>
                  </a:lnTo>
                  <a:lnTo>
                    <a:pt x="236" y="1100"/>
                  </a:lnTo>
                  <a:lnTo>
                    <a:pt x="232" y="1104"/>
                  </a:lnTo>
                  <a:lnTo>
                    <a:pt x="228" y="1110"/>
                  </a:lnTo>
                  <a:lnTo>
                    <a:pt x="222" y="1118"/>
                  </a:lnTo>
                  <a:lnTo>
                    <a:pt x="218" y="1124"/>
                  </a:lnTo>
                  <a:lnTo>
                    <a:pt x="210" y="1128"/>
                  </a:lnTo>
                  <a:lnTo>
                    <a:pt x="210" y="1128"/>
                  </a:lnTo>
                  <a:lnTo>
                    <a:pt x="200" y="1132"/>
                  </a:lnTo>
                  <a:lnTo>
                    <a:pt x="194" y="1138"/>
                  </a:lnTo>
                  <a:lnTo>
                    <a:pt x="188" y="1144"/>
                  </a:lnTo>
                  <a:lnTo>
                    <a:pt x="186" y="1148"/>
                  </a:lnTo>
                  <a:lnTo>
                    <a:pt x="188" y="1152"/>
                  </a:lnTo>
                  <a:lnTo>
                    <a:pt x="192" y="1154"/>
                  </a:lnTo>
                  <a:lnTo>
                    <a:pt x="200" y="1154"/>
                  </a:lnTo>
                  <a:lnTo>
                    <a:pt x="212" y="1150"/>
                  </a:lnTo>
                  <a:lnTo>
                    <a:pt x="212" y="1150"/>
                  </a:lnTo>
                  <a:lnTo>
                    <a:pt x="224" y="1144"/>
                  </a:lnTo>
                  <a:lnTo>
                    <a:pt x="234" y="1138"/>
                  </a:lnTo>
                  <a:lnTo>
                    <a:pt x="248" y="1124"/>
                  </a:lnTo>
                  <a:lnTo>
                    <a:pt x="256" y="1116"/>
                  </a:lnTo>
                  <a:lnTo>
                    <a:pt x="258" y="1116"/>
                  </a:lnTo>
                  <a:lnTo>
                    <a:pt x="262" y="1120"/>
                  </a:lnTo>
                  <a:lnTo>
                    <a:pt x="262" y="1120"/>
                  </a:lnTo>
                  <a:lnTo>
                    <a:pt x="266" y="1124"/>
                  </a:lnTo>
                  <a:lnTo>
                    <a:pt x="270" y="1124"/>
                  </a:lnTo>
                  <a:lnTo>
                    <a:pt x="278" y="1122"/>
                  </a:lnTo>
                  <a:lnTo>
                    <a:pt x="282" y="1120"/>
                  </a:lnTo>
                  <a:lnTo>
                    <a:pt x="284" y="1120"/>
                  </a:lnTo>
                  <a:lnTo>
                    <a:pt x="288" y="1124"/>
                  </a:lnTo>
                  <a:lnTo>
                    <a:pt x="290" y="1128"/>
                  </a:lnTo>
                  <a:lnTo>
                    <a:pt x="290" y="1128"/>
                  </a:lnTo>
                  <a:lnTo>
                    <a:pt x="292" y="1136"/>
                  </a:lnTo>
                  <a:lnTo>
                    <a:pt x="296" y="1138"/>
                  </a:lnTo>
                  <a:lnTo>
                    <a:pt x="298" y="1140"/>
                  </a:lnTo>
                  <a:lnTo>
                    <a:pt x="302" y="1138"/>
                  </a:lnTo>
                  <a:lnTo>
                    <a:pt x="306" y="1136"/>
                  </a:lnTo>
                  <a:lnTo>
                    <a:pt x="308" y="1130"/>
                  </a:lnTo>
                  <a:lnTo>
                    <a:pt x="308" y="1126"/>
                  </a:lnTo>
                  <a:lnTo>
                    <a:pt x="306" y="1120"/>
                  </a:lnTo>
                  <a:lnTo>
                    <a:pt x="306" y="1120"/>
                  </a:lnTo>
                  <a:lnTo>
                    <a:pt x="306" y="1114"/>
                  </a:lnTo>
                  <a:lnTo>
                    <a:pt x="308" y="1110"/>
                  </a:lnTo>
                  <a:lnTo>
                    <a:pt x="312" y="1106"/>
                  </a:lnTo>
                  <a:lnTo>
                    <a:pt x="316" y="1102"/>
                  </a:lnTo>
                  <a:lnTo>
                    <a:pt x="322" y="1100"/>
                  </a:lnTo>
                  <a:lnTo>
                    <a:pt x="328" y="1100"/>
                  </a:lnTo>
                  <a:lnTo>
                    <a:pt x="332" y="1102"/>
                  </a:lnTo>
                  <a:lnTo>
                    <a:pt x="334" y="1108"/>
                  </a:lnTo>
                  <a:lnTo>
                    <a:pt x="334" y="1108"/>
                  </a:lnTo>
                  <a:lnTo>
                    <a:pt x="334" y="1110"/>
                  </a:lnTo>
                  <a:lnTo>
                    <a:pt x="336" y="1110"/>
                  </a:lnTo>
                  <a:lnTo>
                    <a:pt x="340" y="1110"/>
                  </a:lnTo>
                  <a:lnTo>
                    <a:pt x="354" y="1100"/>
                  </a:lnTo>
                  <a:lnTo>
                    <a:pt x="372" y="1088"/>
                  </a:lnTo>
                  <a:lnTo>
                    <a:pt x="380" y="1084"/>
                  </a:lnTo>
                  <a:lnTo>
                    <a:pt x="388" y="1082"/>
                  </a:lnTo>
                  <a:lnTo>
                    <a:pt x="388" y="1082"/>
                  </a:lnTo>
                  <a:lnTo>
                    <a:pt x="394" y="1082"/>
                  </a:lnTo>
                  <a:lnTo>
                    <a:pt x="396" y="1080"/>
                  </a:lnTo>
                  <a:lnTo>
                    <a:pt x="394" y="1074"/>
                  </a:lnTo>
                  <a:lnTo>
                    <a:pt x="394" y="1068"/>
                  </a:lnTo>
                  <a:lnTo>
                    <a:pt x="398" y="1062"/>
                  </a:lnTo>
                  <a:lnTo>
                    <a:pt x="408" y="1052"/>
                  </a:lnTo>
                  <a:lnTo>
                    <a:pt x="424" y="1042"/>
                  </a:lnTo>
                  <a:lnTo>
                    <a:pt x="424" y="1042"/>
                  </a:lnTo>
                  <a:lnTo>
                    <a:pt x="440" y="1032"/>
                  </a:lnTo>
                  <a:lnTo>
                    <a:pt x="452" y="1024"/>
                  </a:lnTo>
                  <a:lnTo>
                    <a:pt x="462" y="1016"/>
                  </a:lnTo>
                  <a:lnTo>
                    <a:pt x="468" y="1010"/>
                  </a:lnTo>
                  <a:lnTo>
                    <a:pt x="478" y="998"/>
                  </a:lnTo>
                  <a:lnTo>
                    <a:pt x="484" y="994"/>
                  </a:lnTo>
                  <a:lnTo>
                    <a:pt x="492" y="988"/>
                  </a:lnTo>
                  <a:lnTo>
                    <a:pt x="492" y="988"/>
                  </a:lnTo>
                  <a:lnTo>
                    <a:pt x="516" y="976"/>
                  </a:lnTo>
                  <a:lnTo>
                    <a:pt x="538" y="964"/>
                  </a:lnTo>
                  <a:lnTo>
                    <a:pt x="548" y="956"/>
                  </a:lnTo>
                  <a:lnTo>
                    <a:pt x="556" y="950"/>
                  </a:lnTo>
                  <a:lnTo>
                    <a:pt x="562" y="942"/>
                  </a:lnTo>
                  <a:lnTo>
                    <a:pt x="566" y="934"/>
                  </a:lnTo>
                  <a:lnTo>
                    <a:pt x="566" y="934"/>
                  </a:lnTo>
                  <a:lnTo>
                    <a:pt x="568" y="928"/>
                  </a:lnTo>
                  <a:lnTo>
                    <a:pt x="572" y="922"/>
                  </a:lnTo>
                  <a:lnTo>
                    <a:pt x="580" y="916"/>
                  </a:lnTo>
                  <a:lnTo>
                    <a:pt x="588" y="912"/>
                  </a:lnTo>
                  <a:lnTo>
                    <a:pt x="592" y="906"/>
                  </a:lnTo>
                  <a:lnTo>
                    <a:pt x="592" y="900"/>
                  </a:lnTo>
                  <a:lnTo>
                    <a:pt x="592" y="900"/>
                  </a:lnTo>
                  <a:lnTo>
                    <a:pt x="592" y="898"/>
                  </a:lnTo>
                  <a:lnTo>
                    <a:pt x="590" y="896"/>
                  </a:lnTo>
                  <a:lnTo>
                    <a:pt x="582" y="892"/>
                  </a:lnTo>
                  <a:lnTo>
                    <a:pt x="564" y="892"/>
                  </a:lnTo>
                  <a:lnTo>
                    <a:pt x="556" y="890"/>
                  </a:lnTo>
                  <a:lnTo>
                    <a:pt x="554" y="890"/>
                  </a:lnTo>
                  <a:lnTo>
                    <a:pt x="554" y="888"/>
                  </a:lnTo>
                  <a:lnTo>
                    <a:pt x="554" y="886"/>
                  </a:lnTo>
                  <a:lnTo>
                    <a:pt x="556" y="882"/>
                  </a:lnTo>
                  <a:lnTo>
                    <a:pt x="570" y="870"/>
                  </a:lnTo>
                  <a:lnTo>
                    <a:pt x="570" y="870"/>
                  </a:lnTo>
                  <a:lnTo>
                    <a:pt x="598" y="846"/>
                  </a:lnTo>
                  <a:lnTo>
                    <a:pt x="616" y="828"/>
                  </a:lnTo>
                  <a:lnTo>
                    <a:pt x="630" y="810"/>
                  </a:lnTo>
                  <a:lnTo>
                    <a:pt x="644" y="786"/>
                  </a:lnTo>
                  <a:lnTo>
                    <a:pt x="644" y="786"/>
                  </a:lnTo>
                  <a:lnTo>
                    <a:pt x="654" y="774"/>
                  </a:lnTo>
                  <a:lnTo>
                    <a:pt x="666" y="764"/>
                  </a:lnTo>
                  <a:lnTo>
                    <a:pt x="680" y="756"/>
                  </a:lnTo>
                  <a:lnTo>
                    <a:pt x="694" y="750"/>
                  </a:lnTo>
                  <a:lnTo>
                    <a:pt x="710" y="750"/>
                  </a:lnTo>
                  <a:lnTo>
                    <a:pt x="726" y="752"/>
                  </a:lnTo>
                  <a:lnTo>
                    <a:pt x="742" y="758"/>
                  </a:lnTo>
                  <a:lnTo>
                    <a:pt x="750" y="764"/>
                  </a:lnTo>
                  <a:lnTo>
                    <a:pt x="758" y="770"/>
                  </a:lnTo>
                  <a:lnTo>
                    <a:pt x="758" y="770"/>
                  </a:lnTo>
                  <a:lnTo>
                    <a:pt x="768" y="782"/>
                  </a:lnTo>
                  <a:lnTo>
                    <a:pt x="770" y="784"/>
                  </a:lnTo>
                  <a:lnTo>
                    <a:pt x="770" y="784"/>
                  </a:lnTo>
                  <a:lnTo>
                    <a:pt x="752" y="776"/>
                  </a:lnTo>
                  <a:lnTo>
                    <a:pt x="738" y="768"/>
                  </a:lnTo>
                  <a:lnTo>
                    <a:pt x="720" y="764"/>
                  </a:lnTo>
                  <a:lnTo>
                    <a:pt x="712" y="762"/>
                  </a:lnTo>
                  <a:lnTo>
                    <a:pt x="704" y="762"/>
                  </a:lnTo>
                  <a:lnTo>
                    <a:pt x="696" y="764"/>
                  </a:lnTo>
                  <a:lnTo>
                    <a:pt x="690" y="768"/>
                  </a:lnTo>
                  <a:lnTo>
                    <a:pt x="690" y="768"/>
                  </a:lnTo>
                  <a:lnTo>
                    <a:pt x="680" y="776"/>
                  </a:lnTo>
                  <a:lnTo>
                    <a:pt x="674" y="784"/>
                  </a:lnTo>
                  <a:lnTo>
                    <a:pt x="672" y="790"/>
                  </a:lnTo>
                  <a:lnTo>
                    <a:pt x="672" y="796"/>
                  </a:lnTo>
                  <a:lnTo>
                    <a:pt x="672" y="802"/>
                  </a:lnTo>
                  <a:lnTo>
                    <a:pt x="670" y="810"/>
                  </a:lnTo>
                  <a:lnTo>
                    <a:pt x="666" y="818"/>
                  </a:lnTo>
                  <a:lnTo>
                    <a:pt x="658" y="828"/>
                  </a:lnTo>
                  <a:lnTo>
                    <a:pt x="658" y="828"/>
                  </a:lnTo>
                  <a:lnTo>
                    <a:pt x="652" y="836"/>
                  </a:lnTo>
                  <a:lnTo>
                    <a:pt x="650" y="844"/>
                  </a:lnTo>
                  <a:lnTo>
                    <a:pt x="652" y="848"/>
                  </a:lnTo>
                  <a:lnTo>
                    <a:pt x="656" y="852"/>
                  </a:lnTo>
                  <a:lnTo>
                    <a:pt x="660" y="856"/>
                  </a:lnTo>
                  <a:lnTo>
                    <a:pt x="662" y="858"/>
                  </a:lnTo>
                  <a:lnTo>
                    <a:pt x="662" y="862"/>
                  </a:lnTo>
                  <a:lnTo>
                    <a:pt x="656" y="866"/>
                  </a:lnTo>
                  <a:lnTo>
                    <a:pt x="656" y="866"/>
                  </a:lnTo>
                  <a:lnTo>
                    <a:pt x="646" y="874"/>
                  </a:lnTo>
                  <a:lnTo>
                    <a:pt x="644" y="876"/>
                  </a:lnTo>
                  <a:lnTo>
                    <a:pt x="644" y="878"/>
                  </a:lnTo>
                  <a:lnTo>
                    <a:pt x="646" y="880"/>
                  </a:lnTo>
                  <a:lnTo>
                    <a:pt x="648" y="882"/>
                  </a:lnTo>
                  <a:lnTo>
                    <a:pt x="658" y="884"/>
                  </a:lnTo>
                  <a:lnTo>
                    <a:pt x="670" y="884"/>
                  </a:lnTo>
                  <a:lnTo>
                    <a:pt x="684" y="882"/>
                  </a:lnTo>
                  <a:lnTo>
                    <a:pt x="698" y="876"/>
                  </a:lnTo>
                  <a:lnTo>
                    <a:pt x="712" y="866"/>
                  </a:lnTo>
                  <a:lnTo>
                    <a:pt x="712" y="866"/>
                  </a:lnTo>
                  <a:lnTo>
                    <a:pt x="732" y="850"/>
                  </a:lnTo>
                  <a:lnTo>
                    <a:pt x="748" y="840"/>
                  </a:lnTo>
                  <a:lnTo>
                    <a:pt x="762" y="834"/>
                  </a:lnTo>
                  <a:lnTo>
                    <a:pt x="778" y="834"/>
                  </a:lnTo>
                  <a:lnTo>
                    <a:pt x="778" y="834"/>
                  </a:lnTo>
                  <a:lnTo>
                    <a:pt x="786" y="832"/>
                  </a:lnTo>
                  <a:lnTo>
                    <a:pt x="790" y="830"/>
                  </a:lnTo>
                  <a:lnTo>
                    <a:pt x="790" y="828"/>
                  </a:lnTo>
                  <a:lnTo>
                    <a:pt x="790" y="824"/>
                  </a:lnTo>
                  <a:lnTo>
                    <a:pt x="790" y="820"/>
                  </a:lnTo>
                  <a:lnTo>
                    <a:pt x="790" y="818"/>
                  </a:lnTo>
                  <a:lnTo>
                    <a:pt x="794" y="814"/>
                  </a:lnTo>
                  <a:lnTo>
                    <a:pt x="800" y="810"/>
                  </a:lnTo>
                  <a:lnTo>
                    <a:pt x="800" y="810"/>
                  </a:lnTo>
                  <a:lnTo>
                    <a:pt x="804" y="806"/>
                  </a:lnTo>
                  <a:lnTo>
                    <a:pt x="806" y="802"/>
                  </a:lnTo>
                  <a:lnTo>
                    <a:pt x="804" y="796"/>
                  </a:lnTo>
                  <a:lnTo>
                    <a:pt x="802" y="790"/>
                  </a:lnTo>
                  <a:lnTo>
                    <a:pt x="800" y="784"/>
                  </a:lnTo>
                  <a:lnTo>
                    <a:pt x="800" y="780"/>
                  </a:lnTo>
                  <a:lnTo>
                    <a:pt x="804" y="776"/>
                  </a:lnTo>
                  <a:lnTo>
                    <a:pt x="812" y="774"/>
                  </a:lnTo>
                  <a:lnTo>
                    <a:pt x="812" y="774"/>
                  </a:lnTo>
                  <a:lnTo>
                    <a:pt x="824" y="772"/>
                  </a:lnTo>
                  <a:lnTo>
                    <a:pt x="834" y="770"/>
                  </a:lnTo>
                  <a:lnTo>
                    <a:pt x="850" y="764"/>
                  </a:lnTo>
                  <a:lnTo>
                    <a:pt x="856" y="764"/>
                  </a:lnTo>
                  <a:lnTo>
                    <a:pt x="860" y="764"/>
                  </a:lnTo>
                  <a:lnTo>
                    <a:pt x="862" y="768"/>
                  </a:lnTo>
                  <a:lnTo>
                    <a:pt x="862" y="774"/>
                  </a:lnTo>
                  <a:lnTo>
                    <a:pt x="862" y="774"/>
                  </a:lnTo>
                  <a:lnTo>
                    <a:pt x="862" y="780"/>
                  </a:lnTo>
                  <a:lnTo>
                    <a:pt x="866" y="784"/>
                  </a:lnTo>
                  <a:lnTo>
                    <a:pt x="870" y="788"/>
                  </a:lnTo>
                  <a:lnTo>
                    <a:pt x="874" y="790"/>
                  </a:lnTo>
                  <a:lnTo>
                    <a:pt x="888" y="794"/>
                  </a:lnTo>
                  <a:lnTo>
                    <a:pt x="896" y="798"/>
                  </a:lnTo>
                  <a:lnTo>
                    <a:pt x="906" y="802"/>
                  </a:lnTo>
                  <a:lnTo>
                    <a:pt x="906" y="802"/>
                  </a:lnTo>
                  <a:lnTo>
                    <a:pt x="912" y="806"/>
                  </a:lnTo>
                  <a:lnTo>
                    <a:pt x="918" y="806"/>
                  </a:lnTo>
                  <a:lnTo>
                    <a:pt x="922" y="804"/>
                  </a:lnTo>
                  <a:lnTo>
                    <a:pt x="924" y="802"/>
                  </a:lnTo>
                  <a:lnTo>
                    <a:pt x="926" y="800"/>
                  </a:lnTo>
                  <a:lnTo>
                    <a:pt x="930" y="800"/>
                  </a:lnTo>
                  <a:lnTo>
                    <a:pt x="934" y="804"/>
                  </a:lnTo>
                  <a:lnTo>
                    <a:pt x="940" y="810"/>
                  </a:lnTo>
                  <a:lnTo>
                    <a:pt x="940" y="810"/>
                  </a:lnTo>
                  <a:lnTo>
                    <a:pt x="948" y="820"/>
                  </a:lnTo>
                  <a:lnTo>
                    <a:pt x="958" y="824"/>
                  </a:lnTo>
                  <a:lnTo>
                    <a:pt x="968" y="828"/>
                  </a:lnTo>
                  <a:lnTo>
                    <a:pt x="978" y="828"/>
                  </a:lnTo>
                  <a:lnTo>
                    <a:pt x="1002" y="826"/>
                  </a:lnTo>
                  <a:lnTo>
                    <a:pt x="1024" y="824"/>
                  </a:lnTo>
                  <a:lnTo>
                    <a:pt x="1024" y="824"/>
                  </a:lnTo>
                  <a:lnTo>
                    <a:pt x="1036" y="826"/>
                  </a:lnTo>
                  <a:lnTo>
                    <a:pt x="1050" y="830"/>
                  </a:lnTo>
                  <a:lnTo>
                    <a:pt x="1076" y="842"/>
                  </a:lnTo>
                  <a:lnTo>
                    <a:pt x="1090" y="846"/>
                  </a:lnTo>
                  <a:lnTo>
                    <a:pt x="1104" y="850"/>
                  </a:lnTo>
                  <a:lnTo>
                    <a:pt x="1116" y="850"/>
                  </a:lnTo>
                  <a:lnTo>
                    <a:pt x="1122" y="848"/>
                  </a:lnTo>
                  <a:lnTo>
                    <a:pt x="1126" y="846"/>
                  </a:lnTo>
                  <a:lnTo>
                    <a:pt x="1126" y="846"/>
                  </a:lnTo>
                  <a:lnTo>
                    <a:pt x="1136" y="842"/>
                  </a:lnTo>
                  <a:lnTo>
                    <a:pt x="1142" y="840"/>
                  </a:lnTo>
                  <a:lnTo>
                    <a:pt x="1146" y="840"/>
                  </a:lnTo>
                  <a:lnTo>
                    <a:pt x="1150" y="842"/>
                  </a:lnTo>
                  <a:lnTo>
                    <a:pt x="1150" y="846"/>
                  </a:lnTo>
                  <a:lnTo>
                    <a:pt x="1150" y="850"/>
                  </a:lnTo>
                  <a:lnTo>
                    <a:pt x="1146" y="854"/>
                  </a:lnTo>
                  <a:lnTo>
                    <a:pt x="1142" y="858"/>
                  </a:lnTo>
                  <a:lnTo>
                    <a:pt x="1142" y="858"/>
                  </a:lnTo>
                  <a:lnTo>
                    <a:pt x="1138" y="860"/>
                  </a:lnTo>
                  <a:lnTo>
                    <a:pt x="1140" y="864"/>
                  </a:lnTo>
                  <a:lnTo>
                    <a:pt x="1146" y="868"/>
                  </a:lnTo>
                  <a:lnTo>
                    <a:pt x="1154" y="874"/>
                  </a:lnTo>
                  <a:lnTo>
                    <a:pt x="1174" y="882"/>
                  </a:lnTo>
                  <a:lnTo>
                    <a:pt x="1192" y="892"/>
                  </a:lnTo>
                  <a:lnTo>
                    <a:pt x="1192" y="892"/>
                  </a:lnTo>
                  <a:lnTo>
                    <a:pt x="1206" y="900"/>
                  </a:lnTo>
                  <a:lnTo>
                    <a:pt x="1216" y="912"/>
                  </a:lnTo>
                  <a:lnTo>
                    <a:pt x="1228" y="924"/>
                  </a:lnTo>
                  <a:lnTo>
                    <a:pt x="1244" y="934"/>
                  </a:lnTo>
                  <a:lnTo>
                    <a:pt x="1244" y="934"/>
                  </a:lnTo>
                  <a:lnTo>
                    <a:pt x="1254" y="938"/>
                  </a:lnTo>
                  <a:lnTo>
                    <a:pt x="1264" y="940"/>
                  </a:lnTo>
                  <a:lnTo>
                    <a:pt x="1272" y="940"/>
                  </a:lnTo>
                  <a:lnTo>
                    <a:pt x="1278" y="940"/>
                  </a:lnTo>
                  <a:lnTo>
                    <a:pt x="1282" y="938"/>
                  </a:lnTo>
                  <a:lnTo>
                    <a:pt x="1284" y="934"/>
                  </a:lnTo>
                  <a:lnTo>
                    <a:pt x="1284" y="930"/>
                  </a:lnTo>
                  <a:lnTo>
                    <a:pt x="1280" y="924"/>
                  </a:lnTo>
                  <a:lnTo>
                    <a:pt x="1280" y="924"/>
                  </a:lnTo>
                  <a:lnTo>
                    <a:pt x="1272" y="912"/>
                  </a:lnTo>
                  <a:lnTo>
                    <a:pt x="1268" y="904"/>
                  </a:lnTo>
                  <a:lnTo>
                    <a:pt x="1268" y="902"/>
                  </a:lnTo>
                  <a:lnTo>
                    <a:pt x="1270" y="902"/>
                  </a:lnTo>
                  <a:lnTo>
                    <a:pt x="1282" y="912"/>
                  </a:lnTo>
                  <a:lnTo>
                    <a:pt x="1282" y="912"/>
                  </a:lnTo>
                  <a:lnTo>
                    <a:pt x="1298" y="928"/>
                  </a:lnTo>
                  <a:lnTo>
                    <a:pt x="1314" y="938"/>
                  </a:lnTo>
                  <a:lnTo>
                    <a:pt x="1320" y="940"/>
                  </a:lnTo>
                  <a:lnTo>
                    <a:pt x="1324" y="940"/>
                  </a:lnTo>
                  <a:lnTo>
                    <a:pt x="1326" y="938"/>
                  </a:lnTo>
                  <a:lnTo>
                    <a:pt x="1326" y="930"/>
                  </a:lnTo>
                  <a:lnTo>
                    <a:pt x="1326" y="930"/>
                  </a:lnTo>
                  <a:lnTo>
                    <a:pt x="1322" y="916"/>
                  </a:lnTo>
                  <a:lnTo>
                    <a:pt x="1322" y="908"/>
                  </a:lnTo>
                  <a:lnTo>
                    <a:pt x="1322" y="906"/>
                  </a:lnTo>
                  <a:lnTo>
                    <a:pt x="1324" y="908"/>
                  </a:lnTo>
                  <a:lnTo>
                    <a:pt x="1332" y="922"/>
                  </a:lnTo>
                  <a:lnTo>
                    <a:pt x="1332" y="922"/>
                  </a:lnTo>
                  <a:lnTo>
                    <a:pt x="1338" y="930"/>
                  </a:lnTo>
                  <a:lnTo>
                    <a:pt x="1344" y="934"/>
                  </a:lnTo>
                  <a:lnTo>
                    <a:pt x="1348" y="936"/>
                  </a:lnTo>
                  <a:lnTo>
                    <a:pt x="1354" y="938"/>
                  </a:lnTo>
                  <a:lnTo>
                    <a:pt x="1358" y="938"/>
                  </a:lnTo>
                  <a:lnTo>
                    <a:pt x="1362" y="940"/>
                  </a:lnTo>
                  <a:lnTo>
                    <a:pt x="1368" y="942"/>
                  </a:lnTo>
                  <a:lnTo>
                    <a:pt x="1372" y="950"/>
                  </a:lnTo>
                  <a:lnTo>
                    <a:pt x="1372" y="950"/>
                  </a:lnTo>
                  <a:lnTo>
                    <a:pt x="1378" y="966"/>
                  </a:lnTo>
                  <a:lnTo>
                    <a:pt x="1382" y="976"/>
                  </a:lnTo>
                  <a:lnTo>
                    <a:pt x="1384" y="982"/>
                  </a:lnTo>
                  <a:lnTo>
                    <a:pt x="1390" y="988"/>
                  </a:lnTo>
                  <a:lnTo>
                    <a:pt x="1390" y="988"/>
                  </a:lnTo>
                  <a:lnTo>
                    <a:pt x="1394" y="992"/>
                  </a:lnTo>
                  <a:lnTo>
                    <a:pt x="1394" y="996"/>
                  </a:lnTo>
                  <a:lnTo>
                    <a:pt x="1390" y="1002"/>
                  </a:lnTo>
                  <a:lnTo>
                    <a:pt x="1388" y="1006"/>
                  </a:lnTo>
                  <a:lnTo>
                    <a:pt x="1388" y="1008"/>
                  </a:lnTo>
                  <a:lnTo>
                    <a:pt x="1392" y="1012"/>
                  </a:lnTo>
                  <a:lnTo>
                    <a:pt x="1398" y="1014"/>
                  </a:lnTo>
                  <a:lnTo>
                    <a:pt x="1398" y="1014"/>
                  </a:lnTo>
                  <a:lnTo>
                    <a:pt x="1412" y="1020"/>
                  </a:lnTo>
                  <a:lnTo>
                    <a:pt x="1414" y="1024"/>
                  </a:lnTo>
                  <a:lnTo>
                    <a:pt x="1416" y="1026"/>
                  </a:lnTo>
                  <a:lnTo>
                    <a:pt x="1422" y="1036"/>
                  </a:lnTo>
                  <a:lnTo>
                    <a:pt x="1426" y="1042"/>
                  </a:lnTo>
                  <a:lnTo>
                    <a:pt x="1434" y="1052"/>
                  </a:lnTo>
                  <a:lnTo>
                    <a:pt x="1434" y="1052"/>
                  </a:lnTo>
                  <a:lnTo>
                    <a:pt x="1452" y="1064"/>
                  </a:lnTo>
                  <a:lnTo>
                    <a:pt x="1464" y="1070"/>
                  </a:lnTo>
                  <a:lnTo>
                    <a:pt x="1466" y="1074"/>
                  </a:lnTo>
                  <a:lnTo>
                    <a:pt x="1460" y="1076"/>
                  </a:lnTo>
                  <a:lnTo>
                    <a:pt x="1460" y="1076"/>
                  </a:lnTo>
                  <a:lnTo>
                    <a:pt x="1452" y="1080"/>
                  </a:lnTo>
                  <a:lnTo>
                    <a:pt x="1450" y="1086"/>
                  </a:lnTo>
                  <a:lnTo>
                    <a:pt x="1448" y="1092"/>
                  </a:lnTo>
                  <a:lnTo>
                    <a:pt x="1442" y="1100"/>
                  </a:lnTo>
                  <a:lnTo>
                    <a:pt x="1442" y="1100"/>
                  </a:lnTo>
                  <a:lnTo>
                    <a:pt x="1440" y="1104"/>
                  </a:lnTo>
                  <a:lnTo>
                    <a:pt x="1440" y="1108"/>
                  </a:lnTo>
                  <a:lnTo>
                    <a:pt x="1440" y="1112"/>
                  </a:lnTo>
                  <a:lnTo>
                    <a:pt x="1442" y="1114"/>
                  </a:lnTo>
                  <a:lnTo>
                    <a:pt x="1446" y="1116"/>
                  </a:lnTo>
                  <a:lnTo>
                    <a:pt x="1450" y="1114"/>
                  </a:lnTo>
                  <a:lnTo>
                    <a:pt x="1452" y="1112"/>
                  </a:lnTo>
                  <a:lnTo>
                    <a:pt x="1456" y="1106"/>
                  </a:lnTo>
                  <a:lnTo>
                    <a:pt x="1456" y="1106"/>
                  </a:lnTo>
                  <a:lnTo>
                    <a:pt x="1462" y="1092"/>
                  </a:lnTo>
                  <a:lnTo>
                    <a:pt x="1466" y="1088"/>
                  </a:lnTo>
                  <a:lnTo>
                    <a:pt x="1470" y="1084"/>
                  </a:lnTo>
                  <a:lnTo>
                    <a:pt x="1474" y="1082"/>
                  </a:lnTo>
                  <a:lnTo>
                    <a:pt x="1478" y="1084"/>
                  </a:lnTo>
                  <a:lnTo>
                    <a:pt x="1484" y="1088"/>
                  </a:lnTo>
                  <a:lnTo>
                    <a:pt x="1488" y="1094"/>
                  </a:lnTo>
                  <a:lnTo>
                    <a:pt x="1488" y="1094"/>
                  </a:lnTo>
                  <a:lnTo>
                    <a:pt x="1492" y="1104"/>
                  </a:lnTo>
                  <a:lnTo>
                    <a:pt x="1494" y="1112"/>
                  </a:lnTo>
                  <a:lnTo>
                    <a:pt x="1494" y="1118"/>
                  </a:lnTo>
                  <a:lnTo>
                    <a:pt x="1492" y="1124"/>
                  </a:lnTo>
                  <a:lnTo>
                    <a:pt x="1488" y="1134"/>
                  </a:lnTo>
                  <a:lnTo>
                    <a:pt x="1488" y="1138"/>
                  </a:lnTo>
                  <a:lnTo>
                    <a:pt x="1488" y="1144"/>
                  </a:lnTo>
                  <a:lnTo>
                    <a:pt x="1488" y="1144"/>
                  </a:lnTo>
                  <a:lnTo>
                    <a:pt x="1492" y="1152"/>
                  </a:lnTo>
                  <a:lnTo>
                    <a:pt x="1494" y="1160"/>
                  </a:lnTo>
                  <a:lnTo>
                    <a:pt x="1496" y="1164"/>
                  </a:lnTo>
                  <a:lnTo>
                    <a:pt x="1498" y="1164"/>
                  </a:lnTo>
                  <a:lnTo>
                    <a:pt x="1502" y="1162"/>
                  </a:lnTo>
                  <a:lnTo>
                    <a:pt x="1508" y="1158"/>
                  </a:lnTo>
                  <a:lnTo>
                    <a:pt x="1508" y="1158"/>
                  </a:lnTo>
                  <a:lnTo>
                    <a:pt x="1516" y="1150"/>
                  </a:lnTo>
                  <a:lnTo>
                    <a:pt x="1524" y="1142"/>
                  </a:lnTo>
                  <a:lnTo>
                    <a:pt x="1526" y="1138"/>
                  </a:lnTo>
                  <a:lnTo>
                    <a:pt x="1526" y="1132"/>
                  </a:lnTo>
                  <a:lnTo>
                    <a:pt x="1524" y="1118"/>
                  </a:lnTo>
                  <a:lnTo>
                    <a:pt x="1524" y="1118"/>
                  </a:lnTo>
                  <a:lnTo>
                    <a:pt x="1522" y="1106"/>
                  </a:lnTo>
                  <a:lnTo>
                    <a:pt x="1524" y="1098"/>
                  </a:lnTo>
                  <a:lnTo>
                    <a:pt x="1528" y="1094"/>
                  </a:lnTo>
                  <a:lnTo>
                    <a:pt x="1530" y="1090"/>
                  </a:lnTo>
                  <a:lnTo>
                    <a:pt x="1530" y="1090"/>
                  </a:lnTo>
                  <a:lnTo>
                    <a:pt x="1528" y="1098"/>
                  </a:lnTo>
                  <a:lnTo>
                    <a:pt x="1530" y="1106"/>
                  </a:lnTo>
                  <a:lnTo>
                    <a:pt x="1532" y="1118"/>
                  </a:lnTo>
                  <a:lnTo>
                    <a:pt x="1534" y="1130"/>
                  </a:lnTo>
                  <a:lnTo>
                    <a:pt x="1532" y="1136"/>
                  </a:lnTo>
                  <a:lnTo>
                    <a:pt x="1530" y="1140"/>
                  </a:lnTo>
                  <a:lnTo>
                    <a:pt x="1530" y="1140"/>
                  </a:lnTo>
                  <a:lnTo>
                    <a:pt x="1526" y="1142"/>
                  </a:lnTo>
                  <a:lnTo>
                    <a:pt x="1526" y="1146"/>
                  </a:lnTo>
                  <a:lnTo>
                    <a:pt x="1526" y="1152"/>
                  </a:lnTo>
                  <a:lnTo>
                    <a:pt x="1526" y="1160"/>
                  </a:lnTo>
                  <a:lnTo>
                    <a:pt x="1524" y="1162"/>
                  </a:lnTo>
                  <a:lnTo>
                    <a:pt x="1522" y="1166"/>
                  </a:lnTo>
                  <a:lnTo>
                    <a:pt x="1522" y="1166"/>
                  </a:lnTo>
                  <a:lnTo>
                    <a:pt x="1516" y="1172"/>
                  </a:lnTo>
                  <a:lnTo>
                    <a:pt x="1512" y="1178"/>
                  </a:lnTo>
                  <a:lnTo>
                    <a:pt x="1512" y="1182"/>
                  </a:lnTo>
                  <a:lnTo>
                    <a:pt x="1512" y="1186"/>
                  </a:lnTo>
                  <a:lnTo>
                    <a:pt x="1518" y="1192"/>
                  </a:lnTo>
                  <a:lnTo>
                    <a:pt x="1520" y="1194"/>
                  </a:lnTo>
                  <a:lnTo>
                    <a:pt x="1524" y="1198"/>
                  </a:lnTo>
                  <a:lnTo>
                    <a:pt x="1524" y="1198"/>
                  </a:lnTo>
                  <a:lnTo>
                    <a:pt x="1528" y="1210"/>
                  </a:lnTo>
                  <a:lnTo>
                    <a:pt x="1534" y="1222"/>
                  </a:lnTo>
                  <a:lnTo>
                    <a:pt x="1542" y="1232"/>
                  </a:lnTo>
                  <a:lnTo>
                    <a:pt x="1554" y="1244"/>
                  </a:lnTo>
                  <a:lnTo>
                    <a:pt x="1554" y="1244"/>
                  </a:lnTo>
                  <a:lnTo>
                    <a:pt x="1558" y="1246"/>
                  </a:lnTo>
                  <a:lnTo>
                    <a:pt x="1560" y="1244"/>
                  </a:lnTo>
                  <a:lnTo>
                    <a:pt x="1562" y="1236"/>
                  </a:lnTo>
                  <a:lnTo>
                    <a:pt x="1564" y="1230"/>
                  </a:lnTo>
                  <a:lnTo>
                    <a:pt x="1566" y="1224"/>
                  </a:lnTo>
                  <a:lnTo>
                    <a:pt x="1574" y="1218"/>
                  </a:lnTo>
                  <a:lnTo>
                    <a:pt x="1584" y="1216"/>
                  </a:lnTo>
                  <a:lnTo>
                    <a:pt x="1584" y="1216"/>
                  </a:lnTo>
                  <a:lnTo>
                    <a:pt x="1592" y="1216"/>
                  </a:lnTo>
                  <a:lnTo>
                    <a:pt x="1594" y="1216"/>
                  </a:lnTo>
                  <a:lnTo>
                    <a:pt x="1586" y="1222"/>
                  </a:lnTo>
                  <a:lnTo>
                    <a:pt x="1582" y="1228"/>
                  </a:lnTo>
                  <a:lnTo>
                    <a:pt x="1578" y="1234"/>
                  </a:lnTo>
                  <a:lnTo>
                    <a:pt x="1574" y="1240"/>
                  </a:lnTo>
                  <a:lnTo>
                    <a:pt x="1576" y="1248"/>
                  </a:lnTo>
                  <a:lnTo>
                    <a:pt x="1576" y="1248"/>
                  </a:lnTo>
                  <a:lnTo>
                    <a:pt x="1582" y="1258"/>
                  </a:lnTo>
                  <a:lnTo>
                    <a:pt x="1586" y="1260"/>
                  </a:lnTo>
                  <a:lnTo>
                    <a:pt x="1588" y="1262"/>
                  </a:lnTo>
                  <a:lnTo>
                    <a:pt x="1590" y="1274"/>
                  </a:lnTo>
                  <a:lnTo>
                    <a:pt x="1590" y="1274"/>
                  </a:lnTo>
                  <a:lnTo>
                    <a:pt x="1592" y="1280"/>
                  </a:lnTo>
                  <a:lnTo>
                    <a:pt x="1596" y="1280"/>
                  </a:lnTo>
                  <a:lnTo>
                    <a:pt x="1600" y="1280"/>
                  </a:lnTo>
                  <a:lnTo>
                    <a:pt x="1604" y="1278"/>
                  </a:lnTo>
                  <a:lnTo>
                    <a:pt x="1608" y="1278"/>
                  </a:lnTo>
                  <a:lnTo>
                    <a:pt x="1610" y="1278"/>
                  </a:lnTo>
                  <a:lnTo>
                    <a:pt x="1610" y="1280"/>
                  </a:lnTo>
                  <a:lnTo>
                    <a:pt x="1606" y="1290"/>
                  </a:lnTo>
                  <a:lnTo>
                    <a:pt x="1606" y="1290"/>
                  </a:lnTo>
                  <a:lnTo>
                    <a:pt x="1598" y="1306"/>
                  </a:lnTo>
                  <a:lnTo>
                    <a:pt x="1596" y="1318"/>
                  </a:lnTo>
                  <a:lnTo>
                    <a:pt x="1598" y="1322"/>
                  </a:lnTo>
                  <a:lnTo>
                    <a:pt x="1600" y="1322"/>
                  </a:lnTo>
                  <a:lnTo>
                    <a:pt x="1600" y="1322"/>
                  </a:lnTo>
                  <a:lnTo>
                    <a:pt x="1602" y="1322"/>
                  </a:lnTo>
                  <a:lnTo>
                    <a:pt x="1602" y="1324"/>
                  </a:lnTo>
                  <a:lnTo>
                    <a:pt x="1602" y="1330"/>
                  </a:lnTo>
                  <a:lnTo>
                    <a:pt x="1602" y="1336"/>
                  </a:lnTo>
                  <a:lnTo>
                    <a:pt x="1604" y="1340"/>
                  </a:lnTo>
                  <a:lnTo>
                    <a:pt x="1608" y="1342"/>
                  </a:lnTo>
                  <a:lnTo>
                    <a:pt x="1608" y="1342"/>
                  </a:lnTo>
                  <a:lnTo>
                    <a:pt x="1610" y="1342"/>
                  </a:lnTo>
                  <a:lnTo>
                    <a:pt x="1612" y="1340"/>
                  </a:lnTo>
                  <a:lnTo>
                    <a:pt x="1614" y="1330"/>
                  </a:lnTo>
                  <a:lnTo>
                    <a:pt x="1616" y="1320"/>
                  </a:lnTo>
                  <a:lnTo>
                    <a:pt x="1618" y="1316"/>
                  </a:lnTo>
                  <a:lnTo>
                    <a:pt x="1622" y="1314"/>
                  </a:lnTo>
                  <a:lnTo>
                    <a:pt x="1622" y="1314"/>
                  </a:lnTo>
                  <a:lnTo>
                    <a:pt x="1630" y="1310"/>
                  </a:lnTo>
                  <a:lnTo>
                    <a:pt x="1636" y="1304"/>
                  </a:lnTo>
                  <a:lnTo>
                    <a:pt x="1642" y="1300"/>
                  </a:lnTo>
                  <a:lnTo>
                    <a:pt x="1642" y="1300"/>
                  </a:lnTo>
                  <a:lnTo>
                    <a:pt x="1644" y="1304"/>
                  </a:lnTo>
                  <a:lnTo>
                    <a:pt x="1644" y="1304"/>
                  </a:lnTo>
                  <a:lnTo>
                    <a:pt x="1646" y="1306"/>
                  </a:lnTo>
                  <a:lnTo>
                    <a:pt x="1648" y="1308"/>
                  </a:lnTo>
                  <a:lnTo>
                    <a:pt x="1654" y="1308"/>
                  </a:lnTo>
                  <a:lnTo>
                    <a:pt x="1660" y="1308"/>
                  </a:lnTo>
                  <a:lnTo>
                    <a:pt x="1660" y="1310"/>
                  </a:lnTo>
                  <a:lnTo>
                    <a:pt x="1660" y="1314"/>
                  </a:lnTo>
                  <a:lnTo>
                    <a:pt x="1660" y="1314"/>
                  </a:lnTo>
                  <a:lnTo>
                    <a:pt x="1660" y="1318"/>
                  </a:lnTo>
                  <a:lnTo>
                    <a:pt x="1658" y="1318"/>
                  </a:lnTo>
                  <a:lnTo>
                    <a:pt x="1656" y="1316"/>
                  </a:lnTo>
                  <a:lnTo>
                    <a:pt x="1652" y="1314"/>
                  </a:lnTo>
                  <a:lnTo>
                    <a:pt x="1648" y="1312"/>
                  </a:lnTo>
                  <a:lnTo>
                    <a:pt x="1642" y="1314"/>
                  </a:lnTo>
                  <a:lnTo>
                    <a:pt x="1634" y="1318"/>
                  </a:lnTo>
                  <a:lnTo>
                    <a:pt x="1634" y="1318"/>
                  </a:lnTo>
                  <a:lnTo>
                    <a:pt x="1622" y="1330"/>
                  </a:lnTo>
                  <a:lnTo>
                    <a:pt x="1618" y="1336"/>
                  </a:lnTo>
                  <a:lnTo>
                    <a:pt x="1618" y="1342"/>
                  </a:lnTo>
                  <a:lnTo>
                    <a:pt x="1618" y="1350"/>
                  </a:lnTo>
                  <a:lnTo>
                    <a:pt x="1618" y="1350"/>
                  </a:lnTo>
                  <a:lnTo>
                    <a:pt x="1620" y="1356"/>
                  </a:lnTo>
                  <a:lnTo>
                    <a:pt x="1622" y="1358"/>
                  </a:lnTo>
                  <a:lnTo>
                    <a:pt x="1626" y="1360"/>
                  </a:lnTo>
                  <a:lnTo>
                    <a:pt x="1628" y="1362"/>
                  </a:lnTo>
                  <a:lnTo>
                    <a:pt x="1624" y="1366"/>
                  </a:lnTo>
                  <a:lnTo>
                    <a:pt x="1624" y="1366"/>
                  </a:lnTo>
                  <a:lnTo>
                    <a:pt x="1622" y="1368"/>
                  </a:lnTo>
                  <a:lnTo>
                    <a:pt x="1622" y="1370"/>
                  </a:lnTo>
                  <a:lnTo>
                    <a:pt x="1624" y="1372"/>
                  </a:lnTo>
                  <a:lnTo>
                    <a:pt x="1626" y="1374"/>
                  </a:lnTo>
                  <a:lnTo>
                    <a:pt x="1624" y="1376"/>
                  </a:lnTo>
                  <a:lnTo>
                    <a:pt x="1624" y="1376"/>
                  </a:lnTo>
                  <a:lnTo>
                    <a:pt x="1620" y="1378"/>
                  </a:lnTo>
                  <a:lnTo>
                    <a:pt x="1620" y="1382"/>
                  </a:lnTo>
                  <a:lnTo>
                    <a:pt x="1620" y="1384"/>
                  </a:lnTo>
                  <a:lnTo>
                    <a:pt x="1622" y="1386"/>
                  </a:lnTo>
                  <a:lnTo>
                    <a:pt x="1630" y="1392"/>
                  </a:lnTo>
                  <a:lnTo>
                    <a:pt x="1642" y="1396"/>
                  </a:lnTo>
                  <a:lnTo>
                    <a:pt x="1642" y="1396"/>
                  </a:lnTo>
                  <a:lnTo>
                    <a:pt x="1650" y="1398"/>
                  </a:lnTo>
                  <a:lnTo>
                    <a:pt x="1656" y="1396"/>
                  </a:lnTo>
                  <a:lnTo>
                    <a:pt x="1662" y="1394"/>
                  </a:lnTo>
                  <a:lnTo>
                    <a:pt x="1670" y="1394"/>
                  </a:lnTo>
                  <a:lnTo>
                    <a:pt x="1670" y="1394"/>
                  </a:lnTo>
                  <a:lnTo>
                    <a:pt x="1676" y="1396"/>
                  </a:lnTo>
                  <a:lnTo>
                    <a:pt x="1676" y="1398"/>
                  </a:lnTo>
                  <a:lnTo>
                    <a:pt x="1676" y="1400"/>
                  </a:lnTo>
                  <a:lnTo>
                    <a:pt x="1682" y="1400"/>
                  </a:lnTo>
                  <a:lnTo>
                    <a:pt x="1682" y="1400"/>
                  </a:lnTo>
                  <a:lnTo>
                    <a:pt x="1688" y="1402"/>
                  </a:lnTo>
                  <a:lnTo>
                    <a:pt x="1688" y="1404"/>
                  </a:lnTo>
                  <a:lnTo>
                    <a:pt x="1686" y="1412"/>
                  </a:lnTo>
                  <a:lnTo>
                    <a:pt x="1686" y="1416"/>
                  </a:lnTo>
                  <a:lnTo>
                    <a:pt x="1686" y="1420"/>
                  </a:lnTo>
                  <a:lnTo>
                    <a:pt x="1688" y="1422"/>
                  </a:lnTo>
                  <a:lnTo>
                    <a:pt x="1694" y="1420"/>
                  </a:lnTo>
                  <a:lnTo>
                    <a:pt x="1694" y="1420"/>
                  </a:lnTo>
                  <a:lnTo>
                    <a:pt x="1700" y="1420"/>
                  </a:lnTo>
                  <a:lnTo>
                    <a:pt x="1702" y="1422"/>
                  </a:lnTo>
                  <a:lnTo>
                    <a:pt x="1706" y="1424"/>
                  </a:lnTo>
                  <a:lnTo>
                    <a:pt x="1714" y="1422"/>
                  </a:lnTo>
                  <a:lnTo>
                    <a:pt x="1714" y="1422"/>
                  </a:lnTo>
                  <a:lnTo>
                    <a:pt x="1718" y="1422"/>
                  </a:lnTo>
                  <a:lnTo>
                    <a:pt x="1722" y="1422"/>
                  </a:lnTo>
                  <a:lnTo>
                    <a:pt x="1730" y="1426"/>
                  </a:lnTo>
                  <a:lnTo>
                    <a:pt x="1736" y="1430"/>
                  </a:lnTo>
                  <a:lnTo>
                    <a:pt x="1738" y="1430"/>
                  </a:lnTo>
                  <a:lnTo>
                    <a:pt x="1742" y="1428"/>
                  </a:lnTo>
                  <a:lnTo>
                    <a:pt x="1742" y="1428"/>
                  </a:lnTo>
                  <a:lnTo>
                    <a:pt x="1744" y="1428"/>
                  </a:lnTo>
                  <a:lnTo>
                    <a:pt x="1748" y="1430"/>
                  </a:lnTo>
                  <a:lnTo>
                    <a:pt x="1750" y="1434"/>
                  </a:lnTo>
                  <a:lnTo>
                    <a:pt x="1750" y="1442"/>
                  </a:lnTo>
                  <a:lnTo>
                    <a:pt x="1748" y="1444"/>
                  </a:lnTo>
                  <a:lnTo>
                    <a:pt x="1744" y="1446"/>
                  </a:lnTo>
                  <a:lnTo>
                    <a:pt x="1744" y="1446"/>
                  </a:lnTo>
                  <a:lnTo>
                    <a:pt x="1742" y="1448"/>
                  </a:lnTo>
                  <a:lnTo>
                    <a:pt x="1742" y="1450"/>
                  </a:lnTo>
                  <a:lnTo>
                    <a:pt x="1748" y="1458"/>
                  </a:lnTo>
                  <a:lnTo>
                    <a:pt x="1758" y="1464"/>
                  </a:lnTo>
                  <a:lnTo>
                    <a:pt x="1764" y="1464"/>
                  </a:lnTo>
                  <a:lnTo>
                    <a:pt x="1768" y="1464"/>
                  </a:lnTo>
                  <a:lnTo>
                    <a:pt x="1768" y="1464"/>
                  </a:lnTo>
                  <a:lnTo>
                    <a:pt x="1774" y="1458"/>
                  </a:lnTo>
                  <a:lnTo>
                    <a:pt x="1778" y="1454"/>
                  </a:lnTo>
                  <a:lnTo>
                    <a:pt x="1778" y="1452"/>
                  </a:lnTo>
                  <a:lnTo>
                    <a:pt x="1778" y="1454"/>
                  </a:lnTo>
                  <a:lnTo>
                    <a:pt x="1780" y="1460"/>
                  </a:lnTo>
                  <a:lnTo>
                    <a:pt x="1780" y="1460"/>
                  </a:lnTo>
                  <a:lnTo>
                    <a:pt x="1780" y="1468"/>
                  </a:lnTo>
                  <a:lnTo>
                    <a:pt x="1784" y="1470"/>
                  </a:lnTo>
                  <a:lnTo>
                    <a:pt x="1786" y="1470"/>
                  </a:lnTo>
                  <a:lnTo>
                    <a:pt x="1786" y="1474"/>
                  </a:lnTo>
                  <a:lnTo>
                    <a:pt x="1786" y="1474"/>
                  </a:lnTo>
                  <a:lnTo>
                    <a:pt x="1784" y="1476"/>
                  </a:lnTo>
                  <a:lnTo>
                    <a:pt x="1782" y="1476"/>
                  </a:lnTo>
                  <a:lnTo>
                    <a:pt x="1780" y="1472"/>
                  </a:lnTo>
                  <a:lnTo>
                    <a:pt x="1776" y="1468"/>
                  </a:lnTo>
                  <a:lnTo>
                    <a:pt x="1774" y="1468"/>
                  </a:lnTo>
                  <a:lnTo>
                    <a:pt x="1772" y="1470"/>
                  </a:lnTo>
                  <a:lnTo>
                    <a:pt x="1772" y="1470"/>
                  </a:lnTo>
                  <a:lnTo>
                    <a:pt x="1770" y="1472"/>
                  </a:lnTo>
                  <a:lnTo>
                    <a:pt x="1772" y="1476"/>
                  </a:lnTo>
                  <a:lnTo>
                    <a:pt x="1780" y="1484"/>
                  </a:lnTo>
                  <a:lnTo>
                    <a:pt x="1790" y="1486"/>
                  </a:lnTo>
                  <a:lnTo>
                    <a:pt x="1794" y="1486"/>
                  </a:lnTo>
                  <a:lnTo>
                    <a:pt x="1794" y="1484"/>
                  </a:lnTo>
                  <a:lnTo>
                    <a:pt x="1794" y="1484"/>
                  </a:lnTo>
                  <a:lnTo>
                    <a:pt x="1796" y="1478"/>
                  </a:lnTo>
                  <a:lnTo>
                    <a:pt x="1800" y="1474"/>
                  </a:lnTo>
                  <a:lnTo>
                    <a:pt x="1804" y="1474"/>
                  </a:lnTo>
                  <a:lnTo>
                    <a:pt x="1804" y="1478"/>
                  </a:lnTo>
                  <a:lnTo>
                    <a:pt x="1804" y="1478"/>
                  </a:lnTo>
                  <a:lnTo>
                    <a:pt x="1804" y="1486"/>
                  </a:lnTo>
                  <a:lnTo>
                    <a:pt x="1806" y="1492"/>
                  </a:lnTo>
                  <a:lnTo>
                    <a:pt x="1808" y="1498"/>
                  </a:lnTo>
                  <a:lnTo>
                    <a:pt x="1808" y="1504"/>
                  </a:lnTo>
                  <a:lnTo>
                    <a:pt x="1808" y="1504"/>
                  </a:lnTo>
                  <a:lnTo>
                    <a:pt x="1808" y="1510"/>
                  </a:lnTo>
                  <a:lnTo>
                    <a:pt x="1810" y="1512"/>
                  </a:lnTo>
                  <a:lnTo>
                    <a:pt x="1812" y="1510"/>
                  </a:lnTo>
                  <a:lnTo>
                    <a:pt x="1816" y="1506"/>
                  </a:lnTo>
                  <a:lnTo>
                    <a:pt x="1816" y="1506"/>
                  </a:lnTo>
                  <a:lnTo>
                    <a:pt x="1818" y="1504"/>
                  </a:lnTo>
                  <a:lnTo>
                    <a:pt x="1820" y="1506"/>
                  </a:lnTo>
                  <a:lnTo>
                    <a:pt x="1822" y="1508"/>
                  </a:lnTo>
                  <a:lnTo>
                    <a:pt x="1822" y="1508"/>
                  </a:lnTo>
                  <a:lnTo>
                    <a:pt x="1822" y="1516"/>
                  </a:lnTo>
                  <a:lnTo>
                    <a:pt x="1824" y="1520"/>
                  </a:lnTo>
                  <a:lnTo>
                    <a:pt x="1828" y="1526"/>
                  </a:lnTo>
                  <a:lnTo>
                    <a:pt x="1832" y="1528"/>
                  </a:lnTo>
                  <a:lnTo>
                    <a:pt x="1832" y="1530"/>
                  </a:lnTo>
                  <a:lnTo>
                    <a:pt x="1832" y="1534"/>
                  </a:lnTo>
                  <a:lnTo>
                    <a:pt x="1832" y="1534"/>
                  </a:lnTo>
                  <a:lnTo>
                    <a:pt x="1832" y="1538"/>
                  </a:lnTo>
                  <a:lnTo>
                    <a:pt x="1830" y="1538"/>
                  </a:lnTo>
                  <a:lnTo>
                    <a:pt x="1826" y="1540"/>
                  </a:lnTo>
                  <a:lnTo>
                    <a:pt x="1824" y="1540"/>
                  </a:lnTo>
                  <a:lnTo>
                    <a:pt x="1824" y="1542"/>
                  </a:lnTo>
                  <a:lnTo>
                    <a:pt x="1830" y="1550"/>
                  </a:lnTo>
                  <a:lnTo>
                    <a:pt x="1830" y="1550"/>
                  </a:lnTo>
                  <a:lnTo>
                    <a:pt x="1836" y="1562"/>
                  </a:lnTo>
                  <a:lnTo>
                    <a:pt x="1840" y="1570"/>
                  </a:lnTo>
                  <a:lnTo>
                    <a:pt x="1840" y="1582"/>
                  </a:lnTo>
                  <a:lnTo>
                    <a:pt x="1840" y="1600"/>
                  </a:lnTo>
                  <a:lnTo>
                    <a:pt x="1840" y="1600"/>
                  </a:lnTo>
                  <a:lnTo>
                    <a:pt x="1838" y="1608"/>
                  </a:lnTo>
                  <a:lnTo>
                    <a:pt x="1836" y="1610"/>
                  </a:lnTo>
                  <a:lnTo>
                    <a:pt x="1834" y="1608"/>
                  </a:lnTo>
                  <a:lnTo>
                    <a:pt x="1834" y="1604"/>
                  </a:lnTo>
                  <a:lnTo>
                    <a:pt x="1828" y="1570"/>
                  </a:lnTo>
                  <a:lnTo>
                    <a:pt x="1828" y="1570"/>
                  </a:lnTo>
                  <a:lnTo>
                    <a:pt x="1824" y="1564"/>
                  </a:lnTo>
                  <a:lnTo>
                    <a:pt x="1816" y="1560"/>
                  </a:lnTo>
                  <a:lnTo>
                    <a:pt x="1808" y="1558"/>
                  </a:lnTo>
                  <a:lnTo>
                    <a:pt x="1798" y="1556"/>
                  </a:lnTo>
                  <a:lnTo>
                    <a:pt x="1776" y="1554"/>
                  </a:lnTo>
                  <a:lnTo>
                    <a:pt x="1766" y="1552"/>
                  </a:lnTo>
                  <a:lnTo>
                    <a:pt x="1758" y="1548"/>
                  </a:lnTo>
                  <a:lnTo>
                    <a:pt x="1758" y="1548"/>
                  </a:lnTo>
                  <a:lnTo>
                    <a:pt x="1752" y="1546"/>
                  </a:lnTo>
                  <a:lnTo>
                    <a:pt x="1746" y="1546"/>
                  </a:lnTo>
                  <a:lnTo>
                    <a:pt x="1744" y="1548"/>
                  </a:lnTo>
                  <a:lnTo>
                    <a:pt x="1742" y="1552"/>
                  </a:lnTo>
                  <a:lnTo>
                    <a:pt x="1744" y="1556"/>
                  </a:lnTo>
                  <a:lnTo>
                    <a:pt x="1746" y="1564"/>
                  </a:lnTo>
                  <a:lnTo>
                    <a:pt x="1754" y="1578"/>
                  </a:lnTo>
                  <a:lnTo>
                    <a:pt x="1754" y="1578"/>
                  </a:lnTo>
                  <a:lnTo>
                    <a:pt x="1758" y="1586"/>
                  </a:lnTo>
                  <a:lnTo>
                    <a:pt x="1764" y="1598"/>
                  </a:lnTo>
                  <a:lnTo>
                    <a:pt x="1770" y="1626"/>
                  </a:lnTo>
                  <a:lnTo>
                    <a:pt x="1774" y="1658"/>
                  </a:lnTo>
                  <a:lnTo>
                    <a:pt x="1774" y="1690"/>
                  </a:lnTo>
                  <a:lnTo>
                    <a:pt x="1774" y="1690"/>
                  </a:lnTo>
                  <a:lnTo>
                    <a:pt x="1774" y="1726"/>
                  </a:lnTo>
                  <a:lnTo>
                    <a:pt x="1770" y="1768"/>
                  </a:lnTo>
                  <a:lnTo>
                    <a:pt x="1766" y="1810"/>
                  </a:lnTo>
                  <a:lnTo>
                    <a:pt x="1762" y="1828"/>
                  </a:lnTo>
                  <a:lnTo>
                    <a:pt x="1756" y="1842"/>
                  </a:lnTo>
                  <a:lnTo>
                    <a:pt x="1756" y="1842"/>
                  </a:lnTo>
                  <a:lnTo>
                    <a:pt x="1754" y="1854"/>
                  </a:lnTo>
                  <a:lnTo>
                    <a:pt x="1754" y="1870"/>
                  </a:lnTo>
                  <a:lnTo>
                    <a:pt x="1756" y="1886"/>
                  </a:lnTo>
                  <a:lnTo>
                    <a:pt x="1760" y="1904"/>
                  </a:lnTo>
                  <a:lnTo>
                    <a:pt x="1764" y="1920"/>
                  </a:lnTo>
                  <a:lnTo>
                    <a:pt x="1766" y="1938"/>
                  </a:lnTo>
                  <a:lnTo>
                    <a:pt x="1766" y="1956"/>
                  </a:lnTo>
                  <a:lnTo>
                    <a:pt x="1762" y="1972"/>
                  </a:lnTo>
                  <a:lnTo>
                    <a:pt x="1762" y="1972"/>
                  </a:lnTo>
                  <a:lnTo>
                    <a:pt x="1760" y="1986"/>
                  </a:lnTo>
                  <a:lnTo>
                    <a:pt x="1758" y="1996"/>
                  </a:lnTo>
                  <a:lnTo>
                    <a:pt x="1762" y="2006"/>
                  </a:lnTo>
                  <a:lnTo>
                    <a:pt x="1766" y="2012"/>
                  </a:lnTo>
                  <a:lnTo>
                    <a:pt x="1774" y="2030"/>
                  </a:lnTo>
                  <a:lnTo>
                    <a:pt x="1778" y="2042"/>
                  </a:lnTo>
                  <a:lnTo>
                    <a:pt x="1780" y="2056"/>
                  </a:lnTo>
                  <a:lnTo>
                    <a:pt x="1780" y="2056"/>
                  </a:lnTo>
                  <a:lnTo>
                    <a:pt x="1784" y="2072"/>
                  </a:lnTo>
                  <a:lnTo>
                    <a:pt x="1786" y="2082"/>
                  </a:lnTo>
                  <a:lnTo>
                    <a:pt x="1792" y="2090"/>
                  </a:lnTo>
                  <a:lnTo>
                    <a:pt x="1798" y="2096"/>
                  </a:lnTo>
                  <a:lnTo>
                    <a:pt x="1808" y="2104"/>
                  </a:lnTo>
                  <a:lnTo>
                    <a:pt x="1812" y="2110"/>
                  </a:lnTo>
                  <a:lnTo>
                    <a:pt x="1814" y="2118"/>
                  </a:lnTo>
                  <a:lnTo>
                    <a:pt x="1814" y="2118"/>
                  </a:lnTo>
                  <a:lnTo>
                    <a:pt x="1816" y="2124"/>
                  </a:lnTo>
                  <a:lnTo>
                    <a:pt x="1818" y="2128"/>
                  </a:lnTo>
                  <a:lnTo>
                    <a:pt x="1824" y="2132"/>
                  </a:lnTo>
                  <a:lnTo>
                    <a:pt x="1828" y="2136"/>
                  </a:lnTo>
                  <a:lnTo>
                    <a:pt x="1832" y="2140"/>
                  </a:lnTo>
                  <a:lnTo>
                    <a:pt x="1834" y="2146"/>
                  </a:lnTo>
                  <a:lnTo>
                    <a:pt x="1836" y="2158"/>
                  </a:lnTo>
                  <a:lnTo>
                    <a:pt x="1836" y="2158"/>
                  </a:lnTo>
                  <a:lnTo>
                    <a:pt x="1838" y="2170"/>
                  </a:lnTo>
                  <a:lnTo>
                    <a:pt x="1842" y="2178"/>
                  </a:lnTo>
                  <a:lnTo>
                    <a:pt x="1846" y="2182"/>
                  </a:lnTo>
                  <a:lnTo>
                    <a:pt x="1852" y="2186"/>
                  </a:lnTo>
                  <a:lnTo>
                    <a:pt x="1856" y="2188"/>
                  </a:lnTo>
                  <a:lnTo>
                    <a:pt x="1860" y="2190"/>
                  </a:lnTo>
                  <a:lnTo>
                    <a:pt x="1862" y="2194"/>
                  </a:lnTo>
                  <a:lnTo>
                    <a:pt x="1860" y="2200"/>
                  </a:lnTo>
                  <a:lnTo>
                    <a:pt x="1860" y="2200"/>
                  </a:lnTo>
                  <a:lnTo>
                    <a:pt x="1858" y="2208"/>
                  </a:lnTo>
                  <a:lnTo>
                    <a:pt x="1858" y="2214"/>
                  </a:lnTo>
                  <a:lnTo>
                    <a:pt x="1860" y="2218"/>
                  </a:lnTo>
                  <a:lnTo>
                    <a:pt x="1862" y="2224"/>
                  </a:lnTo>
                  <a:lnTo>
                    <a:pt x="1872" y="2238"/>
                  </a:lnTo>
                  <a:lnTo>
                    <a:pt x="1890" y="2260"/>
                  </a:lnTo>
                  <a:lnTo>
                    <a:pt x="1890" y="2260"/>
                  </a:lnTo>
                  <a:lnTo>
                    <a:pt x="1900" y="2272"/>
                  </a:lnTo>
                  <a:lnTo>
                    <a:pt x="1904" y="2282"/>
                  </a:lnTo>
                  <a:lnTo>
                    <a:pt x="1908" y="2292"/>
                  </a:lnTo>
                  <a:lnTo>
                    <a:pt x="1908" y="2298"/>
                  </a:lnTo>
                  <a:lnTo>
                    <a:pt x="1910" y="2310"/>
                  </a:lnTo>
                  <a:lnTo>
                    <a:pt x="1912" y="2314"/>
                  </a:lnTo>
                  <a:lnTo>
                    <a:pt x="1916" y="2318"/>
                  </a:lnTo>
                  <a:lnTo>
                    <a:pt x="1916" y="2318"/>
                  </a:lnTo>
                  <a:lnTo>
                    <a:pt x="1920" y="2322"/>
                  </a:lnTo>
                  <a:lnTo>
                    <a:pt x="1926" y="2324"/>
                  </a:lnTo>
                  <a:lnTo>
                    <a:pt x="1940" y="2326"/>
                  </a:lnTo>
                  <a:lnTo>
                    <a:pt x="1948" y="2328"/>
                  </a:lnTo>
                  <a:lnTo>
                    <a:pt x="1958" y="2332"/>
                  </a:lnTo>
                  <a:lnTo>
                    <a:pt x="1968" y="2336"/>
                  </a:lnTo>
                  <a:lnTo>
                    <a:pt x="1978" y="2344"/>
                  </a:lnTo>
                  <a:lnTo>
                    <a:pt x="1978" y="2344"/>
                  </a:lnTo>
                  <a:lnTo>
                    <a:pt x="1986" y="2352"/>
                  </a:lnTo>
                  <a:lnTo>
                    <a:pt x="1994" y="2358"/>
                  </a:lnTo>
                  <a:lnTo>
                    <a:pt x="2006" y="2360"/>
                  </a:lnTo>
                  <a:lnTo>
                    <a:pt x="2016" y="2364"/>
                  </a:lnTo>
                  <a:lnTo>
                    <a:pt x="2022" y="2368"/>
                  </a:lnTo>
                  <a:lnTo>
                    <a:pt x="2030" y="2374"/>
                  </a:lnTo>
                  <a:lnTo>
                    <a:pt x="2030" y="2374"/>
                  </a:lnTo>
                  <a:lnTo>
                    <a:pt x="2036" y="2382"/>
                  </a:lnTo>
                  <a:lnTo>
                    <a:pt x="2040" y="2388"/>
                  </a:lnTo>
                  <a:lnTo>
                    <a:pt x="2046" y="2400"/>
                  </a:lnTo>
                  <a:lnTo>
                    <a:pt x="2048" y="2410"/>
                  </a:lnTo>
                  <a:lnTo>
                    <a:pt x="2052" y="2424"/>
                  </a:lnTo>
                  <a:lnTo>
                    <a:pt x="2052" y="2424"/>
                  </a:lnTo>
                  <a:lnTo>
                    <a:pt x="2052" y="2424"/>
                  </a:lnTo>
                  <a:lnTo>
                    <a:pt x="2052" y="2424"/>
                  </a:lnTo>
                  <a:lnTo>
                    <a:pt x="2066" y="2454"/>
                  </a:lnTo>
                  <a:lnTo>
                    <a:pt x="2078" y="2480"/>
                  </a:lnTo>
                  <a:lnTo>
                    <a:pt x="2092" y="2520"/>
                  </a:lnTo>
                  <a:lnTo>
                    <a:pt x="2100" y="2548"/>
                  </a:lnTo>
                  <a:lnTo>
                    <a:pt x="2106" y="2560"/>
                  </a:lnTo>
                  <a:lnTo>
                    <a:pt x="2112" y="2568"/>
                  </a:lnTo>
                  <a:lnTo>
                    <a:pt x="2112" y="2568"/>
                  </a:lnTo>
                  <a:lnTo>
                    <a:pt x="2120" y="2578"/>
                  </a:lnTo>
                  <a:lnTo>
                    <a:pt x="2130" y="2586"/>
                  </a:lnTo>
                  <a:lnTo>
                    <a:pt x="2150" y="2604"/>
                  </a:lnTo>
                  <a:lnTo>
                    <a:pt x="2160" y="2614"/>
                  </a:lnTo>
                  <a:lnTo>
                    <a:pt x="2166" y="2624"/>
                  </a:lnTo>
                  <a:lnTo>
                    <a:pt x="2170" y="2636"/>
                  </a:lnTo>
                  <a:lnTo>
                    <a:pt x="2170" y="2650"/>
                  </a:lnTo>
                  <a:lnTo>
                    <a:pt x="2170" y="2650"/>
                  </a:lnTo>
                  <a:lnTo>
                    <a:pt x="2170" y="2656"/>
                  </a:lnTo>
                  <a:lnTo>
                    <a:pt x="2168" y="2662"/>
                  </a:lnTo>
                  <a:lnTo>
                    <a:pt x="2164" y="2664"/>
                  </a:lnTo>
                  <a:lnTo>
                    <a:pt x="2162" y="2668"/>
                  </a:lnTo>
                  <a:lnTo>
                    <a:pt x="2154" y="2668"/>
                  </a:lnTo>
                  <a:lnTo>
                    <a:pt x="2148" y="2668"/>
                  </a:lnTo>
                  <a:lnTo>
                    <a:pt x="2142" y="2668"/>
                  </a:lnTo>
                  <a:lnTo>
                    <a:pt x="2138" y="2668"/>
                  </a:lnTo>
                  <a:lnTo>
                    <a:pt x="2140" y="2672"/>
                  </a:lnTo>
                  <a:lnTo>
                    <a:pt x="2146" y="2682"/>
                  </a:lnTo>
                  <a:lnTo>
                    <a:pt x="2146" y="2682"/>
                  </a:lnTo>
                  <a:lnTo>
                    <a:pt x="2156" y="2692"/>
                  </a:lnTo>
                  <a:lnTo>
                    <a:pt x="2166" y="2700"/>
                  </a:lnTo>
                  <a:lnTo>
                    <a:pt x="2188" y="2716"/>
                  </a:lnTo>
                  <a:lnTo>
                    <a:pt x="2212" y="2730"/>
                  </a:lnTo>
                  <a:lnTo>
                    <a:pt x="2226" y="2738"/>
                  </a:lnTo>
                  <a:lnTo>
                    <a:pt x="2238" y="2748"/>
                  </a:lnTo>
                  <a:lnTo>
                    <a:pt x="2238" y="2748"/>
                  </a:lnTo>
                  <a:lnTo>
                    <a:pt x="2244" y="2754"/>
                  </a:lnTo>
                  <a:lnTo>
                    <a:pt x="2248" y="2758"/>
                  </a:lnTo>
                  <a:lnTo>
                    <a:pt x="2250" y="2764"/>
                  </a:lnTo>
                  <a:lnTo>
                    <a:pt x="2252" y="2770"/>
                  </a:lnTo>
                  <a:lnTo>
                    <a:pt x="2250" y="2782"/>
                  </a:lnTo>
                  <a:lnTo>
                    <a:pt x="2250" y="2794"/>
                  </a:lnTo>
                  <a:lnTo>
                    <a:pt x="2248" y="2808"/>
                  </a:lnTo>
                  <a:lnTo>
                    <a:pt x="2250" y="2814"/>
                  </a:lnTo>
                  <a:lnTo>
                    <a:pt x="2252" y="2820"/>
                  </a:lnTo>
                  <a:lnTo>
                    <a:pt x="2256" y="2828"/>
                  </a:lnTo>
                  <a:lnTo>
                    <a:pt x="2262" y="2834"/>
                  </a:lnTo>
                  <a:lnTo>
                    <a:pt x="2270" y="2842"/>
                  </a:lnTo>
                  <a:lnTo>
                    <a:pt x="2280" y="2850"/>
                  </a:lnTo>
                  <a:lnTo>
                    <a:pt x="2280" y="2850"/>
                  </a:lnTo>
                  <a:lnTo>
                    <a:pt x="2300" y="2866"/>
                  </a:lnTo>
                  <a:lnTo>
                    <a:pt x="2316" y="2882"/>
                  </a:lnTo>
                  <a:lnTo>
                    <a:pt x="2326" y="2894"/>
                  </a:lnTo>
                  <a:lnTo>
                    <a:pt x="2332" y="2906"/>
                  </a:lnTo>
                  <a:lnTo>
                    <a:pt x="2336" y="2914"/>
                  </a:lnTo>
                  <a:lnTo>
                    <a:pt x="2340" y="2918"/>
                  </a:lnTo>
                  <a:lnTo>
                    <a:pt x="2344" y="2920"/>
                  </a:lnTo>
                  <a:lnTo>
                    <a:pt x="2350" y="2916"/>
                  </a:lnTo>
                  <a:lnTo>
                    <a:pt x="2350" y="2916"/>
                  </a:lnTo>
                  <a:lnTo>
                    <a:pt x="2358" y="2910"/>
                  </a:lnTo>
                  <a:lnTo>
                    <a:pt x="2362" y="2906"/>
                  </a:lnTo>
                  <a:lnTo>
                    <a:pt x="2364" y="2900"/>
                  </a:lnTo>
                  <a:lnTo>
                    <a:pt x="2364" y="2896"/>
                  </a:lnTo>
                  <a:lnTo>
                    <a:pt x="2358" y="2884"/>
                  </a:lnTo>
                  <a:lnTo>
                    <a:pt x="2346" y="2864"/>
                  </a:lnTo>
                  <a:lnTo>
                    <a:pt x="2346" y="2864"/>
                  </a:lnTo>
                  <a:lnTo>
                    <a:pt x="2340" y="2856"/>
                  </a:lnTo>
                  <a:lnTo>
                    <a:pt x="2336" y="2850"/>
                  </a:lnTo>
                  <a:lnTo>
                    <a:pt x="2332" y="2850"/>
                  </a:lnTo>
                  <a:lnTo>
                    <a:pt x="2330" y="2850"/>
                  </a:lnTo>
                  <a:lnTo>
                    <a:pt x="2324" y="2854"/>
                  </a:lnTo>
                  <a:lnTo>
                    <a:pt x="2320" y="2854"/>
                  </a:lnTo>
                  <a:lnTo>
                    <a:pt x="2316" y="2850"/>
                  </a:lnTo>
                  <a:lnTo>
                    <a:pt x="2316" y="2850"/>
                  </a:lnTo>
                  <a:lnTo>
                    <a:pt x="2312" y="2846"/>
                  </a:lnTo>
                  <a:lnTo>
                    <a:pt x="2310" y="2842"/>
                  </a:lnTo>
                  <a:lnTo>
                    <a:pt x="2310" y="2832"/>
                  </a:lnTo>
                  <a:lnTo>
                    <a:pt x="2310" y="2826"/>
                  </a:lnTo>
                  <a:lnTo>
                    <a:pt x="2310" y="2820"/>
                  </a:lnTo>
                  <a:lnTo>
                    <a:pt x="2306" y="2810"/>
                  </a:lnTo>
                  <a:lnTo>
                    <a:pt x="2300" y="2798"/>
                  </a:lnTo>
                  <a:lnTo>
                    <a:pt x="2300" y="2798"/>
                  </a:lnTo>
                  <a:lnTo>
                    <a:pt x="2290" y="2776"/>
                  </a:lnTo>
                  <a:lnTo>
                    <a:pt x="2286" y="2762"/>
                  </a:lnTo>
                  <a:lnTo>
                    <a:pt x="2282" y="2748"/>
                  </a:lnTo>
                  <a:lnTo>
                    <a:pt x="2276" y="2730"/>
                  </a:lnTo>
                  <a:lnTo>
                    <a:pt x="2276" y="2730"/>
                  </a:lnTo>
                  <a:lnTo>
                    <a:pt x="2270" y="2718"/>
                  </a:lnTo>
                  <a:lnTo>
                    <a:pt x="2264" y="2708"/>
                  </a:lnTo>
                  <a:lnTo>
                    <a:pt x="2250" y="2690"/>
                  </a:lnTo>
                  <a:lnTo>
                    <a:pt x="2236" y="2672"/>
                  </a:lnTo>
                  <a:lnTo>
                    <a:pt x="2230" y="2662"/>
                  </a:lnTo>
                  <a:lnTo>
                    <a:pt x="2224" y="2648"/>
                  </a:lnTo>
                  <a:lnTo>
                    <a:pt x="2224" y="2648"/>
                  </a:lnTo>
                  <a:lnTo>
                    <a:pt x="2220" y="2636"/>
                  </a:lnTo>
                  <a:lnTo>
                    <a:pt x="2214" y="2624"/>
                  </a:lnTo>
                  <a:lnTo>
                    <a:pt x="2198" y="2604"/>
                  </a:lnTo>
                  <a:lnTo>
                    <a:pt x="2182" y="2584"/>
                  </a:lnTo>
                  <a:lnTo>
                    <a:pt x="2168" y="2564"/>
                  </a:lnTo>
                  <a:lnTo>
                    <a:pt x="2168" y="2564"/>
                  </a:lnTo>
                  <a:lnTo>
                    <a:pt x="2160" y="2550"/>
                  </a:lnTo>
                  <a:lnTo>
                    <a:pt x="2154" y="2534"/>
                  </a:lnTo>
                  <a:lnTo>
                    <a:pt x="2148" y="2516"/>
                  </a:lnTo>
                  <a:lnTo>
                    <a:pt x="2144" y="2498"/>
                  </a:lnTo>
                  <a:lnTo>
                    <a:pt x="2142" y="2482"/>
                  </a:lnTo>
                  <a:lnTo>
                    <a:pt x="2142" y="2470"/>
                  </a:lnTo>
                  <a:lnTo>
                    <a:pt x="2144" y="2466"/>
                  </a:lnTo>
                  <a:lnTo>
                    <a:pt x="2146" y="2464"/>
                  </a:lnTo>
                  <a:lnTo>
                    <a:pt x="2148" y="2464"/>
                  </a:lnTo>
                  <a:lnTo>
                    <a:pt x="2154" y="2466"/>
                  </a:lnTo>
                  <a:lnTo>
                    <a:pt x="2154" y="2466"/>
                  </a:lnTo>
                  <a:lnTo>
                    <a:pt x="2168" y="2474"/>
                  </a:lnTo>
                  <a:lnTo>
                    <a:pt x="2172" y="2476"/>
                  </a:lnTo>
                  <a:lnTo>
                    <a:pt x="2178" y="2474"/>
                  </a:lnTo>
                  <a:lnTo>
                    <a:pt x="2186" y="2478"/>
                  </a:lnTo>
                  <a:lnTo>
                    <a:pt x="2186" y="2478"/>
                  </a:lnTo>
                  <a:lnTo>
                    <a:pt x="2198" y="2484"/>
                  </a:lnTo>
                  <a:lnTo>
                    <a:pt x="2202" y="2488"/>
                  </a:lnTo>
                  <a:lnTo>
                    <a:pt x="2206" y="2492"/>
                  </a:lnTo>
                  <a:lnTo>
                    <a:pt x="2214" y="2508"/>
                  </a:lnTo>
                  <a:lnTo>
                    <a:pt x="2222" y="2536"/>
                  </a:lnTo>
                  <a:lnTo>
                    <a:pt x="2222" y="2536"/>
                  </a:lnTo>
                  <a:lnTo>
                    <a:pt x="2228" y="2556"/>
                  </a:lnTo>
                  <a:lnTo>
                    <a:pt x="2236" y="2574"/>
                  </a:lnTo>
                  <a:lnTo>
                    <a:pt x="2244" y="2594"/>
                  </a:lnTo>
                  <a:lnTo>
                    <a:pt x="2254" y="2612"/>
                  </a:lnTo>
                  <a:lnTo>
                    <a:pt x="2264" y="2628"/>
                  </a:lnTo>
                  <a:lnTo>
                    <a:pt x="2276" y="2642"/>
                  </a:lnTo>
                  <a:lnTo>
                    <a:pt x="2288" y="2654"/>
                  </a:lnTo>
                  <a:lnTo>
                    <a:pt x="2300" y="2664"/>
                  </a:lnTo>
                  <a:lnTo>
                    <a:pt x="2300" y="2664"/>
                  </a:lnTo>
                  <a:lnTo>
                    <a:pt x="2308" y="2672"/>
                  </a:lnTo>
                  <a:lnTo>
                    <a:pt x="2314" y="2678"/>
                  </a:lnTo>
                  <a:lnTo>
                    <a:pt x="2320" y="2694"/>
                  </a:lnTo>
                  <a:lnTo>
                    <a:pt x="2324" y="2700"/>
                  </a:lnTo>
                  <a:lnTo>
                    <a:pt x="2328" y="2706"/>
                  </a:lnTo>
                  <a:lnTo>
                    <a:pt x="2338" y="2714"/>
                  </a:lnTo>
                  <a:lnTo>
                    <a:pt x="2352" y="2722"/>
                  </a:lnTo>
                  <a:lnTo>
                    <a:pt x="2352" y="2722"/>
                  </a:lnTo>
                  <a:lnTo>
                    <a:pt x="2360" y="2724"/>
                  </a:lnTo>
                  <a:lnTo>
                    <a:pt x="2364" y="2728"/>
                  </a:lnTo>
                  <a:lnTo>
                    <a:pt x="2368" y="2732"/>
                  </a:lnTo>
                  <a:lnTo>
                    <a:pt x="2370" y="2736"/>
                  </a:lnTo>
                  <a:lnTo>
                    <a:pt x="2368" y="2746"/>
                  </a:lnTo>
                  <a:lnTo>
                    <a:pt x="2366" y="2754"/>
                  </a:lnTo>
                  <a:lnTo>
                    <a:pt x="2364" y="2764"/>
                  </a:lnTo>
                  <a:lnTo>
                    <a:pt x="2362" y="2772"/>
                  </a:lnTo>
                  <a:lnTo>
                    <a:pt x="2364" y="2776"/>
                  </a:lnTo>
                  <a:lnTo>
                    <a:pt x="2368" y="2782"/>
                  </a:lnTo>
                  <a:lnTo>
                    <a:pt x="2372" y="2786"/>
                  </a:lnTo>
                  <a:lnTo>
                    <a:pt x="2380" y="2790"/>
                  </a:lnTo>
                  <a:lnTo>
                    <a:pt x="2380" y="2790"/>
                  </a:lnTo>
                  <a:lnTo>
                    <a:pt x="2394" y="2798"/>
                  </a:lnTo>
                  <a:lnTo>
                    <a:pt x="2402" y="2804"/>
                  </a:lnTo>
                  <a:lnTo>
                    <a:pt x="2408" y="2810"/>
                  </a:lnTo>
                  <a:lnTo>
                    <a:pt x="2410" y="2816"/>
                  </a:lnTo>
                  <a:lnTo>
                    <a:pt x="2422" y="2834"/>
                  </a:lnTo>
                  <a:lnTo>
                    <a:pt x="2432" y="2848"/>
                  </a:lnTo>
                  <a:lnTo>
                    <a:pt x="2450" y="2864"/>
                  </a:lnTo>
                  <a:lnTo>
                    <a:pt x="2450" y="2864"/>
                  </a:lnTo>
                  <a:lnTo>
                    <a:pt x="2476" y="2890"/>
                  </a:lnTo>
                  <a:lnTo>
                    <a:pt x="2494" y="2912"/>
                  </a:lnTo>
                  <a:lnTo>
                    <a:pt x="2504" y="2928"/>
                  </a:lnTo>
                  <a:lnTo>
                    <a:pt x="2512" y="2942"/>
                  </a:lnTo>
                  <a:lnTo>
                    <a:pt x="2516" y="2954"/>
                  </a:lnTo>
                  <a:lnTo>
                    <a:pt x="2518" y="2964"/>
                  </a:lnTo>
                  <a:lnTo>
                    <a:pt x="2522" y="2976"/>
                  </a:lnTo>
                  <a:lnTo>
                    <a:pt x="2526" y="2988"/>
                  </a:lnTo>
                  <a:lnTo>
                    <a:pt x="2526" y="2988"/>
                  </a:lnTo>
                  <a:lnTo>
                    <a:pt x="2530" y="2998"/>
                  </a:lnTo>
                  <a:lnTo>
                    <a:pt x="2530" y="3010"/>
                  </a:lnTo>
                  <a:lnTo>
                    <a:pt x="2528" y="3020"/>
                  </a:lnTo>
                  <a:lnTo>
                    <a:pt x="2524" y="3028"/>
                  </a:lnTo>
                  <a:lnTo>
                    <a:pt x="2518" y="3038"/>
                  </a:lnTo>
                  <a:lnTo>
                    <a:pt x="2516" y="3050"/>
                  </a:lnTo>
                  <a:lnTo>
                    <a:pt x="2516" y="3060"/>
                  </a:lnTo>
                  <a:lnTo>
                    <a:pt x="2520" y="3072"/>
                  </a:lnTo>
                  <a:lnTo>
                    <a:pt x="2520" y="3072"/>
                  </a:lnTo>
                  <a:lnTo>
                    <a:pt x="2528" y="3084"/>
                  </a:lnTo>
                  <a:lnTo>
                    <a:pt x="2534" y="3094"/>
                  </a:lnTo>
                  <a:lnTo>
                    <a:pt x="2550" y="3106"/>
                  </a:lnTo>
                  <a:lnTo>
                    <a:pt x="2570" y="3120"/>
                  </a:lnTo>
                  <a:lnTo>
                    <a:pt x="2580" y="3130"/>
                  </a:lnTo>
                  <a:lnTo>
                    <a:pt x="2594" y="3140"/>
                  </a:lnTo>
                  <a:lnTo>
                    <a:pt x="2594" y="3140"/>
                  </a:lnTo>
                  <a:lnTo>
                    <a:pt x="2606" y="3152"/>
                  </a:lnTo>
                  <a:lnTo>
                    <a:pt x="2618" y="3158"/>
                  </a:lnTo>
                  <a:lnTo>
                    <a:pt x="2628" y="3162"/>
                  </a:lnTo>
                  <a:lnTo>
                    <a:pt x="2638" y="3164"/>
                  </a:lnTo>
                  <a:lnTo>
                    <a:pt x="2648" y="3168"/>
                  </a:lnTo>
                  <a:lnTo>
                    <a:pt x="2658" y="3170"/>
                  </a:lnTo>
                  <a:lnTo>
                    <a:pt x="2668" y="3176"/>
                  </a:lnTo>
                  <a:lnTo>
                    <a:pt x="2680" y="3186"/>
                  </a:lnTo>
                  <a:lnTo>
                    <a:pt x="2680" y="3186"/>
                  </a:lnTo>
                  <a:lnTo>
                    <a:pt x="2694" y="3198"/>
                  </a:lnTo>
                  <a:lnTo>
                    <a:pt x="2714" y="3210"/>
                  </a:lnTo>
                  <a:lnTo>
                    <a:pt x="2736" y="3224"/>
                  </a:lnTo>
                  <a:lnTo>
                    <a:pt x="2762" y="3236"/>
                  </a:lnTo>
                  <a:lnTo>
                    <a:pt x="2814" y="3260"/>
                  </a:lnTo>
                  <a:lnTo>
                    <a:pt x="2862" y="3278"/>
                  </a:lnTo>
                  <a:lnTo>
                    <a:pt x="2862" y="3278"/>
                  </a:lnTo>
                  <a:lnTo>
                    <a:pt x="2880" y="3282"/>
                  </a:lnTo>
                  <a:lnTo>
                    <a:pt x="2894" y="3282"/>
                  </a:lnTo>
                  <a:lnTo>
                    <a:pt x="2906" y="3278"/>
                  </a:lnTo>
                  <a:lnTo>
                    <a:pt x="2916" y="3272"/>
                  </a:lnTo>
                  <a:lnTo>
                    <a:pt x="2926" y="3266"/>
                  </a:lnTo>
                  <a:lnTo>
                    <a:pt x="2938" y="3260"/>
                  </a:lnTo>
                  <a:lnTo>
                    <a:pt x="2950" y="3258"/>
                  </a:lnTo>
                  <a:lnTo>
                    <a:pt x="2968" y="3260"/>
                  </a:lnTo>
                  <a:lnTo>
                    <a:pt x="2968" y="3260"/>
                  </a:lnTo>
                  <a:lnTo>
                    <a:pt x="2984" y="3264"/>
                  </a:lnTo>
                  <a:lnTo>
                    <a:pt x="2996" y="3272"/>
                  </a:lnTo>
                  <a:lnTo>
                    <a:pt x="3006" y="3280"/>
                  </a:lnTo>
                  <a:lnTo>
                    <a:pt x="3014" y="3290"/>
                  </a:lnTo>
                  <a:lnTo>
                    <a:pt x="3032" y="3314"/>
                  </a:lnTo>
                  <a:lnTo>
                    <a:pt x="3042" y="3326"/>
                  </a:lnTo>
                  <a:lnTo>
                    <a:pt x="3054" y="3338"/>
                  </a:lnTo>
                  <a:lnTo>
                    <a:pt x="3054" y="3338"/>
                  </a:lnTo>
                  <a:lnTo>
                    <a:pt x="3072" y="3356"/>
                  </a:lnTo>
                  <a:lnTo>
                    <a:pt x="3086" y="3364"/>
                  </a:lnTo>
                  <a:lnTo>
                    <a:pt x="3094" y="3368"/>
                  </a:lnTo>
                  <a:lnTo>
                    <a:pt x="3104" y="3368"/>
                  </a:lnTo>
                  <a:lnTo>
                    <a:pt x="3104" y="3368"/>
                  </a:lnTo>
                  <a:lnTo>
                    <a:pt x="3116" y="3368"/>
                  </a:lnTo>
                  <a:lnTo>
                    <a:pt x="3124" y="3370"/>
                  </a:lnTo>
                  <a:lnTo>
                    <a:pt x="3140" y="3376"/>
                  </a:lnTo>
                  <a:lnTo>
                    <a:pt x="3140" y="3376"/>
                  </a:lnTo>
                  <a:lnTo>
                    <a:pt x="3146" y="3382"/>
                  </a:lnTo>
                  <a:lnTo>
                    <a:pt x="3150" y="3386"/>
                  </a:lnTo>
                  <a:lnTo>
                    <a:pt x="3152" y="3388"/>
                  </a:lnTo>
                  <a:lnTo>
                    <a:pt x="3160" y="3390"/>
                  </a:lnTo>
                  <a:lnTo>
                    <a:pt x="3160" y="3390"/>
                  </a:lnTo>
                  <a:lnTo>
                    <a:pt x="3174" y="3392"/>
                  </a:lnTo>
                  <a:lnTo>
                    <a:pt x="3186" y="3398"/>
                  </a:lnTo>
                  <a:lnTo>
                    <a:pt x="3196" y="3404"/>
                  </a:lnTo>
                  <a:lnTo>
                    <a:pt x="3204" y="3406"/>
                  </a:lnTo>
                  <a:lnTo>
                    <a:pt x="3204" y="3406"/>
                  </a:lnTo>
                  <a:lnTo>
                    <a:pt x="3204" y="3406"/>
                  </a:lnTo>
                  <a:lnTo>
                    <a:pt x="3204" y="3404"/>
                  </a:lnTo>
                  <a:lnTo>
                    <a:pt x="3202" y="3402"/>
                  </a:lnTo>
                  <a:lnTo>
                    <a:pt x="3202" y="3400"/>
                  </a:lnTo>
                  <a:lnTo>
                    <a:pt x="3210" y="3404"/>
                  </a:lnTo>
                  <a:lnTo>
                    <a:pt x="3210" y="3404"/>
                  </a:lnTo>
                  <a:lnTo>
                    <a:pt x="3212" y="3406"/>
                  </a:lnTo>
                  <a:lnTo>
                    <a:pt x="3218" y="3406"/>
                  </a:lnTo>
                  <a:lnTo>
                    <a:pt x="3226" y="3406"/>
                  </a:lnTo>
                  <a:lnTo>
                    <a:pt x="3234" y="3404"/>
                  </a:lnTo>
                  <a:lnTo>
                    <a:pt x="3236" y="3402"/>
                  </a:lnTo>
                  <a:lnTo>
                    <a:pt x="3234" y="3400"/>
                  </a:lnTo>
                  <a:lnTo>
                    <a:pt x="3234" y="3400"/>
                  </a:lnTo>
                  <a:lnTo>
                    <a:pt x="3230" y="3398"/>
                  </a:lnTo>
                  <a:lnTo>
                    <a:pt x="3230" y="3396"/>
                  </a:lnTo>
                  <a:lnTo>
                    <a:pt x="3230" y="3394"/>
                  </a:lnTo>
                  <a:lnTo>
                    <a:pt x="3232" y="3394"/>
                  </a:lnTo>
                  <a:lnTo>
                    <a:pt x="3232" y="3394"/>
                  </a:lnTo>
                  <a:lnTo>
                    <a:pt x="3236" y="3396"/>
                  </a:lnTo>
                  <a:lnTo>
                    <a:pt x="3238" y="3396"/>
                  </a:lnTo>
                  <a:lnTo>
                    <a:pt x="3240" y="3392"/>
                  </a:lnTo>
                  <a:lnTo>
                    <a:pt x="3240" y="3392"/>
                  </a:lnTo>
                  <a:lnTo>
                    <a:pt x="3242" y="3398"/>
                  </a:lnTo>
                  <a:lnTo>
                    <a:pt x="3242" y="3398"/>
                  </a:lnTo>
                  <a:lnTo>
                    <a:pt x="3248" y="3406"/>
                  </a:lnTo>
                  <a:lnTo>
                    <a:pt x="3252" y="3410"/>
                  </a:lnTo>
                  <a:lnTo>
                    <a:pt x="3254" y="3412"/>
                  </a:lnTo>
                  <a:lnTo>
                    <a:pt x="3252" y="3416"/>
                  </a:lnTo>
                  <a:lnTo>
                    <a:pt x="3252" y="3416"/>
                  </a:lnTo>
                  <a:lnTo>
                    <a:pt x="3250" y="3418"/>
                  </a:lnTo>
                  <a:lnTo>
                    <a:pt x="3250" y="3418"/>
                  </a:lnTo>
                  <a:lnTo>
                    <a:pt x="3246" y="3416"/>
                  </a:lnTo>
                  <a:lnTo>
                    <a:pt x="3244" y="3412"/>
                  </a:lnTo>
                  <a:lnTo>
                    <a:pt x="3242" y="3412"/>
                  </a:lnTo>
                  <a:lnTo>
                    <a:pt x="3240" y="3414"/>
                  </a:lnTo>
                  <a:lnTo>
                    <a:pt x="3240" y="3414"/>
                  </a:lnTo>
                  <a:lnTo>
                    <a:pt x="3238" y="3418"/>
                  </a:lnTo>
                  <a:lnTo>
                    <a:pt x="3242" y="3422"/>
                  </a:lnTo>
                  <a:lnTo>
                    <a:pt x="3246" y="3426"/>
                  </a:lnTo>
                  <a:lnTo>
                    <a:pt x="3252" y="3434"/>
                  </a:lnTo>
                  <a:lnTo>
                    <a:pt x="3252" y="3434"/>
                  </a:lnTo>
                  <a:lnTo>
                    <a:pt x="3258" y="3442"/>
                  </a:lnTo>
                  <a:lnTo>
                    <a:pt x="3266" y="3448"/>
                  </a:lnTo>
                  <a:lnTo>
                    <a:pt x="3274" y="3454"/>
                  </a:lnTo>
                  <a:lnTo>
                    <a:pt x="3278" y="3460"/>
                  </a:lnTo>
                  <a:lnTo>
                    <a:pt x="3282" y="3466"/>
                  </a:lnTo>
                  <a:lnTo>
                    <a:pt x="3282" y="3466"/>
                  </a:lnTo>
                  <a:lnTo>
                    <a:pt x="3288" y="3478"/>
                  </a:lnTo>
                  <a:lnTo>
                    <a:pt x="3294" y="3486"/>
                  </a:lnTo>
                  <a:lnTo>
                    <a:pt x="3304" y="3494"/>
                  </a:lnTo>
                  <a:lnTo>
                    <a:pt x="3316" y="3506"/>
                  </a:lnTo>
                  <a:lnTo>
                    <a:pt x="3316" y="3506"/>
                  </a:lnTo>
                  <a:lnTo>
                    <a:pt x="3318" y="3510"/>
                  </a:lnTo>
                  <a:lnTo>
                    <a:pt x="3318" y="3512"/>
                  </a:lnTo>
                  <a:lnTo>
                    <a:pt x="3314" y="3514"/>
                  </a:lnTo>
                  <a:lnTo>
                    <a:pt x="3310" y="3518"/>
                  </a:lnTo>
                  <a:lnTo>
                    <a:pt x="3310" y="3518"/>
                  </a:lnTo>
                  <a:lnTo>
                    <a:pt x="3310" y="3520"/>
                  </a:lnTo>
                  <a:lnTo>
                    <a:pt x="3310" y="3520"/>
                  </a:lnTo>
                  <a:lnTo>
                    <a:pt x="3316" y="3522"/>
                  </a:lnTo>
                  <a:lnTo>
                    <a:pt x="3318" y="3522"/>
                  </a:lnTo>
                  <a:lnTo>
                    <a:pt x="3318" y="3522"/>
                  </a:lnTo>
                  <a:lnTo>
                    <a:pt x="3318" y="3528"/>
                  </a:lnTo>
                  <a:lnTo>
                    <a:pt x="3318" y="3528"/>
                  </a:lnTo>
                  <a:lnTo>
                    <a:pt x="3318" y="3534"/>
                  </a:lnTo>
                  <a:lnTo>
                    <a:pt x="3316" y="3534"/>
                  </a:lnTo>
                  <a:lnTo>
                    <a:pt x="3314" y="3536"/>
                  </a:lnTo>
                  <a:lnTo>
                    <a:pt x="3312" y="3540"/>
                  </a:lnTo>
                  <a:lnTo>
                    <a:pt x="3312" y="3540"/>
                  </a:lnTo>
                  <a:lnTo>
                    <a:pt x="3312" y="3550"/>
                  </a:lnTo>
                  <a:lnTo>
                    <a:pt x="3314" y="3558"/>
                  </a:lnTo>
                  <a:lnTo>
                    <a:pt x="3318" y="3564"/>
                  </a:lnTo>
                  <a:lnTo>
                    <a:pt x="3322" y="3566"/>
                  </a:lnTo>
                  <a:lnTo>
                    <a:pt x="3322" y="3566"/>
                  </a:lnTo>
                  <a:lnTo>
                    <a:pt x="3330" y="3570"/>
                  </a:lnTo>
                  <a:lnTo>
                    <a:pt x="3334" y="3574"/>
                  </a:lnTo>
                  <a:lnTo>
                    <a:pt x="3338" y="3578"/>
                  </a:lnTo>
                  <a:lnTo>
                    <a:pt x="3338" y="3578"/>
                  </a:lnTo>
                  <a:lnTo>
                    <a:pt x="3340" y="3582"/>
                  </a:lnTo>
                  <a:lnTo>
                    <a:pt x="3342" y="3580"/>
                  </a:lnTo>
                  <a:lnTo>
                    <a:pt x="3348" y="3574"/>
                  </a:lnTo>
                  <a:lnTo>
                    <a:pt x="3348" y="3574"/>
                  </a:lnTo>
                  <a:lnTo>
                    <a:pt x="3350" y="3572"/>
                  </a:lnTo>
                  <a:lnTo>
                    <a:pt x="3350" y="3570"/>
                  </a:lnTo>
                  <a:lnTo>
                    <a:pt x="3348" y="3566"/>
                  </a:lnTo>
                  <a:lnTo>
                    <a:pt x="3338" y="3558"/>
                  </a:lnTo>
                  <a:lnTo>
                    <a:pt x="3338" y="3558"/>
                  </a:lnTo>
                  <a:lnTo>
                    <a:pt x="3336" y="3554"/>
                  </a:lnTo>
                  <a:lnTo>
                    <a:pt x="3336" y="3552"/>
                  </a:lnTo>
                  <a:lnTo>
                    <a:pt x="3336" y="3550"/>
                  </a:lnTo>
                  <a:lnTo>
                    <a:pt x="3338" y="3552"/>
                  </a:lnTo>
                  <a:lnTo>
                    <a:pt x="3338" y="3552"/>
                  </a:lnTo>
                  <a:lnTo>
                    <a:pt x="3342" y="3554"/>
                  </a:lnTo>
                  <a:lnTo>
                    <a:pt x="3348" y="3558"/>
                  </a:lnTo>
                  <a:lnTo>
                    <a:pt x="3354" y="3562"/>
                  </a:lnTo>
                  <a:lnTo>
                    <a:pt x="3358" y="3566"/>
                  </a:lnTo>
                  <a:lnTo>
                    <a:pt x="3358" y="3566"/>
                  </a:lnTo>
                  <a:lnTo>
                    <a:pt x="3358" y="3576"/>
                  </a:lnTo>
                  <a:lnTo>
                    <a:pt x="3360" y="3578"/>
                  </a:lnTo>
                  <a:lnTo>
                    <a:pt x="3362" y="3582"/>
                  </a:lnTo>
                  <a:lnTo>
                    <a:pt x="3362" y="3582"/>
                  </a:lnTo>
                  <a:lnTo>
                    <a:pt x="3366" y="3584"/>
                  </a:lnTo>
                  <a:lnTo>
                    <a:pt x="3368" y="3586"/>
                  </a:lnTo>
                  <a:lnTo>
                    <a:pt x="3374" y="3586"/>
                  </a:lnTo>
                  <a:lnTo>
                    <a:pt x="3384" y="3592"/>
                  </a:lnTo>
                  <a:lnTo>
                    <a:pt x="3384" y="3592"/>
                  </a:lnTo>
                  <a:lnTo>
                    <a:pt x="3398" y="3604"/>
                  </a:lnTo>
                  <a:lnTo>
                    <a:pt x="3402" y="3608"/>
                  </a:lnTo>
                  <a:lnTo>
                    <a:pt x="3402" y="3612"/>
                  </a:lnTo>
                  <a:lnTo>
                    <a:pt x="3402" y="3612"/>
                  </a:lnTo>
                  <a:lnTo>
                    <a:pt x="3402" y="3620"/>
                  </a:lnTo>
                  <a:lnTo>
                    <a:pt x="3400" y="3624"/>
                  </a:lnTo>
                  <a:lnTo>
                    <a:pt x="3398" y="3626"/>
                  </a:lnTo>
                  <a:lnTo>
                    <a:pt x="3398" y="3626"/>
                  </a:lnTo>
                  <a:lnTo>
                    <a:pt x="3398" y="3628"/>
                  </a:lnTo>
                  <a:lnTo>
                    <a:pt x="3396" y="3630"/>
                  </a:lnTo>
                  <a:lnTo>
                    <a:pt x="3400" y="3634"/>
                  </a:lnTo>
                  <a:lnTo>
                    <a:pt x="3404" y="3636"/>
                  </a:lnTo>
                  <a:lnTo>
                    <a:pt x="3408" y="3638"/>
                  </a:lnTo>
                  <a:lnTo>
                    <a:pt x="3408" y="3638"/>
                  </a:lnTo>
                  <a:lnTo>
                    <a:pt x="3410" y="3640"/>
                  </a:lnTo>
                  <a:lnTo>
                    <a:pt x="3414" y="3640"/>
                  </a:lnTo>
                  <a:lnTo>
                    <a:pt x="3414" y="3642"/>
                  </a:lnTo>
                  <a:lnTo>
                    <a:pt x="3416" y="3640"/>
                  </a:lnTo>
                  <a:lnTo>
                    <a:pt x="3416" y="3640"/>
                  </a:lnTo>
                  <a:lnTo>
                    <a:pt x="3416" y="3636"/>
                  </a:lnTo>
                  <a:lnTo>
                    <a:pt x="3414" y="3634"/>
                  </a:lnTo>
                  <a:lnTo>
                    <a:pt x="3410" y="3630"/>
                  </a:lnTo>
                  <a:lnTo>
                    <a:pt x="3406" y="3626"/>
                  </a:lnTo>
                  <a:lnTo>
                    <a:pt x="3408" y="3626"/>
                  </a:lnTo>
                  <a:lnTo>
                    <a:pt x="3410" y="3624"/>
                  </a:lnTo>
                  <a:lnTo>
                    <a:pt x="3410" y="3624"/>
                  </a:lnTo>
                  <a:lnTo>
                    <a:pt x="3414" y="3622"/>
                  </a:lnTo>
                  <a:lnTo>
                    <a:pt x="3414" y="3624"/>
                  </a:lnTo>
                  <a:lnTo>
                    <a:pt x="3416" y="3628"/>
                  </a:lnTo>
                  <a:lnTo>
                    <a:pt x="3418" y="3630"/>
                  </a:lnTo>
                  <a:lnTo>
                    <a:pt x="3418" y="3630"/>
                  </a:lnTo>
                  <a:lnTo>
                    <a:pt x="3420" y="3630"/>
                  </a:lnTo>
                  <a:lnTo>
                    <a:pt x="3422" y="3632"/>
                  </a:lnTo>
                  <a:lnTo>
                    <a:pt x="3422" y="3636"/>
                  </a:lnTo>
                  <a:lnTo>
                    <a:pt x="3422" y="3642"/>
                  </a:lnTo>
                  <a:lnTo>
                    <a:pt x="3422" y="3646"/>
                  </a:lnTo>
                  <a:lnTo>
                    <a:pt x="3422" y="3646"/>
                  </a:lnTo>
                  <a:lnTo>
                    <a:pt x="3428" y="3654"/>
                  </a:lnTo>
                  <a:lnTo>
                    <a:pt x="3430" y="3656"/>
                  </a:lnTo>
                  <a:lnTo>
                    <a:pt x="3432" y="3656"/>
                  </a:lnTo>
                  <a:lnTo>
                    <a:pt x="3432" y="3656"/>
                  </a:lnTo>
                  <a:lnTo>
                    <a:pt x="3434" y="3648"/>
                  </a:lnTo>
                  <a:lnTo>
                    <a:pt x="3436" y="3646"/>
                  </a:lnTo>
                  <a:lnTo>
                    <a:pt x="3440" y="3644"/>
                  </a:lnTo>
                  <a:lnTo>
                    <a:pt x="3440" y="3644"/>
                  </a:lnTo>
                  <a:lnTo>
                    <a:pt x="3452" y="3646"/>
                  </a:lnTo>
                  <a:lnTo>
                    <a:pt x="3464" y="3650"/>
                  </a:lnTo>
                  <a:lnTo>
                    <a:pt x="3472" y="3652"/>
                  </a:lnTo>
                  <a:lnTo>
                    <a:pt x="3476" y="3654"/>
                  </a:lnTo>
                  <a:lnTo>
                    <a:pt x="3476" y="3654"/>
                  </a:lnTo>
                  <a:lnTo>
                    <a:pt x="3478" y="3652"/>
                  </a:lnTo>
                  <a:lnTo>
                    <a:pt x="3480" y="3654"/>
                  </a:lnTo>
                  <a:lnTo>
                    <a:pt x="3482" y="3662"/>
                  </a:lnTo>
                  <a:lnTo>
                    <a:pt x="3482" y="3662"/>
                  </a:lnTo>
                  <a:lnTo>
                    <a:pt x="3484" y="3666"/>
                  </a:lnTo>
                  <a:lnTo>
                    <a:pt x="3484" y="3670"/>
                  </a:lnTo>
                  <a:lnTo>
                    <a:pt x="3486" y="3672"/>
                  </a:lnTo>
                  <a:lnTo>
                    <a:pt x="3490" y="3676"/>
                  </a:lnTo>
                  <a:lnTo>
                    <a:pt x="3490" y="3676"/>
                  </a:lnTo>
                  <a:lnTo>
                    <a:pt x="3496" y="3678"/>
                  </a:lnTo>
                  <a:lnTo>
                    <a:pt x="3498" y="3678"/>
                  </a:lnTo>
                  <a:lnTo>
                    <a:pt x="3498" y="3674"/>
                  </a:lnTo>
                  <a:lnTo>
                    <a:pt x="3498" y="3674"/>
                  </a:lnTo>
                  <a:lnTo>
                    <a:pt x="3500" y="3668"/>
                  </a:lnTo>
                  <a:lnTo>
                    <a:pt x="3502" y="3666"/>
                  </a:lnTo>
                  <a:lnTo>
                    <a:pt x="3504" y="3666"/>
                  </a:lnTo>
                  <a:lnTo>
                    <a:pt x="3504" y="3668"/>
                  </a:lnTo>
                  <a:lnTo>
                    <a:pt x="3504" y="3668"/>
                  </a:lnTo>
                  <a:lnTo>
                    <a:pt x="3504" y="3672"/>
                  </a:lnTo>
                  <a:lnTo>
                    <a:pt x="3508" y="3680"/>
                  </a:lnTo>
                  <a:lnTo>
                    <a:pt x="3510" y="3686"/>
                  </a:lnTo>
                  <a:lnTo>
                    <a:pt x="3510" y="3694"/>
                  </a:lnTo>
                  <a:lnTo>
                    <a:pt x="3510" y="3694"/>
                  </a:lnTo>
                  <a:lnTo>
                    <a:pt x="3510" y="3696"/>
                  </a:lnTo>
                  <a:lnTo>
                    <a:pt x="3510" y="3698"/>
                  </a:lnTo>
                  <a:lnTo>
                    <a:pt x="3516" y="3698"/>
                  </a:lnTo>
                  <a:lnTo>
                    <a:pt x="3528" y="3696"/>
                  </a:lnTo>
                  <a:lnTo>
                    <a:pt x="3528" y="3696"/>
                  </a:lnTo>
                  <a:lnTo>
                    <a:pt x="3530" y="3696"/>
                  </a:lnTo>
                  <a:lnTo>
                    <a:pt x="3532" y="3696"/>
                  </a:lnTo>
                  <a:lnTo>
                    <a:pt x="3532" y="3692"/>
                  </a:lnTo>
                  <a:lnTo>
                    <a:pt x="3532" y="3690"/>
                  </a:lnTo>
                  <a:lnTo>
                    <a:pt x="3538" y="3688"/>
                  </a:lnTo>
                  <a:lnTo>
                    <a:pt x="3538" y="3688"/>
                  </a:lnTo>
                  <a:lnTo>
                    <a:pt x="3544" y="3688"/>
                  </a:lnTo>
                  <a:lnTo>
                    <a:pt x="3546" y="3686"/>
                  </a:lnTo>
                  <a:lnTo>
                    <a:pt x="3548" y="3684"/>
                  </a:lnTo>
                  <a:lnTo>
                    <a:pt x="3546" y="3680"/>
                  </a:lnTo>
                  <a:lnTo>
                    <a:pt x="3542" y="3672"/>
                  </a:lnTo>
                  <a:lnTo>
                    <a:pt x="3542" y="3672"/>
                  </a:lnTo>
                  <a:lnTo>
                    <a:pt x="3536" y="3664"/>
                  </a:lnTo>
                  <a:lnTo>
                    <a:pt x="3534" y="3660"/>
                  </a:lnTo>
                  <a:lnTo>
                    <a:pt x="3534" y="3658"/>
                  </a:lnTo>
                  <a:lnTo>
                    <a:pt x="3532" y="3658"/>
                  </a:lnTo>
                  <a:lnTo>
                    <a:pt x="3532" y="3658"/>
                  </a:lnTo>
                  <a:lnTo>
                    <a:pt x="3530" y="3658"/>
                  </a:lnTo>
                  <a:lnTo>
                    <a:pt x="3528" y="3656"/>
                  </a:lnTo>
                  <a:lnTo>
                    <a:pt x="3526" y="3652"/>
                  </a:lnTo>
                  <a:lnTo>
                    <a:pt x="3528" y="3648"/>
                  </a:lnTo>
                  <a:lnTo>
                    <a:pt x="3530" y="3646"/>
                  </a:lnTo>
                  <a:lnTo>
                    <a:pt x="3532" y="3646"/>
                  </a:lnTo>
                  <a:lnTo>
                    <a:pt x="3532" y="3646"/>
                  </a:lnTo>
                  <a:lnTo>
                    <a:pt x="3538" y="3644"/>
                  </a:lnTo>
                  <a:lnTo>
                    <a:pt x="3544" y="3642"/>
                  </a:lnTo>
                  <a:lnTo>
                    <a:pt x="3550" y="3636"/>
                  </a:lnTo>
                  <a:lnTo>
                    <a:pt x="3556" y="3628"/>
                  </a:lnTo>
                  <a:lnTo>
                    <a:pt x="3556" y="3628"/>
                  </a:lnTo>
                  <a:lnTo>
                    <a:pt x="3558" y="3624"/>
                  </a:lnTo>
                  <a:lnTo>
                    <a:pt x="3558" y="3622"/>
                  </a:lnTo>
                  <a:lnTo>
                    <a:pt x="3558" y="3618"/>
                  </a:lnTo>
                  <a:lnTo>
                    <a:pt x="3562" y="3616"/>
                  </a:lnTo>
                  <a:lnTo>
                    <a:pt x="3562" y="3616"/>
                  </a:lnTo>
                  <a:lnTo>
                    <a:pt x="3566" y="3614"/>
                  </a:lnTo>
                  <a:lnTo>
                    <a:pt x="3568" y="3612"/>
                  </a:lnTo>
                  <a:lnTo>
                    <a:pt x="3570" y="3610"/>
                  </a:lnTo>
                  <a:lnTo>
                    <a:pt x="3576" y="3610"/>
                  </a:lnTo>
                  <a:lnTo>
                    <a:pt x="3576" y="3610"/>
                  </a:lnTo>
                  <a:lnTo>
                    <a:pt x="3586" y="3612"/>
                  </a:lnTo>
                  <a:lnTo>
                    <a:pt x="3598" y="3620"/>
                  </a:lnTo>
                  <a:lnTo>
                    <a:pt x="3606" y="3626"/>
                  </a:lnTo>
                  <a:lnTo>
                    <a:pt x="3608" y="3630"/>
                  </a:lnTo>
                  <a:lnTo>
                    <a:pt x="3608" y="3632"/>
                  </a:lnTo>
                  <a:lnTo>
                    <a:pt x="3608" y="3632"/>
                  </a:lnTo>
                  <a:lnTo>
                    <a:pt x="3606" y="3636"/>
                  </a:lnTo>
                  <a:lnTo>
                    <a:pt x="3608" y="3638"/>
                  </a:lnTo>
                  <a:lnTo>
                    <a:pt x="3610" y="3640"/>
                  </a:lnTo>
                  <a:lnTo>
                    <a:pt x="3612" y="3640"/>
                  </a:lnTo>
                  <a:lnTo>
                    <a:pt x="3612" y="3640"/>
                  </a:lnTo>
                  <a:lnTo>
                    <a:pt x="3616" y="3638"/>
                  </a:lnTo>
                  <a:lnTo>
                    <a:pt x="3616" y="3638"/>
                  </a:lnTo>
                  <a:lnTo>
                    <a:pt x="3618" y="3638"/>
                  </a:lnTo>
                  <a:lnTo>
                    <a:pt x="3620" y="3638"/>
                  </a:lnTo>
                  <a:lnTo>
                    <a:pt x="3620" y="3638"/>
                  </a:lnTo>
                  <a:lnTo>
                    <a:pt x="3622" y="3638"/>
                  </a:lnTo>
                  <a:lnTo>
                    <a:pt x="3620" y="3640"/>
                  </a:lnTo>
                  <a:lnTo>
                    <a:pt x="3618" y="3648"/>
                  </a:lnTo>
                  <a:lnTo>
                    <a:pt x="3614" y="3658"/>
                  </a:lnTo>
                  <a:lnTo>
                    <a:pt x="3612" y="3662"/>
                  </a:lnTo>
                  <a:lnTo>
                    <a:pt x="3614" y="3666"/>
                  </a:lnTo>
                  <a:lnTo>
                    <a:pt x="3614" y="3666"/>
                  </a:lnTo>
                  <a:lnTo>
                    <a:pt x="3622" y="3682"/>
                  </a:lnTo>
                  <a:lnTo>
                    <a:pt x="3626" y="3690"/>
                  </a:lnTo>
                  <a:lnTo>
                    <a:pt x="3632" y="3696"/>
                  </a:lnTo>
                  <a:lnTo>
                    <a:pt x="3632" y="3696"/>
                  </a:lnTo>
                  <a:lnTo>
                    <a:pt x="3636" y="3700"/>
                  </a:lnTo>
                  <a:lnTo>
                    <a:pt x="3638" y="3702"/>
                  </a:lnTo>
                  <a:lnTo>
                    <a:pt x="3640" y="3704"/>
                  </a:lnTo>
                  <a:lnTo>
                    <a:pt x="3640" y="3708"/>
                  </a:lnTo>
                  <a:lnTo>
                    <a:pt x="3672" y="3654"/>
                  </a:lnTo>
                  <a:lnTo>
                    <a:pt x="3672" y="3654"/>
                  </a:lnTo>
                  <a:lnTo>
                    <a:pt x="3654" y="3626"/>
                  </a:lnTo>
                  <a:lnTo>
                    <a:pt x="3654" y="3626"/>
                  </a:lnTo>
                  <a:close/>
                  <a:moveTo>
                    <a:pt x="3590" y="1870"/>
                  </a:moveTo>
                  <a:lnTo>
                    <a:pt x="3590" y="1870"/>
                  </a:lnTo>
                  <a:lnTo>
                    <a:pt x="3570" y="1886"/>
                  </a:lnTo>
                  <a:lnTo>
                    <a:pt x="3558" y="1894"/>
                  </a:lnTo>
                  <a:lnTo>
                    <a:pt x="3546" y="1900"/>
                  </a:lnTo>
                  <a:lnTo>
                    <a:pt x="3546" y="1900"/>
                  </a:lnTo>
                  <a:lnTo>
                    <a:pt x="3536" y="1904"/>
                  </a:lnTo>
                  <a:lnTo>
                    <a:pt x="3524" y="1910"/>
                  </a:lnTo>
                  <a:lnTo>
                    <a:pt x="3508" y="1920"/>
                  </a:lnTo>
                  <a:lnTo>
                    <a:pt x="3488" y="1932"/>
                  </a:lnTo>
                  <a:lnTo>
                    <a:pt x="3488" y="1932"/>
                  </a:lnTo>
                  <a:lnTo>
                    <a:pt x="3466" y="1938"/>
                  </a:lnTo>
                  <a:lnTo>
                    <a:pt x="3448" y="1942"/>
                  </a:lnTo>
                  <a:lnTo>
                    <a:pt x="3434" y="1942"/>
                  </a:lnTo>
                  <a:lnTo>
                    <a:pt x="3426" y="1940"/>
                  </a:lnTo>
                  <a:lnTo>
                    <a:pt x="3426" y="1940"/>
                  </a:lnTo>
                  <a:lnTo>
                    <a:pt x="3424" y="1938"/>
                  </a:lnTo>
                  <a:lnTo>
                    <a:pt x="3424" y="1938"/>
                  </a:lnTo>
                  <a:lnTo>
                    <a:pt x="3430" y="1936"/>
                  </a:lnTo>
                  <a:lnTo>
                    <a:pt x="3434" y="1936"/>
                  </a:lnTo>
                  <a:lnTo>
                    <a:pt x="3434" y="1934"/>
                  </a:lnTo>
                  <a:lnTo>
                    <a:pt x="3434" y="1934"/>
                  </a:lnTo>
                  <a:lnTo>
                    <a:pt x="3434" y="1934"/>
                  </a:lnTo>
                  <a:lnTo>
                    <a:pt x="3426" y="1932"/>
                  </a:lnTo>
                  <a:lnTo>
                    <a:pt x="3418" y="1930"/>
                  </a:lnTo>
                  <a:lnTo>
                    <a:pt x="3410" y="1930"/>
                  </a:lnTo>
                  <a:lnTo>
                    <a:pt x="3408" y="1928"/>
                  </a:lnTo>
                  <a:lnTo>
                    <a:pt x="3406" y="1926"/>
                  </a:lnTo>
                  <a:lnTo>
                    <a:pt x="3406" y="1926"/>
                  </a:lnTo>
                  <a:lnTo>
                    <a:pt x="3408" y="1922"/>
                  </a:lnTo>
                  <a:lnTo>
                    <a:pt x="3410" y="1916"/>
                  </a:lnTo>
                  <a:lnTo>
                    <a:pt x="3414" y="1910"/>
                  </a:lnTo>
                  <a:lnTo>
                    <a:pt x="3416" y="1900"/>
                  </a:lnTo>
                  <a:lnTo>
                    <a:pt x="3416" y="1900"/>
                  </a:lnTo>
                  <a:lnTo>
                    <a:pt x="3420" y="1892"/>
                  </a:lnTo>
                  <a:lnTo>
                    <a:pt x="3422" y="1890"/>
                  </a:lnTo>
                  <a:lnTo>
                    <a:pt x="3426" y="1886"/>
                  </a:lnTo>
                  <a:lnTo>
                    <a:pt x="3430" y="1880"/>
                  </a:lnTo>
                  <a:lnTo>
                    <a:pt x="3430" y="1880"/>
                  </a:lnTo>
                  <a:lnTo>
                    <a:pt x="3434" y="1872"/>
                  </a:lnTo>
                  <a:lnTo>
                    <a:pt x="3436" y="1870"/>
                  </a:lnTo>
                  <a:lnTo>
                    <a:pt x="3438" y="1872"/>
                  </a:lnTo>
                  <a:lnTo>
                    <a:pt x="3440" y="1880"/>
                  </a:lnTo>
                  <a:lnTo>
                    <a:pt x="3440" y="1880"/>
                  </a:lnTo>
                  <a:lnTo>
                    <a:pt x="3446" y="1882"/>
                  </a:lnTo>
                  <a:lnTo>
                    <a:pt x="3448" y="1884"/>
                  </a:lnTo>
                  <a:lnTo>
                    <a:pt x="3450" y="1886"/>
                  </a:lnTo>
                  <a:lnTo>
                    <a:pt x="3448" y="1888"/>
                  </a:lnTo>
                  <a:lnTo>
                    <a:pt x="3442" y="1892"/>
                  </a:lnTo>
                  <a:lnTo>
                    <a:pt x="3432" y="1894"/>
                  </a:lnTo>
                  <a:lnTo>
                    <a:pt x="3432" y="1894"/>
                  </a:lnTo>
                  <a:lnTo>
                    <a:pt x="3426" y="1894"/>
                  </a:lnTo>
                  <a:lnTo>
                    <a:pt x="3424" y="1896"/>
                  </a:lnTo>
                  <a:lnTo>
                    <a:pt x="3422" y="1898"/>
                  </a:lnTo>
                  <a:lnTo>
                    <a:pt x="3422" y="1902"/>
                  </a:lnTo>
                  <a:lnTo>
                    <a:pt x="3422" y="1904"/>
                  </a:lnTo>
                  <a:lnTo>
                    <a:pt x="3424" y="1906"/>
                  </a:lnTo>
                  <a:lnTo>
                    <a:pt x="3428" y="1908"/>
                  </a:lnTo>
                  <a:lnTo>
                    <a:pt x="3432" y="1908"/>
                  </a:lnTo>
                  <a:lnTo>
                    <a:pt x="3432" y="1908"/>
                  </a:lnTo>
                  <a:lnTo>
                    <a:pt x="3438" y="1908"/>
                  </a:lnTo>
                  <a:lnTo>
                    <a:pt x="3442" y="1910"/>
                  </a:lnTo>
                  <a:lnTo>
                    <a:pt x="3444" y="1912"/>
                  </a:lnTo>
                  <a:lnTo>
                    <a:pt x="3446" y="1910"/>
                  </a:lnTo>
                  <a:lnTo>
                    <a:pt x="3446" y="1910"/>
                  </a:lnTo>
                  <a:lnTo>
                    <a:pt x="3450" y="1904"/>
                  </a:lnTo>
                  <a:lnTo>
                    <a:pt x="3456" y="1900"/>
                  </a:lnTo>
                  <a:lnTo>
                    <a:pt x="3466" y="1896"/>
                  </a:lnTo>
                  <a:lnTo>
                    <a:pt x="3466" y="1896"/>
                  </a:lnTo>
                  <a:lnTo>
                    <a:pt x="3470" y="1892"/>
                  </a:lnTo>
                  <a:lnTo>
                    <a:pt x="3474" y="1888"/>
                  </a:lnTo>
                  <a:lnTo>
                    <a:pt x="3482" y="1880"/>
                  </a:lnTo>
                  <a:lnTo>
                    <a:pt x="3488" y="1876"/>
                  </a:lnTo>
                  <a:lnTo>
                    <a:pt x="3496" y="1874"/>
                  </a:lnTo>
                  <a:lnTo>
                    <a:pt x="3504" y="1874"/>
                  </a:lnTo>
                  <a:lnTo>
                    <a:pt x="3518" y="1876"/>
                  </a:lnTo>
                  <a:lnTo>
                    <a:pt x="3518" y="1876"/>
                  </a:lnTo>
                  <a:lnTo>
                    <a:pt x="3534" y="1880"/>
                  </a:lnTo>
                  <a:lnTo>
                    <a:pt x="3538" y="1880"/>
                  </a:lnTo>
                  <a:lnTo>
                    <a:pt x="3536" y="1878"/>
                  </a:lnTo>
                  <a:lnTo>
                    <a:pt x="3532" y="1876"/>
                  </a:lnTo>
                  <a:lnTo>
                    <a:pt x="3532" y="1872"/>
                  </a:lnTo>
                  <a:lnTo>
                    <a:pt x="3532" y="1870"/>
                  </a:lnTo>
                  <a:lnTo>
                    <a:pt x="3532" y="1870"/>
                  </a:lnTo>
                  <a:lnTo>
                    <a:pt x="3536" y="1866"/>
                  </a:lnTo>
                  <a:lnTo>
                    <a:pt x="3540" y="1864"/>
                  </a:lnTo>
                  <a:lnTo>
                    <a:pt x="3560" y="1862"/>
                  </a:lnTo>
                  <a:lnTo>
                    <a:pt x="3560" y="1862"/>
                  </a:lnTo>
                  <a:lnTo>
                    <a:pt x="3580" y="1860"/>
                  </a:lnTo>
                  <a:lnTo>
                    <a:pt x="3584" y="1860"/>
                  </a:lnTo>
                  <a:lnTo>
                    <a:pt x="3586" y="1858"/>
                  </a:lnTo>
                  <a:lnTo>
                    <a:pt x="3586" y="1858"/>
                  </a:lnTo>
                  <a:lnTo>
                    <a:pt x="3586" y="1854"/>
                  </a:lnTo>
                  <a:lnTo>
                    <a:pt x="3586" y="1852"/>
                  </a:lnTo>
                  <a:lnTo>
                    <a:pt x="3588" y="1850"/>
                  </a:lnTo>
                  <a:lnTo>
                    <a:pt x="3588" y="1850"/>
                  </a:lnTo>
                  <a:lnTo>
                    <a:pt x="3590" y="1850"/>
                  </a:lnTo>
                  <a:lnTo>
                    <a:pt x="3592" y="1852"/>
                  </a:lnTo>
                  <a:lnTo>
                    <a:pt x="3594" y="1858"/>
                  </a:lnTo>
                  <a:lnTo>
                    <a:pt x="3592" y="1864"/>
                  </a:lnTo>
                  <a:lnTo>
                    <a:pt x="3590" y="1870"/>
                  </a:lnTo>
                  <a:lnTo>
                    <a:pt x="3590" y="1870"/>
                  </a:lnTo>
                  <a:close/>
                  <a:moveTo>
                    <a:pt x="3578" y="1812"/>
                  </a:moveTo>
                  <a:lnTo>
                    <a:pt x="3578" y="1812"/>
                  </a:lnTo>
                  <a:lnTo>
                    <a:pt x="3586" y="1806"/>
                  </a:lnTo>
                  <a:lnTo>
                    <a:pt x="3596" y="1804"/>
                  </a:lnTo>
                  <a:lnTo>
                    <a:pt x="3624" y="1798"/>
                  </a:lnTo>
                  <a:lnTo>
                    <a:pt x="3624" y="1798"/>
                  </a:lnTo>
                  <a:lnTo>
                    <a:pt x="3636" y="1796"/>
                  </a:lnTo>
                  <a:lnTo>
                    <a:pt x="3642" y="1794"/>
                  </a:lnTo>
                  <a:lnTo>
                    <a:pt x="3656" y="1802"/>
                  </a:lnTo>
                  <a:lnTo>
                    <a:pt x="3656" y="1802"/>
                  </a:lnTo>
                  <a:lnTo>
                    <a:pt x="3662" y="1804"/>
                  </a:lnTo>
                  <a:lnTo>
                    <a:pt x="3664" y="1804"/>
                  </a:lnTo>
                  <a:lnTo>
                    <a:pt x="3668" y="1804"/>
                  </a:lnTo>
                  <a:lnTo>
                    <a:pt x="3668" y="1802"/>
                  </a:lnTo>
                  <a:lnTo>
                    <a:pt x="3672" y="1794"/>
                  </a:lnTo>
                  <a:lnTo>
                    <a:pt x="3674" y="1790"/>
                  </a:lnTo>
                  <a:lnTo>
                    <a:pt x="3678" y="1788"/>
                  </a:lnTo>
                  <a:lnTo>
                    <a:pt x="3678" y="1788"/>
                  </a:lnTo>
                  <a:lnTo>
                    <a:pt x="3686" y="1782"/>
                  </a:lnTo>
                  <a:lnTo>
                    <a:pt x="3696" y="1778"/>
                  </a:lnTo>
                  <a:lnTo>
                    <a:pt x="3706" y="1776"/>
                  </a:lnTo>
                  <a:lnTo>
                    <a:pt x="3716" y="1770"/>
                  </a:lnTo>
                  <a:lnTo>
                    <a:pt x="3716" y="1770"/>
                  </a:lnTo>
                  <a:lnTo>
                    <a:pt x="3714" y="1774"/>
                  </a:lnTo>
                  <a:lnTo>
                    <a:pt x="3712" y="1778"/>
                  </a:lnTo>
                  <a:lnTo>
                    <a:pt x="3708" y="1782"/>
                  </a:lnTo>
                  <a:lnTo>
                    <a:pt x="3702" y="1784"/>
                  </a:lnTo>
                  <a:lnTo>
                    <a:pt x="3702" y="1784"/>
                  </a:lnTo>
                  <a:lnTo>
                    <a:pt x="3698" y="1786"/>
                  </a:lnTo>
                  <a:lnTo>
                    <a:pt x="3694" y="1790"/>
                  </a:lnTo>
                  <a:lnTo>
                    <a:pt x="3696" y="1794"/>
                  </a:lnTo>
                  <a:lnTo>
                    <a:pt x="3698" y="1798"/>
                  </a:lnTo>
                  <a:lnTo>
                    <a:pt x="3698" y="1798"/>
                  </a:lnTo>
                  <a:lnTo>
                    <a:pt x="3702" y="1800"/>
                  </a:lnTo>
                  <a:lnTo>
                    <a:pt x="3702" y="1802"/>
                  </a:lnTo>
                  <a:lnTo>
                    <a:pt x="3700" y="1806"/>
                  </a:lnTo>
                  <a:lnTo>
                    <a:pt x="3700" y="1814"/>
                  </a:lnTo>
                  <a:lnTo>
                    <a:pt x="3700" y="1814"/>
                  </a:lnTo>
                  <a:lnTo>
                    <a:pt x="3700" y="1820"/>
                  </a:lnTo>
                  <a:lnTo>
                    <a:pt x="3696" y="1822"/>
                  </a:lnTo>
                  <a:lnTo>
                    <a:pt x="3690" y="1826"/>
                  </a:lnTo>
                  <a:lnTo>
                    <a:pt x="3684" y="1830"/>
                  </a:lnTo>
                  <a:lnTo>
                    <a:pt x="3684" y="1830"/>
                  </a:lnTo>
                  <a:lnTo>
                    <a:pt x="3680" y="1834"/>
                  </a:lnTo>
                  <a:lnTo>
                    <a:pt x="3676" y="1836"/>
                  </a:lnTo>
                  <a:lnTo>
                    <a:pt x="3662" y="1838"/>
                  </a:lnTo>
                  <a:lnTo>
                    <a:pt x="3648" y="1838"/>
                  </a:lnTo>
                  <a:lnTo>
                    <a:pt x="3638" y="1834"/>
                  </a:lnTo>
                  <a:lnTo>
                    <a:pt x="3638" y="1834"/>
                  </a:lnTo>
                  <a:lnTo>
                    <a:pt x="3628" y="1832"/>
                  </a:lnTo>
                  <a:lnTo>
                    <a:pt x="3616" y="1830"/>
                  </a:lnTo>
                  <a:lnTo>
                    <a:pt x="3604" y="1832"/>
                  </a:lnTo>
                  <a:lnTo>
                    <a:pt x="3594" y="1834"/>
                  </a:lnTo>
                  <a:lnTo>
                    <a:pt x="3594" y="1834"/>
                  </a:lnTo>
                  <a:lnTo>
                    <a:pt x="3588" y="1838"/>
                  </a:lnTo>
                  <a:lnTo>
                    <a:pt x="3582" y="1840"/>
                  </a:lnTo>
                  <a:lnTo>
                    <a:pt x="3574" y="1842"/>
                  </a:lnTo>
                  <a:lnTo>
                    <a:pt x="3574" y="1842"/>
                  </a:lnTo>
                  <a:lnTo>
                    <a:pt x="3568" y="1842"/>
                  </a:lnTo>
                  <a:lnTo>
                    <a:pt x="3562" y="1842"/>
                  </a:lnTo>
                  <a:lnTo>
                    <a:pt x="3560" y="1840"/>
                  </a:lnTo>
                  <a:lnTo>
                    <a:pt x="3558" y="1838"/>
                  </a:lnTo>
                  <a:lnTo>
                    <a:pt x="3558" y="1834"/>
                  </a:lnTo>
                  <a:lnTo>
                    <a:pt x="3560" y="1828"/>
                  </a:lnTo>
                  <a:lnTo>
                    <a:pt x="3560" y="1828"/>
                  </a:lnTo>
                  <a:lnTo>
                    <a:pt x="3564" y="1820"/>
                  </a:lnTo>
                  <a:lnTo>
                    <a:pt x="3570" y="1818"/>
                  </a:lnTo>
                  <a:lnTo>
                    <a:pt x="3574" y="1816"/>
                  </a:lnTo>
                  <a:lnTo>
                    <a:pt x="3578" y="1812"/>
                  </a:lnTo>
                  <a:lnTo>
                    <a:pt x="3578" y="1812"/>
                  </a:lnTo>
                  <a:close/>
                  <a:moveTo>
                    <a:pt x="3092" y="1606"/>
                  </a:moveTo>
                  <a:lnTo>
                    <a:pt x="3092" y="1606"/>
                  </a:lnTo>
                  <a:lnTo>
                    <a:pt x="3104" y="1594"/>
                  </a:lnTo>
                  <a:lnTo>
                    <a:pt x="3118" y="1586"/>
                  </a:lnTo>
                  <a:lnTo>
                    <a:pt x="3158" y="1566"/>
                  </a:lnTo>
                  <a:lnTo>
                    <a:pt x="3158" y="1566"/>
                  </a:lnTo>
                  <a:lnTo>
                    <a:pt x="3164" y="1564"/>
                  </a:lnTo>
                  <a:lnTo>
                    <a:pt x="3164" y="1564"/>
                  </a:lnTo>
                  <a:lnTo>
                    <a:pt x="3168" y="1560"/>
                  </a:lnTo>
                  <a:lnTo>
                    <a:pt x="3172" y="1556"/>
                  </a:lnTo>
                  <a:lnTo>
                    <a:pt x="3176" y="1544"/>
                  </a:lnTo>
                  <a:lnTo>
                    <a:pt x="3176" y="1544"/>
                  </a:lnTo>
                  <a:lnTo>
                    <a:pt x="3180" y="1538"/>
                  </a:lnTo>
                  <a:lnTo>
                    <a:pt x="3184" y="1534"/>
                  </a:lnTo>
                  <a:lnTo>
                    <a:pt x="3188" y="1534"/>
                  </a:lnTo>
                  <a:lnTo>
                    <a:pt x="3190" y="1536"/>
                  </a:lnTo>
                  <a:lnTo>
                    <a:pt x="3190" y="1538"/>
                  </a:lnTo>
                  <a:lnTo>
                    <a:pt x="3190" y="1542"/>
                  </a:lnTo>
                  <a:lnTo>
                    <a:pt x="3190" y="1542"/>
                  </a:lnTo>
                  <a:lnTo>
                    <a:pt x="3188" y="1548"/>
                  </a:lnTo>
                  <a:lnTo>
                    <a:pt x="3192" y="1544"/>
                  </a:lnTo>
                  <a:lnTo>
                    <a:pt x="3196" y="1536"/>
                  </a:lnTo>
                  <a:lnTo>
                    <a:pt x="3200" y="1524"/>
                  </a:lnTo>
                  <a:lnTo>
                    <a:pt x="3200" y="1524"/>
                  </a:lnTo>
                  <a:lnTo>
                    <a:pt x="3204" y="1516"/>
                  </a:lnTo>
                  <a:lnTo>
                    <a:pt x="3206" y="1516"/>
                  </a:lnTo>
                  <a:lnTo>
                    <a:pt x="3208" y="1516"/>
                  </a:lnTo>
                  <a:lnTo>
                    <a:pt x="3208" y="1522"/>
                  </a:lnTo>
                  <a:lnTo>
                    <a:pt x="3206" y="1532"/>
                  </a:lnTo>
                  <a:lnTo>
                    <a:pt x="3206" y="1532"/>
                  </a:lnTo>
                  <a:lnTo>
                    <a:pt x="3204" y="1538"/>
                  </a:lnTo>
                  <a:lnTo>
                    <a:pt x="3204" y="1540"/>
                  </a:lnTo>
                  <a:lnTo>
                    <a:pt x="3204" y="1540"/>
                  </a:lnTo>
                  <a:lnTo>
                    <a:pt x="3216" y="1532"/>
                  </a:lnTo>
                  <a:lnTo>
                    <a:pt x="3216" y="1532"/>
                  </a:lnTo>
                  <a:lnTo>
                    <a:pt x="3218" y="1530"/>
                  </a:lnTo>
                  <a:lnTo>
                    <a:pt x="3220" y="1526"/>
                  </a:lnTo>
                  <a:lnTo>
                    <a:pt x="3218" y="1520"/>
                  </a:lnTo>
                  <a:lnTo>
                    <a:pt x="3216" y="1514"/>
                  </a:lnTo>
                  <a:lnTo>
                    <a:pt x="3216" y="1512"/>
                  </a:lnTo>
                  <a:lnTo>
                    <a:pt x="3216" y="1510"/>
                  </a:lnTo>
                  <a:lnTo>
                    <a:pt x="3216" y="1510"/>
                  </a:lnTo>
                  <a:lnTo>
                    <a:pt x="3220" y="1508"/>
                  </a:lnTo>
                  <a:lnTo>
                    <a:pt x="3224" y="1510"/>
                  </a:lnTo>
                  <a:lnTo>
                    <a:pt x="3236" y="1514"/>
                  </a:lnTo>
                  <a:lnTo>
                    <a:pt x="3248" y="1520"/>
                  </a:lnTo>
                  <a:lnTo>
                    <a:pt x="3254" y="1522"/>
                  </a:lnTo>
                  <a:lnTo>
                    <a:pt x="3260" y="1522"/>
                  </a:lnTo>
                  <a:lnTo>
                    <a:pt x="3260" y="1522"/>
                  </a:lnTo>
                  <a:lnTo>
                    <a:pt x="3268" y="1522"/>
                  </a:lnTo>
                  <a:lnTo>
                    <a:pt x="3272" y="1522"/>
                  </a:lnTo>
                  <a:lnTo>
                    <a:pt x="3276" y="1522"/>
                  </a:lnTo>
                  <a:lnTo>
                    <a:pt x="3284" y="1522"/>
                  </a:lnTo>
                  <a:lnTo>
                    <a:pt x="3284" y="1522"/>
                  </a:lnTo>
                  <a:lnTo>
                    <a:pt x="3288" y="1524"/>
                  </a:lnTo>
                  <a:lnTo>
                    <a:pt x="3292" y="1528"/>
                  </a:lnTo>
                  <a:lnTo>
                    <a:pt x="3296" y="1542"/>
                  </a:lnTo>
                  <a:lnTo>
                    <a:pt x="3298" y="1550"/>
                  </a:lnTo>
                  <a:lnTo>
                    <a:pt x="3302" y="1558"/>
                  </a:lnTo>
                  <a:lnTo>
                    <a:pt x="3308" y="1566"/>
                  </a:lnTo>
                  <a:lnTo>
                    <a:pt x="3314" y="1570"/>
                  </a:lnTo>
                  <a:lnTo>
                    <a:pt x="3314" y="1570"/>
                  </a:lnTo>
                  <a:lnTo>
                    <a:pt x="3320" y="1572"/>
                  </a:lnTo>
                  <a:lnTo>
                    <a:pt x="3328" y="1572"/>
                  </a:lnTo>
                  <a:lnTo>
                    <a:pt x="3340" y="1570"/>
                  </a:lnTo>
                  <a:lnTo>
                    <a:pt x="3344" y="1570"/>
                  </a:lnTo>
                  <a:lnTo>
                    <a:pt x="3348" y="1570"/>
                  </a:lnTo>
                  <a:lnTo>
                    <a:pt x="3348" y="1574"/>
                  </a:lnTo>
                  <a:lnTo>
                    <a:pt x="3346" y="1580"/>
                  </a:lnTo>
                  <a:lnTo>
                    <a:pt x="3346" y="1580"/>
                  </a:lnTo>
                  <a:lnTo>
                    <a:pt x="3344" y="1588"/>
                  </a:lnTo>
                  <a:lnTo>
                    <a:pt x="3346" y="1594"/>
                  </a:lnTo>
                  <a:lnTo>
                    <a:pt x="3358" y="1604"/>
                  </a:lnTo>
                  <a:lnTo>
                    <a:pt x="3358" y="1604"/>
                  </a:lnTo>
                  <a:lnTo>
                    <a:pt x="3360" y="1606"/>
                  </a:lnTo>
                  <a:lnTo>
                    <a:pt x="3360" y="1610"/>
                  </a:lnTo>
                  <a:lnTo>
                    <a:pt x="3358" y="1618"/>
                  </a:lnTo>
                  <a:lnTo>
                    <a:pt x="3354" y="1624"/>
                  </a:lnTo>
                  <a:lnTo>
                    <a:pt x="3354" y="1626"/>
                  </a:lnTo>
                  <a:lnTo>
                    <a:pt x="3356" y="1630"/>
                  </a:lnTo>
                  <a:lnTo>
                    <a:pt x="3356" y="1630"/>
                  </a:lnTo>
                  <a:lnTo>
                    <a:pt x="3362" y="1630"/>
                  </a:lnTo>
                  <a:lnTo>
                    <a:pt x="3364" y="1630"/>
                  </a:lnTo>
                  <a:lnTo>
                    <a:pt x="3366" y="1630"/>
                  </a:lnTo>
                  <a:lnTo>
                    <a:pt x="3368" y="1632"/>
                  </a:lnTo>
                  <a:lnTo>
                    <a:pt x="3368" y="1632"/>
                  </a:lnTo>
                  <a:lnTo>
                    <a:pt x="3370" y="1634"/>
                  </a:lnTo>
                  <a:lnTo>
                    <a:pt x="3368" y="1636"/>
                  </a:lnTo>
                  <a:lnTo>
                    <a:pt x="3364" y="1640"/>
                  </a:lnTo>
                  <a:lnTo>
                    <a:pt x="3362" y="1642"/>
                  </a:lnTo>
                  <a:lnTo>
                    <a:pt x="3362" y="1648"/>
                  </a:lnTo>
                  <a:lnTo>
                    <a:pt x="3362" y="1648"/>
                  </a:lnTo>
                  <a:lnTo>
                    <a:pt x="3362" y="1652"/>
                  </a:lnTo>
                  <a:lnTo>
                    <a:pt x="3364" y="1654"/>
                  </a:lnTo>
                  <a:lnTo>
                    <a:pt x="3372" y="1652"/>
                  </a:lnTo>
                  <a:lnTo>
                    <a:pt x="3380" y="1652"/>
                  </a:lnTo>
                  <a:lnTo>
                    <a:pt x="3382" y="1652"/>
                  </a:lnTo>
                  <a:lnTo>
                    <a:pt x="3382" y="1656"/>
                  </a:lnTo>
                  <a:lnTo>
                    <a:pt x="3382" y="1656"/>
                  </a:lnTo>
                  <a:lnTo>
                    <a:pt x="3382" y="1662"/>
                  </a:lnTo>
                  <a:lnTo>
                    <a:pt x="3386" y="1664"/>
                  </a:lnTo>
                  <a:lnTo>
                    <a:pt x="3392" y="1666"/>
                  </a:lnTo>
                  <a:lnTo>
                    <a:pt x="3402" y="1668"/>
                  </a:lnTo>
                  <a:lnTo>
                    <a:pt x="3402" y="1668"/>
                  </a:lnTo>
                  <a:lnTo>
                    <a:pt x="3416" y="1672"/>
                  </a:lnTo>
                  <a:lnTo>
                    <a:pt x="3430" y="1674"/>
                  </a:lnTo>
                  <a:lnTo>
                    <a:pt x="3446" y="1674"/>
                  </a:lnTo>
                  <a:lnTo>
                    <a:pt x="3460" y="1676"/>
                  </a:lnTo>
                  <a:lnTo>
                    <a:pt x="3460" y="1676"/>
                  </a:lnTo>
                  <a:lnTo>
                    <a:pt x="3470" y="1676"/>
                  </a:lnTo>
                  <a:lnTo>
                    <a:pt x="3478" y="1676"/>
                  </a:lnTo>
                  <a:lnTo>
                    <a:pt x="3484" y="1678"/>
                  </a:lnTo>
                  <a:lnTo>
                    <a:pt x="3484" y="1678"/>
                  </a:lnTo>
                  <a:lnTo>
                    <a:pt x="3484" y="1680"/>
                  </a:lnTo>
                  <a:lnTo>
                    <a:pt x="3484" y="1680"/>
                  </a:lnTo>
                  <a:lnTo>
                    <a:pt x="3484" y="1682"/>
                  </a:lnTo>
                  <a:lnTo>
                    <a:pt x="3484" y="1684"/>
                  </a:lnTo>
                  <a:lnTo>
                    <a:pt x="3490" y="1686"/>
                  </a:lnTo>
                  <a:lnTo>
                    <a:pt x="3508" y="1686"/>
                  </a:lnTo>
                  <a:lnTo>
                    <a:pt x="3508" y="1686"/>
                  </a:lnTo>
                  <a:lnTo>
                    <a:pt x="3514" y="1688"/>
                  </a:lnTo>
                  <a:lnTo>
                    <a:pt x="3518" y="1692"/>
                  </a:lnTo>
                  <a:lnTo>
                    <a:pt x="3526" y="1704"/>
                  </a:lnTo>
                  <a:lnTo>
                    <a:pt x="3532" y="1716"/>
                  </a:lnTo>
                  <a:lnTo>
                    <a:pt x="3534" y="1718"/>
                  </a:lnTo>
                  <a:lnTo>
                    <a:pt x="3536" y="1718"/>
                  </a:lnTo>
                  <a:lnTo>
                    <a:pt x="3536" y="1718"/>
                  </a:lnTo>
                  <a:lnTo>
                    <a:pt x="3540" y="1716"/>
                  </a:lnTo>
                  <a:lnTo>
                    <a:pt x="3542" y="1716"/>
                  </a:lnTo>
                  <a:lnTo>
                    <a:pt x="3544" y="1720"/>
                  </a:lnTo>
                  <a:lnTo>
                    <a:pt x="3544" y="1726"/>
                  </a:lnTo>
                  <a:lnTo>
                    <a:pt x="3544" y="1726"/>
                  </a:lnTo>
                  <a:lnTo>
                    <a:pt x="3544" y="1730"/>
                  </a:lnTo>
                  <a:lnTo>
                    <a:pt x="3546" y="1734"/>
                  </a:lnTo>
                  <a:lnTo>
                    <a:pt x="3552" y="1742"/>
                  </a:lnTo>
                  <a:lnTo>
                    <a:pt x="3556" y="1748"/>
                  </a:lnTo>
                  <a:lnTo>
                    <a:pt x="3560" y="1756"/>
                  </a:lnTo>
                  <a:lnTo>
                    <a:pt x="3560" y="1756"/>
                  </a:lnTo>
                  <a:lnTo>
                    <a:pt x="3558" y="1758"/>
                  </a:lnTo>
                  <a:lnTo>
                    <a:pt x="3558" y="1758"/>
                  </a:lnTo>
                  <a:lnTo>
                    <a:pt x="3554" y="1754"/>
                  </a:lnTo>
                  <a:lnTo>
                    <a:pt x="3548" y="1750"/>
                  </a:lnTo>
                  <a:lnTo>
                    <a:pt x="3546" y="1750"/>
                  </a:lnTo>
                  <a:lnTo>
                    <a:pt x="3544" y="1750"/>
                  </a:lnTo>
                  <a:lnTo>
                    <a:pt x="3544" y="1750"/>
                  </a:lnTo>
                  <a:lnTo>
                    <a:pt x="3542" y="1752"/>
                  </a:lnTo>
                  <a:lnTo>
                    <a:pt x="3542" y="1754"/>
                  </a:lnTo>
                  <a:lnTo>
                    <a:pt x="3546" y="1760"/>
                  </a:lnTo>
                  <a:lnTo>
                    <a:pt x="3548" y="1766"/>
                  </a:lnTo>
                  <a:lnTo>
                    <a:pt x="3546" y="1768"/>
                  </a:lnTo>
                  <a:lnTo>
                    <a:pt x="3544" y="1770"/>
                  </a:lnTo>
                  <a:lnTo>
                    <a:pt x="3544" y="1770"/>
                  </a:lnTo>
                  <a:lnTo>
                    <a:pt x="3542" y="1772"/>
                  </a:lnTo>
                  <a:lnTo>
                    <a:pt x="3538" y="1770"/>
                  </a:lnTo>
                  <a:lnTo>
                    <a:pt x="3530" y="1764"/>
                  </a:lnTo>
                  <a:lnTo>
                    <a:pt x="3520" y="1760"/>
                  </a:lnTo>
                  <a:lnTo>
                    <a:pt x="3516" y="1758"/>
                  </a:lnTo>
                  <a:lnTo>
                    <a:pt x="3512" y="1760"/>
                  </a:lnTo>
                  <a:lnTo>
                    <a:pt x="3512" y="1760"/>
                  </a:lnTo>
                  <a:lnTo>
                    <a:pt x="3508" y="1762"/>
                  </a:lnTo>
                  <a:lnTo>
                    <a:pt x="3508" y="1758"/>
                  </a:lnTo>
                  <a:lnTo>
                    <a:pt x="3508" y="1754"/>
                  </a:lnTo>
                  <a:lnTo>
                    <a:pt x="3508" y="1754"/>
                  </a:lnTo>
                  <a:lnTo>
                    <a:pt x="3504" y="1754"/>
                  </a:lnTo>
                  <a:lnTo>
                    <a:pt x="3504" y="1754"/>
                  </a:lnTo>
                  <a:lnTo>
                    <a:pt x="3502" y="1754"/>
                  </a:lnTo>
                  <a:lnTo>
                    <a:pt x="3502" y="1754"/>
                  </a:lnTo>
                  <a:lnTo>
                    <a:pt x="3504" y="1750"/>
                  </a:lnTo>
                  <a:lnTo>
                    <a:pt x="3506" y="1746"/>
                  </a:lnTo>
                  <a:lnTo>
                    <a:pt x="3504" y="1744"/>
                  </a:lnTo>
                  <a:lnTo>
                    <a:pt x="3502" y="1742"/>
                  </a:lnTo>
                  <a:lnTo>
                    <a:pt x="3502" y="1742"/>
                  </a:lnTo>
                  <a:lnTo>
                    <a:pt x="3498" y="1742"/>
                  </a:lnTo>
                  <a:lnTo>
                    <a:pt x="3496" y="1740"/>
                  </a:lnTo>
                  <a:lnTo>
                    <a:pt x="3494" y="1734"/>
                  </a:lnTo>
                  <a:lnTo>
                    <a:pt x="3494" y="1728"/>
                  </a:lnTo>
                  <a:lnTo>
                    <a:pt x="3492" y="1728"/>
                  </a:lnTo>
                  <a:lnTo>
                    <a:pt x="3490" y="1726"/>
                  </a:lnTo>
                  <a:lnTo>
                    <a:pt x="3490" y="1726"/>
                  </a:lnTo>
                  <a:lnTo>
                    <a:pt x="3486" y="1726"/>
                  </a:lnTo>
                  <a:lnTo>
                    <a:pt x="3482" y="1726"/>
                  </a:lnTo>
                  <a:lnTo>
                    <a:pt x="3480" y="1724"/>
                  </a:lnTo>
                  <a:lnTo>
                    <a:pt x="3478" y="1726"/>
                  </a:lnTo>
                  <a:lnTo>
                    <a:pt x="3478" y="1726"/>
                  </a:lnTo>
                  <a:lnTo>
                    <a:pt x="3480" y="1730"/>
                  </a:lnTo>
                  <a:lnTo>
                    <a:pt x="3484" y="1736"/>
                  </a:lnTo>
                  <a:lnTo>
                    <a:pt x="3490" y="1744"/>
                  </a:lnTo>
                  <a:lnTo>
                    <a:pt x="3496" y="1756"/>
                  </a:lnTo>
                  <a:lnTo>
                    <a:pt x="3496" y="1756"/>
                  </a:lnTo>
                  <a:lnTo>
                    <a:pt x="3496" y="1762"/>
                  </a:lnTo>
                  <a:lnTo>
                    <a:pt x="3494" y="1766"/>
                  </a:lnTo>
                  <a:lnTo>
                    <a:pt x="3486" y="1776"/>
                  </a:lnTo>
                  <a:lnTo>
                    <a:pt x="3482" y="1782"/>
                  </a:lnTo>
                  <a:lnTo>
                    <a:pt x="3480" y="1788"/>
                  </a:lnTo>
                  <a:lnTo>
                    <a:pt x="3476" y="1796"/>
                  </a:lnTo>
                  <a:lnTo>
                    <a:pt x="3476" y="1806"/>
                  </a:lnTo>
                  <a:lnTo>
                    <a:pt x="3476" y="1806"/>
                  </a:lnTo>
                  <a:lnTo>
                    <a:pt x="3476" y="1826"/>
                  </a:lnTo>
                  <a:lnTo>
                    <a:pt x="3476" y="1832"/>
                  </a:lnTo>
                  <a:lnTo>
                    <a:pt x="3472" y="1838"/>
                  </a:lnTo>
                  <a:lnTo>
                    <a:pt x="3468" y="1842"/>
                  </a:lnTo>
                  <a:lnTo>
                    <a:pt x="3464" y="1844"/>
                  </a:lnTo>
                  <a:lnTo>
                    <a:pt x="3448" y="1852"/>
                  </a:lnTo>
                  <a:lnTo>
                    <a:pt x="3448" y="1852"/>
                  </a:lnTo>
                  <a:lnTo>
                    <a:pt x="3446" y="1846"/>
                  </a:lnTo>
                  <a:lnTo>
                    <a:pt x="3444" y="1838"/>
                  </a:lnTo>
                  <a:lnTo>
                    <a:pt x="3440" y="1818"/>
                  </a:lnTo>
                  <a:lnTo>
                    <a:pt x="3438" y="1808"/>
                  </a:lnTo>
                  <a:lnTo>
                    <a:pt x="3434" y="1802"/>
                  </a:lnTo>
                  <a:lnTo>
                    <a:pt x="3428" y="1796"/>
                  </a:lnTo>
                  <a:lnTo>
                    <a:pt x="3424" y="1796"/>
                  </a:lnTo>
                  <a:lnTo>
                    <a:pt x="3424" y="1796"/>
                  </a:lnTo>
                  <a:lnTo>
                    <a:pt x="3418" y="1798"/>
                  </a:lnTo>
                  <a:lnTo>
                    <a:pt x="3414" y="1800"/>
                  </a:lnTo>
                  <a:lnTo>
                    <a:pt x="3408" y="1808"/>
                  </a:lnTo>
                  <a:lnTo>
                    <a:pt x="3404" y="1816"/>
                  </a:lnTo>
                  <a:lnTo>
                    <a:pt x="3400" y="1818"/>
                  </a:lnTo>
                  <a:lnTo>
                    <a:pt x="3398" y="1820"/>
                  </a:lnTo>
                  <a:lnTo>
                    <a:pt x="3398" y="1820"/>
                  </a:lnTo>
                  <a:lnTo>
                    <a:pt x="3394" y="1818"/>
                  </a:lnTo>
                  <a:lnTo>
                    <a:pt x="3392" y="1816"/>
                  </a:lnTo>
                  <a:lnTo>
                    <a:pt x="3388" y="1810"/>
                  </a:lnTo>
                  <a:lnTo>
                    <a:pt x="3390" y="1802"/>
                  </a:lnTo>
                  <a:lnTo>
                    <a:pt x="3392" y="1798"/>
                  </a:lnTo>
                  <a:lnTo>
                    <a:pt x="3394" y="1796"/>
                  </a:lnTo>
                  <a:lnTo>
                    <a:pt x="3394" y="1796"/>
                  </a:lnTo>
                  <a:lnTo>
                    <a:pt x="3400" y="1790"/>
                  </a:lnTo>
                  <a:lnTo>
                    <a:pt x="3406" y="1784"/>
                  </a:lnTo>
                  <a:lnTo>
                    <a:pt x="3410" y="1776"/>
                  </a:lnTo>
                  <a:lnTo>
                    <a:pt x="3412" y="1764"/>
                  </a:lnTo>
                  <a:lnTo>
                    <a:pt x="3412" y="1764"/>
                  </a:lnTo>
                  <a:lnTo>
                    <a:pt x="3412" y="1758"/>
                  </a:lnTo>
                  <a:lnTo>
                    <a:pt x="3412" y="1754"/>
                  </a:lnTo>
                  <a:lnTo>
                    <a:pt x="3410" y="1746"/>
                  </a:lnTo>
                  <a:lnTo>
                    <a:pt x="3408" y="1740"/>
                  </a:lnTo>
                  <a:lnTo>
                    <a:pt x="3408" y="1738"/>
                  </a:lnTo>
                  <a:lnTo>
                    <a:pt x="3410" y="1738"/>
                  </a:lnTo>
                  <a:lnTo>
                    <a:pt x="3410" y="1738"/>
                  </a:lnTo>
                  <a:lnTo>
                    <a:pt x="3414" y="1736"/>
                  </a:lnTo>
                  <a:lnTo>
                    <a:pt x="3414" y="1734"/>
                  </a:lnTo>
                  <a:lnTo>
                    <a:pt x="3410" y="1728"/>
                  </a:lnTo>
                  <a:lnTo>
                    <a:pt x="3402" y="1722"/>
                  </a:lnTo>
                  <a:lnTo>
                    <a:pt x="3392" y="1716"/>
                  </a:lnTo>
                  <a:lnTo>
                    <a:pt x="3392" y="1716"/>
                  </a:lnTo>
                  <a:lnTo>
                    <a:pt x="3382" y="1712"/>
                  </a:lnTo>
                  <a:lnTo>
                    <a:pt x="3380" y="1708"/>
                  </a:lnTo>
                  <a:lnTo>
                    <a:pt x="3378" y="1706"/>
                  </a:lnTo>
                  <a:lnTo>
                    <a:pt x="3372" y="1704"/>
                  </a:lnTo>
                  <a:lnTo>
                    <a:pt x="3372" y="1704"/>
                  </a:lnTo>
                  <a:lnTo>
                    <a:pt x="3366" y="1702"/>
                  </a:lnTo>
                  <a:lnTo>
                    <a:pt x="3362" y="1698"/>
                  </a:lnTo>
                  <a:lnTo>
                    <a:pt x="3358" y="1696"/>
                  </a:lnTo>
                  <a:lnTo>
                    <a:pt x="3356" y="1696"/>
                  </a:lnTo>
                  <a:lnTo>
                    <a:pt x="3352" y="1698"/>
                  </a:lnTo>
                  <a:lnTo>
                    <a:pt x="3346" y="1702"/>
                  </a:lnTo>
                  <a:lnTo>
                    <a:pt x="3346" y="1702"/>
                  </a:lnTo>
                  <a:lnTo>
                    <a:pt x="3342" y="1706"/>
                  </a:lnTo>
                  <a:lnTo>
                    <a:pt x="3340" y="1710"/>
                  </a:lnTo>
                  <a:lnTo>
                    <a:pt x="3342" y="1712"/>
                  </a:lnTo>
                  <a:lnTo>
                    <a:pt x="3344" y="1714"/>
                  </a:lnTo>
                  <a:lnTo>
                    <a:pt x="3346" y="1718"/>
                  </a:lnTo>
                  <a:lnTo>
                    <a:pt x="3340" y="1720"/>
                  </a:lnTo>
                  <a:lnTo>
                    <a:pt x="3340" y="1720"/>
                  </a:lnTo>
                  <a:lnTo>
                    <a:pt x="3334" y="1722"/>
                  </a:lnTo>
                  <a:lnTo>
                    <a:pt x="3330" y="1726"/>
                  </a:lnTo>
                  <a:lnTo>
                    <a:pt x="3328" y="1732"/>
                  </a:lnTo>
                  <a:lnTo>
                    <a:pt x="3328" y="1738"/>
                  </a:lnTo>
                  <a:lnTo>
                    <a:pt x="3326" y="1748"/>
                  </a:lnTo>
                  <a:lnTo>
                    <a:pt x="3324" y="1752"/>
                  </a:lnTo>
                  <a:lnTo>
                    <a:pt x="3322" y="1752"/>
                  </a:lnTo>
                  <a:lnTo>
                    <a:pt x="3322" y="1752"/>
                  </a:lnTo>
                  <a:lnTo>
                    <a:pt x="3320" y="1752"/>
                  </a:lnTo>
                  <a:lnTo>
                    <a:pt x="3318" y="1748"/>
                  </a:lnTo>
                  <a:lnTo>
                    <a:pt x="3318" y="1738"/>
                  </a:lnTo>
                  <a:lnTo>
                    <a:pt x="3318" y="1734"/>
                  </a:lnTo>
                  <a:lnTo>
                    <a:pt x="3316" y="1734"/>
                  </a:lnTo>
                  <a:lnTo>
                    <a:pt x="3314" y="1736"/>
                  </a:lnTo>
                  <a:lnTo>
                    <a:pt x="3308" y="1744"/>
                  </a:lnTo>
                  <a:lnTo>
                    <a:pt x="3308" y="1744"/>
                  </a:lnTo>
                  <a:lnTo>
                    <a:pt x="3300" y="1752"/>
                  </a:lnTo>
                  <a:lnTo>
                    <a:pt x="3296" y="1754"/>
                  </a:lnTo>
                  <a:lnTo>
                    <a:pt x="3294" y="1756"/>
                  </a:lnTo>
                  <a:lnTo>
                    <a:pt x="3294" y="1766"/>
                  </a:lnTo>
                  <a:lnTo>
                    <a:pt x="3294" y="1766"/>
                  </a:lnTo>
                  <a:lnTo>
                    <a:pt x="3296" y="1772"/>
                  </a:lnTo>
                  <a:lnTo>
                    <a:pt x="3294" y="1778"/>
                  </a:lnTo>
                  <a:lnTo>
                    <a:pt x="3290" y="1786"/>
                  </a:lnTo>
                  <a:lnTo>
                    <a:pt x="3286" y="1792"/>
                  </a:lnTo>
                  <a:lnTo>
                    <a:pt x="3286" y="1796"/>
                  </a:lnTo>
                  <a:lnTo>
                    <a:pt x="3286" y="1800"/>
                  </a:lnTo>
                  <a:lnTo>
                    <a:pt x="3286" y="1800"/>
                  </a:lnTo>
                  <a:lnTo>
                    <a:pt x="3288" y="1808"/>
                  </a:lnTo>
                  <a:lnTo>
                    <a:pt x="3286" y="1812"/>
                  </a:lnTo>
                  <a:lnTo>
                    <a:pt x="3284" y="1818"/>
                  </a:lnTo>
                  <a:lnTo>
                    <a:pt x="3286" y="1828"/>
                  </a:lnTo>
                  <a:lnTo>
                    <a:pt x="3286" y="1828"/>
                  </a:lnTo>
                  <a:lnTo>
                    <a:pt x="3292" y="1840"/>
                  </a:lnTo>
                  <a:lnTo>
                    <a:pt x="3294" y="1852"/>
                  </a:lnTo>
                  <a:lnTo>
                    <a:pt x="3296" y="1862"/>
                  </a:lnTo>
                  <a:lnTo>
                    <a:pt x="3294" y="1872"/>
                  </a:lnTo>
                  <a:lnTo>
                    <a:pt x="3294" y="1880"/>
                  </a:lnTo>
                  <a:lnTo>
                    <a:pt x="3290" y="1890"/>
                  </a:lnTo>
                  <a:lnTo>
                    <a:pt x="3282" y="1908"/>
                  </a:lnTo>
                  <a:lnTo>
                    <a:pt x="3282" y="1908"/>
                  </a:lnTo>
                  <a:lnTo>
                    <a:pt x="3276" y="1916"/>
                  </a:lnTo>
                  <a:lnTo>
                    <a:pt x="3270" y="1922"/>
                  </a:lnTo>
                  <a:lnTo>
                    <a:pt x="3264" y="1928"/>
                  </a:lnTo>
                  <a:lnTo>
                    <a:pt x="3258" y="1930"/>
                  </a:lnTo>
                  <a:lnTo>
                    <a:pt x="3252" y="1930"/>
                  </a:lnTo>
                  <a:lnTo>
                    <a:pt x="3246" y="1926"/>
                  </a:lnTo>
                  <a:lnTo>
                    <a:pt x="3242" y="1922"/>
                  </a:lnTo>
                  <a:lnTo>
                    <a:pt x="3236" y="1914"/>
                  </a:lnTo>
                  <a:lnTo>
                    <a:pt x="3236" y="1914"/>
                  </a:lnTo>
                  <a:lnTo>
                    <a:pt x="3232" y="1904"/>
                  </a:lnTo>
                  <a:lnTo>
                    <a:pt x="3230" y="1898"/>
                  </a:lnTo>
                  <a:lnTo>
                    <a:pt x="3230" y="1884"/>
                  </a:lnTo>
                  <a:lnTo>
                    <a:pt x="3230" y="1872"/>
                  </a:lnTo>
                  <a:lnTo>
                    <a:pt x="3230" y="1864"/>
                  </a:lnTo>
                  <a:lnTo>
                    <a:pt x="3230" y="1856"/>
                  </a:lnTo>
                  <a:lnTo>
                    <a:pt x="3230" y="1856"/>
                  </a:lnTo>
                  <a:lnTo>
                    <a:pt x="3228" y="1842"/>
                  </a:lnTo>
                  <a:lnTo>
                    <a:pt x="3228" y="1834"/>
                  </a:lnTo>
                  <a:lnTo>
                    <a:pt x="3232" y="1824"/>
                  </a:lnTo>
                  <a:lnTo>
                    <a:pt x="3234" y="1810"/>
                  </a:lnTo>
                  <a:lnTo>
                    <a:pt x="3234" y="1810"/>
                  </a:lnTo>
                  <a:lnTo>
                    <a:pt x="3234" y="1802"/>
                  </a:lnTo>
                  <a:lnTo>
                    <a:pt x="3236" y="1796"/>
                  </a:lnTo>
                  <a:lnTo>
                    <a:pt x="3238" y="1792"/>
                  </a:lnTo>
                  <a:lnTo>
                    <a:pt x="3240" y="1792"/>
                  </a:lnTo>
                  <a:lnTo>
                    <a:pt x="3242" y="1790"/>
                  </a:lnTo>
                  <a:lnTo>
                    <a:pt x="3242" y="1784"/>
                  </a:lnTo>
                  <a:lnTo>
                    <a:pt x="3242" y="1784"/>
                  </a:lnTo>
                  <a:lnTo>
                    <a:pt x="3240" y="1780"/>
                  </a:lnTo>
                  <a:lnTo>
                    <a:pt x="3242" y="1776"/>
                  </a:lnTo>
                  <a:lnTo>
                    <a:pt x="3246" y="1764"/>
                  </a:lnTo>
                  <a:lnTo>
                    <a:pt x="3248" y="1754"/>
                  </a:lnTo>
                  <a:lnTo>
                    <a:pt x="3248" y="1752"/>
                  </a:lnTo>
                  <a:lnTo>
                    <a:pt x="3246" y="1748"/>
                  </a:lnTo>
                  <a:lnTo>
                    <a:pt x="3246" y="1748"/>
                  </a:lnTo>
                  <a:lnTo>
                    <a:pt x="3240" y="1748"/>
                  </a:lnTo>
                  <a:lnTo>
                    <a:pt x="3238" y="1752"/>
                  </a:lnTo>
                  <a:lnTo>
                    <a:pt x="3234" y="1758"/>
                  </a:lnTo>
                  <a:lnTo>
                    <a:pt x="3228" y="1764"/>
                  </a:lnTo>
                  <a:lnTo>
                    <a:pt x="3228" y="1764"/>
                  </a:lnTo>
                  <a:lnTo>
                    <a:pt x="3226" y="1766"/>
                  </a:lnTo>
                  <a:lnTo>
                    <a:pt x="3224" y="1766"/>
                  </a:lnTo>
                  <a:lnTo>
                    <a:pt x="3224" y="1758"/>
                  </a:lnTo>
                  <a:lnTo>
                    <a:pt x="3226" y="1750"/>
                  </a:lnTo>
                  <a:lnTo>
                    <a:pt x="3230" y="1746"/>
                  </a:lnTo>
                  <a:lnTo>
                    <a:pt x="3232" y="1742"/>
                  </a:lnTo>
                  <a:lnTo>
                    <a:pt x="3232" y="1742"/>
                  </a:lnTo>
                  <a:lnTo>
                    <a:pt x="3236" y="1740"/>
                  </a:lnTo>
                  <a:lnTo>
                    <a:pt x="3238" y="1736"/>
                  </a:lnTo>
                  <a:lnTo>
                    <a:pt x="3240" y="1732"/>
                  </a:lnTo>
                  <a:lnTo>
                    <a:pt x="3244" y="1726"/>
                  </a:lnTo>
                  <a:lnTo>
                    <a:pt x="3244" y="1726"/>
                  </a:lnTo>
                  <a:lnTo>
                    <a:pt x="3252" y="1714"/>
                  </a:lnTo>
                  <a:lnTo>
                    <a:pt x="3258" y="1700"/>
                  </a:lnTo>
                  <a:lnTo>
                    <a:pt x="3264" y="1692"/>
                  </a:lnTo>
                  <a:lnTo>
                    <a:pt x="3266" y="1690"/>
                  </a:lnTo>
                  <a:lnTo>
                    <a:pt x="3266" y="1692"/>
                  </a:lnTo>
                  <a:lnTo>
                    <a:pt x="3266" y="1692"/>
                  </a:lnTo>
                  <a:lnTo>
                    <a:pt x="3268" y="1696"/>
                  </a:lnTo>
                  <a:lnTo>
                    <a:pt x="3270" y="1696"/>
                  </a:lnTo>
                  <a:lnTo>
                    <a:pt x="3274" y="1694"/>
                  </a:lnTo>
                  <a:lnTo>
                    <a:pt x="3278" y="1692"/>
                  </a:lnTo>
                  <a:lnTo>
                    <a:pt x="3280" y="1692"/>
                  </a:lnTo>
                  <a:lnTo>
                    <a:pt x="3278" y="1698"/>
                  </a:lnTo>
                  <a:lnTo>
                    <a:pt x="3278" y="1698"/>
                  </a:lnTo>
                  <a:lnTo>
                    <a:pt x="3278" y="1702"/>
                  </a:lnTo>
                  <a:lnTo>
                    <a:pt x="3278" y="1702"/>
                  </a:lnTo>
                  <a:lnTo>
                    <a:pt x="3284" y="1696"/>
                  </a:lnTo>
                  <a:lnTo>
                    <a:pt x="3292" y="1688"/>
                  </a:lnTo>
                  <a:lnTo>
                    <a:pt x="3296" y="1686"/>
                  </a:lnTo>
                  <a:lnTo>
                    <a:pt x="3300" y="1684"/>
                  </a:lnTo>
                  <a:lnTo>
                    <a:pt x="3300" y="1684"/>
                  </a:lnTo>
                  <a:lnTo>
                    <a:pt x="3310" y="1684"/>
                  </a:lnTo>
                  <a:lnTo>
                    <a:pt x="3314" y="1684"/>
                  </a:lnTo>
                  <a:lnTo>
                    <a:pt x="3320" y="1678"/>
                  </a:lnTo>
                  <a:lnTo>
                    <a:pt x="3324" y="1676"/>
                  </a:lnTo>
                  <a:lnTo>
                    <a:pt x="3328" y="1678"/>
                  </a:lnTo>
                  <a:lnTo>
                    <a:pt x="3336" y="1680"/>
                  </a:lnTo>
                  <a:lnTo>
                    <a:pt x="3346" y="1686"/>
                  </a:lnTo>
                  <a:lnTo>
                    <a:pt x="3346" y="1686"/>
                  </a:lnTo>
                  <a:lnTo>
                    <a:pt x="3352" y="1690"/>
                  </a:lnTo>
                  <a:lnTo>
                    <a:pt x="3354" y="1690"/>
                  </a:lnTo>
                  <a:lnTo>
                    <a:pt x="3356" y="1688"/>
                  </a:lnTo>
                  <a:lnTo>
                    <a:pt x="3358" y="1686"/>
                  </a:lnTo>
                  <a:lnTo>
                    <a:pt x="3358" y="1682"/>
                  </a:lnTo>
                  <a:lnTo>
                    <a:pt x="3360" y="1680"/>
                  </a:lnTo>
                  <a:lnTo>
                    <a:pt x="3362" y="1680"/>
                  </a:lnTo>
                  <a:lnTo>
                    <a:pt x="3362" y="1680"/>
                  </a:lnTo>
                  <a:lnTo>
                    <a:pt x="3370" y="1684"/>
                  </a:lnTo>
                  <a:lnTo>
                    <a:pt x="3380" y="1686"/>
                  </a:lnTo>
                  <a:lnTo>
                    <a:pt x="3386" y="1684"/>
                  </a:lnTo>
                  <a:lnTo>
                    <a:pt x="3388" y="1682"/>
                  </a:lnTo>
                  <a:lnTo>
                    <a:pt x="3388" y="1678"/>
                  </a:lnTo>
                  <a:lnTo>
                    <a:pt x="3388" y="1678"/>
                  </a:lnTo>
                  <a:lnTo>
                    <a:pt x="3384" y="1674"/>
                  </a:lnTo>
                  <a:lnTo>
                    <a:pt x="3380" y="1672"/>
                  </a:lnTo>
                  <a:lnTo>
                    <a:pt x="3376" y="1670"/>
                  </a:lnTo>
                  <a:lnTo>
                    <a:pt x="3374" y="1662"/>
                  </a:lnTo>
                  <a:lnTo>
                    <a:pt x="3374" y="1662"/>
                  </a:lnTo>
                  <a:lnTo>
                    <a:pt x="3374" y="1658"/>
                  </a:lnTo>
                  <a:lnTo>
                    <a:pt x="3372" y="1658"/>
                  </a:lnTo>
                  <a:lnTo>
                    <a:pt x="3368" y="1658"/>
                  </a:lnTo>
                  <a:lnTo>
                    <a:pt x="3360" y="1658"/>
                  </a:lnTo>
                  <a:lnTo>
                    <a:pt x="3348" y="1654"/>
                  </a:lnTo>
                  <a:lnTo>
                    <a:pt x="3348" y="1654"/>
                  </a:lnTo>
                  <a:lnTo>
                    <a:pt x="3346" y="1652"/>
                  </a:lnTo>
                  <a:lnTo>
                    <a:pt x="3344" y="1650"/>
                  </a:lnTo>
                  <a:lnTo>
                    <a:pt x="3344" y="1644"/>
                  </a:lnTo>
                  <a:lnTo>
                    <a:pt x="3346" y="1638"/>
                  </a:lnTo>
                  <a:lnTo>
                    <a:pt x="3344" y="1638"/>
                  </a:lnTo>
                  <a:lnTo>
                    <a:pt x="3340" y="1640"/>
                  </a:lnTo>
                  <a:lnTo>
                    <a:pt x="3340" y="1640"/>
                  </a:lnTo>
                  <a:lnTo>
                    <a:pt x="3330" y="1642"/>
                  </a:lnTo>
                  <a:lnTo>
                    <a:pt x="3314" y="1644"/>
                  </a:lnTo>
                  <a:lnTo>
                    <a:pt x="3300" y="1646"/>
                  </a:lnTo>
                  <a:lnTo>
                    <a:pt x="3294" y="1648"/>
                  </a:lnTo>
                  <a:lnTo>
                    <a:pt x="3288" y="1652"/>
                  </a:lnTo>
                  <a:lnTo>
                    <a:pt x="3288" y="1652"/>
                  </a:lnTo>
                  <a:lnTo>
                    <a:pt x="3280" y="1656"/>
                  </a:lnTo>
                  <a:lnTo>
                    <a:pt x="3274" y="1656"/>
                  </a:lnTo>
                  <a:lnTo>
                    <a:pt x="3268" y="1656"/>
                  </a:lnTo>
                  <a:lnTo>
                    <a:pt x="3258" y="1654"/>
                  </a:lnTo>
                  <a:lnTo>
                    <a:pt x="3258" y="1654"/>
                  </a:lnTo>
                  <a:lnTo>
                    <a:pt x="3252" y="1654"/>
                  </a:lnTo>
                  <a:lnTo>
                    <a:pt x="3250" y="1652"/>
                  </a:lnTo>
                  <a:lnTo>
                    <a:pt x="3244" y="1646"/>
                  </a:lnTo>
                  <a:lnTo>
                    <a:pt x="3238" y="1636"/>
                  </a:lnTo>
                  <a:lnTo>
                    <a:pt x="3234" y="1632"/>
                  </a:lnTo>
                  <a:lnTo>
                    <a:pt x="3228" y="1630"/>
                  </a:lnTo>
                  <a:lnTo>
                    <a:pt x="3228" y="1630"/>
                  </a:lnTo>
                  <a:lnTo>
                    <a:pt x="3222" y="1628"/>
                  </a:lnTo>
                  <a:lnTo>
                    <a:pt x="3218" y="1628"/>
                  </a:lnTo>
                  <a:lnTo>
                    <a:pt x="3210" y="1632"/>
                  </a:lnTo>
                  <a:lnTo>
                    <a:pt x="3208" y="1634"/>
                  </a:lnTo>
                  <a:lnTo>
                    <a:pt x="3206" y="1634"/>
                  </a:lnTo>
                  <a:lnTo>
                    <a:pt x="3206" y="1632"/>
                  </a:lnTo>
                  <a:lnTo>
                    <a:pt x="3204" y="1628"/>
                  </a:lnTo>
                  <a:lnTo>
                    <a:pt x="3204" y="1628"/>
                  </a:lnTo>
                  <a:lnTo>
                    <a:pt x="3202" y="1618"/>
                  </a:lnTo>
                  <a:lnTo>
                    <a:pt x="3200" y="1616"/>
                  </a:lnTo>
                  <a:lnTo>
                    <a:pt x="3198" y="1614"/>
                  </a:lnTo>
                  <a:lnTo>
                    <a:pt x="3190" y="1618"/>
                  </a:lnTo>
                  <a:lnTo>
                    <a:pt x="3180" y="1628"/>
                  </a:lnTo>
                  <a:lnTo>
                    <a:pt x="3180" y="1628"/>
                  </a:lnTo>
                  <a:lnTo>
                    <a:pt x="3176" y="1632"/>
                  </a:lnTo>
                  <a:lnTo>
                    <a:pt x="3170" y="1634"/>
                  </a:lnTo>
                  <a:lnTo>
                    <a:pt x="3164" y="1636"/>
                  </a:lnTo>
                  <a:lnTo>
                    <a:pt x="3156" y="1636"/>
                  </a:lnTo>
                  <a:lnTo>
                    <a:pt x="3150" y="1638"/>
                  </a:lnTo>
                  <a:lnTo>
                    <a:pt x="3144" y="1642"/>
                  </a:lnTo>
                  <a:lnTo>
                    <a:pt x="3144" y="1642"/>
                  </a:lnTo>
                  <a:lnTo>
                    <a:pt x="3134" y="1648"/>
                  </a:lnTo>
                  <a:lnTo>
                    <a:pt x="3126" y="1650"/>
                  </a:lnTo>
                  <a:lnTo>
                    <a:pt x="3118" y="1648"/>
                  </a:lnTo>
                  <a:lnTo>
                    <a:pt x="3110" y="1648"/>
                  </a:lnTo>
                  <a:lnTo>
                    <a:pt x="3110" y="1648"/>
                  </a:lnTo>
                  <a:lnTo>
                    <a:pt x="3106" y="1650"/>
                  </a:lnTo>
                  <a:lnTo>
                    <a:pt x="3104" y="1648"/>
                  </a:lnTo>
                  <a:lnTo>
                    <a:pt x="3108" y="1640"/>
                  </a:lnTo>
                  <a:lnTo>
                    <a:pt x="3112" y="1632"/>
                  </a:lnTo>
                  <a:lnTo>
                    <a:pt x="3110" y="1630"/>
                  </a:lnTo>
                  <a:lnTo>
                    <a:pt x="3108" y="1628"/>
                  </a:lnTo>
                  <a:lnTo>
                    <a:pt x="3108" y="1628"/>
                  </a:lnTo>
                  <a:lnTo>
                    <a:pt x="3104" y="1628"/>
                  </a:lnTo>
                  <a:lnTo>
                    <a:pt x="3098" y="1630"/>
                  </a:lnTo>
                  <a:lnTo>
                    <a:pt x="3086" y="1636"/>
                  </a:lnTo>
                  <a:lnTo>
                    <a:pt x="3074" y="1642"/>
                  </a:lnTo>
                  <a:lnTo>
                    <a:pt x="3068" y="1642"/>
                  </a:lnTo>
                  <a:lnTo>
                    <a:pt x="3062" y="1642"/>
                  </a:lnTo>
                  <a:lnTo>
                    <a:pt x="3062" y="1642"/>
                  </a:lnTo>
                  <a:lnTo>
                    <a:pt x="3058" y="1640"/>
                  </a:lnTo>
                  <a:lnTo>
                    <a:pt x="3058" y="1638"/>
                  </a:lnTo>
                  <a:lnTo>
                    <a:pt x="3060" y="1636"/>
                  </a:lnTo>
                  <a:lnTo>
                    <a:pt x="3064" y="1632"/>
                  </a:lnTo>
                  <a:lnTo>
                    <a:pt x="3076" y="1620"/>
                  </a:lnTo>
                  <a:lnTo>
                    <a:pt x="3092" y="1606"/>
                  </a:lnTo>
                  <a:lnTo>
                    <a:pt x="3092" y="160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08" name="Freeform 6087"/>
            <p:cNvSpPr>
              <a:spLocks/>
            </p:cNvSpPr>
            <p:nvPr/>
          </p:nvSpPr>
          <p:spPr bwMode="auto">
            <a:xfrm>
              <a:off x="6078415" y="1070768"/>
              <a:ext cx="235740" cy="132600"/>
            </a:xfrm>
            <a:custGeom>
              <a:avLst/>
              <a:gdLst/>
              <a:ahLst/>
              <a:cxnLst>
                <a:cxn ang="0">
                  <a:pos x="78" y="174"/>
                </a:cxn>
                <a:cxn ang="0">
                  <a:pos x="110" y="166"/>
                </a:cxn>
                <a:cxn ang="0">
                  <a:pos x="110" y="174"/>
                </a:cxn>
                <a:cxn ang="0">
                  <a:pos x="176" y="164"/>
                </a:cxn>
                <a:cxn ang="0">
                  <a:pos x="174" y="172"/>
                </a:cxn>
                <a:cxn ang="0">
                  <a:pos x="118" y="192"/>
                </a:cxn>
                <a:cxn ang="0">
                  <a:pos x="108" y="204"/>
                </a:cxn>
                <a:cxn ang="0">
                  <a:pos x="148" y="238"/>
                </a:cxn>
                <a:cxn ang="0">
                  <a:pos x="224" y="268"/>
                </a:cxn>
                <a:cxn ang="0">
                  <a:pos x="260" y="262"/>
                </a:cxn>
                <a:cxn ang="0">
                  <a:pos x="268" y="252"/>
                </a:cxn>
                <a:cxn ang="0">
                  <a:pos x="288" y="260"/>
                </a:cxn>
                <a:cxn ang="0">
                  <a:pos x="282" y="242"/>
                </a:cxn>
                <a:cxn ang="0">
                  <a:pos x="296" y="246"/>
                </a:cxn>
                <a:cxn ang="0">
                  <a:pos x="322" y="266"/>
                </a:cxn>
                <a:cxn ang="0">
                  <a:pos x="328" y="246"/>
                </a:cxn>
                <a:cxn ang="0">
                  <a:pos x="340" y="234"/>
                </a:cxn>
                <a:cxn ang="0">
                  <a:pos x="364" y="230"/>
                </a:cxn>
                <a:cxn ang="0">
                  <a:pos x="426" y="192"/>
                </a:cxn>
                <a:cxn ang="0">
                  <a:pos x="480" y="174"/>
                </a:cxn>
                <a:cxn ang="0">
                  <a:pos x="472" y="166"/>
                </a:cxn>
                <a:cxn ang="0">
                  <a:pos x="438" y="146"/>
                </a:cxn>
                <a:cxn ang="0">
                  <a:pos x="400" y="146"/>
                </a:cxn>
                <a:cxn ang="0">
                  <a:pos x="390" y="142"/>
                </a:cxn>
                <a:cxn ang="0">
                  <a:pos x="400" y="122"/>
                </a:cxn>
                <a:cxn ang="0">
                  <a:pos x="382" y="108"/>
                </a:cxn>
                <a:cxn ang="0">
                  <a:pos x="376" y="86"/>
                </a:cxn>
                <a:cxn ang="0">
                  <a:pos x="352" y="78"/>
                </a:cxn>
                <a:cxn ang="0">
                  <a:pos x="328" y="90"/>
                </a:cxn>
                <a:cxn ang="0">
                  <a:pos x="326" y="102"/>
                </a:cxn>
                <a:cxn ang="0">
                  <a:pos x="306" y="92"/>
                </a:cxn>
                <a:cxn ang="0">
                  <a:pos x="306" y="74"/>
                </a:cxn>
                <a:cxn ang="0">
                  <a:pos x="274" y="68"/>
                </a:cxn>
                <a:cxn ang="0">
                  <a:pos x="192" y="20"/>
                </a:cxn>
                <a:cxn ang="0">
                  <a:pos x="134" y="0"/>
                </a:cxn>
                <a:cxn ang="0">
                  <a:pos x="100" y="4"/>
                </a:cxn>
                <a:cxn ang="0">
                  <a:pos x="112" y="20"/>
                </a:cxn>
                <a:cxn ang="0">
                  <a:pos x="98" y="28"/>
                </a:cxn>
                <a:cxn ang="0">
                  <a:pos x="66" y="32"/>
                </a:cxn>
                <a:cxn ang="0">
                  <a:pos x="54" y="54"/>
                </a:cxn>
                <a:cxn ang="0">
                  <a:pos x="26" y="76"/>
                </a:cxn>
                <a:cxn ang="0">
                  <a:pos x="18" y="92"/>
                </a:cxn>
                <a:cxn ang="0">
                  <a:pos x="50" y="100"/>
                </a:cxn>
                <a:cxn ang="0">
                  <a:pos x="90" y="104"/>
                </a:cxn>
                <a:cxn ang="0">
                  <a:pos x="72" y="112"/>
                </a:cxn>
                <a:cxn ang="0">
                  <a:pos x="4" y="106"/>
                </a:cxn>
                <a:cxn ang="0">
                  <a:pos x="2" y="116"/>
                </a:cxn>
                <a:cxn ang="0">
                  <a:pos x="32" y="148"/>
                </a:cxn>
              </a:cxnLst>
              <a:rect l="0" t="0" r="r" b="b"/>
              <a:pathLst>
                <a:path w="480" h="270">
                  <a:moveTo>
                    <a:pt x="54" y="164"/>
                  </a:moveTo>
                  <a:lnTo>
                    <a:pt x="54" y="164"/>
                  </a:lnTo>
                  <a:lnTo>
                    <a:pt x="66" y="172"/>
                  </a:lnTo>
                  <a:lnTo>
                    <a:pt x="78" y="174"/>
                  </a:lnTo>
                  <a:lnTo>
                    <a:pt x="88" y="172"/>
                  </a:lnTo>
                  <a:lnTo>
                    <a:pt x="98" y="170"/>
                  </a:lnTo>
                  <a:lnTo>
                    <a:pt x="108" y="164"/>
                  </a:lnTo>
                  <a:lnTo>
                    <a:pt x="110" y="166"/>
                  </a:lnTo>
                  <a:lnTo>
                    <a:pt x="108" y="170"/>
                  </a:lnTo>
                  <a:lnTo>
                    <a:pt x="108" y="170"/>
                  </a:lnTo>
                  <a:lnTo>
                    <a:pt x="108" y="172"/>
                  </a:lnTo>
                  <a:lnTo>
                    <a:pt x="110" y="174"/>
                  </a:lnTo>
                  <a:lnTo>
                    <a:pt x="116" y="176"/>
                  </a:lnTo>
                  <a:lnTo>
                    <a:pt x="142" y="168"/>
                  </a:lnTo>
                  <a:lnTo>
                    <a:pt x="168" y="162"/>
                  </a:lnTo>
                  <a:lnTo>
                    <a:pt x="176" y="164"/>
                  </a:lnTo>
                  <a:lnTo>
                    <a:pt x="176" y="164"/>
                  </a:lnTo>
                  <a:lnTo>
                    <a:pt x="176" y="168"/>
                  </a:lnTo>
                  <a:lnTo>
                    <a:pt x="176" y="168"/>
                  </a:lnTo>
                  <a:lnTo>
                    <a:pt x="174" y="172"/>
                  </a:lnTo>
                  <a:lnTo>
                    <a:pt x="170" y="174"/>
                  </a:lnTo>
                  <a:lnTo>
                    <a:pt x="158" y="180"/>
                  </a:lnTo>
                  <a:lnTo>
                    <a:pt x="130" y="188"/>
                  </a:lnTo>
                  <a:lnTo>
                    <a:pt x="118" y="192"/>
                  </a:lnTo>
                  <a:lnTo>
                    <a:pt x="108" y="196"/>
                  </a:lnTo>
                  <a:lnTo>
                    <a:pt x="104" y="200"/>
                  </a:lnTo>
                  <a:lnTo>
                    <a:pt x="106" y="202"/>
                  </a:lnTo>
                  <a:lnTo>
                    <a:pt x="108" y="204"/>
                  </a:lnTo>
                  <a:lnTo>
                    <a:pt x="108" y="204"/>
                  </a:lnTo>
                  <a:lnTo>
                    <a:pt x="122" y="214"/>
                  </a:lnTo>
                  <a:lnTo>
                    <a:pt x="134" y="226"/>
                  </a:lnTo>
                  <a:lnTo>
                    <a:pt x="148" y="238"/>
                  </a:lnTo>
                  <a:lnTo>
                    <a:pt x="166" y="250"/>
                  </a:lnTo>
                  <a:lnTo>
                    <a:pt x="166" y="250"/>
                  </a:lnTo>
                  <a:lnTo>
                    <a:pt x="194" y="260"/>
                  </a:lnTo>
                  <a:lnTo>
                    <a:pt x="224" y="268"/>
                  </a:lnTo>
                  <a:lnTo>
                    <a:pt x="238" y="270"/>
                  </a:lnTo>
                  <a:lnTo>
                    <a:pt x="250" y="270"/>
                  </a:lnTo>
                  <a:lnTo>
                    <a:pt x="258" y="266"/>
                  </a:lnTo>
                  <a:lnTo>
                    <a:pt x="260" y="262"/>
                  </a:lnTo>
                  <a:lnTo>
                    <a:pt x="262" y="260"/>
                  </a:lnTo>
                  <a:lnTo>
                    <a:pt x="262" y="260"/>
                  </a:lnTo>
                  <a:lnTo>
                    <a:pt x="262" y="254"/>
                  </a:lnTo>
                  <a:lnTo>
                    <a:pt x="268" y="252"/>
                  </a:lnTo>
                  <a:lnTo>
                    <a:pt x="274" y="254"/>
                  </a:lnTo>
                  <a:lnTo>
                    <a:pt x="280" y="256"/>
                  </a:lnTo>
                  <a:lnTo>
                    <a:pt x="284" y="258"/>
                  </a:lnTo>
                  <a:lnTo>
                    <a:pt x="288" y="260"/>
                  </a:lnTo>
                  <a:lnTo>
                    <a:pt x="290" y="258"/>
                  </a:lnTo>
                  <a:lnTo>
                    <a:pt x="286" y="250"/>
                  </a:lnTo>
                  <a:lnTo>
                    <a:pt x="286" y="250"/>
                  </a:lnTo>
                  <a:lnTo>
                    <a:pt x="282" y="242"/>
                  </a:lnTo>
                  <a:lnTo>
                    <a:pt x="280" y="236"/>
                  </a:lnTo>
                  <a:lnTo>
                    <a:pt x="282" y="236"/>
                  </a:lnTo>
                  <a:lnTo>
                    <a:pt x="284" y="236"/>
                  </a:lnTo>
                  <a:lnTo>
                    <a:pt x="296" y="246"/>
                  </a:lnTo>
                  <a:lnTo>
                    <a:pt x="314" y="260"/>
                  </a:lnTo>
                  <a:lnTo>
                    <a:pt x="314" y="260"/>
                  </a:lnTo>
                  <a:lnTo>
                    <a:pt x="320" y="266"/>
                  </a:lnTo>
                  <a:lnTo>
                    <a:pt x="322" y="266"/>
                  </a:lnTo>
                  <a:lnTo>
                    <a:pt x="324" y="266"/>
                  </a:lnTo>
                  <a:lnTo>
                    <a:pt x="326" y="262"/>
                  </a:lnTo>
                  <a:lnTo>
                    <a:pt x="328" y="254"/>
                  </a:lnTo>
                  <a:lnTo>
                    <a:pt x="328" y="246"/>
                  </a:lnTo>
                  <a:lnTo>
                    <a:pt x="330" y="240"/>
                  </a:lnTo>
                  <a:lnTo>
                    <a:pt x="334" y="236"/>
                  </a:lnTo>
                  <a:lnTo>
                    <a:pt x="336" y="234"/>
                  </a:lnTo>
                  <a:lnTo>
                    <a:pt x="340" y="234"/>
                  </a:lnTo>
                  <a:lnTo>
                    <a:pt x="340" y="234"/>
                  </a:lnTo>
                  <a:lnTo>
                    <a:pt x="348" y="236"/>
                  </a:lnTo>
                  <a:lnTo>
                    <a:pt x="356" y="234"/>
                  </a:lnTo>
                  <a:lnTo>
                    <a:pt x="364" y="230"/>
                  </a:lnTo>
                  <a:lnTo>
                    <a:pt x="374" y="226"/>
                  </a:lnTo>
                  <a:lnTo>
                    <a:pt x="414" y="198"/>
                  </a:lnTo>
                  <a:lnTo>
                    <a:pt x="414" y="198"/>
                  </a:lnTo>
                  <a:lnTo>
                    <a:pt x="426" y="192"/>
                  </a:lnTo>
                  <a:lnTo>
                    <a:pt x="440" y="186"/>
                  </a:lnTo>
                  <a:lnTo>
                    <a:pt x="466" y="180"/>
                  </a:lnTo>
                  <a:lnTo>
                    <a:pt x="474" y="176"/>
                  </a:lnTo>
                  <a:lnTo>
                    <a:pt x="480" y="174"/>
                  </a:lnTo>
                  <a:lnTo>
                    <a:pt x="480" y="172"/>
                  </a:lnTo>
                  <a:lnTo>
                    <a:pt x="480" y="170"/>
                  </a:lnTo>
                  <a:lnTo>
                    <a:pt x="472" y="166"/>
                  </a:lnTo>
                  <a:lnTo>
                    <a:pt x="472" y="166"/>
                  </a:lnTo>
                  <a:lnTo>
                    <a:pt x="464" y="162"/>
                  </a:lnTo>
                  <a:lnTo>
                    <a:pt x="456" y="156"/>
                  </a:lnTo>
                  <a:lnTo>
                    <a:pt x="444" y="148"/>
                  </a:lnTo>
                  <a:lnTo>
                    <a:pt x="438" y="146"/>
                  </a:lnTo>
                  <a:lnTo>
                    <a:pt x="430" y="144"/>
                  </a:lnTo>
                  <a:lnTo>
                    <a:pt x="418" y="144"/>
                  </a:lnTo>
                  <a:lnTo>
                    <a:pt x="400" y="146"/>
                  </a:lnTo>
                  <a:lnTo>
                    <a:pt x="400" y="146"/>
                  </a:lnTo>
                  <a:lnTo>
                    <a:pt x="388" y="148"/>
                  </a:lnTo>
                  <a:lnTo>
                    <a:pt x="384" y="148"/>
                  </a:lnTo>
                  <a:lnTo>
                    <a:pt x="386" y="146"/>
                  </a:lnTo>
                  <a:lnTo>
                    <a:pt x="390" y="142"/>
                  </a:lnTo>
                  <a:lnTo>
                    <a:pt x="396" y="136"/>
                  </a:lnTo>
                  <a:lnTo>
                    <a:pt x="400" y="130"/>
                  </a:lnTo>
                  <a:lnTo>
                    <a:pt x="400" y="126"/>
                  </a:lnTo>
                  <a:lnTo>
                    <a:pt x="400" y="122"/>
                  </a:lnTo>
                  <a:lnTo>
                    <a:pt x="396" y="118"/>
                  </a:lnTo>
                  <a:lnTo>
                    <a:pt x="392" y="114"/>
                  </a:lnTo>
                  <a:lnTo>
                    <a:pt x="392" y="114"/>
                  </a:lnTo>
                  <a:lnTo>
                    <a:pt x="382" y="108"/>
                  </a:lnTo>
                  <a:lnTo>
                    <a:pt x="376" y="100"/>
                  </a:lnTo>
                  <a:lnTo>
                    <a:pt x="376" y="96"/>
                  </a:lnTo>
                  <a:lnTo>
                    <a:pt x="376" y="90"/>
                  </a:lnTo>
                  <a:lnTo>
                    <a:pt x="376" y="86"/>
                  </a:lnTo>
                  <a:lnTo>
                    <a:pt x="372" y="82"/>
                  </a:lnTo>
                  <a:lnTo>
                    <a:pt x="366" y="80"/>
                  </a:lnTo>
                  <a:lnTo>
                    <a:pt x="352" y="78"/>
                  </a:lnTo>
                  <a:lnTo>
                    <a:pt x="352" y="78"/>
                  </a:lnTo>
                  <a:lnTo>
                    <a:pt x="338" y="76"/>
                  </a:lnTo>
                  <a:lnTo>
                    <a:pt x="330" y="80"/>
                  </a:lnTo>
                  <a:lnTo>
                    <a:pt x="328" y="84"/>
                  </a:lnTo>
                  <a:lnTo>
                    <a:pt x="328" y="90"/>
                  </a:lnTo>
                  <a:lnTo>
                    <a:pt x="330" y="96"/>
                  </a:lnTo>
                  <a:lnTo>
                    <a:pt x="328" y="100"/>
                  </a:lnTo>
                  <a:lnTo>
                    <a:pt x="328" y="102"/>
                  </a:lnTo>
                  <a:lnTo>
                    <a:pt x="326" y="102"/>
                  </a:lnTo>
                  <a:lnTo>
                    <a:pt x="318" y="100"/>
                  </a:lnTo>
                  <a:lnTo>
                    <a:pt x="318" y="100"/>
                  </a:lnTo>
                  <a:lnTo>
                    <a:pt x="310" y="96"/>
                  </a:lnTo>
                  <a:lnTo>
                    <a:pt x="306" y="92"/>
                  </a:lnTo>
                  <a:lnTo>
                    <a:pt x="306" y="86"/>
                  </a:lnTo>
                  <a:lnTo>
                    <a:pt x="308" y="82"/>
                  </a:lnTo>
                  <a:lnTo>
                    <a:pt x="308" y="78"/>
                  </a:lnTo>
                  <a:lnTo>
                    <a:pt x="306" y="74"/>
                  </a:lnTo>
                  <a:lnTo>
                    <a:pt x="298" y="70"/>
                  </a:lnTo>
                  <a:lnTo>
                    <a:pt x="284" y="70"/>
                  </a:lnTo>
                  <a:lnTo>
                    <a:pt x="284" y="70"/>
                  </a:lnTo>
                  <a:lnTo>
                    <a:pt x="274" y="68"/>
                  </a:lnTo>
                  <a:lnTo>
                    <a:pt x="266" y="66"/>
                  </a:lnTo>
                  <a:lnTo>
                    <a:pt x="248" y="56"/>
                  </a:lnTo>
                  <a:lnTo>
                    <a:pt x="212" y="32"/>
                  </a:lnTo>
                  <a:lnTo>
                    <a:pt x="192" y="20"/>
                  </a:lnTo>
                  <a:lnTo>
                    <a:pt x="170" y="10"/>
                  </a:lnTo>
                  <a:lnTo>
                    <a:pt x="158" y="6"/>
                  </a:lnTo>
                  <a:lnTo>
                    <a:pt x="146" y="2"/>
                  </a:lnTo>
                  <a:lnTo>
                    <a:pt x="134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04" y="2"/>
                  </a:lnTo>
                  <a:lnTo>
                    <a:pt x="100" y="4"/>
                  </a:lnTo>
                  <a:lnTo>
                    <a:pt x="100" y="6"/>
                  </a:lnTo>
                  <a:lnTo>
                    <a:pt x="102" y="10"/>
                  </a:lnTo>
                  <a:lnTo>
                    <a:pt x="108" y="14"/>
                  </a:lnTo>
                  <a:lnTo>
                    <a:pt x="112" y="20"/>
                  </a:lnTo>
                  <a:lnTo>
                    <a:pt x="114" y="24"/>
                  </a:lnTo>
                  <a:lnTo>
                    <a:pt x="114" y="24"/>
                  </a:lnTo>
                  <a:lnTo>
                    <a:pt x="110" y="26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82" y="28"/>
                  </a:lnTo>
                  <a:lnTo>
                    <a:pt x="70" y="30"/>
                  </a:lnTo>
                  <a:lnTo>
                    <a:pt x="66" y="32"/>
                  </a:lnTo>
                  <a:lnTo>
                    <a:pt x="64" y="36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4" y="54"/>
                  </a:lnTo>
                  <a:lnTo>
                    <a:pt x="52" y="58"/>
                  </a:lnTo>
                  <a:lnTo>
                    <a:pt x="42" y="64"/>
                  </a:lnTo>
                  <a:lnTo>
                    <a:pt x="32" y="72"/>
                  </a:lnTo>
                  <a:lnTo>
                    <a:pt x="26" y="7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18" y="88"/>
                  </a:lnTo>
                  <a:lnTo>
                    <a:pt x="18" y="92"/>
                  </a:lnTo>
                  <a:lnTo>
                    <a:pt x="20" y="94"/>
                  </a:lnTo>
                  <a:lnTo>
                    <a:pt x="24" y="96"/>
                  </a:lnTo>
                  <a:lnTo>
                    <a:pt x="34" y="98"/>
                  </a:lnTo>
                  <a:lnTo>
                    <a:pt x="50" y="100"/>
                  </a:lnTo>
                  <a:lnTo>
                    <a:pt x="78" y="102"/>
                  </a:lnTo>
                  <a:lnTo>
                    <a:pt x="86" y="102"/>
                  </a:lnTo>
                  <a:lnTo>
                    <a:pt x="88" y="102"/>
                  </a:lnTo>
                  <a:lnTo>
                    <a:pt x="90" y="104"/>
                  </a:lnTo>
                  <a:lnTo>
                    <a:pt x="90" y="104"/>
                  </a:lnTo>
                  <a:lnTo>
                    <a:pt x="86" y="108"/>
                  </a:lnTo>
                  <a:lnTo>
                    <a:pt x="82" y="110"/>
                  </a:lnTo>
                  <a:lnTo>
                    <a:pt x="72" y="112"/>
                  </a:lnTo>
                  <a:lnTo>
                    <a:pt x="58" y="112"/>
                  </a:lnTo>
                  <a:lnTo>
                    <a:pt x="42" y="110"/>
                  </a:lnTo>
                  <a:lnTo>
                    <a:pt x="14" y="106"/>
                  </a:lnTo>
                  <a:lnTo>
                    <a:pt x="4" y="106"/>
                  </a:lnTo>
                  <a:lnTo>
                    <a:pt x="2" y="10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2" y="116"/>
                  </a:lnTo>
                  <a:lnTo>
                    <a:pt x="4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32" y="148"/>
                  </a:lnTo>
                  <a:lnTo>
                    <a:pt x="54" y="164"/>
                  </a:lnTo>
                  <a:lnTo>
                    <a:pt x="54" y="1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09" name="Freeform 6088"/>
            <p:cNvSpPr>
              <a:spLocks/>
            </p:cNvSpPr>
            <p:nvPr/>
          </p:nvSpPr>
          <p:spPr bwMode="auto">
            <a:xfrm>
              <a:off x="6212001" y="1366417"/>
              <a:ext cx="567741" cy="417445"/>
            </a:xfrm>
            <a:custGeom>
              <a:avLst/>
              <a:gdLst/>
              <a:ahLst/>
              <a:cxnLst>
                <a:cxn ang="0">
                  <a:pos x="1088" y="504"/>
                </a:cxn>
                <a:cxn ang="0">
                  <a:pos x="1060" y="480"/>
                </a:cxn>
                <a:cxn ang="0">
                  <a:pos x="960" y="426"/>
                </a:cxn>
                <a:cxn ang="0">
                  <a:pos x="890" y="396"/>
                </a:cxn>
                <a:cxn ang="0">
                  <a:pos x="890" y="348"/>
                </a:cxn>
                <a:cxn ang="0">
                  <a:pos x="926" y="328"/>
                </a:cxn>
                <a:cxn ang="0">
                  <a:pos x="926" y="298"/>
                </a:cxn>
                <a:cxn ang="0">
                  <a:pos x="846" y="276"/>
                </a:cxn>
                <a:cxn ang="0">
                  <a:pos x="844" y="232"/>
                </a:cxn>
                <a:cxn ang="0">
                  <a:pos x="782" y="204"/>
                </a:cxn>
                <a:cxn ang="0">
                  <a:pos x="706" y="174"/>
                </a:cxn>
                <a:cxn ang="0">
                  <a:pos x="642" y="134"/>
                </a:cxn>
                <a:cxn ang="0">
                  <a:pos x="560" y="98"/>
                </a:cxn>
                <a:cxn ang="0">
                  <a:pos x="462" y="112"/>
                </a:cxn>
                <a:cxn ang="0">
                  <a:pos x="404" y="110"/>
                </a:cxn>
                <a:cxn ang="0">
                  <a:pos x="388" y="90"/>
                </a:cxn>
                <a:cxn ang="0">
                  <a:pos x="352" y="18"/>
                </a:cxn>
                <a:cxn ang="0">
                  <a:pos x="200" y="50"/>
                </a:cxn>
                <a:cxn ang="0">
                  <a:pos x="174" y="84"/>
                </a:cxn>
                <a:cxn ang="0">
                  <a:pos x="168" y="138"/>
                </a:cxn>
                <a:cxn ang="0">
                  <a:pos x="222" y="180"/>
                </a:cxn>
                <a:cxn ang="0">
                  <a:pos x="150" y="122"/>
                </a:cxn>
                <a:cxn ang="0">
                  <a:pos x="188" y="26"/>
                </a:cxn>
                <a:cxn ang="0">
                  <a:pos x="116" y="8"/>
                </a:cxn>
                <a:cxn ang="0">
                  <a:pos x="18" y="90"/>
                </a:cxn>
                <a:cxn ang="0">
                  <a:pos x="58" y="196"/>
                </a:cxn>
                <a:cxn ang="0">
                  <a:pos x="40" y="216"/>
                </a:cxn>
                <a:cxn ang="0">
                  <a:pos x="118" y="270"/>
                </a:cxn>
                <a:cxn ang="0">
                  <a:pos x="234" y="288"/>
                </a:cxn>
                <a:cxn ang="0">
                  <a:pos x="336" y="290"/>
                </a:cxn>
                <a:cxn ang="0">
                  <a:pos x="358" y="284"/>
                </a:cxn>
                <a:cxn ang="0">
                  <a:pos x="462" y="284"/>
                </a:cxn>
                <a:cxn ang="0">
                  <a:pos x="498" y="274"/>
                </a:cxn>
                <a:cxn ang="0">
                  <a:pos x="580" y="338"/>
                </a:cxn>
                <a:cxn ang="0">
                  <a:pos x="538" y="376"/>
                </a:cxn>
                <a:cxn ang="0">
                  <a:pos x="654" y="402"/>
                </a:cxn>
                <a:cxn ang="0">
                  <a:pos x="712" y="474"/>
                </a:cxn>
                <a:cxn ang="0">
                  <a:pos x="640" y="558"/>
                </a:cxn>
                <a:cxn ang="0">
                  <a:pos x="628" y="608"/>
                </a:cxn>
                <a:cxn ang="0">
                  <a:pos x="510" y="624"/>
                </a:cxn>
                <a:cxn ang="0">
                  <a:pos x="514" y="688"/>
                </a:cxn>
                <a:cxn ang="0">
                  <a:pos x="616" y="688"/>
                </a:cxn>
                <a:cxn ang="0">
                  <a:pos x="656" y="674"/>
                </a:cxn>
                <a:cxn ang="0">
                  <a:pos x="736" y="724"/>
                </a:cxn>
                <a:cxn ang="0">
                  <a:pos x="732" y="752"/>
                </a:cxn>
                <a:cxn ang="0">
                  <a:pos x="854" y="818"/>
                </a:cxn>
                <a:cxn ang="0">
                  <a:pos x="966" y="822"/>
                </a:cxn>
                <a:cxn ang="0">
                  <a:pos x="854" y="724"/>
                </a:cxn>
                <a:cxn ang="0">
                  <a:pos x="908" y="744"/>
                </a:cxn>
                <a:cxn ang="0">
                  <a:pos x="1012" y="814"/>
                </a:cxn>
                <a:cxn ang="0">
                  <a:pos x="1018" y="766"/>
                </a:cxn>
                <a:cxn ang="0">
                  <a:pos x="1022" y="724"/>
                </a:cxn>
                <a:cxn ang="0">
                  <a:pos x="1000" y="694"/>
                </a:cxn>
                <a:cxn ang="0">
                  <a:pos x="942" y="632"/>
                </a:cxn>
                <a:cxn ang="0">
                  <a:pos x="890" y="586"/>
                </a:cxn>
                <a:cxn ang="0">
                  <a:pos x="902" y="544"/>
                </a:cxn>
                <a:cxn ang="0">
                  <a:pos x="942" y="544"/>
                </a:cxn>
                <a:cxn ang="0">
                  <a:pos x="990" y="580"/>
                </a:cxn>
                <a:cxn ang="0">
                  <a:pos x="1070" y="648"/>
                </a:cxn>
                <a:cxn ang="0">
                  <a:pos x="1102" y="596"/>
                </a:cxn>
                <a:cxn ang="0">
                  <a:pos x="1128" y="568"/>
                </a:cxn>
                <a:cxn ang="0">
                  <a:pos x="1148" y="514"/>
                </a:cxn>
              </a:cxnLst>
              <a:rect l="0" t="0" r="r" b="b"/>
              <a:pathLst>
                <a:path w="1156" h="850">
                  <a:moveTo>
                    <a:pt x="1148" y="514"/>
                  </a:moveTo>
                  <a:lnTo>
                    <a:pt x="1148" y="514"/>
                  </a:lnTo>
                  <a:lnTo>
                    <a:pt x="1144" y="506"/>
                  </a:lnTo>
                  <a:lnTo>
                    <a:pt x="1138" y="502"/>
                  </a:lnTo>
                  <a:lnTo>
                    <a:pt x="1134" y="500"/>
                  </a:lnTo>
                  <a:lnTo>
                    <a:pt x="1128" y="498"/>
                  </a:lnTo>
                  <a:lnTo>
                    <a:pt x="1116" y="498"/>
                  </a:lnTo>
                  <a:lnTo>
                    <a:pt x="1106" y="502"/>
                  </a:lnTo>
                  <a:lnTo>
                    <a:pt x="1096" y="506"/>
                  </a:lnTo>
                  <a:lnTo>
                    <a:pt x="1090" y="508"/>
                  </a:lnTo>
                  <a:lnTo>
                    <a:pt x="1088" y="506"/>
                  </a:lnTo>
                  <a:lnTo>
                    <a:pt x="1088" y="504"/>
                  </a:lnTo>
                  <a:lnTo>
                    <a:pt x="1090" y="496"/>
                  </a:lnTo>
                  <a:lnTo>
                    <a:pt x="1090" y="496"/>
                  </a:lnTo>
                  <a:lnTo>
                    <a:pt x="1092" y="486"/>
                  </a:lnTo>
                  <a:lnTo>
                    <a:pt x="1090" y="482"/>
                  </a:lnTo>
                  <a:lnTo>
                    <a:pt x="1088" y="480"/>
                  </a:lnTo>
                  <a:lnTo>
                    <a:pt x="1084" y="480"/>
                  </a:lnTo>
                  <a:lnTo>
                    <a:pt x="1076" y="482"/>
                  </a:lnTo>
                  <a:lnTo>
                    <a:pt x="1062" y="486"/>
                  </a:lnTo>
                  <a:lnTo>
                    <a:pt x="1060" y="486"/>
                  </a:lnTo>
                  <a:lnTo>
                    <a:pt x="1058" y="486"/>
                  </a:lnTo>
                  <a:lnTo>
                    <a:pt x="1060" y="480"/>
                  </a:lnTo>
                  <a:lnTo>
                    <a:pt x="1060" y="480"/>
                  </a:lnTo>
                  <a:lnTo>
                    <a:pt x="1062" y="472"/>
                  </a:lnTo>
                  <a:lnTo>
                    <a:pt x="1062" y="466"/>
                  </a:lnTo>
                  <a:lnTo>
                    <a:pt x="1060" y="462"/>
                  </a:lnTo>
                  <a:lnTo>
                    <a:pt x="1056" y="458"/>
                  </a:lnTo>
                  <a:lnTo>
                    <a:pt x="1042" y="450"/>
                  </a:lnTo>
                  <a:lnTo>
                    <a:pt x="1022" y="436"/>
                  </a:lnTo>
                  <a:lnTo>
                    <a:pt x="1022" y="436"/>
                  </a:lnTo>
                  <a:lnTo>
                    <a:pt x="1010" y="430"/>
                  </a:lnTo>
                  <a:lnTo>
                    <a:pt x="996" y="428"/>
                  </a:lnTo>
                  <a:lnTo>
                    <a:pt x="984" y="426"/>
                  </a:lnTo>
                  <a:lnTo>
                    <a:pt x="970" y="426"/>
                  </a:lnTo>
                  <a:lnTo>
                    <a:pt x="960" y="426"/>
                  </a:lnTo>
                  <a:lnTo>
                    <a:pt x="950" y="424"/>
                  </a:lnTo>
                  <a:lnTo>
                    <a:pt x="944" y="420"/>
                  </a:lnTo>
                  <a:lnTo>
                    <a:pt x="942" y="416"/>
                  </a:lnTo>
                  <a:lnTo>
                    <a:pt x="940" y="410"/>
                  </a:lnTo>
                  <a:lnTo>
                    <a:pt x="940" y="410"/>
                  </a:lnTo>
                  <a:lnTo>
                    <a:pt x="938" y="406"/>
                  </a:lnTo>
                  <a:lnTo>
                    <a:pt x="936" y="402"/>
                  </a:lnTo>
                  <a:lnTo>
                    <a:pt x="930" y="400"/>
                  </a:lnTo>
                  <a:lnTo>
                    <a:pt x="926" y="398"/>
                  </a:lnTo>
                  <a:lnTo>
                    <a:pt x="914" y="396"/>
                  </a:lnTo>
                  <a:lnTo>
                    <a:pt x="900" y="396"/>
                  </a:lnTo>
                  <a:lnTo>
                    <a:pt x="890" y="396"/>
                  </a:lnTo>
                  <a:lnTo>
                    <a:pt x="882" y="394"/>
                  </a:lnTo>
                  <a:lnTo>
                    <a:pt x="882" y="394"/>
                  </a:lnTo>
                  <a:lnTo>
                    <a:pt x="882" y="392"/>
                  </a:lnTo>
                  <a:lnTo>
                    <a:pt x="890" y="384"/>
                  </a:lnTo>
                  <a:lnTo>
                    <a:pt x="890" y="384"/>
                  </a:lnTo>
                  <a:lnTo>
                    <a:pt x="896" y="380"/>
                  </a:lnTo>
                  <a:lnTo>
                    <a:pt x="900" y="376"/>
                  </a:lnTo>
                  <a:lnTo>
                    <a:pt x="902" y="372"/>
                  </a:lnTo>
                  <a:lnTo>
                    <a:pt x="902" y="366"/>
                  </a:lnTo>
                  <a:lnTo>
                    <a:pt x="900" y="360"/>
                  </a:lnTo>
                  <a:lnTo>
                    <a:pt x="894" y="352"/>
                  </a:lnTo>
                  <a:lnTo>
                    <a:pt x="890" y="348"/>
                  </a:lnTo>
                  <a:lnTo>
                    <a:pt x="888" y="344"/>
                  </a:lnTo>
                  <a:lnTo>
                    <a:pt x="890" y="344"/>
                  </a:lnTo>
                  <a:lnTo>
                    <a:pt x="902" y="346"/>
                  </a:lnTo>
                  <a:lnTo>
                    <a:pt x="902" y="346"/>
                  </a:lnTo>
                  <a:lnTo>
                    <a:pt x="916" y="348"/>
                  </a:lnTo>
                  <a:lnTo>
                    <a:pt x="928" y="348"/>
                  </a:lnTo>
                  <a:lnTo>
                    <a:pt x="938" y="346"/>
                  </a:lnTo>
                  <a:lnTo>
                    <a:pt x="942" y="342"/>
                  </a:lnTo>
                  <a:lnTo>
                    <a:pt x="944" y="340"/>
                  </a:lnTo>
                  <a:lnTo>
                    <a:pt x="944" y="338"/>
                  </a:lnTo>
                  <a:lnTo>
                    <a:pt x="938" y="334"/>
                  </a:lnTo>
                  <a:lnTo>
                    <a:pt x="926" y="328"/>
                  </a:lnTo>
                  <a:lnTo>
                    <a:pt x="906" y="324"/>
                  </a:lnTo>
                  <a:lnTo>
                    <a:pt x="906" y="324"/>
                  </a:lnTo>
                  <a:lnTo>
                    <a:pt x="876" y="318"/>
                  </a:lnTo>
                  <a:lnTo>
                    <a:pt x="876" y="318"/>
                  </a:lnTo>
                  <a:lnTo>
                    <a:pt x="876" y="318"/>
                  </a:lnTo>
                  <a:lnTo>
                    <a:pt x="880" y="316"/>
                  </a:lnTo>
                  <a:lnTo>
                    <a:pt x="900" y="312"/>
                  </a:lnTo>
                  <a:lnTo>
                    <a:pt x="910" y="308"/>
                  </a:lnTo>
                  <a:lnTo>
                    <a:pt x="920" y="304"/>
                  </a:lnTo>
                  <a:lnTo>
                    <a:pt x="920" y="304"/>
                  </a:lnTo>
                  <a:lnTo>
                    <a:pt x="924" y="300"/>
                  </a:lnTo>
                  <a:lnTo>
                    <a:pt x="926" y="298"/>
                  </a:lnTo>
                  <a:lnTo>
                    <a:pt x="926" y="294"/>
                  </a:lnTo>
                  <a:lnTo>
                    <a:pt x="926" y="290"/>
                  </a:lnTo>
                  <a:lnTo>
                    <a:pt x="922" y="284"/>
                  </a:lnTo>
                  <a:lnTo>
                    <a:pt x="914" y="278"/>
                  </a:lnTo>
                  <a:lnTo>
                    <a:pt x="904" y="272"/>
                  </a:lnTo>
                  <a:lnTo>
                    <a:pt x="894" y="268"/>
                  </a:lnTo>
                  <a:lnTo>
                    <a:pt x="886" y="268"/>
                  </a:lnTo>
                  <a:lnTo>
                    <a:pt x="880" y="270"/>
                  </a:lnTo>
                  <a:lnTo>
                    <a:pt x="880" y="270"/>
                  </a:lnTo>
                  <a:lnTo>
                    <a:pt x="872" y="274"/>
                  </a:lnTo>
                  <a:lnTo>
                    <a:pt x="864" y="276"/>
                  </a:lnTo>
                  <a:lnTo>
                    <a:pt x="846" y="276"/>
                  </a:lnTo>
                  <a:lnTo>
                    <a:pt x="842" y="276"/>
                  </a:lnTo>
                  <a:lnTo>
                    <a:pt x="840" y="274"/>
                  </a:lnTo>
                  <a:lnTo>
                    <a:pt x="842" y="270"/>
                  </a:lnTo>
                  <a:lnTo>
                    <a:pt x="852" y="266"/>
                  </a:lnTo>
                  <a:lnTo>
                    <a:pt x="852" y="266"/>
                  </a:lnTo>
                  <a:lnTo>
                    <a:pt x="874" y="258"/>
                  </a:lnTo>
                  <a:lnTo>
                    <a:pt x="880" y="254"/>
                  </a:lnTo>
                  <a:lnTo>
                    <a:pt x="882" y="252"/>
                  </a:lnTo>
                  <a:lnTo>
                    <a:pt x="878" y="248"/>
                  </a:lnTo>
                  <a:lnTo>
                    <a:pt x="872" y="244"/>
                  </a:lnTo>
                  <a:lnTo>
                    <a:pt x="844" y="232"/>
                  </a:lnTo>
                  <a:lnTo>
                    <a:pt x="844" y="232"/>
                  </a:lnTo>
                  <a:lnTo>
                    <a:pt x="826" y="226"/>
                  </a:lnTo>
                  <a:lnTo>
                    <a:pt x="812" y="226"/>
                  </a:lnTo>
                  <a:lnTo>
                    <a:pt x="802" y="228"/>
                  </a:lnTo>
                  <a:lnTo>
                    <a:pt x="794" y="230"/>
                  </a:lnTo>
                  <a:lnTo>
                    <a:pt x="790" y="232"/>
                  </a:lnTo>
                  <a:lnTo>
                    <a:pt x="786" y="232"/>
                  </a:lnTo>
                  <a:lnTo>
                    <a:pt x="786" y="230"/>
                  </a:lnTo>
                  <a:lnTo>
                    <a:pt x="786" y="220"/>
                  </a:lnTo>
                  <a:lnTo>
                    <a:pt x="786" y="220"/>
                  </a:lnTo>
                  <a:lnTo>
                    <a:pt x="788" y="210"/>
                  </a:lnTo>
                  <a:lnTo>
                    <a:pt x="784" y="206"/>
                  </a:lnTo>
                  <a:lnTo>
                    <a:pt x="782" y="204"/>
                  </a:lnTo>
                  <a:lnTo>
                    <a:pt x="776" y="204"/>
                  </a:lnTo>
                  <a:lnTo>
                    <a:pt x="768" y="206"/>
                  </a:lnTo>
                  <a:lnTo>
                    <a:pt x="764" y="204"/>
                  </a:lnTo>
                  <a:lnTo>
                    <a:pt x="762" y="198"/>
                  </a:lnTo>
                  <a:lnTo>
                    <a:pt x="762" y="198"/>
                  </a:lnTo>
                  <a:lnTo>
                    <a:pt x="762" y="190"/>
                  </a:lnTo>
                  <a:lnTo>
                    <a:pt x="756" y="184"/>
                  </a:lnTo>
                  <a:lnTo>
                    <a:pt x="748" y="178"/>
                  </a:lnTo>
                  <a:lnTo>
                    <a:pt x="738" y="174"/>
                  </a:lnTo>
                  <a:lnTo>
                    <a:pt x="728" y="170"/>
                  </a:lnTo>
                  <a:lnTo>
                    <a:pt x="716" y="170"/>
                  </a:lnTo>
                  <a:lnTo>
                    <a:pt x="706" y="174"/>
                  </a:lnTo>
                  <a:lnTo>
                    <a:pt x="696" y="182"/>
                  </a:lnTo>
                  <a:lnTo>
                    <a:pt x="696" y="182"/>
                  </a:lnTo>
                  <a:lnTo>
                    <a:pt x="686" y="190"/>
                  </a:lnTo>
                  <a:lnTo>
                    <a:pt x="680" y="192"/>
                  </a:lnTo>
                  <a:lnTo>
                    <a:pt x="674" y="190"/>
                  </a:lnTo>
                  <a:lnTo>
                    <a:pt x="670" y="186"/>
                  </a:lnTo>
                  <a:lnTo>
                    <a:pt x="666" y="178"/>
                  </a:lnTo>
                  <a:lnTo>
                    <a:pt x="662" y="168"/>
                  </a:lnTo>
                  <a:lnTo>
                    <a:pt x="652" y="148"/>
                  </a:lnTo>
                  <a:lnTo>
                    <a:pt x="652" y="148"/>
                  </a:lnTo>
                  <a:lnTo>
                    <a:pt x="648" y="138"/>
                  </a:lnTo>
                  <a:lnTo>
                    <a:pt x="642" y="134"/>
                  </a:lnTo>
                  <a:lnTo>
                    <a:pt x="638" y="134"/>
                  </a:lnTo>
                  <a:lnTo>
                    <a:pt x="632" y="134"/>
                  </a:lnTo>
                  <a:lnTo>
                    <a:pt x="628" y="134"/>
                  </a:lnTo>
                  <a:lnTo>
                    <a:pt x="622" y="134"/>
                  </a:lnTo>
                  <a:lnTo>
                    <a:pt x="616" y="128"/>
                  </a:lnTo>
                  <a:lnTo>
                    <a:pt x="610" y="120"/>
                  </a:lnTo>
                  <a:lnTo>
                    <a:pt x="610" y="120"/>
                  </a:lnTo>
                  <a:lnTo>
                    <a:pt x="602" y="110"/>
                  </a:lnTo>
                  <a:lnTo>
                    <a:pt x="594" y="104"/>
                  </a:lnTo>
                  <a:lnTo>
                    <a:pt x="586" y="100"/>
                  </a:lnTo>
                  <a:lnTo>
                    <a:pt x="578" y="100"/>
                  </a:lnTo>
                  <a:lnTo>
                    <a:pt x="560" y="98"/>
                  </a:lnTo>
                  <a:lnTo>
                    <a:pt x="552" y="98"/>
                  </a:lnTo>
                  <a:lnTo>
                    <a:pt x="546" y="94"/>
                  </a:lnTo>
                  <a:lnTo>
                    <a:pt x="546" y="94"/>
                  </a:lnTo>
                  <a:lnTo>
                    <a:pt x="528" y="88"/>
                  </a:lnTo>
                  <a:lnTo>
                    <a:pt x="518" y="84"/>
                  </a:lnTo>
                  <a:lnTo>
                    <a:pt x="506" y="82"/>
                  </a:lnTo>
                  <a:lnTo>
                    <a:pt x="494" y="84"/>
                  </a:lnTo>
                  <a:lnTo>
                    <a:pt x="484" y="88"/>
                  </a:lnTo>
                  <a:lnTo>
                    <a:pt x="474" y="94"/>
                  </a:lnTo>
                  <a:lnTo>
                    <a:pt x="466" y="106"/>
                  </a:lnTo>
                  <a:lnTo>
                    <a:pt x="466" y="106"/>
                  </a:lnTo>
                  <a:lnTo>
                    <a:pt x="462" y="112"/>
                  </a:lnTo>
                  <a:lnTo>
                    <a:pt x="460" y="116"/>
                  </a:lnTo>
                  <a:lnTo>
                    <a:pt x="456" y="118"/>
                  </a:lnTo>
                  <a:lnTo>
                    <a:pt x="452" y="118"/>
                  </a:lnTo>
                  <a:lnTo>
                    <a:pt x="444" y="116"/>
                  </a:lnTo>
                  <a:lnTo>
                    <a:pt x="436" y="112"/>
                  </a:lnTo>
                  <a:lnTo>
                    <a:pt x="428" y="106"/>
                  </a:lnTo>
                  <a:lnTo>
                    <a:pt x="420" y="104"/>
                  </a:lnTo>
                  <a:lnTo>
                    <a:pt x="416" y="102"/>
                  </a:lnTo>
                  <a:lnTo>
                    <a:pt x="412" y="104"/>
                  </a:lnTo>
                  <a:lnTo>
                    <a:pt x="408" y="106"/>
                  </a:lnTo>
                  <a:lnTo>
                    <a:pt x="404" y="110"/>
                  </a:lnTo>
                  <a:lnTo>
                    <a:pt x="404" y="110"/>
                  </a:lnTo>
                  <a:lnTo>
                    <a:pt x="396" y="118"/>
                  </a:lnTo>
                  <a:lnTo>
                    <a:pt x="388" y="124"/>
                  </a:lnTo>
                  <a:lnTo>
                    <a:pt x="380" y="130"/>
                  </a:lnTo>
                  <a:lnTo>
                    <a:pt x="376" y="132"/>
                  </a:lnTo>
                  <a:lnTo>
                    <a:pt x="372" y="132"/>
                  </a:lnTo>
                  <a:lnTo>
                    <a:pt x="370" y="130"/>
                  </a:lnTo>
                  <a:lnTo>
                    <a:pt x="372" y="126"/>
                  </a:lnTo>
                  <a:lnTo>
                    <a:pt x="376" y="118"/>
                  </a:lnTo>
                  <a:lnTo>
                    <a:pt x="376" y="118"/>
                  </a:lnTo>
                  <a:lnTo>
                    <a:pt x="382" y="110"/>
                  </a:lnTo>
                  <a:lnTo>
                    <a:pt x="386" y="100"/>
                  </a:lnTo>
                  <a:lnTo>
                    <a:pt x="388" y="90"/>
                  </a:lnTo>
                  <a:lnTo>
                    <a:pt x="388" y="82"/>
                  </a:lnTo>
                  <a:lnTo>
                    <a:pt x="386" y="72"/>
                  </a:lnTo>
                  <a:lnTo>
                    <a:pt x="382" y="64"/>
                  </a:lnTo>
                  <a:lnTo>
                    <a:pt x="376" y="58"/>
                  </a:lnTo>
                  <a:lnTo>
                    <a:pt x="368" y="54"/>
                  </a:lnTo>
                  <a:lnTo>
                    <a:pt x="368" y="54"/>
                  </a:lnTo>
                  <a:lnTo>
                    <a:pt x="360" y="50"/>
                  </a:lnTo>
                  <a:lnTo>
                    <a:pt x="356" y="44"/>
                  </a:lnTo>
                  <a:lnTo>
                    <a:pt x="356" y="38"/>
                  </a:lnTo>
                  <a:lnTo>
                    <a:pt x="354" y="32"/>
                  </a:lnTo>
                  <a:lnTo>
                    <a:pt x="354" y="24"/>
                  </a:lnTo>
                  <a:lnTo>
                    <a:pt x="352" y="18"/>
                  </a:lnTo>
                  <a:lnTo>
                    <a:pt x="346" y="14"/>
                  </a:lnTo>
                  <a:lnTo>
                    <a:pt x="338" y="12"/>
                  </a:lnTo>
                  <a:lnTo>
                    <a:pt x="338" y="12"/>
                  </a:lnTo>
                  <a:lnTo>
                    <a:pt x="326" y="10"/>
                  </a:lnTo>
                  <a:lnTo>
                    <a:pt x="306" y="12"/>
                  </a:lnTo>
                  <a:lnTo>
                    <a:pt x="282" y="14"/>
                  </a:lnTo>
                  <a:lnTo>
                    <a:pt x="260" y="18"/>
                  </a:lnTo>
                  <a:lnTo>
                    <a:pt x="236" y="24"/>
                  </a:lnTo>
                  <a:lnTo>
                    <a:pt x="218" y="32"/>
                  </a:lnTo>
                  <a:lnTo>
                    <a:pt x="210" y="38"/>
                  </a:lnTo>
                  <a:lnTo>
                    <a:pt x="204" y="44"/>
                  </a:lnTo>
                  <a:lnTo>
                    <a:pt x="200" y="50"/>
                  </a:lnTo>
                  <a:lnTo>
                    <a:pt x="198" y="56"/>
                  </a:lnTo>
                  <a:lnTo>
                    <a:pt x="198" y="56"/>
                  </a:lnTo>
                  <a:lnTo>
                    <a:pt x="198" y="62"/>
                  </a:lnTo>
                  <a:lnTo>
                    <a:pt x="196" y="66"/>
                  </a:lnTo>
                  <a:lnTo>
                    <a:pt x="194" y="68"/>
                  </a:lnTo>
                  <a:lnTo>
                    <a:pt x="192" y="70"/>
                  </a:lnTo>
                  <a:lnTo>
                    <a:pt x="186" y="72"/>
                  </a:lnTo>
                  <a:lnTo>
                    <a:pt x="178" y="70"/>
                  </a:lnTo>
                  <a:lnTo>
                    <a:pt x="174" y="72"/>
                  </a:lnTo>
                  <a:lnTo>
                    <a:pt x="172" y="72"/>
                  </a:lnTo>
                  <a:lnTo>
                    <a:pt x="172" y="74"/>
                  </a:lnTo>
                  <a:lnTo>
                    <a:pt x="174" y="84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8" y="116"/>
                  </a:lnTo>
                  <a:lnTo>
                    <a:pt x="188" y="122"/>
                  </a:lnTo>
                  <a:lnTo>
                    <a:pt x="188" y="126"/>
                  </a:lnTo>
                  <a:lnTo>
                    <a:pt x="188" y="130"/>
                  </a:lnTo>
                  <a:lnTo>
                    <a:pt x="184" y="130"/>
                  </a:lnTo>
                  <a:lnTo>
                    <a:pt x="180" y="132"/>
                  </a:lnTo>
                  <a:lnTo>
                    <a:pt x="174" y="132"/>
                  </a:lnTo>
                  <a:lnTo>
                    <a:pt x="168" y="134"/>
                  </a:lnTo>
                  <a:lnTo>
                    <a:pt x="168" y="136"/>
                  </a:lnTo>
                  <a:lnTo>
                    <a:pt x="168" y="138"/>
                  </a:lnTo>
                  <a:lnTo>
                    <a:pt x="174" y="148"/>
                  </a:lnTo>
                  <a:lnTo>
                    <a:pt x="174" y="148"/>
                  </a:lnTo>
                  <a:lnTo>
                    <a:pt x="184" y="158"/>
                  </a:lnTo>
                  <a:lnTo>
                    <a:pt x="192" y="164"/>
                  </a:lnTo>
                  <a:lnTo>
                    <a:pt x="200" y="166"/>
                  </a:lnTo>
                  <a:lnTo>
                    <a:pt x="208" y="166"/>
                  </a:lnTo>
                  <a:lnTo>
                    <a:pt x="212" y="164"/>
                  </a:lnTo>
                  <a:lnTo>
                    <a:pt x="218" y="166"/>
                  </a:lnTo>
                  <a:lnTo>
                    <a:pt x="220" y="168"/>
                  </a:lnTo>
                  <a:lnTo>
                    <a:pt x="222" y="176"/>
                  </a:lnTo>
                  <a:lnTo>
                    <a:pt x="222" y="176"/>
                  </a:lnTo>
                  <a:lnTo>
                    <a:pt x="222" y="180"/>
                  </a:lnTo>
                  <a:lnTo>
                    <a:pt x="220" y="182"/>
                  </a:lnTo>
                  <a:lnTo>
                    <a:pt x="216" y="184"/>
                  </a:lnTo>
                  <a:lnTo>
                    <a:pt x="210" y="184"/>
                  </a:lnTo>
                  <a:lnTo>
                    <a:pt x="196" y="180"/>
                  </a:lnTo>
                  <a:lnTo>
                    <a:pt x="180" y="174"/>
                  </a:lnTo>
                  <a:lnTo>
                    <a:pt x="164" y="164"/>
                  </a:lnTo>
                  <a:lnTo>
                    <a:pt x="152" y="150"/>
                  </a:lnTo>
                  <a:lnTo>
                    <a:pt x="148" y="144"/>
                  </a:lnTo>
                  <a:lnTo>
                    <a:pt x="146" y="136"/>
                  </a:lnTo>
                  <a:lnTo>
                    <a:pt x="146" y="130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4" y="110"/>
                  </a:lnTo>
                  <a:lnTo>
                    <a:pt x="152" y="102"/>
                  </a:lnTo>
                  <a:lnTo>
                    <a:pt x="150" y="98"/>
                  </a:lnTo>
                  <a:lnTo>
                    <a:pt x="144" y="94"/>
                  </a:lnTo>
                  <a:lnTo>
                    <a:pt x="142" y="90"/>
                  </a:lnTo>
                  <a:lnTo>
                    <a:pt x="140" y="84"/>
                  </a:lnTo>
                  <a:lnTo>
                    <a:pt x="144" y="74"/>
                  </a:lnTo>
                  <a:lnTo>
                    <a:pt x="154" y="60"/>
                  </a:lnTo>
                  <a:lnTo>
                    <a:pt x="154" y="60"/>
                  </a:lnTo>
                  <a:lnTo>
                    <a:pt x="168" y="44"/>
                  </a:lnTo>
                  <a:lnTo>
                    <a:pt x="180" y="34"/>
                  </a:lnTo>
                  <a:lnTo>
                    <a:pt x="188" y="26"/>
                  </a:lnTo>
                  <a:lnTo>
                    <a:pt x="198" y="22"/>
                  </a:lnTo>
                  <a:lnTo>
                    <a:pt x="208" y="16"/>
                  </a:lnTo>
                  <a:lnTo>
                    <a:pt x="212" y="14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212" y="8"/>
                  </a:lnTo>
                  <a:lnTo>
                    <a:pt x="210" y="6"/>
                  </a:lnTo>
                  <a:lnTo>
                    <a:pt x="200" y="2"/>
                  </a:lnTo>
                  <a:lnTo>
                    <a:pt x="184" y="0"/>
                  </a:lnTo>
                  <a:lnTo>
                    <a:pt x="164" y="0"/>
                  </a:lnTo>
                  <a:lnTo>
                    <a:pt x="140" y="2"/>
                  </a:lnTo>
                  <a:lnTo>
                    <a:pt x="116" y="8"/>
                  </a:lnTo>
                  <a:lnTo>
                    <a:pt x="92" y="1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52" y="38"/>
                  </a:lnTo>
                  <a:lnTo>
                    <a:pt x="40" y="48"/>
                  </a:lnTo>
                  <a:lnTo>
                    <a:pt x="34" y="56"/>
                  </a:lnTo>
                  <a:lnTo>
                    <a:pt x="32" y="62"/>
                  </a:lnTo>
                  <a:lnTo>
                    <a:pt x="30" y="72"/>
                  </a:lnTo>
                  <a:lnTo>
                    <a:pt x="28" y="76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18" y="90"/>
                  </a:lnTo>
                  <a:lnTo>
                    <a:pt x="14" y="96"/>
                  </a:lnTo>
                  <a:lnTo>
                    <a:pt x="8" y="112"/>
                  </a:lnTo>
                  <a:lnTo>
                    <a:pt x="4" y="132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0" y="168"/>
                  </a:lnTo>
                  <a:lnTo>
                    <a:pt x="0" y="178"/>
                  </a:lnTo>
                  <a:lnTo>
                    <a:pt x="2" y="184"/>
                  </a:lnTo>
                  <a:lnTo>
                    <a:pt x="8" y="188"/>
                  </a:lnTo>
                  <a:lnTo>
                    <a:pt x="14" y="192"/>
                  </a:lnTo>
                  <a:lnTo>
                    <a:pt x="26" y="194"/>
                  </a:lnTo>
                  <a:lnTo>
                    <a:pt x="58" y="196"/>
                  </a:lnTo>
                  <a:lnTo>
                    <a:pt x="58" y="196"/>
                  </a:lnTo>
                  <a:lnTo>
                    <a:pt x="76" y="200"/>
                  </a:lnTo>
                  <a:lnTo>
                    <a:pt x="90" y="202"/>
                  </a:lnTo>
                  <a:lnTo>
                    <a:pt x="100" y="208"/>
                  </a:lnTo>
                  <a:lnTo>
                    <a:pt x="106" y="212"/>
                  </a:lnTo>
                  <a:lnTo>
                    <a:pt x="106" y="216"/>
                  </a:lnTo>
                  <a:lnTo>
                    <a:pt x="102" y="218"/>
                  </a:lnTo>
                  <a:lnTo>
                    <a:pt x="94" y="220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50" y="216"/>
                  </a:lnTo>
                  <a:lnTo>
                    <a:pt x="40" y="216"/>
                  </a:lnTo>
                  <a:lnTo>
                    <a:pt x="32" y="218"/>
                  </a:lnTo>
                  <a:lnTo>
                    <a:pt x="32" y="220"/>
                  </a:lnTo>
                  <a:lnTo>
                    <a:pt x="30" y="222"/>
                  </a:lnTo>
                  <a:lnTo>
                    <a:pt x="32" y="228"/>
                  </a:lnTo>
                  <a:lnTo>
                    <a:pt x="40" y="238"/>
                  </a:lnTo>
                  <a:lnTo>
                    <a:pt x="52" y="250"/>
                  </a:lnTo>
                  <a:lnTo>
                    <a:pt x="52" y="250"/>
                  </a:lnTo>
                  <a:lnTo>
                    <a:pt x="68" y="262"/>
                  </a:lnTo>
                  <a:lnTo>
                    <a:pt x="82" y="268"/>
                  </a:lnTo>
                  <a:lnTo>
                    <a:pt x="94" y="270"/>
                  </a:lnTo>
                  <a:lnTo>
                    <a:pt x="106" y="270"/>
                  </a:lnTo>
                  <a:lnTo>
                    <a:pt x="118" y="270"/>
                  </a:lnTo>
                  <a:lnTo>
                    <a:pt x="130" y="270"/>
                  </a:lnTo>
                  <a:lnTo>
                    <a:pt x="142" y="272"/>
                  </a:lnTo>
                  <a:lnTo>
                    <a:pt x="152" y="278"/>
                  </a:lnTo>
                  <a:lnTo>
                    <a:pt x="152" y="278"/>
                  </a:lnTo>
                  <a:lnTo>
                    <a:pt x="162" y="284"/>
                  </a:lnTo>
                  <a:lnTo>
                    <a:pt x="174" y="288"/>
                  </a:lnTo>
                  <a:lnTo>
                    <a:pt x="184" y="290"/>
                  </a:lnTo>
                  <a:lnTo>
                    <a:pt x="194" y="288"/>
                  </a:lnTo>
                  <a:lnTo>
                    <a:pt x="208" y="286"/>
                  </a:lnTo>
                  <a:lnTo>
                    <a:pt x="218" y="286"/>
                  </a:lnTo>
                  <a:lnTo>
                    <a:pt x="218" y="286"/>
                  </a:lnTo>
                  <a:lnTo>
                    <a:pt x="234" y="288"/>
                  </a:lnTo>
                  <a:lnTo>
                    <a:pt x="244" y="290"/>
                  </a:lnTo>
                  <a:lnTo>
                    <a:pt x="260" y="290"/>
                  </a:lnTo>
                  <a:lnTo>
                    <a:pt x="268" y="290"/>
                  </a:lnTo>
                  <a:lnTo>
                    <a:pt x="276" y="290"/>
                  </a:lnTo>
                  <a:lnTo>
                    <a:pt x="288" y="292"/>
                  </a:lnTo>
                  <a:lnTo>
                    <a:pt x="304" y="296"/>
                  </a:lnTo>
                  <a:lnTo>
                    <a:pt x="304" y="296"/>
                  </a:lnTo>
                  <a:lnTo>
                    <a:pt x="316" y="300"/>
                  </a:lnTo>
                  <a:lnTo>
                    <a:pt x="324" y="298"/>
                  </a:lnTo>
                  <a:lnTo>
                    <a:pt x="328" y="296"/>
                  </a:lnTo>
                  <a:lnTo>
                    <a:pt x="332" y="292"/>
                  </a:lnTo>
                  <a:lnTo>
                    <a:pt x="336" y="290"/>
                  </a:lnTo>
                  <a:lnTo>
                    <a:pt x="340" y="290"/>
                  </a:lnTo>
                  <a:lnTo>
                    <a:pt x="346" y="292"/>
                  </a:lnTo>
                  <a:lnTo>
                    <a:pt x="356" y="298"/>
                  </a:lnTo>
                  <a:lnTo>
                    <a:pt x="356" y="298"/>
                  </a:lnTo>
                  <a:lnTo>
                    <a:pt x="374" y="312"/>
                  </a:lnTo>
                  <a:lnTo>
                    <a:pt x="378" y="314"/>
                  </a:lnTo>
                  <a:lnTo>
                    <a:pt x="380" y="312"/>
                  </a:lnTo>
                  <a:lnTo>
                    <a:pt x="378" y="310"/>
                  </a:lnTo>
                  <a:lnTo>
                    <a:pt x="376" y="306"/>
                  </a:lnTo>
                  <a:lnTo>
                    <a:pt x="362" y="292"/>
                  </a:lnTo>
                  <a:lnTo>
                    <a:pt x="362" y="292"/>
                  </a:lnTo>
                  <a:lnTo>
                    <a:pt x="358" y="284"/>
                  </a:lnTo>
                  <a:lnTo>
                    <a:pt x="358" y="282"/>
                  </a:lnTo>
                  <a:lnTo>
                    <a:pt x="360" y="282"/>
                  </a:lnTo>
                  <a:lnTo>
                    <a:pt x="368" y="282"/>
                  </a:lnTo>
                  <a:lnTo>
                    <a:pt x="380" y="284"/>
                  </a:lnTo>
                  <a:lnTo>
                    <a:pt x="410" y="290"/>
                  </a:lnTo>
                  <a:lnTo>
                    <a:pt x="444" y="296"/>
                  </a:lnTo>
                  <a:lnTo>
                    <a:pt x="444" y="296"/>
                  </a:lnTo>
                  <a:lnTo>
                    <a:pt x="450" y="296"/>
                  </a:lnTo>
                  <a:lnTo>
                    <a:pt x="454" y="296"/>
                  </a:lnTo>
                  <a:lnTo>
                    <a:pt x="458" y="294"/>
                  </a:lnTo>
                  <a:lnTo>
                    <a:pt x="460" y="290"/>
                  </a:lnTo>
                  <a:lnTo>
                    <a:pt x="462" y="284"/>
                  </a:lnTo>
                  <a:lnTo>
                    <a:pt x="460" y="274"/>
                  </a:lnTo>
                  <a:lnTo>
                    <a:pt x="456" y="260"/>
                  </a:lnTo>
                  <a:lnTo>
                    <a:pt x="456" y="260"/>
                  </a:lnTo>
                  <a:lnTo>
                    <a:pt x="458" y="260"/>
                  </a:lnTo>
                  <a:lnTo>
                    <a:pt x="464" y="264"/>
                  </a:lnTo>
                  <a:lnTo>
                    <a:pt x="464" y="264"/>
                  </a:lnTo>
                  <a:lnTo>
                    <a:pt x="472" y="270"/>
                  </a:lnTo>
                  <a:lnTo>
                    <a:pt x="478" y="272"/>
                  </a:lnTo>
                  <a:lnTo>
                    <a:pt x="484" y="272"/>
                  </a:lnTo>
                  <a:lnTo>
                    <a:pt x="490" y="272"/>
                  </a:lnTo>
                  <a:lnTo>
                    <a:pt x="494" y="272"/>
                  </a:lnTo>
                  <a:lnTo>
                    <a:pt x="498" y="274"/>
                  </a:lnTo>
                  <a:lnTo>
                    <a:pt x="500" y="278"/>
                  </a:lnTo>
                  <a:lnTo>
                    <a:pt x="502" y="286"/>
                  </a:lnTo>
                  <a:lnTo>
                    <a:pt x="502" y="286"/>
                  </a:lnTo>
                  <a:lnTo>
                    <a:pt x="502" y="294"/>
                  </a:lnTo>
                  <a:lnTo>
                    <a:pt x="504" y="302"/>
                  </a:lnTo>
                  <a:lnTo>
                    <a:pt x="508" y="306"/>
                  </a:lnTo>
                  <a:lnTo>
                    <a:pt x="512" y="310"/>
                  </a:lnTo>
                  <a:lnTo>
                    <a:pt x="528" y="318"/>
                  </a:lnTo>
                  <a:lnTo>
                    <a:pt x="556" y="326"/>
                  </a:lnTo>
                  <a:lnTo>
                    <a:pt x="556" y="326"/>
                  </a:lnTo>
                  <a:lnTo>
                    <a:pt x="570" y="332"/>
                  </a:lnTo>
                  <a:lnTo>
                    <a:pt x="580" y="338"/>
                  </a:lnTo>
                  <a:lnTo>
                    <a:pt x="584" y="344"/>
                  </a:lnTo>
                  <a:lnTo>
                    <a:pt x="584" y="348"/>
                  </a:lnTo>
                  <a:lnTo>
                    <a:pt x="580" y="352"/>
                  </a:lnTo>
                  <a:lnTo>
                    <a:pt x="574" y="356"/>
                  </a:lnTo>
                  <a:lnTo>
                    <a:pt x="568" y="356"/>
                  </a:lnTo>
                  <a:lnTo>
                    <a:pt x="558" y="356"/>
                  </a:lnTo>
                  <a:lnTo>
                    <a:pt x="558" y="356"/>
                  </a:lnTo>
                  <a:lnTo>
                    <a:pt x="550" y="358"/>
                  </a:lnTo>
                  <a:lnTo>
                    <a:pt x="542" y="360"/>
                  </a:lnTo>
                  <a:lnTo>
                    <a:pt x="538" y="366"/>
                  </a:lnTo>
                  <a:lnTo>
                    <a:pt x="538" y="370"/>
                  </a:lnTo>
                  <a:lnTo>
                    <a:pt x="538" y="376"/>
                  </a:lnTo>
                  <a:lnTo>
                    <a:pt x="544" y="378"/>
                  </a:lnTo>
                  <a:lnTo>
                    <a:pt x="550" y="380"/>
                  </a:lnTo>
                  <a:lnTo>
                    <a:pt x="562" y="378"/>
                  </a:lnTo>
                  <a:lnTo>
                    <a:pt x="562" y="378"/>
                  </a:lnTo>
                  <a:lnTo>
                    <a:pt x="576" y="374"/>
                  </a:lnTo>
                  <a:lnTo>
                    <a:pt x="590" y="374"/>
                  </a:lnTo>
                  <a:lnTo>
                    <a:pt x="606" y="376"/>
                  </a:lnTo>
                  <a:lnTo>
                    <a:pt x="618" y="380"/>
                  </a:lnTo>
                  <a:lnTo>
                    <a:pt x="630" y="384"/>
                  </a:lnTo>
                  <a:lnTo>
                    <a:pt x="640" y="390"/>
                  </a:lnTo>
                  <a:lnTo>
                    <a:pt x="648" y="396"/>
                  </a:lnTo>
                  <a:lnTo>
                    <a:pt x="654" y="402"/>
                  </a:lnTo>
                  <a:lnTo>
                    <a:pt x="654" y="402"/>
                  </a:lnTo>
                  <a:lnTo>
                    <a:pt x="656" y="406"/>
                  </a:lnTo>
                  <a:lnTo>
                    <a:pt x="662" y="408"/>
                  </a:lnTo>
                  <a:lnTo>
                    <a:pt x="674" y="414"/>
                  </a:lnTo>
                  <a:lnTo>
                    <a:pt x="682" y="416"/>
                  </a:lnTo>
                  <a:lnTo>
                    <a:pt x="688" y="420"/>
                  </a:lnTo>
                  <a:lnTo>
                    <a:pt x="692" y="428"/>
                  </a:lnTo>
                  <a:lnTo>
                    <a:pt x="696" y="438"/>
                  </a:lnTo>
                  <a:lnTo>
                    <a:pt x="696" y="438"/>
                  </a:lnTo>
                  <a:lnTo>
                    <a:pt x="698" y="450"/>
                  </a:lnTo>
                  <a:lnTo>
                    <a:pt x="704" y="460"/>
                  </a:lnTo>
                  <a:lnTo>
                    <a:pt x="712" y="474"/>
                  </a:lnTo>
                  <a:lnTo>
                    <a:pt x="716" y="480"/>
                  </a:lnTo>
                  <a:lnTo>
                    <a:pt x="718" y="486"/>
                  </a:lnTo>
                  <a:lnTo>
                    <a:pt x="716" y="490"/>
                  </a:lnTo>
                  <a:lnTo>
                    <a:pt x="710" y="494"/>
                  </a:lnTo>
                  <a:lnTo>
                    <a:pt x="710" y="494"/>
                  </a:lnTo>
                  <a:lnTo>
                    <a:pt x="696" y="504"/>
                  </a:lnTo>
                  <a:lnTo>
                    <a:pt x="682" y="518"/>
                  </a:lnTo>
                  <a:lnTo>
                    <a:pt x="668" y="532"/>
                  </a:lnTo>
                  <a:lnTo>
                    <a:pt x="648" y="548"/>
                  </a:lnTo>
                  <a:lnTo>
                    <a:pt x="648" y="548"/>
                  </a:lnTo>
                  <a:lnTo>
                    <a:pt x="644" y="554"/>
                  </a:lnTo>
                  <a:lnTo>
                    <a:pt x="640" y="558"/>
                  </a:lnTo>
                  <a:lnTo>
                    <a:pt x="640" y="564"/>
                  </a:lnTo>
                  <a:lnTo>
                    <a:pt x="642" y="570"/>
                  </a:lnTo>
                  <a:lnTo>
                    <a:pt x="646" y="580"/>
                  </a:lnTo>
                  <a:lnTo>
                    <a:pt x="654" y="590"/>
                  </a:lnTo>
                  <a:lnTo>
                    <a:pt x="666" y="604"/>
                  </a:lnTo>
                  <a:lnTo>
                    <a:pt x="666" y="606"/>
                  </a:lnTo>
                  <a:lnTo>
                    <a:pt x="666" y="608"/>
                  </a:lnTo>
                  <a:lnTo>
                    <a:pt x="656" y="606"/>
                  </a:lnTo>
                  <a:lnTo>
                    <a:pt x="656" y="606"/>
                  </a:lnTo>
                  <a:lnTo>
                    <a:pt x="646" y="602"/>
                  </a:lnTo>
                  <a:lnTo>
                    <a:pt x="636" y="604"/>
                  </a:lnTo>
                  <a:lnTo>
                    <a:pt x="628" y="608"/>
                  </a:lnTo>
                  <a:lnTo>
                    <a:pt x="620" y="612"/>
                  </a:lnTo>
                  <a:lnTo>
                    <a:pt x="608" y="616"/>
                  </a:lnTo>
                  <a:lnTo>
                    <a:pt x="594" y="620"/>
                  </a:lnTo>
                  <a:lnTo>
                    <a:pt x="576" y="620"/>
                  </a:lnTo>
                  <a:lnTo>
                    <a:pt x="552" y="614"/>
                  </a:lnTo>
                  <a:lnTo>
                    <a:pt x="552" y="614"/>
                  </a:lnTo>
                  <a:lnTo>
                    <a:pt x="528" y="610"/>
                  </a:lnTo>
                  <a:lnTo>
                    <a:pt x="516" y="608"/>
                  </a:lnTo>
                  <a:lnTo>
                    <a:pt x="510" y="608"/>
                  </a:lnTo>
                  <a:lnTo>
                    <a:pt x="510" y="612"/>
                  </a:lnTo>
                  <a:lnTo>
                    <a:pt x="510" y="616"/>
                  </a:lnTo>
                  <a:lnTo>
                    <a:pt x="510" y="624"/>
                  </a:lnTo>
                  <a:lnTo>
                    <a:pt x="504" y="630"/>
                  </a:lnTo>
                  <a:lnTo>
                    <a:pt x="494" y="638"/>
                  </a:lnTo>
                  <a:lnTo>
                    <a:pt x="494" y="638"/>
                  </a:lnTo>
                  <a:lnTo>
                    <a:pt x="488" y="642"/>
                  </a:lnTo>
                  <a:lnTo>
                    <a:pt x="484" y="648"/>
                  </a:lnTo>
                  <a:lnTo>
                    <a:pt x="482" y="652"/>
                  </a:lnTo>
                  <a:lnTo>
                    <a:pt x="480" y="658"/>
                  </a:lnTo>
                  <a:lnTo>
                    <a:pt x="482" y="664"/>
                  </a:lnTo>
                  <a:lnTo>
                    <a:pt x="484" y="668"/>
                  </a:lnTo>
                  <a:lnTo>
                    <a:pt x="494" y="678"/>
                  </a:lnTo>
                  <a:lnTo>
                    <a:pt x="506" y="686"/>
                  </a:lnTo>
                  <a:lnTo>
                    <a:pt x="514" y="688"/>
                  </a:lnTo>
                  <a:lnTo>
                    <a:pt x="522" y="690"/>
                  </a:lnTo>
                  <a:lnTo>
                    <a:pt x="532" y="690"/>
                  </a:lnTo>
                  <a:lnTo>
                    <a:pt x="542" y="690"/>
                  </a:lnTo>
                  <a:lnTo>
                    <a:pt x="552" y="686"/>
                  </a:lnTo>
                  <a:lnTo>
                    <a:pt x="562" y="682"/>
                  </a:lnTo>
                  <a:lnTo>
                    <a:pt x="562" y="682"/>
                  </a:lnTo>
                  <a:lnTo>
                    <a:pt x="580" y="676"/>
                  </a:lnTo>
                  <a:lnTo>
                    <a:pt x="592" y="674"/>
                  </a:lnTo>
                  <a:lnTo>
                    <a:pt x="602" y="676"/>
                  </a:lnTo>
                  <a:lnTo>
                    <a:pt x="608" y="680"/>
                  </a:lnTo>
                  <a:lnTo>
                    <a:pt x="612" y="684"/>
                  </a:lnTo>
                  <a:lnTo>
                    <a:pt x="616" y="688"/>
                  </a:lnTo>
                  <a:lnTo>
                    <a:pt x="622" y="686"/>
                  </a:lnTo>
                  <a:lnTo>
                    <a:pt x="628" y="680"/>
                  </a:lnTo>
                  <a:lnTo>
                    <a:pt x="628" y="680"/>
                  </a:lnTo>
                  <a:lnTo>
                    <a:pt x="634" y="674"/>
                  </a:lnTo>
                  <a:lnTo>
                    <a:pt x="640" y="674"/>
                  </a:lnTo>
                  <a:lnTo>
                    <a:pt x="642" y="676"/>
                  </a:lnTo>
                  <a:lnTo>
                    <a:pt x="644" y="680"/>
                  </a:lnTo>
                  <a:lnTo>
                    <a:pt x="646" y="688"/>
                  </a:lnTo>
                  <a:lnTo>
                    <a:pt x="648" y="690"/>
                  </a:lnTo>
                  <a:lnTo>
                    <a:pt x="650" y="686"/>
                  </a:lnTo>
                  <a:lnTo>
                    <a:pt x="650" y="686"/>
                  </a:lnTo>
                  <a:lnTo>
                    <a:pt x="656" y="674"/>
                  </a:lnTo>
                  <a:lnTo>
                    <a:pt x="658" y="672"/>
                  </a:lnTo>
                  <a:lnTo>
                    <a:pt x="662" y="672"/>
                  </a:lnTo>
                  <a:lnTo>
                    <a:pt x="666" y="674"/>
                  </a:lnTo>
                  <a:lnTo>
                    <a:pt x="672" y="680"/>
                  </a:lnTo>
                  <a:lnTo>
                    <a:pt x="696" y="706"/>
                  </a:lnTo>
                  <a:lnTo>
                    <a:pt x="696" y="706"/>
                  </a:lnTo>
                  <a:lnTo>
                    <a:pt x="708" y="720"/>
                  </a:lnTo>
                  <a:lnTo>
                    <a:pt x="718" y="726"/>
                  </a:lnTo>
                  <a:lnTo>
                    <a:pt x="724" y="728"/>
                  </a:lnTo>
                  <a:lnTo>
                    <a:pt x="728" y="728"/>
                  </a:lnTo>
                  <a:lnTo>
                    <a:pt x="732" y="726"/>
                  </a:lnTo>
                  <a:lnTo>
                    <a:pt x="736" y="724"/>
                  </a:lnTo>
                  <a:lnTo>
                    <a:pt x="742" y="726"/>
                  </a:lnTo>
                  <a:lnTo>
                    <a:pt x="750" y="732"/>
                  </a:lnTo>
                  <a:lnTo>
                    <a:pt x="750" y="732"/>
                  </a:lnTo>
                  <a:lnTo>
                    <a:pt x="756" y="738"/>
                  </a:lnTo>
                  <a:lnTo>
                    <a:pt x="756" y="740"/>
                  </a:lnTo>
                  <a:lnTo>
                    <a:pt x="754" y="742"/>
                  </a:lnTo>
                  <a:lnTo>
                    <a:pt x="750" y="744"/>
                  </a:lnTo>
                  <a:lnTo>
                    <a:pt x="742" y="744"/>
                  </a:lnTo>
                  <a:lnTo>
                    <a:pt x="734" y="746"/>
                  </a:lnTo>
                  <a:lnTo>
                    <a:pt x="732" y="748"/>
                  </a:lnTo>
                  <a:lnTo>
                    <a:pt x="732" y="750"/>
                  </a:lnTo>
                  <a:lnTo>
                    <a:pt x="732" y="752"/>
                  </a:lnTo>
                  <a:lnTo>
                    <a:pt x="734" y="756"/>
                  </a:lnTo>
                  <a:lnTo>
                    <a:pt x="744" y="768"/>
                  </a:lnTo>
                  <a:lnTo>
                    <a:pt x="744" y="768"/>
                  </a:lnTo>
                  <a:lnTo>
                    <a:pt x="754" y="776"/>
                  </a:lnTo>
                  <a:lnTo>
                    <a:pt x="766" y="780"/>
                  </a:lnTo>
                  <a:lnTo>
                    <a:pt x="792" y="788"/>
                  </a:lnTo>
                  <a:lnTo>
                    <a:pt x="816" y="794"/>
                  </a:lnTo>
                  <a:lnTo>
                    <a:pt x="826" y="798"/>
                  </a:lnTo>
                  <a:lnTo>
                    <a:pt x="834" y="804"/>
                  </a:lnTo>
                  <a:lnTo>
                    <a:pt x="834" y="804"/>
                  </a:lnTo>
                  <a:lnTo>
                    <a:pt x="842" y="812"/>
                  </a:lnTo>
                  <a:lnTo>
                    <a:pt x="854" y="818"/>
                  </a:lnTo>
                  <a:lnTo>
                    <a:pt x="868" y="824"/>
                  </a:lnTo>
                  <a:lnTo>
                    <a:pt x="882" y="828"/>
                  </a:lnTo>
                  <a:lnTo>
                    <a:pt x="916" y="836"/>
                  </a:lnTo>
                  <a:lnTo>
                    <a:pt x="948" y="846"/>
                  </a:lnTo>
                  <a:lnTo>
                    <a:pt x="948" y="846"/>
                  </a:lnTo>
                  <a:lnTo>
                    <a:pt x="962" y="850"/>
                  </a:lnTo>
                  <a:lnTo>
                    <a:pt x="970" y="850"/>
                  </a:lnTo>
                  <a:lnTo>
                    <a:pt x="972" y="848"/>
                  </a:lnTo>
                  <a:lnTo>
                    <a:pt x="974" y="846"/>
                  </a:lnTo>
                  <a:lnTo>
                    <a:pt x="974" y="840"/>
                  </a:lnTo>
                  <a:lnTo>
                    <a:pt x="972" y="832"/>
                  </a:lnTo>
                  <a:lnTo>
                    <a:pt x="966" y="822"/>
                  </a:lnTo>
                  <a:lnTo>
                    <a:pt x="958" y="812"/>
                  </a:lnTo>
                  <a:lnTo>
                    <a:pt x="948" y="802"/>
                  </a:lnTo>
                  <a:lnTo>
                    <a:pt x="948" y="802"/>
                  </a:lnTo>
                  <a:lnTo>
                    <a:pt x="936" y="792"/>
                  </a:lnTo>
                  <a:lnTo>
                    <a:pt x="920" y="780"/>
                  </a:lnTo>
                  <a:lnTo>
                    <a:pt x="888" y="758"/>
                  </a:lnTo>
                  <a:lnTo>
                    <a:pt x="872" y="748"/>
                  </a:lnTo>
                  <a:lnTo>
                    <a:pt x="862" y="738"/>
                  </a:lnTo>
                  <a:lnTo>
                    <a:pt x="854" y="732"/>
                  </a:lnTo>
                  <a:lnTo>
                    <a:pt x="854" y="728"/>
                  </a:lnTo>
                  <a:lnTo>
                    <a:pt x="854" y="724"/>
                  </a:lnTo>
                  <a:lnTo>
                    <a:pt x="854" y="724"/>
                  </a:lnTo>
                  <a:lnTo>
                    <a:pt x="854" y="724"/>
                  </a:lnTo>
                  <a:lnTo>
                    <a:pt x="858" y="722"/>
                  </a:lnTo>
                  <a:lnTo>
                    <a:pt x="864" y="724"/>
                  </a:lnTo>
                  <a:lnTo>
                    <a:pt x="880" y="736"/>
                  </a:lnTo>
                  <a:lnTo>
                    <a:pt x="894" y="748"/>
                  </a:lnTo>
                  <a:lnTo>
                    <a:pt x="900" y="748"/>
                  </a:lnTo>
                  <a:lnTo>
                    <a:pt x="902" y="748"/>
                  </a:lnTo>
                  <a:lnTo>
                    <a:pt x="902" y="746"/>
                  </a:lnTo>
                  <a:lnTo>
                    <a:pt x="902" y="746"/>
                  </a:lnTo>
                  <a:lnTo>
                    <a:pt x="902" y="742"/>
                  </a:lnTo>
                  <a:lnTo>
                    <a:pt x="904" y="742"/>
                  </a:lnTo>
                  <a:lnTo>
                    <a:pt x="908" y="744"/>
                  </a:lnTo>
                  <a:lnTo>
                    <a:pt x="924" y="754"/>
                  </a:lnTo>
                  <a:lnTo>
                    <a:pt x="932" y="762"/>
                  </a:lnTo>
                  <a:lnTo>
                    <a:pt x="944" y="770"/>
                  </a:lnTo>
                  <a:lnTo>
                    <a:pt x="956" y="776"/>
                  </a:lnTo>
                  <a:lnTo>
                    <a:pt x="968" y="778"/>
                  </a:lnTo>
                  <a:lnTo>
                    <a:pt x="968" y="778"/>
                  </a:lnTo>
                  <a:lnTo>
                    <a:pt x="980" y="782"/>
                  </a:lnTo>
                  <a:lnTo>
                    <a:pt x="990" y="788"/>
                  </a:lnTo>
                  <a:lnTo>
                    <a:pt x="998" y="798"/>
                  </a:lnTo>
                  <a:lnTo>
                    <a:pt x="1004" y="806"/>
                  </a:lnTo>
                  <a:lnTo>
                    <a:pt x="1010" y="812"/>
                  </a:lnTo>
                  <a:lnTo>
                    <a:pt x="1012" y="814"/>
                  </a:lnTo>
                  <a:lnTo>
                    <a:pt x="1014" y="812"/>
                  </a:lnTo>
                  <a:lnTo>
                    <a:pt x="1012" y="802"/>
                  </a:lnTo>
                  <a:lnTo>
                    <a:pt x="1012" y="802"/>
                  </a:lnTo>
                  <a:lnTo>
                    <a:pt x="1012" y="792"/>
                  </a:lnTo>
                  <a:lnTo>
                    <a:pt x="1012" y="788"/>
                  </a:lnTo>
                  <a:lnTo>
                    <a:pt x="1014" y="788"/>
                  </a:lnTo>
                  <a:lnTo>
                    <a:pt x="1016" y="788"/>
                  </a:lnTo>
                  <a:lnTo>
                    <a:pt x="1018" y="788"/>
                  </a:lnTo>
                  <a:lnTo>
                    <a:pt x="1020" y="786"/>
                  </a:lnTo>
                  <a:lnTo>
                    <a:pt x="1020" y="780"/>
                  </a:lnTo>
                  <a:lnTo>
                    <a:pt x="1018" y="766"/>
                  </a:lnTo>
                  <a:lnTo>
                    <a:pt x="1018" y="766"/>
                  </a:lnTo>
                  <a:lnTo>
                    <a:pt x="1016" y="750"/>
                  </a:lnTo>
                  <a:lnTo>
                    <a:pt x="1018" y="752"/>
                  </a:lnTo>
                  <a:lnTo>
                    <a:pt x="1020" y="754"/>
                  </a:lnTo>
                  <a:lnTo>
                    <a:pt x="1022" y="758"/>
                  </a:lnTo>
                  <a:lnTo>
                    <a:pt x="1026" y="760"/>
                  </a:lnTo>
                  <a:lnTo>
                    <a:pt x="1028" y="756"/>
                  </a:lnTo>
                  <a:lnTo>
                    <a:pt x="1032" y="746"/>
                  </a:lnTo>
                  <a:lnTo>
                    <a:pt x="1032" y="746"/>
                  </a:lnTo>
                  <a:lnTo>
                    <a:pt x="1032" y="734"/>
                  </a:lnTo>
                  <a:lnTo>
                    <a:pt x="1030" y="728"/>
                  </a:lnTo>
                  <a:lnTo>
                    <a:pt x="1026" y="724"/>
                  </a:lnTo>
                  <a:lnTo>
                    <a:pt x="1022" y="724"/>
                  </a:lnTo>
                  <a:lnTo>
                    <a:pt x="1018" y="722"/>
                  </a:lnTo>
                  <a:lnTo>
                    <a:pt x="1014" y="722"/>
                  </a:lnTo>
                  <a:lnTo>
                    <a:pt x="1014" y="720"/>
                  </a:lnTo>
                  <a:lnTo>
                    <a:pt x="1018" y="714"/>
                  </a:lnTo>
                  <a:lnTo>
                    <a:pt x="1018" y="714"/>
                  </a:lnTo>
                  <a:lnTo>
                    <a:pt x="1022" y="708"/>
                  </a:lnTo>
                  <a:lnTo>
                    <a:pt x="1020" y="704"/>
                  </a:lnTo>
                  <a:lnTo>
                    <a:pt x="1016" y="702"/>
                  </a:lnTo>
                  <a:lnTo>
                    <a:pt x="1012" y="700"/>
                  </a:lnTo>
                  <a:lnTo>
                    <a:pt x="1006" y="700"/>
                  </a:lnTo>
                  <a:lnTo>
                    <a:pt x="1000" y="698"/>
                  </a:lnTo>
                  <a:lnTo>
                    <a:pt x="1000" y="694"/>
                  </a:lnTo>
                  <a:lnTo>
                    <a:pt x="1002" y="688"/>
                  </a:lnTo>
                  <a:lnTo>
                    <a:pt x="1002" y="688"/>
                  </a:lnTo>
                  <a:lnTo>
                    <a:pt x="1006" y="682"/>
                  </a:lnTo>
                  <a:lnTo>
                    <a:pt x="1010" y="676"/>
                  </a:lnTo>
                  <a:lnTo>
                    <a:pt x="1008" y="672"/>
                  </a:lnTo>
                  <a:lnTo>
                    <a:pt x="1006" y="668"/>
                  </a:lnTo>
                  <a:lnTo>
                    <a:pt x="1000" y="664"/>
                  </a:lnTo>
                  <a:lnTo>
                    <a:pt x="992" y="660"/>
                  </a:lnTo>
                  <a:lnTo>
                    <a:pt x="966" y="648"/>
                  </a:lnTo>
                  <a:lnTo>
                    <a:pt x="966" y="648"/>
                  </a:lnTo>
                  <a:lnTo>
                    <a:pt x="952" y="642"/>
                  </a:lnTo>
                  <a:lnTo>
                    <a:pt x="942" y="632"/>
                  </a:lnTo>
                  <a:lnTo>
                    <a:pt x="936" y="622"/>
                  </a:lnTo>
                  <a:lnTo>
                    <a:pt x="930" y="612"/>
                  </a:lnTo>
                  <a:lnTo>
                    <a:pt x="928" y="602"/>
                  </a:lnTo>
                  <a:lnTo>
                    <a:pt x="924" y="596"/>
                  </a:lnTo>
                  <a:lnTo>
                    <a:pt x="918" y="592"/>
                  </a:lnTo>
                  <a:lnTo>
                    <a:pt x="912" y="592"/>
                  </a:lnTo>
                  <a:lnTo>
                    <a:pt x="912" y="592"/>
                  </a:lnTo>
                  <a:lnTo>
                    <a:pt x="904" y="594"/>
                  </a:lnTo>
                  <a:lnTo>
                    <a:pt x="896" y="594"/>
                  </a:lnTo>
                  <a:lnTo>
                    <a:pt x="892" y="592"/>
                  </a:lnTo>
                  <a:lnTo>
                    <a:pt x="890" y="590"/>
                  </a:lnTo>
                  <a:lnTo>
                    <a:pt x="890" y="586"/>
                  </a:lnTo>
                  <a:lnTo>
                    <a:pt x="894" y="584"/>
                  </a:lnTo>
                  <a:lnTo>
                    <a:pt x="900" y="580"/>
                  </a:lnTo>
                  <a:lnTo>
                    <a:pt x="908" y="578"/>
                  </a:lnTo>
                  <a:lnTo>
                    <a:pt x="908" y="578"/>
                  </a:lnTo>
                  <a:lnTo>
                    <a:pt x="912" y="576"/>
                  </a:lnTo>
                  <a:lnTo>
                    <a:pt x="916" y="576"/>
                  </a:lnTo>
                  <a:lnTo>
                    <a:pt x="916" y="572"/>
                  </a:lnTo>
                  <a:lnTo>
                    <a:pt x="916" y="570"/>
                  </a:lnTo>
                  <a:lnTo>
                    <a:pt x="914" y="564"/>
                  </a:lnTo>
                  <a:lnTo>
                    <a:pt x="910" y="556"/>
                  </a:lnTo>
                  <a:lnTo>
                    <a:pt x="902" y="546"/>
                  </a:lnTo>
                  <a:lnTo>
                    <a:pt x="902" y="544"/>
                  </a:lnTo>
                  <a:lnTo>
                    <a:pt x="904" y="544"/>
                  </a:lnTo>
                  <a:lnTo>
                    <a:pt x="910" y="546"/>
                  </a:lnTo>
                  <a:lnTo>
                    <a:pt x="910" y="546"/>
                  </a:lnTo>
                  <a:lnTo>
                    <a:pt x="918" y="548"/>
                  </a:lnTo>
                  <a:lnTo>
                    <a:pt x="924" y="546"/>
                  </a:lnTo>
                  <a:lnTo>
                    <a:pt x="928" y="542"/>
                  </a:lnTo>
                  <a:lnTo>
                    <a:pt x="930" y="538"/>
                  </a:lnTo>
                  <a:lnTo>
                    <a:pt x="932" y="536"/>
                  </a:lnTo>
                  <a:lnTo>
                    <a:pt x="934" y="534"/>
                  </a:lnTo>
                  <a:lnTo>
                    <a:pt x="938" y="536"/>
                  </a:lnTo>
                  <a:lnTo>
                    <a:pt x="942" y="544"/>
                  </a:lnTo>
                  <a:lnTo>
                    <a:pt x="942" y="544"/>
                  </a:lnTo>
                  <a:lnTo>
                    <a:pt x="950" y="552"/>
                  </a:lnTo>
                  <a:lnTo>
                    <a:pt x="954" y="556"/>
                  </a:lnTo>
                  <a:lnTo>
                    <a:pt x="958" y="558"/>
                  </a:lnTo>
                  <a:lnTo>
                    <a:pt x="962" y="558"/>
                  </a:lnTo>
                  <a:lnTo>
                    <a:pt x="968" y="560"/>
                  </a:lnTo>
                  <a:lnTo>
                    <a:pt x="972" y="562"/>
                  </a:lnTo>
                  <a:lnTo>
                    <a:pt x="974" y="568"/>
                  </a:lnTo>
                  <a:lnTo>
                    <a:pt x="974" y="568"/>
                  </a:lnTo>
                  <a:lnTo>
                    <a:pt x="976" y="574"/>
                  </a:lnTo>
                  <a:lnTo>
                    <a:pt x="980" y="576"/>
                  </a:lnTo>
                  <a:lnTo>
                    <a:pt x="986" y="580"/>
                  </a:lnTo>
                  <a:lnTo>
                    <a:pt x="990" y="580"/>
                  </a:lnTo>
                  <a:lnTo>
                    <a:pt x="992" y="582"/>
                  </a:lnTo>
                  <a:lnTo>
                    <a:pt x="994" y="586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96"/>
                  </a:lnTo>
                  <a:lnTo>
                    <a:pt x="996" y="600"/>
                  </a:lnTo>
                  <a:lnTo>
                    <a:pt x="1008" y="614"/>
                  </a:lnTo>
                  <a:lnTo>
                    <a:pt x="1022" y="626"/>
                  </a:lnTo>
                  <a:lnTo>
                    <a:pt x="1040" y="638"/>
                  </a:lnTo>
                  <a:lnTo>
                    <a:pt x="1056" y="646"/>
                  </a:lnTo>
                  <a:lnTo>
                    <a:pt x="1064" y="648"/>
                  </a:lnTo>
                  <a:lnTo>
                    <a:pt x="1070" y="648"/>
                  </a:lnTo>
                  <a:lnTo>
                    <a:pt x="1074" y="646"/>
                  </a:lnTo>
                  <a:lnTo>
                    <a:pt x="1078" y="642"/>
                  </a:lnTo>
                  <a:lnTo>
                    <a:pt x="1080" y="636"/>
                  </a:lnTo>
                  <a:lnTo>
                    <a:pt x="1078" y="628"/>
                  </a:lnTo>
                  <a:lnTo>
                    <a:pt x="1078" y="628"/>
                  </a:lnTo>
                  <a:lnTo>
                    <a:pt x="1078" y="618"/>
                  </a:lnTo>
                  <a:lnTo>
                    <a:pt x="1078" y="612"/>
                  </a:lnTo>
                  <a:lnTo>
                    <a:pt x="1080" y="606"/>
                  </a:lnTo>
                  <a:lnTo>
                    <a:pt x="1082" y="602"/>
                  </a:lnTo>
                  <a:lnTo>
                    <a:pt x="1086" y="600"/>
                  </a:lnTo>
                  <a:lnTo>
                    <a:pt x="1092" y="598"/>
                  </a:lnTo>
                  <a:lnTo>
                    <a:pt x="1102" y="596"/>
                  </a:lnTo>
                  <a:lnTo>
                    <a:pt x="1118" y="598"/>
                  </a:lnTo>
                  <a:lnTo>
                    <a:pt x="1122" y="596"/>
                  </a:lnTo>
                  <a:lnTo>
                    <a:pt x="1122" y="596"/>
                  </a:lnTo>
                  <a:lnTo>
                    <a:pt x="1122" y="592"/>
                  </a:lnTo>
                  <a:lnTo>
                    <a:pt x="1122" y="588"/>
                  </a:lnTo>
                  <a:lnTo>
                    <a:pt x="1122" y="588"/>
                  </a:lnTo>
                  <a:lnTo>
                    <a:pt x="1118" y="582"/>
                  </a:lnTo>
                  <a:lnTo>
                    <a:pt x="1118" y="576"/>
                  </a:lnTo>
                  <a:lnTo>
                    <a:pt x="1120" y="574"/>
                  </a:lnTo>
                  <a:lnTo>
                    <a:pt x="1122" y="574"/>
                  </a:lnTo>
                  <a:lnTo>
                    <a:pt x="1128" y="570"/>
                  </a:lnTo>
                  <a:lnTo>
                    <a:pt x="1128" y="568"/>
                  </a:lnTo>
                  <a:lnTo>
                    <a:pt x="1126" y="564"/>
                  </a:lnTo>
                  <a:lnTo>
                    <a:pt x="1126" y="564"/>
                  </a:lnTo>
                  <a:lnTo>
                    <a:pt x="1126" y="560"/>
                  </a:lnTo>
                  <a:lnTo>
                    <a:pt x="1126" y="558"/>
                  </a:lnTo>
                  <a:lnTo>
                    <a:pt x="1130" y="554"/>
                  </a:lnTo>
                  <a:lnTo>
                    <a:pt x="1144" y="548"/>
                  </a:lnTo>
                  <a:lnTo>
                    <a:pt x="1150" y="544"/>
                  </a:lnTo>
                  <a:lnTo>
                    <a:pt x="1154" y="536"/>
                  </a:lnTo>
                  <a:lnTo>
                    <a:pt x="1156" y="532"/>
                  </a:lnTo>
                  <a:lnTo>
                    <a:pt x="1154" y="528"/>
                  </a:lnTo>
                  <a:lnTo>
                    <a:pt x="1148" y="514"/>
                  </a:lnTo>
                  <a:lnTo>
                    <a:pt x="1148" y="51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10" name="Freeform 6089"/>
            <p:cNvSpPr>
              <a:spLocks/>
            </p:cNvSpPr>
            <p:nvPr/>
          </p:nvSpPr>
          <p:spPr bwMode="auto">
            <a:xfrm>
              <a:off x="6700180" y="1787792"/>
              <a:ext cx="15716" cy="1178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8" y="18"/>
                </a:cxn>
                <a:cxn ang="0">
                  <a:pos x="14" y="22"/>
                </a:cxn>
                <a:cxn ang="0">
                  <a:pos x="20" y="24"/>
                </a:cxn>
                <a:cxn ang="0">
                  <a:pos x="26" y="24"/>
                </a:cxn>
                <a:cxn ang="0">
                  <a:pos x="30" y="22"/>
                </a:cxn>
                <a:cxn ang="0">
                  <a:pos x="30" y="22"/>
                </a:cxn>
                <a:cxn ang="0">
                  <a:pos x="32" y="16"/>
                </a:cxn>
                <a:cxn ang="0">
                  <a:pos x="32" y="12"/>
                </a:cxn>
                <a:cxn ang="0">
                  <a:pos x="32" y="8"/>
                </a:cxn>
                <a:cxn ang="0">
                  <a:pos x="28" y="4"/>
                </a:cxn>
                <a:cxn ang="0">
                  <a:pos x="24" y="2"/>
                </a:cxn>
                <a:cxn ang="0">
                  <a:pos x="20" y="0"/>
                </a:cxn>
                <a:cxn ang="0">
                  <a:pos x="14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2" h="24">
                  <a:moveTo>
                    <a:pt x="6" y="0"/>
                  </a:move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8" y="18"/>
                  </a:lnTo>
                  <a:lnTo>
                    <a:pt x="14" y="22"/>
                  </a:lnTo>
                  <a:lnTo>
                    <a:pt x="20" y="24"/>
                  </a:lnTo>
                  <a:lnTo>
                    <a:pt x="26" y="24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2" y="12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11" name="Freeform 6091"/>
            <p:cNvSpPr>
              <a:spLocks/>
            </p:cNvSpPr>
            <p:nvPr/>
          </p:nvSpPr>
          <p:spPr bwMode="auto">
            <a:xfrm>
              <a:off x="6642227" y="1825116"/>
              <a:ext cx="10805" cy="11787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22"/>
                </a:cxn>
                <a:cxn ang="0">
                  <a:pos x="20" y="16"/>
                </a:cxn>
                <a:cxn ang="0">
                  <a:pos x="22" y="12"/>
                </a:cxn>
                <a:cxn ang="0">
                  <a:pos x="22" y="10"/>
                </a:cxn>
                <a:cxn ang="0">
                  <a:pos x="22" y="6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2"/>
                </a:cxn>
                <a:cxn ang="0">
                  <a:pos x="6" y="4"/>
                </a:cxn>
                <a:cxn ang="0">
                  <a:pos x="2" y="10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2" h="24">
                  <a:moveTo>
                    <a:pt x="4" y="24"/>
                  </a:moveTo>
                  <a:lnTo>
                    <a:pt x="4" y="24"/>
                  </a:lnTo>
                  <a:lnTo>
                    <a:pt x="12" y="22"/>
                  </a:lnTo>
                  <a:lnTo>
                    <a:pt x="20" y="16"/>
                  </a:lnTo>
                  <a:lnTo>
                    <a:pt x="22" y="12"/>
                  </a:lnTo>
                  <a:lnTo>
                    <a:pt x="22" y="10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12" name="Freeform 6092"/>
            <p:cNvSpPr>
              <a:spLocks/>
            </p:cNvSpPr>
            <p:nvPr/>
          </p:nvSpPr>
          <p:spPr bwMode="auto">
            <a:xfrm>
              <a:off x="6406487" y="1767165"/>
              <a:ext cx="17681" cy="26520"/>
            </a:xfrm>
            <a:custGeom>
              <a:avLst/>
              <a:gdLst/>
              <a:ahLst/>
              <a:cxnLst>
                <a:cxn ang="0">
                  <a:pos x="20" y="54"/>
                </a:cxn>
                <a:cxn ang="0">
                  <a:pos x="20" y="54"/>
                </a:cxn>
                <a:cxn ang="0">
                  <a:pos x="26" y="50"/>
                </a:cxn>
                <a:cxn ang="0">
                  <a:pos x="30" y="42"/>
                </a:cxn>
                <a:cxn ang="0">
                  <a:pos x="34" y="32"/>
                </a:cxn>
                <a:cxn ang="0">
                  <a:pos x="36" y="22"/>
                </a:cxn>
                <a:cxn ang="0">
                  <a:pos x="36" y="12"/>
                </a:cxn>
                <a:cxn ang="0">
                  <a:pos x="34" y="4"/>
                </a:cxn>
                <a:cxn ang="0">
                  <a:pos x="32" y="2"/>
                </a:cxn>
                <a:cxn ang="0">
                  <a:pos x="28" y="0"/>
                </a:cxn>
                <a:cxn ang="0">
                  <a:pos x="24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4" y="2"/>
                </a:cxn>
                <a:cxn ang="0">
                  <a:pos x="8" y="6"/>
                </a:cxn>
                <a:cxn ang="0">
                  <a:pos x="4" y="12"/>
                </a:cxn>
                <a:cxn ang="0">
                  <a:pos x="0" y="22"/>
                </a:cxn>
                <a:cxn ang="0">
                  <a:pos x="2" y="32"/>
                </a:cxn>
                <a:cxn ang="0">
                  <a:pos x="4" y="40"/>
                </a:cxn>
                <a:cxn ang="0">
                  <a:pos x="8" y="48"/>
                </a:cxn>
                <a:cxn ang="0">
                  <a:pos x="14" y="52"/>
                </a:cxn>
                <a:cxn ang="0">
                  <a:pos x="20" y="54"/>
                </a:cxn>
                <a:cxn ang="0">
                  <a:pos x="20" y="54"/>
                </a:cxn>
              </a:cxnLst>
              <a:rect l="0" t="0" r="r" b="b"/>
              <a:pathLst>
                <a:path w="36" h="54">
                  <a:moveTo>
                    <a:pt x="20" y="54"/>
                  </a:moveTo>
                  <a:lnTo>
                    <a:pt x="20" y="54"/>
                  </a:lnTo>
                  <a:lnTo>
                    <a:pt x="26" y="50"/>
                  </a:lnTo>
                  <a:lnTo>
                    <a:pt x="30" y="42"/>
                  </a:lnTo>
                  <a:lnTo>
                    <a:pt x="34" y="32"/>
                  </a:lnTo>
                  <a:lnTo>
                    <a:pt x="36" y="22"/>
                  </a:lnTo>
                  <a:lnTo>
                    <a:pt x="36" y="12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2"/>
                  </a:lnTo>
                  <a:lnTo>
                    <a:pt x="8" y="6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2" y="32"/>
                  </a:lnTo>
                  <a:lnTo>
                    <a:pt x="4" y="40"/>
                  </a:lnTo>
                  <a:lnTo>
                    <a:pt x="8" y="48"/>
                  </a:lnTo>
                  <a:lnTo>
                    <a:pt x="14" y="52"/>
                  </a:lnTo>
                  <a:lnTo>
                    <a:pt x="20" y="54"/>
                  </a:lnTo>
                  <a:lnTo>
                    <a:pt x="20" y="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13" name="Freeform 6094"/>
            <p:cNvSpPr>
              <a:spLocks/>
            </p:cNvSpPr>
            <p:nvPr/>
          </p:nvSpPr>
          <p:spPr bwMode="auto">
            <a:xfrm>
              <a:off x="6465422" y="1565809"/>
              <a:ext cx="46166" cy="37325"/>
            </a:xfrm>
            <a:custGeom>
              <a:avLst/>
              <a:gdLst/>
              <a:ahLst/>
              <a:cxnLst>
                <a:cxn ang="0">
                  <a:pos x="8" y="26"/>
                </a:cxn>
                <a:cxn ang="0">
                  <a:pos x="8" y="26"/>
                </a:cxn>
                <a:cxn ang="0">
                  <a:pos x="4" y="36"/>
                </a:cxn>
                <a:cxn ang="0">
                  <a:pos x="0" y="46"/>
                </a:cxn>
                <a:cxn ang="0">
                  <a:pos x="0" y="56"/>
                </a:cxn>
                <a:cxn ang="0">
                  <a:pos x="2" y="64"/>
                </a:cxn>
                <a:cxn ang="0">
                  <a:pos x="8" y="70"/>
                </a:cxn>
                <a:cxn ang="0">
                  <a:pos x="18" y="74"/>
                </a:cxn>
                <a:cxn ang="0">
                  <a:pos x="34" y="76"/>
                </a:cxn>
                <a:cxn ang="0">
                  <a:pos x="54" y="76"/>
                </a:cxn>
                <a:cxn ang="0">
                  <a:pos x="54" y="76"/>
                </a:cxn>
                <a:cxn ang="0">
                  <a:pos x="72" y="74"/>
                </a:cxn>
                <a:cxn ang="0">
                  <a:pos x="84" y="70"/>
                </a:cxn>
                <a:cxn ang="0">
                  <a:pos x="90" y="64"/>
                </a:cxn>
                <a:cxn ang="0">
                  <a:pos x="94" y="58"/>
                </a:cxn>
                <a:cxn ang="0">
                  <a:pos x="92" y="50"/>
                </a:cxn>
                <a:cxn ang="0">
                  <a:pos x="92" y="40"/>
                </a:cxn>
                <a:cxn ang="0">
                  <a:pos x="90" y="32"/>
                </a:cxn>
                <a:cxn ang="0">
                  <a:pos x="92" y="22"/>
                </a:cxn>
                <a:cxn ang="0">
                  <a:pos x="92" y="22"/>
                </a:cxn>
                <a:cxn ang="0">
                  <a:pos x="92" y="18"/>
                </a:cxn>
                <a:cxn ang="0">
                  <a:pos x="90" y="14"/>
                </a:cxn>
                <a:cxn ang="0">
                  <a:pos x="88" y="10"/>
                </a:cxn>
                <a:cxn ang="0">
                  <a:pos x="84" y="6"/>
                </a:cxn>
                <a:cxn ang="0">
                  <a:pos x="74" y="2"/>
                </a:cxn>
                <a:cxn ang="0">
                  <a:pos x="60" y="0"/>
                </a:cxn>
                <a:cxn ang="0">
                  <a:pos x="46" y="2"/>
                </a:cxn>
                <a:cxn ang="0">
                  <a:pos x="32" y="6"/>
                </a:cxn>
                <a:cxn ang="0">
                  <a:pos x="18" y="14"/>
                </a:cxn>
                <a:cxn ang="0">
                  <a:pos x="14" y="20"/>
                </a:cxn>
                <a:cxn ang="0">
                  <a:pos x="8" y="26"/>
                </a:cxn>
                <a:cxn ang="0">
                  <a:pos x="8" y="26"/>
                </a:cxn>
              </a:cxnLst>
              <a:rect l="0" t="0" r="r" b="b"/>
              <a:pathLst>
                <a:path w="94" h="76">
                  <a:moveTo>
                    <a:pt x="8" y="26"/>
                  </a:moveTo>
                  <a:lnTo>
                    <a:pt x="8" y="26"/>
                  </a:lnTo>
                  <a:lnTo>
                    <a:pt x="4" y="36"/>
                  </a:lnTo>
                  <a:lnTo>
                    <a:pt x="0" y="46"/>
                  </a:lnTo>
                  <a:lnTo>
                    <a:pt x="0" y="56"/>
                  </a:lnTo>
                  <a:lnTo>
                    <a:pt x="2" y="64"/>
                  </a:lnTo>
                  <a:lnTo>
                    <a:pt x="8" y="70"/>
                  </a:lnTo>
                  <a:lnTo>
                    <a:pt x="18" y="74"/>
                  </a:lnTo>
                  <a:lnTo>
                    <a:pt x="34" y="76"/>
                  </a:lnTo>
                  <a:lnTo>
                    <a:pt x="54" y="76"/>
                  </a:lnTo>
                  <a:lnTo>
                    <a:pt x="54" y="76"/>
                  </a:lnTo>
                  <a:lnTo>
                    <a:pt x="72" y="74"/>
                  </a:lnTo>
                  <a:lnTo>
                    <a:pt x="84" y="70"/>
                  </a:lnTo>
                  <a:lnTo>
                    <a:pt x="90" y="64"/>
                  </a:lnTo>
                  <a:lnTo>
                    <a:pt x="94" y="58"/>
                  </a:lnTo>
                  <a:lnTo>
                    <a:pt x="92" y="50"/>
                  </a:lnTo>
                  <a:lnTo>
                    <a:pt x="92" y="40"/>
                  </a:lnTo>
                  <a:lnTo>
                    <a:pt x="90" y="3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18"/>
                  </a:lnTo>
                  <a:lnTo>
                    <a:pt x="90" y="14"/>
                  </a:lnTo>
                  <a:lnTo>
                    <a:pt x="88" y="10"/>
                  </a:lnTo>
                  <a:lnTo>
                    <a:pt x="84" y="6"/>
                  </a:lnTo>
                  <a:lnTo>
                    <a:pt x="74" y="2"/>
                  </a:lnTo>
                  <a:lnTo>
                    <a:pt x="60" y="0"/>
                  </a:lnTo>
                  <a:lnTo>
                    <a:pt x="46" y="2"/>
                  </a:lnTo>
                  <a:lnTo>
                    <a:pt x="32" y="6"/>
                  </a:lnTo>
                  <a:lnTo>
                    <a:pt x="18" y="14"/>
                  </a:lnTo>
                  <a:lnTo>
                    <a:pt x="14" y="20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14" name="Freeform 6098"/>
            <p:cNvSpPr>
              <a:spLocks/>
            </p:cNvSpPr>
            <p:nvPr/>
          </p:nvSpPr>
          <p:spPr bwMode="auto">
            <a:xfrm>
              <a:off x="5878036" y="1370346"/>
              <a:ext cx="49113" cy="33396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6" y="2"/>
                </a:cxn>
                <a:cxn ang="0">
                  <a:pos x="32" y="4"/>
                </a:cxn>
                <a:cxn ang="0">
                  <a:pos x="20" y="6"/>
                </a:cxn>
                <a:cxn ang="0">
                  <a:pos x="10" y="10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0" y="20"/>
                </a:cxn>
                <a:cxn ang="0">
                  <a:pos x="2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28"/>
                </a:cxn>
                <a:cxn ang="0">
                  <a:pos x="28" y="32"/>
                </a:cxn>
                <a:cxn ang="0">
                  <a:pos x="32" y="36"/>
                </a:cxn>
                <a:cxn ang="0">
                  <a:pos x="34" y="40"/>
                </a:cxn>
                <a:cxn ang="0">
                  <a:pos x="34" y="40"/>
                </a:cxn>
                <a:cxn ang="0">
                  <a:pos x="38" y="46"/>
                </a:cxn>
                <a:cxn ang="0">
                  <a:pos x="44" y="50"/>
                </a:cxn>
                <a:cxn ang="0">
                  <a:pos x="54" y="56"/>
                </a:cxn>
                <a:cxn ang="0">
                  <a:pos x="64" y="66"/>
                </a:cxn>
                <a:cxn ang="0">
                  <a:pos x="64" y="66"/>
                </a:cxn>
                <a:cxn ang="0">
                  <a:pos x="68" y="68"/>
                </a:cxn>
                <a:cxn ang="0">
                  <a:pos x="70" y="68"/>
                </a:cxn>
                <a:cxn ang="0">
                  <a:pos x="70" y="66"/>
                </a:cxn>
                <a:cxn ang="0">
                  <a:pos x="70" y="66"/>
                </a:cxn>
                <a:cxn ang="0">
                  <a:pos x="70" y="62"/>
                </a:cxn>
                <a:cxn ang="0">
                  <a:pos x="74" y="60"/>
                </a:cxn>
                <a:cxn ang="0">
                  <a:pos x="80" y="56"/>
                </a:cxn>
                <a:cxn ang="0">
                  <a:pos x="86" y="48"/>
                </a:cxn>
                <a:cxn ang="0">
                  <a:pos x="86" y="48"/>
                </a:cxn>
                <a:cxn ang="0">
                  <a:pos x="100" y="26"/>
                </a:cxn>
                <a:cxn ang="0">
                  <a:pos x="100" y="20"/>
                </a:cxn>
                <a:cxn ang="0">
                  <a:pos x="100" y="16"/>
                </a:cxn>
                <a:cxn ang="0">
                  <a:pos x="98" y="14"/>
                </a:cxn>
                <a:cxn ang="0">
                  <a:pos x="94" y="10"/>
                </a:cxn>
                <a:cxn ang="0">
                  <a:pos x="94" y="10"/>
                </a:cxn>
                <a:cxn ang="0">
                  <a:pos x="86" y="6"/>
                </a:cxn>
                <a:cxn ang="0">
                  <a:pos x="80" y="2"/>
                </a:cxn>
                <a:cxn ang="0">
                  <a:pos x="70" y="0"/>
                </a:cxn>
                <a:cxn ang="0">
                  <a:pos x="46" y="2"/>
                </a:cxn>
                <a:cxn ang="0">
                  <a:pos x="46" y="2"/>
                </a:cxn>
              </a:cxnLst>
              <a:rect l="0" t="0" r="r" b="b"/>
              <a:pathLst>
                <a:path w="100" h="68">
                  <a:moveTo>
                    <a:pt x="46" y="2"/>
                  </a:moveTo>
                  <a:lnTo>
                    <a:pt x="46" y="2"/>
                  </a:lnTo>
                  <a:lnTo>
                    <a:pt x="32" y="4"/>
                  </a:lnTo>
                  <a:lnTo>
                    <a:pt x="20" y="6"/>
                  </a:lnTo>
                  <a:lnTo>
                    <a:pt x="10" y="10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28"/>
                  </a:lnTo>
                  <a:lnTo>
                    <a:pt x="28" y="32"/>
                  </a:lnTo>
                  <a:lnTo>
                    <a:pt x="32" y="36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8" y="46"/>
                  </a:lnTo>
                  <a:lnTo>
                    <a:pt x="44" y="50"/>
                  </a:lnTo>
                  <a:lnTo>
                    <a:pt x="54" y="56"/>
                  </a:lnTo>
                  <a:lnTo>
                    <a:pt x="64" y="66"/>
                  </a:lnTo>
                  <a:lnTo>
                    <a:pt x="64" y="66"/>
                  </a:lnTo>
                  <a:lnTo>
                    <a:pt x="68" y="68"/>
                  </a:lnTo>
                  <a:lnTo>
                    <a:pt x="70" y="68"/>
                  </a:lnTo>
                  <a:lnTo>
                    <a:pt x="70" y="66"/>
                  </a:lnTo>
                  <a:lnTo>
                    <a:pt x="70" y="66"/>
                  </a:lnTo>
                  <a:lnTo>
                    <a:pt x="70" y="62"/>
                  </a:lnTo>
                  <a:lnTo>
                    <a:pt x="74" y="60"/>
                  </a:lnTo>
                  <a:lnTo>
                    <a:pt x="80" y="56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4"/>
                  </a:lnTo>
                  <a:lnTo>
                    <a:pt x="94" y="10"/>
                  </a:lnTo>
                  <a:lnTo>
                    <a:pt x="94" y="10"/>
                  </a:lnTo>
                  <a:lnTo>
                    <a:pt x="86" y="6"/>
                  </a:lnTo>
                  <a:lnTo>
                    <a:pt x="80" y="2"/>
                  </a:lnTo>
                  <a:lnTo>
                    <a:pt x="70" y="0"/>
                  </a:lnTo>
                  <a:lnTo>
                    <a:pt x="46" y="2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15" name="Freeform 6099"/>
            <p:cNvSpPr>
              <a:spLocks/>
            </p:cNvSpPr>
            <p:nvPr/>
          </p:nvSpPr>
          <p:spPr bwMode="auto">
            <a:xfrm>
              <a:off x="5928130" y="1275071"/>
              <a:ext cx="37326" cy="7858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6" y="2"/>
                </a:cxn>
                <a:cxn ang="0">
                  <a:pos x="68" y="0"/>
                </a:cxn>
                <a:cxn ang="0">
                  <a:pos x="56" y="0"/>
                </a:cxn>
                <a:cxn ang="0">
                  <a:pos x="30" y="2"/>
                </a:cxn>
                <a:cxn ang="0">
                  <a:pos x="16" y="6"/>
                </a:cxn>
                <a:cxn ang="0">
                  <a:pos x="6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8" y="16"/>
                </a:cxn>
                <a:cxn ang="0">
                  <a:pos x="20" y="16"/>
                </a:cxn>
                <a:cxn ang="0">
                  <a:pos x="48" y="14"/>
                </a:cxn>
                <a:cxn ang="0">
                  <a:pos x="70" y="8"/>
                </a:cxn>
                <a:cxn ang="0">
                  <a:pos x="76" y="4"/>
                </a:cxn>
                <a:cxn ang="0">
                  <a:pos x="76" y="2"/>
                </a:cxn>
                <a:cxn ang="0">
                  <a:pos x="76" y="2"/>
                </a:cxn>
                <a:cxn ang="0">
                  <a:pos x="76" y="2"/>
                </a:cxn>
              </a:cxnLst>
              <a:rect l="0" t="0" r="r" b="b"/>
              <a:pathLst>
                <a:path w="76" h="16">
                  <a:moveTo>
                    <a:pt x="76" y="2"/>
                  </a:moveTo>
                  <a:lnTo>
                    <a:pt x="76" y="2"/>
                  </a:lnTo>
                  <a:lnTo>
                    <a:pt x="68" y="0"/>
                  </a:lnTo>
                  <a:lnTo>
                    <a:pt x="56" y="0"/>
                  </a:lnTo>
                  <a:lnTo>
                    <a:pt x="30" y="2"/>
                  </a:lnTo>
                  <a:lnTo>
                    <a:pt x="16" y="6"/>
                  </a:lnTo>
                  <a:lnTo>
                    <a:pt x="6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16"/>
                  </a:lnTo>
                  <a:lnTo>
                    <a:pt x="20" y="16"/>
                  </a:lnTo>
                  <a:lnTo>
                    <a:pt x="48" y="14"/>
                  </a:lnTo>
                  <a:lnTo>
                    <a:pt x="70" y="8"/>
                  </a:lnTo>
                  <a:lnTo>
                    <a:pt x="76" y="4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16" name="Freeform 6100"/>
            <p:cNvSpPr>
              <a:spLocks/>
            </p:cNvSpPr>
            <p:nvPr/>
          </p:nvSpPr>
          <p:spPr bwMode="auto">
            <a:xfrm>
              <a:off x="5920272" y="1307484"/>
              <a:ext cx="23574" cy="15716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26" y="32"/>
                </a:cxn>
                <a:cxn ang="0">
                  <a:pos x="34" y="30"/>
                </a:cxn>
                <a:cxn ang="0">
                  <a:pos x="42" y="28"/>
                </a:cxn>
                <a:cxn ang="0">
                  <a:pos x="46" y="22"/>
                </a:cxn>
                <a:cxn ang="0">
                  <a:pos x="48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4" y="12"/>
                </a:cxn>
                <a:cxn ang="0">
                  <a:pos x="38" y="6"/>
                </a:cxn>
                <a:cxn ang="0">
                  <a:pos x="30" y="2"/>
                </a:cxn>
                <a:cxn ang="0">
                  <a:pos x="22" y="0"/>
                </a:cxn>
                <a:cxn ang="0">
                  <a:pos x="14" y="0"/>
                </a:cxn>
                <a:cxn ang="0">
                  <a:pos x="6" y="2"/>
                </a:cxn>
                <a:cxn ang="0">
                  <a:pos x="2" y="8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48" h="32">
                  <a:moveTo>
                    <a:pt x="0" y="20"/>
                  </a:moveTo>
                  <a:lnTo>
                    <a:pt x="0" y="20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26" y="32"/>
                  </a:lnTo>
                  <a:lnTo>
                    <a:pt x="34" y="30"/>
                  </a:lnTo>
                  <a:lnTo>
                    <a:pt x="42" y="28"/>
                  </a:lnTo>
                  <a:lnTo>
                    <a:pt x="46" y="22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4" y="12"/>
                  </a:lnTo>
                  <a:lnTo>
                    <a:pt x="38" y="6"/>
                  </a:lnTo>
                  <a:lnTo>
                    <a:pt x="30" y="2"/>
                  </a:lnTo>
                  <a:lnTo>
                    <a:pt x="22" y="0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8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17" name="Freeform 6101"/>
            <p:cNvSpPr>
              <a:spLocks/>
            </p:cNvSpPr>
            <p:nvPr/>
          </p:nvSpPr>
          <p:spPr bwMode="auto">
            <a:xfrm>
              <a:off x="5924201" y="1257391"/>
              <a:ext cx="34379" cy="16698"/>
            </a:xfrm>
            <a:custGeom>
              <a:avLst/>
              <a:gdLst/>
              <a:ahLst/>
              <a:cxnLst>
                <a:cxn ang="0">
                  <a:pos x="62" y="18"/>
                </a:cxn>
                <a:cxn ang="0">
                  <a:pos x="62" y="18"/>
                </a:cxn>
                <a:cxn ang="0">
                  <a:pos x="52" y="16"/>
                </a:cxn>
                <a:cxn ang="0">
                  <a:pos x="44" y="14"/>
                </a:cxn>
                <a:cxn ang="0">
                  <a:pos x="34" y="6"/>
                </a:cxn>
                <a:cxn ang="0">
                  <a:pos x="30" y="2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2" y="18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12" y="30"/>
                </a:cxn>
                <a:cxn ang="0">
                  <a:pos x="16" y="32"/>
                </a:cxn>
                <a:cxn ang="0">
                  <a:pos x="26" y="34"/>
                </a:cxn>
                <a:cxn ang="0">
                  <a:pos x="40" y="32"/>
                </a:cxn>
                <a:cxn ang="0">
                  <a:pos x="52" y="30"/>
                </a:cxn>
                <a:cxn ang="0">
                  <a:pos x="62" y="28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0"/>
                </a:cxn>
                <a:cxn ang="0">
                  <a:pos x="62" y="18"/>
                </a:cxn>
                <a:cxn ang="0">
                  <a:pos x="62" y="18"/>
                </a:cxn>
              </a:cxnLst>
              <a:rect l="0" t="0" r="r" b="b"/>
              <a:pathLst>
                <a:path w="70" h="34">
                  <a:moveTo>
                    <a:pt x="62" y="18"/>
                  </a:moveTo>
                  <a:lnTo>
                    <a:pt x="62" y="18"/>
                  </a:lnTo>
                  <a:lnTo>
                    <a:pt x="52" y="16"/>
                  </a:lnTo>
                  <a:lnTo>
                    <a:pt x="44" y="14"/>
                  </a:lnTo>
                  <a:lnTo>
                    <a:pt x="34" y="6"/>
                  </a:lnTo>
                  <a:lnTo>
                    <a:pt x="30" y="2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1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12" y="30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40" y="32"/>
                  </a:lnTo>
                  <a:lnTo>
                    <a:pt x="52" y="30"/>
                  </a:lnTo>
                  <a:lnTo>
                    <a:pt x="62" y="28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0"/>
                  </a:lnTo>
                  <a:lnTo>
                    <a:pt x="62" y="18"/>
                  </a:lnTo>
                  <a:lnTo>
                    <a:pt x="62" y="1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18" name="Freeform 6102"/>
            <p:cNvSpPr>
              <a:spLocks/>
            </p:cNvSpPr>
            <p:nvPr/>
          </p:nvSpPr>
          <p:spPr bwMode="auto">
            <a:xfrm>
              <a:off x="6074486" y="1244622"/>
              <a:ext cx="347717" cy="100187"/>
            </a:xfrm>
            <a:custGeom>
              <a:avLst/>
              <a:gdLst/>
              <a:ahLst/>
              <a:cxnLst>
                <a:cxn ang="0">
                  <a:pos x="342" y="198"/>
                </a:cxn>
                <a:cxn ang="0">
                  <a:pos x="406" y="202"/>
                </a:cxn>
                <a:cxn ang="0">
                  <a:pos x="530" y="198"/>
                </a:cxn>
                <a:cxn ang="0">
                  <a:pos x="560" y="176"/>
                </a:cxn>
                <a:cxn ang="0">
                  <a:pos x="566" y="188"/>
                </a:cxn>
                <a:cxn ang="0">
                  <a:pos x="624" y="200"/>
                </a:cxn>
                <a:cxn ang="0">
                  <a:pos x="680" y="190"/>
                </a:cxn>
                <a:cxn ang="0">
                  <a:pos x="688" y="174"/>
                </a:cxn>
                <a:cxn ang="0">
                  <a:pos x="708" y="168"/>
                </a:cxn>
                <a:cxn ang="0">
                  <a:pos x="694" y="158"/>
                </a:cxn>
                <a:cxn ang="0">
                  <a:pos x="700" y="144"/>
                </a:cxn>
                <a:cxn ang="0">
                  <a:pos x="700" y="126"/>
                </a:cxn>
                <a:cxn ang="0">
                  <a:pos x="672" y="110"/>
                </a:cxn>
                <a:cxn ang="0">
                  <a:pos x="642" y="104"/>
                </a:cxn>
                <a:cxn ang="0">
                  <a:pos x="600" y="96"/>
                </a:cxn>
                <a:cxn ang="0">
                  <a:pos x="480" y="110"/>
                </a:cxn>
                <a:cxn ang="0">
                  <a:pos x="442" y="126"/>
                </a:cxn>
                <a:cxn ang="0">
                  <a:pos x="416" y="122"/>
                </a:cxn>
                <a:cxn ang="0">
                  <a:pos x="374" y="120"/>
                </a:cxn>
                <a:cxn ang="0">
                  <a:pos x="346" y="114"/>
                </a:cxn>
                <a:cxn ang="0">
                  <a:pos x="330" y="110"/>
                </a:cxn>
                <a:cxn ang="0">
                  <a:pos x="324" y="124"/>
                </a:cxn>
                <a:cxn ang="0">
                  <a:pos x="310" y="116"/>
                </a:cxn>
                <a:cxn ang="0">
                  <a:pos x="310" y="102"/>
                </a:cxn>
                <a:cxn ang="0">
                  <a:pos x="294" y="84"/>
                </a:cxn>
                <a:cxn ang="0">
                  <a:pos x="268" y="84"/>
                </a:cxn>
                <a:cxn ang="0">
                  <a:pos x="262" y="76"/>
                </a:cxn>
                <a:cxn ang="0">
                  <a:pos x="308" y="74"/>
                </a:cxn>
                <a:cxn ang="0">
                  <a:pos x="316" y="66"/>
                </a:cxn>
                <a:cxn ang="0">
                  <a:pos x="278" y="52"/>
                </a:cxn>
                <a:cxn ang="0">
                  <a:pos x="240" y="34"/>
                </a:cxn>
                <a:cxn ang="0">
                  <a:pos x="182" y="36"/>
                </a:cxn>
                <a:cxn ang="0">
                  <a:pos x="154" y="30"/>
                </a:cxn>
                <a:cxn ang="0">
                  <a:pos x="124" y="10"/>
                </a:cxn>
                <a:cxn ang="0">
                  <a:pos x="78" y="6"/>
                </a:cxn>
                <a:cxn ang="0">
                  <a:pos x="10" y="0"/>
                </a:cxn>
                <a:cxn ang="0">
                  <a:pos x="2" y="12"/>
                </a:cxn>
                <a:cxn ang="0">
                  <a:pos x="18" y="32"/>
                </a:cxn>
                <a:cxn ang="0">
                  <a:pos x="58" y="52"/>
                </a:cxn>
                <a:cxn ang="0">
                  <a:pos x="66" y="66"/>
                </a:cxn>
                <a:cxn ang="0">
                  <a:pos x="112" y="66"/>
                </a:cxn>
                <a:cxn ang="0">
                  <a:pos x="160" y="60"/>
                </a:cxn>
                <a:cxn ang="0">
                  <a:pos x="186" y="84"/>
                </a:cxn>
                <a:cxn ang="0">
                  <a:pos x="202" y="98"/>
                </a:cxn>
                <a:cxn ang="0">
                  <a:pos x="194" y="120"/>
                </a:cxn>
                <a:cxn ang="0">
                  <a:pos x="186" y="142"/>
                </a:cxn>
                <a:cxn ang="0">
                  <a:pos x="198" y="154"/>
                </a:cxn>
                <a:cxn ang="0">
                  <a:pos x="206" y="182"/>
                </a:cxn>
                <a:cxn ang="0">
                  <a:pos x="232" y="190"/>
                </a:cxn>
                <a:cxn ang="0">
                  <a:pos x="250" y="186"/>
                </a:cxn>
                <a:cxn ang="0">
                  <a:pos x="282" y="198"/>
                </a:cxn>
                <a:cxn ang="0">
                  <a:pos x="326" y="188"/>
                </a:cxn>
                <a:cxn ang="0">
                  <a:pos x="342" y="188"/>
                </a:cxn>
              </a:cxnLst>
              <a:rect l="0" t="0" r="r" b="b"/>
              <a:pathLst>
                <a:path w="708" h="204">
                  <a:moveTo>
                    <a:pt x="342" y="188"/>
                  </a:moveTo>
                  <a:lnTo>
                    <a:pt x="342" y="188"/>
                  </a:lnTo>
                  <a:lnTo>
                    <a:pt x="342" y="196"/>
                  </a:lnTo>
                  <a:lnTo>
                    <a:pt x="342" y="198"/>
                  </a:lnTo>
                  <a:lnTo>
                    <a:pt x="344" y="200"/>
                  </a:lnTo>
                  <a:lnTo>
                    <a:pt x="352" y="202"/>
                  </a:lnTo>
                  <a:lnTo>
                    <a:pt x="364" y="204"/>
                  </a:lnTo>
                  <a:lnTo>
                    <a:pt x="406" y="202"/>
                  </a:lnTo>
                  <a:lnTo>
                    <a:pt x="472" y="202"/>
                  </a:lnTo>
                  <a:lnTo>
                    <a:pt x="472" y="202"/>
                  </a:lnTo>
                  <a:lnTo>
                    <a:pt x="506" y="202"/>
                  </a:lnTo>
                  <a:lnTo>
                    <a:pt x="530" y="198"/>
                  </a:lnTo>
                  <a:lnTo>
                    <a:pt x="546" y="192"/>
                  </a:lnTo>
                  <a:lnTo>
                    <a:pt x="554" y="186"/>
                  </a:lnTo>
                  <a:lnTo>
                    <a:pt x="558" y="180"/>
                  </a:lnTo>
                  <a:lnTo>
                    <a:pt x="560" y="176"/>
                  </a:lnTo>
                  <a:lnTo>
                    <a:pt x="562" y="178"/>
                  </a:lnTo>
                  <a:lnTo>
                    <a:pt x="562" y="184"/>
                  </a:lnTo>
                  <a:lnTo>
                    <a:pt x="562" y="184"/>
                  </a:lnTo>
                  <a:lnTo>
                    <a:pt x="566" y="188"/>
                  </a:lnTo>
                  <a:lnTo>
                    <a:pt x="570" y="190"/>
                  </a:lnTo>
                  <a:lnTo>
                    <a:pt x="584" y="196"/>
                  </a:lnTo>
                  <a:lnTo>
                    <a:pt x="604" y="200"/>
                  </a:lnTo>
                  <a:lnTo>
                    <a:pt x="624" y="200"/>
                  </a:lnTo>
                  <a:lnTo>
                    <a:pt x="646" y="200"/>
                  </a:lnTo>
                  <a:lnTo>
                    <a:pt x="664" y="198"/>
                  </a:lnTo>
                  <a:lnTo>
                    <a:pt x="676" y="192"/>
                  </a:lnTo>
                  <a:lnTo>
                    <a:pt x="680" y="190"/>
                  </a:lnTo>
                  <a:lnTo>
                    <a:pt x="682" y="186"/>
                  </a:lnTo>
                  <a:lnTo>
                    <a:pt x="682" y="186"/>
                  </a:lnTo>
                  <a:lnTo>
                    <a:pt x="684" y="178"/>
                  </a:lnTo>
                  <a:lnTo>
                    <a:pt x="688" y="174"/>
                  </a:lnTo>
                  <a:lnTo>
                    <a:pt x="694" y="172"/>
                  </a:lnTo>
                  <a:lnTo>
                    <a:pt x="700" y="170"/>
                  </a:lnTo>
                  <a:lnTo>
                    <a:pt x="706" y="168"/>
                  </a:lnTo>
                  <a:lnTo>
                    <a:pt x="708" y="168"/>
                  </a:lnTo>
                  <a:lnTo>
                    <a:pt x="708" y="166"/>
                  </a:lnTo>
                  <a:lnTo>
                    <a:pt x="700" y="162"/>
                  </a:lnTo>
                  <a:lnTo>
                    <a:pt x="700" y="162"/>
                  </a:lnTo>
                  <a:lnTo>
                    <a:pt x="694" y="158"/>
                  </a:lnTo>
                  <a:lnTo>
                    <a:pt x="690" y="154"/>
                  </a:lnTo>
                  <a:lnTo>
                    <a:pt x="692" y="152"/>
                  </a:lnTo>
                  <a:lnTo>
                    <a:pt x="696" y="148"/>
                  </a:lnTo>
                  <a:lnTo>
                    <a:pt x="700" y="144"/>
                  </a:lnTo>
                  <a:lnTo>
                    <a:pt x="702" y="140"/>
                  </a:lnTo>
                  <a:lnTo>
                    <a:pt x="704" y="134"/>
                  </a:lnTo>
                  <a:lnTo>
                    <a:pt x="700" y="126"/>
                  </a:lnTo>
                  <a:lnTo>
                    <a:pt x="700" y="126"/>
                  </a:lnTo>
                  <a:lnTo>
                    <a:pt x="694" y="118"/>
                  </a:lnTo>
                  <a:lnTo>
                    <a:pt x="688" y="114"/>
                  </a:lnTo>
                  <a:lnTo>
                    <a:pt x="680" y="112"/>
                  </a:lnTo>
                  <a:lnTo>
                    <a:pt x="672" y="110"/>
                  </a:lnTo>
                  <a:lnTo>
                    <a:pt x="654" y="110"/>
                  </a:lnTo>
                  <a:lnTo>
                    <a:pt x="648" y="108"/>
                  </a:lnTo>
                  <a:lnTo>
                    <a:pt x="642" y="104"/>
                  </a:lnTo>
                  <a:lnTo>
                    <a:pt x="642" y="104"/>
                  </a:lnTo>
                  <a:lnTo>
                    <a:pt x="636" y="98"/>
                  </a:lnTo>
                  <a:lnTo>
                    <a:pt x="626" y="96"/>
                  </a:lnTo>
                  <a:lnTo>
                    <a:pt x="614" y="94"/>
                  </a:lnTo>
                  <a:lnTo>
                    <a:pt x="600" y="96"/>
                  </a:lnTo>
                  <a:lnTo>
                    <a:pt x="560" y="98"/>
                  </a:lnTo>
                  <a:lnTo>
                    <a:pt x="506" y="106"/>
                  </a:lnTo>
                  <a:lnTo>
                    <a:pt x="506" y="106"/>
                  </a:lnTo>
                  <a:lnTo>
                    <a:pt x="480" y="110"/>
                  </a:lnTo>
                  <a:lnTo>
                    <a:pt x="464" y="114"/>
                  </a:lnTo>
                  <a:lnTo>
                    <a:pt x="454" y="120"/>
                  </a:lnTo>
                  <a:lnTo>
                    <a:pt x="446" y="124"/>
                  </a:lnTo>
                  <a:lnTo>
                    <a:pt x="442" y="126"/>
                  </a:lnTo>
                  <a:lnTo>
                    <a:pt x="438" y="128"/>
                  </a:lnTo>
                  <a:lnTo>
                    <a:pt x="430" y="126"/>
                  </a:lnTo>
                  <a:lnTo>
                    <a:pt x="416" y="122"/>
                  </a:lnTo>
                  <a:lnTo>
                    <a:pt x="416" y="122"/>
                  </a:lnTo>
                  <a:lnTo>
                    <a:pt x="402" y="118"/>
                  </a:lnTo>
                  <a:lnTo>
                    <a:pt x="390" y="118"/>
                  </a:lnTo>
                  <a:lnTo>
                    <a:pt x="382" y="118"/>
                  </a:lnTo>
                  <a:lnTo>
                    <a:pt x="374" y="120"/>
                  </a:lnTo>
                  <a:lnTo>
                    <a:pt x="368" y="122"/>
                  </a:lnTo>
                  <a:lnTo>
                    <a:pt x="362" y="122"/>
                  </a:lnTo>
                  <a:lnTo>
                    <a:pt x="354" y="120"/>
                  </a:lnTo>
                  <a:lnTo>
                    <a:pt x="346" y="114"/>
                  </a:lnTo>
                  <a:lnTo>
                    <a:pt x="346" y="114"/>
                  </a:lnTo>
                  <a:lnTo>
                    <a:pt x="338" y="110"/>
                  </a:lnTo>
                  <a:lnTo>
                    <a:pt x="332" y="108"/>
                  </a:lnTo>
                  <a:lnTo>
                    <a:pt x="330" y="110"/>
                  </a:lnTo>
                  <a:lnTo>
                    <a:pt x="328" y="114"/>
                  </a:lnTo>
                  <a:lnTo>
                    <a:pt x="328" y="118"/>
                  </a:lnTo>
                  <a:lnTo>
                    <a:pt x="326" y="122"/>
                  </a:lnTo>
                  <a:lnTo>
                    <a:pt x="324" y="124"/>
                  </a:lnTo>
                  <a:lnTo>
                    <a:pt x="318" y="122"/>
                  </a:lnTo>
                  <a:lnTo>
                    <a:pt x="318" y="122"/>
                  </a:lnTo>
                  <a:lnTo>
                    <a:pt x="312" y="118"/>
                  </a:lnTo>
                  <a:lnTo>
                    <a:pt x="310" y="116"/>
                  </a:lnTo>
                  <a:lnTo>
                    <a:pt x="310" y="112"/>
                  </a:lnTo>
                  <a:lnTo>
                    <a:pt x="310" y="110"/>
                  </a:lnTo>
                  <a:lnTo>
                    <a:pt x="312" y="106"/>
                  </a:lnTo>
                  <a:lnTo>
                    <a:pt x="310" y="102"/>
                  </a:lnTo>
                  <a:lnTo>
                    <a:pt x="308" y="96"/>
                  </a:lnTo>
                  <a:lnTo>
                    <a:pt x="300" y="90"/>
                  </a:lnTo>
                  <a:lnTo>
                    <a:pt x="300" y="90"/>
                  </a:lnTo>
                  <a:lnTo>
                    <a:pt x="294" y="84"/>
                  </a:lnTo>
                  <a:lnTo>
                    <a:pt x="286" y="82"/>
                  </a:lnTo>
                  <a:lnTo>
                    <a:pt x="280" y="82"/>
                  </a:lnTo>
                  <a:lnTo>
                    <a:pt x="276" y="82"/>
                  </a:lnTo>
                  <a:lnTo>
                    <a:pt x="268" y="84"/>
                  </a:lnTo>
                  <a:lnTo>
                    <a:pt x="266" y="82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2" y="76"/>
                  </a:lnTo>
                  <a:lnTo>
                    <a:pt x="264" y="74"/>
                  </a:lnTo>
                  <a:lnTo>
                    <a:pt x="270" y="72"/>
                  </a:lnTo>
                  <a:lnTo>
                    <a:pt x="290" y="72"/>
                  </a:lnTo>
                  <a:lnTo>
                    <a:pt x="308" y="74"/>
                  </a:lnTo>
                  <a:lnTo>
                    <a:pt x="314" y="72"/>
                  </a:lnTo>
                  <a:lnTo>
                    <a:pt x="316" y="70"/>
                  </a:lnTo>
                  <a:lnTo>
                    <a:pt x="316" y="66"/>
                  </a:lnTo>
                  <a:lnTo>
                    <a:pt x="316" y="66"/>
                  </a:lnTo>
                  <a:lnTo>
                    <a:pt x="314" y="62"/>
                  </a:lnTo>
                  <a:lnTo>
                    <a:pt x="308" y="58"/>
                  </a:lnTo>
                  <a:lnTo>
                    <a:pt x="296" y="56"/>
                  </a:lnTo>
                  <a:lnTo>
                    <a:pt x="278" y="52"/>
                  </a:lnTo>
                  <a:lnTo>
                    <a:pt x="268" y="48"/>
                  </a:lnTo>
                  <a:lnTo>
                    <a:pt x="258" y="44"/>
                  </a:lnTo>
                  <a:lnTo>
                    <a:pt x="258" y="44"/>
                  </a:lnTo>
                  <a:lnTo>
                    <a:pt x="240" y="34"/>
                  </a:lnTo>
                  <a:lnTo>
                    <a:pt x="232" y="32"/>
                  </a:lnTo>
                  <a:lnTo>
                    <a:pt x="224" y="30"/>
                  </a:lnTo>
                  <a:lnTo>
                    <a:pt x="204" y="32"/>
                  </a:lnTo>
                  <a:lnTo>
                    <a:pt x="182" y="36"/>
                  </a:lnTo>
                  <a:lnTo>
                    <a:pt x="182" y="36"/>
                  </a:lnTo>
                  <a:lnTo>
                    <a:pt x="170" y="36"/>
                  </a:lnTo>
                  <a:lnTo>
                    <a:pt x="162" y="34"/>
                  </a:lnTo>
                  <a:lnTo>
                    <a:pt x="154" y="30"/>
                  </a:lnTo>
                  <a:lnTo>
                    <a:pt x="148" y="24"/>
                  </a:lnTo>
                  <a:lnTo>
                    <a:pt x="136" y="14"/>
                  </a:lnTo>
                  <a:lnTo>
                    <a:pt x="130" y="10"/>
                  </a:lnTo>
                  <a:lnTo>
                    <a:pt x="124" y="10"/>
                  </a:lnTo>
                  <a:lnTo>
                    <a:pt x="124" y="10"/>
                  </a:lnTo>
                  <a:lnTo>
                    <a:pt x="114" y="10"/>
                  </a:lnTo>
                  <a:lnTo>
                    <a:pt x="104" y="10"/>
                  </a:lnTo>
                  <a:lnTo>
                    <a:pt x="78" y="6"/>
                  </a:lnTo>
                  <a:lnTo>
                    <a:pt x="4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8"/>
                  </a:lnTo>
                  <a:lnTo>
                    <a:pt x="10" y="2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26" y="38"/>
                  </a:lnTo>
                  <a:lnTo>
                    <a:pt x="36" y="42"/>
                  </a:lnTo>
                  <a:lnTo>
                    <a:pt x="50" y="48"/>
                  </a:lnTo>
                  <a:lnTo>
                    <a:pt x="58" y="52"/>
                  </a:lnTo>
                  <a:lnTo>
                    <a:pt x="62" y="56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66" y="66"/>
                  </a:lnTo>
                  <a:lnTo>
                    <a:pt x="70" y="68"/>
                  </a:lnTo>
                  <a:lnTo>
                    <a:pt x="78" y="70"/>
                  </a:lnTo>
                  <a:lnTo>
                    <a:pt x="88" y="70"/>
                  </a:lnTo>
                  <a:lnTo>
                    <a:pt x="112" y="66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50" y="60"/>
                  </a:lnTo>
                  <a:lnTo>
                    <a:pt x="160" y="60"/>
                  </a:lnTo>
                  <a:lnTo>
                    <a:pt x="166" y="62"/>
                  </a:lnTo>
                  <a:lnTo>
                    <a:pt x="170" y="66"/>
                  </a:lnTo>
                  <a:lnTo>
                    <a:pt x="180" y="78"/>
                  </a:lnTo>
                  <a:lnTo>
                    <a:pt x="186" y="84"/>
                  </a:lnTo>
                  <a:lnTo>
                    <a:pt x="194" y="90"/>
                  </a:lnTo>
                  <a:lnTo>
                    <a:pt x="194" y="90"/>
                  </a:lnTo>
                  <a:lnTo>
                    <a:pt x="198" y="94"/>
                  </a:lnTo>
                  <a:lnTo>
                    <a:pt x="202" y="98"/>
                  </a:lnTo>
                  <a:lnTo>
                    <a:pt x="202" y="102"/>
                  </a:lnTo>
                  <a:lnTo>
                    <a:pt x="202" y="106"/>
                  </a:lnTo>
                  <a:lnTo>
                    <a:pt x="200" y="114"/>
                  </a:lnTo>
                  <a:lnTo>
                    <a:pt x="194" y="120"/>
                  </a:lnTo>
                  <a:lnTo>
                    <a:pt x="190" y="128"/>
                  </a:lnTo>
                  <a:lnTo>
                    <a:pt x="186" y="134"/>
                  </a:lnTo>
                  <a:lnTo>
                    <a:pt x="184" y="140"/>
                  </a:lnTo>
                  <a:lnTo>
                    <a:pt x="186" y="142"/>
                  </a:lnTo>
                  <a:lnTo>
                    <a:pt x="190" y="144"/>
                  </a:lnTo>
                  <a:lnTo>
                    <a:pt x="190" y="144"/>
                  </a:lnTo>
                  <a:lnTo>
                    <a:pt x="196" y="150"/>
                  </a:lnTo>
                  <a:lnTo>
                    <a:pt x="198" y="154"/>
                  </a:lnTo>
                  <a:lnTo>
                    <a:pt x="200" y="164"/>
                  </a:lnTo>
                  <a:lnTo>
                    <a:pt x="200" y="170"/>
                  </a:lnTo>
                  <a:lnTo>
                    <a:pt x="202" y="176"/>
                  </a:lnTo>
                  <a:lnTo>
                    <a:pt x="206" y="182"/>
                  </a:lnTo>
                  <a:lnTo>
                    <a:pt x="216" y="186"/>
                  </a:lnTo>
                  <a:lnTo>
                    <a:pt x="216" y="186"/>
                  </a:lnTo>
                  <a:lnTo>
                    <a:pt x="224" y="190"/>
                  </a:lnTo>
                  <a:lnTo>
                    <a:pt x="232" y="190"/>
                  </a:lnTo>
                  <a:lnTo>
                    <a:pt x="236" y="190"/>
                  </a:lnTo>
                  <a:lnTo>
                    <a:pt x="240" y="188"/>
                  </a:lnTo>
                  <a:lnTo>
                    <a:pt x="244" y="186"/>
                  </a:lnTo>
                  <a:lnTo>
                    <a:pt x="250" y="186"/>
                  </a:lnTo>
                  <a:lnTo>
                    <a:pt x="260" y="188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82" y="198"/>
                  </a:lnTo>
                  <a:lnTo>
                    <a:pt x="290" y="198"/>
                  </a:lnTo>
                  <a:lnTo>
                    <a:pt x="304" y="198"/>
                  </a:lnTo>
                  <a:lnTo>
                    <a:pt x="316" y="194"/>
                  </a:lnTo>
                  <a:lnTo>
                    <a:pt x="326" y="188"/>
                  </a:lnTo>
                  <a:lnTo>
                    <a:pt x="340" y="180"/>
                  </a:lnTo>
                  <a:lnTo>
                    <a:pt x="342" y="180"/>
                  </a:lnTo>
                  <a:lnTo>
                    <a:pt x="342" y="180"/>
                  </a:lnTo>
                  <a:lnTo>
                    <a:pt x="342" y="188"/>
                  </a:lnTo>
                  <a:lnTo>
                    <a:pt x="342" y="1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19" name="Freeform 6103"/>
            <p:cNvSpPr>
              <a:spLocks/>
            </p:cNvSpPr>
            <p:nvPr/>
          </p:nvSpPr>
          <p:spPr bwMode="auto">
            <a:xfrm>
              <a:off x="6085291" y="1299626"/>
              <a:ext cx="62864" cy="38307"/>
            </a:xfrm>
            <a:custGeom>
              <a:avLst/>
              <a:gdLst/>
              <a:ahLst/>
              <a:cxnLst>
                <a:cxn ang="0">
                  <a:pos x="94" y="78"/>
                </a:cxn>
                <a:cxn ang="0">
                  <a:pos x="94" y="78"/>
                </a:cxn>
                <a:cxn ang="0">
                  <a:pos x="110" y="76"/>
                </a:cxn>
                <a:cxn ang="0">
                  <a:pos x="120" y="72"/>
                </a:cxn>
                <a:cxn ang="0">
                  <a:pos x="126" y="66"/>
                </a:cxn>
                <a:cxn ang="0">
                  <a:pos x="128" y="58"/>
                </a:cxn>
                <a:cxn ang="0">
                  <a:pos x="126" y="48"/>
                </a:cxn>
                <a:cxn ang="0">
                  <a:pos x="120" y="38"/>
                </a:cxn>
                <a:cxn ang="0">
                  <a:pos x="114" y="28"/>
                </a:cxn>
                <a:cxn ang="0">
                  <a:pos x="104" y="16"/>
                </a:cxn>
                <a:cxn ang="0">
                  <a:pos x="104" y="16"/>
                </a:cxn>
                <a:cxn ang="0">
                  <a:pos x="92" y="8"/>
                </a:cxn>
                <a:cxn ang="0">
                  <a:pos x="80" y="2"/>
                </a:cxn>
                <a:cxn ang="0">
                  <a:pos x="68" y="0"/>
                </a:cxn>
                <a:cxn ang="0">
                  <a:pos x="58" y="0"/>
                </a:cxn>
                <a:cxn ang="0">
                  <a:pos x="46" y="2"/>
                </a:cxn>
                <a:cxn ang="0">
                  <a:pos x="34" y="8"/>
                </a:cxn>
                <a:cxn ang="0">
                  <a:pos x="24" y="1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6" y="36"/>
                </a:cxn>
                <a:cxn ang="0">
                  <a:pos x="2" y="42"/>
                </a:cxn>
                <a:cxn ang="0">
                  <a:pos x="0" y="48"/>
                </a:cxn>
                <a:cxn ang="0">
                  <a:pos x="0" y="52"/>
                </a:cxn>
                <a:cxn ang="0">
                  <a:pos x="4" y="56"/>
                </a:cxn>
                <a:cxn ang="0">
                  <a:pos x="10" y="58"/>
                </a:cxn>
                <a:cxn ang="0">
                  <a:pos x="22" y="60"/>
                </a:cxn>
                <a:cxn ang="0">
                  <a:pos x="22" y="60"/>
                </a:cxn>
                <a:cxn ang="0">
                  <a:pos x="32" y="62"/>
                </a:cxn>
                <a:cxn ang="0">
                  <a:pos x="40" y="64"/>
                </a:cxn>
                <a:cxn ang="0">
                  <a:pos x="54" y="70"/>
                </a:cxn>
                <a:cxn ang="0">
                  <a:pos x="68" y="76"/>
                </a:cxn>
                <a:cxn ang="0">
                  <a:pos x="80" y="76"/>
                </a:cxn>
                <a:cxn ang="0">
                  <a:pos x="94" y="78"/>
                </a:cxn>
                <a:cxn ang="0">
                  <a:pos x="94" y="78"/>
                </a:cxn>
              </a:cxnLst>
              <a:rect l="0" t="0" r="r" b="b"/>
              <a:pathLst>
                <a:path w="128" h="78">
                  <a:moveTo>
                    <a:pt x="94" y="78"/>
                  </a:moveTo>
                  <a:lnTo>
                    <a:pt x="94" y="78"/>
                  </a:lnTo>
                  <a:lnTo>
                    <a:pt x="110" y="76"/>
                  </a:lnTo>
                  <a:lnTo>
                    <a:pt x="120" y="72"/>
                  </a:lnTo>
                  <a:lnTo>
                    <a:pt x="126" y="66"/>
                  </a:lnTo>
                  <a:lnTo>
                    <a:pt x="128" y="58"/>
                  </a:lnTo>
                  <a:lnTo>
                    <a:pt x="126" y="48"/>
                  </a:lnTo>
                  <a:lnTo>
                    <a:pt x="120" y="38"/>
                  </a:lnTo>
                  <a:lnTo>
                    <a:pt x="114" y="28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92" y="8"/>
                  </a:lnTo>
                  <a:lnTo>
                    <a:pt x="80" y="2"/>
                  </a:lnTo>
                  <a:lnTo>
                    <a:pt x="68" y="0"/>
                  </a:lnTo>
                  <a:lnTo>
                    <a:pt x="58" y="0"/>
                  </a:lnTo>
                  <a:lnTo>
                    <a:pt x="46" y="2"/>
                  </a:lnTo>
                  <a:lnTo>
                    <a:pt x="34" y="8"/>
                  </a:lnTo>
                  <a:lnTo>
                    <a:pt x="24" y="1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6" y="36"/>
                  </a:lnTo>
                  <a:lnTo>
                    <a:pt x="2" y="42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4" y="56"/>
                  </a:lnTo>
                  <a:lnTo>
                    <a:pt x="10" y="58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32" y="62"/>
                  </a:lnTo>
                  <a:lnTo>
                    <a:pt x="40" y="64"/>
                  </a:lnTo>
                  <a:lnTo>
                    <a:pt x="54" y="70"/>
                  </a:lnTo>
                  <a:lnTo>
                    <a:pt x="68" y="76"/>
                  </a:lnTo>
                  <a:lnTo>
                    <a:pt x="80" y="76"/>
                  </a:lnTo>
                  <a:lnTo>
                    <a:pt x="94" y="78"/>
                  </a:lnTo>
                  <a:lnTo>
                    <a:pt x="94" y="7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20" name="Freeform 6104"/>
            <p:cNvSpPr>
              <a:spLocks/>
            </p:cNvSpPr>
            <p:nvPr/>
          </p:nvSpPr>
          <p:spPr bwMode="auto">
            <a:xfrm>
              <a:off x="6088237" y="1215155"/>
              <a:ext cx="61882" cy="14733"/>
            </a:xfrm>
            <a:custGeom>
              <a:avLst/>
              <a:gdLst/>
              <a:ahLst/>
              <a:cxnLst>
                <a:cxn ang="0">
                  <a:pos x="92" y="28"/>
                </a:cxn>
                <a:cxn ang="0">
                  <a:pos x="92" y="28"/>
                </a:cxn>
                <a:cxn ang="0">
                  <a:pos x="108" y="28"/>
                </a:cxn>
                <a:cxn ang="0">
                  <a:pos x="120" y="26"/>
                </a:cxn>
                <a:cxn ang="0">
                  <a:pos x="124" y="22"/>
                </a:cxn>
                <a:cxn ang="0">
                  <a:pos x="126" y="20"/>
                </a:cxn>
                <a:cxn ang="0">
                  <a:pos x="126" y="16"/>
                </a:cxn>
                <a:cxn ang="0">
                  <a:pos x="122" y="12"/>
                </a:cxn>
                <a:cxn ang="0">
                  <a:pos x="112" y="8"/>
                </a:cxn>
                <a:cxn ang="0">
                  <a:pos x="100" y="4"/>
                </a:cxn>
                <a:cxn ang="0">
                  <a:pos x="82" y="2"/>
                </a:cxn>
                <a:cxn ang="0">
                  <a:pos x="82" y="2"/>
                </a:cxn>
                <a:cxn ang="0">
                  <a:pos x="48" y="0"/>
                </a:cxn>
                <a:cxn ang="0">
                  <a:pos x="22" y="4"/>
                </a:cxn>
                <a:cxn ang="0">
                  <a:pos x="14" y="6"/>
                </a:cxn>
                <a:cxn ang="0">
                  <a:pos x="6" y="8"/>
                </a:cxn>
                <a:cxn ang="0">
                  <a:pos x="2" y="1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2" y="24"/>
                </a:cxn>
                <a:cxn ang="0">
                  <a:pos x="6" y="26"/>
                </a:cxn>
                <a:cxn ang="0">
                  <a:pos x="16" y="28"/>
                </a:cxn>
                <a:cxn ang="0">
                  <a:pos x="26" y="30"/>
                </a:cxn>
                <a:cxn ang="0">
                  <a:pos x="56" y="28"/>
                </a:cxn>
                <a:cxn ang="0">
                  <a:pos x="92" y="28"/>
                </a:cxn>
                <a:cxn ang="0">
                  <a:pos x="92" y="28"/>
                </a:cxn>
              </a:cxnLst>
              <a:rect l="0" t="0" r="r" b="b"/>
              <a:pathLst>
                <a:path w="126" h="30">
                  <a:moveTo>
                    <a:pt x="92" y="28"/>
                  </a:moveTo>
                  <a:lnTo>
                    <a:pt x="92" y="28"/>
                  </a:lnTo>
                  <a:lnTo>
                    <a:pt x="108" y="28"/>
                  </a:lnTo>
                  <a:lnTo>
                    <a:pt x="120" y="26"/>
                  </a:lnTo>
                  <a:lnTo>
                    <a:pt x="124" y="22"/>
                  </a:lnTo>
                  <a:lnTo>
                    <a:pt x="126" y="20"/>
                  </a:lnTo>
                  <a:lnTo>
                    <a:pt x="126" y="16"/>
                  </a:lnTo>
                  <a:lnTo>
                    <a:pt x="122" y="12"/>
                  </a:lnTo>
                  <a:lnTo>
                    <a:pt x="112" y="8"/>
                  </a:lnTo>
                  <a:lnTo>
                    <a:pt x="100" y="4"/>
                  </a:lnTo>
                  <a:lnTo>
                    <a:pt x="82" y="2"/>
                  </a:lnTo>
                  <a:lnTo>
                    <a:pt x="82" y="2"/>
                  </a:lnTo>
                  <a:lnTo>
                    <a:pt x="48" y="0"/>
                  </a:lnTo>
                  <a:lnTo>
                    <a:pt x="22" y="4"/>
                  </a:lnTo>
                  <a:lnTo>
                    <a:pt x="14" y="6"/>
                  </a:lnTo>
                  <a:lnTo>
                    <a:pt x="6" y="8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6" y="26"/>
                  </a:lnTo>
                  <a:lnTo>
                    <a:pt x="16" y="28"/>
                  </a:lnTo>
                  <a:lnTo>
                    <a:pt x="26" y="30"/>
                  </a:lnTo>
                  <a:lnTo>
                    <a:pt x="56" y="28"/>
                  </a:lnTo>
                  <a:lnTo>
                    <a:pt x="92" y="28"/>
                  </a:lnTo>
                  <a:lnTo>
                    <a:pt x="92" y="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21" name="Freeform 6105"/>
            <p:cNvSpPr>
              <a:spLocks/>
            </p:cNvSpPr>
            <p:nvPr/>
          </p:nvSpPr>
          <p:spPr bwMode="auto">
            <a:xfrm>
              <a:off x="6284688" y="1164079"/>
              <a:ext cx="26521" cy="9822"/>
            </a:xfrm>
            <a:custGeom>
              <a:avLst/>
              <a:gdLst/>
              <a:ahLst/>
              <a:cxnLst>
                <a:cxn ang="0">
                  <a:pos x="54" y="4"/>
                </a:cxn>
                <a:cxn ang="0">
                  <a:pos x="54" y="4"/>
                </a:cxn>
                <a:cxn ang="0">
                  <a:pos x="54" y="2"/>
                </a:cxn>
                <a:cxn ang="0">
                  <a:pos x="50" y="0"/>
                </a:cxn>
                <a:cxn ang="0">
                  <a:pos x="36" y="0"/>
                </a:cxn>
                <a:cxn ang="0">
                  <a:pos x="18" y="6"/>
                </a:cxn>
                <a:cxn ang="0">
                  <a:pos x="8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18"/>
                </a:cxn>
                <a:cxn ang="0">
                  <a:pos x="4" y="20"/>
                </a:cxn>
                <a:cxn ang="0">
                  <a:pos x="20" y="18"/>
                </a:cxn>
                <a:cxn ang="0">
                  <a:pos x="42" y="12"/>
                </a:cxn>
                <a:cxn ang="0">
                  <a:pos x="50" y="8"/>
                </a:cxn>
                <a:cxn ang="0">
                  <a:pos x="54" y="4"/>
                </a:cxn>
                <a:cxn ang="0">
                  <a:pos x="54" y="4"/>
                </a:cxn>
              </a:cxnLst>
              <a:rect l="0" t="0" r="r" b="b"/>
              <a:pathLst>
                <a:path w="54" h="20">
                  <a:moveTo>
                    <a:pt x="54" y="4"/>
                  </a:moveTo>
                  <a:lnTo>
                    <a:pt x="54" y="4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8" y="6"/>
                  </a:lnTo>
                  <a:lnTo>
                    <a:pt x="8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4" y="20"/>
                  </a:lnTo>
                  <a:lnTo>
                    <a:pt x="20" y="18"/>
                  </a:lnTo>
                  <a:lnTo>
                    <a:pt x="42" y="12"/>
                  </a:lnTo>
                  <a:lnTo>
                    <a:pt x="50" y="8"/>
                  </a:lnTo>
                  <a:lnTo>
                    <a:pt x="54" y="4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22" name="Freeform 6106"/>
            <p:cNvSpPr>
              <a:spLocks/>
            </p:cNvSpPr>
            <p:nvPr/>
          </p:nvSpPr>
          <p:spPr bwMode="auto">
            <a:xfrm>
              <a:off x="6178605" y="996119"/>
              <a:ext cx="607032" cy="283863"/>
            </a:xfrm>
            <a:custGeom>
              <a:avLst/>
              <a:gdLst/>
              <a:ahLst/>
              <a:cxnLst>
                <a:cxn ang="0">
                  <a:pos x="68" y="162"/>
                </a:cxn>
                <a:cxn ang="0">
                  <a:pos x="122" y="204"/>
                </a:cxn>
                <a:cxn ang="0">
                  <a:pos x="246" y="182"/>
                </a:cxn>
                <a:cxn ang="0">
                  <a:pos x="202" y="210"/>
                </a:cxn>
                <a:cxn ang="0">
                  <a:pos x="334" y="210"/>
                </a:cxn>
                <a:cxn ang="0">
                  <a:pos x="494" y="186"/>
                </a:cxn>
                <a:cxn ang="0">
                  <a:pos x="540" y="190"/>
                </a:cxn>
                <a:cxn ang="0">
                  <a:pos x="450" y="222"/>
                </a:cxn>
                <a:cxn ang="0">
                  <a:pos x="402" y="274"/>
                </a:cxn>
                <a:cxn ang="0">
                  <a:pos x="402" y="298"/>
                </a:cxn>
                <a:cxn ang="0">
                  <a:pos x="246" y="240"/>
                </a:cxn>
                <a:cxn ang="0">
                  <a:pos x="226" y="284"/>
                </a:cxn>
                <a:cxn ang="0">
                  <a:pos x="296" y="336"/>
                </a:cxn>
                <a:cxn ang="0">
                  <a:pos x="336" y="356"/>
                </a:cxn>
                <a:cxn ang="0">
                  <a:pos x="298" y="364"/>
                </a:cxn>
                <a:cxn ang="0">
                  <a:pos x="168" y="410"/>
                </a:cxn>
                <a:cxn ang="0">
                  <a:pos x="226" y="422"/>
                </a:cxn>
                <a:cxn ang="0">
                  <a:pos x="256" y="440"/>
                </a:cxn>
                <a:cxn ang="0">
                  <a:pos x="330" y="460"/>
                </a:cxn>
                <a:cxn ang="0">
                  <a:pos x="342" y="464"/>
                </a:cxn>
                <a:cxn ang="0">
                  <a:pos x="238" y="460"/>
                </a:cxn>
                <a:cxn ang="0">
                  <a:pos x="140" y="450"/>
                </a:cxn>
                <a:cxn ang="0">
                  <a:pos x="160" y="502"/>
                </a:cxn>
                <a:cxn ang="0">
                  <a:pos x="92" y="546"/>
                </a:cxn>
                <a:cxn ang="0">
                  <a:pos x="146" y="562"/>
                </a:cxn>
                <a:cxn ang="0">
                  <a:pos x="244" y="562"/>
                </a:cxn>
                <a:cxn ang="0">
                  <a:pos x="322" y="552"/>
                </a:cxn>
                <a:cxn ang="0">
                  <a:pos x="438" y="548"/>
                </a:cxn>
                <a:cxn ang="0">
                  <a:pos x="462" y="578"/>
                </a:cxn>
                <a:cxn ang="0">
                  <a:pos x="560" y="538"/>
                </a:cxn>
                <a:cxn ang="0">
                  <a:pos x="518" y="514"/>
                </a:cxn>
                <a:cxn ang="0">
                  <a:pos x="550" y="472"/>
                </a:cxn>
                <a:cxn ang="0">
                  <a:pos x="550" y="432"/>
                </a:cxn>
                <a:cxn ang="0">
                  <a:pos x="668" y="402"/>
                </a:cxn>
                <a:cxn ang="0">
                  <a:pos x="684" y="372"/>
                </a:cxn>
                <a:cxn ang="0">
                  <a:pos x="686" y="348"/>
                </a:cxn>
                <a:cxn ang="0">
                  <a:pos x="658" y="326"/>
                </a:cxn>
                <a:cxn ang="0">
                  <a:pos x="588" y="318"/>
                </a:cxn>
                <a:cxn ang="0">
                  <a:pos x="752" y="284"/>
                </a:cxn>
                <a:cxn ang="0">
                  <a:pos x="832" y="278"/>
                </a:cxn>
                <a:cxn ang="0">
                  <a:pos x="1076" y="154"/>
                </a:cxn>
                <a:cxn ang="0">
                  <a:pos x="1000" y="142"/>
                </a:cxn>
                <a:cxn ang="0">
                  <a:pos x="1232" y="76"/>
                </a:cxn>
                <a:cxn ang="0">
                  <a:pos x="1168" y="54"/>
                </a:cxn>
                <a:cxn ang="0">
                  <a:pos x="1094" y="20"/>
                </a:cxn>
                <a:cxn ang="0">
                  <a:pos x="962" y="40"/>
                </a:cxn>
                <a:cxn ang="0">
                  <a:pos x="1006" y="20"/>
                </a:cxn>
                <a:cxn ang="0">
                  <a:pos x="858" y="2"/>
                </a:cxn>
                <a:cxn ang="0">
                  <a:pos x="690" y="10"/>
                </a:cxn>
                <a:cxn ang="0">
                  <a:pos x="500" y="14"/>
                </a:cxn>
                <a:cxn ang="0">
                  <a:pos x="412" y="24"/>
                </a:cxn>
                <a:cxn ang="0">
                  <a:pos x="392" y="42"/>
                </a:cxn>
                <a:cxn ang="0">
                  <a:pos x="340" y="70"/>
                </a:cxn>
                <a:cxn ang="0">
                  <a:pos x="264" y="52"/>
                </a:cxn>
                <a:cxn ang="0">
                  <a:pos x="224" y="76"/>
                </a:cxn>
                <a:cxn ang="0">
                  <a:pos x="248" y="98"/>
                </a:cxn>
                <a:cxn ang="0">
                  <a:pos x="130" y="92"/>
                </a:cxn>
                <a:cxn ang="0">
                  <a:pos x="50" y="104"/>
                </a:cxn>
                <a:cxn ang="0">
                  <a:pos x="12" y="144"/>
                </a:cxn>
              </a:cxnLst>
              <a:rect l="0" t="0" r="r" b="b"/>
              <a:pathLst>
                <a:path w="1236" h="578">
                  <a:moveTo>
                    <a:pt x="44" y="148"/>
                  </a:moveTo>
                  <a:lnTo>
                    <a:pt x="44" y="148"/>
                  </a:lnTo>
                  <a:lnTo>
                    <a:pt x="50" y="150"/>
                  </a:lnTo>
                  <a:lnTo>
                    <a:pt x="58" y="152"/>
                  </a:lnTo>
                  <a:lnTo>
                    <a:pt x="74" y="150"/>
                  </a:lnTo>
                  <a:lnTo>
                    <a:pt x="80" y="150"/>
                  </a:lnTo>
                  <a:lnTo>
                    <a:pt x="80" y="152"/>
                  </a:lnTo>
                  <a:lnTo>
                    <a:pt x="74" y="156"/>
                  </a:lnTo>
                  <a:lnTo>
                    <a:pt x="74" y="156"/>
                  </a:lnTo>
                  <a:lnTo>
                    <a:pt x="68" y="162"/>
                  </a:lnTo>
                  <a:lnTo>
                    <a:pt x="62" y="168"/>
                  </a:lnTo>
                  <a:lnTo>
                    <a:pt x="62" y="172"/>
                  </a:lnTo>
                  <a:lnTo>
                    <a:pt x="62" y="178"/>
                  </a:lnTo>
                  <a:lnTo>
                    <a:pt x="66" y="182"/>
                  </a:lnTo>
                  <a:lnTo>
                    <a:pt x="72" y="186"/>
                  </a:lnTo>
                  <a:lnTo>
                    <a:pt x="82" y="190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108" y="200"/>
                  </a:lnTo>
                  <a:lnTo>
                    <a:pt x="122" y="204"/>
                  </a:lnTo>
                  <a:lnTo>
                    <a:pt x="144" y="212"/>
                  </a:lnTo>
                  <a:lnTo>
                    <a:pt x="156" y="216"/>
                  </a:lnTo>
                  <a:lnTo>
                    <a:pt x="166" y="214"/>
                  </a:lnTo>
                  <a:lnTo>
                    <a:pt x="178" y="212"/>
                  </a:lnTo>
                  <a:lnTo>
                    <a:pt x="192" y="204"/>
                  </a:lnTo>
                  <a:lnTo>
                    <a:pt x="192" y="204"/>
                  </a:lnTo>
                  <a:lnTo>
                    <a:pt x="206" y="194"/>
                  </a:lnTo>
                  <a:lnTo>
                    <a:pt x="222" y="188"/>
                  </a:lnTo>
                  <a:lnTo>
                    <a:pt x="234" y="184"/>
                  </a:lnTo>
                  <a:lnTo>
                    <a:pt x="246" y="182"/>
                  </a:lnTo>
                  <a:lnTo>
                    <a:pt x="254" y="182"/>
                  </a:lnTo>
                  <a:lnTo>
                    <a:pt x="258" y="182"/>
                  </a:lnTo>
                  <a:lnTo>
                    <a:pt x="256" y="184"/>
                  </a:lnTo>
                  <a:lnTo>
                    <a:pt x="250" y="186"/>
                  </a:lnTo>
                  <a:lnTo>
                    <a:pt x="250" y="186"/>
                  </a:lnTo>
                  <a:lnTo>
                    <a:pt x="224" y="194"/>
                  </a:lnTo>
                  <a:lnTo>
                    <a:pt x="212" y="200"/>
                  </a:lnTo>
                  <a:lnTo>
                    <a:pt x="204" y="206"/>
                  </a:lnTo>
                  <a:lnTo>
                    <a:pt x="202" y="208"/>
                  </a:lnTo>
                  <a:lnTo>
                    <a:pt x="202" y="210"/>
                  </a:lnTo>
                  <a:lnTo>
                    <a:pt x="204" y="214"/>
                  </a:lnTo>
                  <a:lnTo>
                    <a:pt x="208" y="216"/>
                  </a:lnTo>
                  <a:lnTo>
                    <a:pt x="224" y="220"/>
                  </a:lnTo>
                  <a:lnTo>
                    <a:pt x="254" y="224"/>
                  </a:lnTo>
                  <a:lnTo>
                    <a:pt x="254" y="224"/>
                  </a:lnTo>
                  <a:lnTo>
                    <a:pt x="284" y="224"/>
                  </a:lnTo>
                  <a:lnTo>
                    <a:pt x="304" y="224"/>
                  </a:lnTo>
                  <a:lnTo>
                    <a:pt x="318" y="220"/>
                  </a:lnTo>
                  <a:lnTo>
                    <a:pt x="326" y="216"/>
                  </a:lnTo>
                  <a:lnTo>
                    <a:pt x="334" y="210"/>
                  </a:lnTo>
                  <a:lnTo>
                    <a:pt x="338" y="210"/>
                  </a:lnTo>
                  <a:lnTo>
                    <a:pt x="346" y="214"/>
                  </a:lnTo>
                  <a:lnTo>
                    <a:pt x="346" y="214"/>
                  </a:lnTo>
                  <a:lnTo>
                    <a:pt x="358" y="218"/>
                  </a:lnTo>
                  <a:lnTo>
                    <a:pt x="374" y="218"/>
                  </a:lnTo>
                  <a:lnTo>
                    <a:pt x="394" y="216"/>
                  </a:lnTo>
                  <a:lnTo>
                    <a:pt x="418" y="212"/>
                  </a:lnTo>
                  <a:lnTo>
                    <a:pt x="442" y="206"/>
                  </a:lnTo>
                  <a:lnTo>
                    <a:pt x="468" y="196"/>
                  </a:lnTo>
                  <a:lnTo>
                    <a:pt x="494" y="186"/>
                  </a:lnTo>
                  <a:lnTo>
                    <a:pt x="520" y="174"/>
                  </a:lnTo>
                  <a:lnTo>
                    <a:pt x="520" y="174"/>
                  </a:lnTo>
                  <a:lnTo>
                    <a:pt x="546" y="160"/>
                  </a:lnTo>
                  <a:lnTo>
                    <a:pt x="544" y="162"/>
                  </a:lnTo>
                  <a:lnTo>
                    <a:pt x="540" y="168"/>
                  </a:lnTo>
                  <a:lnTo>
                    <a:pt x="536" y="176"/>
                  </a:lnTo>
                  <a:lnTo>
                    <a:pt x="534" y="180"/>
                  </a:lnTo>
                  <a:lnTo>
                    <a:pt x="534" y="184"/>
                  </a:lnTo>
                  <a:lnTo>
                    <a:pt x="536" y="186"/>
                  </a:lnTo>
                  <a:lnTo>
                    <a:pt x="540" y="190"/>
                  </a:lnTo>
                  <a:lnTo>
                    <a:pt x="548" y="192"/>
                  </a:lnTo>
                  <a:lnTo>
                    <a:pt x="558" y="192"/>
                  </a:lnTo>
                  <a:lnTo>
                    <a:pt x="558" y="192"/>
                  </a:lnTo>
                  <a:lnTo>
                    <a:pt x="576" y="194"/>
                  </a:lnTo>
                  <a:lnTo>
                    <a:pt x="584" y="196"/>
                  </a:lnTo>
                  <a:lnTo>
                    <a:pt x="584" y="196"/>
                  </a:lnTo>
                  <a:lnTo>
                    <a:pt x="580" y="198"/>
                  </a:lnTo>
                  <a:lnTo>
                    <a:pt x="570" y="200"/>
                  </a:lnTo>
                  <a:lnTo>
                    <a:pt x="524" y="208"/>
                  </a:lnTo>
                  <a:lnTo>
                    <a:pt x="450" y="222"/>
                  </a:lnTo>
                  <a:lnTo>
                    <a:pt x="450" y="222"/>
                  </a:lnTo>
                  <a:lnTo>
                    <a:pt x="388" y="236"/>
                  </a:lnTo>
                  <a:lnTo>
                    <a:pt x="370" y="238"/>
                  </a:lnTo>
                  <a:lnTo>
                    <a:pt x="360" y="242"/>
                  </a:lnTo>
                  <a:lnTo>
                    <a:pt x="358" y="242"/>
                  </a:lnTo>
                  <a:lnTo>
                    <a:pt x="358" y="244"/>
                  </a:lnTo>
                  <a:lnTo>
                    <a:pt x="362" y="248"/>
                  </a:lnTo>
                  <a:lnTo>
                    <a:pt x="386" y="264"/>
                  </a:lnTo>
                  <a:lnTo>
                    <a:pt x="386" y="264"/>
                  </a:lnTo>
                  <a:lnTo>
                    <a:pt x="402" y="274"/>
                  </a:lnTo>
                  <a:lnTo>
                    <a:pt x="418" y="282"/>
                  </a:lnTo>
                  <a:lnTo>
                    <a:pt x="442" y="292"/>
                  </a:lnTo>
                  <a:lnTo>
                    <a:pt x="450" y="296"/>
                  </a:lnTo>
                  <a:lnTo>
                    <a:pt x="452" y="298"/>
                  </a:lnTo>
                  <a:lnTo>
                    <a:pt x="448" y="302"/>
                  </a:lnTo>
                  <a:lnTo>
                    <a:pt x="436" y="304"/>
                  </a:lnTo>
                  <a:lnTo>
                    <a:pt x="436" y="304"/>
                  </a:lnTo>
                  <a:lnTo>
                    <a:pt x="422" y="304"/>
                  </a:lnTo>
                  <a:lnTo>
                    <a:pt x="410" y="302"/>
                  </a:lnTo>
                  <a:lnTo>
                    <a:pt x="402" y="298"/>
                  </a:lnTo>
                  <a:lnTo>
                    <a:pt x="394" y="292"/>
                  </a:lnTo>
                  <a:lnTo>
                    <a:pt x="378" y="276"/>
                  </a:lnTo>
                  <a:lnTo>
                    <a:pt x="368" y="268"/>
                  </a:lnTo>
                  <a:lnTo>
                    <a:pt x="356" y="260"/>
                  </a:lnTo>
                  <a:lnTo>
                    <a:pt x="356" y="260"/>
                  </a:lnTo>
                  <a:lnTo>
                    <a:pt x="338" y="254"/>
                  </a:lnTo>
                  <a:lnTo>
                    <a:pt x="316" y="248"/>
                  </a:lnTo>
                  <a:lnTo>
                    <a:pt x="292" y="244"/>
                  </a:lnTo>
                  <a:lnTo>
                    <a:pt x="268" y="242"/>
                  </a:lnTo>
                  <a:lnTo>
                    <a:pt x="246" y="240"/>
                  </a:lnTo>
                  <a:lnTo>
                    <a:pt x="228" y="242"/>
                  </a:lnTo>
                  <a:lnTo>
                    <a:pt x="220" y="244"/>
                  </a:lnTo>
                  <a:lnTo>
                    <a:pt x="216" y="246"/>
                  </a:lnTo>
                  <a:lnTo>
                    <a:pt x="212" y="250"/>
                  </a:lnTo>
                  <a:lnTo>
                    <a:pt x="210" y="254"/>
                  </a:lnTo>
                  <a:lnTo>
                    <a:pt x="210" y="254"/>
                  </a:lnTo>
                  <a:lnTo>
                    <a:pt x="210" y="270"/>
                  </a:lnTo>
                  <a:lnTo>
                    <a:pt x="212" y="274"/>
                  </a:lnTo>
                  <a:lnTo>
                    <a:pt x="214" y="278"/>
                  </a:lnTo>
                  <a:lnTo>
                    <a:pt x="226" y="284"/>
                  </a:lnTo>
                  <a:lnTo>
                    <a:pt x="250" y="292"/>
                  </a:lnTo>
                  <a:lnTo>
                    <a:pt x="250" y="292"/>
                  </a:lnTo>
                  <a:lnTo>
                    <a:pt x="262" y="298"/>
                  </a:lnTo>
                  <a:lnTo>
                    <a:pt x="276" y="304"/>
                  </a:lnTo>
                  <a:lnTo>
                    <a:pt x="294" y="318"/>
                  </a:lnTo>
                  <a:lnTo>
                    <a:pt x="300" y="326"/>
                  </a:lnTo>
                  <a:lnTo>
                    <a:pt x="302" y="330"/>
                  </a:lnTo>
                  <a:lnTo>
                    <a:pt x="302" y="334"/>
                  </a:lnTo>
                  <a:lnTo>
                    <a:pt x="296" y="336"/>
                  </a:lnTo>
                  <a:lnTo>
                    <a:pt x="296" y="336"/>
                  </a:lnTo>
                  <a:lnTo>
                    <a:pt x="290" y="338"/>
                  </a:lnTo>
                  <a:lnTo>
                    <a:pt x="286" y="340"/>
                  </a:lnTo>
                  <a:lnTo>
                    <a:pt x="284" y="344"/>
                  </a:lnTo>
                  <a:lnTo>
                    <a:pt x="286" y="346"/>
                  </a:lnTo>
                  <a:lnTo>
                    <a:pt x="290" y="348"/>
                  </a:lnTo>
                  <a:lnTo>
                    <a:pt x="296" y="352"/>
                  </a:lnTo>
                  <a:lnTo>
                    <a:pt x="308" y="354"/>
                  </a:lnTo>
                  <a:lnTo>
                    <a:pt x="320" y="356"/>
                  </a:lnTo>
                  <a:lnTo>
                    <a:pt x="320" y="356"/>
                  </a:lnTo>
                  <a:lnTo>
                    <a:pt x="336" y="356"/>
                  </a:lnTo>
                  <a:lnTo>
                    <a:pt x="348" y="360"/>
                  </a:lnTo>
                  <a:lnTo>
                    <a:pt x="356" y="362"/>
                  </a:lnTo>
                  <a:lnTo>
                    <a:pt x="362" y="366"/>
                  </a:lnTo>
                  <a:lnTo>
                    <a:pt x="364" y="368"/>
                  </a:lnTo>
                  <a:lnTo>
                    <a:pt x="360" y="368"/>
                  </a:lnTo>
                  <a:lnTo>
                    <a:pt x="352" y="368"/>
                  </a:lnTo>
                  <a:lnTo>
                    <a:pt x="340" y="368"/>
                  </a:lnTo>
                  <a:lnTo>
                    <a:pt x="340" y="368"/>
                  </a:lnTo>
                  <a:lnTo>
                    <a:pt x="320" y="366"/>
                  </a:lnTo>
                  <a:lnTo>
                    <a:pt x="298" y="364"/>
                  </a:lnTo>
                  <a:lnTo>
                    <a:pt x="250" y="366"/>
                  </a:lnTo>
                  <a:lnTo>
                    <a:pt x="228" y="368"/>
                  </a:lnTo>
                  <a:lnTo>
                    <a:pt x="208" y="372"/>
                  </a:lnTo>
                  <a:lnTo>
                    <a:pt x="192" y="376"/>
                  </a:lnTo>
                  <a:lnTo>
                    <a:pt x="182" y="382"/>
                  </a:lnTo>
                  <a:lnTo>
                    <a:pt x="182" y="382"/>
                  </a:lnTo>
                  <a:lnTo>
                    <a:pt x="176" y="388"/>
                  </a:lnTo>
                  <a:lnTo>
                    <a:pt x="172" y="394"/>
                  </a:lnTo>
                  <a:lnTo>
                    <a:pt x="170" y="402"/>
                  </a:lnTo>
                  <a:lnTo>
                    <a:pt x="168" y="410"/>
                  </a:lnTo>
                  <a:lnTo>
                    <a:pt x="170" y="416"/>
                  </a:lnTo>
                  <a:lnTo>
                    <a:pt x="176" y="420"/>
                  </a:lnTo>
                  <a:lnTo>
                    <a:pt x="184" y="422"/>
                  </a:lnTo>
                  <a:lnTo>
                    <a:pt x="196" y="420"/>
                  </a:lnTo>
                  <a:lnTo>
                    <a:pt x="196" y="420"/>
                  </a:lnTo>
                  <a:lnTo>
                    <a:pt x="208" y="418"/>
                  </a:lnTo>
                  <a:lnTo>
                    <a:pt x="216" y="418"/>
                  </a:lnTo>
                  <a:lnTo>
                    <a:pt x="220" y="418"/>
                  </a:lnTo>
                  <a:lnTo>
                    <a:pt x="224" y="420"/>
                  </a:lnTo>
                  <a:lnTo>
                    <a:pt x="226" y="422"/>
                  </a:lnTo>
                  <a:lnTo>
                    <a:pt x="230" y="424"/>
                  </a:lnTo>
                  <a:lnTo>
                    <a:pt x="236" y="424"/>
                  </a:lnTo>
                  <a:lnTo>
                    <a:pt x="246" y="424"/>
                  </a:lnTo>
                  <a:lnTo>
                    <a:pt x="246" y="424"/>
                  </a:lnTo>
                  <a:lnTo>
                    <a:pt x="256" y="422"/>
                  </a:lnTo>
                  <a:lnTo>
                    <a:pt x="260" y="422"/>
                  </a:lnTo>
                  <a:lnTo>
                    <a:pt x="260" y="424"/>
                  </a:lnTo>
                  <a:lnTo>
                    <a:pt x="260" y="428"/>
                  </a:lnTo>
                  <a:lnTo>
                    <a:pt x="258" y="434"/>
                  </a:lnTo>
                  <a:lnTo>
                    <a:pt x="256" y="440"/>
                  </a:lnTo>
                  <a:lnTo>
                    <a:pt x="258" y="450"/>
                  </a:lnTo>
                  <a:lnTo>
                    <a:pt x="266" y="460"/>
                  </a:lnTo>
                  <a:lnTo>
                    <a:pt x="266" y="460"/>
                  </a:lnTo>
                  <a:lnTo>
                    <a:pt x="270" y="464"/>
                  </a:lnTo>
                  <a:lnTo>
                    <a:pt x="276" y="468"/>
                  </a:lnTo>
                  <a:lnTo>
                    <a:pt x="282" y="470"/>
                  </a:lnTo>
                  <a:lnTo>
                    <a:pt x="288" y="472"/>
                  </a:lnTo>
                  <a:lnTo>
                    <a:pt x="302" y="470"/>
                  </a:lnTo>
                  <a:lnTo>
                    <a:pt x="316" y="466"/>
                  </a:lnTo>
                  <a:lnTo>
                    <a:pt x="330" y="460"/>
                  </a:lnTo>
                  <a:lnTo>
                    <a:pt x="342" y="450"/>
                  </a:lnTo>
                  <a:lnTo>
                    <a:pt x="354" y="442"/>
                  </a:lnTo>
                  <a:lnTo>
                    <a:pt x="366" y="432"/>
                  </a:lnTo>
                  <a:lnTo>
                    <a:pt x="366" y="432"/>
                  </a:lnTo>
                  <a:lnTo>
                    <a:pt x="372" y="426"/>
                  </a:lnTo>
                  <a:lnTo>
                    <a:pt x="372" y="428"/>
                  </a:lnTo>
                  <a:lnTo>
                    <a:pt x="372" y="430"/>
                  </a:lnTo>
                  <a:lnTo>
                    <a:pt x="366" y="440"/>
                  </a:lnTo>
                  <a:lnTo>
                    <a:pt x="356" y="452"/>
                  </a:lnTo>
                  <a:lnTo>
                    <a:pt x="342" y="464"/>
                  </a:lnTo>
                  <a:lnTo>
                    <a:pt x="326" y="476"/>
                  </a:lnTo>
                  <a:lnTo>
                    <a:pt x="316" y="482"/>
                  </a:lnTo>
                  <a:lnTo>
                    <a:pt x="306" y="484"/>
                  </a:lnTo>
                  <a:lnTo>
                    <a:pt x="296" y="486"/>
                  </a:lnTo>
                  <a:lnTo>
                    <a:pt x="286" y="486"/>
                  </a:lnTo>
                  <a:lnTo>
                    <a:pt x="286" y="486"/>
                  </a:lnTo>
                  <a:lnTo>
                    <a:pt x="270" y="482"/>
                  </a:lnTo>
                  <a:lnTo>
                    <a:pt x="256" y="476"/>
                  </a:lnTo>
                  <a:lnTo>
                    <a:pt x="246" y="468"/>
                  </a:lnTo>
                  <a:lnTo>
                    <a:pt x="238" y="460"/>
                  </a:lnTo>
                  <a:lnTo>
                    <a:pt x="228" y="452"/>
                  </a:lnTo>
                  <a:lnTo>
                    <a:pt x="218" y="446"/>
                  </a:lnTo>
                  <a:lnTo>
                    <a:pt x="206" y="440"/>
                  </a:lnTo>
                  <a:lnTo>
                    <a:pt x="190" y="438"/>
                  </a:lnTo>
                  <a:lnTo>
                    <a:pt x="190" y="438"/>
                  </a:lnTo>
                  <a:lnTo>
                    <a:pt x="160" y="440"/>
                  </a:lnTo>
                  <a:lnTo>
                    <a:pt x="150" y="440"/>
                  </a:lnTo>
                  <a:lnTo>
                    <a:pt x="144" y="444"/>
                  </a:lnTo>
                  <a:lnTo>
                    <a:pt x="140" y="446"/>
                  </a:lnTo>
                  <a:lnTo>
                    <a:pt x="140" y="450"/>
                  </a:lnTo>
                  <a:lnTo>
                    <a:pt x="144" y="456"/>
                  </a:lnTo>
                  <a:lnTo>
                    <a:pt x="150" y="462"/>
                  </a:lnTo>
                  <a:lnTo>
                    <a:pt x="150" y="462"/>
                  </a:lnTo>
                  <a:lnTo>
                    <a:pt x="166" y="476"/>
                  </a:lnTo>
                  <a:lnTo>
                    <a:pt x="182" y="490"/>
                  </a:lnTo>
                  <a:lnTo>
                    <a:pt x="184" y="494"/>
                  </a:lnTo>
                  <a:lnTo>
                    <a:pt x="184" y="496"/>
                  </a:lnTo>
                  <a:lnTo>
                    <a:pt x="182" y="498"/>
                  </a:lnTo>
                  <a:lnTo>
                    <a:pt x="174" y="500"/>
                  </a:lnTo>
                  <a:lnTo>
                    <a:pt x="160" y="502"/>
                  </a:lnTo>
                  <a:lnTo>
                    <a:pt x="160" y="502"/>
                  </a:lnTo>
                  <a:lnTo>
                    <a:pt x="142" y="502"/>
                  </a:lnTo>
                  <a:lnTo>
                    <a:pt x="124" y="506"/>
                  </a:lnTo>
                  <a:lnTo>
                    <a:pt x="110" y="512"/>
                  </a:lnTo>
                  <a:lnTo>
                    <a:pt x="98" y="518"/>
                  </a:lnTo>
                  <a:lnTo>
                    <a:pt x="90" y="526"/>
                  </a:lnTo>
                  <a:lnTo>
                    <a:pt x="88" y="534"/>
                  </a:lnTo>
                  <a:lnTo>
                    <a:pt x="88" y="538"/>
                  </a:lnTo>
                  <a:lnTo>
                    <a:pt x="88" y="542"/>
                  </a:lnTo>
                  <a:lnTo>
                    <a:pt x="92" y="546"/>
                  </a:lnTo>
                  <a:lnTo>
                    <a:pt x="96" y="550"/>
                  </a:lnTo>
                  <a:lnTo>
                    <a:pt x="96" y="550"/>
                  </a:lnTo>
                  <a:lnTo>
                    <a:pt x="100" y="552"/>
                  </a:lnTo>
                  <a:lnTo>
                    <a:pt x="104" y="552"/>
                  </a:lnTo>
                  <a:lnTo>
                    <a:pt x="114" y="552"/>
                  </a:lnTo>
                  <a:lnTo>
                    <a:pt x="124" y="552"/>
                  </a:lnTo>
                  <a:lnTo>
                    <a:pt x="130" y="554"/>
                  </a:lnTo>
                  <a:lnTo>
                    <a:pt x="138" y="558"/>
                  </a:lnTo>
                  <a:lnTo>
                    <a:pt x="138" y="558"/>
                  </a:lnTo>
                  <a:lnTo>
                    <a:pt x="146" y="562"/>
                  </a:lnTo>
                  <a:lnTo>
                    <a:pt x="154" y="566"/>
                  </a:lnTo>
                  <a:lnTo>
                    <a:pt x="162" y="566"/>
                  </a:lnTo>
                  <a:lnTo>
                    <a:pt x="170" y="564"/>
                  </a:lnTo>
                  <a:lnTo>
                    <a:pt x="186" y="560"/>
                  </a:lnTo>
                  <a:lnTo>
                    <a:pt x="200" y="552"/>
                  </a:lnTo>
                  <a:lnTo>
                    <a:pt x="200" y="552"/>
                  </a:lnTo>
                  <a:lnTo>
                    <a:pt x="206" y="552"/>
                  </a:lnTo>
                  <a:lnTo>
                    <a:pt x="212" y="552"/>
                  </a:lnTo>
                  <a:lnTo>
                    <a:pt x="226" y="556"/>
                  </a:lnTo>
                  <a:lnTo>
                    <a:pt x="244" y="562"/>
                  </a:lnTo>
                  <a:lnTo>
                    <a:pt x="256" y="566"/>
                  </a:lnTo>
                  <a:lnTo>
                    <a:pt x="272" y="566"/>
                  </a:lnTo>
                  <a:lnTo>
                    <a:pt x="272" y="566"/>
                  </a:lnTo>
                  <a:lnTo>
                    <a:pt x="286" y="566"/>
                  </a:lnTo>
                  <a:lnTo>
                    <a:pt x="294" y="564"/>
                  </a:lnTo>
                  <a:lnTo>
                    <a:pt x="298" y="560"/>
                  </a:lnTo>
                  <a:lnTo>
                    <a:pt x="302" y="556"/>
                  </a:lnTo>
                  <a:lnTo>
                    <a:pt x="306" y="554"/>
                  </a:lnTo>
                  <a:lnTo>
                    <a:pt x="312" y="552"/>
                  </a:lnTo>
                  <a:lnTo>
                    <a:pt x="322" y="552"/>
                  </a:lnTo>
                  <a:lnTo>
                    <a:pt x="336" y="558"/>
                  </a:lnTo>
                  <a:lnTo>
                    <a:pt x="336" y="558"/>
                  </a:lnTo>
                  <a:lnTo>
                    <a:pt x="346" y="560"/>
                  </a:lnTo>
                  <a:lnTo>
                    <a:pt x="356" y="560"/>
                  </a:lnTo>
                  <a:lnTo>
                    <a:pt x="376" y="560"/>
                  </a:lnTo>
                  <a:lnTo>
                    <a:pt x="394" y="556"/>
                  </a:lnTo>
                  <a:lnTo>
                    <a:pt x="412" y="552"/>
                  </a:lnTo>
                  <a:lnTo>
                    <a:pt x="426" y="548"/>
                  </a:lnTo>
                  <a:lnTo>
                    <a:pt x="436" y="548"/>
                  </a:lnTo>
                  <a:lnTo>
                    <a:pt x="438" y="548"/>
                  </a:lnTo>
                  <a:lnTo>
                    <a:pt x="440" y="550"/>
                  </a:lnTo>
                  <a:lnTo>
                    <a:pt x="442" y="554"/>
                  </a:lnTo>
                  <a:lnTo>
                    <a:pt x="440" y="560"/>
                  </a:lnTo>
                  <a:lnTo>
                    <a:pt x="440" y="560"/>
                  </a:lnTo>
                  <a:lnTo>
                    <a:pt x="438" y="564"/>
                  </a:lnTo>
                  <a:lnTo>
                    <a:pt x="438" y="570"/>
                  </a:lnTo>
                  <a:lnTo>
                    <a:pt x="440" y="572"/>
                  </a:lnTo>
                  <a:lnTo>
                    <a:pt x="442" y="576"/>
                  </a:lnTo>
                  <a:lnTo>
                    <a:pt x="450" y="578"/>
                  </a:lnTo>
                  <a:lnTo>
                    <a:pt x="462" y="578"/>
                  </a:lnTo>
                  <a:lnTo>
                    <a:pt x="474" y="574"/>
                  </a:lnTo>
                  <a:lnTo>
                    <a:pt x="486" y="570"/>
                  </a:lnTo>
                  <a:lnTo>
                    <a:pt x="510" y="558"/>
                  </a:lnTo>
                  <a:lnTo>
                    <a:pt x="510" y="558"/>
                  </a:lnTo>
                  <a:lnTo>
                    <a:pt x="518" y="552"/>
                  </a:lnTo>
                  <a:lnTo>
                    <a:pt x="528" y="552"/>
                  </a:lnTo>
                  <a:lnTo>
                    <a:pt x="544" y="550"/>
                  </a:lnTo>
                  <a:lnTo>
                    <a:pt x="550" y="550"/>
                  </a:lnTo>
                  <a:lnTo>
                    <a:pt x="556" y="546"/>
                  </a:lnTo>
                  <a:lnTo>
                    <a:pt x="560" y="538"/>
                  </a:lnTo>
                  <a:lnTo>
                    <a:pt x="562" y="526"/>
                  </a:lnTo>
                  <a:lnTo>
                    <a:pt x="562" y="526"/>
                  </a:lnTo>
                  <a:lnTo>
                    <a:pt x="562" y="520"/>
                  </a:lnTo>
                  <a:lnTo>
                    <a:pt x="560" y="518"/>
                  </a:lnTo>
                  <a:lnTo>
                    <a:pt x="558" y="514"/>
                  </a:lnTo>
                  <a:lnTo>
                    <a:pt x="556" y="514"/>
                  </a:lnTo>
                  <a:lnTo>
                    <a:pt x="546" y="512"/>
                  </a:lnTo>
                  <a:lnTo>
                    <a:pt x="536" y="512"/>
                  </a:lnTo>
                  <a:lnTo>
                    <a:pt x="526" y="514"/>
                  </a:lnTo>
                  <a:lnTo>
                    <a:pt x="518" y="514"/>
                  </a:lnTo>
                  <a:lnTo>
                    <a:pt x="512" y="512"/>
                  </a:lnTo>
                  <a:lnTo>
                    <a:pt x="510" y="510"/>
                  </a:lnTo>
                  <a:lnTo>
                    <a:pt x="508" y="506"/>
                  </a:lnTo>
                  <a:lnTo>
                    <a:pt x="508" y="506"/>
                  </a:lnTo>
                  <a:lnTo>
                    <a:pt x="510" y="500"/>
                  </a:lnTo>
                  <a:lnTo>
                    <a:pt x="512" y="494"/>
                  </a:lnTo>
                  <a:lnTo>
                    <a:pt x="514" y="490"/>
                  </a:lnTo>
                  <a:lnTo>
                    <a:pt x="520" y="488"/>
                  </a:lnTo>
                  <a:lnTo>
                    <a:pt x="532" y="482"/>
                  </a:lnTo>
                  <a:lnTo>
                    <a:pt x="550" y="472"/>
                  </a:lnTo>
                  <a:lnTo>
                    <a:pt x="550" y="472"/>
                  </a:lnTo>
                  <a:lnTo>
                    <a:pt x="554" y="468"/>
                  </a:lnTo>
                  <a:lnTo>
                    <a:pt x="556" y="464"/>
                  </a:lnTo>
                  <a:lnTo>
                    <a:pt x="556" y="460"/>
                  </a:lnTo>
                  <a:lnTo>
                    <a:pt x="556" y="456"/>
                  </a:lnTo>
                  <a:lnTo>
                    <a:pt x="552" y="448"/>
                  </a:lnTo>
                  <a:lnTo>
                    <a:pt x="548" y="442"/>
                  </a:lnTo>
                  <a:lnTo>
                    <a:pt x="546" y="436"/>
                  </a:lnTo>
                  <a:lnTo>
                    <a:pt x="548" y="434"/>
                  </a:lnTo>
                  <a:lnTo>
                    <a:pt x="550" y="432"/>
                  </a:lnTo>
                  <a:lnTo>
                    <a:pt x="560" y="430"/>
                  </a:lnTo>
                  <a:lnTo>
                    <a:pt x="582" y="434"/>
                  </a:lnTo>
                  <a:lnTo>
                    <a:pt x="582" y="434"/>
                  </a:lnTo>
                  <a:lnTo>
                    <a:pt x="602" y="436"/>
                  </a:lnTo>
                  <a:lnTo>
                    <a:pt x="620" y="434"/>
                  </a:lnTo>
                  <a:lnTo>
                    <a:pt x="636" y="430"/>
                  </a:lnTo>
                  <a:lnTo>
                    <a:pt x="650" y="424"/>
                  </a:lnTo>
                  <a:lnTo>
                    <a:pt x="660" y="418"/>
                  </a:lnTo>
                  <a:lnTo>
                    <a:pt x="666" y="410"/>
                  </a:lnTo>
                  <a:lnTo>
                    <a:pt x="668" y="402"/>
                  </a:lnTo>
                  <a:lnTo>
                    <a:pt x="668" y="400"/>
                  </a:lnTo>
                  <a:lnTo>
                    <a:pt x="666" y="396"/>
                  </a:lnTo>
                  <a:lnTo>
                    <a:pt x="666" y="396"/>
                  </a:lnTo>
                  <a:lnTo>
                    <a:pt x="664" y="394"/>
                  </a:lnTo>
                  <a:lnTo>
                    <a:pt x="664" y="392"/>
                  </a:lnTo>
                  <a:lnTo>
                    <a:pt x="666" y="388"/>
                  </a:lnTo>
                  <a:lnTo>
                    <a:pt x="680" y="382"/>
                  </a:lnTo>
                  <a:lnTo>
                    <a:pt x="684" y="378"/>
                  </a:lnTo>
                  <a:lnTo>
                    <a:pt x="684" y="376"/>
                  </a:lnTo>
                  <a:lnTo>
                    <a:pt x="684" y="372"/>
                  </a:lnTo>
                  <a:lnTo>
                    <a:pt x="678" y="366"/>
                  </a:lnTo>
                  <a:lnTo>
                    <a:pt x="662" y="356"/>
                  </a:lnTo>
                  <a:lnTo>
                    <a:pt x="662" y="356"/>
                  </a:lnTo>
                  <a:lnTo>
                    <a:pt x="648" y="350"/>
                  </a:lnTo>
                  <a:lnTo>
                    <a:pt x="644" y="348"/>
                  </a:lnTo>
                  <a:lnTo>
                    <a:pt x="644" y="346"/>
                  </a:lnTo>
                  <a:lnTo>
                    <a:pt x="650" y="346"/>
                  </a:lnTo>
                  <a:lnTo>
                    <a:pt x="662" y="348"/>
                  </a:lnTo>
                  <a:lnTo>
                    <a:pt x="674" y="348"/>
                  </a:lnTo>
                  <a:lnTo>
                    <a:pt x="686" y="348"/>
                  </a:lnTo>
                  <a:lnTo>
                    <a:pt x="690" y="348"/>
                  </a:lnTo>
                  <a:lnTo>
                    <a:pt x="694" y="346"/>
                  </a:lnTo>
                  <a:lnTo>
                    <a:pt x="696" y="344"/>
                  </a:lnTo>
                  <a:lnTo>
                    <a:pt x="694" y="340"/>
                  </a:lnTo>
                  <a:lnTo>
                    <a:pt x="694" y="340"/>
                  </a:lnTo>
                  <a:lnTo>
                    <a:pt x="690" y="332"/>
                  </a:lnTo>
                  <a:lnTo>
                    <a:pt x="684" y="328"/>
                  </a:lnTo>
                  <a:lnTo>
                    <a:pt x="680" y="324"/>
                  </a:lnTo>
                  <a:lnTo>
                    <a:pt x="674" y="324"/>
                  </a:lnTo>
                  <a:lnTo>
                    <a:pt x="658" y="326"/>
                  </a:lnTo>
                  <a:lnTo>
                    <a:pt x="638" y="328"/>
                  </a:lnTo>
                  <a:lnTo>
                    <a:pt x="638" y="328"/>
                  </a:lnTo>
                  <a:lnTo>
                    <a:pt x="614" y="328"/>
                  </a:lnTo>
                  <a:lnTo>
                    <a:pt x="592" y="328"/>
                  </a:lnTo>
                  <a:lnTo>
                    <a:pt x="584" y="328"/>
                  </a:lnTo>
                  <a:lnTo>
                    <a:pt x="578" y="326"/>
                  </a:lnTo>
                  <a:lnTo>
                    <a:pt x="576" y="324"/>
                  </a:lnTo>
                  <a:lnTo>
                    <a:pt x="580" y="320"/>
                  </a:lnTo>
                  <a:lnTo>
                    <a:pt x="580" y="320"/>
                  </a:lnTo>
                  <a:lnTo>
                    <a:pt x="588" y="318"/>
                  </a:lnTo>
                  <a:lnTo>
                    <a:pt x="602" y="314"/>
                  </a:lnTo>
                  <a:lnTo>
                    <a:pt x="644" y="312"/>
                  </a:lnTo>
                  <a:lnTo>
                    <a:pt x="692" y="310"/>
                  </a:lnTo>
                  <a:lnTo>
                    <a:pt x="730" y="306"/>
                  </a:lnTo>
                  <a:lnTo>
                    <a:pt x="730" y="306"/>
                  </a:lnTo>
                  <a:lnTo>
                    <a:pt x="742" y="304"/>
                  </a:lnTo>
                  <a:lnTo>
                    <a:pt x="750" y="300"/>
                  </a:lnTo>
                  <a:lnTo>
                    <a:pt x="752" y="296"/>
                  </a:lnTo>
                  <a:lnTo>
                    <a:pt x="752" y="290"/>
                  </a:lnTo>
                  <a:lnTo>
                    <a:pt x="752" y="284"/>
                  </a:lnTo>
                  <a:lnTo>
                    <a:pt x="754" y="284"/>
                  </a:lnTo>
                  <a:lnTo>
                    <a:pt x="762" y="286"/>
                  </a:lnTo>
                  <a:lnTo>
                    <a:pt x="762" y="286"/>
                  </a:lnTo>
                  <a:lnTo>
                    <a:pt x="770" y="290"/>
                  </a:lnTo>
                  <a:lnTo>
                    <a:pt x="780" y="292"/>
                  </a:lnTo>
                  <a:lnTo>
                    <a:pt x="790" y="294"/>
                  </a:lnTo>
                  <a:lnTo>
                    <a:pt x="800" y="292"/>
                  </a:lnTo>
                  <a:lnTo>
                    <a:pt x="812" y="290"/>
                  </a:lnTo>
                  <a:lnTo>
                    <a:pt x="822" y="286"/>
                  </a:lnTo>
                  <a:lnTo>
                    <a:pt x="832" y="278"/>
                  </a:lnTo>
                  <a:lnTo>
                    <a:pt x="842" y="270"/>
                  </a:lnTo>
                  <a:lnTo>
                    <a:pt x="842" y="270"/>
                  </a:lnTo>
                  <a:lnTo>
                    <a:pt x="852" y="260"/>
                  </a:lnTo>
                  <a:lnTo>
                    <a:pt x="866" y="248"/>
                  </a:lnTo>
                  <a:lnTo>
                    <a:pt x="882" y="238"/>
                  </a:lnTo>
                  <a:lnTo>
                    <a:pt x="902" y="228"/>
                  </a:lnTo>
                  <a:lnTo>
                    <a:pt x="954" y="204"/>
                  </a:lnTo>
                  <a:lnTo>
                    <a:pt x="1020" y="178"/>
                  </a:lnTo>
                  <a:lnTo>
                    <a:pt x="1020" y="178"/>
                  </a:lnTo>
                  <a:lnTo>
                    <a:pt x="1076" y="154"/>
                  </a:lnTo>
                  <a:lnTo>
                    <a:pt x="1092" y="146"/>
                  </a:lnTo>
                  <a:lnTo>
                    <a:pt x="1098" y="142"/>
                  </a:lnTo>
                  <a:lnTo>
                    <a:pt x="1098" y="140"/>
                  </a:lnTo>
                  <a:lnTo>
                    <a:pt x="1094" y="140"/>
                  </a:lnTo>
                  <a:lnTo>
                    <a:pt x="1084" y="140"/>
                  </a:lnTo>
                  <a:lnTo>
                    <a:pt x="1038" y="142"/>
                  </a:lnTo>
                  <a:lnTo>
                    <a:pt x="1038" y="142"/>
                  </a:lnTo>
                  <a:lnTo>
                    <a:pt x="1014" y="144"/>
                  </a:lnTo>
                  <a:lnTo>
                    <a:pt x="1002" y="144"/>
                  </a:lnTo>
                  <a:lnTo>
                    <a:pt x="1000" y="142"/>
                  </a:lnTo>
                  <a:lnTo>
                    <a:pt x="1000" y="142"/>
                  </a:lnTo>
                  <a:lnTo>
                    <a:pt x="1006" y="138"/>
                  </a:lnTo>
                  <a:lnTo>
                    <a:pt x="1034" y="130"/>
                  </a:lnTo>
                  <a:lnTo>
                    <a:pt x="1072" y="122"/>
                  </a:lnTo>
                  <a:lnTo>
                    <a:pt x="1072" y="122"/>
                  </a:lnTo>
                  <a:lnTo>
                    <a:pt x="1118" y="112"/>
                  </a:lnTo>
                  <a:lnTo>
                    <a:pt x="1172" y="100"/>
                  </a:lnTo>
                  <a:lnTo>
                    <a:pt x="1198" y="92"/>
                  </a:lnTo>
                  <a:lnTo>
                    <a:pt x="1218" y="84"/>
                  </a:lnTo>
                  <a:lnTo>
                    <a:pt x="1232" y="76"/>
                  </a:lnTo>
                  <a:lnTo>
                    <a:pt x="1236" y="72"/>
                  </a:lnTo>
                  <a:lnTo>
                    <a:pt x="1236" y="68"/>
                  </a:lnTo>
                  <a:lnTo>
                    <a:pt x="1236" y="68"/>
                  </a:lnTo>
                  <a:lnTo>
                    <a:pt x="1236" y="64"/>
                  </a:lnTo>
                  <a:lnTo>
                    <a:pt x="1234" y="62"/>
                  </a:lnTo>
                  <a:lnTo>
                    <a:pt x="1224" y="58"/>
                  </a:lnTo>
                  <a:lnTo>
                    <a:pt x="1210" y="58"/>
                  </a:lnTo>
                  <a:lnTo>
                    <a:pt x="1196" y="56"/>
                  </a:lnTo>
                  <a:lnTo>
                    <a:pt x="1182" y="56"/>
                  </a:lnTo>
                  <a:lnTo>
                    <a:pt x="1168" y="54"/>
                  </a:lnTo>
                  <a:lnTo>
                    <a:pt x="1160" y="50"/>
                  </a:lnTo>
                  <a:lnTo>
                    <a:pt x="1158" y="48"/>
                  </a:lnTo>
                  <a:lnTo>
                    <a:pt x="1156" y="44"/>
                  </a:lnTo>
                  <a:lnTo>
                    <a:pt x="1156" y="44"/>
                  </a:lnTo>
                  <a:lnTo>
                    <a:pt x="1156" y="40"/>
                  </a:lnTo>
                  <a:lnTo>
                    <a:pt x="1154" y="36"/>
                  </a:lnTo>
                  <a:lnTo>
                    <a:pt x="1146" y="30"/>
                  </a:lnTo>
                  <a:lnTo>
                    <a:pt x="1136" y="26"/>
                  </a:lnTo>
                  <a:lnTo>
                    <a:pt x="1122" y="24"/>
                  </a:lnTo>
                  <a:lnTo>
                    <a:pt x="1094" y="20"/>
                  </a:lnTo>
                  <a:lnTo>
                    <a:pt x="1078" y="20"/>
                  </a:lnTo>
                  <a:lnTo>
                    <a:pt x="1078" y="20"/>
                  </a:lnTo>
                  <a:lnTo>
                    <a:pt x="1062" y="22"/>
                  </a:lnTo>
                  <a:lnTo>
                    <a:pt x="1050" y="22"/>
                  </a:lnTo>
                  <a:lnTo>
                    <a:pt x="1038" y="22"/>
                  </a:lnTo>
                  <a:lnTo>
                    <a:pt x="1018" y="30"/>
                  </a:lnTo>
                  <a:lnTo>
                    <a:pt x="1018" y="30"/>
                  </a:lnTo>
                  <a:lnTo>
                    <a:pt x="1004" y="34"/>
                  </a:lnTo>
                  <a:lnTo>
                    <a:pt x="990" y="38"/>
                  </a:lnTo>
                  <a:lnTo>
                    <a:pt x="962" y="40"/>
                  </a:lnTo>
                  <a:lnTo>
                    <a:pt x="948" y="40"/>
                  </a:lnTo>
                  <a:lnTo>
                    <a:pt x="948" y="40"/>
                  </a:lnTo>
                  <a:lnTo>
                    <a:pt x="948" y="38"/>
                  </a:lnTo>
                  <a:lnTo>
                    <a:pt x="958" y="36"/>
                  </a:lnTo>
                  <a:lnTo>
                    <a:pt x="958" y="36"/>
                  </a:lnTo>
                  <a:lnTo>
                    <a:pt x="986" y="30"/>
                  </a:lnTo>
                  <a:lnTo>
                    <a:pt x="1004" y="24"/>
                  </a:lnTo>
                  <a:lnTo>
                    <a:pt x="1008" y="22"/>
                  </a:lnTo>
                  <a:lnTo>
                    <a:pt x="1008" y="20"/>
                  </a:lnTo>
                  <a:lnTo>
                    <a:pt x="1006" y="20"/>
                  </a:lnTo>
                  <a:lnTo>
                    <a:pt x="998" y="18"/>
                  </a:lnTo>
                  <a:lnTo>
                    <a:pt x="980" y="16"/>
                  </a:lnTo>
                  <a:lnTo>
                    <a:pt x="980" y="16"/>
                  </a:lnTo>
                  <a:lnTo>
                    <a:pt x="958" y="16"/>
                  </a:lnTo>
                  <a:lnTo>
                    <a:pt x="942" y="14"/>
                  </a:lnTo>
                  <a:lnTo>
                    <a:pt x="912" y="6"/>
                  </a:lnTo>
                  <a:lnTo>
                    <a:pt x="900" y="2"/>
                  </a:lnTo>
                  <a:lnTo>
                    <a:pt x="888" y="0"/>
                  </a:lnTo>
                  <a:lnTo>
                    <a:pt x="874" y="0"/>
                  </a:lnTo>
                  <a:lnTo>
                    <a:pt x="858" y="2"/>
                  </a:lnTo>
                  <a:lnTo>
                    <a:pt x="858" y="2"/>
                  </a:lnTo>
                  <a:lnTo>
                    <a:pt x="830" y="4"/>
                  </a:lnTo>
                  <a:lnTo>
                    <a:pt x="808" y="4"/>
                  </a:lnTo>
                  <a:lnTo>
                    <a:pt x="788" y="4"/>
                  </a:lnTo>
                  <a:lnTo>
                    <a:pt x="776" y="6"/>
                  </a:lnTo>
                  <a:lnTo>
                    <a:pt x="762" y="10"/>
                  </a:lnTo>
                  <a:lnTo>
                    <a:pt x="762" y="10"/>
                  </a:lnTo>
                  <a:lnTo>
                    <a:pt x="746" y="14"/>
                  </a:lnTo>
                  <a:lnTo>
                    <a:pt x="728" y="14"/>
                  </a:lnTo>
                  <a:lnTo>
                    <a:pt x="690" y="10"/>
                  </a:lnTo>
                  <a:lnTo>
                    <a:pt x="666" y="10"/>
                  </a:lnTo>
                  <a:lnTo>
                    <a:pt x="640" y="10"/>
                  </a:lnTo>
                  <a:lnTo>
                    <a:pt x="608" y="12"/>
                  </a:lnTo>
                  <a:lnTo>
                    <a:pt x="574" y="20"/>
                  </a:lnTo>
                  <a:lnTo>
                    <a:pt x="574" y="20"/>
                  </a:lnTo>
                  <a:lnTo>
                    <a:pt x="556" y="22"/>
                  </a:lnTo>
                  <a:lnTo>
                    <a:pt x="540" y="22"/>
                  </a:lnTo>
                  <a:lnTo>
                    <a:pt x="526" y="20"/>
                  </a:lnTo>
                  <a:lnTo>
                    <a:pt x="514" y="16"/>
                  </a:lnTo>
                  <a:lnTo>
                    <a:pt x="500" y="14"/>
                  </a:lnTo>
                  <a:lnTo>
                    <a:pt x="490" y="12"/>
                  </a:lnTo>
                  <a:lnTo>
                    <a:pt x="478" y="14"/>
                  </a:lnTo>
                  <a:lnTo>
                    <a:pt x="466" y="18"/>
                  </a:lnTo>
                  <a:lnTo>
                    <a:pt x="466" y="18"/>
                  </a:lnTo>
                  <a:lnTo>
                    <a:pt x="454" y="22"/>
                  </a:lnTo>
                  <a:lnTo>
                    <a:pt x="442" y="24"/>
                  </a:lnTo>
                  <a:lnTo>
                    <a:pt x="432" y="24"/>
                  </a:lnTo>
                  <a:lnTo>
                    <a:pt x="422" y="24"/>
                  </a:lnTo>
                  <a:lnTo>
                    <a:pt x="416" y="22"/>
                  </a:lnTo>
                  <a:lnTo>
                    <a:pt x="412" y="24"/>
                  </a:lnTo>
                  <a:lnTo>
                    <a:pt x="416" y="28"/>
                  </a:lnTo>
                  <a:lnTo>
                    <a:pt x="424" y="36"/>
                  </a:lnTo>
                  <a:lnTo>
                    <a:pt x="424" y="36"/>
                  </a:lnTo>
                  <a:lnTo>
                    <a:pt x="430" y="44"/>
                  </a:lnTo>
                  <a:lnTo>
                    <a:pt x="430" y="46"/>
                  </a:lnTo>
                  <a:lnTo>
                    <a:pt x="430" y="48"/>
                  </a:lnTo>
                  <a:lnTo>
                    <a:pt x="424" y="48"/>
                  </a:lnTo>
                  <a:lnTo>
                    <a:pt x="414" y="46"/>
                  </a:lnTo>
                  <a:lnTo>
                    <a:pt x="404" y="44"/>
                  </a:lnTo>
                  <a:lnTo>
                    <a:pt x="392" y="42"/>
                  </a:lnTo>
                  <a:lnTo>
                    <a:pt x="384" y="44"/>
                  </a:lnTo>
                  <a:lnTo>
                    <a:pt x="380" y="46"/>
                  </a:lnTo>
                  <a:lnTo>
                    <a:pt x="378" y="50"/>
                  </a:lnTo>
                  <a:lnTo>
                    <a:pt x="378" y="50"/>
                  </a:lnTo>
                  <a:lnTo>
                    <a:pt x="376" y="58"/>
                  </a:lnTo>
                  <a:lnTo>
                    <a:pt x="372" y="62"/>
                  </a:lnTo>
                  <a:lnTo>
                    <a:pt x="366" y="66"/>
                  </a:lnTo>
                  <a:lnTo>
                    <a:pt x="360" y="68"/>
                  </a:lnTo>
                  <a:lnTo>
                    <a:pt x="352" y="70"/>
                  </a:lnTo>
                  <a:lnTo>
                    <a:pt x="340" y="70"/>
                  </a:lnTo>
                  <a:lnTo>
                    <a:pt x="312" y="68"/>
                  </a:lnTo>
                  <a:lnTo>
                    <a:pt x="312" y="68"/>
                  </a:lnTo>
                  <a:lnTo>
                    <a:pt x="300" y="66"/>
                  </a:lnTo>
                  <a:lnTo>
                    <a:pt x="292" y="64"/>
                  </a:lnTo>
                  <a:lnTo>
                    <a:pt x="290" y="60"/>
                  </a:lnTo>
                  <a:lnTo>
                    <a:pt x="290" y="58"/>
                  </a:lnTo>
                  <a:lnTo>
                    <a:pt x="290" y="56"/>
                  </a:lnTo>
                  <a:lnTo>
                    <a:pt x="288" y="54"/>
                  </a:lnTo>
                  <a:lnTo>
                    <a:pt x="280" y="52"/>
                  </a:lnTo>
                  <a:lnTo>
                    <a:pt x="264" y="52"/>
                  </a:lnTo>
                  <a:lnTo>
                    <a:pt x="264" y="52"/>
                  </a:lnTo>
                  <a:lnTo>
                    <a:pt x="250" y="52"/>
                  </a:lnTo>
                  <a:lnTo>
                    <a:pt x="244" y="52"/>
                  </a:lnTo>
                  <a:lnTo>
                    <a:pt x="244" y="56"/>
                  </a:lnTo>
                  <a:lnTo>
                    <a:pt x="246" y="60"/>
                  </a:lnTo>
                  <a:lnTo>
                    <a:pt x="248" y="64"/>
                  </a:lnTo>
                  <a:lnTo>
                    <a:pt x="248" y="66"/>
                  </a:lnTo>
                  <a:lnTo>
                    <a:pt x="248" y="68"/>
                  </a:lnTo>
                  <a:lnTo>
                    <a:pt x="240" y="72"/>
                  </a:lnTo>
                  <a:lnTo>
                    <a:pt x="224" y="76"/>
                  </a:lnTo>
                  <a:lnTo>
                    <a:pt x="224" y="76"/>
                  </a:lnTo>
                  <a:lnTo>
                    <a:pt x="208" y="78"/>
                  </a:lnTo>
                  <a:lnTo>
                    <a:pt x="206" y="78"/>
                  </a:lnTo>
                  <a:lnTo>
                    <a:pt x="206" y="80"/>
                  </a:lnTo>
                  <a:lnTo>
                    <a:pt x="212" y="82"/>
                  </a:lnTo>
                  <a:lnTo>
                    <a:pt x="224" y="86"/>
                  </a:lnTo>
                  <a:lnTo>
                    <a:pt x="248" y="92"/>
                  </a:lnTo>
                  <a:lnTo>
                    <a:pt x="254" y="94"/>
                  </a:lnTo>
                  <a:lnTo>
                    <a:pt x="252" y="96"/>
                  </a:lnTo>
                  <a:lnTo>
                    <a:pt x="248" y="98"/>
                  </a:lnTo>
                  <a:lnTo>
                    <a:pt x="248" y="98"/>
                  </a:lnTo>
                  <a:lnTo>
                    <a:pt x="238" y="98"/>
                  </a:lnTo>
                  <a:lnTo>
                    <a:pt x="228" y="98"/>
                  </a:lnTo>
                  <a:lnTo>
                    <a:pt x="206" y="92"/>
                  </a:lnTo>
                  <a:lnTo>
                    <a:pt x="194" y="90"/>
                  </a:lnTo>
                  <a:lnTo>
                    <a:pt x="180" y="88"/>
                  </a:lnTo>
                  <a:lnTo>
                    <a:pt x="166" y="86"/>
                  </a:lnTo>
                  <a:lnTo>
                    <a:pt x="146" y="88"/>
                  </a:lnTo>
                  <a:lnTo>
                    <a:pt x="146" y="88"/>
                  </a:lnTo>
                  <a:lnTo>
                    <a:pt x="130" y="92"/>
                  </a:lnTo>
                  <a:lnTo>
                    <a:pt x="120" y="94"/>
                  </a:lnTo>
                  <a:lnTo>
                    <a:pt x="112" y="98"/>
                  </a:lnTo>
                  <a:lnTo>
                    <a:pt x="108" y="102"/>
                  </a:lnTo>
                  <a:lnTo>
                    <a:pt x="104" y="106"/>
                  </a:lnTo>
                  <a:lnTo>
                    <a:pt x="100" y="106"/>
                  </a:lnTo>
                  <a:lnTo>
                    <a:pt x="92" y="108"/>
                  </a:lnTo>
                  <a:lnTo>
                    <a:pt x="80" y="106"/>
                  </a:lnTo>
                  <a:lnTo>
                    <a:pt x="80" y="106"/>
                  </a:lnTo>
                  <a:lnTo>
                    <a:pt x="66" y="104"/>
                  </a:lnTo>
                  <a:lnTo>
                    <a:pt x="50" y="104"/>
                  </a:lnTo>
                  <a:lnTo>
                    <a:pt x="36" y="108"/>
                  </a:lnTo>
                  <a:lnTo>
                    <a:pt x="22" y="112"/>
                  </a:lnTo>
                  <a:lnTo>
                    <a:pt x="12" y="118"/>
                  </a:lnTo>
                  <a:lnTo>
                    <a:pt x="4" y="124"/>
                  </a:lnTo>
                  <a:lnTo>
                    <a:pt x="0" y="130"/>
                  </a:lnTo>
                  <a:lnTo>
                    <a:pt x="2" y="134"/>
                  </a:lnTo>
                  <a:lnTo>
                    <a:pt x="4" y="138"/>
                  </a:lnTo>
                  <a:lnTo>
                    <a:pt x="4" y="138"/>
                  </a:lnTo>
                  <a:lnTo>
                    <a:pt x="8" y="142"/>
                  </a:lnTo>
                  <a:lnTo>
                    <a:pt x="12" y="144"/>
                  </a:lnTo>
                  <a:lnTo>
                    <a:pt x="16" y="144"/>
                  </a:lnTo>
                  <a:lnTo>
                    <a:pt x="22" y="144"/>
                  </a:lnTo>
                  <a:lnTo>
                    <a:pt x="32" y="144"/>
                  </a:lnTo>
                  <a:lnTo>
                    <a:pt x="36" y="144"/>
                  </a:lnTo>
                  <a:lnTo>
                    <a:pt x="44" y="148"/>
                  </a:lnTo>
                  <a:lnTo>
                    <a:pt x="44" y="14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23" name="Freeform 6107"/>
            <p:cNvSpPr>
              <a:spLocks/>
            </p:cNvSpPr>
            <p:nvPr/>
          </p:nvSpPr>
          <p:spPr bwMode="auto">
            <a:xfrm>
              <a:off x="6393718" y="1370346"/>
              <a:ext cx="94296" cy="37325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2" y="30"/>
                </a:cxn>
                <a:cxn ang="0">
                  <a:pos x="6" y="34"/>
                </a:cxn>
                <a:cxn ang="0">
                  <a:pos x="18" y="38"/>
                </a:cxn>
                <a:cxn ang="0">
                  <a:pos x="18" y="38"/>
                </a:cxn>
                <a:cxn ang="0">
                  <a:pos x="22" y="42"/>
                </a:cxn>
                <a:cxn ang="0">
                  <a:pos x="26" y="46"/>
                </a:cxn>
                <a:cxn ang="0">
                  <a:pos x="26" y="52"/>
                </a:cxn>
                <a:cxn ang="0">
                  <a:pos x="28" y="56"/>
                </a:cxn>
                <a:cxn ang="0">
                  <a:pos x="30" y="62"/>
                </a:cxn>
                <a:cxn ang="0">
                  <a:pos x="36" y="66"/>
                </a:cxn>
                <a:cxn ang="0">
                  <a:pos x="46" y="72"/>
                </a:cxn>
                <a:cxn ang="0">
                  <a:pos x="46" y="72"/>
                </a:cxn>
                <a:cxn ang="0">
                  <a:pos x="56" y="76"/>
                </a:cxn>
                <a:cxn ang="0">
                  <a:pos x="66" y="76"/>
                </a:cxn>
                <a:cxn ang="0">
                  <a:pos x="72" y="76"/>
                </a:cxn>
                <a:cxn ang="0">
                  <a:pos x="80" y="74"/>
                </a:cxn>
                <a:cxn ang="0">
                  <a:pos x="94" y="68"/>
                </a:cxn>
                <a:cxn ang="0">
                  <a:pos x="104" y="66"/>
                </a:cxn>
                <a:cxn ang="0">
                  <a:pos x="118" y="68"/>
                </a:cxn>
                <a:cxn ang="0">
                  <a:pos x="118" y="68"/>
                </a:cxn>
                <a:cxn ang="0">
                  <a:pos x="148" y="70"/>
                </a:cxn>
                <a:cxn ang="0">
                  <a:pos x="176" y="72"/>
                </a:cxn>
                <a:cxn ang="0">
                  <a:pos x="184" y="70"/>
                </a:cxn>
                <a:cxn ang="0">
                  <a:pos x="192" y="68"/>
                </a:cxn>
                <a:cxn ang="0">
                  <a:pos x="192" y="66"/>
                </a:cxn>
                <a:cxn ang="0">
                  <a:pos x="192" y="62"/>
                </a:cxn>
                <a:cxn ang="0">
                  <a:pos x="188" y="58"/>
                </a:cxn>
                <a:cxn ang="0">
                  <a:pos x="188" y="58"/>
                </a:cxn>
                <a:cxn ang="0">
                  <a:pos x="174" y="42"/>
                </a:cxn>
                <a:cxn ang="0">
                  <a:pos x="166" y="34"/>
                </a:cxn>
                <a:cxn ang="0">
                  <a:pos x="156" y="26"/>
                </a:cxn>
                <a:cxn ang="0">
                  <a:pos x="144" y="18"/>
                </a:cxn>
                <a:cxn ang="0">
                  <a:pos x="130" y="12"/>
                </a:cxn>
                <a:cxn ang="0">
                  <a:pos x="114" y="10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76" y="8"/>
                </a:cxn>
                <a:cxn ang="0">
                  <a:pos x="58" y="6"/>
                </a:cxn>
                <a:cxn ang="0">
                  <a:pos x="30" y="2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8" y="4"/>
                </a:cxn>
                <a:cxn ang="0">
                  <a:pos x="4" y="6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192" h="76">
                  <a:moveTo>
                    <a:pt x="2" y="16"/>
                  </a:moveTo>
                  <a:lnTo>
                    <a:pt x="2" y="16"/>
                  </a:lnTo>
                  <a:lnTo>
                    <a:pt x="0" y="24"/>
                  </a:lnTo>
                  <a:lnTo>
                    <a:pt x="2" y="30"/>
                  </a:lnTo>
                  <a:lnTo>
                    <a:pt x="6" y="34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2" y="42"/>
                  </a:lnTo>
                  <a:lnTo>
                    <a:pt x="26" y="46"/>
                  </a:lnTo>
                  <a:lnTo>
                    <a:pt x="26" y="52"/>
                  </a:lnTo>
                  <a:lnTo>
                    <a:pt x="28" y="56"/>
                  </a:lnTo>
                  <a:lnTo>
                    <a:pt x="30" y="62"/>
                  </a:lnTo>
                  <a:lnTo>
                    <a:pt x="36" y="66"/>
                  </a:lnTo>
                  <a:lnTo>
                    <a:pt x="46" y="72"/>
                  </a:lnTo>
                  <a:lnTo>
                    <a:pt x="46" y="72"/>
                  </a:lnTo>
                  <a:lnTo>
                    <a:pt x="56" y="76"/>
                  </a:lnTo>
                  <a:lnTo>
                    <a:pt x="66" y="76"/>
                  </a:lnTo>
                  <a:lnTo>
                    <a:pt x="72" y="76"/>
                  </a:lnTo>
                  <a:lnTo>
                    <a:pt x="80" y="74"/>
                  </a:lnTo>
                  <a:lnTo>
                    <a:pt x="94" y="68"/>
                  </a:lnTo>
                  <a:lnTo>
                    <a:pt x="104" y="66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48" y="70"/>
                  </a:lnTo>
                  <a:lnTo>
                    <a:pt x="176" y="72"/>
                  </a:lnTo>
                  <a:lnTo>
                    <a:pt x="184" y="70"/>
                  </a:lnTo>
                  <a:lnTo>
                    <a:pt x="192" y="68"/>
                  </a:lnTo>
                  <a:lnTo>
                    <a:pt x="192" y="66"/>
                  </a:lnTo>
                  <a:lnTo>
                    <a:pt x="192" y="62"/>
                  </a:lnTo>
                  <a:lnTo>
                    <a:pt x="188" y="58"/>
                  </a:lnTo>
                  <a:lnTo>
                    <a:pt x="188" y="58"/>
                  </a:lnTo>
                  <a:lnTo>
                    <a:pt x="174" y="42"/>
                  </a:lnTo>
                  <a:lnTo>
                    <a:pt x="166" y="34"/>
                  </a:lnTo>
                  <a:lnTo>
                    <a:pt x="156" y="26"/>
                  </a:lnTo>
                  <a:lnTo>
                    <a:pt x="144" y="18"/>
                  </a:lnTo>
                  <a:lnTo>
                    <a:pt x="130" y="12"/>
                  </a:lnTo>
                  <a:lnTo>
                    <a:pt x="114" y="10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76" y="8"/>
                  </a:lnTo>
                  <a:lnTo>
                    <a:pt x="58" y="6"/>
                  </a:lnTo>
                  <a:lnTo>
                    <a:pt x="30" y="2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24" name="Freeform 6108"/>
            <p:cNvSpPr>
              <a:spLocks/>
            </p:cNvSpPr>
            <p:nvPr/>
          </p:nvSpPr>
          <p:spPr bwMode="auto">
            <a:xfrm>
              <a:off x="5950722" y="1286857"/>
              <a:ext cx="22592" cy="8840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2" y="18"/>
                </a:cxn>
                <a:cxn ang="0">
                  <a:pos x="8" y="18"/>
                </a:cxn>
                <a:cxn ang="0">
                  <a:pos x="14" y="18"/>
                </a:cxn>
                <a:cxn ang="0">
                  <a:pos x="30" y="12"/>
                </a:cxn>
                <a:cxn ang="0">
                  <a:pos x="42" y="4"/>
                </a:cxn>
                <a:cxn ang="0">
                  <a:pos x="46" y="2"/>
                </a:cxn>
                <a:cxn ang="0">
                  <a:pos x="44" y="0"/>
                </a:cxn>
                <a:cxn ang="0">
                  <a:pos x="44" y="0"/>
                </a:cxn>
                <a:cxn ang="0">
                  <a:pos x="32" y="2"/>
                </a:cxn>
                <a:cxn ang="0">
                  <a:pos x="16" y="6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</a:cxnLst>
              <a:rect l="0" t="0" r="r" b="b"/>
              <a:pathLst>
                <a:path w="46" h="18">
                  <a:moveTo>
                    <a:pt x="2" y="18"/>
                  </a:moveTo>
                  <a:lnTo>
                    <a:pt x="2" y="18"/>
                  </a:lnTo>
                  <a:lnTo>
                    <a:pt x="8" y="18"/>
                  </a:lnTo>
                  <a:lnTo>
                    <a:pt x="14" y="18"/>
                  </a:lnTo>
                  <a:lnTo>
                    <a:pt x="30" y="12"/>
                  </a:lnTo>
                  <a:lnTo>
                    <a:pt x="42" y="4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2" y="2"/>
                  </a:lnTo>
                  <a:lnTo>
                    <a:pt x="16" y="6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25" name="Freeform 6109"/>
            <p:cNvSpPr>
              <a:spLocks/>
            </p:cNvSpPr>
            <p:nvPr/>
          </p:nvSpPr>
          <p:spPr bwMode="auto">
            <a:xfrm>
              <a:off x="6099042" y="1354631"/>
              <a:ext cx="107065" cy="79560"/>
            </a:xfrm>
            <a:custGeom>
              <a:avLst/>
              <a:gdLst/>
              <a:ahLst/>
              <a:cxnLst>
                <a:cxn ang="0">
                  <a:pos x="166" y="92"/>
                </a:cxn>
                <a:cxn ang="0">
                  <a:pos x="186" y="66"/>
                </a:cxn>
                <a:cxn ang="0">
                  <a:pos x="216" y="36"/>
                </a:cxn>
                <a:cxn ang="0">
                  <a:pos x="218" y="28"/>
                </a:cxn>
                <a:cxn ang="0">
                  <a:pos x="216" y="22"/>
                </a:cxn>
                <a:cxn ang="0">
                  <a:pos x="204" y="16"/>
                </a:cxn>
                <a:cxn ang="0">
                  <a:pos x="190" y="12"/>
                </a:cxn>
                <a:cxn ang="0">
                  <a:pos x="172" y="12"/>
                </a:cxn>
                <a:cxn ang="0">
                  <a:pos x="156" y="16"/>
                </a:cxn>
                <a:cxn ang="0">
                  <a:pos x="140" y="12"/>
                </a:cxn>
                <a:cxn ang="0">
                  <a:pos x="122" y="4"/>
                </a:cxn>
                <a:cxn ang="0">
                  <a:pos x="106" y="0"/>
                </a:cxn>
                <a:cxn ang="0">
                  <a:pos x="84" y="0"/>
                </a:cxn>
                <a:cxn ang="0">
                  <a:pos x="48" y="6"/>
                </a:cxn>
                <a:cxn ang="0">
                  <a:pos x="20" y="16"/>
                </a:cxn>
                <a:cxn ang="0">
                  <a:pos x="16" y="24"/>
                </a:cxn>
                <a:cxn ang="0">
                  <a:pos x="22" y="30"/>
                </a:cxn>
                <a:cxn ang="0">
                  <a:pos x="18" y="32"/>
                </a:cxn>
                <a:cxn ang="0">
                  <a:pos x="6" y="32"/>
                </a:cxn>
                <a:cxn ang="0">
                  <a:pos x="0" y="48"/>
                </a:cxn>
                <a:cxn ang="0">
                  <a:pos x="0" y="74"/>
                </a:cxn>
                <a:cxn ang="0">
                  <a:pos x="2" y="98"/>
                </a:cxn>
                <a:cxn ang="0">
                  <a:pos x="10" y="114"/>
                </a:cxn>
                <a:cxn ang="0">
                  <a:pos x="20" y="134"/>
                </a:cxn>
                <a:cxn ang="0">
                  <a:pos x="20" y="142"/>
                </a:cxn>
                <a:cxn ang="0">
                  <a:pos x="22" y="154"/>
                </a:cxn>
                <a:cxn ang="0">
                  <a:pos x="30" y="156"/>
                </a:cxn>
                <a:cxn ang="0">
                  <a:pos x="54" y="156"/>
                </a:cxn>
                <a:cxn ang="0">
                  <a:pos x="62" y="160"/>
                </a:cxn>
                <a:cxn ang="0">
                  <a:pos x="70" y="160"/>
                </a:cxn>
                <a:cxn ang="0">
                  <a:pos x="76" y="146"/>
                </a:cxn>
                <a:cxn ang="0">
                  <a:pos x="82" y="138"/>
                </a:cxn>
                <a:cxn ang="0">
                  <a:pos x="90" y="132"/>
                </a:cxn>
                <a:cxn ang="0">
                  <a:pos x="90" y="122"/>
                </a:cxn>
                <a:cxn ang="0">
                  <a:pos x="86" y="114"/>
                </a:cxn>
                <a:cxn ang="0">
                  <a:pos x="84" y="106"/>
                </a:cxn>
                <a:cxn ang="0">
                  <a:pos x="88" y="104"/>
                </a:cxn>
                <a:cxn ang="0">
                  <a:pos x="112" y="106"/>
                </a:cxn>
                <a:cxn ang="0">
                  <a:pos x="142" y="106"/>
                </a:cxn>
                <a:cxn ang="0">
                  <a:pos x="156" y="102"/>
                </a:cxn>
                <a:cxn ang="0">
                  <a:pos x="166" y="92"/>
                </a:cxn>
              </a:cxnLst>
              <a:rect l="0" t="0" r="r" b="b"/>
              <a:pathLst>
                <a:path w="218" h="162">
                  <a:moveTo>
                    <a:pt x="166" y="92"/>
                  </a:moveTo>
                  <a:lnTo>
                    <a:pt x="166" y="92"/>
                  </a:lnTo>
                  <a:lnTo>
                    <a:pt x="176" y="80"/>
                  </a:lnTo>
                  <a:lnTo>
                    <a:pt x="186" y="66"/>
                  </a:lnTo>
                  <a:lnTo>
                    <a:pt x="208" y="46"/>
                  </a:lnTo>
                  <a:lnTo>
                    <a:pt x="216" y="36"/>
                  </a:lnTo>
                  <a:lnTo>
                    <a:pt x="218" y="32"/>
                  </a:lnTo>
                  <a:lnTo>
                    <a:pt x="218" y="28"/>
                  </a:lnTo>
                  <a:lnTo>
                    <a:pt x="218" y="24"/>
                  </a:lnTo>
                  <a:lnTo>
                    <a:pt x="216" y="22"/>
                  </a:lnTo>
                  <a:lnTo>
                    <a:pt x="210" y="18"/>
                  </a:lnTo>
                  <a:lnTo>
                    <a:pt x="204" y="16"/>
                  </a:lnTo>
                  <a:lnTo>
                    <a:pt x="204" y="16"/>
                  </a:lnTo>
                  <a:lnTo>
                    <a:pt x="190" y="12"/>
                  </a:lnTo>
                  <a:lnTo>
                    <a:pt x="180" y="12"/>
                  </a:lnTo>
                  <a:lnTo>
                    <a:pt x="172" y="12"/>
                  </a:lnTo>
                  <a:lnTo>
                    <a:pt x="166" y="14"/>
                  </a:lnTo>
                  <a:lnTo>
                    <a:pt x="156" y="16"/>
                  </a:lnTo>
                  <a:lnTo>
                    <a:pt x="148" y="16"/>
                  </a:lnTo>
                  <a:lnTo>
                    <a:pt x="140" y="12"/>
                  </a:lnTo>
                  <a:lnTo>
                    <a:pt x="140" y="12"/>
                  </a:lnTo>
                  <a:lnTo>
                    <a:pt x="122" y="4"/>
                  </a:lnTo>
                  <a:lnTo>
                    <a:pt x="114" y="2"/>
                  </a:lnTo>
                  <a:lnTo>
                    <a:pt x="106" y="0"/>
                  </a:lnTo>
                  <a:lnTo>
                    <a:pt x="96" y="0"/>
                  </a:lnTo>
                  <a:lnTo>
                    <a:pt x="84" y="0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30" y="10"/>
                  </a:lnTo>
                  <a:lnTo>
                    <a:pt x="20" y="16"/>
                  </a:lnTo>
                  <a:lnTo>
                    <a:pt x="16" y="20"/>
                  </a:lnTo>
                  <a:lnTo>
                    <a:pt x="16" y="24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8" y="30"/>
                  </a:lnTo>
                  <a:lnTo>
                    <a:pt x="6" y="32"/>
                  </a:lnTo>
                  <a:lnTo>
                    <a:pt x="4" y="36"/>
                  </a:lnTo>
                  <a:lnTo>
                    <a:pt x="0" y="48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8"/>
                  </a:lnTo>
                  <a:lnTo>
                    <a:pt x="2" y="98"/>
                  </a:lnTo>
                  <a:lnTo>
                    <a:pt x="6" y="108"/>
                  </a:lnTo>
                  <a:lnTo>
                    <a:pt x="10" y="114"/>
                  </a:lnTo>
                  <a:lnTo>
                    <a:pt x="18" y="126"/>
                  </a:lnTo>
                  <a:lnTo>
                    <a:pt x="20" y="134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50"/>
                  </a:lnTo>
                  <a:lnTo>
                    <a:pt x="22" y="154"/>
                  </a:lnTo>
                  <a:lnTo>
                    <a:pt x="26" y="156"/>
                  </a:lnTo>
                  <a:lnTo>
                    <a:pt x="30" y="156"/>
                  </a:lnTo>
                  <a:lnTo>
                    <a:pt x="46" y="156"/>
                  </a:lnTo>
                  <a:lnTo>
                    <a:pt x="54" y="156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8" y="162"/>
                  </a:lnTo>
                  <a:lnTo>
                    <a:pt x="70" y="160"/>
                  </a:lnTo>
                  <a:lnTo>
                    <a:pt x="76" y="146"/>
                  </a:lnTo>
                  <a:lnTo>
                    <a:pt x="76" y="146"/>
                  </a:lnTo>
                  <a:lnTo>
                    <a:pt x="78" y="140"/>
                  </a:lnTo>
                  <a:lnTo>
                    <a:pt x="82" y="138"/>
                  </a:lnTo>
                  <a:lnTo>
                    <a:pt x="88" y="134"/>
                  </a:lnTo>
                  <a:lnTo>
                    <a:pt x="90" y="132"/>
                  </a:lnTo>
                  <a:lnTo>
                    <a:pt x="90" y="128"/>
                  </a:lnTo>
                  <a:lnTo>
                    <a:pt x="90" y="122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4" y="110"/>
                  </a:lnTo>
                  <a:lnTo>
                    <a:pt x="84" y="106"/>
                  </a:lnTo>
                  <a:lnTo>
                    <a:pt x="86" y="104"/>
                  </a:lnTo>
                  <a:lnTo>
                    <a:pt x="88" y="104"/>
                  </a:lnTo>
                  <a:lnTo>
                    <a:pt x="98" y="104"/>
                  </a:lnTo>
                  <a:lnTo>
                    <a:pt x="112" y="106"/>
                  </a:lnTo>
                  <a:lnTo>
                    <a:pt x="128" y="108"/>
                  </a:lnTo>
                  <a:lnTo>
                    <a:pt x="142" y="106"/>
                  </a:lnTo>
                  <a:lnTo>
                    <a:pt x="150" y="106"/>
                  </a:lnTo>
                  <a:lnTo>
                    <a:pt x="156" y="102"/>
                  </a:lnTo>
                  <a:lnTo>
                    <a:pt x="162" y="98"/>
                  </a:lnTo>
                  <a:lnTo>
                    <a:pt x="166" y="92"/>
                  </a:lnTo>
                  <a:lnTo>
                    <a:pt x="166" y="9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26" name="Freeform 6110"/>
            <p:cNvSpPr>
              <a:spLocks/>
            </p:cNvSpPr>
            <p:nvPr/>
          </p:nvSpPr>
          <p:spPr bwMode="auto">
            <a:xfrm>
              <a:off x="6267989" y="1650280"/>
              <a:ext cx="136533" cy="94294"/>
            </a:xfrm>
            <a:custGeom>
              <a:avLst/>
              <a:gdLst/>
              <a:ahLst/>
              <a:cxnLst>
                <a:cxn ang="0">
                  <a:pos x="272" y="132"/>
                </a:cxn>
                <a:cxn ang="0">
                  <a:pos x="258" y="122"/>
                </a:cxn>
                <a:cxn ang="0">
                  <a:pos x="250" y="126"/>
                </a:cxn>
                <a:cxn ang="0">
                  <a:pos x="236" y="124"/>
                </a:cxn>
                <a:cxn ang="0">
                  <a:pos x="228" y="120"/>
                </a:cxn>
                <a:cxn ang="0">
                  <a:pos x="220" y="102"/>
                </a:cxn>
                <a:cxn ang="0">
                  <a:pos x="212" y="88"/>
                </a:cxn>
                <a:cxn ang="0">
                  <a:pos x="192" y="78"/>
                </a:cxn>
                <a:cxn ang="0">
                  <a:pos x="178" y="72"/>
                </a:cxn>
                <a:cxn ang="0">
                  <a:pos x="140" y="46"/>
                </a:cxn>
                <a:cxn ang="0">
                  <a:pos x="122" y="34"/>
                </a:cxn>
                <a:cxn ang="0">
                  <a:pos x="110" y="34"/>
                </a:cxn>
                <a:cxn ang="0">
                  <a:pos x="106" y="36"/>
                </a:cxn>
                <a:cxn ang="0">
                  <a:pos x="100" y="40"/>
                </a:cxn>
                <a:cxn ang="0">
                  <a:pos x="96" y="38"/>
                </a:cxn>
                <a:cxn ang="0">
                  <a:pos x="86" y="24"/>
                </a:cxn>
                <a:cxn ang="0">
                  <a:pos x="76" y="8"/>
                </a:cxn>
                <a:cxn ang="0">
                  <a:pos x="66" y="0"/>
                </a:cxn>
                <a:cxn ang="0">
                  <a:pos x="62" y="2"/>
                </a:cxn>
                <a:cxn ang="0">
                  <a:pos x="54" y="6"/>
                </a:cxn>
                <a:cxn ang="0">
                  <a:pos x="42" y="26"/>
                </a:cxn>
                <a:cxn ang="0">
                  <a:pos x="36" y="58"/>
                </a:cxn>
                <a:cxn ang="0">
                  <a:pos x="34" y="90"/>
                </a:cxn>
                <a:cxn ang="0">
                  <a:pos x="38" y="106"/>
                </a:cxn>
                <a:cxn ang="0">
                  <a:pos x="38" y="116"/>
                </a:cxn>
                <a:cxn ang="0">
                  <a:pos x="34" y="124"/>
                </a:cxn>
                <a:cxn ang="0">
                  <a:pos x="18" y="134"/>
                </a:cxn>
                <a:cxn ang="0">
                  <a:pos x="4" y="142"/>
                </a:cxn>
                <a:cxn ang="0">
                  <a:pos x="0" y="150"/>
                </a:cxn>
                <a:cxn ang="0">
                  <a:pos x="4" y="158"/>
                </a:cxn>
                <a:cxn ang="0">
                  <a:pos x="4" y="160"/>
                </a:cxn>
                <a:cxn ang="0">
                  <a:pos x="16" y="162"/>
                </a:cxn>
                <a:cxn ang="0">
                  <a:pos x="50" y="156"/>
                </a:cxn>
                <a:cxn ang="0">
                  <a:pos x="64" y="156"/>
                </a:cxn>
                <a:cxn ang="0">
                  <a:pos x="66" y="162"/>
                </a:cxn>
                <a:cxn ang="0">
                  <a:pos x="66" y="166"/>
                </a:cxn>
                <a:cxn ang="0">
                  <a:pos x="70" y="182"/>
                </a:cxn>
                <a:cxn ang="0">
                  <a:pos x="82" y="190"/>
                </a:cxn>
                <a:cxn ang="0">
                  <a:pos x="96" y="190"/>
                </a:cxn>
                <a:cxn ang="0">
                  <a:pos x="110" y="176"/>
                </a:cxn>
                <a:cxn ang="0">
                  <a:pos x="114" y="166"/>
                </a:cxn>
                <a:cxn ang="0">
                  <a:pos x="124" y="160"/>
                </a:cxn>
                <a:cxn ang="0">
                  <a:pos x="134" y="158"/>
                </a:cxn>
                <a:cxn ang="0">
                  <a:pos x="142" y="150"/>
                </a:cxn>
                <a:cxn ang="0">
                  <a:pos x="144" y="142"/>
                </a:cxn>
                <a:cxn ang="0">
                  <a:pos x="154" y="128"/>
                </a:cxn>
                <a:cxn ang="0">
                  <a:pos x="170" y="124"/>
                </a:cxn>
                <a:cxn ang="0">
                  <a:pos x="184" y="130"/>
                </a:cxn>
                <a:cxn ang="0">
                  <a:pos x="192" y="142"/>
                </a:cxn>
                <a:cxn ang="0">
                  <a:pos x="194" y="148"/>
                </a:cxn>
                <a:cxn ang="0">
                  <a:pos x="198" y="154"/>
                </a:cxn>
                <a:cxn ang="0">
                  <a:pos x="214" y="156"/>
                </a:cxn>
                <a:cxn ang="0">
                  <a:pos x="232" y="160"/>
                </a:cxn>
                <a:cxn ang="0">
                  <a:pos x="254" y="162"/>
                </a:cxn>
                <a:cxn ang="0">
                  <a:pos x="272" y="158"/>
                </a:cxn>
                <a:cxn ang="0">
                  <a:pos x="278" y="148"/>
                </a:cxn>
                <a:cxn ang="0">
                  <a:pos x="272" y="132"/>
                </a:cxn>
              </a:cxnLst>
              <a:rect l="0" t="0" r="r" b="b"/>
              <a:pathLst>
                <a:path w="278" h="192">
                  <a:moveTo>
                    <a:pt x="272" y="132"/>
                  </a:moveTo>
                  <a:lnTo>
                    <a:pt x="272" y="132"/>
                  </a:lnTo>
                  <a:lnTo>
                    <a:pt x="262" y="122"/>
                  </a:lnTo>
                  <a:lnTo>
                    <a:pt x="258" y="122"/>
                  </a:lnTo>
                  <a:lnTo>
                    <a:pt x="256" y="122"/>
                  </a:lnTo>
                  <a:lnTo>
                    <a:pt x="250" y="126"/>
                  </a:lnTo>
                  <a:lnTo>
                    <a:pt x="244" y="126"/>
                  </a:lnTo>
                  <a:lnTo>
                    <a:pt x="236" y="124"/>
                  </a:lnTo>
                  <a:lnTo>
                    <a:pt x="236" y="124"/>
                  </a:lnTo>
                  <a:lnTo>
                    <a:pt x="228" y="120"/>
                  </a:lnTo>
                  <a:lnTo>
                    <a:pt x="224" y="114"/>
                  </a:lnTo>
                  <a:lnTo>
                    <a:pt x="220" y="102"/>
                  </a:lnTo>
                  <a:lnTo>
                    <a:pt x="218" y="96"/>
                  </a:lnTo>
                  <a:lnTo>
                    <a:pt x="212" y="88"/>
                  </a:lnTo>
                  <a:lnTo>
                    <a:pt x="204" y="82"/>
                  </a:lnTo>
                  <a:lnTo>
                    <a:pt x="192" y="78"/>
                  </a:lnTo>
                  <a:lnTo>
                    <a:pt x="192" y="78"/>
                  </a:lnTo>
                  <a:lnTo>
                    <a:pt x="178" y="72"/>
                  </a:lnTo>
                  <a:lnTo>
                    <a:pt x="164" y="64"/>
                  </a:lnTo>
                  <a:lnTo>
                    <a:pt x="140" y="46"/>
                  </a:lnTo>
                  <a:lnTo>
                    <a:pt x="130" y="38"/>
                  </a:lnTo>
                  <a:lnTo>
                    <a:pt x="122" y="34"/>
                  </a:lnTo>
                  <a:lnTo>
                    <a:pt x="114" y="32"/>
                  </a:lnTo>
                  <a:lnTo>
                    <a:pt x="110" y="34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4" y="38"/>
                  </a:lnTo>
                  <a:lnTo>
                    <a:pt x="100" y="40"/>
                  </a:lnTo>
                  <a:lnTo>
                    <a:pt x="98" y="40"/>
                  </a:lnTo>
                  <a:lnTo>
                    <a:pt x="96" y="38"/>
                  </a:lnTo>
                  <a:lnTo>
                    <a:pt x="90" y="32"/>
                  </a:lnTo>
                  <a:lnTo>
                    <a:pt x="86" y="24"/>
                  </a:lnTo>
                  <a:lnTo>
                    <a:pt x="82" y="14"/>
                  </a:lnTo>
                  <a:lnTo>
                    <a:pt x="76" y="8"/>
                  </a:lnTo>
                  <a:lnTo>
                    <a:pt x="70" y="2"/>
                  </a:lnTo>
                  <a:lnTo>
                    <a:pt x="66" y="0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58" y="2"/>
                  </a:lnTo>
                  <a:lnTo>
                    <a:pt x="54" y="6"/>
                  </a:lnTo>
                  <a:lnTo>
                    <a:pt x="48" y="14"/>
                  </a:lnTo>
                  <a:lnTo>
                    <a:pt x="42" y="26"/>
                  </a:lnTo>
                  <a:lnTo>
                    <a:pt x="38" y="42"/>
                  </a:lnTo>
                  <a:lnTo>
                    <a:pt x="36" y="58"/>
                  </a:lnTo>
                  <a:lnTo>
                    <a:pt x="34" y="74"/>
                  </a:lnTo>
                  <a:lnTo>
                    <a:pt x="34" y="90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38" y="112"/>
                  </a:lnTo>
                  <a:lnTo>
                    <a:pt x="38" y="116"/>
                  </a:lnTo>
                  <a:lnTo>
                    <a:pt x="36" y="122"/>
                  </a:lnTo>
                  <a:lnTo>
                    <a:pt x="34" y="124"/>
                  </a:lnTo>
                  <a:lnTo>
                    <a:pt x="26" y="130"/>
                  </a:lnTo>
                  <a:lnTo>
                    <a:pt x="18" y="134"/>
                  </a:lnTo>
                  <a:lnTo>
                    <a:pt x="10" y="138"/>
                  </a:lnTo>
                  <a:lnTo>
                    <a:pt x="4" y="142"/>
                  </a:lnTo>
                  <a:lnTo>
                    <a:pt x="2" y="146"/>
                  </a:lnTo>
                  <a:lnTo>
                    <a:pt x="0" y="150"/>
                  </a:lnTo>
                  <a:lnTo>
                    <a:pt x="2" y="154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4" y="160"/>
                  </a:lnTo>
                  <a:lnTo>
                    <a:pt x="8" y="162"/>
                  </a:lnTo>
                  <a:lnTo>
                    <a:pt x="16" y="162"/>
                  </a:lnTo>
                  <a:lnTo>
                    <a:pt x="38" y="158"/>
                  </a:lnTo>
                  <a:lnTo>
                    <a:pt x="50" y="156"/>
                  </a:lnTo>
                  <a:lnTo>
                    <a:pt x="60" y="156"/>
                  </a:lnTo>
                  <a:lnTo>
                    <a:pt x="64" y="156"/>
                  </a:lnTo>
                  <a:lnTo>
                    <a:pt x="66" y="158"/>
                  </a:lnTo>
                  <a:lnTo>
                    <a:pt x="66" y="162"/>
                  </a:lnTo>
                  <a:lnTo>
                    <a:pt x="66" y="166"/>
                  </a:lnTo>
                  <a:lnTo>
                    <a:pt x="66" y="166"/>
                  </a:lnTo>
                  <a:lnTo>
                    <a:pt x="66" y="174"/>
                  </a:lnTo>
                  <a:lnTo>
                    <a:pt x="70" y="182"/>
                  </a:lnTo>
                  <a:lnTo>
                    <a:pt x="74" y="188"/>
                  </a:lnTo>
                  <a:lnTo>
                    <a:pt x="82" y="190"/>
                  </a:lnTo>
                  <a:lnTo>
                    <a:pt x="88" y="192"/>
                  </a:lnTo>
                  <a:lnTo>
                    <a:pt x="96" y="190"/>
                  </a:lnTo>
                  <a:lnTo>
                    <a:pt x="104" y="184"/>
                  </a:lnTo>
                  <a:lnTo>
                    <a:pt x="110" y="176"/>
                  </a:lnTo>
                  <a:lnTo>
                    <a:pt x="110" y="176"/>
                  </a:lnTo>
                  <a:lnTo>
                    <a:pt x="114" y="166"/>
                  </a:lnTo>
                  <a:lnTo>
                    <a:pt x="120" y="162"/>
                  </a:lnTo>
                  <a:lnTo>
                    <a:pt x="124" y="160"/>
                  </a:lnTo>
                  <a:lnTo>
                    <a:pt x="130" y="158"/>
                  </a:lnTo>
                  <a:lnTo>
                    <a:pt x="134" y="158"/>
                  </a:lnTo>
                  <a:lnTo>
                    <a:pt x="138" y="156"/>
                  </a:lnTo>
                  <a:lnTo>
                    <a:pt x="142" y="150"/>
                  </a:lnTo>
                  <a:lnTo>
                    <a:pt x="144" y="142"/>
                  </a:lnTo>
                  <a:lnTo>
                    <a:pt x="144" y="142"/>
                  </a:lnTo>
                  <a:lnTo>
                    <a:pt x="148" y="134"/>
                  </a:lnTo>
                  <a:lnTo>
                    <a:pt x="154" y="128"/>
                  </a:lnTo>
                  <a:lnTo>
                    <a:pt x="162" y="124"/>
                  </a:lnTo>
                  <a:lnTo>
                    <a:pt x="170" y="124"/>
                  </a:lnTo>
                  <a:lnTo>
                    <a:pt x="178" y="126"/>
                  </a:lnTo>
                  <a:lnTo>
                    <a:pt x="184" y="130"/>
                  </a:lnTo>
                  <a:lnTo>
                    <a:pt x="190" y="136"/>
                  </a:lnTo>
                  <a:lnTo>
                    <a:pt x="192" y="142"/>
                  </a:lnTo>
                  <a:lnTo>
                    <a:pt x="192" y="142"/>
                  </a:lnTo>
                  <a:lnTo>
                    <a:pt x="194" y="148"/>
                  </a:lnTo>
                  <a:lnTo>
                    <a:pt x="196" y="152"/>
                  </a:lnTo>
                  <a:lnTo>
                    <a:pt x="198" y="154"/>
                  </a:lnTo>
                  <a:lnTo>
                    <a:pt x="202" y="156"/>
                  </a:lnTo>
                  <a:lnTo>
                    <a:pt x="214" y="156"/>
                  </a:lnTo>
                  <a:lnTo>
                    <a:pt x="232" y="160"/>
                  </a:lnTo>
                  <a:lnTo>
                    <a:pt x="232" y="160"/>
                  </a:lnTo>
                  <a:lnTo>
                    <a:pt x="244" y="162"/>
                  </a:lnTo>
                  <a:lnTo>
                    <a:pt x="254" y="162"/>
                  </a:lnTo>
                  <a:lnTo>
                    <a:pt x="264" y="160"/>
                  </a:lnTo>
                  <a:lnTo>
                    <a:pt x="272" y="158"/>
                  </a:lnTo>
                  <a:lnTo>
                    <a:pt x="276" y="154"/>
                  </a:lnTo>
                  <a:lnTo>
                    <a:pt x="278" y="148"/>
                  </a:lnTo>
                  <a:lnTo>
                    <a:pt x="278" y="140"/>
                  </a:lnTo>
                  <a:lnTo>
                    <a:pt x="272" y="132"/>
                  </a:lnTo>
                  <a:lnTo>
                    <a:pt x="272" y="1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27" name="Freeform 6111"/>
            <p:cNvSpPr>
              <a:spLocks/>
            </p:cNvSpPr>
            <p:nvPr/>
          </p:nvSpPr>
          <p:spPr bwMode="auto">
            <a:xfrm>
              <a:off x="6271918" y="1566791"/>
              <a:ext cx="11787" cy="18662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8"/>
                </a:cxn>
                <a:cxn ang="0">
                  <a:pos x="12" y="36"/>
                </a:cxn>
                <a:cxn ang="0">
                  <a:pos x="16" y="38"/>
                </a:cxn>
                <a:cxn ang="0">
                  <a:pos x="18" y="38"/>
                </a:cxn>
                <a:cxn ang="0">
                  <a:pos x="22" y="36"/>
                </a:cxn>
                <a:cxn ang="0">
                  <a:pos x="24" y="30"/>
                </a:cxn>
                <a:cxn ang="0">
                  <a:pos x="24" y="1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0" y="2"/>
                </a:cxn>
                <a:cxn ang="0">
                  <a:pos x="6" y="6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</a:cxnLst>
              <a:rect l="0" t="0" r="r" b="b"/>
              <a:pathLst>
                <a:path w="24" h="38">
                  <a:moveTo>
                    <a:pt x="4" y="28"/>
                  </a:moveTo>
                  <a:lnTo>
                    <a:pt x="4" y="28"/>
                  </a:lnTo>
                  <a:lnTo>
                    <a:pt x="12" y="36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22" y="36"/>
                  </a:lnTo>
                  <a:lnTo>
                    <a:pt x="24" y="30"/>
                  </a:lnTo>
                  <a:lnTo>
                    <a:pt x="24" y="1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6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28" name="Freeform 6112"/>
            <p:cNvSpPr>
              <a:spLocks/>
            </p:cNvSpPr>
            <p:nvPr/>
          </p:nvSpPr>
          <p:spPr bwMode="auto">
            <a:xfrm>
              <a:off x="6333800" y="1746538"/>
              <a:ext cx="40272" cy="28485"/>
            </a:xfrm>
            <a:custGeom>
              <a:avLst/>
              <a:gdLst/>
              <a:ahLst/>
              <a:cxnLst>
                <a:cxn ang="0">
                  <a:pos x="78" y="4"/>
                </a:cxn>
                <a:cxn ang="0">
                  <a:pos x="78" y="4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54" y="2"/>
                </a:cxn>
                <a:cxn ang="0">
                  <a:pos x="38" y="6"/>
                </a:cxn>
                <a:cxn ang="0">
                  <a:pos x="24" y="14"/>
                </a:cxn>
                <a:cxn ang="0">
                  <a:pos x="12" y="22"/>
                </a:cxn>
                <a:cxn ang="0">
                  <a:pos x="4" y="32"/>
                </a:cxn>
                <a:cxn ang="0">
                  <a:pos x="0" y="38"/>
                </a:cxn>
                <a:cxn ang="0">
                  <a:pos x="0" y="42"/>
                </a:cxn>
                <a:cxn ang="0">
                  <a:pos x="2" y="48"/>
                </a:cxn>
                <a:cxn ang="0">
                  <a:pos x="6" y="52"/>
                </a:cxn>
                <a:cxn ang="0">
                  <a:pos x="6" y="52"/>
                </a:cxn>
                <a:cxn ang="0">
                  <a:pos x="10" y="56"/>
                </a:cxn>
                <a:cxn ang="0">
                  <a:pos x="16" y="58"/>
                </a:cxn>
                <a:cxn ang="0">
                  <a:pos x="22" y="58"/>
                </a:cxn>
                <a:cxn ang="0">
                  <a:pos x="28" y="56"/>
                </a:cxn>
                <a:cxn ang="0">
                  <a:pos x="42" y="50"/>
                </a:cxn>
                <a:cxn ang="0">
                  <a:pos x="58" y="42"/>
                </a:cxn>
                <a:cxn ang="0">
                  <a:pos x="70" y="32"/>
                </a:cxn>
                <a:cxn ang="0">
                  <a:pos x="78" y="20"/>
                </a:cxn>
                <a:cxn ang="0">
                  <a:pos x="80" y="16"/>
                </a:cxn>
                <a:cxn ang="0">
                  <a:pos x="82" y="10"/>
                </a:cxn>
                <a:cxn ang="0">
                  <a:pos x="80" y="6"/>
                </a:cxn>
                <a:cxn ang="0">
                  <a:pos x="78" y="4"/>
                </a:cxn>
                <a:cxn ang="0">
                  <a:pos x="78" y="4"/>
                </a:cxn>
              </a:cxnLst>
              <a:rect l="0" t="0" r="r" b="b"/>
              <a:pathLst>
                <a:path w="82" h="58">
                  <a:moveTo>
                    <a:pt x="78" y="4"/>
                  </a:moveTo>
                  <a:lnTo>
                    <a:pt x="78" y="4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54" y="2"/>
                  </a:lnTo>
                  <a:lnTo>
                    <a:pt x="38" y="6"/>
                  </a:lnTo>
                  <a:lnTo>
                    <a:pt x="24" y="14"/>
                  </a:lnTo>
                  <a:lnTo>
                    <a:pt x="12" y="22"/>
                  </a:lnTo>
                  <a:lnTo>
                    <a:pt x="4" y="32"/>
                  </a:lnTo>
                  <a:lnTo>
                    <a:pt x="0" y="38"/>
                  </a:lnTo>
                  <a:lnTo>
                    <a:pt x="0" y="42"/>
                  </a:lnTo>
                  <a:lnTo>
                    <a:pt x="2" y="48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10" y="56"/>
                  </a:lnTo>
                  <a:lnTo>
                    <a:pt x="16" y="58"/>
                  </a:lnTo>
                  <a:lnTo>
                    <a:pt x="22" y="58"/>
                  </a:lnTo>
                  <a:lnTo>
                    <a:pt x="28" y="56"/>
                  </a:lnTo>
                  <a:lnTo>
                    <a:pt x="42" y="50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78" y="20"/>
                  </a:lnTo>
                  <a:lnTo>
                    <a:pt x="80" y="16"/>
                  </a:lnTo>
                  <a:lnTo>
                    <a:pt x="82" y="10"/>
                  </a:lnTo>
                  <a:lnTo>
                    <a:pt x="80" y="6"/>
                  </a:lnTo>
                  <a:lnTo>
                    <a:pt x="78" y="4"/>
                  </a:lnTo>
                  <a:lnTo>
                    <a:pt x="78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29" name="Freeform 6113"/>
            <p:cNvSpPr>
              <a:spLocks/>
            </p:cNvSpPr>
            <p:nvPr/>
          </p:nvSpPr>
          <p:spPr bwMode="auto">
            <a:xfrm>
              <a:off x="5637384" y="1385080"/>
              <a:ext cx="361469" cy="175818"/>
            </a:xfrm>
            <a:custGeom>
              <a:avLst/>
              <a:gdLst/>
              <a:ahLst/>
              <a:cxnLst>
                <a:cxn ang="0">
                  <a:pos x="700" y="272"/>
                </a:cxn>
                <a:cxn ang="0">
                  <a:pos x="720" y="274"/>
                </a:cxn>
                <a:cxn ang="0">
                  <a:pos x="736" y="254"/>
                </a:cxn>
                <a:cxn ang="0">
                  <a:pos x="708" y="238"/>
                </a:cxn>
                <a:cxn ang="0">
                  <a:pos x="684" y="224"/>
                </a:cxn>
                <a:cxn ang="0">
                  <a:pos x="646" y="206"/>
                </a:cxn>
                <a:cxn ang="0">
                  <a:pos x="608" y="190"/>
                </a:cxn>
                <a:cxn ang="0">
                  <a:pos x="586" y="166"/>
                </a:cxn>
                <a:cxn ang="0">
                  <a:pos x="592" y="128"/>
                </a:cxn>
                <a:cxn ang="0">
                  <a:pos x="560" y="58"/>
                </a:cxn>
                <a:cxn ang="0">
                  <a:pos x="506" y="10"/>
                </a:cxn>
                <a:cxn ang="0">
                  <a:pos x="482" y="10"/>
                </a:cxn>
                <a:cxn ang="0">
                  <a:pos x="438" y="8"/>
                </a:cxn>
                <a:cxn ang="0">
                  <a:pos x="450" y="68"/>
                </a:cxn>
                <a:cxn ang="0">
                  <a:pos x="478" y="114"/>
                </a:cxn>
                <a:cxn ang="0">
                  <a:pos x="456" y="132"/>
                </a:cxn>
                <a:cxn ang="0">
                  <a:pos x="420" y="68"/>
                </a:cxn>
                <a:cxn ang="0">
                  <a:pos x="382" y="40"/>
                </a:cxn>
                <a:cxn ang="0">
                  <a:pos x="354" y="26"/>
                </a:cxn>
                <a:cxn ang="0">
                  <a:pos x="352" y="40"/>
                </a:cxn>
                <a:cxn ang="0">
                  <a:pos x="372" y="58"/>
                </a:cxn>
                <a:cxn ang="0">
                  <a:pos x="336" y="62"/>
                </a:cxn>
                <a:cxn ang="0">
                  <a:pos x="318" y="74"/>
                </a:cxn>
                <a:cxn ang="0">
                  <a:pos x="296" y="40"/>
                </a:cxn>
                <a:cxn ang="0">
                  <a:pos x="224" y="38"/>
                </a:cxn>
                <a:cxn ang="0">
                  <a:pos x="190" y="60"/>
                </a:cxn>
                <a:cxn ang="0">
                  <a:pos x="206" y="32"/>
                </a:cxn>
                <a:cxn ang="0">
                  <a:pos x="196" y="2"/>
                </a:cxn>
                <a:cxn ang="0">
                  <a:pos x="100" y="26"/>
                </a:cxn>
                <a:cxn ang="0">
                  <a:pos x="22" y="72"/>
                </a:cxn>
                <a:cxn ang="0">
                  <a:pos x="40" y="86"/>
                </a:cxn>
                <a:cxn ang="0">
                  <a:pos x="2" y="116"/>
                </a:cxn>
                <a:cxn ang="0">
                  <a:pos x="14" y="130"/>
                </a:cxn>
                <a:cxn ang="0">
                  <a:pos x="34" y="146"/>
                </a:cxn>
                <a:cxn ang="0">
                  <a:pos x="116" y="140"/>
                </a:cxn>
                <a:cxn ang="0">
                  <a:pos x="76" y="160"/>
                </a:cxn>
                <a:cxn ang="0">
                  <a:pos x="44" y="192"/>
                </a:cxn>
                <a:cxn ang="0">
                  <a:pos x="110" y="204"/>
                </a:cxn>
                <a:cxn ang="0">
                  <a:pos x="210" y="202"/>
                </a:cxn>
                <a:cxn ang="0">
                  <a:pos x="276" y="214"/>
                </a:cxn>
                <a:cxn ang="0">
                  <a:pos x="294" y="230"/>
                </a:cxn>
                <a:cxn ang="0">
                  <a:pos x="168" y="230"/>
                </a:cxn>
                <a:cxn ang="0">
                  <a:pos x="70" y="254"/>
                </a:cxn>
                <a:cxn ang="0">
                  <a:pos x="122" y="300"/>
                </a:cxn>
                <a:cxn ang="0">
                  <a:pos x="222" y="308"/>
                </a:cxn>
                <a:cxn ang="0">
                  <a:pos x="232" y="350"/>
                </a:cxn>
                <a:cxn ang="0">
                  <a:pos x="314" y="358"/>
                </a:cxn>
                <a:cxn ang="0">
                  <a:pos x="420" y="332"/>
                </a:cxn>
                <a:cxn ang="0">
                  <a:pos x="478" y="318"/>
                </a:cxn>
                <a:cxn ang="0">
                  <a:pos x="490" y="296"/>
                </a:cxn>
                <a:cxn ang="0">
                  <a:pos x="516" y="294"/>
                </a:cxn>
                <a:cxn ang="0">
                  <a:pos x="540" y="312"/>
                </a:cxn>
                <a:cxn ang="0">
                  <a:pos x="560" y="324"/>
                </a:cxn>
                <a:cxn ang="0">
                  <a:pos x="592" y="328"/>
                </a:cxn>
                <a:cxn ang="0">
                  <a:pos x="640" y="334"/>
                </a:cxn>
                <a:cxn ang="0">
                  <a:pos x="680" y="324"/>
                </a:cxn>
                <a:cxn ang="0">
                  <a:pos x="700" y="306"/>
                </a:cxn>
                <a:cxn ang="0">
                  <a:pos x="692" y="288"/>
                </a:cxn>
                <a:cxn ang="0">
                  <a:pos x="648" y="300"/>
                </a:cxn>
                <a:cxn ang="0">
                  <a:pos x="632" y="278"/>
                </a:cxn>
                <a:cxn ang="0">
                  <a:pos x="660" y="282"/>
                </a:cxn>
                <a:cxn ang="0">
                  <a:pos x="668" y="272"/>
                </a:cxn>
              </a:cxnLst>
              <a:rect l="0" t="0" r="r" b="b"/>
              <a:pathLst>
                <a:path w="736" h="358">
                  <a:moveTo>
                    <a:pt x="674" y="264"/>
                  </a:moveTo>
                  <a:lnTo>
                    <a:pt x="674" y="264"/>
                  </a:lnTo>
                  <a:lnTo>
                    <a:pt x="682" y="262"/>
                  </a:lnTo>
                  <a:lnTo>
                    <a:pt x="686" y="262"/>
                  </a:lnTo>
                  <a:lnTo>
                    <a:pt x="690" y="264"/>
                  </a:lnTo>
                  <a:lnTo>
                    <a:pt x="694" y="268"/>
                  </a:lnTo>
                  <a:lnTo>
                    <a:pt x="700" y="272"/>
                  </a:lnTo>
                  <a:lnTo>
                    <a:pt x="702" y="274"/>
                  </a:lnTo>
                  <a:lnTo>
                    <a:pt x="704" y="272"/>
                  </a:lnTo>
                  <a:lnTo>
                    <a:pt x="704" y="272"/>
                  </a:lnTo>
                  <a:lnTo>
                    <a:pt x="710" y="268"/>
                  </a:lnTo>
                  <a:lnTo>
                    <a:pt x="714" y="268"/>
                  </a:lnTo>
                  <a:lnTo>
                    <a:pt x="718" y="272"/>
                  </a:lnTo>
                  <a:lnTo>
                    <a:pt x="720" y="274"/>
                  </a:lnTo>
                  <a:lnTo>
                    <a:pt x="726" y="274"/>
                  </a:lnTo>
                  <a:lnTo>
                    <a:pt x="726" y="274"/>
                  </a:lnTo>
                  <a:lnTo>
                    <a:pt x="730" y="274"/>
                  </a:lnTo>
                  <a:lnTo>
                    <a:pt x="734" y="272"/>
                  </a:lnTo>
                  <a:lnTo>
                    <a:pt x="736" y="268"/>
                  </a:lnTo>
                  <a:lnTo>
                    <a:pt x="736" y="264"/>
                  </a:lnTo>
                  <a:lnTo>
                    <a:pt x="736" y="254"/>
                  </a:lnTo>
                  <a:lnTo>
                    <a:pt x="734" y="244"/>
                  </a:lnTo>
                  <a:lnTo>
                    <a:pt x="734" y="244"/>
                  </a:lnTo>
                  <a:lnTo>
                    <a:pt x="732" y="240"/>
                  </a:lnTo>
                  <a:lnTo>
                    <a:pt x="728" y="238"/>
                  </a:lnTo>
                  <a:lnTo>
                    <a:pt x="720" y="238"/>
                  </a:lnTo>
                  <a:lnTo>
                    <a:pt x="712" y="238"/>
                  </a:lnTo>
                  <a:lnTo>
                    <a:pt x="708" y="238"/>
                  </a:lnTo>
                  <a:lnTo>
                    <a:pt x="708" y="234"/>
                  </a:lnTo>
                  <a:lnTo>
                    <a:pt x="708" y="234"/>
                  </a:lnTo>
                  <a:lnTo>
                    <a:pt x="706" y="230"/>
                  </a:lnTo>
                  <a:lnTo>
                    <a:pt x="704" y="230"/>
                  </a:lnTo>
                  <a:lnTo>
                    <a:pt x="698" y="228"/>
                  </a:lnTo>
                  <a:lnTo>
                    <a:pt x="692" y="228"/>
                  </a:lnTo>
                  <a:lnTo>
                    <a:pt x="684" y="224"/>
                  </a:lnTo>
                  <a:lnTo>
                    <a:pt x="674" y="218"/>
                  </a:lnTo>
                  <a:lnTo>
                    <a:pt x="660" y="210"/>
                  </a:lnTo>
                  <a:lnTo>
                    <a:pt x="660" y="210"/>
                  </a:lnTo>
                  <a:lnTo>
                    <a:pt x="652" y="204"/>
                  </a:lnTo>
                  <a:lnTo>
                    <a:pt x="648" y="200"/>
                  </a:lnTo>
                  <a:lnTo>
                    <a:pt x="644" y="202"/>
                  </a:lnTo>
                  <a:lnTo>
                    <a:pt x="646" y="206"/>
                  </a:lnTo>
                  <a:lnTo>
                    <a:pt x="646" y="206"/>
                  </a:lnTo>
                  <a:lnTo>
                    <a:pt x="646" y="208"/>
                  </a:lnTo>
                  <a:lnTo>
                    <a:pt x="642" y="210"/>
                  </a:lnTo>
                  <a:lnTo>
                    <a:pt x="632" y="208"/>
                  </a:lnTo>
                  <a:lnTo>
                    <a:pt x="618" y="200"/>
                  </a:lnTo>
                  <a:lnTo>
                    <a:pt x="612" y="196"/>
                  </a:lnTo>
                  <a:lnTo>
                    <a:pt x="608" y="190"/>
                  </a:lnTo>
                  <a:lnTo>
                    <a:pt x="608" y="190"/>
                  </a:lnTo>
                  <a:lnTo>
                    <a:pt x="602" y="184"/>
                  </a:lnTo>
                  <a:lnTo>
                    <a:pt x="598" y="180"/>
                  </a:lnTo>
                  <a:lnTo>
                    <a:pt x="590" y="174"/>
                  </a:lnTo>
                  <a:lnTo>
                    <a:pt x="586" y="172"/>
                  </a:lnTo>
                  <a:lnTo>
                    <a:pt x="584" y="168"/>
                  </a:lnTo>
                  <a:lnTo>
                    <a:pt x="586" y="166"/>
                  </a:lnTo>
                  <a:lnTo>
                    <a:pt x="588" y="162"/>
                  </a:lnTo>
                  <a:lnTo>
                    <a:pt x="588" y="162"/>
                  </a:lnTo>
                  <a:lnTo>
                    <a:pt x="594" y="152"/>
                  </a:lnTo>
                  <a:lnTo>
                    <a:pt x="596" y="146"/>
                  </a:lnTo>
                  <a:lnTo>
                    <a:pt x="596" y="140"/>
                  </a:lnTo>
                  <a:lnTo>
                    <a:pt x="594" y="134"/>
                  </a:lnTo>
                  <a:lnTo>
                    <a:pt x="592" y="128"/>
                  </a:lnTo>
                  <a:lnTo>
                    <a:pt x="588" y="124"/>
                  </a:lnTo>
                  <a:lnTo>
                    <a:pt x="582" y="118"/>
                  </a:lnTo>
                  <a:lnTo>
                    <a:pt x="582" y="118"/>
                  </a:lnTo>
                  <a:lnTo>
                    <a:pt x="576" y="112"/>
                  </a:lnTo>
                  <a:lnTo>
                    <a:pt x="572" y="102"/>
                  </a:lnTo>
                  <a:lnTo>
                    <a:pt x="566" y="82"/>
                  </a:lnTo>
                  <a:lnTo>
                    <a:pt x="560" y="58"/>
                  </a:lnTo>
                  <a:lnTo>
                    <a:pt x="554" y="48"/>
                  </a:lnTo>
                  <a:lnTo>
                    <a:pt x="548" y="38"/>
                  </a:lnTo>
                  <a:lnTo>
                    <a:pt x="548" y="38"/>
                  </a:lnTo>
                  <a:lnTo>
                    <a:pt x="540" y="28"/>
                  </a:lnTo>
                  <a:lnTo>
                    <a:pt x="532" y="24"/>
                  </a:lnTo>
                  <a:lnTo>
                    <a:pt x="522" y="20"/>
                  </a:lnTo>
                  <a:lnTo>
                    <a:pt x="506" y="10"/>
                  </a:lnTo>
                  <a:lnTo>
                    <a:pt x="506" y="10"/>
                  </a:lnTo>
                  <a:lnTo>
                    <a:pt x="498" y="6"/>
                  </a:lnTo>
                  <a:lnTo>
                    <a:pt x="492" y="4"/>
                  </a:lnTo>
                  <a:lnTo>
                    <a:pt x="490" y="4"/>
                  </a:lnTo>
                  <a:lnTo>
                    <a:pt x="488" y="6"/>
                  </a:lnTo>
                  <a:lnTo>
                    <a:pt x="486" y="8"/>
                  </a:lnTo>
                  <a:lnTo>
                    <a:pt x="482" y="10"/>
                  </a:lnTo>
                  <a:lnTo>
                    <a:pt x="476" y="10"/>
                  </a:lnTo>
                  <a:lnTo>
                    <a:pt x="464" y="6"/>
                  </a:lnTo>
                  <a:lnTo>
                    <a:pt x="464" y="6"/>
                  </a:lnTo>
                  <a:lnTo>
                    <a:pt x="450" y="2"/>
                  </a:lnTo>
                  <a:lnTo>
                    <a:pt x="446" y="2"/>
                  </a:lnTo>
                  <a:lnTo>
                    <a:pt x="440" y="4"/>
                  </a:lnTo>
                  <a:lnTo>
                    <a:pt x="438" y="8"/>
                  </a:lnTo>
                  <a:lnTo>
                    <a:pt x="436" y="12"/>
                  </a:lnTo>
                  <a:lnTo>
                    <a:pt x="436" y="20"/>
                  </a:lnTo>
                  <a:lnTo>
                    <a:pt x="440" y="28"/>
                  </a:lnTo>
                  <a:lnTo>
                    <a:pt x="440" y="28"/>
                  </a:lnTo>
                  <a:lnTo>
                    <a:pt x="444" y="38"/>
                  </a:lnTo>
                  <a:lnTo>
                    <a:pt x="446" y="48"/>
                  </a:lnTo>
                  <a:lnTo>
                    <a:pt x="450" y="68"/>
                  </a:lnTo>
                  <a:lnTo>
                    <a:pt x="454" y="78"/>
                  </a:lnTo>
                  <a:lnTo>
                    <a:pt x="458" y="88"/>
                  </a:lnTo>
                  <a:lnTo>
                    <a:pt x="464" y="98"/>
                  </a:lnTo>
                  <a:lnTo>
                    <a:pt x="472" y="106"/>
                  </a:lnTo>
                  <a:lnTo>
                    <a:pt x="472" y="106"/>
                  </a:lnTo>
                  <a:lnTo>
                    <a:pt x="476" y="110"/>
                  </a:lnTo>
                  <a:lnTo>
                    <a:pt x="478" y="114"/>
                  </a:lnTo>
                  <a:lnTo>
                    <a:pt x="478" y="116"/>
                  </a:lnTo>
                  <a:lnTo>
                    <a:pt x="474" y="118"/>
                  </a:lnTo>
                  <a:lnTo>
                    <a:pt x="468" y="122"/>
                  </a:lnTo>
                  <a:lnTo>
                    <a:pt x="462" y="128"/>
                  </a:lnTo>
                  <a:lnTo>
                    <a:pt x="462" y="128"/>
                  </a:lnTo>
                  <a:lnTo>
                    <a:pt x="458" y="130"/>
                  </a:lnTo>
                  <a:lnTo>
                    <a:pt x="456" y="132"/>
                  </a:lnTo>
                  <a:lnTo>
                    <a:pt x="452" y="130"/>
                  </a:lnTo>
                  <a:lnTo>
                    <a:pt x="446" y="122"/>
                  </a:lnTo>
                  <a:lnTo>
                    <a:pt x="434" y="104"/>
                  </a:lnTo>
                  <a:lnTo>
                    <a:pt x="434" y="104"/>
                  </a:lnTo>
                  <a:lnTo>
                    <a:pt x="430" y="94"/>
                  </a:lnTo>
                  <a:lnTo>
                    <a:pt x="426" y="84"/>
                  </a:lnTo>
                  <a:lnTo>
                    <a:pt x="420" y="68"/>
                  </a:lnTo>
                  <a:lnTo>
                    <a:pt x="418" y="62"/>
                  </a:lnTo>
                  <a:lnTo>
                    <a:pt x="412" y="56"/>
                  </a:lnTo>
                  <a:lnTo>
                    <a:pt x="406" y="50"/>
                  </a:lnTo>
                  <a:lnTo>
                    <a:pt x="396" y="46"/>
                  </a:lnTo>
                  <a:lnTo>
                    <a:pt x="396" y="46"/>
                  </a:lnTo>
                  <a:lnTo>
                    <a:pt x="384" y="42"/>
                  </a:lnTo>
                  <a:lnTo>
                    <a:pt x="382" y="40"/>
                  </a:lnTo>
                  <a:lnTo>
                    <a:pt x="384" y="38"/>
                  </a:lnTo>
                  <a:lnTo>
                    <a:pt x="384" y="36"/>
                  </a:lnTo>
                  <a:lnTo>
                    <a:pt x="384" y="34"/>
                  </a:lnTo>
                  <a:lnTo>
                    <a:pt x="380" y="32"/>
                  </a:lnTo>
                  <a:lnTo>
                    <a:pt x="372" y="30"/>
                  </a:lnTo>
                  <a:lnTo>
                    <a:pt x="372" y="30"/>
                  </a:lnTo>
                  <a:lnTo>
                    <a:pt x="354" y="26"/>
                  </a:lnTo>
                  <a:lnTo>
                    <a:pt x="340" y="26"/>
                  </a:lnTo>
                  <a:lnTo>
                    <a:pt x="338" y="28"/>
                  </a:lnTo>
                  <a:lnTo>
                    <a:pt x="338" y="30"/>
                  </a:lnTo>
                  <a:lnTo>
                    <a:pt x="340" y="32"/>
                  </a:lnTo>
                  <a:lnTo>
                    <a:pt x="346" y="36"/>
                  </a:lnTo>
                  <a:lnTo>
                    <a:pt x="346" y="36"/>
                  </a:lnTo>
                  <a:lnTo>
                    <a:pt x="352" y="40"/>
                  </a:lnTo>
                  <a:lnTo>
                    <a:pt x="356" y="44"/>
                  </a:lnTo>
                  <a:lnTo>
                    <a:pt x="358" y="46"/>
                  </a:lnTo>
                  <a:lnTo>
                    <a:pt x="356" y="48"/>
                  </a:lnTo>
                  <a:lnTo>
                    <a:pt x="356" y="52"/>
                  </a:lnTo>
                  <a:lnTo>
                    <a:pt x="362" y="54"/>
                  </a:lnTo>
                  <a:lnTo>
                    <a:pt x="362" y="54"/>
                  </a:lnTo>
                  <a:lnTo>
                    <a:pt x="372" y="58"/>
                  </a:lnTo>
                  <a:lnTo>
                    <a:pt x="376" y="62"/>
                  </a:lnTo>
                  <a:lnTo>
                    <a:pt x="376" y="64"/>
                  </a:lnTo>
                  <a:lnTo>
                    <a:pt x="372" y="64"/>
                  </a:lnTo>
                  <a:lnTo>
                    <a:pt x="354" y="60"/>
                  </a:lnTo>
                  <a:lnTo>
                    <a:pt x="354" y="60"/>
                  </a:lnTo>
                  <a:lnTo>
                    <a:pt x="344" y="60"/>
                  </a:lnTo>
                  <a:lnTo>
                    <a:pt x="336" y="62"/>
                  </a:lnTo>
                  <a:lnTo>
                    <a:pt x="332" y="66"/>
                  </a:lnTo>
                  <a:lnTo>
                    <a:pt x="330" y="70"/>
                  </a:lnTo>
                  <a:lnTo>
                    <a:pt x="328" y="76"/>
                  </a:lnTo>
                  <a:lnTo>
                    <a:pt x="326" y="78"/>
                  </a:lnTo>
                  <a:lnTo>
                    <a:pt x="322" y="78"/>
                  </a:lnTo>
                  <a:lnTo>
                    <a:pt x="318" y="74"/>
                  </a:lnTo>
                  <a:lnTo>
                    <a:pt x="318" y="74"/>
                  </a:lnTo>
                  <a:lnTo>
                    <a:pt x="314" y="68"/>
                  </a:lnTo>
                  <a:lnTo>
                    <a:pt x="314" y="64"/>
                  </a:lnTo>
                  <a:lnTo>
                    <a:pt x="318" y="56"/>
                  </a:lnTo>
                  <a:lnTo>
                    <a:pt x="318" y="52"/>
                  </a:lnTo>
                  <a:lnTo>
                    <a:pt x="316" y="48"/>
                  </a:lnTo>
                  <a:lnTo>
                    <a:pt x="310" y="44"/>
                  </a:lnTo>
                  <a:lnTo>
                    <a:pt x="296" y="40"/>
                  </a:lnTo>
                  <a:lnTo>
                    <a:pt x="296" y="40"/>
                  </a:lnTo>
                  <a:lnTo>
                    <a:pt x="268" y="34"/>
                  </a:lnTo>
                  <a:lnTo>
                    <a:pt x="250" y="30"/>
                  </a:lnTo>
                  <a:lnTo>
                    <a:pt x="238" y="32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24" y="38"/>
                  </a:lnTo>
                  <a:lnTo>
                    <a:pt x="224" y="42"/>
                  </a:lnTo>
                  <a:lnTo>
                    <a:pt x="226" y="46"/>
                  </a:lnTo>
                  <a:lnTo>
                    <a:pt x="224" y="48"/>
                  </a:lnTo>
                  <a:lnTo>
                    <a:pt x="220" y="50"/>
                  </a:lnTo>
                  <a:lnTo>
                    <a:pt x="198" y="58"/>
                  </a:lnTo>
                  <a:lnTo>
                    <a:pt x="198" y="58"/>
                  </a:lnTo>
                  <a:lnTo>
                    <a:pt x="190" y="60"/>
                  </a:lnTo>
                  <a:lnTo>
                    <a:pt x="186" y="60"/>
                  </a:lnTo>
                  <a:lnTo>
                    <a:pt x="192" y="54"/>
                  </a:lnTo>
                  <a:lnTo>
                    <a:pt x="204" y="44"/>
                  </a:lnTo>
                  <a:lnTo>
                    <a:pt x="206" y="40"/>
                  </a:lnTo>
                  <a:lnTo>
                    <a:pt x="206" y="36"/>
                  </a:lnTo>
                  <a:lnTo>
                    <a:pt x="206" y="36"/>
                  </a:lnTo>
                  <a:lnTo>
                    <a:pt x="206" y="32"/>
                  </a:lnTo>
                  <a:lnTo>
                    <a:pt x="206" y="28"/>
                  </a:lnTo>
                  <a:lnTo>
                    <a:pt x="208" y="20"/>
                  </a:lnTo>
                  <a:lnTo>
                    <a:pt x="208" y="16"/>
                  </a:lnTo>
                  <a:lnTo>
                    <a:pt x="208" y="12"/>
                  </a:lnTo>
                  <a:lnTo>
                    <a:pt x="204" y="8"/>
                  </a:lnTo>
                  <a:lnTo>
                    <a:pt x="196" y="2"/>
                  </a:lnTo>
                  <a:lnTo>
                    <a:pt x="196" y="2"/>
                  </a:lnTo>
                  <a:lnTo>
                    <a:pt x="186" y="0"/>
                  </a:lnTo>
                  <a:lnTo>
                    <a:pt x="176" y="0"/>
                  </a:lnTo>
                  <a:lnTo>
                    <a:pt x="162" y="4"/>
                  </a:lnTo>
                  <a:lnTo>
                    <a:pt x="150" y="8"/>
                  </a:lnTo>
                  <a:lnTo>
                    <a:pt x="122" y="18"/>
                  </a:lnTo>
                  <a:lnTo>
                    <a:pt x="100" y="26"/>
                  </a:lnTo>
                  <a:lnTo>
                    <a:pt x="100" y="26"/>
                  </a:lnTo>
                  <a:lnTo>
                    <a:pt x="82" y="32"/>
                  </a:lnTo>
                  <a:lnTo>
                    <a:pt x="66" y="4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24" y="66"/>
                  </a:lnTo>
                  <a:lnTo>
                    <a:pt x="22" y="70"/>
                  </a:lnTo>
                  <a:lnTo>
                    <a:pt x="22" y="72"/>
                  </a:lnTo>
                  <a:lnTo>
                    <a:pt x="26" y="74"/>
                  </a:lnTo>
                  <a:lnTo>
                    <a:pt x="36" y="78"/>
                  </a:lnTo>
                  <a:lnTo>
                    <a:pt x="40" y="80"/>
                  </a:lnTo>
                  <a:lnTo>
                    <a:pt x="42" y="82"/>
                  </a:lnTo>
                  <a:lnTo>
                    <a:pt x="42" y="82"/>
                  </a:lnTo>
                  <a:lnTo>
                    <a:pt x="42" y="86"/>
                  </a:lnTo>
                  <a:lnTo>
                    <a:pt x="40" y="86"/>
                  </a:lnTo>
                  <a:lnTo>
                    <a:pt x="32" y="90"/>
                  </a:lnTo>
                  <a:lnTo>
                    <a:pt x="20" y="94"/>
                  </a:lnTo>
                  <a:lnTo>
                    <a:pt x="16" y="98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4" y="110"/>
                  </a:lnTo>
                  <a:lnTo>
                    <a:pt x="2" y="116"/>
                  </a:lnTo>
                  <a:lnTo>
                    <a:pt x="0" y="122"/>
                  </a:lnTo>
                  <a:lnTo>
                    <a:pt x="0" y="126"/>
                  </a:lnTo>
                  <a:lnTo>
                    <a:pt x="2" y="130"/>
                  </a:lnTo>
                  <a:lnTo>
                    <a:pt x="6" y="132"/>
                  </a:lnTo>
                  <a:lnTo>
                    <a:pt x="10" y="13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20" y="128"/>
                  </a:lnTo>
                  <a:lnTo>
                    <a:pt x="24" y="126"/>
                  </a:lnTo>
                  <a:lnTo>
                    <a:pt x="26" y="128"/>
                  </a:lnTo>
                  <a:lnTo>
                    <a:pt x="28" y="130"/>
                  </a:lnTo>
                  <a:lnTo>
                    <a:pt x="30" y="138"/>
                  </a:lnTo>
                  <a:lnTo>
                    <a:pt x="34" y="146"/>
                  </a:lnTo>
                  <a:lnTo>
                    <a:pt x="34" y="146"/>
                  </a:lnTo>
                  <a:lnTo>
                    <a:pt x="38" y="150"/>
                  </a:lnTo>
                  <a:lnTo>
                    <a:pt x="44" y="150"/>
                  </a:lnTo>
                  <a:lnTo>
                    <a:pt x="64" y="150"/>
                  </a:lnTo>
                  <a:lnTo>
                    <a:pt x="88" y="144"/>
                  </a:lnTo>
                  <a:lnTo>
                    <a:pt x="104" y="140"/>
                  </a:lnTo>
                  <a:lnTo>
                    <a:pt x="104" y="140"/>
                  </a:lnTo>
                  <a:lnTo>
                    <a:pt x="116" y="140"/>
                  </a:lnTo>
                  <a:lnTo>
                    <a:pt x="120" y="142"/>
                  </a:lnTo>
                  <a:lnTo>
                    <a:pt x="122" y="144"/>
                  </a:lnTo>
                  <a:lnTo>
                    <a:pt x="120" y="146"/>
                  </a:lnTo>
                  <a:lnTo>
                    <a:pt x="114" y="150"/>
                  </a:lnTo>
                  <a:lnTo>
                    <a:pt x="98" y="156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46" y="168"/>
                  </a:lnTo>
                  <a:lnTo>
                    <a:pt x="38" y="170"/>
                  </a:lnTo>
                  <a:lnTo>
                    <a:pt x="34" y="174"/>
                  </a:lnTo>
                  <a:lnTo>
                    <a:pt x="32" y="178"/>
                  </a:lnTo>
                  <a:lnTo>
                    <a:pt x="34" y="182"/>
                  </a:lnTo>
                  <a:lnTo>
                    <a:pt x="38" y="188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56" y="202"/>
                  </a:lnTo>
                  <a:lnTo>
                    <a:pt x="66" y="206"/>
                  </a:lnTo>
                  <a:lnTo>
                    <a:pt x="76" y="206"/>
                  </a:lnTo>
                  <a:lnTo>
                    <a:pt x="94" y="204"/>
                  </a:lnTo>
                  <a:lnTo>
                    <a:pt x="94" y="204"/>
                  </a:lnTo>
                  <a:lnTo>
                    <a:pt x="110" y="204"/>
                  </a:lnTo>
                  <a:lnTo>
                    <a:pt x="120" y="206"/>
                  </a:lnTo>
                  <a:lnTo>
                    <a:pt x="132" y="208"/>
                  </a:lnTo>
                  <a:lnTo>
                    <a:pt x="152" y="208"/>
                  </a:lnTo>
                  <a:lnTo>
                    <a:pt x="152" y="208"/>
                  </a:lnTo>
                  <a:lnTo>
                    <a:pt x="176" y="206"/>
                  </a:lnTo>
                  <a:lnTo>
                    <a:pt x="194" y="202"/>
                  </a:lnTo>
                  <a:lnTo>
                    <a:pt x="210" y="202"/>
                  </a:lnTo>
                  <a:lnTo>
                    <a:pt x="220" y="202"/>
                  </a:lnTo>
                  <a:lnTo>
                    <a:pt x="232" y="204"/>
                  </a:lnTo>
                  <a:lnTo>
                    <a:pt x="232" y="204"/>
                  </a:lnTo>
                  <a:lnTo>
                    <a:pt x="250" y="208"/>
                  </a:lnTo>
                  <a:lnTo>
                    <a:pt x="262" y="210"/>
                  </a:lnTo>
                  <a:lnTo>
                    <a:pt x="268" y="210"/>
                  </a:lnTo>
                  <a:lnTo>
                    <a:pt x="276" y="214"/>
                  </a:lnTo>
                  <a:lnTo>
                    <a:pt x="276" y="214"/>
                  </a:lnTo>
                  <a:lnTo>
                    <a:pt x="290" y="220"/>
                  </a:lnTo>
                  <a:lnTo>
                    <a:pt x="302" y="226"/>
                  </a:lnTo>
                  <a:lnTo>
                    <a:pt x="306" y="228"/>
                  </a:lnTo>
                  <a:lnTo>
                    <a:pt x="306" y="230"/>
                  </a:lnTo>
                  <a:lnTo>
                    <a:pt x="294" y="230"/>
                  </a:lnTo>
                  <a:lnTo>
                    <a:pt x="294" y="230"/>
                  </a:lnTo>
                  <a:lnTo>
                    <a:pt x="280" y="230"/>
                  </a:lnTo>
                  <a:lnTo>
                    <a:pt x="276" y="232"/>
                  </a:lnTo>
                  <a:lnTo>
                    <a:pt x="268" y="232"/>
                  </a:lnTo>
                  <a:lnTo>
                    <a:pt x="246" y="230"/>
                  </a:lnTo>
                  <a:lnTo>
                    <a:pt x="246" y="230"/>
                  </a:lnTo>
                  <a:lnTo>
                    <a:pt x="210" y="228"/>
                  </a:lnTo>
                  <a:lnTo>
                    <a:pt x="168" y="230"/>
                  </a:lnTo>
                  <a:lnTo>
                    <a:pt x="126" y="234"/>
                  </a:lnTo>
                  <a:lnTo>
                    <a:pt x="90" y="240"/>
                  </a:lnTo>
                  <a:lnTo>
                    <a:pt x="90" y="240"/>
                  </a:lnTo>
                  <a:lnTo>
                    <a:pt x="76" y="244"/>
                  </a:lnTo>
                  <a:lnTo>
                    <a:pt x="70" y="250"/>
                  </a:lnTo>
                  <a:lnTo>
                    <a:pt x="70" y="252"/>
                  </a:lnTo>
                  <a:lnTo>
                    <a:pt x="70" y="254"/>
                  </a:lnTo>
                  <a:lnTo>
                    <a:pt x="72" y="262"/>
                  </a:lnTo>
                  <a:lnTo>
                    <a:pt x="78" y="268"/>
                  </a:lnTo>
                  <a:lnTo>
                    <a:pt x="86" y="274"/>
                  </a:lnTo>
                  <a:lnTo>
                    <a:pt x="100" y="290"/>
                  </a:lnTo>
                  <a:lnTo>
                    <a:pt x="100" y="290"/>
                  </a:lnTo>
                  <a:lnTo>
                    <a:pt x="110" y="296"/>
                  </a:lnTo>
                  <a:lnTo>
                    <a:pt x="122" y="300"/>
                  </a:lnTo>
                  <a:lnTo>
                    <a:pt x="138" y="302"/>
                  </a:lnTo>
                  <a:lnTo>
                    <a:pt x="156" y="304"/>
                  </a:lnTo>
                  <a:lnTo>
                    <a:pt x="190" y="304"/>
                  </a:lnTo>
                  <a:lnTo>
                    <a:pt x="214" y="304"/>
                  </a:lnTo>
                  <a:lnTo>
                    <a:pt x="214" y="304"/>
                  </a:lnTo>
                  <a:lnTo>
                    <a:pt x="220" y="306"/>
                  </a:lnTo>
                  <a:lnTo>
                    <a:pt x="222" y="308"/>
                  </a:lnTo>
                  <a:lnTo>
                    <a:pt x="224" y="314"/>
                  </a:lnTo>
                  <a:lnTo>
                    <a:pt x="224" y="320"/>
                  </a:lnTo>
                  <a:lnTo>
                    <a:pt x="222" y="332"/>
                  </a:lnTo>
                  <a:lnTo>
                    <a:pt x="222" y="338"/>
                  </a:lnTo>
                  <a:lnTo>
                    <a:pt x="224" y="342"/>
                  </a:lnTo>
                  <a:lnTo>
                    <a:pt x="224" y="342"/>
                  </a:lnTo>
                  <a:lnTo>
                    <a:pt x="232" y="350"/>
                  </a:lnTo>
                  <a:lnTo>
                    <a:pt x="238" y="356"/>
                  </a:lnTo>
                  <a:lnTo>
                    <a:pt x="246" y="358"/>
                  </a:lnTo>
                  <a:lnTo>
                    <a:pt x="260" y="358"/>
                  </a:lnTo>
                  <a:lnTo>
                    <a:pt x="260" y="358"/>
                  </a:lnTo>
                  <a:lnTo>
                    <a:pt x="282" y="358"/>
                  </a:lnTo>
                  <a:lnTo>
                    <a:pt x="300" y="358"/>
                  </a:lnTo>
                  <a:lnTo>
                    <a:pt x="314" y="358"/>
                  </a:lnTo>
                  <a:lnTo>
                    <a:pt x="324" y="356"/>
                  </a:lnTo>
                  <a:lnTo>
                    <a:pt x="324" y="356"/>
                  </a:lnTo>
                  <a:lnTo>
                    <a:pt x="342" y="352"/>
                  </a:lnTo>
                  <a:lnTo>
                    <a:pt x="370" y="348"/>
                  </a:lnTo>
                  <a:lnTo>
                    <a:pt x="398" y="342"/>
                  </a:lnTo>
                  <a:lnTo>
                    <a:pt x="412" y="338"/>
                  </a:lnTo>
                  <a:lnTo>
                    <a:pt x="420" y="332"/>
                  </a:lnTo>
                  <a:lnTo>
                    <a:pt x="420" y="332"/>
                  </a:lnTo>
                  <a:lnTo>
                    <a:pt x="428" y="328"/>
                  </a:lnTo>
                  <a:lnTo>
                    <a:pt x="436" y="326"/>
                  </a:lnTo>
                  <a:lnTo>
                    <a:pt x="450" y="326"/>
                  </a:lnTo>
                  <a:lnTo>
                    <a:pt x="462" y="324"/>
                  </a:lnTo>
                  <a:lnTo>
                    <a:pt x="470" y="322"/>
                  </a:lnTo>
                  <a:lnTo>
                    <a:pt x="478" y="318"/>
                  </a:lnTo>
                  <a:lnTo>
                    <a:pt x="478" y="318"/>
                  </a:lnTo>
                  <a:lnTo>
                    <a:pt x="486" y="312"/>
                  </a:lnTo>
                  <a:lnTo>
                    <a:pt x="488" y="308"/>
                  </a:lnTo>
                  <a:lnTo>
                    <a:pt x="490" y="304"/>
                  </a:lnTo>
                  <a:lnTo>
                    <a:pt x="490" y="302"/>
                  </a:lnTo>
                  <a:lnTo>
                    <a:pt x="490" y="300"/>
                  </a:lnTo>
                  <a:lnTo>
                    <a:pt x="490" y="296"/>
                  </a:lnTo>
                  <a:lnTo>
                    <a:pt x="494" y="294"/>
                  </a:lnTo>
                  <a:lnTo>
                    <a:pt x="500" y="290"/>
                  </a:lnTo>
                  <a:lnTo>
                    <a:pt x="500" y="290"/>
                  </a:lnTo>
                  <a:lnTo>
                    <a:pt x="506" y="288"/>
                  </a:lnTo>
                  <a:lnTo>
                    <a:pt x="512" y="290"/>
                  </a:lnTo>
                  <a:lnTo>
                    <a:pt x="514" y="292"/>
                  </a:lnTo>
                  <a:lnTo>
                    <a:pt x="516" y="294"/>
                  </a:lnTo>
                  <a:lnTo>
                    <a:pt x="514" y="304"/>
                  </a:lnTo>
                  <a:lnTo>
                    <a:pt x="514" y="304"/>
                  </a:lnTo>
                  <a:lnTo>
                    <a:pt x="514" y="312"/>
                  </a:lnTo>
                  <a:lnTo>
                    <a:pt x="514" y="312"/>
                  </a:lnTo>
                  <a:lnTo>
                    <a:pt x="518" y="312"/>
                  </a:lnTo>
                  <a:lnTo>
                    <a:pt x="530" y="310"/>
                  </a:lnTo>
                  <a:lnTo>
                    <a:pt x="540" y="312"/>
                  </a:lnTo>
                  <a:lnTo>
                    <a:pt x="554" y="314"/>
                  </a:lnTo>
                  <a:lnTo>
                    <a:pt x="554" y="314"/>
                  </a:lnTo>
                  <a:lnTo>
                    <a:pt x="564" y="318"/>
                  </a:lnTo>
                  <a:lnTo>
                    <a:pt x="568" y="320"/>
                  </a:lnTo>
                  <a:lnTo>
                    <a:pt x="568" y="322"/>
                  </a:lnTo>
                  <a:lnTo>
                    <a:pt x="566" y="322"/>
                  </a:lnTo>
                  <a:lnTo>
                    <a:pt x="560" y="324"/>
                  </a:lnTo>
                  <a:lnTo>
                    <a:pt x="562" y="326"/>
                  </a:lnTo>
                  <a:lnTo>
                    <a:pt x="568" y="330"/>
                  </a:lnTo>
                  <a:lnTo>
                    <a:pt x="568" y="330"/>
                  </a:lnTo>
                  <a:lnTo>
                    <a:pt x="576" y="332"/>
                  </a:lnTo>
                  <a:lnTo>
                    <a:pt x="582" y="332"/>
                  </a:lnTo>
                  <a:lnTo>
                    <a:pt x="588" y="330"/>
                  </a:lnTo>
                  <a:lnTo>
                    <a:pt x="592" y="328"/>
                  </a:lnTo>
                  <a:lnTo>
                    <a:pt x="596" y="328"/>
                  </a:lnTo>
                  <a:lnTo>
                    <a:pt x="602" y="328"/>
                  </a:lnTo>
                  <a:lnTo>
                    <a:pt x="612" y="332"/>
                  </a:lnTo>
                  <a:lnTo>
                    <a:pt x="612" y="332"/>
                  </a:lnTo>
                  <a:lnTo>
                    <a:pt x="628" y="336"/>
                  </a:lnTo>
                  <a:lnTo>
                    <a:pt x="636" y="336"/>
                  </a:lnTo>
                  <a:lnTo>
                    <a:pt x="640" y="334"/>
                  </a:lnTo>
                  <a:lnTo>
                    <a:pt x="648" y="336"/>
                  </a:lnTo>
                  <a:lnTo>
                    <a:pt x="648" y="336"/>
                  </a:lnTo>
                  <a:lnTo>
                    <a:pt x="654" y="336"/>
                  </a:lnTo>
                  <a:lnTo>
                    <a:pt x="658" y="336"/>
                  </a:lnTo>
                  <a:lnTo>
                    <a:pt x="668" y="332"/>
                  </a:lnTo>
                  <a:lnTo>
                    <a:pt x="676" y="326"/>
                  </a:lnTo>
                  <a:lnTo>
                    <a:pt x="680" y="324"/>
                  </a:lnTo>
                  <a:lnTo>
                    <a:pt x="686" y="324"/>
                  </a:lnTo>
                  <a:lnTo>
                    <a:pt x="686" y="324"/>
                  </a:lnTo>
                  <a:lnTo>
                    <a:pt x="694" y="322"/>
                  </a:lnTo>
                  <a:lnTo>
                    <a:pt x="700" y="316"/>
                  </a:lnTo>
                  <a:lnTo>
                    <a:pt x="702" y="314"/>
                  </a:lnTo>
                  <a:lnTo>
                    <a:pt x="702" y="310"/>
                  </a:lnTo>
                  <a:lnTo>
                    <a:pt x="700" y="306"/>
                  </a:lnTo>
                  <a:lnTo>
                    <a:pt x="696" y="304"/>
                  </a:lnTo>
                  <a:lnTo>
                    <a:pt x="696" y="304"/>
                  </a:lnTo>
                  <a:lnTo>
                    <a:pt x="692" y="300"/>
                  </a:lnTo>
                  <a:lnTo>
                    <a:pt x="690" y="298"/>
                  </a:lnTo>
                  <a:lnTo>
                    <a:pt x="692" y="294"/>
                  </a:lnTo>
                  <a:lnTo>
                    <a:pt x="694" y="290"/>
                  </a:lnTo>
                  <a:lnTo>
                    <a:pt x="692" y="288"/>
                  </a:lnTo>
                  <a:lnTo>
                    <a:pt x="688" y="286"/>
                  </a:lnTo>
                  <a:lnTo>
                    <a:pt x="688" y="286"/>
                  </a:lnTo>
                  <a:lnTo>
                    <a:pt x="682" y="286"/>
                  </a:lnTo>
                  <a:lnTo>
                    <a:pt x="674" y="288"/>
                  </a:lnTo>
                  <a:lnTo>
                    <a:pt x="660" y="296"/>
                  </a:lnTo>
                  <a:lnTo>
                    <a:pt x="648" y="300"/>
                  </a:lnTo>
                  <a:lnTo>
                    <a:pt x="648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52" y="290"/>
                  </a:lnTo>
                  <a:lnTo>
                    <a:pt x="650" y="286"/>
                  </a:lnTo>
                  <a:lnTo>
                    <a:pt x="646" y="284"/>
                  </a:lnTo>
                  <a:lnTo>
                    <a:pt x="642" y="280"/>
                  </a:lnTo>
                  <a:lnTo>
                    <a:pt x="632" y="278"/>
                  </a:lnTo>
                  <a:lnTo>
                    <a:pt x="630" y="276"/>
                  </a:lnTo>
                  <a:lnTo>
                    <a:pt x="632" y="274"/>
                  </a:lnTo>
                  <a:lnTo>
                    <a:pt x="632" y="274"/>
                  </a:lnTo>
                  <a:lnTo>
                    <a:pt x="634" y="272"/>
                  </a:lnTo>
                  <a:lnTo>
                    <a:pt x="638" y="272"/>
                  </a:lnTo>
                  <a:lnTo>
                    <a:pt x="650" y="278"/>
                  </a:lnTo>
                  <a:lnTo>
                    <a:pt x="660" y="282"/>
                  </a:lnTo>
                  <a:lnTo>
                    <a:pt x="666" y="282"/>
                  </a:lnTo>
                  <a:lnTo>
                    <a:pt x="670" y="280"/>
                  </a:lnTo>
                  <a:lnTo>
                    <a:pt x="670" y="280"/>
                  </a:lnTo>
                  <a:lnTo>
                    <a:pt x="672" y="278"/>
                  </a:lnTo>
                  <a:lnTo>
                    <a:pt x="672" y="276"/>
                  </a:lnTo>
                  <a:lnTo>
                    <a:pt x="670" y="272"/>
                  </a:lnTo>
                  <a:lnTo>
                    <a:pt x="668" y="272"/>
                  </a:lnTo>
                  <a:lnTo>
                    <a:pt x="668" y="270"/>
                  </a:lnTo>
                  <a:lnTo>
                    <a:pt x="670" y="266"/>
                  </a:lnTo>
                  <a:lnTo>
                    <a:pt x="674" y="264"/>
                  </a:lnTo>
                  <a:lnTo>
                    <a:pt x="674" y="2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30" name="Freeform 6115"/>
            <p:cNvSpPr>
              <a:spLocks/>
            </p:cNvSpPr>
            <p:nvPr/>
          </p:nvSpPr>
          <p:spPr bwMode="auto">
            <a:xfrm>
              <a:off x="5961527" y="1364453"/>
              <a:ext cx="127693" cy="97240"/>
            </a:xfrm>
            <a:custGeom>
              <a:avLst/>
              <a:gdLst/>
              <a:ahLst/>
              <a:cxnLst>
                <a:cxn ang="0">
                  <a:pos x="256" y="98"/>
                </a:cxn>
                <a:cxn ang="0">
                  <a:pos x="250" y="90"/>
                </a:cxn>
                <a:cxn ang="0">
                  <a:pos x="242" y="92"/>
                </a:cxn>
                <a:cxn ang="0">
                  <a:pos x="234" y="94"/>
                </a:cxn>
                <a:cxn ang="0">
                  <a:pos x="222" y="84"/>
                </a:cxn>
                <a:cxn ang="0">
                  <a:pos x="216" y="74"/>
                </a:cxn>
                <a:cxn ang="0">
                  <a:pos x="192" y="60"/>
                </a:cxn>
                <a:cxn ang="0">
                  <a:pos x="188" y="56"/>
                </a:cxn>
                <a:cxn ang="0">
                  <a:pos x="196" y="52"/>
                </a:cxn>
                <a:cxn ang="0">
                  <a:pos x="208" y="48"/>
                </a:cxn>
                <a:cxn ang="0">
                  <a:pos x="226" y="42"/>
                </a:cxn>
                <a:cxn ang="0">
                  <a:pos x="222" y="38"/>
                </a:cxn>
                <a:cxn ang="0">
                  <a:pos x="216" y="32"/>
                </a:cxn>
                <a:cxn ang="0">
                  <a:pos x="222" y="24"/>
                </a:cxn>
                <a:cxn ang="0">
                  <a:pos x="230" y="20"/>
                </a:cxn>
                <a:cxn ang="0">
                  <a:pos x="230" y="10"/>
                </a:cxn>
                <a:cxn ang="0">
                  <a:pos x="218" y="4"/>
                </a:cxn>
                <a:cxn ang="0">
                  <a:pos x="194" y="4"/>
                </a:cxn>
                <a:cxn ang="0">
                  <a:pos x="180" y="8"/>
                </a:cxn>
                <a:cxn ang="0">
                  <a:pos x="152" y="12"/>
                </a:cxn>
                <a:cxn ang="0">
                  <a:pos x="130" y="6"/>
                </a:cxn>
                <a:cxn ang="0">
                  <a:pos x="110" y="0"/>
                </a:cxn>
                <a:cxn ang="0">
                  <a:pos x="86" y="4"/>
                </a:cxn>
                <a:cxn ang="0">
                  <a:pos x="64" y="14"/>
                </a:cxn>
                <a:cxn ang="0">
                  <a:pos x="50" y="24"/>
                </a:cxn>
                <a:cxn ang="0">
                  <a:pos x="48" y="34"/>
                </a:cxn>
                <a:cxn ang="0">
                  <a:pos x="62" y="44"/>
                </a:cxn>
                <a:cxn ang="0">
                  <a:pos x="70" y="48"/>
                </a:cxn>
                <a:cxn ang="0">
                  <a:pos x="88" y="58"/>
                </a:cxn>
                <a:cxn ang="0">
                  <a:pos x="96" y="68"/>
                </a:cxn>
                <a:cxn ang="0">
                  <a:pos x="92" y="78"/>
                </a:cxn>
                <a:cxn ang="0">
                  <a:pos x="78" y="88"/>
                </a:cxn>
                <a:cxn ang="0">
                  <a:pos x="74" y="88"/>
                </a:cxn>
                <a:cxn ang="0">
                  <a:pos x="58" y="86"/>
                </a:cxn>
                <a:cxn ang="0">
                  <a:pos x="38" y="74"/>
                </a:cxn>
                <a:cxn ang="0">
                  <a:pos x="20" y="64"/>
                </a:cxn>
                <a:cxn ang="0">
                  <a:pos x="10" y="64"/>
                </a:cxn>
                <a:cxn ang="0">
                  <a:pos x="2" y="72"/>
                </a:cxn>
                <a:cxn ang="0">
                  <a:pos x="0" y="78"/>
                </a:cxn>
                <a:cxn ang="0">
                  <a:pos x="6" y="94"/>
                </a:cxn>
                <a:cxn ang="0">
                  <a:pos x="26" y="110"/>
                </a:cxn>
                <a:cxn ang="0">
                  <a:pos x="56" y="124"/>
                </a:cxn>
                <a:cxn ang="0">
                  <a:pos x="74" y="132"/>
                </a:cxn>
                <a:cxn ang="0">
                  <a:pos x="104" y="148"/>
                </a:cxn>
                <a:cxn ang="0">
                  <a:pos x="124" y="168"/>
                </a:cxn>
                <a:cxn ang="0">
                  <a:pos x="150" y="194"/>
                </a:cxn>
                <a:cxn ang="0">
                  <a:pos x="162" y="198"/>
                </a:cxn>
                <a:cxn ang="0">
                  <a:pos x="176" y="194"/>
                </a:cxn>
                <a:cxn ang="0">
                  <a:pos x="180" y="184"/>
                </a:cxn>
                <a:cxn ang="0">
                  <a:pos x="182" y="174"/>
                </a:cxn>
                <a:cxn ang="0">
                  <a:pos x="192" y="170"/>
                </a:cxn>
                <a:cxn ang="0">
                  <a:pos x="200" y="172"/>
                </a:cxn>
                <a:cxn ang="0">
                  <a:pos x="220" y="170"/>
                </a:cxn>
                <a:cxn ang="0">
                  <a:pos x="238" y="162"/>
                </a:cxn>
                <a:cxn ang="0">
                  <a:pos x="250" y="148"/>
                </a:cxn>
                <a:cxn ang="0">
                  <a:pos x="252" y="138"/>
                </a:cxn>
                <a:cxn ang="0">
                  <a:pos x="252" y="124"/>
                </a:cxn>
                <a:cxn ang="0">
                  <a:pos x="258" y="114"/>
                </a:cxn>
                <a:cxn ang="0">
                  <a:pos x="258" y="106"/>
                </a:cxn>
                <a:cxn ang="0">
                  <a:pos x="256" y="98"/>
                </a:cxn>
              </a:cxnLst>
              <a:rect l="0" t="0" r="r" b="b"/>
              <a:pathLst>
                <a:path w="260" h="198">
                  <a:moveTo>
                    <a:pt x="256" y="98"/>
                  </a:moveTo>
                  <a:lnTo>
                    <a:pt x="256" y="98"/>
                  </a:lnTo>
                  <a:lnTo>
                    <a:pt x="254" y="92"/>
                  </a:lnTo>
                  <a:lnTo>
                    <a:pt x="250" y="90"/>
                  </a:lnTo>
                  <a:lnTo>
                    <a:pt x="246" y="90"/>
                  </a:lnTo>
                  <a:lnTo>
                    <a:pt x="242" y="92"/>
                  </a:lnTo>
                  <a:lnTo>
                    <a:pt x="238" y="94"/>
                  </a:lnTo>
                  <a:lnTo>
                    <a:pt x="234" y="94"/>
                  </a:lnTo>
                  <a:lnTo>
                    <a:pt x="228" y="90"/>
                  </a:lnTo>
                  <a:lnTo>
                    <a:pt x="222" y="84"/>
                  </a:lnTo>
                  <a:lnTo>
                    <a:pt x="222" y="84"/>
                  </a:lnTo>
                  <a:lnTo>
                    <a:pt x="216" y="74"/>
                  </a:lnTo>
                  <a:lnTo>
                    <a:pt x="208" y="68"/>
                  </a:lnTo>
                  <a:lnTo>
                    <a:pt x="192" y="60"/>
                  </a:lnTo>
                  <a:lnTo>
                    <a:pt x="190" y="58"/>
                  </a:lnTo>
                  <a:lnTo>
                    <a:pt x="188" y="56"/>
                  </a:lnTo>
                  <a:lnTo>
                    <a:pt x="190" y="54"/>
                  </a:lnTo>
                  <a:lnTo>
                    <a:pt x="196" y="52"/>
                  </a:lnTo>
                  <a:lnTo>
                    <a:pt x="208" y="48"/>
                  </a:lnTo>
                  <a:lnTo>
                    <a:pt x="208" y="48"/>
                  </a:lnTo>
                  <a:lnTo>
                    <a:pt x="220" y="46"/>
                  </a:lnTo>
                  <a:lnTo>
                    <a:pt x="226" y="42"/>
                  </a:lnTo>
                  <a:lnTo>
                    <a:pt x="226" y="40"/>
                  </a:lnTo>
                  <a:lnTo>
                    <a:pt x="222" y="38"/>
                  </a:lnTo>
                  <a:lnTo>
                    <a:pt x="218" y="34"/>
                  </a:lnTo>
                  <a:lnTo>
                    <a:pt x="216" y="32"/>
                  </a:lnTo>
                  <a:lnTo>
                    <a:pt x="216" y="28"/>
                  </a:lnTo>
                  <a:lnTo>
                    <a:pt x="222" y="24"/>
                  </a:lnTo>
                  <a:lnTo>
                    <a:pt x="222" y="24"/>
                  </a:lnTo>
                  <a:lnTo>
                    <a:pt x="230" y="20"/>
                  </a:lnTo>
                  <a:lnTo>
                    <a:pt x="232" y="16"/>
                  </a:lnTo>
                  <a:lnTo>
                    <a:pt x="230" y="10"/>
                  </a:lnTo>
                  <a:lnTo>
                    <a:pt x="226" y="6"/>
                  </a:lnTo>
                  <a:lnTo>
                    <a:pt x="218" y="4"/>
                  </a:lnTo>
                  <a:lnTo>
                    <a:pt x="208" y="4"/>
                  </a:lnTo>
                  <a:lnTo>
                    <a:pt x="194" y="4"/>
                  </a:lnTo>
                  <a:lnTo>
                    <a:pt x="180" y="8"/>
                  </a:lnTo>
                  <a:lnTo>
                    <a:pt x="180" y="8"/>
                  </a:lnTo>
                  <a:lnTo>
                    <a:pt x="164" y="12"/>
                  </a:lnTo>
                  <a:lnTo>
                    <a:pt x="152" y="12"/>
                  </a:lnTo>
                  <a:lnTo>
                    <a:pt x="140" y="10"/>
                  </a:lnTo>
                  <a:lnTo>
                    <a:pt x="130" y="6"/>
                  </a:lnTo>
                  <a:lnTo>
                    <a:pt x="120" y="4"/>
                  </a:lnTo>
                  <a:lnTo>
                    <a:pt x="110" y="0"/>
                  </a:lnTo>
                  <a:lnTo>
                    <a:pt x="98" y="0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64" y="14"/>
                  </a:lnTo>
                  <a:lnTo>
                    <a:pt x="56" y="20"/>
                  </a:lnTo>
                  <a:lnTo>
                    <a:pt x="50" y="24"/>
                  </a:lnTo>
                  <a:lnTo>
                    <a:pt x="46" y="28"/>
                  </a:lnTo>
                  <a:lnTo>
                    <a:pt x="48" y="34"/>
                  </a:lnTo>
                  <a:lnTo>
                    <a:pt x="52" y="38"/>
                  </a:lnTo>
                  <a:lnTo>
                    <a:pt x="62" y="44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82" y="52"/>
                  </a:lnTo>
                  <a:lnTo>
                    <a:pt x="88" y="58"/>
                  </a:lnTo>
                  <a:lnTo>
                    <a:pt x="94" y="62"/>
                  </a:lnTo>
                  <a:lnTo>
                    <a:pt x="96" y="68"/>
                  </a:lnTo>
                  <a:lnTo>
                    <a:pt x="94" y="74"/>
                  </a:lnTo>
                  <a:lnTo>
                    <a:pt x="92" y="78"/>
                  </a:lnTo>
                  <a:lnTo>
                    <a:pt x="86" y="84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74" y="88"/>
                  </a:lnTo>
                  <a:lnTo>
                    <a:pt x="68" y="90"/>
                  </a:lnTo>
                  <a:lnTo>
                    <a:pt x="58" y="86"/>
                  </a:lnTo>
                  <a:lnTo>
                    <a:pt x="48" y="80"/>
                  </a:lnTo>
                  <a:lnTo>
                    <a:pt x="38" y="74"/>
                  </a:lnTo>
                  <a:lnTo>
                    <a:pt x="28" y="68"/>
                  </a:lnTo>
                  <a:lnTo>
                    <a:pt x="20" y="64"/>
                  </a:lnTo>
                  <a:lnTo>
                    <a:pt x="16" y="64"/>
                  </a:lnTo>
                  <a:lnTo>
                    <a:pt x="10" y="64"/>
                  </a:lnTo>
                  <a:lnTo>
                    <a:pt x="6" y="66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78"/>
                  </a:lnTo>
                  <a:lnTo>
                    <a:pt x="0" y="86"/>
                  </a:lnTo>
                  <a:lnTo>
                    <a:pt x="6" y="94"/>
                  </a:lnTo>
                  <a:lnTo>
                    <a:pt x="14" y="102"/>
                  </a:lnTo>
                  <a:lnTo>
                    <a:pt x="26" y="110"/>
                  </a:lnTo>
                  <a:lnTo>
                    <a:pt x="40" y="118"/>
                  </a:lnTo>
                  <a:lnTo>
                    <a:pt x="56" y="124"/>
                  </a:lnTo>
                  <a:lnTo>
                    <a:pt x="74" y="132"/>
                  </a:lnTo>
                  <a:lnTo>
                    <a:pt x="74" y="132"/>
                  </a:lnTo>
                  <a:lnTo>
                    <a:pt x="90" y="138"/>
                  </a:lnTo>
                  <a:lnTo>
                    <a:pt x="104" y="148"/>
                  </a:lnTo>
                  <a:lnTo>
                    <a:pt x="116" y="158"/>
                  </a:lnTo>
                  <a:lnTo>
                    <a:pt x="124" y="168"/>
                  </a:lnTo>
                  <a:lnTo>
                    <a:pt x="142" y="188"/>
                  </a:lnTo>
                  <a:lnTo>
                    <a:pt x="150" y="194"/>
                  </a:lnTo>
                  <a:lnTo>
                    <a:pt x="162" y="198"/>
                  </a:lnTo>
                  <a:lnTo>
                    <a:pt x="162" y="198"/>
                  </a:lnTo>
                  <a:lnTo>
                    <a:pt x="170" y="198"/>
                  </a:lnTo>
                  <a:lnTo>
                    <a:pt x="176" y="194"/>
                  </a:lnTo>
                  <a:lnTo>
                    <a:pt x="178" y="190"/>
                  </a:lnTo>
                  <a:lnTo>
                    <a:pt x="180" y="184"/>
                  </a:lnTo>
                  <a:lnTo>
                    <a:pt x="182" y="178"/>
                  </a:lnTo>
                  <a:lnTo>
                    <a:pt x="182" y="174"/>
                  </a:lnTo>
                  <a:lnTo>
                    <a:pt x="186" y="170"/>
                  </a:lnTo>
                  <a:lnTo>
                    <a:pt x="192" y="170"/>
                  </a:lnTo>
                  <a:lnTo>
                    <a:pt x="192" y="170"/>
                  </a:lnTo>
                  <a:lnTo>
                    <a:pt x="200" y="172"/>
                  </a:lnTo>
                  <a:lnTo>
                    <a:pt x="210" y="172"/>
                  </a:lnTo>
                  <a:lnTo>
                    <a:pt x="220" y="170"/>
                  </a:lnTo>
                  <a:lnTo>
                    <a:pt x="230" y="166"/>
                  </a:lnTo>
                  <a:lnTo>
                    <a:pt x="238" y="162"/>
                  </a:lnTo>
                  <a:lnTo>
                    <a:pt x="246" y="156"/>
                  </a:lnTo>
                  <a:lnTo>
                    <a:pt x="250" y="148"/>
                  </a:lnTo>
                  <a:lnTo>
                    <a:pt x="252" y="138"/>
                  </a:lnTo>
                  <a:lnTo>
                    <a:pt x="252" y="138"/>
                  </a:lnTo>
                  <a:lnTo>
                    <a:pt x="252" y="130"/>
                  </a:lnTo>
                  <a:lnTo>
                    <a:pt x="252" y="124"/>
                  </a:lnTo>
                  <a:lnTo>
                    <a:pt x="256" y="118"/>
                  </a:lnTo>
                  <a:lnTo>
                    <a:pt x="258" y="114"/>
                  </a:lnTo>
                  <a:lnTo>
                    <a:pt x="260" y="112"/>
                  </a:lnTo>
                  <a:lnTo>
                    <a:pt x="258" y="106"/>
                  </a:lnTo>
                  <a:lnTo>
                    <a:pt x="256" y="98"/>
                  </a:lnTo>
                  <a:lnTo>
                    <a:pt x="256" y="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31" name="Freeform 6116"/>
            <p:cNvSpPr>
              <a:spLocks/>
            </p:cNvSpPr>
            <p:nvPr/>
          </p:nvSpPr>
          <p:spPr bwMode="auto">
            <a:xfrm>
              <a:off x="5940900" y="1282928"/>
              <a:ext cx="26521" cy="6876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36" y="10"/>
                </a:cxn>
                <a:cxn ang="0">
                  <a:pos x="50" y="4"/>
                </a:cxn>
                <a:cxn ang="0">
                  <a:pos x="54" y="2"/>
                </a:cxn>
                <a:cxn ang="0">
                  <a:pos x="54" y="2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18" y="4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54" h="14">
                  <a:moveTo>
                    <a:pt x="2" y="14"/>
                  </a:move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36" y="10"/>
                  </a:lnTo>
                  <a:lnTo>
                    <a:pt x="50" y="4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38" y="0"/>
                  </a:lnTo>
                  <a:lnTo>
                    <a:pt x="18" y="4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32" name="Freeform 6117"/>
            <p:cNvSpPr>
              <a:spLocks/>
            </p:cNvSpPr>
            <p:nvPr/>
          </p:nvSpPr>
          <p:spPr bwMode="auto">
            <a:xfrm>
              <a:off x="6021444" y="1511787"/>
              <a:ext cx="88403" cy="51076"/>
            </a:xfrm>
            <a:custGeom>
              <a:avLst/>
              <a:gdLst/>
              <a:ahLst/>
              <a:cxnLst>
                <a:cxn ang="0">
                  <a:pos x="42" y="32"/>
                </a:cxn>
                <a:cxn ang="0">
                  <a:pos x="42" y="32"/>
                </a:cxn>
                <a:cxn ang="0">
                  <a:pos x="32" y="42"/>
                </a:cxn>
                <a:cxn ang="0">
                  <a:pos x="24" y="50"/>
                </a:cxn>
                <a:cxn ang="0">
                  <a:pos x="14" y="52"/>
                </a:cxn>
                <a:cxn ang="0">
                  <a:pos x="8" y="54"/>
                </a:cxn>
                <a:cxn ang="0">
                  <a:pos x="2" y="56"/>
                </a:cxn>
                <a:cxn ang="0">
                  <a:pos x="0" y="58"/>
                </a:cxn>
                <a:cxn ang="0">
                  <a:pos x="2" y="62"/>
                </a:cxn>
                <a:cxn ang="0">
                  <a:pos x="10" y="68"/>
                </a:cxn>
                <a:cxn ang="0">
                  <a:pos x="10" y="68"/>
                </a:cxn>
                <a:cxn ang="0">
                  <a:pos x="20" y="74"/>
                </a:cxn>
                <a:cxn ang="0">
                  <a:pos x="34" y="78"/>
                </a:cxn>
                <a:cxn ang="0">
                  <a:pos x="72" y="86"/>
                </a:cxn>
                <a:cxn ang="0">
                  <a:pos x="72" y="86"/>
                </a:cxn>
                <a:cxn ang="0">
                  <a:pos x="84" y="88"/>
                </a:cxn>
                <a:cxn ang="0">
                  <a:pos x="94" y="92"/>
                </a:cxn>
                <a:cxn ang="0">
                  <a:pos x="112" y="100"/>
                </a:cxn>
                <a:cxn ang="0">
                  <a:pos x="120" y="102"/>
                </a:cxn>
                <a:cxn ang="0">
                  <a:pos x="128" y="104"/>
                </a:cxn>
                <a:cxn ang="0">
                  <a:pos x="136" y="102"/>
                </a:cxn>
                <a:cxn ang="0">
                  <a:pos x="142" y="96"/>
                </a:cxn>
                <a:cxn ang="0">
                  <a:pos x="142" y="96"/>
                </a:cxn>
                <a:cxn ang="0">
                  <a:pos x="150" y="90"/>
                </a:cxn>
                <a:cxn ang="0">
                  <a:pos x="156" y="88"/>
                </a:cxn>
                <a:cxn ang="0">
                  <a:pos x="164" y="86"/>
                </a:cxn>
                <a:cxn ang="0">
                  <a:pos x="170" y="86"/>
                </a:cxn>
                <a:cxn ang="0">
                  <a:pos x="174" y="84"/>
                </a:cxn>
                <a:cxn ang="0">
                  <a:pos x="178" y="78"/>
                </a:cxn>
                <a:cxn ang="0">
                  <a:pos x="178" y="78"/>
                </a:cxn>
                <a:cxn ang="0">
                  <a:pos x="180" y="74"/>
                </a:cxn>
                <a:cxn ang="0">
                  <a:pos x="180" y="72"/>
                </a:cxn>
                <a:cxn ang="0">
                  <a:pos x="174" y="72"/>
                </a:cxn>
                <a:cxn ang="0">
                  <a:pos x="170" y="72"/>
                </a:cxn>
                <a:cxn ang="0">
                  <a:pos x="164" y="70"/>
                </a:cxn>
                <a:cxn ang="0">
                  <a:pos x="158" y="66"/>
                </a:cxn>
                <a:cxn ang="0">
                  <a:pos x="152" y="58"/>
                </a:cxn>
                <a:cxn ang="0">
                  <a:pos x="152" y="58"/>
                </a:cxn>
                <a:cxn ang="0">
                  <a:pos x="148" y="50"/>
                </a:cxn>
                <a:cxn ang="0">
                  <a:pos x="144" y="44"/>
                </a:cxn>
                <a:cxn ang="0">
                  <a:pos x="140" y="42"/>
                </a:cxn>
                <a:cxn ang="0">
                  <a:pos x="136" y="42"/>
                </a:cxn>
                <a:cxn ang="0">
                  <a:pos x="124" y="36"/>
                </a:cxn>
                <a:cxn ang="0">
                  <a:pos x="116" y="30"/>
                </a:cxn>
                <a:cxn ang="0">
                  <a:pos x="106" y="20"/>
                </a:cxn>
                <a:cxn ang="0">
                  <a:pos x="106" y="20"/>
                </a:cxn>
                <a:cxn ang="0">
                  <a:pos x="94" y="10"/>
                </a:cxn>
                <a:cxn ang="0">
                  <a:pos x="86" y="2"/>
                </a:cxn>
                <a:cxn ang="0">
                  <a:pos x="78" y="0"/>
                </a:cxn>
                <a:cxn ang="0">
                  <a:pos x="70" y="0"/>
                </a:cxn>
                <a:cxn ang="0">
                  <a:pos x="64" y="4"/>
                </a:cxn>
                <a:cxn ang="0">
                  <a:pos x="56" y="10"/>
                </a:cxn>
                <a:cxn ang="0">
                  <a:pos x="42" y="32"/>
                </a:cxn>
                <a:cxn ang="0">
                  <a:pos x="42" y="32"/>
                </a:cxn>
              </a:cxnLst>
              <a:rect l="0" t="0" r="r" b="b"/>
              <a:pathLst>
                <a:path w="180" h="104">
                  <a:moveTo>
                    <a:pt x="42" y="32"/>
                  </a:moveTo>
                  <a:lnTo>
                    <a:pt x="42" y="32"/>
                  </a:lnTo>
                  <a:lnTo>
                    <a:pt x="32" y="42"/>
                  </a:lnTo>
                  <a:lnTo>
                    <a:pt x="24" y="50"/>
                  </a:lnTo>
                  <a:lnTo>
                    <a:pt x="14" y="52"/>
                  </a:lnTo>
                  <a:lnTo>
                    <a:pt x="8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2" y="62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20" y="74"/>
                  </a:lnTo>
                  <a:lnTo>
                    <a:pt x="34" y="78"/>
                  </a:lnTo>
                  <a:lnTo>
                    <a:pt x="72" y="86"/>
                  </a:lnTo>
                  <a:lnTo>
                    <a:pt x="72" y="86"/>
                  </a:lnTo>
                  <a:lnTo>
                    <a:pt x="84" y="88"/>
                  </a:lnTo>
                  <a:lnTo>
                    <a:pt x="94" y="92"/>
                  </a:lnTo>
                  <a:lnTo>
                    <a:pt x="112" y="100"/>
                  </a:lnTo>
                  <a:lnTo>
                    <a:pt x="120" y="102"/>
                  </a:lnTo>
                  <a:lnTo>
                    <a:pt x="128" y="104"/>
                  </a:lnTo>
                  <a:lnTo>
                    <a:pt x="136" y="102"/>
                  </a:lnTo>
                  <a:lnTo>
                    <a:pt x="142" y="96"/>
                  </a:lnTo>
                  <a:lnTo>
                    <a:pt x="142" y="96"/>
                  </a:lnTo>
                  <a:lnTo>
                    <a:pt x="150" y="90"/>
                  </a:lnTo>
                  <a:lnTo>
                    <a:pt x="156" y="88"/>
                  </a:lnTo>
                  <a:lnTo>
                    <a:pt x="164" y="86"/>
                  </a:lnTo>
                  <a:lnTo>
                    <a:pt x="170" y="86"/>
                  </a:lnTo>
                  <a:lnTo>
                    <a:pt x="174" y="84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80" y="74"/>
                  </a:lnTo>
                  <a:lnTo>
                    <a:pt x="180" y="72"/>
                  </a:lnTo>
                  <a:lnTo>
                    <a:pt x="174" y="72"/>
                  </a:lnTo>
                  <a:lnTo>
                    <a:pt x="170" y="72"/>
                  </a:lnTo>
                  <a:lnTo>
                    <a:pt x="164" y="70"/>
                  </a:lnTo>
                  <a:lnTo>
                    <a:pt x="158" y="66"/>
                  </a:lnTo>
                  <a:lnTo>
                    <a:pt x="152" y="58"/>
                  </a:lnTo>
                  <a:lnTo>
                    <a:pt x="152" y="58"/>
                  </a:lnTo>
                  <a:lnTo>
                    <a:pt x="148" y="50"/>
                  </a:lnTo>
                  <a:lnTo>
                    <a:pt x="144" y="44"/>
                  </a:lnTo>
                  <a:lnTo>
                    <a:pt x="140" y="42"/>
                  </a:lnTo>
                  <a:lnTo>
                    <a:pt x="136" y="42"/>
                  </a:lnTo>
                  <a:lnTo>
                    <a:pt x="124" y="36"/>
                  </a:lnTo>
                  <a:lnTo>
                    <a:pt x="116" y="30"/>
                  </a:lnTo>
                  <a:lnTo>
                    <a:pt x="106" y="20"/>
                  </a:lnTo>
                  <a:lnTo>
                    <a:pt x="106" y="20"/>
                  </a:lnTo>
                  <a:lnTo>
                    <a:pt x="94" y="10"/>
                  </a:lnTo>
                  <a:lnTo>
                    <a:pt x="86" y="2"/>
                  </a:lnTo>
                  <a:lnTo>
                    <a:pt x="78" y="0"/>
                  </a:lnTo>
                  <a:lnTo>
                    <a:pt x="70" y="0"/>
                  </a:lnTo>
                  <a:lnTo>
                    <a:pt x="64" y="4"/>
                  </a:lnTo>
                  <a:lnTo>
                    <a:pt x="56" y="10"/>
                  </a:lnTo>
                  <a:lnTo>
                    <a:pt x="42" y="32"/>
                  </a:lnTo>
                  <a:lnTo>
                    <a:pt x="42" y="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33" name="Freeform 6118"/>
            <p:cNvSpPr>
              <a:spLocks/>
            </p:cNvSpPr>
            <p:nvPr/>
          </p:nvSpPr>
          <p:spPr bwMode="auto">
            <a:xfrm>
              <a:off x="6553825" y="974510"/>
              <a:ext cx="1199329" cy="872215"/>
            </a:xfrm>
            <a:custGeom>
              <a:avLst/>
              <a:gdLst/>
              <a:ahLst/>
              <a:cxnLst>
                <a:cxn ang="0">
                  <a:pos x="220" y="296"/>
                </a:cxn>
                <a:cxn ang="0">
                  <a:pos x="150" y="400"/>
                </a:cxn>
                <a:cxn ang="0">
                  <a:pos x="96" y="502"/>
                </a:cxn>
                <a:cxn ang="0">
                  <a:pos x="62" y="558"/>
                </a:cxn>
                <a:cxn ang="0">
                  <a:pos x="228" y="618"/>
                </a:cxn>
                <a:cxn ang="0">
                  <a:pos x="350" y="620"/>
                </a:cxn>
                <a:cxn ang="0">
                  <a:pos x="584" y="666"/>
                </a:cxn>
                <a:cxn ang="0">
                  <a:pos x="674" y="786"/>
                </a:cxn>
                <a:cxn ang="0">
                  <a:pos x="706" y="902"/>
                </a:cxn>
                <a:cxn ang="0">
                  <a:pos x="744" y="990"/>
                </a:cxn>
                <a:cxn ang="0">
                  <a:pos x="836" y="1010"/>
                </a:cxn>
                <a:cxn ang="0">
                  <a:pos x="750" y="1050"/>
                </a:cxn>
                <a:cxn ang="0">
                  <a:pos x="890" y="1110"/>
                </a:cxn>
                <a:cxn ang="0">
                  <a:pos x="788" y="1212"/>
                </a:cxn>
                <a:cxn ang="0">
                  <a:pos x="782" y="1328"/>
                </a:cxn>
                <a:cxn ang="0">
                  <a:pos x="834" y="1452"/>
                </a:cxn>
                <a:cxn ang="0">
                  <a:pos x="922" y="1474"/>
                </a:cxn>
                <a:cxn ang="0">
                  <a:pos x="860" y="1502"/>
                </a:cxn>
                <a:cxn ang="0">
                  <a:pos x="908" y="1598"/>
                </a:cxn>
                <a:cxn ang="0">
                  <a:pos x="966" y="1678"/>
                </a:cxn>
                <a:cxn ang="0">
                  <a:pos x="1032" y="1712"/>
                </a:cxn>
                <a:cxn ang="0">
                  <a:pos x="1090" y="1738"/>
                </a:cxn>
                <a:cxn ang="0">
                  <a:pos x="1196" y="1768"/>
                </a:cxn>
                <a:cxn ang="0">
                  <a:pos x="1232" y="1622"/>
                </a:cxn>
                <a:cxn ang="0">
                  <a:pos x="1262" y="1566"/>
                </a:cxn>
                <a:cxn ang="0">
                  <a:pos x="1262" y="1486"/>
                </a:cxn>
                <a:cxn ang="0">
                  <a:pos x="1332" y="1420"/>
                </a:cxn>
                <a:cxn ang="0">
                  <a:pos x="1402" y="1376"/>
                </a:cxn>
                <a:cxn ang="0">
                  <a:pos x="1412" y="1372"/>
                </a:cxn>
                <a:cxn ang="0">
                  <a:pos x="1468" y="1372"/>
                </a:cxn>
                <a:cxn ang="0">
                  <a:pos x="1628" y="1238"/>
                </a:cxn>
                <a:cxn ang="0">
                  <a:pos x="1748" y="1208"/>
                </a:cxn>
                <a:cxn ang="0">
                  <a:pos x="2012" y="1102"/>
                </a:cxn>
                <a:cxn ang="0">
                  <a:pos x="1846" y="1076"/>
                </a:cxn>
                <a:cxn ang="0">
                  <a:pos x="1800" y="1058"/>
                </a:cxn>
                <a:cxn ang="0">
                  <a:pos x="1842" y="970"/>
                </a:cxn>
                <a:cxn ang="0">
                  <a:pos x="2060" y="1056"/>
                </a:cxn>
                <a:cxn ang="0">
                  <a:pos x="2054" y="956"/>
                </a:cxn>
                <a:cxn ang="0">
                  <a:pos x="1916" y="858"/>
                </a:cxn>
                <a:cxn ang="0">
                  <a:pos x="2100" y="830"/>
                </a:cxn>
                <a:cxn ang="0">
                  <a:pos x="2142" y="768"/>
                </a:cxn>
                <a:cxn ang="0">
                  <a:pos x="2154" y="698"/>
                </a:cxn>
                <a:cxn ang="0">
                  <a:pos x="2066" y="608"/>
                </a:cxn>
                <a:cxn ang="0">
                  <a:pos x="2144" y="562"/>
                </a:cxn>
                <a:cxn ang="0">
                  <a:pos x="2144" y="504"/>
                </a:cxn>
                <a:cxn ang="0">
                  <a:pos x="2096" y="408"/>
                </a:cxn>
                <a:cxn ang="0">
                  <a:pos x="2228" y="310"/>
                </a:cxn>
                <a:cxn ang="0">
                  <a:pos x="2278" y="276"/>
                </a:cxn>
                <a:cxn ang="0">
                  <a:pos x="2298" y="244"/>
                </a:cxn>
                <a:cxn ang="0">
                  <a:pos x="2322" y="150"/>
                </a:cxn>
                <a:cxn ang="0">
                  <a:pos x="2050" y="210"/>
                </a:cxn>
                <a:cxn ang="0">
                  <a:pos x="1962" y="152"/>
                </a:cxn>
                <a:cxn ang="0">
                  <a:pos x="1616" y="174"/>
                </a:cxn>
                <a:cxn ang="0">
                  <a:pos x="2034" y="78"/>
                </a:cxn>
                <a:cxn ang="0">
                  <a:pos x="1724" y="52"/>
                </a:cxn>
                <a:cxn ang="0">
                  <a:pos x="1618" y="2"/>
                </a:cxn>
                <a:cxn ang="0">
                  <a:pos x="1402" y="44"/>
                </a:cxn>
                <a:cxn ang="0">
                  <a:pos x="1048" y="56"/>
                </a:cxn>
                <a:cxn ang="0">
                  <a:pos x="1110" y="74"/>
                </a:cxn>
                <a:cxn ang="0">
                  <a:pos x="1108" y="158"/>
                </a:cxn>
                <a:cxn ang="0">
                  <a:pos x="900" y="148"/>
                </a:cxn>
                <a:cxn ang="0">
                  <a:pos x="756" y="114"/>
                </a:cxn>
              </a:cxnLst>
              <a:rect l="0" t="0" r="r" b="b"/>
              <a:pathLst>
                <a:path w="2442" h="1776">
                  <a:moveTo>
                    <a:pt x="470" y="176"/>
                  </a:moveTo>
                  <a:lnTo>
                    <a:pt x="470" y="176"/>
                  </a:lnTo>
                  <a:lnTo>
                    <a:pt x="476" y="186"/>
                  </a:lnTo>
                  <a:lnTo>
                    <a:pt x="478" y="194"/>
                  </a:lnTo>
                  <a:lnTo>
                    <a:pt x="480" y="202"/>
                  </a:lnTo>
                  <a:lnTo>
                    <a:pt x="478" y="210"/>
                  </a:lnTo>
                  <a:lnTo>
                    <a:pt x="474" y="216"/>
                  </a:lnTo>
                  <a:lnTo>
                    <a:pt x="466" y="218"/>
                  </a:lnTo>
                  <a:lnTo>
                    <a:pt x="458" y="220"/>
                  </a:lnTo>
                  <a:lnTo>
                    <a:pt x="446" y="218"/>
                  </a:lnTo>
                  <a:lnTo>
                    <a:pt x="446" y="218"/>
                  </a:lnTo>
                  <a:lnTo>
                    <a:pt x="426" y="212"/>
                  </a:lnTo>
                  <a:lnTo>
                    <a:pt x="406" y="210"/>
                  </a:lnTo>
                  <a:lnTo>
                    <a:pt x="386" y="210"/>
                  </a:lnTo>
                  <a:lnTo>
                    <a:pt x="368" y="212"/>
                  </a:lnTo>
                  <a:lnTo>
                    <a:pt x="350" y="216"/>
                  </a:lnTo>
                  <a:lnTo>
                    <a:pt x="334" y="222"/>
                  </a:lnTo>
                  <a:lnTo>
                    <a:pt x="318" y="230"/>
                  </a:lnTo>
                  <a:lnTo>
                    <a:pt x="304" y="238"/>
                  </a:lnTo>
                  <a:lnTo>
                    <a:pt x="304" y="238"/>
                  </a:lnTo>
                  <a:lnTo>
                    <a:pt x="272" y="256"/>
                  </a:lnTo>
                  <a:lnTo>
                    <a:pt x="244" y="270"/>
                  </a:lnTo>
                  <a:lnTo>
                    <a:pt x="232" y="276"/>
                  </a:lnTo>
                  <a:lnTo>
                    <a:pt x="222" y="284"/>
                  </a:lnTo>
                  <a:lnTo>
                    <a:pt x="218" y="290"/>
                  </a:lnTo>
                  <a:lnTo>
                    <a:pt x="218" y="292"/>
                  </a:lnTo>
                  <a:lnTo>
                    <a:pt x="220" y="296"/>
                  </a:lnTo>
                  <a:lnTo>
                    <a:pt x="220" y="296"/>
                  </a:lnTo>
                  <a:lnTo>
                    <a:pt x="226" y="300"/>
                  </a:lnTo>
                  <a:lnTo>
                    <a:pt x="234" y="304"/>
                  </a:lnTo>
                  <a:lnTo>
                    <a:pt x="244" y="308"/>
                  </a:lnTo>
                  <a:lnTo>
                    <a:pt x="256" y="308"/>
                  </a:lnTo>
                  <a:lnTo>
                    <a:pt x="280" y="308"/>
                  </a:lnTo>
                  <a:lnTo>
                    <a:pt x="302" y="306"/>
                  </a:lnTo>
                  <a:lnTo>
                    <a:pt x="302" y="306"/>
                  </a:lnTo>
                  <a:lnTo>
                    <a:pt x="310" y="306"/>
                  </a:lnTo>
                  <a:lnTo>
                    <a:pt x="316" y="310"/>
                  </a:lnTo>
                  <a:lnTo>
                    <a:pt x="318" y="318"/>
                  </a:lnTo>
                  <a:lnTo>
                    <a:pt x="320" y="326"/>
                  </a:lnTo>
                  <a:lnTo>
                    <a:pt x="318" y="338"/>
                  </a:lnTo>
                  <a:lnTo>
                    <a:pt x="314" y="348"/>
                  </a:lnTo>
                  <a:lnTo>
                    <a:pt x="308" y="360"/>
                  </a:lnTo>
                  <a:lnTo>
                    <a:pt x="300" y="370"/>
                  </a:lnTo>
                  <a:lnTo>
                    <a:pt x="300" y="370"/>
                  </a:lnTo>
                  <a:lnTo>
                    <a:pt x="290" y="380"/>
                  </a:lnTo>
                  <a:lnTo>
                    <a:pt x="280" y="384"/>
                  </a:lnTo>
                  <a:lnTo>
                    <a:pt x="268" y="386"/>
                  </a:lnTo>
                  <a:lnTo>
                    <a:pt x="254" y="386"/>
                  </a:lnTo>
                  <a:lnTo>
                    <a:pt x="224" y="382"/>
                  </a:lnTo>
                  <a:lnTo>
                    <a:pt x="206" y="382"/>
                  </a:lnTo>
                  <a:lnTo>
                    <a:pt x="188" y="384"/>
                  </a:lnTo>
                  <a:lnTo>
                    <a:pt x="188" y="384"/>
                  </a:lnTo>
                  <a:lnTo>
                    <a:pt x="172" y="388"/>
                  </a:lnTo>
                  <a:lnTo>
                    <a:pt x="162" y="392"/>
                  </a:lnTo>
                  <a:lnTo>
                    <a:pt x="154" y="396"/>
                  </a:lnTo>
                  <a:lnTo>
                    <a:pt x="150" y="400"/>
                  </a:lnTo>
                  <a:lnTo>
                    <a:pt x="142" y="404"/>
                  </a:lnTo>
                  <a:lnTo>
                    <a:pt x="130" y="408"/>
                  </a:lnTo>
                  <a:lnTo>
                    <a:pt x="112" y="412"/>
                  </a:lnTo>
                  <a:lnTo>
                    <a:pt x="84" y="418"/>
                  </a:lnTo>
                  <a:lnTo>
                    <a:pt x="84" y="418"/>
                  </a:lnTo>
                  <a:lnTo>
                    <a:pt x="54" y="422"/>
                  </a:lnTo>
                  <a:lnTo>
                    <a:pt x="32" y="428"/>
                  </a:lnTo>
                  <a:lnTo>
                    <a:pt x="16" y="434"/>
                  </a:lnTo>
                  <a:lnTo>
                    <a:pt x="4" y="440"/>
                  </a:lnTo>
                  <a:lnTo>
                    <a:pt x="0" y="448"/>
                  </a:lnTo>
                  <a:lnTo>
                    <a:pt x="0" y="456"/>
                  </a:lnTo>
                  <a:lnTo>
                    <a:pt x="4" y="464"/>
                  </a:lnTo>
                  <a:lnTo>
                    <a:pt x="12" y="472"/>
                  </a:lnTo>
                  <a:lnTo>
                    <a:pt x="12" y="472"/>
                  </a:lnTo>
                  <a:lnTo>
                    <a:pt x="20" y="478"/>
                  </a:lnTo>
                  <a:lnTo>
                    <a:pt x="28" y="482"/>
                  </a:lnTo>
                  <a:lnTo>
                    <a:pt x="38" y="484"/>
                  </a:lnTo>
                  <a:lnTo>
                    <a:pt x="48" y="484"/>
                  </a:lnTo>
                  <a:lnTo>
                    <a:pt x="52" y="486"/>
                  </a:lnTo>
                  <a:lnTo>
                    <a:pt x="56" y="490"/>
                  </a:lnTo>
                  <a:lnTo>
                    <a:pt x="56" y="490"/>
                  </a:lnTo>
                  <a:lnTo>
                    <a:pt x="62" y="494"/>
                  </a:lnTo>
                  <a:lnTo>
                    <a:pt x="68" y="496"/>
                  </a:lnTo>
                  <a:lnTo>
                    <a:pt x="78" y="496"/>
                  </a:lnTo>
                  <a:lnTo>
                    <a:pt x="88" y="496"/>
                  </a:lnTo>
                  <a:lnTo>
                    <a:pt x="92" y="498"/>
                  </a:lnTo>
                  <a:lnTo>
                    <a:pt x="96" y="502"/>
                  </a:lnTo>
                  <a:lnTo>
                    <a:pt x="96" y="502"/>
                  </a:lnTo>
                  <a:lnTo>
                    <a:pt x="102" y="506"/>
                  </a:lnTo>
                  <a:lnTo>
                    <a:pt x="108" y="510"/>
                  </a:lnTo>
                  <a:lnTo>
                    <a:pt x="116" y="514"/>
                  </a:lnTo>
                  <a:lnTo>
                    <a:pt x="124" y="514"/>
                  </a:lnTo>
                  <a:lnTo>
                    <a:pt x="144" y="516"/>
                  </a:lnTo>
                  <a:lnTo>
                    <a:pt x="174" y="516"/>
                  </a:lnTo>
                  <a:lnTo>
                    <a:pt x="174" y="516"/>
                  </a:lnTo>
                  <a:lnTo>
                    <a:pt x="192" y="516"/>
                  </a:lnTo>
                  <a:lnTo>
                    <a:pt x="208" y="514"/>
                  </a:lnTo>
                  <a:lnTo>
                    <a:pt x="238" y="508"/>
                  </a:lnTo>
                  <a:lnTo>
                    <a:pt x="250" y="506"/>
                  </a:lnTo>
                  <a:lnTo>
                    <a:pt x="260" y="506"/>
                  </a:lnTo>
                  <a:lnTo>
                    <a:pt x="268" y="506"/>
                  </a:lnTo>
                  <a:lnTo>
                    <a:pt x="272" y="512"/>
                  </a:lnTo>
                  <a:lnTo>
                    <a:pt x="272" y="512"/>
                  </a:lnTo>
                  <a:lnTo>
                    <a:pt x="272" y="516"/>
                  </a:lnTo>
                  <a:lnTo>
                    <a:pt x="268" y="520"/>
                  </a:lnTo>
                  <a:lnTo>
                    <a:pt x="260" y="524"/>
                  </a:lnTo>
                  <a:lnTo>
                    <a:pt x="248" y="524"/>
                  </a:lnTo>
                  <a:lnTo>
                    <a:pt x="174" y="528"/>
                  </a:lnTo>
                  <a:lnTo>
                    <a:pt x="174" y="528"/>
                  </a:lnTo>
                  <a:lnTo>
                    <a:pt x="128" y="534"/>
                  </a:lnTo>
                  <a:lnTo>
                    <a:pt x="106" y="538"/>
                  </a:lnTo>
                  <a:lnTo>
                    <a:pt x="86" y="542"/>
                  </a:lnTo>
                  <a:lnTo>
                    <a:pt x="72" y="546"/>
                  </a:lnTo>
                  <a:lnTo>
                    <a:pt x="62" y="552"/>
                  </a:lnTo>
                  <a:lnTo>
                    <a:pt x="60" y="554"/>
                  </a:lnTo>
                  <a:lnTo>
                    <a:pt x="62" y="558"/>
                  </a:lnTo>
                  <a:lnTo>
                    <a:pt x="64" y="562"/>
                  </a:lnTo>
                  <a:lnTo>
                    <a:pt x="68" y="564"/>
                  </a:lnTo>
                  <a:lnTo>
                    <a:pt x="68" y="564"/>
                  </a:lnTo>
                  <a:lnTo>
                    <a:pt x="84" y="570"/>
                  </a:lnTo>
                  <a:lnTo>
                    <a:pt x="102" y="574"/>
                  </a:lnTo>
                  <a:lnTo>
                    <a:pt x="140" y="580"/>
                  </a:lnTo>
                  <a:lnTo>
                    <a:pt x="154" y="584"/>
                  </a:lnTo>
                  <a:lnTo>
                    <a:pt x="162" y="586"/>
                  </a:lnTo>
                  <a:lnTo>
                    <a:pt x="162" y="588"/>
                  </a:lnTo>
                  <a:lnTo>
                    <a:pt x="160" y="590"/>
                  </a:lnTo>
                  <a:lnTo>
                    <a:pt x="148" y="594"/>
                  </a:lnTo>
                  <a:lnTo>
                    <a:pt x="148" y="594"/>
                  </a:lnTo>
                  <a:lnTo>
                    <a:pt x="136" y="598"/>
                  </a:lnTo>
                  <a:lnTo>
                    <a:pt x="132" y="602"/>
                  </a:lnTo>
                  <a:lnTo>
                    <a:pt x="132" y="604"/>
                  </a:lnTo>
                  <a:lnTo>
                    <a:pt x="132" y="606"/>
                  </a:lnTo>
                  <a:lnTo>
                    <a:pt x="136" y="608"/>
                  </a:lnTo>
                  <a:lnTo>
                    <a:pt x="146" y="614"/>
                  </a:lnTo>
                  <a:lnTo>
                    <a:pt x="182" y="624"/>
                  </a:lnTo>
                  <a:lnTo>
                    <a:pt x="224" y="636"/>
                  </a:lnTo>
                  <a:lnTo>
                    <a:pt x="224" y="636"/>
                  </a:lnTo>
                  <a:lnTo>
                    <a:pt x="242" y="642"/>
                  </a:lnTo>
                  <a:lnTo>
                    <a:pt x="248" y="642"/>
                  </a:lnTo>
                  <a:lnTo>
                    <a:pt x="248" y="642"/>
                  </a:lnTo>
                  <a:lnTo>
                    <a:pt x="248" y="640"/>
                  </a:lnTo>
                  <a:lnTo>
                    <a:pt x="242" y="634"/>
                  </a:lnTo>
                  <a:lnTo>
                    <a:pt x="230" y="622"/>
                  </a:lnTo>
                  <a:lnTo>
                    <a:pt x="228" y="618"/>
                  </a:lnTo>
                  <a:lnTo>
                    <a:pt x="228" y="616"/>
                  </a:lnTo>
                  <a:lnTo>
                    <a:pt x="232" y="614"/>
                  </a:lnTo>
                  <a:lnTo>
                    <a:pt x="232" y="614"/>
                  </a:lnTo>
                  <a:lnTo>
                    <a:pt x="238" y="612"/>
                  </a:lnTo>
                  <a:lnTo>
                    <a:pt x="242" y="614"/>
                  </a:lnTo>
                  <a:lnTo>
                    <a:pt x="246" y="620"/>
                  </a:lnTo>
                  <a:lnTo>
                    <a:pt x="250" y="622"/>
                  </a:lnTo>
                  <a:lnTo>
                    <a:pt x="254" y="622"/>
                  </a:lnTo>
                  <a:lnTo>
                    <a:pt x="262" y="622"/>
                  </a:lnTo>
                  <a:lnTo>
                    <a:pt x="272" y="618"/>
                  </a:lnTo>
                  <a:lnTo>
                    <a:pt x="272" y="618"/>
                  </a:lnTo>
                  <a:lnTo>
                    <a:pt x="282" y="614"/>
                  </a:lnTo>
                  <a:lnTo>
                    <a:pt x="286" y="614"/>
                  </a:lnTo>
                  <a:lnTo>
                    <a:pt x="286" y="616"/>
                  </a:lnTo>
                  <a:lnTo>
                    <a:pt x="286" y="618"/>
                  </a:lnTo>
                  <a:lnTo>
                    <a:pt x="284" y="622"/>
                  </a:lnTo>
                  <a:lnTo>
                    <a:pt x="286" y="626"/>
                  </a:lnTo>
                  <a:lnTo>
                    <a:pt x="290" y="630"/>
                  </a:lnTo>
                  <a:lnTo>
                    <a:pt x="300" y="630"/>
                  </a:lnTo>
                  <a:lnTo>
                    <a:pt x="300" y="630"/>
                  </a:lnTo>
                  <a:lnTo>
                    <a:pt x="312" y="630"/>
                  </a:lnTo>
                  <a:lnTo>
                    <a:pt x="320" y="626"/>
                  </a:lnTo>
                  <a:lnTo>
                    <a:pt x="326" y="622"/>
                  </a:lnTo>
                  <a:lnTo>
                    <a:pt x="330" y="618"/>
                  </a:lnTo>
                  <a:lnTo>
                    <a:pt x="334" y="616"/>
                  </a:lnTo>
                  <a:lnTo>
                    <a:pt x="338" y="614"/>
                  </a:lnTo>
                  <a:lnTo>
                    <a:pt x="344" y="614"/>
                  </a:lnTo>
                  <a:lnTo>
                    <a:pt x="350" y="620"/>
                  </a:lnTo>
                  <a:lnTo>
                    <a:pt x="350" y="620"/>
                  </a:lnTo>
                  <a:lnTo>
                    <a:pt x="358" y="624"/>
                  </a:lnTo>
                  <a:lnTo>
                    <a:pt x="364" y="624"/>
                  </a:lnTo>
                  <a:lnTo>
                    <a:pt x="368" y="622"/>
                  </a:lnTo>
                  <a:lnTo>
                    <a:pt x="370" y="618"/>
                  </a:lnTo>
                  <a:lnTo>
                    <a:pt x="374" y="614"/>
                  </a:lnTo>
                  <a:lnTo>
                    <a:pt x="380" y="610"/>
                  </a:lnTo>
                  <a:lnTo>
                    <a:pt x="386" y="610"/>
                  </a:lnTo>
                  <a:lnTo>
                    <a:pt x="396" y="612"/>
                  </a:lnTo>
                  <a:lnTo>
                    <a:pt x="396" y="612"/>
                  </a:lnTo>
                  <a:lnTo>
                    <a:pt x="408" y="616"/>
                  </a:lnTo>
                  <a:lnTo>
                    <a:pt x="420" y="618"/>
                  </a:lnTo>
                  <a:lnTo>
                    <a:pt x="446" y="618"/>
                  </a:lnTo>
                  <a:lnTo>
                    <a:pt x="468" y="620"/>
                  </a:lnTo>
                  <a:lnTo>
                    <a:pt x="476" y="622"/>
                  </a:lnTo>
                  <a:lnTo>
                    <a:pt x="484" y="628"/>
                  </a:lnTo>
                  <a:lnTo>
                    <a:pt x="484" y="628"/>
                  </a:lnTo>
                  <a:lnTo>
                    <a:pt x="488" y="632"/>
                  </a:lnTo>
                  <a:lnTo>
                    <a:pt x="492" y="634"/>
                  </a:lnTo>
                  <a:lnTo>
                    <a:pt x="500" y="634"/>
                  </a:lnTo>
                  <a:lnTo>
                    <a:pt x="506" y="634"/>
                  </a:lnTo>
                  <a:lnTo>
                    <a:pt x="512" y="634"/>
                  </a:lnTo>
                  <a:lnTo>
                    <a:pt x="522" y="638"/>
                  </a:lnTo>
                  <a:lnTo>
                    <a:pt x="534" y="642"/>
                  </a:lnTo>
                  <a:lnTo>
                    <a:pt x="534" y="642"/>
                  </a:lnTo>
                  <a:lnTo>
                    <a:pt x="560" y="654"/>
                  </a:lnTo>
                  <a:lnTo>
                    <a:pt x="578" y="664"/>
                  </a:lnTo>
                  <a:lnTo>
                    <a:pt x="584" y="666"/>
                  </a:lnTo>
                  <a:lnTo>
                    <a:pt x="584" y="670"/>
                  </a:lnTo>
                  <a:lnTo>
                    <a:pt x="584" y="674"/>
                  </a:lnTo>
                  <a:lnTo>
                    <a:pt x="578" y="680"/>
                  </a:lnTo>
                  <a:lnTo>
                    <a:pt x="578" y="680"/>
                  </a:lnTo>
                  <a:lnTo>
                    <a:pt x="576" y="684"/>
                  </a:lnTo>
                  <a:lnTo>
                    <a:pt x="576" y="688"/>
                  </a:lnTo>
                  <a:lnTo>
                    <a:pt x="578" y="692"/>
                  </a:lnTo>
                  <a:lnTo>
                    <a:pt x="582" y="696"/>
                  </a:lnTo>
                  <a:lnTo>
                    <a:pt x="596" y="704"/>
                  </a:lnTo>
                  <a:lnTo>
                    <a:pt x="612" y="714"/>
                  </a:lnTo>
                  <a:lnTo>
                    <a:pt x="642" y="734"/>
                  </a:lnTo>
                  <a:lnTo>
                    <a:pt x="652" y="742"/>
                  </a:lnTo>
                  <a:lnTo>
                    <a:pt x="654" y="746"/>
                  </a:lnTo>
                  <a:lnTo>
                    <a:pt x="654" y="750"/>
                  </a:lnTo>
                  <a:lnTo>
                    <a:pt x="654" y="750"/>
                  </a:lnTo>
                  <a:lnTo>
                    <a:pt x="650" y="756"/>
                  </a:lnTo>
                  <a:lnTo>
                    <a:pt x="644" y="764"/>
                  </a:lnTo>
                  <a:lnTo>
                    <a:pt x="632" y="776"/>
                  </a:lnTo>
                  <a:lnTo>
                    <a:pt x="628" y="780"/>
                  </a:lnTo>
                  <a:lnTo>
                    <a:pt x="628" y="782"/>
                  </a:lnTo>
                  <a:lnTo>
                    <a:pt x="632" y="784"/>
                  </a:lnTo>
                  <a:lnTo>
                    <a:pt x="642" y="780"/>
                  </a:lnTo>
                  <a:lnTo>
                    <a:pt x="642" y="780"/>
                  </a:lnTo>
                  <a:lnTo>
                    <a:pt x="660" y="776"/>
                  </a:lnTo>
                  <a:lnTo>
                    <a:pt x="666" y="776"/>
                  </a:lnTo>
                  <a:lnTo>
                    <a:pt x="668" y="776"/>
                  </a:lnTo>
                  <a:lnTo>
                    <a:pt x="670" y="782"/>
                  </a:lnTo>
                  <a:lnTo>
                    <a:pt x="674" y="786"/>
                  </a:lnTo>
                  <a:lnTo>
                    <a:pt x="678" y="790"/>
                  </a:lnTo>
                  <a:lnTo>
                    <a:pt x="678" y="790"/>
                  </a:lnTo>
                  <a:lnTo>
                    <a:pt x="684" y="794"/>
                  </a:lnTo>
                  <a:lnTo>
                    <a:pt x="686" y="798"/>
                  </a:lnTo>
                  <a:lnTo>
                    <a:pt x="684" y="802"/>
                  </a:lnTo>
                  <a:lnTo>
                    <a:pt x="682" y="806"/>
                  </a:lnTo>
                  <a:lnTo>
                    <a:pt x="680" y="810"/>
                  </a:lnTo>
                  <a:lnTo>
                    <a:pt x="680" y="814"/>
                  </a:lnTo>
                  <a:lnTo>
                    <a:pt x="686" y="818"/>
                  </a:lnTo>
                  <a:lnTo>
                    <a:pt x="696" y="824"/>
                  </a:lnTo>
                  <a:lnTo>
                    <a:pt x="696" y="824"/>
                  </a:lnTo>
                  <a:lnTo>
                    <a:pt x="704" y="828"/>
                  </a:lnTo>
                  <a:lnTo>
                    <a:pt x="708" y="834"/>
                  </a:lnTo>
                  <a:lnTo>
                    <a:pt x="706" y="838"/>
                  </a:lnTo>
                  <a:lnTo>
                    <a:pt x="702" y="844"/>
                  </a:lnTo>
                  <a:lnTo>
                    <a:pt x="700" y="850"/>
                  </a:lnTo>
                  <a:lnTo>
                    <a:pt x="698" y="854"/>
                  </a:lnTo>
                  <a:lnTo>
                    <a:pt x="702" y="858"/>
                  </a:lnTo>
                  <a:lnTo>
                    <a:pt x="710" y="862"/>
                  </a:lnTo>
                  <a:lnTo>
                    <a:pt x="710" y="862"/>
                  </a:lnTo>
                  <a:lnTo>
                    <a:pt x="720" y="864"/>
                  </a:lnTo>
                  <a:lnTo>
                    <a:pt x="726" y="870"/>
                  </a:lnTo>
                  <a:lnTo>
                    <a:pt x="730" y="876"/>
                  </a:lnTo>
                  <a:lnTo>
                    <a:pt x="730" y="882"/>
                  </a:lnTo>
                  <a:lnTo>
                    <a:pt x="728" y="888"/>
                  </a:lnTo>
                  <a:lnTo>
                    <a:pt x="722" y="894"/>
                  </a:lnTo>
                  <a:lnTo>
                    <a:pt x="716" y="898"/>
                  </a:lnTo>
                  <a:lnTo>
                    <a:pt x="706" y="902"/>
                  </a:lnTo>
                  <a:lnTo>
                    <a:pt x="706" y="902"/>
                  </a:lnTo>
                  <a:lnTo>
                    <a:pt x="698" y="904"/>
                  </a:lnTo>
                  <a:lnTo>
                    <a:pt x="694" y="906"/>
                  </a:lnTo>
                  <a:lnTo>
                    <a:pt x="690" y="910"/>
                  </a:lnTo>
                  <a:lnTo>
                    <a:pt x="690" y="916"/>
                  </a:lnTo>
                  <a:lnTo>
                    <a:pt x="690" y="922"/>
                  </a:lnTo>
                  <a:lnTo>
                    <a:pt x="694" y="928"/>
                  </a:lnTo>
                  <a:lnTo>
                    <a:pt x="704" y="942"/>
                  </a:lnTo>
                  <a:lnTo>
                    <a:pt x="704" y="942"/>
                  </a:lnTo>
                  <a:lnTo>
                    <a:pt x="708" y="948"/>
                  </a:lnTo>
                  <a:lnTo>
                    <a:pt x="708" y="952"/>
                  </a:lnTo>
                  <a:lnTo>
                    <a:pt x="704" y="956"/>
                  </a:lnTo>
                  <a:lnTo>
                    <a:pt x="698" y="956"/>
                  </a:lnTo>
                  <a:lnTo>
                    <a:pt x="686" y="960"/>
                  </a:lnTo>
                  <a:lnTo>
                    <a:pt x="682" y="960"/>
                  </a:lnTo>
                  <a:lnTo>
                    <a:pt x="684" y="964"/>
                  </a:lnTo>
                  <a:lnTo>
                    <a:pt x="684" y="964"/>
                  </a:lnTo>
                  <a:lnTo>
                    <a:pt x="690" y="972"/>
                  </a:lnTo>
                  <a:lnTo>
                    <a:pt x="696" y="980"/>
                  </a:lnTo>
                  <a:lnTo>
                    <a:pt x="698" y="984"/>
                  </a:lnTo>
                  <a:lnTo>
                    <a:pt x="702" y="986"/>
                  </a:lnTo>
                  <a:lnTo>
                    <a:pt x="706" y="986"/>
                  </a:lnTo>
                  <a:lnTo>
                    <a:pt x="710" y="984"/>
                  </a:lnTo>
                  <a:lnTo>
                    <a:pt x="710" y="984"/>
                  </a:lnTo>
                  <a:lnTo>
                    <a:pt x="716" y="984"/>
                  </a:lnTo>
                  <a:lnTo>
                    <a:pt x="722" y="984"/>
                  </a:lnTo>
                  <a:lnTo>
                    <a:pt x="738" y="988"/>
                  </a:lnTo>
                  <a:lnTo>
                    <a:pt x="744" y="990"/>
                  </a:lnTo>
                  <a:lnTo>
                    <a:pt x="752" y="988"/>
                  </a:lnTo>
                  <a:lnTo>
                    <a:pt x="758" y="984"/>
                  </a:lnTo>
                  <a:lnTo>
                    <a:pt x="764" y="974"/>
                  </a:lnTo>
                  <a:lnTo>
                    <a:pt x="764" y="974"/>
                  </a:lnTo>
                  <a:lnTo>
                    <a:pt x="768" y="970"/>
                  </a:lnTo>
                  <a:lnTo>
                    <a:pt x="770" y="966"/>
                  </a:lnTo>
                  <a:lnTo>
                    <a:pt x="780" y="960"/>
                  </a:lnTo>
                  <a:lnTo>
                    <a:pt x="790" y="960"/>
                  </a:lnTo>
                  <a:lnTo>
                    <a:pt x="800" y="960"/>
                  </a:lnTo>
                  <a:lnTo>
                    <a:pt x="808" y="962"/>
                  </a:lnTo>
                  <a:lnTo>
                    <a:pt x="816" y="966"/>
                  </a:lnTo>
                  <a:lnTo>
                    <a:pt x="818" y="970"/>
                  </a:lnTo>
                  <a:lnTo>
                    <a:pt x="818" y="972"/>
                  </a:lnTo>
                  <a:lnTo>
                    <a:pt x="818" y="972"/>
                  </a:lnTo>
                  <a:lnTo>
                    <a:pt x="818" y="972"/>
                  </a:lnTo>
                  <a:lnTo>
                    <a:pt x="812" y="978"/>
                  </a:lnTo>
                  <a:lnTo>
                    <a:pt x="810" y="980"/>
                  </a:lnTo>
                  <a:lnTo>
                    <a:pt x="812" y="982"/>
                  </a:lnTo>
                  <a:lnTo>
                    <a:pt x="818" y="982"/>
                  </a:lnTo>
                  <a:lnTo>
                    <a:pt x="822" y="984"/>
                  </a:lnTo>
                  <a:lnTo>
                    <a:pt x="828" y="986"/>
                  </a:lnTo>
                  <a:lnTo>
                    <a:pt x="828" y="990"/>
                  </a:lnTo>
                  <a:lnTo>
                    <a:pt x="826" y="994"/>
                  </a:lnTo>
                  <a:lnTo>
                    <a:pt x="826" y="994"/>
                  </a:lnTo>
                  <a:lnTo>
                    <a:pt x="824" y="998"/>
                  </a:lnTo>
                  <a:lnTo>
                    <a:pt x="824" y="1000"/>
                  </a:lnTo>
                  <a:lnTo>
                    <a:pt x="828" y="1006"/>
                  </a:lnTo>
                  <a:lnTo>
                    <a:pt x="836" y="1010"/>
                  </a:lnTo>
                  <a:lnTo>
                    <a:pt x="846" y="1014"/>
                  </a:lnTo>
                  <a:lnTo>
                    <a:pt x="866" y="1020"/>
                  </a:lnTo>
                  <a:lnTo>
                    <a:pt x="872" y="1022"/>
                  </a:lnTo>
                  <a:lnTo>
                    <a:pt x="874" y="1024"/>
                  </a:lnTo>
                  <a:lnTo>
                    <a:pt x="874" y="1024"/>
                  </a:lnTo>
                  <a:lnTo>
                    <a:pt x="874" y="1024"/>
                  </a:lnTo>
                  <a:lnTo>
                    <a:pt x="868" y="1034"/>
                  </a:lnTo>
                  <a:lnTo>
                    <a:pt x="866" y="1040"/>
                  </a:lnTo>
                  <a:lnTo>
                    <a:pt x="868" y="1044"/>
                  </a:lnTo>
                  <a:lnTo>
                    <a:pt x="874" y="1050"/>
                  </a:lnTo>
                  <a:lnTo>
                    <a:pt x="874" y="1050"/>
                  </a:lnTo>
                  <a:lnTo>
                    <a:pt x="874" y="1052"/>
                  </a:lnTo>
                  <a:lnTo>
                    <a:pt x="872" y="1054"/>
                  </a:lnTo>
                  <a:lnTo>
                    <a:pt x="862" y="1052"/>
                  </a:lnTo>
                  <a:lnTo>
                    <a:pt x="848" y="1048"/>
                  </a:lnTo>
                  <a:lnTo>
                    <a:pt x="832" y="1040"/>
                  </a:lnTo>
                  <a:lnTo>
                    <a:pt x="832" y="1040"/>
                  </a:lnTo>
                  <a:lnTo>
                    <a:pt x="822" y="1036"/>
                  </a:lnTo>
                  <a:lnTo>
                    <a:pt x="810" y="1032"/>
                  </a:lnTo>
                  <a:lnTo>
                    <a:pt x="784" y="1028"/>
                  </a:lnTo>
                  <a:lnTo>
                    <a:pt x="758" y="1028"/>
                  </a:lnTo>
                  <a:lnTo>
                    <a:pt x="748" y="1030"/>
                  </a:lnTo>
                  <a:lnTo>
                    <a:pt x="742" y="1032"/>
                  </a:lnTo>
                  <a:lnTo>
                    <a:pt x="742" y="1032"/>
                  </a:lnTo>
                  <a:lnTo>
                    <a:pt x="738" y="1036"/>
                  </a:lnTo>
                  <a:lnTo>
                    <a:pt x="740" y="1042"/>
                  </a:lnTo>
                  <a:lnTo>
                    <a:pt x="744" y="1046"/>
                  </a:lnTo>
                  <a:lnTo>
                    <a:pt x="750" y="1050"/>
                  </a:lnTo>
                  <a:lnTo>
                    <a:pt x="764" y="1056"/>
                  </a:lnTo>
                  <a:lnTo>
                    <a:pt x="782" y="1060"/>
                  </a:lnTo>
                  <a:lnTo>
                    <a:pt x="782" y="1060"/>
                  </a:lnTo>
                  <a:lnTo>
                    <a:pt x="796" y="1060"/>
                  </a:lnTo>
                  <a:lnTo>
                    <a:pt x="804" y="1064"/>
                  </a:lnTo>
                  <a:lnTo>
                    <a:pt x="810" y="1068"/>
                  </a:lnTo>
                  <a:lnTo>
                    <a:pt x="816" y="1072"/>
                  </a:lnTo>
                  <a:lnTo>
                    <a:pt x="820" y="1078"/>
                  </a:lnTo>
                  <a:lnTo>
                    <a:pt x="824" y="1082"/>
                  </a:lnTo>
                  <a:lnTo>
                    <a:pt x="832" y="1086"/>
                  </a:lnTo>
                  <a:lnTo>
                    <a:pt x="844" y="1088"/>
                  </a:lnTo>
                  <a:lnTo>
                    <a:pt x="844" y="1088"/>
                  </a:lnTo>
                  <a:lnTo>
                    <a:pt x="856" y="1090"/>
                  </a:lnTo>
                  <a:lnTo>
                    <a:pt x="864" y="1092"/>
                  </a:lnTo>
                  <a:lnTo>
                    <a:pt x="868" y="1096"/>
                  </a:lnTo>
                  <a:lnTo>
                    <a:pt x="870" y="1098"/>
                  </a:lnTo>
                  <a:lnTo>
                    <a:pt x="866" y="1108"/>
                  </a:lnTo>
                  <a:lnTo>
                    <a:pt x="866" y="1112"/>
                  </a:lnTo>
                  <a:lnTo>
                    <a:pt x="868" y="1118"/>
                  </a:lnTo>
                  <a:lnTo>
                    <a:pt x="868" y="1118"/>
                  </a:lnTo>
                  <a:lnTo>
                    <a:pt x="872" y="1122"/>
                  </a:lnTo>
                  <a:lnTo>
                    <a:pt x="876" y="1120"/>
                  </a:lnTo>
                  <a:lnTo>
                    <a:pt x="880" y="1118"/>
                  </a:lnTo>
                  <a:lnTo>
                    <a:pt x="882" y="1114"/>
                  </a:lnTo>
                  <a:lnTo>
                    <a:pt x="888" y="1106"/>
                  </a:lnTo>
                  <a:lnTo>
                    <a:pt x="888" y="1106"/>
                  </a:lnTo>
                  <a:lnTo>
                    <a:pt x="890" y="1110"/>
                  </a:lnTo>
                  <a:lnTo>
                    <a:pt x="890" y="1110"/>
                  </a:lnTo>
                  <a:lnTo>
                    <a:pt x="888" y="1116"/>
                  </a:lnTo>
                  <a:lnTo>
                    <a:pt x="888" y="1122"/>
                  </a:lnTo>
                  <a:lnTo>
                    <a:pt x="882" y="1134"/>
                  </a:lnTo>
                  <a:lnTo>
                    <a:pt x="876" y="1148"/>
                  </a:lnTo>
                  <a:lnTo>
                    <a:pt x="872" y="1164"/>
                  </a:lnTo>
                  <a:lnTo>
                    <a:pt x="872" y="1164"/>
                  </a:lnTo>
                  <a:lnTo>
                    <a:pt x="870" y="1170"/>
                  </a:lnTo>
                  <a:lnTo>
                    <a:pt x="872" y="1176"/>
                  </a:lnTo>
                  <a:lnTo>
                    <a:pt x="876" y="1182"/>
                  </a:lnTo>
                  <a:lnTo>
                    <a:pt x="876" y="1184"/>
                  </a:lnTo>
                  <a:lnTo>
                    <a:pt x="876" y="1186"/>
                  </a:lnTo>
                  <a:lnTo>
                    <a:pt x="866" y="1192"/>
                  </a:lnTo>
                  <a:lnTo>
                    <a:pt x="866" y="1192"/>
                  </a:lnTo>
                  <a:lnTo>
                    <a:pt x="858" y="1194"/>
                  </a:lnTo>
                  <a:lnTo>
                    <a:pt x="850" y="1196"/>
                  </a:lnTo>
                  <a:lnTo>
                    <a:pt x="838" y="1192"/>
                  </a:lnTo>
                  <a:lnTo>
                    <a:pt x="828" y="1190"/>
                  </a:lnTo>
                  <a:lnTo>
                    <a:pt x="822" y="1190"/>
                  </a:lnTo>
                  <a:lnTo>
                    <a:pt x="818" y="1194"/>
                  </a:lnTo>
                  <a:lnTo>
                    <a:pt x="818" y="1194"/>
                  </a:lnTo>
                  <a:lnTo>
                    <a:pt x="812" y="1196"/>
                  </a:lnTo>
                  <a:lnTo>
                    <a:pt x="806" y="1198"/>
                  </a:lnTo>
                  <a:lnTo>
                    <a:pt x="796" y="1202"/>
                  </a:lnTo>
                  <a:lnTo>
                    <a:pt x="788" y="1204"/>
                  </a:lnTo>
                  <a:lnTo>
                    <a:pt x="786" y="1206"/>
                  </a:lnTo>
                  <a:lnTo>
                    <a:pt x="788" y="1210"/>
                  </a:lnTo>
                  <a:lnTo>
                    <a:pt x="788" y="1210"/>
                  </a:lnTo>
                  <a:lnTo>
                    <a:pt x="788" y="1212"/>
                  </a:lnTo>
                  <a:lnTo>
                    <a:pt x="788" y="1214"/>
                  </a:lnTo>
                  <a:lnTo>
                    <a:pt x="784" y="1214"/>
                  </a:lnTo>
                  <a:lnTo>
                    <a:pt x="784" y="1216"/>
                  </a:lnTo>
                  <a:lnTo>
                    <a:pt x="784" y="1216"/>
                  </a:lnTo>
                  <a:lnTo>
                    <a:pt x="790" y="1222"/>
                  </a:lnTo>
                  <a:lnTo>
                    <a:pt x="790" y="1222"/>
                  </a:lnTo>
                  <a:lnTo>
                    <a:pt x="794" y="1226"/>
                  </a:lnTo>
                  <a:lnTo>
                    <a:pt x="794" y="1228"/>
                  </a:lnTo>
                  <a:lnTo>
                    <a:pt x="792" y="1232"/>
                  </a:lnTo>
                  <a:lnTo>
                    <a:pt x="788" y="1234"/>
                  </a:lnTo>
                  <a:lnTo>
                    <a:pt x="778" y="1240"/>
                  </a:lnTo>
                  <a:lnTo>
                    <a:pt x="774" y="1242"/>
                  </a:lnTo>
                  <a:lnTo>
                    <a:pt x="774" y="1246"/>
                  </a:lnTo>
                  <a:lnTo>
                    <a:pt x="774" y="1246"/>
                  </a:lnTo>
                  <a:lnTo>
                    <a:pt x="774" y="1252"/>
                  </a:lnTo>
                  <a:lnTo>
                    <a:pt x="772" y="1260"/>
                  </a:lnTo>
                  <a:lnTo>
                    <a:pt x="762" y="1284"/>
                  </a:lnTo>
                  <a:lnTo>
                    <a:pt x="762" y="1284"/>
                  </a:lnTo>
                  <a:lnTo>
                    <a:pt x="762" y="1292"/>
                  </a:lnTo>
                  <a:lnTo>
                    <a:pt x="762" y="1296"/>
                  </a:lnTo>
                  <a:lnTo>
                    <a:pt x="766" y="1300"/>
                  </a:lnTo>
                  <a:lnTo>
                    <a:pt x="772" y="1302"/>
                  </a:lnTo>
                  <a:lnTo>
                    <a:pt x="788" y="1306"/>
                  </a:lnTo>
                  <a:lnTo>
                    <a:pt x="810" y="1306"/>
                  </a:lnTo>
                  <a:lnTo>
                    <a:pt x="810" y="1306"/>
                  </a:lnTo>
                  <a:lnTo>
                    <a:pt x="800" y="1312"/>
                  </a:lnTo>
                  <a:lnTo>
                    <a:pt x="790" y="1320"/>
                  </a:lnTo>
                  <a:lnTo>
                    <a:pt x="782" y="1328"/>
                  </a:lnTo>
                  <a:lnTo>
                    <a:pt x="776" y="1338"/>
                  </a:lnTo>
                  <a:lnTo>
                    <a:pt x="772" y="1346"/>
                  </a:lnTo>
                  <a:lnTo>
                    <a:pt x="772" y="1354"/>
                  </a:lnTo>
                  <a:lnTo>
                    <a:pt x="774" y="1362"/>
                  </a:lnTo>
                  <a:lnTo>
                    <a:pt x="780" y="1368"/>
                  </a:lnTo>
                  <a:lnTo>
                    <a:pt x="780" y="1368"/>
                  </a:lnTo>
                  <a:lnTo>
                    <a:pt x="786" y="1374"/>
                  </a:lnTo>
                  <a:lnTo>
                    <a:pt x="790" y="1378"/>
                  </a:lnTo>
                  <a:lnTo>
                    <a:pt x="792" y="1384"/>
                  </a:lnTo>
                  <a:lnTo>
                    <a:pt x="792" y="1390"/>
                  </a:lnTo>
                  <a:lnTo>
                    <a:pt x="792" y="1392"/>
                  </a:lnTo>
                  <a:lnTo>
                    <a:pt x="796" y="1392"/>
                  </a:lnTo>
                  <a:lnTo>
                    <a:pt x="796" y="1392"/>
                  </a:lnTo>
                  <a:lnTo>
                    <a:pt x="806" y="1394"/>
                  </a:lnTo>
                  <a:lnTo>
                    <a:pt x="812" y="1400"/>
                  </a:lnTo>
                  <a:lnTo>
                    <a:pt x="818" y="1406"/>
                  </a:lnTo>
                  <a:lnTo>
                    <a:pt x="818" y="1410"/>
                  </a:lnTo>
                  <a:lnTo>
                    <a:pt x="818" y="1414"/>
                  </a:lnTo>
                  <a:lnTo>
                    <a:pt x="818" y="1414"/>
                  </a:lnTo>
                  <a:lnTo>
                    <a:pt x="818" y="1420"/>
                  </a:lnTo>
                  <a:lnTo>
                    <a:pt x="818" y="1422"/>
                  </a:lnTo>
                  <a:lnTo>
                    <a:pt x="824" y="1426"/>
                  </a:lnTo>
                  <a:lnTo>
                    <a:pt x="828" y="1430"/>
                  </a:lnTo>
                  <a:lnTo>
                    <a:pt x="830" y="1434"/>
                  </a:lnTo>
                  <a:lnTo>
                    <a:pt x="830" y="1440"/>
                  </a:lnTo>
                  <a:lnTo>
                    <a:pt x="830" y="1440"/>
                  </a:lnTo>
                  <a:lnTo>
                    <a:pt x="830" y="1450"/>
                  </a:lnTo>
                  <a:lnTo>
                    <a:pt x="834" y="1452"/>
                  </a:lnTo>
                  <a:lnTo>
                    <a:pt x="836" y="1454"/>
                  </a:lnTo>
                  <a:lnTo>
                    <a:pt x="836" y="1462"/>
                  </a:lnTo>
                  <a:lnTo>
                    <a:pt x="836" y="1462"/>
                  </a:lnTo>
                  <a:lnTo>
                    <a:pt x="836" y="1476"/>
                  </a:lnTo>
                  <a:lnTo>
                    <a:pt x="836" y="1482"/>
                  </a:lnTo>
                  <a:lnTo>
                    <a:pt x="840" y="1488"/>
                  </a:lnTo>
                  <a:lnTo>
                    <a:pt x="842" y="1490"/>
                  </a:lnTo>
                  <a:lnTo>
                    <a:pt x="848" y="1488"/>
                  </a:lnTo>
                  <a:lnTo>
                    <a:pt x="852" y="1482"/>
                  </a:lnTo>
                  <a:lnTo>
                    <a:pt x="860" y="1470"/>
                  </a:lnTo>
                  <a:lnTo>
                    <a:pt x="860" y="1470"/>
                  </a:lnTo>
                  <a:lnTo>
                    <a:pt x="870" y="1454"/>
                  </a:lnTo>
                  <a:lnTo>
                    <a:pt x="872" y="1454"/>
                  </a:lnTo>
                  <a:lnTo>
                    <a:pt x="874" y="1456"/>
                  </a:lnTo>
                  <a:lnTo>
                    <a:pt x="876" y="1462"/>
                  </a:lnTo>
                  <a:lnTo>
                    <a:pt x="878" y="1462"/>
                  </a:lnTo>
                  <a:lnTo>
                    <a:pt x="882" y="1460"/>
                  </a:lnTo>
                  <a:lnTo>
                    <a:pt x="882" y="1460"/>
                  </a:lnTo>
                  <a:lnTo>
                    <a:pt x="888" y="1456"/>
                  </a:lnTo>
                  <a:lnTo>
                    <a:pt x="894" y="1454"/>
                  </a:lnTo>
                  <a:lnTo>
                    <a:pt x="900" y="1452"/>
                  </a:lnTo>
                  <a:lnTo>
                    <a:pt x="906" y="1454"/>
                  </a:lnTo>
                  <a:lnTo>
                    <a:pt x="912" y="1456"/>
                  </a:lnTo>
                  <a:lnTo>
                    <a:pt x="916" y="1458"/>
                  </a:lnTo>
                  <a:lnTo>
                    <a:pt x="918" y="1464"/>
                  </a:lnTo>
                  <a:lnTo>
                    <a:pt x="920" y="1470"/>
                  </a:lnTo>
                  <a:lnTo>
                    <a:pt x="920" y="1470"/>
                  </a:lnTo>
                  <a:lnTo>
                    <a:pt x="922" y="1474"/>
                  </a:lnTo>
                  <a:lnTo>
                    <a:pt x="920" y="1474"/>
                  </a:lnTo>
                  <a:lnTo>
                    <a:pt x="912" y="1470"/>
                  </a:lnTo>
                  <a:lnTo>
                    <a:pt x="902" y="1464"/>
                  </a:lnTo>
                  <a:lnTo>
                    <a:pt x="896" y="1462"/>
                  </a:lnTo>
                  <a:lnTo>
                    <a:pt x="890" y="1464"/>
                  </a:lnTo>
                  <a:lnTo>
                    <a:pt x="890" y="1464"/>
                  </a:lnTo>
                  <a:lnTo>
                    <a:pt x="888" y="1466"/>
                  </a:lnTo>
                  <a:lnTo>
                    <a:pt x="888" y="1468"/>
                  </a:lnTo>
                  <a:lnTo>
                    <a:pt x="894" y="1474"/>
                  </a:lnTo>
                  <a:lnTo>
                    <a:pt x="898" y="1474"/>
                  </a:lnTo>
                  <a:lnTo>
                    <a:pt x="898" y="1476"/>
                  </a:lnTo>
                  <a:lnTo>
                    <a:pt x="896" y="1478"/>
                  </a:lnTo>
                  <a:lnTo>
                    <a:pt x="890" y="1478"/>
                  </a:lnTo>
                  <a:lnTo>
                    <a:pt x="890" y="1478"/>
                  </a:lnTo>
                  <a:lnTo>
                    <a:pt x="884" y="1480"/>
                  </a:lnTo>
                  <a:lnTo>
                    <a:pt x="880" y="1480"/>
                  </a:lnTo>
                  <a:lnTo>
                    <a:pt x="880" y="1484"/>
                  </a:lnTo>
                  <a:lnTo>
                    <a:pt x="880" y="1486"/>
                  </a:lnTo>
                  <a:lnTo>
                    <a:pt x="880" y="1488"/>
                  </a:lnTo>
                  <a:lnTo>
                    <a:pt x="880" y="1490"/>
                  </a:lnTo>
                  <a:lnTo>
                    <a:pt x="876" y="1492"/>
                  </a:lnTo>
                  <a:lnTo>
                    <a:pt x="868" y="1492"/>
                  </a:lnTo>
                  <a:lnTo>
                    <a:pt x="868" y="1492"/>
                  </a:lnTo>
                  <a:lnTo>
                    <a:pt x="856" y="1494"/>
                  </a:lnTo>
                  <a:lnTo>
                    <a:pt x="856" y="1496"/>
                  </a:lnTo>
                  <a:lnTo>
                    <a:pt x="856" y="1496"/>
                  </a:lnTo>
                  <a:lnTo>
                    <a:pt x="860" y="1500"/>
                  </a:lnTo>
                  <a:lnTo>
                    <a:pt x="860" y="1502"/>
                  </a:lnTo>
                  <a:lnTo>
                    <a:pt x="858" y="1504"/>
                  </a:lnTo>
                  <a:lnTo>
                    <a:pt x="858" y="1504"/>
                  </a:lnTo>
                  <a:lnTo>
                    <a:pt x="854" y="1506"/>
                  </a:lnTo>
                  <a:lnTo>
                    <a:pt x="854" y="1506"/>
                  </a:lnTo>
                  <a:lnTo>
                    <a:pt x="856" y="1510"/>
                  </a:lnTo>
                  <a:lnTo>
                    <a:pt x="860" y="1514"/>
                  </a:lnTo>
                  <a:lnTo>
                    <a:pt x="862" y="1516"/>
                  </a:lnTo>
                  <a:lnTo>
                    <a:pt x="860" y="1518"/>
                  </a:lnTo>
                  <a:lnTo>
                    <a:pt x="860" y="1518"/>
                  </a:lnTo>
                  <a:lnTo>
                    <a:pt x="860" y="1522"/>
                  </a:lnTo>
                  <a:lnTo>
                    <a:pt x="860" y="1526"/>
                  </a:lnTo>
                  <a:lnTo>
                    <a:pt x="862" y="1534"/>
                  </a:lnTo>
                  <a:lnTo>
                    <a:pt x="874" y="1554"/>
                  </a:lnTo>
                  <a:lnTo>
                    <a:pt x="874" y="1554"/>
                  </a:lnTo>
                  <a:lnTo>
                    <a:pt x="878" y="1558"/>
                  </a:lnTo>
                  <a:lnTo>
                    <a:pt x="882" y="1560"/>
                  </a:lnTo>
                  <a:lnTo>
                    <a:pt x="890" y="1562"/>
                  </a:lnTo>
                  <a:lnTo>
                    <a:pt x="898" y="1562"/>
                  </a:lnTo>
                  <a:lnTo>
                    <a:pt x="898" y="1564"/>
                  </a:lnTo>
                  <a:lnTo>
                    <a:pt x="898" y="1568"/>
                  </a:lnTo>
                  <a:lnTo>
                    <a:pt x="898" y="1568"/>
                  </a:lnTo>
                  <a:lnTo>
                    <a:pt x="896" y="1572"/>
                  </a:lnTo>
                  <a:lnTo>
                    <a:pt x="898" y="1576"/>
                  </a:lnTo>
                  <a:lnTo>
                    <a:pt x="902" y="1582"/>
                  </a:lnTo>
                  <a:lnTo>
                    <a:pt x="906" y="1590"/>
                  </a:lnTo>
                  <a:lnTo>
                    <a:pt x="908" y="1594"/>
                  </a:lnTo>
                  <a:lnTo>
                    <a:pt x="908" y="1598"/>
                  </a:lnTo>
                  <a:lnTo>
                    <a:pt x="908" y="1598"/>
                  </a:lnTo>
                  <a:lnTo>
                    <a:pt x="908" y="1606"/>
                  </a:lnTo>
                  <a:lnTo>
                    <a:pt x="910" y="1610"/>
                  </a:lnTo>
                  <a:lnTo>
                    <a:pt x="914" y="1614"/>
                  </a:lnTo>
                  <a:lnTo>
                    <a:pt x="926" y="1618"/>
                  </a:lnTo>
                  <a:lnTo>
                    <a:pt x="926" y="1618"/>
                  </a:lnTo>
                  <a:lnTo>
                    <a:pt x="932" y="1622"/>
                  </a:lnTo>
                  <a:lnTo>
                    <a:pt x="934" y="1626"/>
                  </a:lnTo>
                  <a:lnTo>
                    <a:pt x="936" y="1630"/>
                  </a:lnTo>
                  <a:lnTo>
                    <a:pt x="934" y="1634"/>
                  </a:lnTo>
                  <a:lnTo>
                    <a:pt x="934" y="1640"/>
                  </a:lnTo>
                  <a:lnTo>
                    <a:pt x="934" y="1640"/>
                  </a:lnTo>
                  <a:lnTo>
                    <a:pt x="938" y="1640"/>
                  </a:lnTo>
                  <a:lnTo>
                    <a:pt x="938" y="1640"/>
                  </a:lnTo>
                  <a:lnTo>
                    <a:pt x="942" y="1640"/>
                  </a:lnTo>
                  <a:lnTo>
                    <a:pt x="944" y="1640"/>
                  </a:lnTo>
                  <a:lnTo>
                    <a:pt x="946" y="1648"/>
                  </a:lnTo>
                  <a:lnTo>
                    <a:pt x="946" y="1654"/>
                  </a:lnTo>
                  <a:lnTo>
                    <a:pt x="948" y="1656"/>
                  </a:lnTo>
                  <a:lnTo>
                    <a:pt x="950" y="1656"/>
                  </a:lnTo>
                  <a:lnTo>
                    <a:pt x="950" y="1656"/>
                  </a:lnTo>
                  <a:lnTo>
                    <a:pt x="956" y="1656"/>
                  </a:lnTo>
                  <a:lnTo>
                    <a:pt x="958" y="1656"/>
                  </a:lnTo>
                  <a:lnTo>
                    <a:pt x="958" y="1662"/>
                  </a:lnTo>
                  <a:lnTo>
                    <a:pt x="954" y="1672"/>
                  </a:lnTo>
                  <a:lnTo>
                    <a:pt x="954" y="1672"/>
                  </a:lnTo>
                  <a:lnTo>
                    <a:pt x="952" y="1676"/>
                  </a:lnTo>
                  <a:lnTo>
                    <a:pt x="956" y="1678"/>
                  </a:lnTo>
                  <a:lnTo>
                    <a:pt x="966" y="1678"/>
                  </a:lnTo>
                  <a:lnTo>
                    <a:pt x="978" y="1678"/>
                  </a:lnTo>
                  <a:lnTo>
                    <a:pt x="980" y="1680"/>
                  </a:lnTo>
                  <a:lnTo>
                    <a:pt x="980" y="1684"/>
                  </a:lnTo>
                  <a:lnTo>
                    <a:pt x="980" y="1684"/>
                  </a:lnTo>
                  <a:lnTo>
                    <a:pt x="978" y="1690"/>
                  </a:lnTo>
                  <a:lnTo>
                    <a:pt x="978" y="1692"/>
                  </a:lnTo>
                  <a:lnTo>
                    <a:pt x="980" y="1694"/>
                  </a:lnTo>
                  <a:lnTo>
                    <a:pt x="982" y="1694"/>
                  </a:lnTo>
                  <a:lnTo>
                    <a:pt x="990" y="1694"/>
                  </a:lnTo>
                  <a:lnTo>
                    <a:pt x="994" y="1696"/>
                  </a:lnTo>
                  <a:lnTo>
                    <a:pt x="996" y="1698"/>
                  </a:lnTo>
                  <a:lnTo>
                    <a:pt x="996" y="1698"/>
                  </a:lnTo>
                  <a:lnTo>
                    <a:pt x="998" y="1700"/>
                  </a:lnTo>
                  <a:lnTo>
                    <a:pt x="996" y="1702"/>
                  </a:lnTo>
                  <a:lnTo>
                    <a:pt x="994" y="1704"/>
                  </a:lnTo>
                  <a:lnTo>
                    <a:pt x="990" y="1706"/>
                  </a:lnTo>
                  <a:lnTo>
                    <a:pt x="990" y="1708"/>
                  </a:lnTo>
                  <a:lnTo>
                    <a:pt x="990" y="1712"/>
                  </a:lnTo>
                  <a:lnTo>
                    <a:pt x="990" y="1712"/>
                  </a:lnTo>
                  <a:lnTo>
                    <a:pt x="992" y="1722"/>
                  </a:lnTo>
                  <a:lnTo>
                    <a:pt x="996" y="1724"/>
                  </a:lnTo>
                  <a:lnTo>
                    <a:pt x="1000" y="1726"/>
                  </a:lnTo>
                  <a:lnTo>
                    <a:pt x="1004" y="1726"/>
                  </a:lnTo>
                  <a:lnTo>
                    <a:pt x="1010" y="1726"/>
                  </a:lnTo>
                  <a:lnTo>
                    <a:pt x="1016" y="1722"/>
                  </a:lnTo>
                  <a:lnTo>
                    <a:pt x="1024" y="1718"/>
                  </a:lnTo>
                  <a:lnTo>
                    <a:pt x="1024" y="1718"/>
                  </a:lnTo>
                  <a:lnTo>
                    <a:pt x="1032" y="1712"/>
                  </a:lnTo>
                  <a:lnTo>
                    <a:pt x="1038" y="1712"/>
                  </a:lnTo>
                  <a:lnTo>
                    <a:pt x="1040" y="1712"/>
                  </a:lnTo>
                  <a:lnTo>
                    <a:pt x="1044" y="1714"/>
                  </a:lnTo>
                  <a:lnTo>
                    <a:pt x="1048" y="1716"/>
                  </a:lnTo>
                  <a:lnTo>
                    <a:pt x="1050" y="1716"/>
                  </a:lnTo>
                  <a:lnTo>
                    <a:pt x="1054" y="1714"/>
                  </a:lnTo>
                  <a:lnTo>
                    <a:pt x="1054" y="1714"/>
                  </a:lnTo>
                  <a:lnTo>
                    <a:pt x="1064" y="1708"/>
                  </a:lnTo>
                  <a:lnTo>
                    <a:pt x="1072" y="1704"/>
                  </a:lnTo>
                  <a:lnTo>
                    <a:pt x="1080" y="1700"/>
                  </a:lnTo>
                  <a:lnTo>
                    <a:pt x="1080" y="1696"/>
                  </a:lnTo>
                  <a:lnTo>
                    <a:pt x="1080" y="1692"/>
                  </a:lnTo>
                  <a:lnTo>
                    <a:pt x="1080" y="1692"/>
                  </a:lnTo>
                  <a:lnTo>
                    <a:pt x="1080" y="1688"/>
                  </a:lnTo>
                  <a:lnTo>
                    <a:pt x="1082" y="1686"/>
                  </a:lnTo>
                  <a:lnTo>
                    <a:pt x="1084" y="1688"/>
                  </a:lnTo>
                  <a:lnTo>
                    <a:pt x="1086" y="1690"/>
                  </a:lnTo>
                  <a:lnTo>
                    <a:pt x="1088" y="1694"/>
                  </a:lnTo>
                  <a:lnTo>
                    <a:pt x="1090" y="1698"/>
                  </a:lnTo>
                  <a:lnTo>
                    <a:pt x="1090" y="1704"/>
                  </a:lnTo>
                  <a:lnTo>
                    <a:pt x="1086" y="1710"/>
                  </a:lnTo>
                  <a:lnTo>
                    <a:pt x="1086" y="1710"/>
                  </a:lnTo>
                  <a:lnTo>
                    <a:pt x="1078" y="1718"/>
                  </a:lnTo>
                  <a:lnTo>
                    <a:pt x="1076" y="1726"/>
                  </a:lnTo>
                  <a:lnTo>
                    <a:pt x="1076" y="1728"/>
                  </a:lnTo>
                  <a:lnTo>
                    <a:pt x="1078" y="1732"/>
                  </a:lnTo>
                  <a:lnTo>
                    <a:pt x="1090" y="1738"/>
                  </a:lnTo>
                  <a:lnTo>
                    <a:pt x="1090" y="1738"/>
                  </a:lnTo>
                  <a:lnTo>
                    <a:pt x="1098" y="1740"/>
                  </a:lnTo>
                  <a:lnTo>
                    <a:pt x="1106" y="1740"/>
                  </a:lnTo>
                  <a:lnTo>
                    <a:pt x="1120" y="1738"/>
                  </a:lnTo>
                  <a:lnTo>
                    <a:pt x="1124" y="1738"/>
                  </a:lnTo>
                  <a:lnTo>
                    <a:pt x="1126" y="1740"/>
                  </a:lnTo>
                  <a:lnTo>
                    <a:pt x="1126" y="1744"/>
                  </a:lnTo>
                  <a:lnTo>
                    <a:pt x="1120" y="1752"/>
                  </a:lnTo>
                  <a:lnTo>
                    <a:pt x="1120" y="1752"/>
                  </a:lnTo>
                  <a:lnTo>
                    <a:pt x="1116" y="1758"/>
                  </a:lnTo>
                  <a:lnTo>
                    <a:pt x="1116" y="1762"/>
                  </a:lnTo>
                  <a:lnTo>
                    <a:pt x="1118" y="1766"/>
                  </a:lnTo>
                  <a:lnTo>
                    <a:pt x="1122" y="1768"/>
                  </a:lnTo>
                  <a:lnTo>
                    <a:pt x="1126" y="1770"/>
                  </a:lnTo>
                  <a:lnTo>
                    <a:pt x="1132" y="1770"/>
                  </a:lnTo>
                  <a:lnTo>
                    <a:pt x="1136" y="1768"/>
                  </a:lnTo>
                  <a:lnTo>
                    <a:pt x="1140" y="1766"/>
                  </a:lnTo>
                  <a:lnTo>
                    <a:pt x="1140" y="1766"/>
                  </a:lnTo>
                  <a:lnTo>
                    <a:pt x="1150" y="1760"/>
                  </a:lnTo>
                  <a:lnTo>
                    <a:pt x="1154" y="1758"/>
                  </a:lnTo>
                  <a:lnTo>
                    <a:pt x="1156" y="1758"/>
                  </a:lnTo>
                  <a:lnTo>
                    <a:pt x="1162" y="1762"/>
                  </a:lnTo>
                  <a:lnTo>
                    <a:pt x="1170" y="1770"/>
                  </a:lnTo>
                  <a:lnTo>
                    <a:pt x="1170" y="1770"/>
                  </a:lnTo>
                  <a:lnTo>
                    <a:pt x="1182" y="1776"/>
                  </a:lnTo>
                  <a:lnTo>
                    <a:pt x="1186" y="1776"/>
                  </a:lnTo>
                  <a:lnTo>
                    <a:pt x="1190" y="1776"/>
                  </a:lnTo>
                  <a:lnTo>
                    <a:pt x="1194" y="1774"/>
                  </a:lnTo>
                  <a:lnTo>
                    <a:pt x="1196" y="1768"/>
                  </a:lnTo>
                  <a:lnTo>
                    <a:pt x="1198" y="1764"/>
                  </a:lnTo>
                  <a:lnTo>
                    <a:pt x="1200" y="1756"/>
                  </a:lnTo>
                  <a:lnTo>
                    <a:pt x="1200" y="1756"/>
                  </a:lnTo>
                  <a:lnTo>
                    <a:pt x="1200" y="1750"/>
                  </a:lnTo>
                  <a:lnTo>
                    <a:pt x="1198" y="1746"/>
                  </a:lnTo>
                  <a:lnTo>
                    <a:pt x="1194" y="1746"/>
                  </a:lnTo>
                  <a:lnTo>
                    <a:pt x="1192" y="1746"/>
                  </a:lnTo>
                  <a:lnTo>
                    <a:pt x="1186" y="1746"/>
                  </a:lnTo>
                  <a:lnTo>
                    <a:pt x="1186" y="1746"/>
                  </a:lnTo>
                  <a:lnTo>
                    <a:pt x="1186" y="1744"/>
                  </a:lnTo>
                  <a:lnTo>
                    <a:pt x="1186" y="1744"/>
                  </a:lnTo>
                  <a:lnTo>
                    <a:pt x="1190" y="1740"/>
                  </a:lnTo>
                  <a:lnTo>
                    <a:pt x="1194" y="1738"/>
                  </a:lnTo>
                  <a:lnTo>
                    <a:pt x="1204" y="1734"/>
                  </a:lnTo>
                  <a:lnTo>
                    <a:pt x="1208" y="1732"/>
                  </a:lnTo>
                  <a:lnTo>
                    <a:pt x="1210" y="1728"/>
                  </a:lnTo>
                  <a:lnTo>
                    <a:pt x="1212" y="1724"/>
                  </a:lnTo>
                  <a:lnTo>
                    <a:pt x="1212" y="1718"/>
                  </a:lnTo>
                  <a:lnTo>
                    <a:pt x="1212" y="1718"/>
                  </a:lnTo>
                  <a:lnTo>
                    <a:pt x="1210" y="1712"/>
                  </a:lnTo>
                  <a:lnTo>
                    <a:pt x="1214" y="1702"/>
                  </a:lnTo>
                  <a:lnTo>
                    <a:pt x="1224" y="1676"/>
                  </a:lnTo>
                  <a:lnTo>
                    <a:pt x="1234" y="1652"/>
                  </a:lnTo>
                  <a:lnTo>
                    <a:pt x="1236" y="1640"/>
                  </a:lnTo>
                  <a:lnTo>
                    <a:pt x="1236" y="1630"/>
                  </a:lnTo>
                  <a:lnTo>
                    <a:pt x="1236" y="1630"/>
                  </a:lnTo>
                  <a:lnTo>
                    <a:pt x="1234" y="1624"/>
                  </a:lnTo>
                  <a:lnTo>
                    <a:pt x="1232" y="1622"/>
                  </a:lnTo>
                  <a:lnTo>
                    <a:pt x="1230" y="1622"/>
                  </a:lnTo>
                  <a:lnTo>
                    <a:pt x="1228" y="1622"/>
                  </a:lnTo>
                  <a:lnTo>
                    <a:pt x="1226" y="1622"/>
                  </a:lnTo>
                  <a:lnTo>
                    <a:pt x="1222" y="1622"/>
                  </a:lnTo>
                  <a:lnTo>
                    <a:pt x="1220" y="1620"/>
                  </a:lnTo>
                  <a:lnTo>
                    <a:pt x="1214" y="1616"/>
                  </a:lnTo>
                  <a:lnTo>
                    <a:pt x="1214" y="1616"/>
                  </a:lnTo>
                  <a:lnTo>
                    <a:pt x="1212" y="1610"/>
                  </a:lnTo>
                  <a:lnTo>
                    <a:pt x="1212" y="1610"/>
                  </a:lnTo>
                  <a:lnTo>
                    <a:pt x="1222" y="1612"/>
                  </a:lnTo>
                  <a:lnTo>
                    <a:pt x="1232" y="1614"/>
                  </a:lnTo>
                  <a:lnTo>
                    <a:pt x="1236" y="1614"/>
                  </a:lnTo>
                  <a:lnTo>
                    <a:pt x="1236" y="1610"/>
                  </a:lnTo>
                  <a:lnTo>
                    <a:pt x="1236" y="1610"/>
                  </a:lnTo>
                  <a:lnTo>
                    <a:pt x="1234" y="1604"/>
                  </a:lnTo>
                  <a:lnTo>
                    <a:pt x="1232" y="1602"/>
                  </a:lnTo>
                  <a:lnTo>
                    <a:pt x="1226" y="1600"/>
                  </a:lnTo>
                  <a:lnTo>
                    <a:pt x="1220" y="1598"/>
                  </a:lnTo>
                  <a:lnTo>
                    <a:pt x="1220" y="1596"/>
                  </a:lnTo>
                  <a:lnTo>
                    <a:pt x="1222" y="1592"/>
                  </a:lnTo>
                  <a:lnTo>
                    <a:pt x="1222" y="1592"/>
                  </a:lnTo>
                  <a:lnTo>
                    <a:pt x="1226" y="1590"/>
                  </a:lnTo>
                  <a:lnTo>
                    <a:pt x="1230" y="1588"/>
                  </a:lnTo>
                  <a:lnTo>
                    <a:pt x="1244" y="1584"/>
                  </a:lnTo>
                  <a:lnTo>
                    <a:pt x="1250" y="1582"/>
                  </a:lnTo>
                  <a:lnTo>
                    <a:pt x="1256" y="1580"/>
                  </a:lnTo>
                  <a:lnTo>
                    <a:pt x="1260" y="1574"/>
                  </a:lnTo>
                  <a:lnTo>
                    <a:pt x="1262" y="1566"/>
                  </a:lnTo>
                  <a:lnTo>
                    <a:pt x="1262" y="1566"/>
                  </a:lnTo>
                  <a:lnTo>
                    <a:pt x="1264" y="1560"/>
                  </a:lnTo>
                  <a:lnTo>
                    <a:pt x="1266" y="1558"/>
                  </a:lnTo>
                  <a:lnTo>
                    <a:pt x="1268" y="1558"/>
                  </a:lnTo>
                  <a:lnTo>
                    <a:pt x="1272" y="1560"/>
                  </a:lnTo>
                  <a:lnTo>
                    <a:pt x="1278" y="1562"/>
                  </a:lnTo>
                  <a:lnTo>
                    <a:pt x="1280" y="1560"/>
                  </a:lnTo>
                  <a:lnTo>
                    <a:pt x="1280" y="1556"/>
                  </a:lnTo>
                  <a:lnTo>
                    <a:pt x="1280" y="1556"/>
                  </a:lnTo>
                  <a:lnTo>
                    <a:pt x="1282" y="1550"/>
                  </a:lnTo>
                  <a:lnTo>
                    <a:pt x="1284" y="1546"/>
                  </a:lnTo>
                  <a:lnTo>
                    <a:pt x="1294" y="1538"/>
                  </a:lnTo>
                  <a:lnTo>
                    <a:pt x="1300" y="1530"/>
                  </a:lnTo>
                  <a:lnTo>
                    <a:pt x="1302" y="1526"/>
                  </a:lnTo>
                  <a:lnTo>
                    <a:pt x="1302" y="1520"/>
                  </a:lnTo>
                  <a:lnTo>
                    <a:pt x="1302" y="1520"/>
                  </a:lnTo>
                  <a:lnTo>
                    <a:pt x="1300" y="1510"/>
                  </a:lnTo>
                  <a:lnTo>
                    <a:pt x="1300" y="1502"/>
                  </a:lnTo>
                  <a:lnTo>
                    <a:pt x="1300" y="1500"/>
                  </a:lnTo>
                  <a:lnTo>
                    <a:pt x="1298" y="1500"/>
                  </a:lnTo>
                  <a:lnTo>
                    <a:pt x="1286" y="1498"/>
                  </a:lnTo>
                  <a:lnTo>
                    <a:pt x="1286" y="1498"/>
                  </a:lnTo>
                  <a:lnTo>
                    <a:pt x="1278" y="1498"/>
                  </a:lnTo>
                  <a:lnTo>
                    <a:pt x="1270" y="1496"/>
                  </a:lnTo>
                  <a:lnTo>
                    <a:pt x="1266" y="1492"/>
                  </a:lnTo>
                  <a:lnTo>
                    <a:pt x="1262" y="1490"/>
                  </a:lnTo>
                  <a:lnTo>
                    <a:pt x="1260" y="1486"/>
                  </a:lnTo>
                  <a:lnTo>
                    <a:pt x="1262" y="1486"/>
                  </a:lnTo>
                  <a:lnTo>
                    <a:pt x="1264" y="1484"/>
                  </a:lnTo>
                  <a:lnTo>
                    <a:pt x="1270" y="1486"/>
                  </a:lnTo>
                  <a:lnTo>
                    <a:pt x="1270" y="1486"/>
                  </a:lnTo>
                  <a:lnTo>
                    <a:pt x="1276" y="1486"/>
                  </a:lnTo>
                  <a:lnTo>
                    <a:pt x="1280" y="1486"/>
                  </a:lnTo>
                  <a:lnTo>
                    <a:pt x="1288" y="1484"/>
                  </a:lnTo>
                  <a:lnTo>
                    <a:pt x="1294" y="1482"/>
                  </a:lnTo>
                  <a:lnTo>
                    <a:pt x="1300" y="1482"/>
                  </a:lnTo>
                  <a:lnTo>
                    <a:pt x="1300" y="1482"/>
                  </a:lnTo>
                  <a:lnTo>
                    <a:pt x="1308" y="1482"/>
                  </a:lnTo>
                  <a:lnTo>
                    <a:pt x="1308" y="1482"/>
                  </a:lnTo>
                  <a:lnTo>
                    <a:pt x="1308" y="1478"/>
                  </a:lnTo>
                  <a:lnTo>
                    <a:pt x="1302" y="1470"/>
                  </a:lnTo>
                  <a:lnTo>
                    <a:pt x="1290" y="1454"/>
                  </a:lnTo>
                  <a:lnTo>
                    <a:pt x="1290" y="1454"/>
                  </a:lnTo>
                  <a:lnTo>
                    <a:pt x="1282" y="1448"/>
                  </a:lnTo>
                  <a:lnTo>
                    <a:pt x="1280" y="1442"/>
                  </a:lnTo>
                  <a:lnTo>
                    <a:pt x="1280" y="1438"/>
                  </a:lnTo>
                  <a:lnTo>
                    <a:pt x="1284" y="1434"/>
                  </a:lnTo>
                  <a:lnTo>
                    <a:pt x="1288" y="1434"/>
                  </a:lnTo>
                  <a:lnTo>
                    <a:pt x="1296" y="1434"/>
                  </a:lnTo>
                  <a:lnTo>
                    <a:pt x="1310" y="1438"/>
                  </a:lnTo>
                  <a:lnTo>
                    <a:pt x="1310" y="1438"/>
                  </a:lnTo>
                  <a:lnTo>
                    <a:pt x="1316" y="1438"/>
                  </a:lnTo>
                  <a:lnTo>
                    <a:pt x="1320" y="1436"/>
                  </a:lnTo>
                  <a:lnTo>
                    <a:pt x="1324" y="1434"/>
                  </a:lnTo>
                  <a:lnTo>
                    <a:pt x="1326" y="1430"/>
                  </a:lnTo>
                  <a:lnTo>
                    <a:pt x="1332" y="1420"/>
                  </a:lnTo>
                  <a:lnTo>
                    <a:pt x="1334" y="1418"/>
                  </a:lnTo>
                  <a:lnTo>
                    <a:pt x="1338" y="1418"/>
                  </a:lnTo>
                  <a:lnTo>
                    <a:pt x="1338" y="1418"/>
                  </a:lnTo>
                  <a:lnTo>
                    <a:pt x="1344" y="1420"/>
                  </a:lnTo>
                  <a:lnTo>
                    <a:pt x="1346" y="1418"/>
                  </a:lnTo>
                  <a:lnTo>
                    <a:pt x="1344" y="1414"/>
                  </a:lnTo>
                  <a:lnTo>
                    <a:pt x="1334" y="1408"/>
                  </a:lnTo>
                  <a:lnTo>
                    <a:pt x="1334" y="1408"/>
                  </a:lnTo>
                  <a:lnTo>
                    <a:pt x="1326" y="1404"/>
                  </a:lnTo>
                  <a:lnTo>
                    <a:pt x="1324" y="1404"/>
                  </a:lnTo>
                  <a:lnTo>
                    <a:pt x="1326" y="1402"/>
                  </a:lnTo>
                  <a:lnTo>
                    <a:pt x="1330" y="1402"/>
                  </a:lnTo>
                  <a:lnTo>
                    <a:pt x="1338" y="1400"/>
                  </a:lnTo>
                  <a:lnTo>
                    <a:pt x="1338" y="1400"/>
                  </a:lnTo>
                  <a:lnTo>
                    <a:pt x="1344" y="1398"/>
                  </a:lnTo>
                  <a:lnTo>
                    <a:pt x="1352" y="1398"/>
                  </a:lnTo>
                  <a:lnTo>
                    <a:pt x="1360" y="1400"/>
                  </a:lnTo>
                  <a:lnTo>
                    <a:pt x="1370" y="1398"/>
                  </a:lnTo>
                  <a:lnTo>
                    <a:pt x="1370" y="1398"/>
                  </a:lnTo>
                  <a:lnTo>
                    <a:pt x="1380" y="1396"/>
                  </a:lnTo>
                  <a:lnTo>
                    <a:pt x="1388" y="1396"/>
                  </a:lnTo>
                  <a:lnTo>
                    <a:pt x="1394" y="1396"/>
                  </a:lnTo>
                  <a:lnTo>
                    <a:pt x="1398" y="1390"/>
                  </a:lnTo>
                  <a:lnTo>
                    <a:pt x="1398" y="1390"/>
                  </a:lnTo>
                  <a:lnTo>
                    <a:pt x="1400" y="1386"/>
                  </a:lnTo>
                  <a:lnTo>
                    <a:pt x="1398" y="1384"/>
                  </a:lnTo>
                  <a:lnTo>
                    <a:pt x="1396" y="1380"/>
                  </a:lnTo>
                  <a:lnTo>
                    <a:pt x="1402" y="1376"/>
                  </a:lnTo>
                  <a:lnTo>
                    <a:pt x="1402" y="1376"/>
                  </a:lnTo>
                  <a:lnTo>
                    <a:pt x="1404" y="1372"/>
                  </a:lnTo>
                  <a:lnTo>
                    <a:pt x="1404" y="1368"/>
                  </a:lnTo>
                  <a:lnTo>
                    <a:pt x="1404" y="1364"/>
                  </a:lnTo>
                  <a:lnTo>
                    <a:pt x="1410" y="1360"/>
                  </a:lnTo>
                  <a:lnTo>
                    <a:pt x="1410" y="1360"/>
                  </a:lnTo>
                  <a:lnTo>
                    <a:pt x="1414" y="1356"/>
                  </a:lnTo>
                  <a:lnTo>
                    <a:pt x="1416" y="1354"/>
                  </a:lnTo>
                  <a:lnTo>
                    <a:pt x="1414" y="1352"/>
                  </a:lnTo>
                  <a:lnTo>
                    <a:pt x="1412" y="1350"/>
                  </a:lnTo>
                  <a:lnTo>
                    <a:pt x="1406" y="1346"/>
                  </a:lnTo>
                  <a:lnTo>
                    <a:pt x="1406" y="1344"/>
                  </a:lnTo>
                  <a:lnTo>
                    <a:pt x="1406" y="1344"/>
                  </a:lnTo>
                  <a:lnTo>
                    <a:pt x="1406" y="1344"/>
                  </a:lnTo>
                  <a:lnTo>
                    <a:pt x="1410" y="1342"/>
                  </a:lnTo>
                  <a:lnTo>
                    <a:pt x="1414" y="1344"/>
                  </a:lnTo>
                  <a:lnTo>
                    <a:pt x="1420" y="1344"/>
                  </a:lnTo>
                  <a:lnTo>
                    <a:pt x="1430" y="1344"/>
                  </a:lnTo>
                  <a:lnTo>
                    <a:pt x="1430" y="1344"/>
                  </a:lnTo>
                  <a:lnTo>
                    <a:pt x="1436" y="1344"/>
                  </a:lnTo>
                  <a:lnTo>
                    <a:pt x="1434" y="1348"/>
                  </a:lnTo>
                  <a:lnTo>
                    <a:pt x="1428" y="1352"/>
                  </a:lnTo>
                  <a:lnTo>
                    <a:pt x="1424" y="1358"/>
                  </a:lnTo>
                  <a:lnTo>
                    <a:pt x="1424" y="1358"/>
                  </a:lnTo>
                  <a:lnTo>
                    <a:pt x="1422" y="1362"/>
                  </a:lnTo>
                  <a:lnTo>
                    <a:pt x="1418" y="1364"/>
                  </a:lnTo>
                  <a:lnTo>
                    <a:pt x="1414" y="1368"/>
                  </a:lnTo>
                  <a:lnTo>
                    <a:pt x="1412" y="1372"/>
                  </a:lnTo>
                  <a:lnTo>
                    <a:pt x="1412" y="1372"/>
                  </a:lnTo>
                  <a:lnTo>
                    <a:pt x="1410" y="1378"/>
                  </a:lnTo>
                  <a:lnTo>
                    <a:pt x="1408" y="1386"/>
                  </a:lnTo>
                  <a:lnTo>
                    <a:pt x="1406" y="1392"/>
                  </a:lnTo>
                  <a:lnTo>
                    <a:pt x="1406" y="1394"/>
                  </a:lnTo>
                  <a:lnTo>
                    <a:pt x="1408" y="1396"/>
                  </a:lnTo>
                  <a:lnTo>
                    <a:pt x="1408" y="1396"/>
                  </a:lnTo>
                  <a:lnTo>
                    <a:pt x="1414" y="1398"/>
                  </a:lnTo>
                  <a:lnTo>
                    <a:pt x="1420" y="1398"/>
                  </a:lnTo>
                  <a:lnTo>
                    <a:pt x="1426" y="1396"/>
                  </a:lnTo>
                  <a:lnTo>
                    <a:pt x="1432" y="1390"/>
                  </a:lnTo>
                  <a:lnTo>
                    <a:pt x="1432" y="1390"/>
                  </a:lnTo>
                  <a:lnTo>
                    <a:pt x="1440" y="1380"/>
                  </a:lnTo>
                  <a:lnTo>
                    <a:pt x="1444" y="1380"/>
                  </a:lnTo>
                  <a:lnTo>
                    <a:pt x="1448" y="1384"/>
                  </a:lnTo>
                  <a:lnTo>
                    <a:pt x="1448" y="1384"/>
                  </a:lnTo>
                  <a:lnTo>
                    <a:pt x="1452" y="1386"/>
                  </a:lnTo>
                  <a:lnTo>
                    <a:pt x="1454" y="1384"/>
                  </a:lnTo>
                  <a:lnTo>
                    <a:pt x="1454" y="1382"/>
                  </a:lnTo>
                  <a:lnTo>
                    <a:pt x="1452" y="1378"/>
                  </a:lnTo>
                  <a:lnTo>
                    <a:pt x="1452" y="1378"/>
                  </a:lnTo>
                  <a:lnTo>
                    <a:pt x="1452" y="1376"/>
                  </a:lnTo>
                  <a:lnTo>
                    <a:pt x="1452" y="1374"/>
                  </a:lnTo>
                  <a:lnTo>
                    <a:pt x="1456" y="1372"/>
                  </a:lnTo>
                  <a:lnTo>
                    <a:pt x="1462" y="1370"/>
                  </a:lnTo>
                  <a:lnTo>
                    <a:pt x="1466" y="1370"/>
                  </a:lnTo>
                  <a:lnTo>
                    <a:pt x="1468" y="1372"/>
                  </a:lnTo>
                  <a:lnTo>
                    <a:pt x="1468" y="1372"/>
                  </a:lnTo>
                  <a:lnTo>
                    <a:pt x="1472" y="1372"/>
                  </a:lnTo>
                  <a:lnTo>
                    <a:pt x="1476" y="1372"/>
                  </a:lnTo>
                  <a:lnTo>
                    <a:pt x="1484" y="1370"/>
                  </a:lnTo>
                  <a:lnTo>
                    <a:pt x="1498" y="1362"/>
                  </a:lnTo>
                  <a:lnTo>
                    <a:pt x="1498" y="1362"/>
                  </a:lnTo>
                  <a:lnTo>
                    <a:pt x="1502" y="1360"/>
                  </a:lnTo>
                  <a:lnTo>
                    <a:pt x="1502" y="1354"/>
                  </a:lnTo>
                  <a:lnTo>
                    <a:pt x="1502" y="1350"/>
                  </a:lnTo>
                  <a:lnTo>
                    <a:pt x="1502" y="1350"/>
                  </a:lnTo>
                  <a:lnTo>
                    <a:pt x="1504" y="1350"/>
                  </a:lnTo>
                  <a:lnTo>
                    <a:pt x="1504" y="1350"/>
                  </a:lnTo>
                  <a:lnTo>
                    <a:pt x="1508" y="1350"/>
                  </a:lnTo>
                  <a:lnTo>
                    <a:pt x="1510" y="1352"/>
                  </a:lnTo>
                  <a:lnTo>
                    <a:pt x="1510" y="1354"/>
                  </a:lnTo>
                  <a:lnTo>
                    <a:pt x="1512" y="1354"/>
                  </a:lnTo>
                  <a:lnTo>
                    <a:pt x="1512" y="1354"/>
                  </a:lnTo>
                  <a:lnTo>
                    <a:pt x="1520" y="1350"/>
                  </a:lnTo>
                  <a:lnTo>
                    <a:pt x="1532" y="1344"/>
                  </a:lnTo>
                  <a:lnTo>
                    <a:pt x="1558" y="1324"/>
                  </a:lnTo>
                  <a:lnTo>
                    <a:pt x="1570" y="1314"/>
                  </a:lnTo>
                  <a:lnTo>
                    <a:pt x="1580" y="1302"/>
                  </a:lnTo>
                  <a:lnTo>
                    <a:pt x="1588" y="1290"/>
                  </a:lnTo>
                  <a:lnTo>
                    <a:pt x="1592" y="1280"/>
                  </a:lnTo>
                  <a:lnTo>
                    <a:pt x="1592" y="1280"/>
                  </a:lnTo>
                  <a:lnTo>
                    <a:pt x="1600" y="1264"/>
                  </a:lnTo>
                  <a:lnTo>
                    <a:pt x="1610" y="1250"/>
                  </a:lnTo>
                  <a:lnTo>
                    <a:pt x="1622" y="1242"/>
                  </a:lnTo>
                  <a:lnTo>
                    <a:pt x="1628" y="1238"/>
                  </a:lnTo>
                  <a:lnTo>
                    <a:pt x="1634" y="1238"/>
                  </a:lnTo>
                  <a:lnTo>
                    <a:pt x="1634" y="1238"/>
                  </a:lnTo>
                  <a:lnTo>
                    <a:pt x="1642" y="1236"/>
                  </a:lnTo>
                  <a:lnTo>
                    <a:pt x="1646" y="1234"/>
                  </a:lnTo>
                  <a:lnTo>
                    <a:pt x="1648" y="1232"/>
                  </a:lnTo>
                  <a:lnTo>
                    <a:pt x="1648" y="1228"/>
                  </a:lnTo>
                  <a:lnTo>
                    <a:pt x="1646" y="1222"/>
                  </a:lnTo>
                  <a:lnTo>
                    <a:pt x="1640" y="1214"/>
                  </a:lnTo>
                  <a:lnTo>
                    <a:pt x="1632" y="1204"/>
                  </a:lnTo>
                  <a:lnTo>
                    <a:pt x="1632" y="1204"/>
                  </a:lnTo>
                  <a:lnTo>
                    <a:pt x="1626" y="1198"/>
                  </a:lnTo>
                  <a:lnTo>
                    <a:pt x="1624" y="1194"/>
                  </a:lnTo>
                  <a:lnTo>
                    <a:pt x="1636" y="1200"/>
                  </a:lnTo>
                  <a:lnTo>
                    <a:pt x="1670" y="1222"/>
                  </a:lnTo>
                  <a:lnTo>
                    <a:pt x="1670" y="1222"/>
                  </a:lnTo>
                  <a:lnTo>
                    <a:pt x="1684" y="1226"/>
                  </a:lnTo>
                  <a:lnTo>
                    <a:pt x="1694" y="1228"/>
                  </a:lnTo>
                  <a:lnTo>
                    <a:pt x="1702" y="1228"/>
                  </a:lnTo>
                  <a:lnTo>
                    <a:pt x="1710" y="1226"/>
                  </a:lnTo>
                  <a:lnTo>
                    <a:pt x="1718" y="1224"/>
                  </a:lnTo>
                  <a:lnTo>
                    <a:pt x="1724" y="1218"/>
                  </a:lnTo>
                  <a:lnTo>
                    <a:pt x="1730" y="1212"/>
                  </a:lnTo>
                  <a:lnTo>
                    <a:pt x="1730" y="1212"/>
                  </a:lnTo>
                  <a:lnTo>
                    <a:pt x="1732" y="1206"/>
                  </a:lnTo>
                  <a:lnTo>
                    <a:pt x="1734" y="1204"/>
                  </a:lnTo>
                  <a:lnTo>
                    <a:pt x="1738" y="1204"/>
                  </a:lnTo>
                  <a:lnTo>
                    <a:pt x="1742" y="1206"/>
                  </a:lnTo>
                  <a:lnTo>
                    <a:pt x="1748" y="1208"/>
                  </a:lnTo>
                  <a:lnTo>
                    <a:pt x="1756" y="1208"/>
                  </a:lnTo>
                  <a:lnTo>
                    <a:pt x="1766" y="1208"/>
                  </a:lnTo>
                  <a:lnTo>
                    <a:pt x="1782" y="1202"/>
                  </a:lnTo>
                  <a:lnTo>
                    <a:pt x="1782" y="1202"/>
                  </a:lnTo>
                  <a:lnTo>
                    <a:pt x="1800" y="1196"/>
                  </a:lnTo>
                  <a:lnTo>
                    <a:pt x="1818" y="1190"/>
                  </a:lnTo>
                  <a:lnTo>
                    <a:pt x="1856" y="1184"/>
                  </a:lnTo>
                  <a:lnTo>
                    <a:pt x="1886" y="1178"/>
                  </a:lnTo>
                  <a:lnTo>
                    <a:pt x="1898" y="1172"/>
                  </a:lnTo>
                  <a:lnTo>
                    <a:pt x="1906" y="1166"/>
                  </a:lnTo>
                  <a:lnTo>
                    <a:pt x="1906" y="1166"/>
                  </a:lnTo>
                  <a:lnTo>
                    <a:pt x="1920" y="1154"/>
                  </a:lnTo>
                  <a:lnTo>
                    <a:pt x="1934" y="1142"/>
                  </a:lnTo>
                  <a:lnTo>
                    <a:pt x="1950" y="1132"/>
                  </a:lnTo>
                  <a:lnTo>
                    <a:pt x="1960" y="1128"/>
                  </a:lnTo>
                  <a:lnTo>
                    <a:pt x="1970" y="1128"/>
                  </a:lnTo>
                  <a:lnTo>
                    <a:pt x="1970" y="1128"/>
                  </a:lnTo>
                  <a:lnTo>
                    <a:pt x="1978" y="1126"/>
                  </a:lnTo>
                  <a:lnTo>
                    <a:pt x="1982" y="1122"/>
                  </a:lnTo>
                  <a:lnTo>
                    <a:pt x="1982" y="1120"/>
                  </a:lnTo>
                  <a:lnTo>
                    <a:pt x="1982" y="1116"/>
                  </a:lnTo>
                  <a:lnTo>
                    <a:pt x="1982" y="1112"/>
                  </a:lnTo>
                  <a:lnTo>
                    <a:pt x="1982" y="1108"/>
                  </a:lnTo>
                  <a:lnTo>
                    <a:pt x="1986" y="1106"/>
                  </a:lnTo>
                  <a:lnTo>
                    <a:pt x="1994" y="1106"/>
                  </a:lnTo>
                  <a:lnTo>
                    <a:pt x="1994" y="1106"/>
                  </a:lnTo>
                  <a:lnTo>
                    <a:pt x="2008" y="1104"/>
                  </a:lnTo>
                  <a:lnTo>
                    <a:pt x="2012" y="1102"/>
                  </a:lnTo>
                  <a:lnTo>
                    <a:pt x="2012" y="1102"/>
                  </a:lnTo>
                  <a:lnTo>
                    <a:pt x="2016" y="1096"/>
                  </a:lnTo>
                  <a:lnTo>
                    <a:pt x="2022" y="1092"/>
                  </a:lnTo>
                  <a:lnTo>
                    <a:pt x="2030" y="1088"/>
                  </a:lnTo>
                  <a:lnTo>
                    <a:pt x="2030" y="1088"/>
                  </a:lnTo>
                  <a:lnTo>
                    <a:pt x="2046" y="1080"/>
                  </a:lnTo>
                  <a:lnTo>
                    <a:pt x="2046" y="1078"/>
                  </a:lnTo>
                  <a:lnTo>
                    <a:pt x="2044" y="1076"/>
                  </a:lnTo>
                  <a:lnTo>
                    <a:pt x="2028" y="1076"/>
                  </a:lnTo>
                  <a:lnTo>
                    <a:pt x="2000" y="1080"/>
                  </a:lnTo>
                  <a:lnTo>
                    <a:pt x="2000" y="1080"/>
                  </a:lnTo>
                  <a:lnTo>
                    <a:pt x="1984" y="1080"/>
                  </a:lnTo>
                  <a:lnTo>
                    <a:pt x="1970" y="1076"/>
                  </a:lnTo>
                  <a:lnTo>
                    <a:pt x="1956" y="1070"/>
                  </a:lnTo>
                  <a:lnTo>
                    <a:pt x="1944" y="1064"/>
                  </a:lnTo>
                  <a:lnTo>
                    <a:pt x="1932" y="1058"/>
                  </a:lnTo>
                  <a:lnTo>
                    <a:pt x="1920" y="1056"/>
                  </a:lnTo>
                  <a:lnTo>
                    <a:pt x="1914" y="1056"/>
                  </a:lnTo>
                  <a:lnTo>
                    <a:pt x="1906" y="1058"/>
                  </a:lnTo>
                  <a:lnTo>
                    <a:pt x="1900" y="1060"/>
                  </a:lnTo>
                  <a:lnTo>
                    <a:pt x="1892" y="1064"/>
                  </a:lnTo>
                  <a:lnTo>
                    <a:pt x="1892" y="1064"/>
                  </a:lnTo>
                  <a:lnTo>
                    <a:pt x="1884" y="1068"/>
                  </a:lnTo>
                  <a:lnTo>
                    <a:pt x="1878" y="1070"/>
                  </a:lnTo>
                  <a:lnTo>
                    <a:pt x="1866" y="1070"/>
                  </a:lnTo>
                  <a:lnTo>
                    <a:pt x="1860" y="1070"/>
                  </a:lnTo>
                  <a:lnTo>
                    <a:pt x="1854" y="1072"/>
                  </a:lnTo>
                  <a:lnTo>
                    <a:pt x="1846" y="1076"/>
                  </a:lnTo>
                  <a:lnTo>
                    <a:pt x="1838" y="1082"/>
                  </a:lnTo>
                  <a:lnTo>
                    <a:pt x="1838" y="1082"/>
                  </a:lnTo>
                  <a:lnTo>
                    <a:pt x="1834" y="1086"/>
                  </a:lnTo>
                  <a:lnTo>
                    <a:pt x="1828" y="1090"/>
                  </a:lnTo>
                  <a:lnTo>
                    <a:pt x="1824" y="1090"/>
                  </a:lnTo>
                  <a:lnTo>
                    <a:pt x="1820" y="1090"/>
                  </a:lnTo>
                  <a:lnTo>
                    <a:pt x="1818" y="1088"/>
                  </a:lnTo>
                  <a:lnTo>
                    <a:pt x="1820" y="1084"/>
                  </a:lnTo>
                  <a:lnTo>
                    <a:pt x="1824" y="1078"/>
                  </a:lnTo>
                  <a:lnTo>
                    <a:pt x="1832" y="1070"/>
                  </a:lnTo>
                  <a:lnTo>
                    <a:pt x="1832" y="1070"/>
                  </a:lnTo>
                  <a:lnTo>
                    <a:pt x="1840" y="1064"/>
                  </a:lnTo>
                  <a:lnTo>
                    <a:pt x="1848" y="1062"/>
                  </a:lnTo>
                  <a:lnTo>
                    <a:pt x="1852" y="1062"/>
                  </a:lnTo>
                  <a:lnTo>
                    <a:pt x="1856" y="1062"/>
                  </a:lnTo>
                  <a:lnTo>
                    <a:pt x="1864" y="1064"/>
                  </a:lnTo>
                  <a:lnTo>
                    <a:pt x="1866" y="1064"/>
                  </a:lnTo>
                  <a:lnTo>
                    <a:pt x="1870" y="1062"/>
                  </a:lnTo>
                  <a:lnTo>
                    <a:pt x="1870" y="1062"/>
                  </a:lnTo>
                  <a:lnTo>
                    <a:pt x="1876" y="1058"/>
                  </a:lnTo>
                  <a:lnTo>
                    <a:pt x="1878" y="1056"/>
                  </a:lnTo>
                  <a:lnTo>
                    <a:pt x="1878" y="1054"/>
                  </a:lnTo>
                  <a:lnTo>
                    <a:pt x="1874" y="1052"/>
                  </a:lnTo>
                  <a:lnTo>
                    <a:pt x="1868" y="1052"/>
                  </a:lnTo>
                  <a:lnTo>
                    <a:pt x="1844" y="1054"/>
                  </a:lnTo>
                  <a:lnTo>
                    <a:pt x="1844" y="1054"/>
                  </a:lnTo>
                  <a:lnTo>
                    <a:pt x="1816" y="1058"/>
                  </a:lnTo>
                  <a:lnTo>
                    <a:pt x="1800" y="1058"/>
                  </a:lnTo>
                  <a:lnTo>
                    <a:pt x="1798" y="1056"/>
                  </a:lnTo>
                  <a:lnTo>
                    <a:pt x="1796" y="1052"/>
                  </a:lnTo>
                  <a:lnTo>
                    <a:pt x="1798" y="1046"/>
                  </a:lnTo>
                  <a:lnTo>
                    <a:pt x="1804" y="1038"/>
                  </a:lnTo>
                  <a:lnTo>
                    <a:pt x="1804" y="1038"/>
                  </a:lnTo>
                  <a:lnTo>
                    <a:pt x="1814" y="1022"/>
                  </a:lnTo>
                  <a:lnTo>
                    <a:pt x="1818" y="1014"/>
                  </a:lnTo>
                  <a:lnTo>
                    <a:pt x="1820" y="1012"/>
                  </a:lnTo>
                  <a:lnTo>
                    <a:pt x="1822" y="1010"/>
                  </a:lnTo>
                  <a:lnTo>
                    <a:pt x="1828" y="1016"/>
                  </a:lnTo>
                  <a:lnTo>
                    <a:pt x="1828" y="1016"/>
                  </a:lnTo>
                  <a:lnTo>
                    <a:pt x="1836" y="1022"/>
                  </a:lnTo>
                  <a:lnTo>
                    <a:pt x="1840" y="1022"/>
                  </a:lnTo>
                  <a:lnTo>
                    <a:pt x="1844" y="1022"/>
                  </a:lnTo>
                  <a:lnTo>
                    <a:pt x="1882" y="1010"/>
                  </a:lnTo>
                  <a:lnTo>
                    <a:pt x="1882" y="1010"/>
                  </a:lnTo>
                  <a:lnTo>
                    <a:pt x="1896" y="1006"/>
                  </a:lnTo>
                  <a:lnTo>
                    <a:pt x="1904" y="1000"/>
                  </a:lnTo>
                  <a:lnTo>
                    <a:pt x="1908" y="996"/>
                  </a:lnTo>
                  <a:lnTo>
                    <a:pt x="1910" y="992"/>
                  </a:lnTo>
                  <a:lnTo>
                    <a:pt x="1906" y="986"/>
                  </a:lnTo>
                  <a:lnTo>
                    <a:pt x="1898" y="984"/>
                  </a:lnTo>
                  <a:lnTo>
                    <a:pt x="1888" y="980"/>
                  </a:lnTo>
                  <a:lnTo>
                    <a:pt x="1874" y="978"/>
                  </a:lnTo>
                  <a:lnTo>
                    <a:pt x="1874" y="978"/>
                  </a:lnTo>
                  <a:lnTo>
                    <a:pt x="1850" y="974"/>
                  </a:lnTo>
                  <a:lnTo>
                    <a:pt x="1844" y="972"/>
                  </a:lnTo>
                  <a:lnTo>
                    <a:pt x="1842" y="970"/>
                  </a:lnTo>
                  <a:lnTo>
                    <a:pt x="1844" y="968"/>
                  </a:lnTo>
                  <a:lnTo>
                    <a:pt x="1850" y="966"/>
                  </a:lnTo>
                  <a:lnTo>
                    <a:pt x="1870" y="966"/>
                  </a:lnTo>
                  <a:lnTo>
                    <a:pt x="1870" y="966"/>
                  </a:lnTo>
                  <a:lnTo>
                    <a:pt x="1892" y="970"/>
                  </a:lnTo>
                  <a:lnTo>
                    <a:pt x="1906" y="976"/>
                  </a:lnTo>
                  <a:lnTo>
                    <a:pt x="1918" y="980"/>
                  </a:lnTo>
                  <a:lnTo>
                    <a:pt x="1932" y="986"/>
                  </a:lnTo>
                  <a:lnTo>
                    <a:pt x="1932" y="986"/>
                  </a:lnTo>
                  <a:lnTo>
                    <a:pt x="1946" y="992"/>
                  </a:lnTo>
                  <a:lnTo>
                    <a:pt x="1954" y="998"/>
                  </a:lnTo>
                  <a:lnTo>
                    <a:pt x="1958" y="1008"/>
                  </a:lnTo>
                  <a:lnTo>
                    <a:pt x="1960" y="1022"/>
                  </a:lnTo>
                  <a:lnTo>
                    <a:pt x="1960" y="1022"/>
                  </a:lnTo>
                  <a:lnTo>
                    <a:pt x="1964" y="1030"/>
                  </a:lnTo>
                  <a:lnTo>
                    <a:pt x="1970" y="1038"/>
                  </a:lnTo>
                  <a:lnTo>
                    <a:pt x="1978" y="1044"/>
                  </a:lnTo>
                  <a:lnTo>
                    <a:pt x="1988" y="1050"/>
                  </a:lnTo>
                  <a:lnTo>
                    <a:pt x="1998" y="1052"/>
                  </a:lnTo>
                  <a:lnTo>
                    <a:pt x="2008" y="1054"/>
                  </a:lnTo>
                  <a:lnTo>
                    <a:pt x="2016" y="1054"/>
                  </a:lnTo>
                  <a:lnTo>
                    <a:pt x="2022" y="1052"/>
                  </a:lnTo>
                  <a:lnTo>
                    <a:pt x="2022" y="1052"/>
                  </a:lnTo>
                  <a:lnTo>
                    <a:pt x="2030" y="1048"/>
                  </a:lnTo>
                  <a:lnTo>
                    <a:pt x="2036" y="1050"/>
                  </a:lnTo>
                  <a:lnTo>
                    <a:pt x="2046" y="1052"/>
                  </a:lnTo>
                  <a:lnTo>
                    <a:pt x="2060" y="1056"/>
                  </a:lnTo>
                  <a:lnTo>
                    <a:pt x="2060" y="1056"/>
                  </a:lnTo>
                  <a:lnTo>
                    <a:pt x="2068" y="1054"/>
                  </a:lnTo>
                  <a:lnTo>
                    <a:pt x="2070" y="1050"/>
                  </a:lnTo>
                  <a:lnTo>
                    <a:pt x="2072" y="1042"/>
                  </a:lnTo>
                  <a:lnTo>
                    <a:pt x="2070" y="1032"/>
                  </a:lnTo>
                  <a:lnTo>
                    <a:pt x="2066" y="1008"/>
                  </a:lnTo>
                  <a:lnTo>
                    <a:pt x="2064" y="996"/>
                  </a:lnTo>
                  <a:lnTo>
                    <a:pt x="2064" y="984"/>
                  </a:lnTo>
                  <a:lnTo>
                    <a:pt x="2064" y="984"/>
                  </a:lnTo>
                  <a:lnTo>
                    <a:pt x="2062" y="976"/>
                  </a:lnTo>
                  <a:lnTo>
                    <a:pt x="2062" y="974"/>
                  </a:lnTo>
                  <a:lnTo>
                    <a:pt x="2060" y="974"/>
                  </a:lnTo>
                  <a:lnTo>
                    <a:pt x="2056" y="976"/>
                  </a:lnTo>
                  <a:lnTo>
                    <a:pt x="2050" y="980"/>
                  </a:lnTo>
                  <a:lnTo>
                    <a:pt x="2044" y="986"/>
                  </a:lnTo>
                  <a:lnTo>
                    <a:pt x="2038" y="990"/>
                  </a:lnTo>
                  <a:lnTo>
                    <a:pt x="2032" y="990"/>
                  </a:lnTo>
                  <a:lnTo>
                    <a:pt x="2030" y="988"/>
                  </a:lnTo>
                  <a:lnTo>
                    <a:pt x="2030" y="986"/>
                  </a:lnTo>
                  <a:lnTo>
                    <a:pt x="2030" y="986"/>
                  </a:lnTo>
                  <a:lnTo>
                    <a:pt x="2028" y="976"/>
                  </a:lnTo>
                  <a:lnTo>
                    <a:pt x="2028" y="974"/>
                  </a:lnTo>
                  <a:lnTo>
                    <a:pt x="2032" y="974"/>
                  </a:lnTo>
                  <a:lnTo>
                    <a:pt x="2038" y="972"/>
                  </a:lnTo>
                  <a:lnTo>
                    <a:pt x="2044" y="968"/>
                  </a:lnTo>
                  <a:lnTo>
                    <a:pt x="2050" y="962"/>
                  </a:lnTo>
                  <a:lnTo>
                    <a:pt x="2050" y="962"/>
                  </a:lnTo>
                  <a:lnTo>
                    <a:pt x="2054" y="956"/>
                  </a:lnTo>
                  <a:lnTo>
                    <a:pt x="2054" y="956"/>
                  </a:lnTo>
                  <a:lnTo>
                    <a:pt x="2054" y="954"/>
                  </a:lnTo>
                  <a:lnTo>
                    <a:pt x="2044" y="958"/>
                  </a:lnTo>
                  <a:lnTo>
                    <a:pt x="2032" y="962"/>
                  </a:lnTo>
                  <a:lnTo>
                    <a:pt x="2030" y="960"/>
                  </a:lnTo>
                  <a:lnTo>
                    <a:pt x="2030" y="956"/>
                  </a:lnTo>
                  <a:lnTo>
                    <a:pt x="2030" y="956"/>
                  </a:lnTo>
                  <a:lnTo>
                    <a:pt x="2032" y="950"/>
                  </a:lnTo>
                  <a:lnTo>
                    <a:pt x="2030" y="944"/>
                  </a:lnTo>
                  <a:lnTo>
                    <a:pt x="2026" y="940"/>
                  </a:lnTo>
                  <a:lnTo>
                    <a:pt x="2020" y="938"/>
                  </a:lnTo>
                  <a:lnTo>
                    <a:pt x="2002" y="932"/>
                  </a:lnTo>
                  <a:lnTo>
                    <a:pt x="1980" y="926"/>
                  </a:lnTo>
                  <a:lnTo>
                    <a:pt x="1980" y="926"/>
                  </a:lnTo>
                  <a:lnTo>
                    <a:pt x="1960" y="918"/>
                  </a:lnTo>
                  <a:lnTo>
                    <a:pt x="1948" y="912"/>
                  </a:lnTo>
                  <a:lnTo>
                    <a:pt x="1944" y="908"/>
                  </a:lnTo>
                  <a:lnTo>
                    <a:pt x="1944" y="904"/>
                  </a:lnTo>
                  <a:lnTo>
                    <a:pt x="1944" y="900"/>
                  </a:lnTo>
                  <a:lnTo>
                    <a:pt x="1944" y="896"/>
                  </a:lnTo>
                  <a:lnTo>
                    <a:pt x="1942" y="892"/>
                  </a:lnTo>
                  <a:lnTo>
                    <a:pt x="1934" y="886"/>
                  </a:lnTo>
                  <a:lnTo>
                    <a:pt x="1934" y="886"/>
                  </a:lnTo>
                  <a:lnTo>
                    <a:pt x="1924" y="880"/>
                  </a:lnTo>
                  <a:lnTo>
                    <a:pt x="1922" y="874"/>
                  </a:lnTo>
                  <a:lnTo>
                    <a:pt x="1922" y="870"/>
                  </a:lnTo>
                  <a:lnTo>
                    <a:pt x="1924" y="866"/>
                  </a:lnTo>
                  <a:lnTo>
                    <a:pt x="1922" y="862"/>
                  </a:lnTo>
                  <a:lnTo>
                    <a:pt x="1916" y="858"/>
                  </a:lnTo>
                  <a:lnTo>
                    <a:pt x="1902" y="852"/>
                  </a:lnTo>
                  <a:lnTo>
                    <a:pt x="1878" y="846"/>
                  </a:lnTo>
                  <a:lnTo>
                    <a:pt x="1878" y="846"/>
                  </a:lnTo>
                  <a:lnTo>
                    <a:pt x="1888" y="846"/>
                  </a:lnTo>
                  <a:lnTo>
                    <a:pt x="1896" y="844"/>
                  </a:lnTo>
                  <a:lnTo>
                    <a:pt x="1904" y="842"/>
                  </a:lnTo>
                  <a:lnTo>
                    <a:pt x="1910" y="838"/>
                  </a:lnTo>
                  <a:lnTo>
                    <a:pt x="1926" y="828"/>
                  </a:lnTo>
                  <a:lnTo>
                    <a:pt x="1948" y="818"/>
                  </a:lnTo>
                  <a:lnTo>
                    <a:pt x="1948" y="818"/>
                  </a:lnTo>
                  <a:lnTo>
                    <a:pt x="1954" y="816"/>
                  </a:lnTo>
                  <a:lnTo>
                    <a:pt x="1960" y="816"/>
                  </a:lnTo>
                  <a:lnTo>
                    <a:pt x="1974" y="818"/>
                  </a:lnTo>
                  <a:lnTo>
                    <a:pt x="1988" y="824"/>
                  </a:lnTo>
                  <a:lnTo>
                    <a:pt x="2002" y="832"/>
                  </a:lnTo>
                  <a:lnTo>
                    <a:pt x="2016" y="838"/>
                  </a:lnTo>
                  <a:lnTo>
                    <a:pt x="2030" y="842"/>
                  </a:lnTo>
                  <a:lnTo>
                    <a:pt x="2038" y="844"/>
                  </a:lnTo>
                  <a:lnTo>
                    <a:pt x="2044" y="842"/>
                  </a:lnTo>
                  <a:lnTo>
                    <a:pt x="2052" y="840"/>
                  </a:lnTo>
                  <a:lnTo>
                    <a:pt x="2058" y="836"/>
                  </a:lnTo>
                  <a:lnTo>
                    <a:pt x="2058" y="836"/>
                  </a:lnTo>
                  <a:lnTo>
                    <a:pt x="2070" y="830"/>
                  </a:lnTo>
                  <a:lnTo>
                    <a:pt x="2078" y="826"/>
                  </a:lnTo>
                  <a:lnTo>
                    <a:pt x="2086" y="826"/>
                  </a:lnTo>
                  <a:lnTo>
                    <a:pt x="2092" y="828"/>
                  </a:lnTo>
                  <a:lnTo>
                    <a:pt x="2096" y="830"/>
                  </a:lnTo>
                  <a:lnTo>
                    <a:pt x="2100" y="830"/>
                  </a:lnTo>
                  <a:lnTo>
                    <a:pt x="2106" y="826"/>
                  </a:lnTo>
                  <a:lnTo>
                    <a:pt x="2112" y="818"/>
                  </a:lnTo>
                  <a:lnTo>
                    <a:pt x="2112" y="818"/>
                  </a:lnTo>
                  <a:lnTo>
                    <a:pt x="2118" y="810"/>
                  </a:lnTo>
                  <a:lnTo>
                    <a:pt x="2118" y="806"/>
                  </a:lnTo>
                  <a:lnTo>
                    <a:pt x="2116" y="802"/>
                  </a:lnTo>
                  <a:lnTo>
                    <a:pt x="2112" y="796"/>
                  </a:lnTo>
                  <a:lnTo>
                    <a:pt x="2104" y="792"/>
                  </a:lnTo>
                  <a:lnTo>
                    <a:pt x="2092" y="790"/>
                  </a:lnTo>
                  <a:lnTo>
                    <a:pt x="2080" y="788"/>
                  </a:lnTo>
                  <a:lnTo>
                    <a:pt x="2054" y="786"/>
                  </a:lnTo>
                  <a:lnTo>
                    <a:pt x="2054" y="786"/>
                  </a:lnTo>
                  <a:lnTo>
                    <a:pt x="2044" y="786"/>
                  </a:lnTo>
                  <a:lnTo>
                    <a:pt x="2040" y="784"/>
                  </a:lnTo>
                  <a:lnTo>
                    <a:pt x="2040" y="780"/>
                  </a:lnTo>
                  <a:lnTo>
                    <a:pt x="2040" y="776"/>
                  </a:lnTo>
                  <a:lnTo>
                    <a:pt x="2046" y="768"/>
                  </a:lnTo>
                  <a:lnTo>
                    <a:pt x="2054" y="762"/>
                  </a:lnTo>
                  <a:lnTo>
                    <a:pt x="2066" y="758"/>
                  </a:lnTo>
                  <a:lnTo>
                    <a:pt x="2078" y="754"/>
                  </a:lnTo>
                  <a:lnTo>
                    <a:pt x="2092" y="752"/>
                  </a:lnTo>
                  <a:lnTo>
                    <a:pt x="2092" y="752"/>
                  </a:lnTo>
                  <a:lnTo>
                    <a:pt x="2104" y="754"/>
                  </a:lnTo>
                  <a:lnTo>
                    <a:pt x="2112" y="758"/>
                  </a:lnTo>
                  <a:lnTo>
                    <a:pt x="2122" y="766"/>
                  </a:lnTo>
                  <a:lnTo>
                    <a:pt x="2128" y="768"/>
                  </a:lnTo>
                  <a:lnTo>
                    <a:pt x="2132" y="770"/>
                  </a:lnTo>
                  <a:lnTo>
                    <a:pt x="2142" y="768"/>
                  </a:lnTo>
                  <a:lnTo>
                    <a:pt x="2152" y="766"/>
                  </a:lnTo>
                  <a:lnTo>
                    <a:pt x="2152" y="766"/>
                  </a:lnTo>
                  <a:lnTo>
                    <a:pt x="2162" y="762"/>
                  </a:lnTo>
                  <a:lnTo>
                    <a:pt x="2164" y="758"/>
                  </a:lnTo>
                  <a:lnTo>
                    <a:pt x="2166" y="754"/>
                  </a:lnTo>
                  <a:lnTo>
                    <a:pt x="2162" y="750"/>
                  </a:lnTo>
                  <a:lnTo>
                    <a:pt x="2154" y="746"/>
                  </a:lnTo>
                  <a:lnTo>
                    <a:pt x="2146" y="742"/>
                  </a:lnTo>
                  <a:lnTo>
                    <a:pt x="2134" y="740"/>
                  </a:lnTo>
                  <a:lnTo>
                    <a:pt x="2120" y="738"/>
                  </a:lnTo>
                  <a:lnTo>
                    <a:pt x="2120" y="738"/>
                  </a:lnTo>
                  <a:lnTo>
                    <a:pt x="2112" y="738"/>
                  </a:lnTo>
                  <a:lnTo>
                    <a:pt x="2108" y="736"/>
                  </a:lnTo>
                  <a:lnTo>
                    <a:pt x="2104" y="732"/>
                  </a:lnTo>
                  <a:lnTo>
                    <a:pt x="2102" y="728"/>
                  </a:lnTo>
                  <a:lnTo>
                    <a:pt x="2100" y="718"/>
                  </a:lnTo>
                  <a:lnTo>
                    <a:pt x="2102" y="708"/>
                  </a:lnTo>
                  <a:lnTo>
                    <a:pt x="2108" y="700"/>
                  </a:lnTo>
                  <a:lnTo>
                    <a:pt x="2114" y="694"/>
                  </a:lnTo>
                  <a:lnTo>
                    <a:pt x="2118" y="692"/>
                  </a:lnTo>
                  <a:lnTo>
                    <a:pt x="2122" y="692"/>
                  </a:lnTo>
                  <a:lnTo>
                    <a:pt x="2124" y="692"/>
                  </a:lnTo>
                  <a:lnTo>
                    <a:pt x="2126" y="696"/>
                  </a:lnTo>
                  <a:lnTo>
                    <a:pt x="2126" y="696"/>
                  </a:lnTo>
                  <a:lnTo>
                    <a:pt x="2132" y="700"/>
                  </a:lnTo>
                  <a:lnTo>
                    <a:pt x="2140" y="702"/>
                  </a:lnTo>
                  <a:lnTo>
                    <a:pt x="2148" y="702"/>
                  </a:lnTo>
                  <a:lnTo>
                    <a:pt x="2154" y="698"/>
                  </a:lnTo>
                  <a:lnTo>
                    <a:pt x="2158" y="692"/>
                  </a:lnTo>
                  <a:lnTo>
                    <a:pt x="2162" y="686"/>
                  </a:lnTo>
                  <a:lnTo>
                    <a:pt x="2160" y="678"/>
                  </a:lnTo>
                  <a:lnTo>
                    <a:pt x="2156" y="670"/>
                  </a:lnTo>
                  <a:lnTo>
                    <a:pt x="2156" y="670"/>
                  </a:lnTo>
                  <a:lnTo>
                    <a:pt x="2150" y="662"/>
                  </a:lnTo>
                  <a:lnTo>
                    <a:pt x="2150" y="658"/>
                  </a:lnTo>
                  <a:lnTo>
                    <a:pt x="2154" y="656"/>
                  </a:lnTo>
                  <a:lnTo>
                    <a:pt x="2156" y="656"/>
                  </a:lnTo>
                  <a:lnTo>
                    <a:pt x="2160" y="656"/>
                  </a:lnTo>
                  <a:lnTo>
                    <a:pt x="2160" y="654"/>
                  </a:lnTo>
                  <a:lnTo>
                    <a:pt x="2144" y="646"/>
                  </a:lnTo>
                  <a:lnTo>
                    <a:pt x="2144" y="646"/>
                  </a:lnTo>
                  <a:lnTo>
                    <a:pt x="2132" y="640"/>
                  </a:lnTo>
                  <a:lnTo>
                    <a:pt x="2128" y="636"/>
                  </a:lnTo>
                  <a:lnTo>
                    <a:pt x="2128" y="634"/>
                  </a:lnTo>
                  <a:lnTo>
                    <a:pt x="2130" y="632"/>
                  </a:lnTo>
                  <a:lnTo>
                    <a:pt x="2140" y="628"/>
                  </a:lnTo>
                  <a:lnTo>
                    <a:pt x="2142" y="624"/>
                  </a:lnTo>
                  <a:lnTo>
                    <a:pt x="2142" y="620"/>
                  </a:lnTo>
                  <a:lnTo>
                    <a:pt x="2142" y="620"/>
                  </a:lnTo>
                  <a:lnTo>
                    <a:pt x="2140" y="616"/>
                  </a:lnTo>
                  <a:lnTo>
                    <a:pt x="2136" y="614"/>
                  </a:lnTo>
                  <a:lnTo>
                    <a:pt x="2126" y="612"/>
                  </a:lnTo>
                  <a:lnTo>
                    <a:pt x="2098" y="612"/>
                  </a:lnTo>
                  <a:lnTo>
                    <a:pt x="2084" y="612"/>
                  </a:lnTo>
                  <a:lnTo>
                    <a:pt x="2074" y="612"/>
                  </a:lnTo>
                  <a:lnTo>
                    <a:pt x="2066" y="608"/>
                  </a:lnTo>
                  <a:lnTo>
                    <a:pt x="2064" y="606"/>
                  </a:lnTo>
                  <a:lnTo>
                    <a:pt x="2062" y="602"/>
                  </a:lnTo>
                  <a:lnTo>
                    <a:pt x="2062" y="602"/>
                  </a:lnTo>
                  <a:lnTo>
                    <a:pt x="2062" y="598"/>
                  </a:lnTo>
                  <a:lnTo>
                    <a:pt x="2060" y="594"/>
                  </a:lnTo>
                  <a:lnTo>
                    <a:pt x="2056" y="590"/>
                  </a:lnTo>
                  <a:lnTo>
                    <a:pt x="2048" y="586"/>
                  </a:lnTo>
                  <a:lnTo>
                    <a:pt x="2040" y="582"/>
                  </a:lnTo>
                  <a:lnTo>
                    <a:pt x="2032" y="580"/>
                  </a:lnTo>
                  <a:lnTo>
                    <a:pt x="2028" y="578"/>
                  </a:lnTo>
                  <a:lnTo>
                    <a:pt x="2026" y="576"/>
                  </a:lnTo>
                  <a:lnTo>
                    <a:pt x="2028" y="574"/>
                  </a:lnTo>
                  <a:lnTo>
                    <a:pt x="2032" y="568"/>
                  </a:lnTo>
                  <a:lnTo>
                    <a:pt x="2032" y="568"/>
                  </a:lnTo>
                  <a:lnTo>
                    <a:pt x="2040" y="566"/>
                  </a:lnTo>
                  <a:lnTo>
                    <a:pt x="2046" y="566"/>
                  </a:lnTo>
                  <a:lnTo>
                    <a:pt x="2050" y="570"/>
                  </a:lnTo>
                  <a:lnTo>
                    <a:pt x="2054" y="574"/>
                  </a:lnTo>
                  <a:lnTo>
                    <a:pt x="2058" y="578"/>
                  </a:lnTo>
                  <a:lnTo>
                    <a:pt x="2064" y="580"/>
                  </a:lnTo>
                  <a:lnTo>
                    <a:pt x="2072" y="580"/>
                  </a:lnTo>
                  <a:lnTo>
                    <a:pt x="2082" y="574"/>
                  </a:lnTo>
                  <a:lnTo>
                    <a:pt x="2082" y="574"/>
                  </a:lnTo>
                  <a:lnTo>
                    <a:pt x="2094" y="566"/>
                  </a:lnTo>
                  <a:lnTo>
                    <a:pt x="2106" y="562"/>
                  </a:lnTo>
                  <a:lnTo>
                    <a:pt x="2120" y="560"/>
                  </a:lnTo>
                  <a:lnTo>
                    <a:pt x="2132" y="560"/>
                  </a:lnTo>
                  <a:lnTo>
                    <a:pt x="2144" y="562"/>
                  </a:lnTo>
                  <a:lnTo>
                    <a:pt x="2156" y="564"/>
                  </a:lnTo>
                  <a:lnTo>
                    <a:pt x="2178" y="574"/>
                  </a:lnTo>
                  <a:lnTo>
                    <a:pt x="2178" y="574"/>
                  </a:lnTo>
                  <a:lnTo>
                    <a:pt x="2188" y="576"/>
                  </a:lnTo>
                  <a:lnTo>
                    <a:pt x="2196" y="574"/>
                  </a:lnTo>
                  <a:lnTo>
                    <a:pt x="2202" y="570"/>
                  </a:lnTo>
                  <a:lnTo>
                    <a:pt x="2206" y="564"/>
                  </a:lnTo>
                  <a:lnTo>
                    <a:pt x="2208" y="556"/>
                  </a:lnTo>
                  <a:lnTo>
                    <a:pt x="2206" y="546"/>
                  </a:lnTo>
                  <a:lnTo>
                    <a:pt x="2202" y="536"/>
                  </a:lnTo>
                  <a:lnTo>
                    <a:pt x="2194" y="528"/>
                  </a:lnTo>
                  <a:lnTo>
                    <a:pt x="2194" y="528"/>
                  </a:lnTo>
                  <a:lnTo>
                    <a:pt x="2186" y="522"/>
                  </a:lnTo>
                  <a:lnTo>
                    <a:pt x="2180" y="522"/>
                  </a:lnTo>
                  <a:lnTo>
                    <a:pt x="2176" y="524"/>
                  </a:lnTo>
                  <a:lnTo>
                    <a:pt x="2172" y="528"/>
                  </a:lnTo>
                  <a:lnTo>
                    <a:pt x="2166" y="532"/>
                  </a:lnTo>
                  <a:lnTo>
                    <a:pt x="2158" y="534"/>
                  </a:lnTo>
                  <a:lnTo>
                    <a:pt x="2148" y="532"/>
                  </a:lnTo>
                  <a:lnTo>
                    <a:pt x="2132" y="524"/>
                  </a:lnTo>
                  <a:lnTo>
                    <a:pt x="2132" y="524"/>
                  </a:lnTo>
                  <a:lnTo>
                    <a:pt x="2106" y="506"/>
                  </a:lnTo>
                  <a:lnTo>
                    <a:pt x="2102" y="502"/>
                  </a:lnTo>
                  <a:lnTo>
                    <a:pt x="2102" y="500"/>
                  </a:lnTo>
                  <a:lnTo>
                    <a:pt x="2102" y="498"/>
                  </a:lnTo>
                  <a:lnTo>
                    <a:pt x="2106" y="498"/>
                  </a:lnTo>
                  <a:lnTo>
                    <a:pt x="2116" y="498"/>
                  </a:lnTo>
                  <a:lnTo>
                    <a:pt x="2144" y="504"/>
                  </a:lnTo>
                  <a:lnTo>
                    <a:pt x="2144" y="504"/>
                  </a:lnTo>
                  <a:lnTo>
                    <a:pt x="2170" y="508"/>
                  </a:lnTo>
                  <a:lnTo>
                    <a:pt x="2174" y="508"/>
                  </a:lnTo>
                  <a:lnTo>
                    <a:pt x="2174" y="506"/>
                  </a:lnTo>
                  <a:lnTo>
                    <a:pt x="2168" y="502"/>
                  </a:lnTo>
                  <a:lnTo>
                    <a:pt x="2156" y="496"/>
                  </a:lnTo>
                  <a:lnTo>
                    <a:pt x="2120" y="480"/>
                  </a:lnTo>
                  <a:lnTo>
                    <a:pt x="2120" y="480"/>
                  </a:lnTo>
                  <a:lnTo>
                    <a:pt x="2100" y="474"/>
                  </a:lnTo>
                  <a:lnTo>
                    <a:pt x="2086" y="474"/>
                  </a:lnTo>
                  <a:lnTo>
                    <a:pt x="2078" y="476"/>
                  </a:lnTo>
                  <a:lnTo>
                    <a:pt x="2074" y="482"/>
                  </a:lnTo>
                  <a:lnTo>
                    <a:pt x="2070" y="494"/>
                  </a:lnTo>
                  <a:lnTo>
                    <a:pt x="2066" y="500"/>
                  </a:lnTo>
                  <a:lnTo>
                    <a:pt x="2060" y="504"/>
                  </a:lnTo>
                  <a:lnTo>
                    <a:pt x="2060" y="504"/>
                  </a:lnTo>
                  <a:lnTo>
                    <a:pt x="2056" y="504"/>
                  </a:lnTo>
                  <a:lnTo>
                    <a:pt x="2054" y="502"/>
                  </a:lnTo>
                  <a:lnTo>
                    <a:pt x="2052" y="500"/>
                  </a:lnTo>
                  <a:lnTo>
                    <a:pt x="2052" y="498"/>
                  </a:lnTo>
                  <a:lnTo>
                    <a:pt x="2054" y="490"/>
                  </a:lnTo>
                  <a:lnTo>
                    <a:pt x="2060" y="478"/>
                  </a:lnTo>
                  <a:lnTo>
                    <a:pt x="2072" y="454"/>
                  </a:lnTo>
                  <a:lnTo>
                    <a:pt x="2080" y="440"/>
                  </a:lnTo>
                  <a:lnTo>
                    <a:pt x="2086" y="426"/>
                  </a:lnTo>
                  <a:lnTo>
                    <a:pt x="2086" y="426"/>
                  </a:lnTo>
                  <a:lnTo>
                    <a:pt x="2090" y="414"/>
                  </a:lnTo>
                  <a:lnTo>
                    <a:pt x="2096" y="408"/>
                  </a:lnTo>
                  <a:lnTo>
                    <a:pt x="2104" y="404"/>
                  </a:lnTo>
                  <a:lnTo>
                    <a:pt x="2110" y="404"/>
                  </a:lnTo>
                  <a:lnTo>
                    <a:pt x="2124" y="404"/>
                  </a:lnTo>
                  <a:lnTo>
                    <a:pt x="2130" y="404"/>
                  </a:lnTo>
                  <a:lnTo>
                    <a:pt x="2134" y="402"/>
                  </a:lnTo>
                  <a:lnTo>
                    <a:pt x="2134" y="402"/>
                  </a:lnTo>
                  <a:lnTo>
                    <a:pt x="2146" y="392"/>
                  </a:lnTo>
                  <a:lnTo>
                    <a:pt x="2160" y="382"/>
                  </a:lnTo>
                  <a:lnTo>
                    <a:pt x="2166" y="376"/>
                  </a:lnTo>
                  <a:lnTo>
                    <a:pt x="2168" y="372"/>
                  </a:lnTo>
                  <a:lnTo>
                    <a:pt x="2168" y="370"/>
                  </a:lnTo>
                  <a:lnTo>
                    <a:pt x="2166" y="368"/>
                  </a:lnTo>
                  <a:lnTo>
                    <a:pt x="2160" y="366"/>
                  </a:lnTo>
                  <a:lnTo>
                    <a:pt x="2160" y="366"/>
                  </a:lnTo>
                  <a:lnTo>
                    <a:pt x="2152" y="362"/>
                  </a:lnTo>
                  <a:lnTo>
                    <a:pt x="2146" y="358"/>
                  </a:lnTo>
                  <a:lnTo>
                    <a:pt x="2144" y="354"/>
                  </a:lnTo>
                  <a:lnTo>
                    <a:pt x="2144" y="348"/>
                  </a:lnTo>
                  <a:lnTo>
                    <a:pt x="2146" y="344"/>
                  </a:lnTo>
                  <a:lnTo>
                    <a:pt x="2150" y="338"/>
                  </a:lnTo>
                  <a:lnTo>
                    <a:pt x="2158" y="336"/>
                  </a:lnTo>
                  <a:lnTo>
                    <a:pt x="2168" y="334"/>
                  </a:lnTo>
                  <a:lnTo>
                    <a:pt x="2168" y="334"/>
                  </a:lnTo>
                  <a:lnTo>
                    <a:pt x="2190" y="334"/>
                  </a:lnTo>
                  <a:lnTo>
                    <a:pt x="2204" y="330"/>
                  </a:lnTo>
                  <a:lnTo>
                    <a:pt x="2216" y="322"/>
                  </a:lnTo>
                  <a:lnTo>
                    <a:pt x="2228" y="310"/>
                  </a:lnTo>
                  <a:lnTo>
                    <a:pt x="2228" y="310"/>
                  </a:lnTo>
                  <a:lnTo>
                    <a:pt x="2230" y="306"/>
                  </a:lnTo>
                  <a:lnTo>
                    <a:pt x="2230" y="304"/>
                  </a:lnTo>
                  <a:lnTo>
                    <a:pt x="2228" y="302"/>
                  </a:lnTo>
                  <a:lnTo>
                    <a:pt x="2226" y="300"/>
                  </a:lnTo>
                  <a:lnTo>
                    <a:pt x="2214" y="300"/>
                  </a:lnTo>
                  <a:lnTo>
                    <a:pt x="2200" y="300"/>
                  </a:lnTo>
                  <a:lnTo>
                    <a:pt x="2162" y="308"/>
                  </a:lnTo>
                  <a:lnTo>
                    <a:pt x="2142" y="312"/>
                  </a:lnTo>
                  <a:lnTo>
                    <a:pt x="2124" y="318"/>
                  </a:lnTo>
                  <a:lnTo>
                    <a:pt x="2124" y="318"/>
                  </a:lnTo>
                  <a:lnTo>
                    <a:pt x="2112" y="322"/>
                  </a:lnTo>
                  <a:lnTo>
                    <a:pt x="2108" y="320"/>
                  </a:lnTo>
                  <a:lnTo>
                    <a:pt x="2106" y="320"/>
                  </a:lnTo>
                  <a:lnTo>
                    <a:pt x="2106" y="316"/>
                  </a:lnTo>
                  <a:lnTo>
                    <a:pt x="2108" y="314"/>
                  </a:lnTo>
                  <a:lnTo>
                    <a:pt x="2114" y="306"/>
                  </a:lnTo>
                  <a:lnTo>
                    <a:pt x="2124" y="298"/>
                  </a:lnTo>
                  <a:lnTo>
                    <a:pt x="2138" y="292"/>
                  </a:lnTo>
                  <a:lnTo>
                    <a:pt x="2152" y="288"/>
                  </a:lnTo>
                  <a:lnTo>
                    <a:pt x="2160" y="288"/>
                  </a:lnTo>
                  <a:lnTo>
                    <a:pt x="2168" y="288"/>
                  </a:lnTo>
                  <a:lnTo>
                    <a:pt x="2168" y="288"/>
                  </a:lnTo>
                  <a:lnTo>
                    <a:pt x="2182" y="292"/>
                  </a:lnTo>
                  <a:lnTo>
                    <a:pt x="2198" y="292"/>
                  </a:lnTo>
                  <a:lnTo>
                    <a:pt x="2214" y="292"/>
                  </a:lnTo>
                  <a:lnTo>
                    <a:pt x="2228" y="290"/>
                  </a:lnTo>
                  <a:lnTo>
                    <a:pt x="2256" y="284"/>
                  </a:lnTo>
                  <a:lnTo>
                    <a:pt x="2278" y="276"/>
                  </a:lnTo>
                  <a:lnTo>
                    <a:pt x="2278" y="276"/>
                  </a:lnTo>
                  <a:lnTo>
                    <a:pt x="2284" y="270"/>
                  </a:lnTo>
                  <a:lnTo>
                    <a:pt x="2286" y="268"/>
                  </a:lnTo>
                  <a:lnTo>
                    <a:pt x="2284" y="268"/>
                  </a:lnTo>
                  <a:lnTo>
                    <a:pt x="2280" y="264"/>
                  </a:lnTo>
                  <a:lnTo>
                    <a:pt x="2270" y="262"/>
                  </a:lnTo>
                  <a:lnTo>
                    <a:pt x="2244" y="260"/>
                  </a:lnTo>
                  <a:lnTo>
                    <a:pt x="2232" y="260"/>
                  </a:lnTo>
                  <a:lnTo>
                    <a:pt x="2220" y="262"/>
                  </a:lnTo>
                  <a:lnTo>
                    <a:pt x="2220" y="262"/>
                  </a:lnTo>
                  <a:lnTo>
                    <a:pt x="2206" y="264"/>
                  </a:lnTo>
                  <a:lnTo>
                    <a:pt x="2188" y="264"/>
                  </a:lnTo>
                  <a:lnTo>
                    <a:pt x="2154" y="262"/>
                  </a:lnTo>
                  <a:lnTo>
                    <a:pt x="2134" y="258"/>
                  </a:lnTo>
                  <a:lnTo>
                    <a:pt x="2150" y="258"/>
                  </a:lnTo>
                  <a:lnTo>
                    <a:pt x="2150" y="258"/>
                  </a:lnTo>
                  <a:lnTo>
                    <a:pt x="2168" y="260"/>
                  </a:lnTo>
                  <a:lnTo>
                    <a:pt x="2182" y="258"/>
                  </a:lnTo>
                  <a:lnTo>
                    <a:pt x="2192" y="256"/>
                  </a:lnTo>
                  <a:lnTo>
                    <a:pt x="2200" y="252"/>
                  </a:lnTo>
                  <a:lnTo>
                    <a:pt x="2214" y="248"/>
                  </a:lnTo>
                  <a:lnTo>
                    <a:pt x="2222" y="246"/>
                  </a:lnTo>
                  <a:lnTo>
                    <a:pt x="2232" y="248"/>
                  </a:lnTo>
                  <a:lnTo>
                    <a:pt x="2232" y="248"/>
                  </a:lnTo>
                  <a:lnTo>
                    <a:pt x="2244" y="250"/>
                  </a:lnTo>
                  <a:lnTo>
                    <a:pt x="2254" y="250"/>
                  </a:lnTo>
                  <a:lnTo>
                    <a:pt x="2274" y="248"/>
                  </a:lnTo>
                  <a:lnTo>
                    <a:pt x="2298" y="244"/>
                  </a:lnTo>
                  <a:lnTo>
                    <a:pt x="2330" y="242"/>
                  </a:lnTo>
                  <a:lnTo>
                    <a:pt x="2330" y="242"/>
                  </a:lnTo>
                  <a:lnTo>
                    <a:pt x="2342" y="240"/>
                  </a:lnTo>
                  <a:lnTo>
                    <a:pt x="2344" y="238"/>
                  </a:lnTo>
                  <a:lnTo>
                    <a:pt x="2344" y="238"/>
                  </a:lnTo>
                  <a:lnTo>
                    <a:pt x="2342" y="232"/>
                  </a:lnTo>
                  <a:lnTo>
                    <a:pt x="2336" y="228"/>
                  </a:lnTo>
                  <a:lnTo>
                    <a:pt x="2330" y="224"/>
                  </a:lnTo>
                  <a:lnTo>
                    <a:pt x="2328" y="220"/>
                  </a:lnTo>
                  <a:lnTo>
                    <a:pt x="2330" y="220"/>
                  </a:lnTo>
                  <a:lnTo>
                    <a:pt x="2334" y="218"/>
                  </a:lnTo>
                  <a:lnTo>
                    <a:pt x="2348" y="218"/>
                  </a:lnTo>
                  <a:lnTo>
                    <a:pt x="2348" y="218"/>
                  </a:lnTo>
                  <a:lnTo>
                    <a:pt x="2360" y="216"/>
                  </a:lnTo>
                  <a:lnTo>
                    <a:pt x="2372" y="214"/>
                  </a:lnTo>
                  <a:lnTo>
                    <a:pt x="2382" y="212"/>
                  </a:lnTo>
                  <a:lnTo>
                    <a:pt x="2392" y="206"/>
                  </a:lnTo>
                  <a:lnTo>
                    <a:pt x="2412" y="196"/>
                  </a:lnTo>
                  <a:lnTo>
                    <a:pt x="2436" y="182"/>
                  </a:lnTo>
                  <a:lnTo>
                    <a:pt x="2436" y="182"/>
                  </a:lnTo>
                  <a:lnTo>
                    <a:pt x="2440" y="180"/>
                  </a:lnTo>
                  <a:lnTo>
                    <a:pt x="2442" y="176"/>
                  </a:lnTo>
                  <a:lnTo>
                    <a:pt x="2438" y="174"/>
                  </a:lnTo>
                  <a:lnTo>
                    <a:pt x="2434" y="170"/>
                  </a:lnTo>
                  <a:lnTo>
                    <a:pt x="2414" y="164"/>
                  </a:lnTo>
                  <a:lnTo>
                    <a:pt x="2388" y="158"/>
                  </a:lnTo>
                  <a:lnTo>
                    <a:pt x="2356" y="154"/>
                  </a:lnTo>
                  <a:lnTo>
                    <a:pt x="2322" y="150"/>
                  </a:lnTo>
                  <a:lnTo>
                    <a:pt x="2292" y="148"/>
                  </a:lnTo>
                  <a:lnTo>
                    <a:pt x="2264" y="150"/>
                  </a:lnTo>
                  <a:lnTo>
                    <a:pt x="2264" y="150"/>
                  </a:lnTo>
                  <a:lnTo>
                    <a:pt x="2244" y="152"/>
                  </a:lnTo>
                  <a:lnTo>
                    <a:pt x="2230" y="158"/>
                  </a:lnTo>
                  <a:lnTo>
                    <a:pt x="2220" y="164"/>
                  </a:lnTo>
                  <a:lnTo>
                    <a:pt x="2214" y="172"/>
                  </a:lnTo>
                  <a:lnTo>
                    <a:pt x="2210" y="180"/>
                  </a:lnTo>
                  <a:lnTo>
                    <a:pt x="2204" y="184"/>
                  </a:lnTo>
                  <a:lnTo>
                    <a:pt x="2198" y="186"/>
                  </a:lnTo>
                  <a:lnTo>
                    <a:pt x="2188" y="186"/>
                  </a:lnTo>
                  <a:lnTo>
                    <a:pt x="2188" y="186"/>
                  </a:lnTo>
                  <a:lnTo>
                    <a:pt x="2176" y="184"/>
                  </a:lnTo>
                  <a:lnTo>
                    <a:pt x="2162" y="182"/>
                  </a:lnTo>
                  <a:lnTo>
                    <a:pt x="2140" y="184"/>
                  </a:lnTo>
                  <a:lnTo>
                    <a:pt x="2126" y="184"/>
                  </a:lnTo>
                  <a:lnTo>
                    <a:pt x="2126" y="182"/>
                  </a:lnTo>
                  <a:lnTo>
                    <a:pt x="2126" y="182"/>
                  </a:lnTo>
                  <a:lnTo>
                    <a:pt x="2130" y="178"/>
                  </a:lnTo>
                  <a:lnTo>
                    <a:pt x="2130" y="178"/>
                  </a:lnTo>
                  <a:lnTo>
                    <a:pt x="2134" y="172"/>
                  </a:lnTo>
                  <a:lnTo>
                    <a:pt x="2134" y="170"/>
                  </a:lnTo>
                  <a:lnTo>
                    <a:pt x="2128" y="170"/>
                  </a:lnTo>
                  <a:lnTo>
                    <a:pt x="2120" y="172"/>
                  </a:lnTo>
                  <a:lnTo>
                    <a:pt x="2108" y="176"/>
                  </a:lnTo>
                  <a:lnTo>
                    <a:pt x="2092" y="184"/>
                  </a:lnTo>
                  <a:lnTo>
                    <a:pt x="2074" y="196"/>
                  </a:lnTo>
                  <a:lnTo>
                    <a:pt x="2050" y="210"/>
                  </a:lnTo>
                  <a:lnTo>
                    <a:pt x="2050" y="210"/>
                  </a:lnTo>
                  <a:lnTo>
                    <a:pt x="2028" y="224"/>
                  </a:lnTo>
                  <a:lnTo>
                    <a:pt x="2010" y="234"/>
                  </a:lnTo>
                  <a:lnTo>
                    <a:pt x="1996" y="242"/>
                  </a:lnTo>
                  <a:lnTo>
                    <a:pt x="1986" y="244"/>
                  </a:lnTo>
                  <a:lnTo>
                    <a:pt x="1984" y="244"/>
                  </a:lnTo>
                  <a:lnTo>
                    <a:pt x="1982" y="244"/>
                  </a:lnTo>
                  <a:lnTo>
                    <a:pt x="1984" y="238"/>
                  </a:lnTo>
                  <a:lnTo>
                    <a:pt x="1992" y="228"/>
                  </a:lnTo>
                  <a:lnTo>
                    <a:pt x="2008" y="216"/>
                  </a:lnTo>
                  <a:lnTo>
                    <a:pt x="2008" y="216"/>
                  </a:lnTo>
                  <a:lnTo>
                    <a:pt x="2026" y="200"/>
                  </a:lnTo>
                  <a:lnTo>
                    <a:pt x="2040" y="186"/>
                  </a:lnTo>
                  <a:lnTo>
                    <a:pt x="2050" y="172"/>
                  </a:lnTo>
                  <a:lnTo>
                    <a:pt x="2052" y="166"/>
                  </a:lnTo>
                  <a:lnTo>
                    <a:pt x="2052" y="160"/>
                  </a:lnTo>
                  <a:lnTo>
                    <a:pt x="2052" y="156"/>
                  </a:lnTo>
                  <a:lnTo>
                    <a:pt x="2050" y="150"/>
                  </a:lnTo>
                  <a:lnTo>
                    <a:pt x="2048" y="146"/>
                  </a:lnTo>
                  <a:lnTo>
                    <a:pt x="2042" y="144"/>
                  </a:lnTo>
                  <a:lnTo>
                    <a:pt x="2036" y="140"/>
                  </a:lnTo>
                  <a:lnTo>
                    <a:pt x="2028" y="138"/>
                  </a:lnTo>
                  <a:lnTo>
                    <a:pt x="2004" y="138"/>
                  </a:lnTo>
                  <a:lnTo>
                    <a:pt x="2004" y="138"/>
                  </a:lnTo>
                  <a:lnTo>
                    <a:pt x="1984" y="138"/>
                  </a:lnTo>
                  <a:lnTo>
                    <a:pt x="1972" y="142"/>
                  </a:lnTo>
                  <a:lnTo>
                    <a:pt x="1964" y="146"/>
                  </a:lnTo>
                  <a:lnTo>
                    <a:pt x="1962" y="152"/>
                  </a:lnTo>
                  <a:lnTo>
                    <a:pt x="1960" y="156"/>
                  </a:lnTo>
                  <a:lnTo>
                    <a:pt x="1958" y="162"/>
                  </a:lnTo>
                  <a:lnTo>
                    <a:pt x="1952" y="168"/>
                  </a:lnTo>
                  <a:lnTo>
                    <a:pt x="1940" y="172"/>
                  </a:lnTo>
                  <a:lnTo>
                    <a:pt x="1940" y="172"/>
                  </a:lnTo>
                  <a:lnTo>
                    <a:pt x="1910" y="178"/>
                  </a:lnTo>
                  <a:lnTo>
                    <a:pt x="1886" y="182"/>
                  </a:lnTo>
                  <a:lnTo>
                    <a:pt x="1878" y="182"/>
                  </a:lnTo>
                  <a:lnTo>
                    <a:pt x="1876" y="180"/>
                  </a:lnTo>
                  <a:lnTo>
                    <a:pt x="1880" y="176"/>
                  </a:lnTo>
                  <a:lnTo>
                    <a:pt x="1890" y="172"/>
                  </a:lnTo>
                  <a:lnTo>
                    <a:pt x="1890" y="172"/>
                  </a:lnTo>
                  <a:lnTo>
                    <a:pt x="1916" y="160"/>
                  </a:lnTo>
                  <a:lnTo>
                    <a:pt x="1922" y="154"/>
                  </a:lnTo>
                  <a:lnTo>
                    <a:pt x="1924" y="152"/>
                  </a:lnTo>
                  <a:lnTo>
                    <a:pt x="1924" y="150"/>
                  </a:lnTo>
                  <a:lnTo>
                    <a:pt x="1924" y="148"/>
                  </a:lnTo>
                  <a:lnTo>
                    <a:pt x="1920" y="148"/>
                  </a:lnTo>
                  <a:lnTo>
                    <a:pt x="1906" y="144"/>
                  </a:lnTo>
                  <a:lnTo>
                    <a:pt x="1884" y="142"/>
                  </a:lnTo>
                  <a:lnTo>
                    <a:pt x="1852" y="140"/>
                  </a:lnTo>
                  <a:lnTo>
                    <a:pt x="1852" y="140"/>
                  </a:lnTo>
                  <a:lnTo>
                    <a:pt x="1812" y="142"/>
                  </a:lnTo>
                  <a:lnTo>
                    <a:pt x="1770" y="146"/>
                  </a:lnTo>
                  <a:lnTo>
                    <a:pt x="1730" y="152"/>
                  </a:lnTo>
                  <a:lnTo>
                    <a:pt x="1694" y="160"/>
                  </a:lnTo>
                  <a:lnTo>
                    <a:pt x="1636" y="172"/>
                  </a:lnTo>
                  <a:lnTo>
                    <a:pt x="1616" y="174"/>
                  </a:lnTo>
                  <a:lnTo>
                    <a:pt x="1610" y="174"/>
                  </a:lnTo>
                  <a:lnTo>
                    <a:pt x="1608" y="174"/>
                  </a:lnTo>
                  <a:lnTo>
                    <a:pt x="1608" y="174"/>
                  </a:lnTo>
                  <a:lnTo>
                    <a:pt x="1604" y="170"/>
                  </a:lnTo>
                  <a:lnTo>
                    <a:pt x="1602" y="168"/>
                  </a:lnTo>
                  <a:lnTo>
                    <a:pt x="1604" y="164"/>
                  </a:lnTo>
                  <a:lnTo>
                    <a:pt x="1606" y="162"/>
                  </a:lnTo>
                  <a:lnTo>
                    <a:pt x="1618" y="156"/>
                  </a:lnTo>
                  <a:lnTo>
                    <a:pt x="1636" y="152"/>
                  </a:lnTo>
                  <a:lnTo>
                    <a:pt x="1686" y="142"/>
                  </a:lnTo>
                  <a:lnTo>
                    <a:pt x="1744" y="134"/>
                  </a:lnTo>
                  <a:lnTo>
                    <a:pt x="1744" y="134"/>
                  </a:lnTo>
                  <a:lnTo>
                    <a:pt x="1772" y="130"/>
                  </a:lnTo>
                  <a:lnTo>
                    <a:pt x="1802" y="130"/>
                  </a:lnTo>
                  <a:lnTo>
                    <a:pt x="1864" y="130"/>
                  </a:lnTo>
                  <a:lnTo>
                    <a:pt x="1926" y="130"/>
                  </a:lnTo>
                  <a:lnTo>
                    <a:pt x="1956" y="128"/>
                  </a:lnTo>
                  <a:lnTo>
                    <a:pt x="1984" y="124"/>
                  </a:lnTo>
                  <a:lnTo>
                    <a:pt x="1984" y="124"/>
                  </a:lnTo>
                  <a:lnTo>
                    <a:pt x="2020" y="114"/>
                  </a:lnTo>
                  <a:lnTo>
                    <a:pt x="2054" y="104"/>
                  </a:lnTo>
                  <a:lnTo>
                    <a:pt x="2066" y="98"/>
                  </a:lnTo>
                  <a:lnTo>
                    <a:pt x="2072" y="92"/>
                  </a:lnTo>
                  <a:lnTo>
                    <a:pt x="2072" y="90"/>
                  </a:lnTo>
                  <a:lnTo>
                    <a:pt x="2070" y="88"/>
                  </a:lnTo>
                  <a:lnTo>
                    <a:pt x="2062" y="84"/>
                  </a:lnTo>
                  <a:lnTo>
                    <a:pt x="2062" y="84"/>
                  </a:lnTo>
                  <a:lnTo>
                    <a:pt x="2034" y="78"/>
                  </a:lnTo>
                  <a:lnTo>
                    <a:pt x="2004" y="72"/>
                  </a:lnTo>
                  <a:lnTo>
                    <a:pt x="1988" y="70"/>
                  </a:lnTo>
                  <a:lnTo>
                    <a:pt x="1970" y="68"/>
                  </a:lnTo>
                  <a:lnTo>
                    <a:pt x="1952" y="70"/>
                  </a:lnTo>
                  <a:lnTo>
                    <a:pt x="1932" y="72"/>
                  </a:lnTo>
                  <a:lnTo>
                    <a:pt x="1932" y="72"/>
                  </a:lnTo>
                  <a:lnTo>
                    <a:pt x="1914" y="76"/>
                  </a:lnTo>
                  <a:lnTo>
                    <a:pt x="1916" y="74"/>
                  </a:lnTo>
                  <a:lnTo>
                    <a:pt x="1922" y="70"/>
                  </a:lnTo>
                  <a:lnTo>
                    <a:pt x="1930" y="64"/>
                  </a:lnTo>
                  <a:lnTo>
                    <a:pt x="1936" y="58"/>
                  </a:lnTo>
                  <a:lnTo>
                    <a:pt x="1938" y="56"/>
                  </a:lnTo>
                  <a:lnTo>
                    <a:pt x="1938" y="52"/>
                  </a:lnTo>
                  <a:lnTo>
                    <a:pt x="1936" y="50"/>
                  </a:lnTo>
                  <a:lnTo>
                    <a:pt x="1932" y="46"/>
                  </a:lnTo>
                  <a:lnTo>
                    <a:pt x="1932" y="46"/>
                  </a:lnTo>
                  <a:lnTo>
                    <a:pt x="1922" y="42"/>
                  </a:lnTo>
                  <a:lnTo>
                    <a:pt x="1912" y="42"/>
                  </a:lnTo>
                  <a:lnTo>
                    <a:pt x="1898" y="42"/>
                  </a:lnTo>
                  <a:lnTo>
                    <a:pt x="1884" y="46"/>
                  </a:lnTo>
                  <a:lnTo>
                    <a:pt x="1866" y="48"/>
                  </a:lnTo>
                  <a:lnTo>
                    <a:pt x="1846" y="50"/>
                  </a:lnTo>
                  <a:lnTo>
                    <a:pt x="1822" y="52"/>
                  </a:lnTo>
                  <a:lnTo>
                    <a:pt x="1794" y="50"/>
                  </a:lnTo>
                  <a:lnTo>
                    <a:pt x="1794" y="50"/>
                  </a:lnTo>
                  <a:lnTo>
                    <a:pt x="1766" y="48"/>
                  </a:lnTo>
                  <a:lnTo>
                    <a:pt x="1744" y="48"/>
                  </a:lnTo>
                  <a:lnTo>
                    <a:pt x="1724" y="52"/>
                  </a:lnTo>
                  <a:lnTo>
                    <a:pt x="1708" y="54"/>
                  </a:lnTo>
                  <a:lnTo>
                    <a:pt x="1678" y="60"/>
                  </a:lnTo>
                  <a:lnTo>
                    <a:pt x="1660" y="60"/>
                  </a:lnTo>
                  <a:lnTo>
                    <a:pt x="1638" y="60"/>
                  </a:lnTo>
                  <a:lnTo>
                    <a:pt x="1638" y="60"/>
                  </a:lnTo>
                  <a:lnTo>
                    <a:pt x="1622" y="58"/>
                  </a:lnTo>
                  <a:lnTo>
                    <a:pt x="1616" y="56"/>
                  </a:lnTo>
                  <a:lnTo>
                    <a:pt x="1618" y="54"/>
                  </a:lnTo>
                  <a:lnTo>
                    <a:pt x="1628" y="52"/>
                  </a:lnTo>
                  <a:lnTo>
                    <a:pt x="1692" y="46"/>
                  </a:lnTo>
                  <a:lnTo>
                    <a:pt x="1692" y="46"/>
                  </a:lnTo>
                  <a:lnTo>
                    <a:pt x="1734" y="44"/>
                  </a:lnTo>
                  <a:lnTo>
                    <a:pt x="1794" y="42"/>
                  </a:lnTo>
                  <a:lnTo>
                    <a:pt x="1852" y="38"/>
                  </a:lnTo>
                  <a:lnTo>
                    <a:pt x="1894" y="34"/>
                  </a:lnTo>
                  <a:lnTo>
                    <a:pt x="1894" y="34"/>
                  </a:lnTo>
                  <a:lnTo>
                    <a:pt x="1900" y="32"/>
                  </a:lnTo>
                  <a:lnTo>
                    <a:pt x="1902" y="32"/>
                  </a:lnTo>
                  <a:lnTo>
                    <a:pt x="1902" y="30"/>
                  </a:lnTo>
                  <a:lnTo>
                    <a:pt x="1898" y="28"/>
                  </a:lnTo>
                  <a:lnTo>
                    <a:pt x="1882" y="24"/>
                  </a:lnTo>
                  <a:lnTo>
                    <a:pt x="1858" y="20"/>
                  </a:lnTo>
                  <a:lnTo>
                    <a:pt x="1798" y="12"/>
                  </a:lnTo>
                  <a:lnTo>
                    <a:pt x="1732" y="6"/>
                  </a:lnTo>
                  <a:lnTo>
                    <a:pt x="1732" y="6"/>
                  </a:lnTo>
                  <a:lnTo>
                    <a:pt x="1686" y="2"/>
                  </a:lnTo>
                  <a:lnTo>
                    <a:pt x="1648" y="0"/>
                  </a:lnTo>
                  <a:lnTo>
                    <a:pt x="1618" y="2"/>
                  </a:lnTo>
                  <a:lnTo>
                    <a:pt x="1594" y="2"/>
                  </a:lnTo>
                  <a:lnTo>
                    <a:pt x="1552" y="6"/>
                  </a:lnTo>
                  <a:lnTo>
                    <a:pt x="1528" y="8"/>
                  </a:lnTo>
                  <a:lnTo>
                    <a:pt x="1504" y="6"/>
                  </a:lnTo>
                  <a:lnTo>
                    <a:pt x="1504" y="6"/>
                  </a:lnTo>
                  <a:lnTo>
                    <a:pt x="1480" y="6"/>
                  </a:lnTo>
                  <a:lnTo>
                    <a:pt x="1466" y="8"/>
                  </a:lnTo>
                  <a:lnTo>
                    <a:pt x="1460" y="10"/>
                  </a:lnTo>
                  <a:lnTo>
                    <a:pt x="1458" y="14"/>
                  </a:lnTo>
                  <a:lnTo>
                    <a:pt x="1458" y="16"/>
                  </a:lnTo>
                  <a:lnTo>
                    <a:pt x="1458" y="18"/>
                  </a:lnTo>
                  <a:lnTo>
                    <a:pt x="1452" y="18"/>
                  </a:lnTo>
                  <a:lnTo>
                    <a:pt x="1442" y="16"/>
                  </a:lnTo>
                  <a:lnTo>
                    <a:pt x="1442" y="16"/>
                  </a:lnTo>
                  <a:lnTo>
                    <a:pt x="1420" y="12"/>
                  </a:lnTo>
                  <a:lnTo>
                    <a:pt x="1410" y="14"/>
                  </a:lnTo>
                  <a:lnTo>
                    <a:pt x="1400" y="16"/>
                  </a:lnTo>
                  <a:lnTo>
                    <a:pt x="1384" y="18"/>
                  </a:lnTo>
                  <a:lnTo>
                    <a:pt x="1384" y="18"/>
                  </a:lnTo>
                  <a:lnTo>
                    <a:pt x="1374" y="18"/>
                  </a:lnTo>
                  <a:lnTo>
                    <a:pt x="1368" y="20"/>
                  </a:lnTo>
                  <a:lnTo>
                    <a:pt x="1366" y="24"/>
                  </a:lnTo>
                  <a:lnTo>
                    <a:pt x="1366" y="28"/>
                  </a:lnTo>
                  <a:lnTo>
                    <a:pt x="1370" y="32"/>
                  </a:lnTo>
                  <a:lnTo>
                    <a:pt x="1378" y="36"/>
                  </a:lnTo>
                  <a:lnTo>
                    <a:pt x="1388" y="40"/>
                  </a:lnTo>
                  <a:lnTo>
                    <a:pt x="1402" y="44"/>
                  </a:lnTo>
                  <a:lnTo>
                    <a:pt x="1402" y="44"/>
                  </a:lnTo>
                  <a:lnTo>
                    <a:pt x="1412" y="46"/>
                  </a:lnTo>
                  <a:lnTo>
                    <a:pt x="1416" y="46"/>
                  </a:lnTo>
                  <a:lnTo>
                    <a:pt x="1412" y="48"/>
                  </a:lnTo>
                  <a:lnTo>
                    <a:pt x="1406" y="50"/>
                  </a:lnTo>
                  <a:lnTo>
                    <a:pt x="1386" y="52"/>
                  </a:lnTo>
                  <a:lnTo>
                    <a:pt x="1378" y="54"/>
                  </a:lnTo>
                  <a:lnTo>
                    <a:pt x="1372" y="56"/>
                  </a:lnTo>
                  <a:lnTo>
                    <a:pt x="1372" y="56"/>
                  </a:lnTo>
                  <a:lnTo>
                    <a:pt x="1356" y="62"/>
                  </a:lnTo>
                  <a:lnTo>
                    <a:pt x="1332" y="64"/>
                  </a:lnTo>
                  <a:lnTo>
                    <a:pt x="1318" y="66"/>
                  </a:lnTo>
                  <a:lnTo>
                    <a:pt x="1304" y="64"/>
                  </a:lnTo>
                  <a:lnTo>
                    <a:pt x="1290" y="62"/>
                  </a:lnTo>
                  <a:lnTo>
                    <a:pt x="1278" y="56"/>
                  </a:lnTo>
                  <a:lnTo>
                    <a:pt x="1278" y="56"/>
                  </a:lnTo>
                  <a:lnTo>
                    <a:pt x="1254" y="46"/>
                  </a:lnTo>
                  <a:lnTo>
                    <a:pt x="1242" y="42"/>
                  </a:lnTo>
                  <a:lnTo>
                    <a:pt x="1228" y="38"/>
                  </a:lnTo>
                  <a:lnTo>
                    <a:pt x="1212" y="36"/>
                  </a:lnTo>
                  <a:lnTo>
                    <a:pt x="1194" y="34"/>
                  </a:lnTo>
                  <a:lnTo>
                    <a:pt x="1176" y="36"/>
                  </a:lnTo>
                  <a:lnTo>
                    <a:pt x="1154" y="38"/>
                  </a:lnTo>
                  <a:lnTo>
                    <a:pt x="1154" y="38"/>
                  </a:lnTo>
                  <a:lnTo>
                    <a:pt x="1114" y="44"/>
                  </a:lnTo>
                  <a:lnTo>
                    <a:pt x="1078" y="48"/>
                  </a:lnTo>
                  <a:lnTo>
                    <a:pt x="1064" y="50"/>
                  </a:lnTo>
                  <a:lnTo>
                    <a:pt x="1054" y="54"/>
                  </a:lnTo>
                  <a:lnTo>
                    <a:pt x="1048" y="56"/>
                  </a:lnTo>
                  <a:lnTo>
                    <a:pt x="1048" y="58"/>
                  </a:lnTo>
                  <a:lnTo>
                    <a:pt x="1048" y="60"/>
                  </a:lnTo>
                  <a:lnTo>
                    <a:pt x="1048" y="60"/>
                  </a:lnTo>
                  <a:lnTo>
                    <a:pt x="1054" y="64"/>
                  </a:lnTo>
                  <a:lnTo>
                    <a:pt x="1062" y="66"/>
                  </a:lnTo>
                  <a:lnTo>
                    <a:pt x="1092" y="68"/>
                  </a:lnTo>
                  <a:lnTo>
                    <a:pt x="1128" y="66"/>
                  </a:lnTo>
                  <a:lnTo>
                    <a:pt x="1170" y="66"/>
                  </a:lnTo>
                  <a:lnTo>
                    <a:pt x="1170" y="66"/>
                  </a:lnTo>
                  <a:lnTo>
                    <a:pt x="1208" y="68"/>
                  </a:lnTo>
                  <a:lnTo>
                    <a:pt x="1246" y="72"/>
                  </a:lnTo>
                  <a:lnTo>
                    <a:pt x="1280" y="76"/>
                  </a:lnTo>
                  <a:lnTo>
                    <a:pt x="1314" y="82"/>
                  </a:lnTo>
                  <a:lnTo>
                    <a:pt x="1314" y="82"/>
                  </a:lnTo>
                  <a:lnTo>
                    <a:pt x="1326" y="86"/>
                  </a:lnTo>
                  <a:lnTo>
                    <a:pt x="1332" y="88"/>
                  </a:lnTo>
                  <a:lnTo>
                    <a:pt x="1332" y="90"/>
                  </a:lnTo>
                  <a:lnTo>
                    <a:pt x="1332" y="90"/>
                  </a:lnTo>
                  <a:lnTo>
                    <a:pt x="1326" y="92"/>
                  </a:lnTo>
                  <a:lnTo>
                    <a:pt x="1308" y="92"/>
                  </a:lnTo>
                  <a:lnTo>
                    <a:pt x="1294" y="90"/>
                  </a:lnTo>
                  <a:lnTo>
                    <a:pt x="1282" y="88"/>
                  </a:lnTo>
                  <a:lnTo>
                    <a:pt x="1282" y="88"/>
                  </a:lnTo>
                  <a:lnTo>
                    <a:pt x="1268" y="84"/>
                  </a:lnTo>
                  <a:lnTo>
                    <a:pt x="1252" y="82"/>
                  </a:lnTo>
                  <a:lnTo>
                    <a:pt x="1214" y="78"/>
                  </a:lnTo>
                  <a:lnTo>
                    <a:pt x="1110" y="74"/>
                  </a:lnTo>
                  <a:lnTo>
                    <a:pt x="1110" y="74"/>
                  </a:lnTo>
                  <a:lnTo>
                    <a:pt x="1092" y="76"/>
                  </a:lnTo>
                  <a:lnTo>
                    <a:pt x="1090" y="76"/>
                  </a:lnTo>
                  <a:lnTo>
                    <a:pt x="1092" y="78"/>
                  </a:lnTo>
                  <a:lnTo>
                    <a:pt x="1106" y="84"/>
                  </a:lnTo>
                  <a:lnTo>
                    <a:pt x="1126" y="92"/>
                  </a:lnTo>
                  <a:lnTo>
                    <a:pt x="1148" y="100"/>
                  </a:lnTo>
                  <a:lnTo>
                    <a:pt x="1164" y="108"/>
                  </a:lnTo>
                  <a:lnTo>
                    <a:pt x="1168" y="110"/>
                  </a:lnTo>
                  <a:lnTo>
                    <a:pt x="1168" y="114"/>
                  </a:lnTo>
                  <a:lnTo>
                    <a:pt x="1164" y="116"/>
                  </a:lnTo>
                  <a:lnTo>
                    <a:pt x="1154" y="116"/>
                  </a:lnTo>
                  <a:lnTo>
                    <a:pt x="1154" y="116"/>
                  </a:lnTo>
                  <a:lnTo>
                    <a:pt x="1146" y="118"/>
                  </a:lnTo>
                  <a:lnTo>
                    <a:pt x="1142" y="120"/>
                  </a:lnTo>
                  <a:lnTo>
                    <a:pt x="1138" y="122"/>
                  </a:lnTo>
                  <a:lnTo>
                    <a:pt x="1138" y="126"/>
                  </a:lnTo>
                  <a:lnTo>
                    <a:pt x="1136" y="132"/>
                  </a:lnTo>
                  <a:lnTo>
                    <a:pt x="1138" y="140"/>
                  </a:lnTo>
                  <a:lnTo>
                    <a:pt x="1142" y="148"/>
                  </a:lnTo>
                  <a:lnTo>
                    <a:pt x="1142" y="156"/>
                  </a:lnTo>
                  <a:lnTo>
                    <a:pt x="1142" y="158"/>
                  </a:lnTo>
                  <a:lnTo>
                    <a:pt x="1140" y="160"/>
                  </a:lnTo>
                  <a:lnTo>
                    <a:pt x="1136" y="162"/>
                  </a:lnTo>
                  <a:lnTo>
                    <a:pt x="1132" y="164"/>
                  </a:lnTo>
                  <a:lnTo>
                    <a:pt x="1132" y="164"/>
                  </a:lnTo>
                  <a:lnTo>
                    <a:pt x="1122" y="164"/>
                  </a:lnTo>
                  <a:lnTo>
                    <a:pt x="1114" y="162"/>
                  </a:lnTo>
                  <a:lnTo>
                    <a:pt x="1108" y="158"/>
                  </a:lnTo>
                  <a:lnTo>
                    <a:pt x="1102" y="152"/>
                  </a:lnTo>
                  <a:lnTo>
                    <a:pt x="1094" y="146"/>
                  </a:lnTo>
                  <a:lnTo>
                    <a:pt x="1084" y="142"/>
                  </a:lnTo>
                  <a:lnTo>
                    <a:pt x="1070" y="136"/>
                  </a:lnTo>
                  <a:lnTo>
                    <a:pt x="1052" y="132"/>
                  </a:lnTo>
                  <a:lnTo>
                    <a:pt x="1052" y="132"/>
                  </a:lnTo>
                  <a:lnTo>
                    <a:pt x="1034" y="128"/>
                  </a:lnTo>
                  <a:lnTo>
                    <a:pt x="1016" y="124"/>
                  </a:lnTo>
                  <a:lnTo>
                    <a:pt x="986" y="114"/>
                  </a:lnTo>
                  <a:lnTo>
                    <a:pt x="954" y="104"/>
                  </a:lnTo>
                  <a:lnTo>
                    <a:pt x="936" y="100"/>
                  </a:lnTo>
                  <a:lnTo>
                    <a:pt x="916" y="98"/>
                  </a:lnTo>
                  <a:lnTo>
                    <a:pt x="916" y="98"/>
                  </a:lnTo>
                  <a:lnTo>
                    <a:pt x="896" y="98"/>
                  </a:lnTo>
                  <a:lnTo>
                    <a:pt x="884" y="100"/>
                  </a:lnTo>
                  <a:lnTo>
                    <a:pt x="876" y="102"/>
                  </a:lnTo>
                  <a:lnTo>
                    <a:pt x="874" y="104"/>
                  </a:lnTo>
                  <a:lnTo>
                    <a:pt x="874" y="106"/>
                  </a:lnTo>
                  <a:lnTo>
                    <a:pt x="876" y="112"/>
                  </a:lnTo>
                  <a:lnTo>
                    <a:pt x="884" y="118"/>
                  </a:lnTo>
                  <a:lnTo>
                    <a:pt x="914" y="138"/>
                  </a:lnTo>
                  <a:lnTo>
                    <a:pt x="914" y="138"/>
                  </a:lnTo>
                  <a:lnTo>
                    <a:pt x="926" y="146"/>
                  </a:lnTo>
                  <a:lnTo>
                    <a:pt x="928" y="148"/>
                  </a:lnTo>
                  <a:lnTo>
                    <a:pt x="928" y="150"/>
                  </a:lnTo>
                  <a:lnTo>
                    <a:pt x="922" y="150"/>
                  </a:lnTo>
                  <a:lnTo>
                    <a:pt x="912" y="148"/>
                  </a:lnTo>
                  <a:lnTo>
                    <a:pt x="900" y="148"/>
                  </a:lnTo>
                  <a:lnTo>
                    <a:pt x="888" y="148"/>
                  </a:lnTo>
                  <a:lnTo>
                    <a:pt x="884" y="148"/>
                  </a:lnTo>
                  <a:lnTo>
                    <a:pt x="882" y="150"/>
                  </a:lnTo>
                  <a:lnTo>
                    <a:pt x="882" y="154"/>
                  </a:lnTo>
                  <a:lnTo>
                    <a:pt x="884" y="158"/>
                  </a:lnTo>
                  <a:lnTo>
                    <a:pt x="884" y="158"/>
                  </a:lnTo>
                  <a:lnTo>
                    <a:pt x="886" y="160"/>
                  </a:lnTo>
                  <a:lnTo>
                    <a:pt x="886" y="162"/>
                  </a:lnTo>
                  <a:lnTo>
                    <a:pt x="878" y="160"/>
                  </a:lnTo>
                  <a:lnTo>
                    <a:pt x="866" y="156"/>
                  </a:lnTo>
                  <a:lnTo>
                    <a:pt x="850" y="150"/>
                  </a:lnTo>
                  <a:lnTo>
                    <a:pt x="834" y="148"/>
                  </a:lnTo>
                  <a:lnTo>
                    <a:pt x="824" y="148"/>
                  </a:lnTo>
                  <a:lnTo>
                    <a:pt x="814" y="148"/>
                  </a:lnTo>
                  <a:lnTo>
                    <a:pt x="806" y="152"/>
                  </a:lnTo>
                  <a:lnTo>
                    <a:pt x="796" y="156"/>
                  </a:lnTo>
                  <a:lnTo>
                    <a:pt x="788" y="164"/>
                  </a:lnTo>
                  <a:lnTo>
                    <a:pt x="782" y="172"/>
                  </a:lnTo>
                  <a:lnTo>
                    <a:pt x="782" y="172"/>
                  </a:lnTo>
                  <a:lnTo>
                    <a:pt x="770" y="190"/>
                  </a:lnTo>
                  <a:lnTo>
                    <a:pt x="772" y="180"/>
                  </a:lnTo>
                  <a:lnTo>
                    <a:pt x="776" y="168"/>
                  </a:lnTo>
                  <a:lnTo>
                    <a:pt x="776" y="154"/>
                  </a:lnTo>
                  <a:lnTo>
                    <a:pt x="774" y="138"/>
                  </a:lnTo>
                  <a:lnTo>
                    <a:pt x="772" y="132"/>
                  </a:lnTo>
                  <a:lnTo>
                    <a:pt x="766" y="124"/>
                  </a:lnTo>
                  <a:lnTo>
                    <a:pt x="766" y="124"/>
                  </a:lnTo>
                  <a:lnTo>
                    <a:pt x="756" y="114"/>
                  </a:lnTo>
                  <a:lnTo>
                    <a:pt x="746" y="108"/>
                  </a:lnTo>
                  <a:lnTo>
                    <a:pt x="732" y="108"/>
                  </a:lnTo>
                  <a:lnTo>
                    <a:pt x="716" y="110"/>
                  </a:lnTo>
                  <a:lnTo>
                    <a:pt x="672" y="120"/>
                  </a:lnTo>
                  <a:lnTo>
                    <a:pt x="640" y="126"/>
                  </a:lnTo>
                  <a:lnTo>
                    <a:pt x="598" y="130"/>
                  </a:lnTo>
                  <a:lnTo>
                    <a:pt x="598" y="130"/>
                  </a:lnTo>
                  <a:lnTo>
                    <a:pt x="558" y="136"/>
                  </a:lnTo>
                  <a:lnTo>
                    <a:pt x="526" y="140"/>
                  </a:lnTo>
                  <a:lnTo>
                    <a:pt x="502" y="146"/>
                  </a:lnTo>
                  <a:lnTo>
                    <a:pt x="484" y="152"/>
                  </a:lnTo>
                  <a:lnTo>
                    <a:pt x="472" y="156"/>
                  </a:lnTo>
                  <a:lnTo>
                    <a:pt x="466" y="164"/>
                  </a:lnTo>
                  <a:lnTo>
                    <a:pt x="466" y="166"/>
                  </a:lnTo>
                  <a:lnTo>
                    <a:pt x="466" y="170"/>
                  </a:lnTo>
                  <a:lnTo>
                    <a:pt x="470" y="176"/>
                  </a:lnTo>
                  <a:lnTo>
                    <a:pt x="470" y="17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34" name="Freeform 6119"/>
            <p:cNvSpPr>
              <a:spLocks/>
            </p:cNvSpPr>
            <p:nvPr/>
          </p:nvSpPr>
          <p:spPr bwMode="auto">
            <a:xfrm>
              <a:off x="6445777" y="2813234"/>
              <a:ext cx="13752" cy="21609"/>
            </a:xfrm>
            <a:custGeom>
              <a:avLst/>
              <a:gdLst/>
              <a:ahLst/>
              <a:cxnLst>
                <a:cxn ang="0">
                  <a:pos x="22" y="36"/>
                </a:cxn>
                <a:cxn ang="0">
                  <a:pos x="22" y="36"/>
                </a:cxn>
                <a:cxn ang="0">
                  <a:pos x="26" y="32"/>
                </a:cxn>
                <a:cxn ang="0">
                  <a:pos x="28" y="28"/>
                </a:cxn>
                <a:cxn ang="0">
                  <a:pos x="26" y="22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16" y="10"/>
                </a:cxn>
                <a:cxn ang="0">
                  <a:pos x="14" y="4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6" y="4"/>
                </a:cxn>
                <a:cxn ang="0">
                  <a:pos x="6" y="12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0" y="28"/>
                </a:cxn>
                <a:cxn ang="0">
                  <a:pos x="2" y="32"/>
                </a:cxn>
                <a:cxn ang="0">
                  <a:pos x="6" y="36"/>
                </a:cxn>
                <a:cxn ang="0">
                  <a:pos x="12" y="42"/>
                </a:cxn>
                <a:cxn ang="0">
                  <a:pos x="12" y="42"/>
                </a:cxn>
                <a:cxn ang="0">
                  <a:pos x="16" y="44"/>
                </a:cxn>
                <a:cxn ang="0">
                  <a:pos x="18" y="42"/>
                </a:cxn>
                <a:cxn ang="0">
                  <a:pos x="22" y="36"/>
                </a:cxn>
                <a:cxn ang="0">
                  <a:pos x="22" y="36"/>
                </a:cxn>
              </a:cxnLst>
              <a:rect l="0" t="0" r="r" b="b"/>
              <a:pathLst>
                <a:path w="28" h="44">
                  <a:moveTo>
                    <a:pt x="22" y="36"/>
                  </a:moveTo>
                  <a:lnTo>
                    <a:pt x="22" y="36"/>
                  </a:lnTo>
                  <a:lnTo>
                    <a:pt x="26" y="32"/>
                  </a:lnTo>
                  <a:lnTo>
                    <a:pt x="28" y="28"/>
                  </a:lnTo>
                  <a:lnTo>
                    <a:pt x="26" y="22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6" y="10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6" y="1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6" y="36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6" y="44"/>
                  </a:lnTo>
                  <a:lnTo>
                    <a:pt x="18" y="42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35" name="Freeform 6120"/>
            <p:cNvSpPr>
              <a:spLocks/>
            </p:cNvSpPr>
            <p:nvPr/>
          </p:nvSpPr>
          <p:spPr bwMode="auto">
            <a:xfrm>
              <a:off x="6641245" y="3129510"/>
              <a:ext cx="3929" cy="7858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8" y="16"/>
                </a:cxn>
                <a:cxn ang="0">
                  <a:pos x="8" y="12"/>
                </a:cxn>
                <a:cxn ang="0">
                  <a:pos x="8" y="6"/>
                </a:cxn>
                <a:cxn ang="0">
                  <a:pos x="8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8" h="16">
                  <a:moveTo>
                    <a:pt x="2" y="6"/>
                  </a:moveTo>
                  <a:lnTo>
                    <a:pt x="2" y="6"/>
                  </a:lnTo>
                  <a:lnTo>
                    <a:pt x="4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8" y="12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36" name="Freeform 6121"/>
            <p:cNvSpPr>
              <a:spLocks/>
            </p:cNvSpPr>
            <p:nvPr/>
          </p:nvSpPr>
          <p:spPr bwMode="auto">
            <a:xfrm>
              <a:off x="6523375" y="2872167"/>
              <a:ext cx="10805" cy="15716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8"/>
                </a:cxn>
                <a:cxn ang="0">
                  <a:pos x="8" y="10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4" y="10"/>
                </a:cxn>
                <a:cxn ang="0">
                  <a:pos x="16" y="12"/>
                </a:cxn>
                <a:cxn ang="0">
                  <a:pos x="16" y="16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8" y="28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12" y="28"/>
                </a:cxn>
                <a:cxn ang="0">
                  <a:pos x="12" y="28"/>
                </a:cxn>
                <a:cxn ang="0">
                  <a:pos x="18" y="22"/>
                </a:cxn>
                <a:cxn ang="0">
                  <a:pos x="20" y="18"/>
                </a:cxn>
                <a:cxn ang="0">
                  <a:pos x="22" y="12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20" y="2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2" h="32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6" y="8"/>
                  </a:lnTo>
                  <a:lnTo>
                    <a:pt x="8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6" y="16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8" y="28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8" y="22"/>
                  </a:lnTo>
                  <a:lnTo>
                    <a:pt x="20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37" name="Freeform 6122"/>
            <p:cNvSpPr>
              <a:spLocks/>
            </p:cNvSpPr>
            <p:nvPr/>
          </p:nvSpPr>
          <p:spPr bwMode="auto">
            <a:xfrm>
              <a:off x="6537126" y="2909492"/>
              <a:ext cx="13752" cy="9822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2" y="6"/>
                </a:cxn>
                <a:cxn ang="0">
                  <a:pos x="20" y="8"/>
                </a:cxn>
                <a:cxn ang="0">
                  <a:pos x="16" y="6"/>
                </a:cxn>
                <a:cxn ang="0">
                  <a:pos x="10" y="6"/>
                </a:cxn>
                <a:cxn ang="0">
                  <a:pos x="6" y="8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20" y="16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8" y="6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28" h="20">
                  <a:moveTo>
                    <a:pt x="24" y="4"/>
                  </a:moveTo>
                  <a:lnTo>
                    <a:pt x="24" y="4"/>
                  </a:lnTo>
                  <a:lnTo>
                    <a:pt x="22" y="6"/>
                  </a:lnTo>
                  <a:lnTo>
                    <a:pt x="20" y="8"/>
                  </a:lnTo>
                  <a:lnTo>
                    <a:pt x="16" y="6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20" y="16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8" y="6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38" name="Freeform 6123"/>
            <p:cNvSpPr>
              <a:spLocks/>
            </p:cNvSpPr>
            <p:nvPr/>
          </p:nvSpPr>
          <p:spPr bwMode="auto">
            <a:xfrm>
              <a:off x="6544984" y="2967443"/>
              <a:ext cx="9823" cy="589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8" y="10"/>
                </a:cxn>
                <a:cxn ang="0">
                  <a:pos x="16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0" h="12">
                  <a:moveTo>
                    <a:pt x="20" y="10"/>
                  </a:moveTo>
                  <a:lnTo>
                    <a:pt x="20" y="10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8" y="10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39" name="Freeform 6124"/>
            <p:cNvSpPr>
              <a:spLocks/>
            </p:cNvSpPr>
            <p:nvPr/>
          </p:nvSpPr>
          <p:spPr bwMode="auto">
            <a:xfrm>
              <a:off x="6453635" y="2769034"/>
              <a:ext cx="17681" cy="26520"/>
            </a:xfrm>
            <a:custGeom>
              <a:avLst/>
              <a:gdLst/>
              <a:ahLst/>
              <a:cxnLst>
                <a:cxn ang="0">
                  <a:pos x="34" y="36"/>
                </a:cxn>
                <a:cxn ang="0">
                  <a:pos x="34" y="36"/>
                </a:cxn>
                <a:cxn ang="0">
                  <a:pos x="36" y="32"/>
                </a:cxn>
                <a:cxn ang="0">
                  <a:pos x="36" y="26"/>
                </a:cxn>
                <a:cxn ang="0">
                  <a:pos x="34" y="22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26" y="14"/>
                </a:cxn>
                <a:cxn ang="0">
                  <a:pos x="22" y="8"/>
                </a:cxn>
                <a:cxn ang="0">
                  <a:pos x="16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18" y="10"/>
                </a:cxn>
                <a:cxn ang="0">
                  <a:pos x="20" y="14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30" y="22"/>
                </a:cxn>
                <a:cxn ang="0">
                  <a:pos x="30" y="24"/>
                </a:cxn>
                <a:cxn ang="0">
                  <a:pos x="28" y="30"/>
                </a:cxn>
                <a:cxn ang="0">
                  <a:pos x="26" y="36"/>
                </a:cxn>
                <a:cxn ang="0">
                  <a:pos x="26" y="36"/>
                </a:cxn>
                <a:cxn ang="0">
                  <a:pos x="26" y="40"/>
                </a:cxn>
                <a:cxn ang="0">
                  <a:pos x="24" y="44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20" y="48"/>
                </a:cxn>
                <a:cxn ang="0">
                  <a:pos x="26" y="54"/>
                </a:cxn>
                <a:cxn ang="0">
                  <a:pos x="26" y="54"/>
                </a:cxn>
                <a:cxn ang="0">
                  <a:pos x="28" y="54"/>
                </a:cxn>
                <a:cxn ang="0">
                  <a:pos x="28" y="54"/>
                </a:cxn>
                <a:cxn ang="0">
                  <a:pos x="30" y="48"/>
                </a:cxn>
                <a:cxn ang="0">
                  <a:pos x="30" y="40"/>
                </a:cxn>
                <a:cxn ang="0">
                  <a:pos x="34" y="36"/>
                </a:cxn>
                <a:cxn ang="0">
                  <a:pos x="34" y="36"/>
                </a:cxn>
              </a:cxnLst>
              <a:rect l="0" t="0" r="r" b="b"/>
              <a:pathLst>
                <a:path w="36" h="54">
                  <a:moveTo>
                    <a:pt x="34" y="36"/>
                  </a:moveTo>
                  <a:lnTo>
                    <a:pt x="34" y="36"/>
                  </a:lnTo>
                  <a:lnTo>
                    <a:pt x="36" y="32"/>
                  </a:lnTo>
                  <a:lnTo>
                    <a:pt x="36" y="26"/>
                  </a:lnTo>
                  <a:lnTo>
                    <a:pt x="34" y="22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6" y="14"/>
                  </a:lnTo>
                  <a:lnTo>
                    <a:pt x="22" y="8"/>
                  </a:lnTo>
                  <a:lnTo>
                    <a:pt x="16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18" y="10"/>
                  </a:lnTo>
                  <a:lnTo>
                    <a:pt x="20" y="14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30" y="22"/>
                  </a:lnTo>
                  <a:lnTo>
                    <a:pt x="30" y="24"/>
                  </a:lnTo>
                  <a:lnTo>
                    <a:pt x="28" y="30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40"/>
                  </a:lnTo>
                  <a:lnTo>
                    <a:pt x="24" y="44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8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30" y="48"/>
                  </a:lnTo>
                  <a:lnTo>
                    <a:pt x="30" y="40"/>
                  </a:lnTo>
                  <a:lnTo>
                    <a:pt x="34" y="36"/>
                  </a:lnTo>
                  <a:lnTo>
                    <a:pt x="34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40" name="Freeform 6125"/>
            <p:cNvSpPr>
              <a:spLocks/>
            </p:cNvSpPr>
            <p:nvPr/>
          </p:nvSpPr>
          <p:spPr bwMode="auto">
            <a:xfrm>
              <a:off x="6438901" y="2879043"/>
              <a:ext cx="5894" cy="1964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2" h="4">
                  <a:moveTo>
                    <a:pt x="4" y="4"/>
                  </a:moveTo>
                  <a:lnTo>
                    <a:pt x="4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41" name="Freeform 6126"/>
            <p:cNvSpPr>
              <a:spLocks/>
            </p:cNvSpPr>
            <p:nvPr/>
          </p:nvSpPr>
          <p:spPr bwMode="auto">
            <a:xfrm>
              <a:off x="6454617" y="2835825"/>
              <a:ext cx="8840" cy="12769"/>
            </a:xfrm>
            <a:custGeom>
              <a:avLst/>
              <a:gdLst/>
              <a:ahLst/>
              <a:cxnLst>
                <a:cxn ang="0">
                  <a:pos x="12" y="26"/>
                </a:cxn>
                <a:cxn ang="0">
                  <a:pos x="12" y="26"/>
                </a:cxn>
                <a:cxn ang="0">
                  <a:pos x="16" y="24"/>
                </a:cxn>
                <a:cxn ang="0">
                  <a:pos x="18" y="22"/>
                </a:cxn>
                <a:cxn ang="0">
                  <a:pos x="18" y="1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24"/>
                </a:cxn>
                <a:cxn ang="0">
                  <a:pos x="8" y="26"/>
                </a:cxn>
                <a:cxn ang="0">
                  <a:pos x="12" y="26"/>
                </a:cxn>
                <a:cxn ang="0">
                  <a:pos x="12" y="26"/>
                </a:cxn>
              </a:cxnLst>
              <a:rect l="0" t="0" r="r" b="b"/>
              <a:pathLst>
                <a:path w="18" h="26">
                  <a:moveTo>
                    <a:pt x="12" y="26"/>
                  </a:moveTo>
                  <a:lnTo>
                    <a:pt x="12" y="26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1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42" name="Freeform 6127"/>
            <p:cNvSpPr>
              <a:spLocks/>
            </p:cNvSpPr>
            <p:nvPr/>
          </p:nvSpPr>
          <p:spPr bwMode="auto">
            <a:xfrm>
              <a:off x="6446759" y="2881989"/>
              <a:ext cx="6876" cy="49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0" y="4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43" name="Freeform 6128"/>
            <p:cNvSpPr>
              <a:spLocks/>
            </p:cNvSpPr>
            <p:nvPr/>
          </p:nvSpPr>
          <p:spPr bwMode="auto">
            <a:xfrm>
              <a:off x="6490961" y="2850558"/>
              <a:ext cx="5894" cy="589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44" name="Freeform 6129"/>
            <p:cNvSpPr>
              <a:spLocks/>
            </p:cNvSpPr>
            <p:nvPr/>
          </p:nvSpPr>
          <p:spPr bwMode="auto">
            <a:xfrm>
              <a:off x="6530251" y="2396771"/>
              <a:ext cx="42237" cy="16698"/>
            </a:xfrm>
            <a:custGeom>
              <a:avLst/>
              <a:gdLst/>
              <a:ahLst/>
              <a:cxnLst>
                <a:cxn ang="0">
                  <a:pos x="70" y="4"/>
                </a:cxn>
                <a:cxn ang="0">
                  <a:pos x="70" y="4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72" y="0"/>
                </a:cxn>
                <a:cxn ang="0">
                  <a:pos x="68" y="0"/>
                </a:cxn>
                <a:cxn ang="0">
                  <a:pos x="62" y="6"/>
                </a:cxn>
                <a:cxn ang="0">
                  <a:pos x="62" y="6"/>
                </a:cxn>
                <a:cxn ang="0">
                  <a:pos x="54" y="10"/>
                </a:cxn>
                <a:cxn ang="0">
                  <a:pos x="46" y="10"/>
                </a:cxn>
                <a:cxn ang="0">
                  <a:pos x="40" y="10"/>
                </a:cxn>
                <a:cxn ang="0">
                  <a:pos x="34" y="12"/>
                </a:cxn>
                <a:cxn ang="0">
                  <a:pos x="34" y="12"/>
                </a:cxn>
                <a:cxn ang="0">
                  <a:pos x="32" y="14"/>
                </a:cxn>
                <a:cxn ang="0">
                  <a:pos x="30" y="12"/>
                </a:cxn>
                <a:cxn ang="0">
                  <a:pos x="26" y="12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16" y="14"/>
                </a:cxn>
                <a:cxn ang="0">
                  <a:pos x="14" y="16"/>
                </a:cxn>
                <a:cxn ang="0">
                  <a:pos x="12" y="18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2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6" y="30"/>
                </a:cxn>
                <a:cxn ang="0">
                  <a:pos x="6" y="30"/>
                </a:cxn>
                <a:cxn ang="0">
                  <a:pos x="8" y="30"/>
                </a:cxn>
                <a:cxn ang="0">
                  <a:pos x="6" y="34"/>
                </a:cxn>
                <a:cxn ang="0">
                  <a:pos x="6" y="34"/>
                </a:cxn>
                <a:cxn ang="0">
                  <a:pos x="6" y="34"/>
                </a:cxn>
                <a:cxn ang="0">
                  <a:pos x="6" y="34"/>
                </a:cxn>
                <a:cxn ang="0">
                  <a:pos x="12" y="34"/>
                </a:cxn>
                <a:cxn ang="0">
                  <a:pos x="16" y="32"/>
                </a:cxn>
                <a:cxn ang="0">
                  <a:pos x="18" y="32"/>
                </a:cxn>
                <a:cxn ang="0">
                  <a:pos x="18" y="32"/>
                </a:cxn>
                <a:cxn ang="0">
                  <a:pos x="18" y="30"/>
                </a:cxn>
                <a:cxn ang="0">
                  <a:pos x="22" y="28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4" y="26"/>
                </a:cxn>
                <a:cxn ang="0">
                  <a:pos x="42" y="24"/>
                </a:cxn>
                <a:cxn ang="0">
                  <a:pos x="52" y="22"/>
                </a:cxn>
                <a:cxn ang="0">
                  <a:pos x="52" y="22"/>
                </a:cxn>
                <a:cxn ang="0">
                  <a:pos x="68" y="16"/>
                </a:cxn>
                <a:cxn ang="0">
                  <a:pos x="82" y="10"/>
                </a:cxn>
                <a:cxn ang="0">
                  <a:pos x="82" y="10"/>
                </a:cxn>
                <a:cxn ang="0">
                  <a:pos x="86" y="6"/>
                </a:cxn>
                <a:cxn ang="0">
                  <a:pos x="86" y="6"/>
                </a:cxn>
                <a:cxn ang="0">
                  <a:pos x="84" y="4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78" y="8"/>
                </a:cxn>
                <a:cxn ang="0">
                  <a:pos x="74" y="8"/>
                </a:cxn>
                <a:cxn ang="0">
                  <a:pos x="70" y="8"/>
                </a:cxn>
                <a:cxn ang="0">
                  <a:pos x="66" y="10"/>
                </a:cxn>
                <a:cxn ang="0">
                  <a:pos x="66" y="10"/>
                </a:cxn>
                <a:cxn ang="0">
                  <a:pos x="62" y="14"/>
                </a:cxn>
                <a:cxn ang="0">
                  <a:pos x="60" y="12"/>
                </a:cxn>
                <a:cxn ang="0">
                  <a:pos x="64" y="10"/>
                </a:cxn>
                <a:cxn ang="0">
                  <a:pos x="70" y="4"/>
                </a:cxn>
                <a:cxn ang="0">
                  <a:pos x="70" y="4"/>
                </a:cxn>
              </a:cxnLst>
              <a:rect l="0" t="0" r="r" b="b"/>
              <a:pathLst>
                <a:path w="86" h="34">
                  <a:moveTo>
                    <a:pt x="70" y="4"/>
                  </a:moveTo>
                  <a:lnTo>
                    <a:pt x="70" y="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68" y="0"/>
                  </a:lnTo>
                  <a:lnTo>
                    <a:pt x="62" y="6"/>
                  </a:lnTo>
                  <a:lnTo>
                    <a:pt x="62" y="6"/>
                  </a:lnTo>
                  <a:lnTo>
                    <a:pt x="54" y="10"/>
                  </a:lnTo>
                  <a:lnTo>
                    <a:pt x="46" y="10"/>
                  </a:lnTo>
                  <a:lnTo>
                    <a:pt x="40" y="10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6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2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8" y="30"/>
                  </a:lnTo>
                  <a:lnTo>
                    <a:pt x="22" y="28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42" y="24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68" y="16"/>
                  </a:lnTo>
                  <a:lnTo>
                    <a:pt x="82" y="10"/>
                  </a:lnTo>
                  <a:lnTo>
                    <a:pt x="82" y="10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4" y="4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64" y="10"/>
                  </a:lnTo>
                  <a:lnTo>
                    <a:pt x="70" y="4"/>
                  </a:lnTo>
                  <a:lnTo>
                    <a:pt x="70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45" name="Freeform 6130"/>
            <p:cNvSpPr>
              <a:spLocks/>
            </p:cNvSpPr>
            <p:nvPr/>
          </p:nvSpPr>
          <p:spPr bwMode="auto">
            <a:xfrm>
              <a:off x="6503730" y="2851540"/>
              <a:ext cx="10805" cy="19644"/>
            </a:xfrm>
            <a:custGeom>
              <a:avLst/>
              <a:gdLst/>
              <a:ahLst/>
              <a:cxnLst>
                <a:cxn ang="0">
                  <a:pos x="14" y="30"/>
                </a:cxn>
                <a:cxn ang="0">
                  <a:pos x="14" y="30"/>
                </a:cxn>
                <a:cxn ang="0">
                  <a:pos x="20" y="38"/>
                </a:cxn>
                <a:cxn ang="0">
                  <a:pos x="20" y="38"/>
                </a:cxn>
                <a:cxn ang="0">
                  <a:pos x="22" y="40"/>
                </a:cxn>
                <a:cxn ang="0">
                  <a:pos x="20" y="34"/>
                </a:cxn>
                <a:cxn ang="0">
                  <a:pos x="20" y="34"/>
                </a:cxn>
                <a:cxn ang="0">
                  <a:pos x="16" y="26"/>
                </a:cxn>
                <a:cxn ang="0">
                  <a:pos x="14" y="24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0" y="10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4" y="30"/>
                </a:cxn>
                <a:cxn ang="0">
                  <a:pos x="14" y="30"/>
                </a:cxn>
              </a:cxnLst>
              <a:rect l="0" t="0" r="r" b="b"/>
              <a:pathLst>
                <a:path w="22" h="40">
                  <a:moveTo>
                    <a:pt x="14" y="30"/>
                  </a:moveTo>
                  <a:lnTo>
                    <a:pt x="14" y="3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16" y="26"/>
                  </a:lnTo>
                  <a:lnTo>
                    <a:pt x="14" y="2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0" y="10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4" y="30"/>
                  </a:lnTo>
                  <a:lnTo>
                    <a:pt x="14" y="3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46" name="Freeform 6131"/>
            <p:cNvSpPr>
              <a:spLocks/>
            </p:cNvSpPr>
            <p:nvPr/>
          </p:nvSpPr>
          <p:spPr bwMode="auto">
            <a:xfrm>
              <a:off x="6547931" y="2881989"/>
              <a:ext cx="7858" cy="3929"/>
            </a:xfrm>
            <a:custGeom>
              <a:avLst/>
              <a:gdLst/>
              <a:ahLst/>
              <a:cxnLst>
                <a:cxn ang="0">
                  <a:pos x="16" y="6"/>
                </a:cxn>
                <a:cxn ang="0">
                  <a:pos x="16" y="6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6" y="6"/>
                </a:cxn>
                <a:cxn ang="0">
                  <a:pos x="16" y="6"/>
                </a:cxn>
              </a:cxnLst>
              <a:rect l="0" t="0" r="r" b="b"/>
              <a:pathLst>
                <a:path w="16" h="8">
                  <a:moveTo>
                    <a:pt x="16" y="6"/>
                  </a:moveTo>
                  <a:lnTo>
                    <a:pt x="16" y="6"/>
                  </a:lnTo>
                  <a:lnTo>
                    <a:pt x="14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47" name="Freeform 6132"/>
            <p:cNvSpPr>
              <a:spLocks/>
            </p:cNvSpPr>
            <p:nvPr/>
          </p:nvSpPr>
          <p:spPr bwMode="auto">
            <a:xfrm>
              <a:off x="6496854" y="2825020"/>
              <a:ext cx="7858" cy="15716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12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0" y="26"/>
                </a:cxn>
                <a:cxn ang="0">
                  <a:pos x="10" y="30"/>
                </a:cxn>
                <a:cxn ang="0">
                  <a:pos x="10" y="32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8"/>
                </a:cxn>
                <a:cxn ang="0">
                  <a:pos x="16" y="2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8" y="12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6" h="32">
                  <a:moveTo>
                    <a:pt x="4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12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2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8"/>
                  </a:lnTo>
                  <a:lnTo>
                    <a:pt x="16" y="2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12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48" name="Freeform 6133"/>
            <p:cNvSpPr>
              <a:spLocks/>
            </p:cNvSpPr>
            <p:nvPr/>
          </p:nvSpPr>
          <p:spPr bwMode="auto">
            <a:xfrm>
              <a:off x="6476227" y="2803411"/>
              <a:ext cx="12769" cy="26520"/>
            </a:xfrm>
            <a:custGeom>
              <a:avLst/>
              <a:gdLst/>
              <a:ahLst/>
              <a:cxnLst>
                <a:cxn ang="0">
                  <a:pos x="22" y="16"/>
                </a:cxn>
                <a:cxn ang="0">
                  <a:pos x="22" y="16"/>
                </a:cxn>
                <a:cxn ang="0">
                  <a:pos x="8" y="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8" y="10"/>
                </a:cxn>
                <a:cxn ang="0">
                  <a:pos x="14" y="16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2" y="26"/>
                </a:cxn>
                <a:cxn ang="0">
                  <a:pos x="22" y="28"/>
                </a:cxn>
                <a:cxn ang="0">
                  <a:pos x="20" y="34"/>
                </a:cxn>
                <a:cxn ang="0">
                  <a:pos x="16" y="38"/>
                </a:cxn>
                <a:cxn ang="0">
                  <a:pos x="16" y="40"/>
                </a:cxn>
                <a:cxn ang="0">
                  <a:pos x="18" y="42"/>
                </a:cxn>
                <a:cxn ang="0">
                  <a:pos x="18" y="42"/>
                </a:cxn>
                <a:cxn ang="0">
                  <a:pos x="22" y="50"/>
                </a:cxn>
                <a:cxn ang="0">
                  <a:pos x="24" y="54"/>
                </a:cxn>
                <a:cxn ang="0">
                  <a:pos x="24" y="52"/>
                </a:cxn>
                <a:cxn ang="0">
                  <a:pos x="24" y="52"/>
                </a:cxn>
                <a:cxn ang="0">
                  <a:pos x="24" y="42"/>
                </a:cxn>
                <a:cxn ang="0">
                  <a:pos x="24" y="42"/>
                </a:cxn>
                <a:cxn ang="0">
                  <a:pos x="26" y="34"/>
                </a:cxn>
                <a:cxn ang="0">
                  <a:pos x="26" y="28"/>
                </a:cxn>
                <a:cxn ang="0">
                  <a:pos x="26" y="22"/>
                </a:cxn>
                <a:cxn ang="0">
                  <a:pos x="22" y="16"/>
                </a:cxn>
                <a:cxn ang="0">
                  <a:pos x="22" y="16"/>
                </a:cxn>
              </a:cxnLst>
              <a:rect l="0" t="0" r="r" b="b"/>
              <a:pathLst>
                <a:path w="26" h="54">
                  <a:moveTo>
                    <a:pt x="22" y="16"/>
                  </a:moveTo>
                  <a:lnTo>
                    <a:pt x="22" y="16"/>
                  </a:lnTo>
                  <a:lnTo>
                    <a:pt x="8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8" y="10"/>
                  </a:lnTo>
                  <a:lnTo>
                    <a:pt x="14" y="16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6"/>
                  </a:lnTo>
                  <a:lnTo>
                    <a:pt x="22" y="28"/>
                  </a:lnTo>
                  <a:lnTo>
                    <a:pt x="20" y="34"/>
                  </a:lnTo>
                  <a:lnTo>
                    <a:pt x="16" y="38"/>
                  </a:lnTo>
                  <a:lnTo>
                    <a:pt x="16" y="40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2" y="50"/>
                  </a:lnTo>
                  <a:lnTo>
                    <a:pt x="24" y="54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34"/>
                  </a:lnTo>
                  <a:lnTo>
                    <a:pt x="26" y="28"/>
                  </a:lnTo>
                  <a:lnTo>
                    <a:pt x="26" y="22"/>
                  </a:lnTo>
                  <a:lnTo>
                    <a:pt x="22" y="16"/>
                  </a:lnTo>
                  <a:lnTo>
                    <a:pt x="22" y="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49" name="Freeform 6134"/>
            <p:cNvSpPr>
              <a:spLocks/>
            </p:cNvSpPr>
            <p:nvPr/>
          </p:nvSpPr>
          <p:spPr bwMode="auto">
            <a:xfrm>
              <a:off x="7357307" y="3177639"/>
              <a:ext cx="2947" cy="3929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50" name="Freeform 6135"/>
            <p:cNvSpPr>
              <a:spLocks/>
            </p:cNvSpPr>
            <p:nvPr/>
          </p:nvSpPr>
          <p:spPr bwMode="auto">
            <a:xfrm>
              <a:off x="7361236" y="3170763"/>
              <a:ext cx="1965" cy="196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51" name="Freeform 6136"/>
            <p:cNvSpPr>
              <a:spLocks/>
            </p:cNvSpPr>
            <p:nvPr/>
          </p:nvSpPr>
          <p:spPr bwMode="auto">
            <a:xfrm>
              <a:off x="7352395" y="3170763"/>
              <a:ext cx="2947" cy="3929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6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6" y="2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6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52" name="Freeform 6138"/>
            <p:cNvSpPr>
              <a:spLocks/>
            </p:cNvSpPr>
            <p:nvPr/>
          </p:nvSpPr>
          <p:spPr bwMode="auto">
            <a:xfrm>
              <a:off x="7353378" y="3180586"/>
              <a:ext cx="1965" cy="294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53" name="Freeform 6144"/>
            <p:cNvSpPr>
              <a:spLocks/>
            </p:cNvSpPr>
            <p:nvPr/>
          </p:nvSpPr>
          <p:spPr bwMode="auto">
            <a:xfrm>
              <a:off x="7350431" y="3163888"/>
              <a:ext cx="3929" cy="2947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8" h="6">
                  <a:moveTo>
                    <a:pt x="8" y="2"/>
                  </a:moveTo>
                  <a:lnTo>
                    <a:pt x="8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54" name="Freeform 6149"/>
            <p:cNvSpPr>
              <a:spLocks/>
            </p:cNvSpPr>
            <p:nvPr/>
          </p:nvSpPr>
          <p:spPr bwMode="auto">
            <a:xfrm>
              <a:off x="7345520" y="3170763"/>
              <a:ext cx="2947" cy="196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  <p:sp>
          <p:nvSpPr>
            <p:cNvPr id="155" name="Freeform 6150"/>
            <p:cNvSpPr>
              <a:spLocks/>
            </p:cNvSpPr>
            <p:nvPr/>
          </p:nvSpPr>
          <p:spPr bwMode="auto">
            <a:xfrm>
              <a:off x="7347484" y="3177639"/>
              <a:ext cx="2947" cy="196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a-DK"/>
            </a:p>
          </p:txBody>
        </p:sp>
      </p:grpSp>
      <p:sp>
        <p:nvSpPr>
          <p:cNvPr id="156" name="Rectangle 155"/>
          <p:cNvSpPr/>
          <p:nvPr>
            <p:custDataLst>
              <p:tags r:id="rId4"/>
            </p:custDataLst>
          </p:nvPr>
        </p:nvSpPr>
        <p:spPr>
          <a:xfrm>
            <a:off x="8062602" y="3680430"/>
            <a:ext cx="147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7" name="Rectangle 156"/>
          <p:cNvSpPr/>
          <p:nvPr>
            <p:custDataLst>
              <p:tags r:id="rId5"/>
            </p:custDataLst>
          </p:nvPr>
        </p:nvSpPr>
        <p:spPr>
          <a:xfrm>
            <a:off x="8352821" y="1854189"/>
            <a:ext cx="147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8" name="Rectangle 157"/>
          <p:cNvSpPr/>
          <p:nvPr>
            <p:custDataLst>
              <p:tags r:id="rId6"/>
            </p:custDataLst>
          </p:nvPr>
        </p:nvSpPr>
        <p:spPr>
          <a:xfrm>
            <a:off x="2965420" y="4054799"/>
            <a:ext cx="147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9" name="Rectangle 158"/>
          <p:cNvSpPr/>
          <p:nvPr>
            <p:custDataLst>
              <p:tags r:id="rId7"/>
            </p:custDataLst>
          </p:nvPr>
        </p:nvSpPr>
        <p:spPr>
          <a:xfrm>
            <a:off x="2272582" y="2420491"/>
            <a:ext cx="147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60" name="Group 159"/>
          <p:cNvGrpSpPr/>
          <p:nvPr/>
        </p:nvGrpSpPr>
        <p:grpSpPr>
          <a:xfrm>
            <a:off x="3283706" y="2084635"/>
            <a:ext cx="347679" cy="334233"/>
            <a:chOff x="9309100" y="1363663"/>
            <a:chExt cx="287338" cy="276225"/>
          </a:xfrm>
          <a:solidFill>
            <a:schemeClr val="bg1">
              <a:lumMod val="65000"/>
            </a:schemeClr>
          </a:solidFill>
        </p:grpSpPr>
        <p:sp>
          <p:nvSpPr>
            <p:cNvPr id="161" name="Freeform 77"/>
            <p:cNvSpPr>
              <a:spLocks noEditPoints="1"/>
            </p:cNvSpPr>
            <p:nvPr/>
          </p:nvSpPr>
          <p:spPr bwMode="auto">
            <a:xfrm>
              <a:off x="9309100" y="1363663"/>
              <a:ext cx="161925" cy="276225"/>
            </a:xfrm>
            <a:custGeom>
              <a:avLst/>
              <a:gdLst>
                <a:gd name="T0" fmla="*/ 421 w 511"/>
                <a:gd name="T1" fmla="*/ 270 h 872"/>
                <a:gd name="T2" fmla="*/ 361 w 511"/>
                <a:gd name="T3" fmla="*/ 391 h 872"/>
                <a:gd name="T4" fmla="*/ 331 w 511"/>
                <a:gd name="T5" fmla="*/ 511 h 872"/>
                <a:gd name="T6" fmla="*/ 301 w 511"/>
                <a:gd name="T7" fmla="*/ 720 h 872"/>
                <a:gd name="T8" fmla="*/ 331 w 511"/>
                <a:gd name="T9" fmla="*/ 842 h 872"/>
                <a:gd name="T10" fmla="*/ 60 w 511"/>
                <a:gd name="T11" fmla="*/ 750 h 872"/>
                <a:gd name="T12" fmla="*/ 30 w 511"/>
                <a:gd name="T13" fmla="*/ 631 h 872"/>
                <a:gd name="T14" fmla="*/ 30 w 511"/>
                <a:gd name="T15" fmla="*/ 720 h 872"/>
                <a:gd name="T16" fmla="*/ 60 w 511"/>
                <a:gd name="T17" fmla="*/ 601 h 872"/>
                <a:gd name="T18" fmla="*/ 90 w 511"/>
                <a:gd name="T19" fmla="*/ 481 h 872"/>
                <a:gd name="T20" fmla="*/ 135 w 511"/>
                <a:gd name="T21" fmla="*/ 270 h 872"/>
                <a:gd name="T22" fmla="*/ 150 w 511"/>
                <a:gd name="T23" fmla="*/ 150 h 872"/>
                <a:gd name="T24" fmla="*/ 60 w 511"/>
                <a:gd name="T25" fmla="*/ 30 h 872"/>
                <a:gd name="T26" fmla="*/ 391 w 511"/>
                <a:gd name="T27" fmla="*/ 120 h 872"/>
                <a:gd name="T28" fmla="*/ 481 w 511"/>
                <a:gd name="T29" fmla="*/ 240 h 872"/>
                <a:gd name="T30" fmla="*/ 481 w 511"/>
                <a:gd name="T31" fmla="*/ 240 h 872"/>
                <a:gd name="T32" fmla="*/ 150 w 511"/>
                <a:gd name="T33" fmla="*/ 30 h 872"/>
                <a:gd name="T34" fmla="*/ 120 w 511"/>
                <a:gd name="T35" fmla="*/ 481 h 872"/>
                <a:gd name="T36" fmla="*/ 150 w 511"/>
                <a:gd name="T37" fmla="*/ 601 h 872"/>
                <a:gd name="T38" fmla="*/ 120 w 511"/>
                <a:gd name="T39" fmla="*/ 720 h 872"/>
                <a:gd name="T40" fmla="*/ 301 w 511"/>
                <a:gd name="T41" fmla="*/ 750 h 872"/>
                <a:gd name="T42" fmla="*/ 180 w 511"/>
                <a:gd name="T43" fmla="*/ 360 h 872"/>
                <a:gd name="T44" fmla="*/ 241 w 511"/>
                <a:gd name="T45" fmla="*/ 240 h 872"/>
                <a:gd name="T46" fmla="*/ 505 w 511"/>
                <a:gd name="T47" fmla="*/ 267 h 872"/>
                <a:gd name="T48" fmla="*/ 511 w 511"/>
                <a:gd name="T49" fmla="*/ 255 h 872"/>
                <a:gd name="T50" fmla="*/ 507 w 511"/>
                <a:gd name="T51" fmla="*/ 124 h 872"/>
                <a:gd name="T52" fmla="*/ 421 w 511"/>
                <a:gd name="T53" fmla="*/ 120 h 872"/>
                <a:gd name="T54" fmla="*/ 417 w 511"/>
                <a:gd name="T55" fmla="*/ 4 h 872"/>
                <a:gd name="T56" fmla="*/ 45 w 511"/>
                <a:gd name="T57" fmla="*/ 0 h 872"/>
                <a:gd name="T58" fmla="*/ 33 w 511"/>
                <a:gd name="T59" fmla="*/ 6 h 872"/>
                <a:gd name="T60" fmla="*/ 30 w 511"/>
                <a:gd name="T61" fmla="*/ 138 h 872"/>
                <a:gd name="T62" fmla="*/ 40 w 511"/>
                <a:gd name="T63" fmla="*/ 148 h 872"/>
                <a:gd name="T64" fmla="*/ 75 w 511"/>
                <a:gd name="T65" fmla="*/ 240 h 872"/>
                <a:gd name="T66" fmla="*/ 63 w 511"/>
                <a:gd name="T67" fmla="*/ 247 h 872"/>
                <a:gd name="T68" fmla="*/ 15 w 511"/>
                <a:gd name="T69" fmla="*/ 360 h 872"/>
                <a:gd name="T70" fmla="*/ 2 w 511"/>
                <a:gd name="T71" fmla="*/ 367 h 872"/>
                <a:gd name="T72" fmla="*/ 0 w 511"/>
                <a:gd name="T73" fmla="*/ 499 h 872"/>
                <a:gd name="T74" fmla="*/ 10 w 511"/>
                <a:gd name="T75" fmla="*/ 509 h 872"/>
                <a:gd name="T76" fmla="*/ 15 w 511"/>
                <a:gd name="T77" fmla="*/ 601 h 872"/>
                <a:gd name="T78" fmla="*/ 2 w 511"/>
                <a:gd name="T79" fmla="*/ 607 h 872"/>
                <a:gd name="T80" fmla="*/ 0 w 511"/>
                <a:gd name="T81" fmla="*/ 739 h 872"/>
                <a:gd name="T82" fmla="*/ 10 w 511"/>
                <a:gd name="T83" fmla="*/ 749 h 872"/>
                <a:gd name="T84" fmla="*/ 30 w 511"/>
                <a:gd name="T85" fmla="*/ 859 h 872"/>
                <a:gd name="T86" fmla="*/ 40 w 511"/>
                <a:gd name="T87" fmla="*/ 870 h 872"/>
                <a:gd name="T88" fmla="*/ 411 w 511"/>
                <a:gd name="T89" fmla="*/ 870 h 872"/>
                <a:gd name="T90" fmla="*/ 421 w 511"/>
                <a:gd name="T91" fmla="*/ 860 h 872"/>
                <a:gd name="T92" fmla="*/ 419 w 511"/>
                <a:gd name="T93" fmla="*/ 728 h 872"/>
                <a:gd name="T94" fmla="*/ 406 w 511"/>
                <a:gd name="T95" fmla="*/ 720 h 872"/>
                <a:gd name="T96" fmla="*/ 411 w 511"/>
                <a:gd name="T97" fmla="*/ 629 h 872"/>
                <a:gd name="T98" fmla="*/ 421 w 511"/>
                <a:gd name="T99" fmla="*/ 619 h 872"/>
                <a:gd name="T100" fmla="*/ 419 w 511"/>
                <a:gd name="T101" fmla="*/ 487 h 872"/>
                <a:gd name="T102" fmla="*/ 406 w 511"/>
                <a:gd name="T103" fmla="*/ 481 h 872"/>
                <a:gd name="T104" fmla="*/ 442 w 511"/>
                <a:gd name="T105" fmla="*/ 389 h 872"/>
                <a:gd name="T106" fmla="*/ 451 w 511"/>
                <a:gd name="T107" fmla="*/ 378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1" h="872">
                  <a:moveTo>
                    <a:pt x="421" y="360"/>
                  </a:moveTo>
                  <a:lnTo>
                    <a:pt x="376" y="360"/>
                  </a:lnTo>
                  <a:lnTo>
                    <a:pt x="361" y="360"/>
                  </a:lnTo>
                  <a:lnTo>
                    <a:pt x="361" y="270"/>
                  </a:lnTo>
                  <a:lnTo>
                    <a:pt x="421" y="270"/>
                  </a:lnTo>
                  <a:lnTo>
                    <a:pt x="421" y="360"/>
                  </a:lnTo>
                  <a:close/>
                  <a:moveTo>
                    <a:pt x="361" y="481"/>
                  </a:moveTo>
                  <a:lnTo>
                    <a:pt x="301" y="481"/>
                  </a:lnTo>
                  <a:lnTo>
                    <a:pt x="301" y="391"/>
                  </a:lnTo>
                  <a:lnTo>
                    <a:pt x="361" y="391"/>
                  </a:lnTo>
                  <a:lnTo>
                    <a:pt x="361" y="481"/>
                  </a:lnTo>
                  <a:close/>
                  <a:moveTo>
                    <a:pt x="391" y="601"/>
                  </a:moveTo>
                  <a:lnTo>
                    <a:pt x="376" y="601"/>
                  </a:lnTo>
                  <a:lnTo>
                    <a:pt x="331" y="601"/>
                  </a:lnTo>
                  <a:lnTo>
                    <a:pt x="331" y="511"/>
                  </a:lnTo>
                  <a:lnTo>
                    <a:pt x="376" y="511"/>
                  </a:lnTo>
                  <a:lnTo>
                    <a:pt x="391" y="511"/>
                  </a:lnTo>
                  <a:lnTo>
                    <a:pt x="391" y="601"/>
                  </a:lnTo>
                  <a:close/>
                  <a:moveTo>
                    <a:pt x="361" y="720"/>
                  </a:moveTo>
                  <a:lnTo>
                    <a:pt x="301" y="720"/>
                  </a:lnTo>
                  <a:lnTo>
                    <a:pt x="301" y="631"/>
                  </a:lnTo>
                  <a:lnTo>
                    <a:pt x="361" y="631"/>
                  </a:lnTo>
                  <a:lnTo>
                    <a:pt x="361" y="720"/>
                  </a:lnTo>
                  <a:close/>
                  <a:moveTo>
                    <a:pt x="391" y="842"/>
                  </a:moveTo>
                  <a:lnTo>
                    <a:pt x="331" y="842"/>
                  </a:lnTo>
                  <a:lnTo>
                    <a:pt x="331" y="750"/>
                  </a:lnTo>
                  <a:lnTo>
                    <a:pt x="376" y="750"/>
                  </a:lnTo>
                  <a:lnTo>
                    <a:pt x="391" y="750"/>
                  </a:lnTo>
                  <a:lnTo>
                    <a:pt x="391" y="842"/>
                  </a:lnTo>
                  <a:close/>
                  <a:moveTo>
                    <a:pt x="60" y="750"/>
                  </a:moveTo>
                  <a:lnTo>
                    <a:pt x="120" y="750"/>
                  </a:lnTo>
                  <a:lnTo>
                    <a:pt x="120" y="842"/>
                  </a:lnTo>
                  <a:lnTo>
                    <a:pt x="60" y="842"/>
                  </a:lnTo>
                  <a:lnTo>
                    <a:pt x="60" y="750"/>
                  </a:lnTo>
                  <a:close/>
                  <a:moveTo>
                    <a:pt x="30" y="631"/>
                  </a:moveTo>
                  <a:lnTo>
                    <a:pt x="45" y="631"/>
                  </a:lnTo>
                  <a:lnTo>
                    <a:pt x="90" y="631"/>
                  </a:lnTo>
                  <a:lnTo>
                    <a:pt x="90" y="720"/>
                  </a:lnTo>
                  <a:lnTo>
                    <a:pt x="45" y="720"/>
                  </a:lnTo>
                  <a:lnTo>
                    <a:pt x="30" y="720"/>
                  </a:lnTo>
                  <a:lnTo>
                    <a:pt x="30" y="631"/>
                  </a:lnTo>
                  <a:close/>
                  <a:moveTo>
                    <a:pt x="60" y="511"/>
                  </a:moveTo>
                  <a:lnTo>
                    <a:pt x="120" y="511"/>
                  </a:lnTo>
                  <a:lnTo>
                    <a:pt x="120" y="601"/>
                  </a:lnTo>
                  <a:lnTo>
                    <a:pt x="60" y="601"/>
                  </a:lnTo>
                  <a:lnTo>
                    <a:pt x="60" y="511"/>
                  </a:lnTo>
                  <a:close/>
                  <a:moveTo>
                    <a:pt x="30" y="391"/>
                  </a:moveTo>
                  <a:lnTo>
                    <a:pt x="75" y="391"/>
                  </a:lnTo>
                  <a:lnTo>
                    <a:pt x="90" y="391"/>
                  </a:lnTo>
                  <a:lnTo>
                    <a:pt x="90" y="481"/>
                  </a:lnTo>
                  <a:lnTo>
                    <a:pt x="45" y="481"/>
                  </a:lnTo>
                  <a:lnTo>
                    <a:pt x="30" y="481"/>
                  </a:lnTo>
                  <a:lnTo>
                    <a:pt x="30" y="391"/>
                  </a:lnTo>
                  <a:close/>
                  <a:moveTo>
                    <a:pt x="90" y="270"/>
                  </a:moveTo>
                  <a:lnTo>
                    <a:pt x="135" y="270"/>
                  </a:lnTo>
                  <a:lnTo>
                    <a:pt x="150" y="270"/>
                  </a:lnTo>
                  <a:lnTo>
                    <a:pt x="150" y="360"/>
                  </a:lnTo>
                  <a:lnTo>
                    <a:pt x="90" y="360"/>
                  </a:lnTo>
                  <a:lnTo>
                    <a:pt x="90" y="270"/>
                  </a:lnTo>
                  <a:close/>
                  <a:moveTo>
                    <a:pt x="150" y="150"/>
                  </a:moveTo>
                  <a:lnTo>
                    <a:pt x="211" y="150"/>
                  </a:lnTo>
                  <a:lnTo>
                    <a:pt x="211" y="240"/>
                  </a:lnTo>
                  <a:lnTo>
                    <a:pt x="150" y="240"/>
                  </a:lnTo>
                  <a:lnTo>
                    <a:pt x="150" y="150"/>
                  </a:lnTo>
                  <a:close/>
                  <a:moveTo>
                    <a:pt x="60" y="30"/>
                  </a:moveTo>
                  <a:lnTo>
                    <a:pt x="120" y="30"/>
                  </a:lnTo>
                  <a:lnTo>
                    <a:pt x="120" y="120"/>
                  </a:lnTo>
                  <a:lnTo>
                    <a:pt x="60" y="120"/>
                  </a:lnTo>
                  <a:lnTo>
                    <a:pt x="60" y="30"/>
                  </a:lnTo>
                  <a:close/>
                  <a:moveTo>
                    <a:pt x="391" y="120"/>
                  </a:moveTo>
                  <a:lnTo>
                    <a:pt x="331" y="120"/>
                  </a:lnTo>
                  <a:lnTo>
                    <a:pt x="331" y="30"/>
                  </a:lnTo>
                  <a:lnTo>
                    <a:pt x="391" y="30"/>
                  </a:lnTo>
                  <a:lnTo>
                    <a:pt x="391" y="120"/>
                  </a:lnTo>
                  <a:close/>
                  <a:moveTo>
                    <a:pt x="481" y="240"/>
                  </a:moveTo>
                  <a:lnTo>
                    <a:pt x="436" y="240"/>
                  </a:lnTo>
                  <a:lnTo>
                    <a:pt x="421" y="240"/>
                  </a:lnTo>
                  <a:lnTo>
                    <a:pt x="421" y="150"/>
                  </a:lnTo>
                  <a:lnTo>
                    <a:pt x="481" y="150"/>
                  </a:lnTo>
                  <a:lnTo>
                    <a:pt x="481" y="240"/>
                  </a:lnTo>
                  <a:close/>
                  <a:moveTo>
                    <a:pt x="150" y="30"/>
                  </a:moveTo>
                  <a:lnTo>
                    <a:pt x="301" y="30"/>
                  </a:lnTo>
                  <a:lnTo>
                    <a:pt x="301" y="120"/>
                  </a:lnTo>
                  <a:lnTo>
                    <a:pt x="150" y="120"/>
                  </a:lnTo>
                  <a:lnTo>
                    <a:pt x="150" y="30"/>
                  </a:lnTo>
                  <a:close/>
                  <a:moveTo>
                    <a:pt x="120" y="481"/>
                  </a:moveTo>
                  <a:lnTo>
                    <a:pt x="120" y="391"/>
                  </a:lnTo>
                  <a:lnTo>
                    <a:pt x="271" y="391"/>
                  </a:lnTo>
                  <a:lnTo>
                    <a:pt x="271" y="481"/>
                  </a:lnTo>
                  <a:lnTo>
                    <a:pt x="120" y="481"/>
                  </a:lnTo>
                  <a:close/>
                  <a:moveTo>
                    <a:pt x="150" y="601"/>
                  </a:moveTo>
                  <a:lnTo>
                    <a:pt x="150" y="511"/>
                  </a:lnTo>
                  <a:lnTo>
                    <a:pt x="301" y="511"/>
                  </a:lnTo>
                  <a:lnTo>
                    <a:pt x="301" y="601"/>
                  </a:lnTo>
                  <a:lnTo>
                    <a:pt x="150" y="601"/>
                  </a:lnTo>
                  <a:close/>
                  <a:moveTo>
                    <a:pt x="120" y="720"/>
                  </a:moveTo>
                  <a:lnTo>
                    <a:pt x="120" y="631"/>
                  </a:lnTo>
                  <a:lnTo>
                    <a:pt x="271" y="631"/>
                  </a:lnTo>
                  <a:lnTo>
                    <a:pt x="271" y="720"/>
                  </a:lnTo>
                  <a:lnTo>
                    <a:pt x="120" y="720"/>
                  </a:lnTo>
                  <a:close/>
                  <a:moveTo>
                    <a:pt x="301" y="750"/>
                  </a:moveTo>
                  <a:lnTo>
                    <a:pt x="301" y="842"/>
                  </a:lnTo>
                  <a:lnTo>
                    <a:pt x="150" y="842"/>
                  </a:lnTo>
                  <a:lnTo>
                    <a:pt x="150" y="750"/>
                  </a:lnTo>
                  <a:lnTo>
                    <a:pt x="301" y="750"/>
                  </a:lnTo>
                  <a:close/>
                  <a:moveTo>
                    <a:pt x="180" y="360"/>
                  </a:moveTo>
                  <a:lnTo>
                    <a:pt x="180" y="270"/>
                  </a:lnTo>
                  <a:lnTo>
                    <a:pt x="331" y="270"/>
                  </a:lnTo>
                  <a:lnTo>
                    <a:pt x="331" y="360"/>
                  </a:lnTo>
                  <a:lnTo>
                    <a:pt x="180" y="360"/>
                  </a:lnTo>
                  <a:close/>
                  <a:moveTo>
                    <a:pt x="241" y="240"/>
                  </a:moveTo>
                  <a:lnTo>
                    <a:pt x="241" y="150"/>
                  </a:lnTo>
                  <a:lnTo>
                    <a:pt x="391" y="150"/>
                  </a:lnTo>
                  <a:lnTo>
                    <a:pt x="391" y="240"/>
                  </a:lnTo>
                  <a:lnTo>
                    <a:pt x="241" y="240"/>
                  </a:lnTo>
                  <a:close/>
                  <a:moveTo>
                    <a:pt x="451" y="270"/>
                  </a:moveTo>
                  <a:lnTo>
                    <a:pt x="496" y="270"/>
                  </a:lnTo>
                  <a:lnTo>
                    <a:pt x="499" y="270"/>
                  </a:lnTo>
                  <a:lnTo>
                    <a:pt x="502" y="268"/>
                  </a:lnTo>
                  <a:lnTo>
                    <a:pt x="505" y="267"/>
                  </a:lnTo>
                  <a:lnTo>
                    <a:pt x="507" y="265"/>
                  </a:lnTo>
                  <a:lnTo>
                    <a:pt x="509" y="263"/>
                  </a:lnTo>
                  <a:lnTo>
                    <a:pt x="510" y="261"/>
                  </a:lnTo>
                  <a:lnTo>
                    <a:pt x="511" y="258"/>
                  </a:lnTo>
                  <a:lnTo>
                    <a:pt x="511" y="255"/>
                  </a:lnTo>
                  <a:lnTo>
                    <a:pt x="511" y="135"/>
                  </a:lnTo>
                  <a:lnTo>
                    <a:pt x="511" y="131"/>
                  </a:lnTo>
                  <a:lnTo>
                    <a:pt x="510" y="129"/>
                  </a:lnTo>
                  <a:lnTo>
                    <a:pt x="509" y="126"/>
                  </a:lnTo>
                  <a:lnTo>
                    <a:pt x="507" y="124"/>
                  </a:lnTo>
                  <a:lnTo>
                    <a:pt x="505" y="122"/>
                  </a:lnTo>
                  <a:lnTo>
                    <a:pt x="502" y="121"/>
                  </a:lnTo>
                  <a:lnTo>
                    <a:pt x="499" y="120"/>
                  </a:lnTo>
                  <a:lnTo>
                    <a:pt x="496" y="120"/>
                  </a:lnTo>
                  <a:lnTo>
                    <a:pt x="421" y="120"/>
                  </a:lnTo>
                  <a:lnTo>
                    <a:pt x="421" y="15"/>
                  </a:lnTo>
                  <a:lnTo>
                    <a:pt x="421" y="11"/>
                  </a:lnTo>
                  <a:lnTo>
                    <a:pt x="420" y="8"/>
                  </a:lnTo>
                  <a:lnTo>
                    <a:pt x="419" y="6"/>
                  </a:lnTo>
                  <a:lnTo>
                    <a:pt x="417" y="4"/>
                  </a:lnTo>
                  <a:lnTo>
                    <a:pt x="415" y="2"/>
                  </a:lnTo>
                  <a:lnTo>
                    <a:pt x="411" y="1"/>
                  </a:lnTo>
                  <a:lnTo>
                    <a:pt x="409" y="0"/>
                  </a:lnTo>
                  <a:lnTo>
                    <a:pt x="406" y="0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0" y="1"/>
                  </a:lnTo>
                  <a:lnTo>
                    <a:pt x="36" y="2"/>
                  </a:lnTo>
                  <a:lnTo>
                    <a:pt x="34" y="4"/>
                  </a:lnTo>
                  <a:lnTo>
                    <a:pt x="33" y="6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0" y="135"/>
                  </a:lnTo>
                  <a:lnTo>
                    <a:pt x="30" y="138"/>
                  </a:lnTo>
                  <a:lnTo>
                    <a:pt x="31" y="140"/>
                  </a:lnTo>
                  <a:lnTo>
                    <a:pt x="33" y="143"/>
                  </a:lnTo>
                  <a:lnTo>
                    <a:pt x="34" y="145"/>
                  </a:lnTo>
                  <a:lnTo>
                    <a:pt x="36" y="147"/>
                  </a:lnTo>
                  <a:lnTo>
                    <a:pt x="40" y="148"/>
                  </a:lnTo>
                  <a:lnTo>
                    <a:pt x="42" y="150"/>
                  </a:lnTo>
                  <a:lnTo>
                    <a:pt x="45" y="150"/>
                  </a:lnTo>
                  <a:lnTo>
                    <a:pt x="120" y="150"/>
                  </a:lnTo>
                  <a:lnTo>
                    <a:pt x="120" y="240"/>
                  </a:lnTo>
                  <a:lnTo>
                    <a:pt x="75" y="240"/>
                  </a:lnTo>
                  <a:lnTo>
                    <a:pt x="72" y="241"/>
                  </a:lnTo>
                  <a:lnTo>
                    <a:pt x="70" y="241"/>
                  </a:lnTo>
                  <a:lnTo>
                    <a:pt x="66" y="243"/>
                  </a:lnTo>
                  <a:lnTo>
                    <a:pt x="64" y="244"/>
                  </a:lnTo>
                  <a:lnTo>
                    <a:pt x="63" y="247"/>
                  </a:lnTo>
                  <a:lnTo>
                    <a:pt x="61" y="249"/>
                  </a:lnTo>
                  <a:lnTo>
                    <a:pt x="60" y="252"/>
                  </a:lnTo>
                  <a:lnTo>
                    <a:pt x="60" y="255"/>
                  </a:lnTo>
                  <a:lnTo>
                    <a:pt x="60" y="360"/>
                  </a:lnTo>
                  <a:lnTo>
                    <a:pt x="15" y="360"/>
                  </a:lnTo>
                  <a:lnTo>
                    <a:pt x="12" y="361"/>
                  </a:lnTo>
                  <a:lnTo>
                    <a:pt x="10" y="362"/>
                  </a:lnTo>
                  <a:lnTo>
                    <a:pt x="6" y="363"/>
                  </a:lnTo>
                  <a:lnTo>
                    <a:pt x="4" y="365"/>
                  </a:lnTo>
                  <a:lnTo>
                    <a:pt x="2" y="367"/>
                  </a:lnTo>
                  <a:lnTo>
                    <a:pt x="1" y="369"/>
                  </a:lnTo>
                  <a:lnTo>
                    <a:pt x="0" y="372"/>
                  </a:lnTo>
                  <a:lnTo>
                    <a:pt x="0" y="376"/>
                  </a:lnTo>
                  <a:lnTo>
                    <a:pt x="0" y="496"/>
                  </a:lnTo>
                  <a:lnTo>
                    <a:pt x="0" y="499"/>
                  </a:lnTo>
                  <a:lnTo>
                    <a:pt x="1" y="501"/>
                  </a:lnTo>
                  <a:lnTo>
                    <a:pt x="2" y="504"/>
                  </a:lnTo>
                  <a:lnTo>
                    <a:pt x="4" y="506"/>
                  </a:lnTo>
                  <a:lnTo>
                    <a:pt x="6" y="508"/>
                  </a:lnTo>
                  <a:lnTo>
                    <a:pt x="10" y="509"/>
                  </a:lnTo>
                  <a:lnTo>
                    <a:pt x="12" y="511"/>
                  </a:lnTo>
                  <a:lnTo>
                    <a:pt x="15" y="511"/>
                  </a:lnTo>
                  <a:lnTo>
                    <a:pt x="30" y="511"/>
                  </a:lnTo>
                  <a:lnTo>
                    <a:pt x="30" y="601"/>
                  </a:lnTo>
                  <a:lnTo>
                    <a:pt x="15" y="601"/>
                  </a:lnTo>
                  <a:lnTo>
                    <a:pt x="12" y="601"/>
                  </a:lnTo>
                  <a:lnTo>
                    <a:pt x="10" y="602"/>
                  </a:lnTo>
                  <a:lnTo>
                    <a:pt x="6" y="603"/>
                  </a:lnTo>
                  <a:lnTo>
                    <a:pt x="4" y="605"/>
                  </a:lnTo>
                  <a:lnTo>
                    <a:pt x="2" y="607"/>
                  </a:lnTo>
                  <a:lnTo>
                    <a:pt x="1" y="610"/>
                  </a:lnTo>
                  <a:lnTo>
                    <a:pt x="0" y="612"/>
                  </a:lnTo>
                  <a:lnTo>
                    <a:pt x="0" y="616"/>
                  </a:lnTo>
                  <a:lnTo>
                    <a:pt x="0" y="735"/>
                  </a:lnTo>
                  <a:lnTo>
                    <a:pt x="0" y="739"/>
                  </a:lnTo>
                  <a:lnTo>
                    <a:pt x="1" y="742"/>
                  </a:lnTo>
                  <a:lnTo>
                    <a:pt x="2" y="744"/>
                  </a:lnTo>
                  <a:lnTo>
                    <a:pt x="4" y="746"/>
                  </a:lnTo>
                  <a:lnTo>
                    <a:pt x="6" y="748"/>
                  </a:lnTo>
                  <a:lnTo>
                    <a:pt x="10" y="749"/>
                  </a:lnTo>
                  <a:lnTo>
                    <a:pt x="12" y="750"/>
                  </a:lnTo>
                  <a:lnTo>
                    <a:pt x="15" y="752"/>
                  </a:lnTo>
                  <a:lnTo>
                    <a:pt x="30" y="750"/>
                  </a:lnTo>
                  <a:lnTo>
                    <a:pt x="30" y="857"/>
                  </a:lnTo>
                  <a:lnTo>
                    <a:pt x="30" y="859"/>
                  </a:lnTo>
                  <a:lnTo>
                    <a:pt x="31" y="862"/>
                  </a:lnTo>
                  <a:lnTo>
                    <a:pt x="33" y="865"/>
                  </a:lnTo>
                  <a:lnTo>
                    <a:pt x="34" y="867"/>
                  </a:lnTo>
                  <a:lnTo>
                    <a:pt x="36" y="868"/>
                  </a:lnTo>
                  <a:lnTo>
                    <a:pt x="40" y="870"/>
                  </a:lnTo>
                  <a:lnTo>
                    <a:pt x="42" y="870"/>
                  </a:lnTo>
                  <a:lnTo>
                    <a:pt x="45" y="872"/>
                  </a:lnTo>
                  <a:lnTo>
                    <a:pt x="406" y="872"/>
                  </a:lnTo>
                  <a:lnTo>
                    <a:pt x="409" y="870"/>
                  </a:lnTo>
                  <a:lnTo>
                    <a:pt x="411" y="870"/>
                  </a:lnTo>
                  <a:lnTo>
                    <a:pt x="415" y="868"/>
                  </a:lnTo>
                  <a:lnTo>
                    <a:pt x="417" y="867"/>
                  </a:lnTo>
                  <a:lnTo>
                    <a:pt x="419" y="865"/>
                  </a:lnTo>
                  <a:lnTo>
                    <a:pt x="420" y="862"/>
                  </a:lnTo>
                  <a:lnTo>
                    <a:pt x="421" y="860"/>
                  </a:lnTo>
                  <a:lnTo>
                    <a:pt x="421" y="857"/>
                  </a:lnTo>
                  <a:lnTo>
                    <a:pt x="421" y="735"/>
                  </a:lnTo>
                  <a:lnTo>
                    <a:pt x="421" y="733"/>
                  </a:lnTo>
                  <a:lnTo>
                    <a:pt x="420" y="730"/>
                  </a:lnTo>
                  <a:lnTo>
                    <a:pt x="419" y="728"/>
                  </a:lnTo>
                  <a:lnTo>
                    <a:pt x="417" y="726"/>
                  </a:lnTo>
                  <a:lnTo>
                    <a:pt x="415" y="724"/>
                  </a:lnTo>
                  <a:lnTo>
                    <a:pt x="411" y="723"/>
                  </a:lnTo>
                  <a:lnTo>
                    <a:pt x="409" y="722"/>
                  </a:lnTo>
                  <a:lnTo>
                    <a:pt x="406" y="720"/>
                  </a:lnTo>
                  <a:lnTo>
                    <a:pt x="391" y="720"/>
                  </a:lnTo>
                  <a:lnTo>
                    <a:pt x="391" y="631"/>
                  </a:lnTo>
                  <a:lnTo>
                    <a:pt x="406" y="631"/>
                  </a:lnTo>
                  <a:lnTo>
                    <a:pt x="409" y="631"/>
                  </a:lnTo>
                  <a:lnTo>
                    <a:pt x="411" y="629"/>
                  </a:lnTo>
                  <a:lnTo>
                    <a:pt x="415" y="628"/>
                  </a:lnTo>
                  <a:lnTo>
                    <a:pt x="417" y="626"/>
                  </a:lnTo>
                  <a:lnTo>
                    <a:pt x="419" y="624"/>
                  </a:lnTo>
                  <a:lnTo>
                    <a:pt x="420" y="622"/>
                  </a:lnTo>
                  <a:lnTo>
                    <a:pt x="421" y="619"/>
                  </a:lnTo>
                  <a:lnTo>
                    <a:pt x="421" y="616"/>
                  </a:lnTo>
                  <a:lnTo>
                    <a:pt x="421" y="496"/>
                  </a:lnTo>
                  <a:lnTo>
                    <a:pt x="421" y="492"/>
                  </a:lnTo>
                  <a:lnTo>
                    <a:pt x="420" y="489"/>
                  </a:lnTo>
                  <a:lnTo>
                    <a:pt x="419" y="487"/>
                  </a:lnTo>
                  <a:lnTo>
                    <a:pt x="417" y="485"/>
                  </a:lnTo>
                  <a:lnTo>
                    <a:pt x="415" y="483"/>
                  </a:lnTo>
                  <a:lnTo>
                    <a:pt x="411" y="482"/>
                  </a:lnTo>
                  <a:lnTo>
                    <a:pt x="409" y="481"/>
                  </a:lnTo>
                  <a:lnTo>
                    <a:pt x="406" y="481"/>
                  </a:lnTo>
                  <a:lnTo>
                    <a:pt x="391" y="481"/>
                  </a:lnTo>
                  <a:lnTo>
                    <a:pt x="391" y="391"/>
                  </a:lnTo>
                  <a:lnTo>
                    <a:pt x="436" y="391"/>
                  </a:lnTo>
                  <a:lnTo>
                    <a:pt x="439" y="389"/>
                  </a:lnTo>
                  <a:lnTo>
                    <a:pt x="442" y="389"/>
                  </a:lnTo>
                  <a:lnTo>
                    <a:pt x="445" y="387"/>
                  </a:lnTo>
                  <a:lnTo>
                    <a:pt x="447" y="386"/>
                  </a:lnTo>
                  <a:lnTo>
                    <a:pt x="449" y="383"/>
                  </a:lnTo>
                  <a:lnTo>
                    <a:pt x="450" y="381"/>
                  </a:lnTo>
                  <a:lnTo>
                    <a:pt x="451" y="378"/>
                  </a:lnTo>
                  <a:lnTo>
                    <a:pt x="451" y="376"/>
                  </a:lnTo>
                  <a:lnTo>
                    <a:pt x="451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78"/>
            <p:cNvSpPr>
              <a:spLocks noEditPoints="1"/>
            </p:cNvSpPr>
            <p:nvPr/>
          </p:nvSpPr>
          <p:spPr bwMode="auto">
            <a:xfrm>
              <a:off x="9451975" y="1516063"/>
              <a:ext cx="144463" cy="123825"/>
            </a:xfrm>
            <a:custGeom>
              <a:avLst/>
              <a:gdLst>
                <a:gd name="T0" fmla="*/ 376 w 451"/>
                <a:gd name="T1" fmla="*/ 239 h 391"/>
                <a:gd name="T2" fmla="*/ 361 w 451"/>
                <a:gd name="T3" fmla="*/ 150 h 391"/>
                <a:gd name="T4" fmla="*/ 421 w 451"/>
                <a:gd name="T5" fmla="*/ 150 h 391"/>
                <a:gd name="T6" fmla="*/ 361 w 451"/>
                <a:gd name="T7" fmla="*/ 361 h 391"/>
                <a:gd name="T8" fmla="*/ 301 w 451"/>
                <a:gd name="T9" fmla="*/ 269 h 391"/>
                <a:gd name="T10" fmla="*/ 361 w 451"/>
                <a:gd name="T11" fmla="*/ 361 h 391"/>
                <a:gd name="T12" fmla="*/ 75 w 451"/>
                <a:gd name="T13" fmla="*/ 269 h 391"/>
                <a:gd name="T14" fmla="*/ 90 w 451"/>
                <a:gd name="T15" fmla="*/ 361 h 391"/>
                <a:gd name="T16" fmla="*/ 30 w 451"/>
                <a:gd name="T17" fmla="*/ 269 h 391"/>
                <a:gd name="T18" fmla="*/ 150 w 451"/>
                <a:gd name="T19" fmla="*/ 150 h 391"/>
                <a:gd name="T20" fmla="*/ 90 w 451"/>
                <a:gd name="T21" fmla="*/ 239 h 391"/>
                <a:gd name="T22" fmla="*/ 30 w 451"/>
                <a:gd name="T23" fmla="*/ 30 h 391"/>
                <a:gd name="T24" fmla="*/ 90 w 451"/>
                <a:gd name="T25" fmla="*/ 120 h 391"/>
                <a:gd name="T26" fmla="*/ 30 w 451"/>
                <a:gd name="T27" fmla="*/ 120 h 391"/>
                <a:gd name="T28" fmla="*/ 120 w 451"/>
                <a:gd name="T29" fmla="*/ 120 h 391"/>
                <a:gd name="T30" fmla="*/ 271 w 451"/>
                <a:gd name="T31" fmla="*/ 30 h 391"/>
                <a:gd name="T32" fmla="*/ 120 w 451"/>
                <a:gd name="T33" fmla="*/ 120 h 391"/>
                <a:gd name="T34" fmla="*/ 271 w 451"/>
                <a:gd name="T35" fmla="*/ 361 h 391"/>
                <a:gd name="T36" fmla="*/ 120 w 451"/>
                <a:gd name="T37" fmla="*/ 269 h 391"/>
                <a:gd name="T38" fmla="*/ 181 w 451"/>
                <a:gd name="T39" fmla="*/ 239 h 391"/>
                <a:gd name="T40" fmla="*/ 331 w 451"/>
                <a:gd name="T41" fmla="*/ 150 h 391"/>
                <a:gd name="T42" fmla="*/ 181 w 451"/>
                <a:gd name="T43" fmla="*/ 239 h 391"/>
                <a:gd name="T44" fmla="*/ 301 w 451"/>
                <a:gd name="T45" fmla="*/ 120 h 391"/>
                <a:gd name="T46" fmla="*/ 361 w 451"/>
                <a:gd name="T47" fmla="*/ 30 h 391"/>
                <a:gd name="T48" fmla="*/ 436 w 451"/>
                <a:gd name="T49" fmla="*/ 120 h 391"/>
                <a:gd name="T50" fmla="*/ 391 w 451"/>
                <a:gd name="T51" fmla="*/ 15 h 391"/>
                <a:gd name="T52" fmla="*/ 390 w 451"/>
                <a:gd name="T53" fmla="*/ 8 h 391"/>
                <a:gd name="T54" fmla="*/ 387 w 451"/>
                <a:gd name="T55" fmla="*/ 4 h 391"/>
                <a:gd name="T56" fmla="*/ 381 w 451"/>
                <a:gd name="T57" fmla="*/ 1 h 391"/>
                <a:gd name="T58" fmla="*/ 376 w 451"/>
                <a:gd name="T59" fmla="*/ 0 h 391"/>
                <a:gd name="T60" fmla="*/ 12 w 451"/>
                <a:gd name="T61" fmla="*/ 0 h 391"/>
                <a:gd name="T62" fmla="*/ 6 w 451"/>
                <a:gd name="T63" fmla="*/ 2 h 391"/>
                <a:gd name="T64" fmla="*/ 3 w 451"/>
                <a:gd name="T65" fmla="*/ 6 h 391"/>
                <a:gd name="T66" fmla="*/ 0 w 451"/>
                <a:gd name="T67" fmla="*/ 11 h 391"/>
                <a:gd name="T68" fmla="*/ 0 w 451"/>
                <a:gd name="T69" fmla="*/ 135 h 391"/>
                <a:gd name="T70" fmla="*/ 1 w 451"/>
                <a:gd name="T71" fmla="*/ 141 h 391"/>
                <a:gd name="T72" fmla="*/ 4 w 451"/>
                <a:gd name="T73" fmla="*/ 145 h 391"/>
                <a:gd name="T74" fmla="*/ 10 w 451"/>
                <a:gd name="T75" fmla="*/ 148 h 391"/>
                <a:gd name="T76" fmla="*/ 15 w 451"/>
                <a:gd name="T77" fmla="*/ 150 h 391"/>
                <a:gd name="T78" fmla="*/ 60 w 451"/>
                <a:gd name="T79" fmla="*/ 239 h 391"/>
                <a:gd name="T80" fmla="*/ 12 w 451"/>
                <a:gd name="T81" fmla="*/ 241 h 391"/>
                <a:gd name="T82" fmla="*/ 6 w 451"/>
                <a:gd name="T83" fmla="*/ 243 h 391"/>
                <a:gd name="T84" fmla="*/ 3 w 451"/>
                <a:gd name="T85" fmla="*/ 247 h 391"/>
                <a:gd name="T86" fmla="*/ 0 w 451"/>
                <a:gd name="T87" fmla="*/ 252 h 391"/>
                <a:gd name="T88" fmla="*/ 0 w 451"/>
                <a:gd name="T89" fmla="*/ 376 h 391"/>
                <a:gd name="T90" fmla="*/ 1 w 451"/>
                <a:gd name="T91" fmla="*/ 381 h 391"/>
                <a:gd name="T92" fmla="*/ 4 w 451"/>
                <a:gd name="T93" fmla="*/ 386 h 391"/>
                <a:gd name="T94" fmla="*/ 10 w 451"/>
                <a:gd name="T95" fmla="*/ 389 h 391"/>
                <a:gd name="T96" fmla="*/ 15 w 451"/>
                <a:gd name="T97" fmla="*/ 391 h 391"/>
                <a:gd name="T98" fmla="*/ 379 w 451"/>
                <a:gd name="T99" fmla="*/ 389 h 391"/>
                <a:gd name="T100" fmla="*/ 385 w 451"/>
                <a:gd name="T101" fmla="*/ 387 h 391"/>
                <a:gd name="T102" fmla="*/ 389 w 451"/>
                <a:gd name="T103" fmla="*/ 384 h 391"/>
                <a:gd name="T104" fmla="*/ 391 w 451"/>
                <a:gd name="T105" fmla="*/ 379 h 391"/>
                <a:gd name="T106" fmla="*/ 391 w 451"/>
                <a:gd name="T107" fmla="*/ 269 h 391"/>
                <a:gd name="T108" fmla="*/ 439 w 451"/>
                <a:gd name="T109" fmla="*/ 269 h 391"/>
                <a:gd name="T110" fmla="*/ 445 w 451"/>
                <a:gd name="T111" fmla="*/ 267 h 391"/>
                <a:gd name="T112" fmla="*/ 449 w 451"/>
                <a:gd name="T113" fmla="*/ 263 h 391"/>
                <a:gd name="T114" fmla="*/ 451 w 451"/>
                <a:gd name="T115" fmla="*/ 258 h 391"/>
                <a:gd name="T116" fmla="*/ 451 w 451"/>
                <a:gd name="T117" fmla="*/ 135 h 391"/>
                <a:gd name="T118" fmla="*/ 450 w 451"/>
                <a:gd name="T119" fmla="*/ 129 h 391"/>
                <a:gd name="T120" fmla="*/ 447 w 451"/>
                <a:gd name="T121" fmla="*/ 124 h 391"/>
                <a:gd name="T122" fmla="*/ 442 w 451"/>
                <a:gd name="T123" fmla="*/ 121 h 391"/>
                <a:gd name="T124" fmla="*/ 436 w 451"/>
                <a:gd name="T125" fmla="*/ 12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1" h="391">
                  <a:moveTo>
                    <a:pt x="421" y="239"/>
                  </a:moveTo>
                  <a:lnTo>
                    <a:pt x="376" y="239"/>
                  </a:lnTo>
                  <a:lnTo>
                    <a:pt x="361" y="239"/>
                  </a:lnTo>
                  <a:lnTo>
                    <a:pt x="361" y="150"/>
                  </a:lnTo>
                  <a:lnTo>
                    <a:pt x="376" y="150"/>
                  </a:lnTo>
                  <a:lnTo>
                    <a:pt x="421" y="150"/>
                  </a:lnTo>
                  <a:lnTo>
                    <a:pt x="421" y="239"/>
                  </a:lnTo>
                  <a:close/>
                  <a:moveTo>
                    <a:pt x="361" y="361"/>
                  </a:moveTo>
                  <a:lnTo>
                    <a:pt x="301" y="361"/>
                  </a:lnTo>
                  <a:lnTo>
                    <a:pt x="301" y="269"/>
                  </a:lnTo>
                  <a:lnTo>
                    <a:pt x="361" y="269"/>
                  </a:lnTo>
                  <a:lnTo>
                    <a:pt x="361" y="361"/>
                  </a:lnTo>
                  <a:close/>
                  <a:moveTo>
                    <a:pt x="30" y="269"/>
                  </a:moveTo>
                  <a:lnTo>
                    <a:pt x="75" y="269"/>
                  </a:lnTo>
                  <a:lnTo>
                    <a:pt x="90" y="269"/>
                  </a:lnTo>
                  <a:lnTo>
                    <a:pt x="90" y="361"/>
                  </a:lnTo>
                  <a:lnTo>
                    <a:pt x="30" y="361"/>
                  </a:lnTo>
                  <a:lnTo>
                    <a:pt x="30" y="269"/>
                  </a:lnTo>
                  <a:close/>
                  <a:moveTo>
                    <a:pt x="90" y="150"/>
                  </a:moveTo>
                  <a:lnTo>
                    <a:pt x="150" y="150"/>
                  </a:lnTo>
                  <a:lnTo>
                    <a:pt x="150" y="239"/>
                  </a:lnTo>
                  <a:lnTo>
                    <a:pt x="90" y="239"/>
                  </a:lnTo>
                  <a:lnTo>
                    <a:pt x="90" y="150"/>
                  </a:lnTo>
                  <a:close/>
                  <a:moveTo>
                    <a:pt x="30" y="30"/>
                  </a:moveTo>
                  <a:lnTo>
                    <a:pt x="90" y="30"/>
                  </a:lnTo>
                  <a:lnTo>
                    <a:pt x="90" y="120"/>
                  </a:lnTo>
                  <a:lnTo>
                    <a:pt x="75" y="120"/>
                  </a:lnTo>
                  <a:lnTo>
                    <a:pt x="30" y="120"/>
                  </a:lnTo>
                  <a:lnTo>
                    <a:pt x="30" y="30"/>
                  </a:lnTo>
                  <a:close/>
                  <a:moveTo>
                    <a:pt x="120" y="120"/>
                  </a:moveTo>
                  <a:lnTo>
                    <a:pt x="120" y="30"/>
                  </a:lnTo>
                  <a:lnTo>
                    <a:pt x="271" y="30"/>
                  </a:lnTo>
                  <a:lnTo>
                    <a:pt x="271" y="120"/>
                  </a:lnTo>
                  <a:lnTo>
                    <a:pt x="120" y="120"/>
                  </a:lnTo>
                  <a:close/>
                  <a:moveTo>
                    <a:pt x="271" y="269"/>
                  </a:moveTo>
                  <a:lnTo>
                    <a:pt x="271" y="361"/>
                  </a:lnTo>
                  <a:lnTo>
                    <a:pt x="120" y="361"/>
                  </a:lnTo>
                  <a:lnTo>
                    <a:pt x="120" y="269"/>
                  </a:lnTo>
                  <a:lnTo>
                    <a:pt x="271" y="269"/>
                  </a:lnTo>
                  <a:close/>
                  <a:moveTo>
                    <a:pt x="181" y="239"/>
                  </a:moveTo>
                  <a:lnTo>
                    <a:pt x="181" y="150"/>
                  </a:lnTo>
                  <a:lnTo>
                    <a:pt x="331" y="150"/>
                  </a:lnTo>
                  <a:lnTo>
                    <a:pt x="331" y="239"/>
                  </a:lnTo>
                  <a:lnTo>
                    <a:pt x="181" y="239"/>
                  </a:lnTo>
                  <a:close/>
                  <a:moveTo>
                    <a:pt x="361" y="120"/>
                  </a:moveTo>
                  <a:lnTo>
                    <a:pt x="301" y="120"/>
                  </a:lnTo>
                  <a:lnTo>
                    <a:pt x="301" y="30"/>
                  </a:lnTo>
                  <a:lnTo>
                    <a:pt x="361" y="30"/>
                  </a:lnTo>
                  <a:lnTo>
                    <a:pt x="361" y="120"/>
                  </a:lnTo>
                  <a:close/>
                  <a:moveTo>
                    <a:pt x="436" y="120"/>
                  </a:moveTo>
                  <a:lnTo>
                    <a:pt x="391" y="120"/>
                  </a:lnTo>
                  <a:lnTo>
                    <a:pt x="391" y="15"/>
                  </a:lnTo>
                  <a:lnTo>
                    <a:pt x="391" y="11"/>
                  </a:lnTo>
                  <a:lnTo>
                    <a:pt x="390" y="8"/>
                  </a:lnTo>
                  <a:lnTo>
                    <a:pt x="389" y="6"/>
                  </a:lnTo>
                  <a:lnTo>
                    <a:pt x="387" y="4"/>
                  </a:lnTo>
                  <a:lnTo>
                    <a:pt x="385" y="2"/>
                  </a:lnTo>
                  <a:lnTo>
                    <a:pt x="381" y="1"/>
                  </a:lnTo>
                  <a:lnTo>
                    <a:pt x="379" y="0"/>
                  </a:lnTo>
                  <a:lnTo>
                    <a:pt x="37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1"/>
                  </a:lnTo>
                  <a:lnTo>
                    <a:pt x="3" y="143"/>
                  </a:lnTo>
                  <a:lnTo>
                    <a:pt x="4" y="145"/>
                  </a:lnTo>
                  <a:lnTo>
                    <a:pt x="6" y="147"/>
                  </a:lnTo>
                  <a:lnTo>
                    <a:pt x="10" y="148"/>
                  </a:lnTo>
                  <a:lnTo>
                    <a:pt x="12" y="150"/>
                  </a:lnTo>
                  <a:lnTo>
                    <a:pt x="15" y="150"/>
                  </a:lnTo>
                  <a:lnTo>
                    <a:pt x="60" y="150"/>
                  </a:lnTo>
                  <a:lnTo>
                    <a:pt x="60" y="239"/>
                  </a:lnTo>
                  <a:lnTo>
                    <a:pt x="15" y="239"/>
                  </a:lnTo>
                  <a:lnTo>
                    <a:pt x="12" y="241"/>
                  </a:lnTo>
                  <a:lnTo>
                    <a:pt x="10" y="241"/>
                  </a:lnTo>
                  <a:lnTo>
                    <a:pt x="6" y="243"/>
                  </a:lnTo>
                  <a:lnTo>
                    <a:pt x="4" y="245"/>
                  </a:lnTo>
                  <a:lnTo>
                    <a:pt x="3" y="247"/>
                  </a:lnTo>
                  <a:lnTo>
                    <a:pt x="1" y="249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0" y="376"/>
                  </a:lnTo>
                  <a:lnTo>
                    <a:pt x="0" y="378"/>
                  </a:lnTo>
                  <a:lnTo>
                    <a:pt x="1" y="381"/>
                  </a:lnTo>
                  <a:lnTo>
                    <a:pt x="3" y="384"/>
                  </a:lnTo>
                  <a:lnTo>
                    <a:pt x="4" y="386"/>
                  </a:lnTo>
                  <a:lnTo>
                    <a:pt x="6" y="387"/>
                  </a:lnTo>
                  <a:lnTo>
                    <a:pt x="10" y="389"/>
                  </a:lnTo>
                  <a:lnTo>
                    <a:pt x="12" y="389"/>
                  </a:lnTo>
                  <a:lnTo>
                    <a:pt x="15" y="391"/>
                  </a:lnTo>
                  <a:lnTo>
                    <a:pt x="376" y="391"/>
                  </a:lnTo>
                  <a:lnTo>
                    <a:pt x="379" y="389"/>
                  </a:lnTo>
                  <a:lnTo>
                    <a:pt x="381" y="389"/>
                  </a:lnTo>
                  <a:lnTo>
                    <a:pt x="385" y="387"/>
                  </a:lnTo>
                  <a:lnTo>
                    <a:pt x="387" y="386"/>
                  </a:lnTo>
                  <a:lnTo>
                    <a:pt x="389" y="384"/>
                  </a:lnTo>
                  <a:lnTo>
                    <a:pt x="390" y="381"/>
                  </a:lnTo>
                  <a:lnTo>
                    <a:pt x="391" y="379"/>
                  </a:lnTo>
                  <a:lnTo>
                    <a:pt x="391" y="376"/>
                  </a:lnTo>
                  <a:lnTo>
                    <a:pt x="391" y="269"/>
                  </a:lnTo>
                  <a:lnTo>
                    <a:pt x="436" y="269"/>
                  </a:lnTo>
                  <a:lnTo>
                    <a:pt x="439" y="269"/>
                  </a:lnTo>
                  <a:lnTo>
                    <a:pt x="442" y="268"/>
                  </a:lnTo>
                  <a:lnTo>
                    <a:pt x="445" y="267"/>
                  </a:lnTo>
                  <a:lnTo>
                    <a:pt x="447" y="265"/>
                  </a:lnTo>
                  <a:lnTo>
                    <a:pt x="449" y="263"/>
                  </a:lnTo>
                  <a:lnTo>
                    <a:pt x="450" y="261"/>
                  </a:lnTo>
                  <a:lnTo>
                    <a:pt x="451" y="258"/>
                  </a:lnTo>
                  <a:lnTo>
                    <a:pt x="451" y="254"/>
                  </a:lnTo>
                  <a:lnTo>
                    <a:pt x="451" y="135"/>
                  </a:lnTo>
                  <a:lnTo>
                    <a:pt x="451" y="131"/>
                  </a:lnTo>
                  <a:lnTo>
                    <a:pt x="450" y="129"/>
                  </a:lnTo>
                  <a:lnTo>
                    <a:pt x="449" y="126"/>
                  </a:lnTo>
                  <a:lnTo>
                    <a:pt x="447" y="124"/>
                  </a:lnTo>
                  <a:lnTo>
                    <a:pt x="445" y="123"/>
                  </a:lnTo>
                  <a:lnTo>
                    <a:pt x="442" y="121"/>
                  </a:lnTo>
                  <a:lnTo>
                    <a:pt x="439" y="120"/>
                  </a:lnTo>
                  <a:lnTo>
                    <a:pt x="436" y="120"/>
                  </a:lnTo>
                  <a:lnTo>
                    <a:pt x="43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8169148" y="3299683"/>
            <a:ext cx="345758" cy="347679"/>
            <a:chOff x="10455275" y="2498725"/>
            <a:chExt cx="285750" cy="287338"/>
          </a:xfrm>
          <a:solidFill>
            <a:schemeClr val="bg1">
              <a:lumMod val="65000"/>
            </a:schemeClr>
          </a:solidFill>
        </p:grpSpPr>
        <p:sp>
          <p:nvSpPr>
            <p:cNvPr id="164" name="Freeform 214"/>
            <p:cNvSpPr>
              <a:spLocks noEditPoints="1"/>
            </p:cNvSpPr>
            <p:nvPr/>
          </p:nvSpPr>
          <p:spPr bwMode="auto">
            <a:xfrm>
              <a:off x="10455275" y="2593975"/>
              <a:ext cx="285750" cy="192088"/>
            </a:xfrm>
            <a:custGeom>
              <a:avLst/>
              <a:gdLst>
                <a:gd name="T0" fmla="*/ 812 w 903"/>
                <a:gd name="T1" fmla="*/ 30 h 601"/>
                <a:gd name="T2" fmla="*/ 512 w 903"/>
                <a:gd name="T3" fmla="*/ 571 h 601"/>
                <a:gd name="T4" fmla="*/ 602 w 903"/>
                <a:gd name="T5" fmla="*/ 571 h 601"/>
                <a:gd name="T6" fmla="*/ 301 w 903"/>
                <a:gd name="T7" fmla="*/ 210 h 601"/>
                <a:gd name="T8" fmla="*/ 301 w 903"/>
                <a:gd name="T9" fmla="*/ 571 h 601"/>
                <a:gd name="T10" fmla="*/ 181 w 903"/>
                <a:gd name="T11" fmla="*/ 421 h 601"/>
                <a:gd name="T12" fmla="*/ 888 w 903"/>
                <a:gd name="T13" fmla="*/ 571 h 601"/>
                <a:gd name="T14" fmla="*/ 842 w 903"/>
                <a:gd name="T15" fmla="*/ 12 h 601"/>
                <a:gd name="T16" fmla="*/ 838 w 903"/>
                <a:gd name="T17" fmla="*/ 5 h 601"/>
                <a:gd name="T18" fmla="*/ 830 w 903"/>
                <a:gd name="T19" fmla="*/ 0 h 601"/>
                <a:gd name="T20" fmla="*/ 704 w 903"/>
                <a:gd name="T21" fmla="*/ 0 h 601"/>
                <a:gd name="T22" fmla="*/ 696 w 903"/>
                <a:gd name="T23" fmla="*/ 5 h 601"/>
                <a:gd name="T24" fmla="*/ 692 w 903"/>
                <a:gd name="T25" fmla="*/ 12 h 601"/>
                <a:gd name="T26" fmla="*/ 632 w 903"/>
                <a:gd name="T27" fmla="*/ 571 h 601"/>
                <a:gd name="T28" fmla="*/ 631 w 903"/>
                <a:gd name="T29" fmla="*/ 280 h 601"/>
                <a:gd name="T30" fmla="*/ 626 w 903"/>
                <a:gd name="T31" fmla="*/ 274 h 601"/>
                <a:gd name="T32" fmla="*/ 617 w 903"/>
                <a:gd name="T33" fmla="*/ 270 h 601"/>
                <a:gd name="T34" fmla="*/ 491 w 903"/>
                <a:gd name="T35" fmla="*/ 271 h 601"/>
                <a:gd name="T36" fmla="*/ 484 w 903"/>
                <a:gd name="T37" fmla="*/ 278 h 601"/>
                <a:gd name="T38" fmla="*/ 482 w 903"/>
                <a:gd name="T39" fmla="*/ 285 h 601"/>
                <a:gd name="T40" fmla="*/ 421 w 903"/>
                <a:gd name="T41" fmla="*/ 195 h 601"/>
                <a:gd name="T42" fmla="*/ 419 w 903"/>
                <a:gd name="T43" fmla="*/ 187 h 601"/>
                <a:gd name="T44" fmla="*/ 412 w 903"/>
                <a:gd name="T45" fmla="*/ 181 h 601"/>
                <a:gd name="T46" fmla="*/ 286 w 903"/>
                <a:gd name="T47" fmla="*/ 180 h 601"/>
                <a:gd name="T48" fmla="*/ 277 w 903"/>
                <a:gd name="T49" fmla="*/ 184 h 601"/>
                <a:gd name="T50" fmla="*/ 272 w 903"/>
                <a:gd name="T51" fmla="*/ 190 h 601"/>
                <a:gd name="T52" fmla="*/ 271 w 903"/>
                <a:gd name="T53" fmla="*/ 571 h 601"/>
                <a:gd name="T54" fmla="*/ 211 w 903"/>
                <a:gd name="T55" fmla="*/ 403 h 601"/>
                <a:gd name="T56" fmla="*/ 207 w 903"/>
                <a:gd name="T57" fmla="*/ 396 h 601"/>
                <a:gd name="T58" fmla="*/ 199 w 903"/>
                <a:gd name="T59" fmla="*/ 391 h 601"/>
                <a:gd name="T60" fmla="*/ 73 w 903"/>
                <a:gd name="T61" fmla="*/ 391 h 601"/>
                <a:gd name="T62" fmla="*/ 65 w 903"/>
                <a:gd name="T63" fmla="*/ 396 h 601"/>
                <a:gd name="T64" fmla="*/ 61 w 903"/>
                <a:gd name="T65" fmla="*/ 403 h 601"/>
                <a:gd name="T66" fmla="*/ 16 w 903"/>
                <a:gd name="T67" fmla="*/ 571 h 601"/>
                <a:gd name="T68" fmla="*/ 7 w 903"/>
                <a:gd name="T69" fmla="*/ 573 h 601"/>
                <a:gd name="T70" fmla="*/ 2 w 903"/>
                <a:gd name="T71" fmla="*/ 581 h 601"/>
                <a:gd name="T72" fmla="*/ 1 w 903"/>
                <a:gd name="T73" fmla="*/ 590 h 601"/>
                <a:gd name="T74" fmla="*/ 5 w 903"/>
                <a:gd name="T75" fmla="*/ 597 h 601"/>
                <a:gd name="T76" fmla="*/ 13 w 903"/>
                <a:gd name="T77" fmla="*/ 601 h 601"/>
                <a:gd name="T78" fmla="*/ 196 w 903"/>
                <a:gd name="T79" fmla="*/ 601 h 601"/>
                <a:gd name="T80" fmla="*/ 497 w 903"/>
                <a:gd name="T81" fmla="*/ 601 h 601"/>
                <a:gd name="T82" fmla="*/ 827 w 903"/>
                <a:gd name="T83" fmla="*/ 601 h 601"/>
                <a:gd name="T84" fmla="*/ 893 w 903"/>
                <a:gd name="T85" fmla="*/ 600 h 601"/>
                <a:gd name="T86" fmla="*/ 900 w 903"/>
                <a:gd name="T87" fmla="*/ 595 h 601"/>
                <a:gd name="T88" fmla="*/ 903 w 903"/>
                <a:gd name="T89" fmla="*/ 586 h 601"/>
                <a:gd name="T90" fmla="*/ 900 w 903"/>
                <a:gd name="T91" fmla="*/ 578 h 601"/>
                <a:gd name="T92" fmla="*/ 893 w 903"/>
                <a:gd name="T93" fmla="*/ 57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3" h="601">
                  <a:moveTo>
                    <a:pt x="722" y="571"/>
                  </a:moveTo>
                  <a:lnTo>
                    <a:pt x="722" y="30"/>
                  </a:lnTo>
                  <a:lnTo>
                    <a:pt x="812" y="30"/>
                  </a:lnTo>
                  <a:lnTo>
                    <a:pt x="812" y="571"/>
                  </a:lnTo>
                  <a:lnTo>
                    <a:pt x="722" y="571"/>
                  </a:lnTo>
                  <a:close/>
                  <a:moveTo>
                    <a:pt x="512" y="571"/>
                  </a:moveTo>
                  <a:lnTo>
                    <a:pt x="512" y="300"/>
                  </a:lnTo>
                  <a:lnTo>
                    <a:pt x="602" y="300"/>
                  </a:lnTo>
                  <a:lnTo>
                    <a:pt x="602" y="571"/>
                  </a:lnTo>
                  <a:lnTo>
                    <a:pt x="512" y="571"/>
                  </a:lnTo>
                  <a:close/>
                  <a:moveTo>
                    <a:pt x="301" y="571"/>
                  </a:moveTo>
                  <a:lnTo>
                    <a:pt x="301" y="210"/>
                  </a:lnTo>
                  <a:lnTo>
                    <a:pt x="391" y="210"/>
                  </a:lnTo>
                  <a:lnTo>
                    <a:pt x="391" y="571"/>
                  </a:lnTo>
                  <a:lnTo>
                    <a:pt x="301" y="571"/>
                  </a:lnTo>
                  <a:close/>
                  <a:moveTo>
                    <a:pt x="91" y="571"/>
                  </a:moveTo>
                  <a:lnTo>
                    <a:pt x="91" y="421"/>
                  </a:lnTo>
                  <a:lnTo>
                    <a:pt x="181" y="421"/>
                  </a:lnTo>
                  <a:lnTo>
                    <a:pt x="181" y="571"/>
                  </a:lnTo>
                  <a:lnTo>
                    <a:pt x="91" y="571"/>
                  </a:lnTo>
                  <a:close/>
                  <a:moveTo>
                    <a:pt x="888" y="571"/>
                  </a:moveTo>
                  <a:lnTo>
                    <a:pt x="842" y="571"/>
                  </a:lnTo>
                  <a:lnTo>
                    <a:pt x="842" y="15"/>
                  </a:lnTo>
                  <a:lnTo>
                    <a:pt x="842" y="12"/>
                  </a:lnTo>
                  <a:lnTo>
                    <a:pt x="841" y="9"/>
                  </a:lnTo>
                  <a:lnTo>
                    <a:pt x="840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3" y="1"/>
                  </a:lnTo>
                  <a:lnTo>
                    <a:pt x="830" y="0"/>
                  </a:lnTo>
                  <a:lnTo>
                    <a:pt x="827" y="0"/>
                  </a:lnTo>
                  <a:lnTo>
                    <a:pt x="707" y="0"/>
                  </a:lnTo>
                  <a:lnTo>
                    <a:pt x="704" y="0"/>
                  </a:lnTo>
                  <a:lnTo>
                    <a:pt x="702" y="1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4" y="7"/>
                  </a:lnTo>
                  <a:lnTo>
                    <a:pt x="693" y="9"/>
                  </a:lnTo>
                  <a:lnTo>
                    <a:pt x="692" y="12"/>
                  </a:lnTo>
                  <a:lnTo>
                    <a:pt x="692" y="15"/>
                  </a:lnTo>
                  <a:lnTo>
                    <a:pt x="692" y="571"/>
                  </a:lnTo>
                  <a:lnTo>
                    <a:pt x="632" y="571"/>
                  </a:lnTo>
                  <a:lnTo>
                    <a:pt x="632" y="285"/>
                  </a:lnTo>
                  <a:lnTo>
                    <a:pt x="632" y="283"/>
                  </a:lnTo>
                  <a:lnTo>
                    <a:pt x="631" y="280"/>
                  </a:lnTo>
                  <a:lnTo>
                    <a:pt x="630" y="278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2" y="271"/>
                  </a:lnTo>
                  <a:lnTo>
                    <a:pt x="620" y="271"/>
                  </a:lnTo>
                  <a:lnTo>
                    <a:pt x="617" y="270"/>
                  </a:lnTo>
                  <a:lnTo>
                    <a:pt x="497" y="270"/>
                  </a:lnTo>
                  <a:lnTo>
                    <a:pt x="494" y="271"/>
                  </a:lnTo>
                  <a:lnTo>
                    <a:pt x="491" y="271"/>
                  </a:lnTo>
                  <a:lnTo>
                    <a:pt x="488" y="274"/>
                  </a:lnTo>
                  <a:lnTo>
                    <a:pt x="486" y="275"/>
                  </a:lnTo>
                  <a:lnTo>
                    <a:pt x="484" y="278"/>
                  </a:lnTo>
                  <a:lnTo>
                    <a:pt x="483" y="280"/>
                  </a:lnTo>
                  <a:lnTo>
                    <a:pt x="482" y="283"/>
                  </a:lnTo>
                  <a:lnTo>
                    <a:pt x="482" y="285"/>
                  </a:lnTo>
                  <a:lnTo>
                    <a:pt x="482" y="571"/>
                  </a:lnTo>
                  <a:lnTo>
                    <a:pt x="421" y="571"/>
                  </a:lnTo>
                  <a:lnTo>
                    <a:pt x="421" y="195"/>
                  </a:lnTo>
                  <a:lnTo>
                    <a:pt x="421" y="192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4"/>
                  </a:lnTo>
                  <a:lnTo>
                    <a:pt x="412" y="181"/>
                  </a:lnTo>
                  <a:lnTo>
                    <a:pt x="409" y="180"/>
                  </a:lnTo>
                  <a:lnTo>
                    <a:pt x="406" y="180"/>
                  </a:lnTo>
                  <a:lnTo>
                    <a:pt x="286" y="180"/>
                  </a:lnTo>
                  <a:lnTo>
                    <a:pt x="283" y="180"/>
                  </a:lnTo>
                  <a:lnTo>
                    <a:pt x="281" y="181"/>
                  </a:lnTo>
                  <a:lnTo>
                    <a:pt x="277" y="184"/>
                  </a:lnTo>
                  <a:lnTo>
                    <a:pt x="275" y="185"/>
                  </a:lnTo>
                  <a:lnTo>
                    <a:pt x="274" y="187"/>
                  </a:lnTo>
                  <a:lnTo>
                    <a:pt x="272" y="190"/>
                  </a:lnTo>
                  <a:lnTo>
                    <a:pt x="271" y="192"/>
                  </a:lnTo>
                  <a:lnTo>
                    <a:pt x="271" y="195"/>
                  </a:lnTo>
                  <a:lnTo>
                    <a:pt x="271" y="571"/>
                  </a:lnTo>
                  <a:lnTo>
                    <a:pt x="211" y="571"/>
                  </a:lnTo>
                  <a:lnTo>
                    <a:pt x="211" y="406"/>
                  </a:lnTo>
                  <a:lnTo>
                    <a:pt x="211" y="403"/>
                  </a:lnTo>
                  <a:lnTo>
                    <a:pt x="210" y="400"/>
                  </a:lnTo>
                  <a:lnTo>
                    <a:pt x="209" y="398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1"/>
                  </a:lnTo>
                  <a:lnTo>
                    <a:pt x="70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8"/>
                  </a:lnTo>
                  <a:lnTo>
                    <a:pt x="62" y="400"/>
                  </a:lnTo>
                  <a:lnTo>
                    <a:pt x="61" y="403"/>
                  </a:lnTo>
                  <a:lnTo>
                    <a:pt x="61" y="406"/>
                  </a:lnTo>
                  <a:lnTo>
                    <a:pt x="61" y="571"/>
                  </a:lnTo>
                  <a:lnTo>
                    <a:pt x="16" y="571"/>
                  </a:lnTo>
                  <a:lnTo>
                    <a:pt x="13" y="571"/>
                  </a:lnTo>
                  <a:lnTo>
                    <a:pt x="10" y="572"/>
                  </a:lnTo>
                  <a:lnTo>
                    <a:pt x="7" y="573"/>
                  </a:lnTo>
                  <a:lnTo>
                    <a:pt x="5" y="576"/>
                  </a:lnTo>
                  <a:lnTo>
                    <a:pt x="3" y="578"/>
                  </a:lnTo>
                  <a:lnTo>
                    <a:pt x="2" y="581"/>
                  </a:lnTo>
                  <a:lnTo>
                    <a:pt x="1" y="583"/>
                  </a:lnTo>
                  <a:lnTo>
                    <a:pt x="0" y="586"/>
                  </a:lnTo>
                  <a:lnTo>
                    <a:pt x="1" y="590"/>
                  </a:lnTo>
                  <a:lnTo>
                    <a:pt x="2" y="593"/>
                  </a:lnTo>
                  <a:lnTo>
                    <a:pt x="3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10" y="600"/>
                  </a:lnTo>
                  <a:lnTo>
                    <a:pt x="13" y="601"/>
                  </a:lnTo>
                  <a:lnTo>
                    <a:pt x="16" y="601"/>
                  </a:lnTo>
                  <a:lnTo>
                    <a:pt x="76" y="601"/>
                  </a:lnTo>
                  <a:lnTo>
                    <a:pt x="196" y="601"/>
                  </a:lnTo>
                  <a:lnTo>
                    <a:pt x="286" y="601"/>
                  </a:lnTo>
                  <a:lnTo>
                    <a:pt x="406" y="601"/>
                  </a:lnTo>
                  <a:lnTo>
                    <a:pt x="497" y="601"/>
                  </a:lnTo>
                  <a:lnTo>
                    <a:pt x="617" y="601"/>
                  </a:lnTo>
                  <a:lnTo>
                    <a:pt x="707" y="601"/>
                  </a:lnTo>
                  <a:lnTo>
                    <a:pt x="827" y="601"/>
                  </a:lnTo>
                  <a:lnTo>
                    <a:pt x="888" y="601"/>
                  </a:lnTo>
                  <a:lnTo>
                    <a:pt x="890" y="601"/>
                  </a:lnTo>
                  <a:lnTo>
                    <a:pt x="893" y="600"/>
                  </a:lnTo>
                  <a:lnTo>
                    <a:pt x="896" y="599"/>
                  </a:lnTo>
                  <a:lnTo>
                    <a:pt x="898" y="597"/>
                  </a:lnTo>
                  <a:lnTo>
                    <a:pt x="900" y="595"/>
                  </a:lnTo>
                  <a:lnTo>
                    <a:pt x="901" y="593"/>
                  </a:lnTo>
                  <a:lnTo>
                    <a:pt x="902" y="590"/>
                  </a:lnTo>
                  <a:lnTo>
                    <a:pt x="903" y="586"/>
                  </a:lnTo>
                  <a:lnTo>
                    <a:pt x="902" y="583"/>
                  </a:lnTo>
                  <a:lnTo>
                    <a:pt x="901" y="581"/>
                  </a:lnTo>
                  <a:lnTo>
                    <a:pt x="900" y="578"/>
                  </a:lnTo>
                  <a:lnTo>
                    <a:pt x="898" y="576"/>
                  </a:lnTo>
                  <a:lnTo>
                    <a:pt x="896" y="573"/>
                  </a:lnTo>
                  <a:lnTo>
                    <a:pt x="893" y="572"/>
                  </a:lnTo>
                  <a:lnTo>
                    <a:pt x="890" y="571"/>
                  </a:lnTo>
                  <a:lnTo>
                    <a:pt x="888" y="5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215"/>
            <p:cNvSpPr>
              <a:spLocks noEditPoints="1"/>
            </p:cNvSpPr>
            <p:nvPr/>
          </p:nvSpPr>
          <p:spPr bwMode="auto">
            <a:xfrm>
              <a:off x="10474325" y="2498725"/>
              <a:ext cx="252413" cy="157163"/>
            </a:xfrm>
            <a:custGeom>
              <a:avLst/>
              <a:gdLst>
                <a:gd name="T0" fmla="*/ 83 w 796"/>
                <a:gd name="T1" fmla="*/ 417 h 496"/>
                <a:gd name="T2" fmla="*/ 89 w 796"/>
                <a:gd name="T3" fmla="*/ 431 h 496"/>
                <a:gd name="T4" fmla="*/ 76 w 796"/>
                <a:gd name="T5" fmla="*/ 461 h 496"/>
                <a:gd name="T6" fmla="*/ 43 w 796"/>
                <a:gd name="T7" fmla="*/ 461 h 496"/>
                <a:gd name="T8" fmla="*/ 30 w 796"/>
                <a:gd name="T9" fmla="*/ 430 h 496"/>
                <a:gd name="T10" fmla="*/ 54 w 796"/>
                <a:gd name="T11" fmla="*/ 407 h 496"/>
                <a:gd name="T12" fmla="*/ 302 w 796"/>
                <a:gd name="T13" fmla="*/ 216 h 496"/>
                <a:gd name="T14" fmla="*/ 315 w 796"/>
                <a:gd name="T15" fmla="*/ 247 h 496"/>
                <a:gd name="T16" fmla="*/ 291 w 796"/>
                <a:gd name="T17" fmla="*/ 270 h 496"/>
                <a:gd name="T18" fmla="*/ 260 w 796"/>
                <a:gd name="T19" fmla="*/ 257 h 496"/>
                <a:gd name="T20" fmla="*/ 260 w 796"/>
                <a:gd name="T21" fmla="*/ 224 h 496"/>
                <a:gd name="T22" fmla="*/ 511 w 796"/>
                <a:gd name="T23" fmla="*/ 301 h 496"/>
                <a:gd name="T24" fmla="*/ 530 w 796"/>
                <a:gd name="T25" fmla="*/ 308 h 496"/>
                <a:gd name="T26" fmla="*/ 541 w 796"/>
                <a:gd name="T27" fmla="*/ 331 h 496"/>
                <a:gd name="T28" fmla="*/ 523 w 796"/>
                <a:gd name="T29" fmla="*/ 359 h 496"/>
                <a:gd name="T30" fmla="*/ 490 w 796"/>
                <a:gd name="T31" fmla="*/ 353 h 496"/>
                <a:gd name="T32" fmla="*/ 483 w 796"/>
                <a:gd name="T33" fmla="*/ 320 h 496"/>
                <a:gd name="T34" fmla="*/ 511 w 796"/>
                <a:gd name="T35" fmla="*/ 301 h 496"/>
                <a:gd name="T36" fmla="*/ 757 w 796"/>
                <a:gd name="T37" fmla="*/ 39 h 496"/>
                <a:gd name="T38" fmla="*/ 764 w 796"/>
                <a:gd name="T39" fmla="*/ 72 h 496"/>
                <a:gd name="T40" fmla="*/ 736 w 796"/>
                <a:gd name="T41" fmla="*/ 90 h 496"/>
                <a:gd name="T42" fmla="*/ 708 w 796"/>
                <a:gd name="T43" fmla="*/ 72 h 496"/>
                <a:gd name="T44" fmla="*/ 716 w 796"/>
                <a:gd name="T45" fmla="*/ 39 h 496"/>
                <a:gd name="T46" fmla="*/ 60 w 796"/>
                <a:gd name="T47" fmla="*/ 496 h 496"/>
                <a:gd name="T48" fmla="*/ 93 w 796"/>
                <a:gd name="T49" fmla="*/ 487 h 496"/>
                <a:gd name="T50" fmla="*/ 115 w 796"/>
                <a:gd name="T51" fmla="*/ 460 h 496"/>
                <a:gd name="T52" fmla="*/ 118 w 796"/>
                <a:gd name="T53" fmla="*/ 422 h 496"/>
                <a:gd name="T54" fmla="*/ 276 w 796"/>
                <a:gd name="T55" fmla="*/ 300 h 496"/>
                <a:gd name="T56" fmla="*/ 318 w 796"/>
                <a:gd name="T57" fmla="*/ 291 h 496"/>
                <a:gd name="T58" fmla="*/ 451 w 796"/>
                <a:gd name="T59" fmla="*/ 331 h 496"/>
                <a:gd name="T60" fmla="*/ 461 w 796"/>
                <a:gd name="T61" fmla="*/ 365 h 496"/>
                <a:gd name="T62" fmla="*/ 487 w 796"/>
                <a:gd name="T63" fmla="*/ 387 h 496"/>
                <a:gd name="T64" fmla="*/ 523 w 796"/>
                <a:gd name="T65" fmla="*/ 390 h 496"/>
                <a:gd name="T66" fmla="*/ 554 w 796"/>
                <a:gd name="T67" fmla="*/ 373 h 496"/>
                <a:gd name="T68" fmla="*/ 570 w 796"/>
                <a:gd name="T69" fmla="*/ 343 h 496"/>
                <a:gd name="T70" fmla="*/ 559 w 796"/>
                <a:gd name="T71" fmla="*/ 296 h 496"/>
                <a:gd name="T72" fmla="*/ 742 w 796"/>
                <a:gd name="T73" fmla="*/ 120 h 496"/>
                <a:gd name="T74" fmla="*/ 775 w 796"/>
                <a:gd name="T75" fmla="*/ 106 h 496"/>
                <a:gd name="T76" fmla="*/ 794 w 796"/>
                <a:gd name="T77" fmla="*/ 79 h 496"/>
                <a:gd name="T78" fmla="*/ 794 w 796"/>
                <a:gd name="T79" fmla="*/ 43 h 496"/>
                <a:gd name="T80" fmla="*/ 775 w 796"/>
                <a:gd name="T81" fmla="*/ 14 h 496"/>
                <a:gd name="T82" fmla="*/ 742 w 796"/>
                <a:gd name="T83" fmla="*/ 0 h 496"/>
                <a:gd name="T84" fmla="*/ 708 w 796"/>
                <a:gd name="T85" fmla="*/ 8 h 496"/>
                <a:gd name="T86" fmla="*/ 683 w 796"/>
                <a:gd name="T87" fmla="*/ 31 h 496"/>
                <a:gd name="T88" fmla="*/ 677 w 796"/>
                <a:gd name="T89" fmla="*/ 70 h 496"/>
                <a:gd name="T90" fmla="*/ 524 w 796"/>
                <a:gd name="T91" fmla="*/ 272 h 496"/>
                <a:gd name="T92" fmla="*/ 483 w 796"/>
                <a:gd name="T93" fmla="*/ 278 h 496"/>
                <a:gd name="T94" fmla="*/ 345 w 796"/>
                <a:gd name="T95" fmla="*/ 245 h 496"/>
                <a:gd name="T96" fmla="*/ 339 w 796"/>
                <a:gd name="T97" fmla="*/ 212 h 496"/>
                <a:gd name="T98" fmla="*/ 314 w 796"/>
                <a:gd name="T99" fmla="*/ 188 h 496"/>
                <a:gd name="T100" fmla="*/ 280 w 796"/>
                <a:gd name="T101" fmla="*/ 181 h 496"/>
                <a:gd name="T102" fmla="*/ 247 w 796"/>
                <a:gd name="T103" fmla="*/ 194 h 496"/>
                <a:gd name="T104" fmla="*/ 228 w 796"/>
                <a:gd name="T105" fmla="*/ 223 h 496"/>
                <a:gd name="T106" fmla="*/ 229 w 796"/>
                <a:gd name="T107" fmla="*/ 262 h 496"/>
                <a:gd name="T108" fmla="*/ 60 w 796"/>
                <a:gd name="T109" fmla="*/ 376 h 496"/>
                <a:gd name="T110" fmla="*/ 26 w 796"/>
                <a:gd name="T111" fmla="*/ 387 h 496"/>
                <a:gd name="T112" fmla="*/ 4 w 796"/>
                <a:gd name="T113" fmla="*/ 413 h 496"/>
                <a:gd name="T114" fmla="*/ 1 w 796"/>
                <a:gd name="T115" fmla="*/ 448 h 496"/>
                <a:gd name="T116" fmla="*/ 17 w 796"/>
                <a:gd name="T117" fmla="*/ 479 h 496"/>
                <a:gd name="T118" fmla="*/ 47 w 796"/>
                <a:gd name="T119" fmla="*/ 49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6" h="496">
                  <a:moveTo>
                    <a:pt x="60" y="406"/>
                  </a:moveTo>
                  <a:lnTo>
                    <a:pt x="66" y="407"/>
                  </a:lnTo>
                  <a:lnTo>
                    <a:pt x="73" y="410"/>
                  </a:lnTo>
                  <a:lnTo>
                    <a:pt x="78" y="413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6" y="421"/>
                  </a:lnTo>
                  <a:lnTo>
                    <a:pt x="88" y="426"/>
                  </a:lnTo>
                  <a:lnTo>
                    <a:pt x="89" y="431"/>
                  </a:lnTo>
                  <a:lnTo>
                    <a:pt x="90" y="436"/>
                  </a:lnTo>
                  <a:lnTo>
                    <a:pt x="89" y="443"/>
                  </a:lnTo>
                  <a:lnTo>
                    <a:pt x="88" y="448"/>
                  </a:lnTo>
                  <a:lnTo>
                    <a:pt x="85" y="453"/>
                  </a:lnTo>
                  <a:lnTo>
                    <a:pt x="81" y="458"/>
                  </a:lnTo>
                  <a:lnTo>
                    <a:pt x="76" y="461"/>
                  </a:lnTo>
                  <a:lnTo>
                    <a:pt x="72" y="464"/>
                  </a:lnTo>
                  <a:lnTo>
                    <a:pt x="65" y="466"/>
                  </a:lnTo>
                  <a:lnTo>
                    <a:pt x="60" y="466"/>
                  </a:lnTo>
                  <a:lnTo>
                    <a:pt x="54" y="466"/>
                  </a:lnTo>
                  <a:lnTo>
                    <a:pt x="48" y="464"/>
                  </a:lnTo>
                  <a:lnTo>
                    <a:pt x="43" y="461"/>
                  </a:lnTo>
                  <a:lnTo>
                    <a:pt x="39" y="458"/>
                  </a:lnTo>
                  <a:lnTo>
                    <a:pt x="34" y="453"/>
                  </a:lnTo>
                  <a:lnTo>
                    <a:pt x="32" y="448"/>
                  </a:lnTo>
                  <a:lnTo>
                    <a:pt x="30" y="443"/>
                  </a:lnTo>
                  <a:lnTo>
                    <a:pt x="30" y="436"/>
                  </a:lnTo>
                  <a:lnTo>
                    <a:pt x="30" y="430"/>
                  </a:lnTo>
                  <a:lnTo>
                    <a:pt x="32" y="425"/>
                  </a:lnTo>
                  <a:lnTo>
                    <a:pt x="34" y="419"/>
                  </a:lnTo>
                  <a:lnTo>
                    <a:pt x="39" y="415"/>
                  </a:lnTo>
                  <a:lnTo>
                    <a:pt x="43" y="412"/>
                  </a:lnTo>
                  <a:lnTo>
                    <a:pt x="48" y="409"/>
                  </a:lnTo>
                  <a:lnTo>
                    <a:pt x="54" y="407"/>
                  </a:lnTo>
                  <a:lnTo>
                    <a:pt x="60" y="406"/>
                  </a:lnTo>
                  <a:lnTo>
                    <a:pt x="60" y="406"/>
                  </a:lnTo>
                  <a:close/>
                  <a:moveTo>
                    <a:pt x="285" y="211"/>
                  </a:moveTo>
                  <a:lnTo>
                    <a:pt x="291" y="211"/>
                  </a:lnTo>
                  <a:lnTo>
                    <a:pt x="297" y="214"/>
                  </a:lnTo>
                  <a:lnTo>
                    <a:pt x="302" y="216"/>
                  </a:lnTo>
                  <a:lnTo>
                    <a:pt x="306" y="220"/>
                  </a:lnTo>
                  <a:lnTo>
                    <a:pt x="311" y="224"/>
                  </a:lnTo>
                  <a:lnTo>
                    <a:pt x="313" y="230"/>
                  </a:lnTo>
                  <a:lnTo>
                    <a:pt x="315" y="235"/>
                  </a:lnTo>
                  <a:lnTo>
                    <a:pt x="315" y="241"/>
                  </a:lnTo>
                  <a:lnTo>
                    <a:pt x="315" y="247"/>
                  </a:lnTo>
                  <a:lnTo>
                    <a:pt x="313" y="253"/>
                  </a:lnTo>
                  <a:lnTo>
                    <a:pt x="311" y="257"/>
                  </a:lnTo>
                  <a:lnTo>
                    <a:pt x="306" y="262"/>
                  </a:lnTo>
                  <a:lnTo>
                    <a:pt x="302" y="266"/>
                  </a:lnTo>
                  <a:lnTo>
                    <a:pt x="297" y="268"/>
                  </a:lnTo>
                  <a:lnTo>
                    <a:pt x="291" y="270"/>
                  </a:lnTo>
                  <a:lnTo>
                    <a:pt x="285" y="271"/>
                  </a:lnTo>
                  <a:lnTo>
                    <a:pt x="280" y="270"/>
                  </a:lnTo>
                  <a:lnTo>
                    <a:pt x="273" y="268"/>
                  </a:lnTo>
                  <a:lnTo>
                    <a:pt x="269" y="266"/>
                  </a:lnTo>
                  <a:lnTo>
                    <a:pt x="264" y="262"/>
                  </a:lnTo>
                  <a:lnTo>
                    <a:pt x="260" y="257"/>
                  </a:lnTo>
                  <a:lnTo>
                    <a:pt x="257" y="253"/>
                  </a:lnTo>
                  <a:lnTo>
                    <a:pt x="256" y="247"/>
                  </a:lnTo>
                  <a:lnTo>
                    <a:pt x="255" y="241"/>
                  </a:lnTo>
                  <a:lnTo>
                    <a:pt x="256" y="235"/>
                  </a:lnTo>
                  <a:lnTo>
                    <a:pt x="257" y="230"/>
                  </a:lnTo>
                  <a:lnTo>
                    <a:pt x="260" y="224"/>
                  </a:lnTo>
                  <a:lnTo>
                    <a:pt x="264" y="220"/>
                  </a:lnTo>
                  <a:lnTo>
                    <a:pt x="269" y="216"/>
                  </a:lnTo>
                  <a:lnTo>
                    <a:pt x="273" y="214"/>
                  </a:lnTo>
                  <a:lnTo>
                    <a:pt x="280" y="211"/>
                  </a:lnTo>
                  <a:lnTo>
                    <a:pt x="285" y="211"/>
                  </a:lnTo>
                  <a:close/>
                  <a:moveTo>
                    <a:pt x="511" y="301"/>
                  </a:moveTo>
                  <a:lnTo>
                    <a:pt x="516" y="301"/>
                  </a:lnTo>
                  <a:lnTo>
                    <a:pt x="521" y="302"/>
                  </a:lnTo>
                  <a:lnTo>
                    <a:pt x="526" y="306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5" y="313"/>
                  </a:lnTo>
                  <a:lnTo>
                    <a:pt x="538" y="319"/>
                  </a:lnTo>
                  <a:lnTo>
                    <a:pt x="540" y="325"/>
                  </a:lnTo>
                  <a:lnTo>
                    <a:pt x="541" y="331"/>
                  </a:lnTo>
                  <a:lnTo>
                    <a:pt x="540" y="337"/>
                  </a:lnTo>
                  <a:lnTo>
                    <a:pt x="539" y="343"/>
                  </a:lnTo>
                  <a:lnTo>
                    <a:pt x="536" y="347"/>
                  </a:lnTo>
                  <a:lnTo>
                    <a:pt x="532" y="353"/>
                  </a:lnTo>
                  <a:lnTo>
                    <a:pt x="527" y="356"/>
                  </a:lnTo>
                  <a:lnTo>
                    <a:pt x="523" y="359"/>
                  </a:lnTo>
                  <a:lnTo>
                    <a:pt x="516" y="360"/>
                  </a:lnTo>
                  <a:lnTo>
                    <a:pt x="511" y="361"/>
                  </a:lnTo>
                  <a:lnTo>
                    <a:pt x="505" y="360"/>
                  </a:lnTo>
                  <a:lnTo>
                    <a:pt x="499" y="359"/>
                  </a:lnTo>
                  <a:lnTo>
                    <a:pt x="494" y="356"/>
                  </a:lnTo>
                  <a:lnTo>
                    <a:pt x="490" y="353"/>
                  </a:lnTo>
                  <a:lnTo>
                    <a:pt x="486" y="349"/>
                  </a:lnTo>
                  <a:lnTo>
                    <a:pt x="483" y="343"/>
                  </a:lnTo>
                  <a:lnTo>
                    <a:pt x="481" y="337"/>
                  </a:lnTo>
                  <a:lnTo>
                    <a:pt x="481" y="331"/>
                  </a:lnTo>
                  <a:lnTo>
                    <a:pt x="481" y="325"/>
                  </a:lnTo>
                  <a:lnTo>
                    <a:pt x="483" y="320"/>
                  </a:lnTo>
                  <a:lnTo>
                    <a:pt x="486" y="314"/>
                  </a:lnTo>
                  <a:lnTo>
                    <a:pt x="490" y="310"/>
                  </a:lnTo>
                  <a:lnTo>
                    <a:pt x="494" y="307"/>
                  </a:lnTo>
                  <a:lnTo>
                    <a:pt x="499" y="304"/>
                  </a:lnTo>
                  <a:lnTo>
                    <a:pt x="505" y="301"/>
                  </a:lnTo>
                  <a:lnTo>
                    <a:pt x="511" y="301"/>
                  </a:lnTo>
                  <a:lnTo>
                    <a:pt x="511" y="301"/>
                  </a:lnTo>
                  <a:close/>
                  <a:moveTo>
                    <a:pt x="736" y="30"/>
                  </a:moveTo>
                  <a:lnTo>
                    <a:pt x="742" y="31"/>
                  </a:lnTo>
                  <a:lnTo>
                    <a:pt x="748" y="33"/>
                  </a:lnTo>
                  <a:lnTo>
                    <a:pt x="753" y="36"/>
                  </a:lnTo>
                  <a:lnTo>
                    <a:pt x="757" y="39"/>
                  </a:lnTo>
                  <a:lnTo>
                    <a:pt x="762" y="43"/>
                  </a:lnTo>
                  <a:lnTo>
                    <a:pt x="764" y="49"/>
                  </a:lnTo>
                  <a:lnTo>
                    <a:pt x="766" y="55"/>
                  </a:lnTo>
                  <a:lnTo>
                    <a:pt x="766" y="60"/>
                  </a:lnTo>
                  <a:lnTo>
                    <a:pt x="766" y="67"/>
                  </a:lnTo>
                  <a:lnTo>
                    <a:pt x="764" y="72"/>
                  </a:lnTo>
                  <a:lnTo>
                    <a:pt x="762" y="78"/>
                  </a:lnTo>
                  <a:lnTo>
                    <a:pt x="757" y="82"/>
                  </a:lnTo>
                  <a:lnTo>
                    <a:pt x="753" y="85"/>
                  </a:lnTo>
                  <a:lnTo>
                    <a:pt x="748" y="88"/>
                  </a:lnTo>
                  <a:lnTo>
                    <a:pt x="742" y="90"/>
                  </a:lnTo>
                  <a:lnTo>
                    <a:pt x="736" y="90"/>
                  </a:lnTo>
                  <a:lnTo>
                    <a:pt x="731" y="90"/>
                  </a:lnTo>
                  <a:lnTo>
                    <a:pt x="724" y="88"/>
                  </a:lnTo>
                  <a:lnTo>
                    <a:pt x="720" y="85"/>
                  </a:lnTo>
                  <a:lnTo>
                    <a:pt x="716" y="82"/>
                  </a:lnTo>
                  <a:lnTo>
                    <a:pt x="711" y="78"/>
                  </a:lnTo>
                  <a:lnTo>
                    <a:pt x="708" y="72"/>
                  </a:lnTo>
                  <a:lnTo>
                    <a:pt x="707" y="67"/>
                  </a:lnTo>
                  <a:lnTo>
                    <a:pt x="706" y="60"/>
                  </a:lnTo>
                  <a:lnTo>
                    <a:pt x="707" y="55"/>
                  </a:lnTo>
                  <a:lnTo>
                    <a:pt x="708" y="49"/>
                  </a:lnTo>
                  <a:lnTo>
                    <a:pt x="711" y="43"/>
                  </a:lnTo>
                  <a:lnTo>
                    <a:pt x="716" y="39"/>
                  </a:lnTo>
                  <a:lnTo>
                    <a:pt x="720" y="36"/>
                  </a:lnTo>
                  <a:lnTo>
                    <a:pt x="724" y="33"/>
                  </a:lnTo>
                  <a:lnTo>
                    <a:pt x="731" y="31"/>
                  </a:lnTo>
                  <a:lnTo>
                    <a:pt x="736" y="30"/>
                  </a:lnTo>
                  <a:lnTo>
                    <a:pt x="736" y="30"/>
                  </a:lnTo>
                  <a:close/>
                  <a:moveTo>
                    <a:pt x="60" y="496"/>
                  </a:moveTo>
                  <a:lnTo>
                    <a:pt x="66" y="496"/>
                  </a:lnTo>
                  <a:lnTo>
                    <a:pt x="72" y="495"/>
                  </a:lnTo>
                  <a:lnTo>
                    <a:pt x="77" y="494"/>
                  </a:lnTo>
                  <a:lnTo>
                    <a:pt x="84" y="492"/>
                  </a:lnTo>
                  <a:lnTo>
                    <a:pt x="89" y="489"/>
                  </a:lnTo>
                  <a:lnTo>
                    <a:pt x="93" y="487"/>
                  </a:lnTo>
                  <a:lnTo>
                    <a:pt x="98" y="482"/>
                  </a:lnTo>
                  <a:lnTo>
                    <a:pt x="102" y="479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3" y="465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8"/>
                  </a:lnTo>
                  <a:lnTo>
                    <a:pt x="120" y="443"/>
                  </a:lnTo>
                  <a:lnTo>
                    <a:pt x="120" y="436"/>
                  </a:lnTo>
                  <a:lnTo>
                    <a:pt x="119" y="429"/>
                  </a:lnTo>
                  <a:lnTo>
                    <a:pt x="118" y="422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1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6" y="300"/>
                  </a:lnTo>
                  <a:lnTo>
                    <a:pt x="285" y="301"/>
                  </a:lnTo>
                  <a:lnTo>
                    <a:pt x="292" y="300"/>
                  </a:lnTo>
                  <a:lnTo>
                    <a:pt x="300" y="299"/>
                  </a:lnTo>
                  <a:lnTo>
                    <a:pt x="306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6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1"/>
                  </a:lnTo>
                  <a:lnTo>
                    <a:pt x="451" y="338"/>
                  </a:lnTo>
                  <a:lnTo>
                    <a:pt x="452" y="343"/>
                  </a:lnTo>
                  <a:lnTo>
                    <a:pt x="453" y="350"/>
                  </a:lnTo>
                  <a:lnTo>
                    <a:pt x="455" y="355"/>
                  </a:lnTo>
                  <a:lnTo>
                    <a:pt x="457" y="360"/>
                  </a:lnTo>
                  <a:lnTo>
                    <a:pt x="461" y="365"/>
                  </a:lnTo>
                  <a:lnTo>
                    <a:pt x="464" y="370"/>
                  </a:lnTo>
                  <a:lnTo>
                    <a:pt x="468" y="374"/>
                  </a:lnTo>
                  <a:lnTo>
                    <a:pt x="472" y="377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7" y="387"/>
                  </a:lnTo>
                  <a:lnTo>
                    <a:pt x="493" y="388"/>
                  </a:lnTo>
                  <a:lnTo>
                    <a:pt x="498" y="390"/>
                  </a:lnTo>
                  <a:lnTo>
                    <a:pt x="505" y="391"/>
                  </a:lnTo>
                  <a:lnTo>
                    <a:pt x="511" y="391"/>
                  </a:lnTo>
                  <a:lnTo>
                    <a:pt x="517" y="391"/>
                  </a:lnTo>
                  <a:lnTo>
                    <a:pt x="523" y="390"/>
                  </a:lnTo>
                  <a:lnTo>
                    <a:pt x="529" y="388"/>
                  </a:lnTo>
                  <a:lnTo>
                    <a:pt x="535" y="387"/>
                  </a:lnTo>
                  <a:lnTo>
                    <a:pt x="540" y="384"/>
                  </a:lnTo>
                  <a:lnTo>
                    <a:pt x="544" y="381"/>
                  </a:lnTo>
                  <a:lnTo>
                    <a:pt x="550" y="377"/>
                  </a:lnTo>
                  <a:lnTo>
                    <a:pt x="554" y="373"/>
                  </a:lnTo>
                  <a:lnTo>
                    <a:pt x="557" y="370"/>
                  </a:lnTo>
                  <a:lnTo>
                    <a:pt x="560" y="365"/>
                  </a:lnTo>
                  <a:lnTo>
                    <a:pt x="564" y="360"/>
                  </a:lnTo>
                  <a:lnTo>
                    <a:pt x="567" y="355"/>
                  </a:lnTo>
                  <a:lnTo>
                    <a:pt x="568" y="350"/>
                  </a:lnTo>
                  <a:lnTo>
                    <a:pt x="570" y="343"/>
                  </a:lnTo>
                  <a:lnTo>
                    <a:pt x="571" y="338"/>
                  </a:lnTo>
                  <a:lnTo>
                    <a:pt x="571" y="331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59" y="296"/>
                  </a:lnTo>
                  <a:lnTo>
                    <a:pt x="710" y="115"/>
                  </a:lnTo>
                  <a:lnTo>
                    <a:pt x="717" y="117"/>
                  </a:lnTo>
                  <a:lnTo>
                    <a:pt x="723" y="119"/>
                  </a:lnTo>
                  <a:lnTo>
                    <a:pt x="730" y="120"/>
                  </a:lnTo>
                  <a:lnTo>
                    <a:pt x="736" y="120"/>
                  </a:lnTo>
                  <a:lnTo>
                    <a:pt x="742" y="120"/>
                  </a:lnTo>
                  <a:lnTo>
                    <a:pt x="749" y="119"/>
                  </a:lnTo>
                  <a:lnTo>
                    <a:pt x="754" y="118"/>
                  </a:lnTo>
                  <a:lnTo>
                    <a:pt x="760" y="116"/>
                  </a:lnTo>
                  <a:lnTo>
                    <a:pt x="765" y="114"/>
                  </a:lnTo>
                  <a:lnTo>
                    <a:pt x="770" y="111"/>
                  </a:lnTo>
                  <a:lnTo>
                    <a:pt x="775" y="106"/>
                  </a:lnTo>
                  <a:lnTo>
                    <a:pt x="779" y="103"/>
                  </a:lnTo>
                  <a:lnTo>
                    <a:pt x="783" y="99"/>
                  </a:lnTo>
                  <a:lnTo>
                    <a:pt x="786" y="95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4" y="79"/>
                  </a:lnTo>
                  <a:lnTo>
                    <a:pt x="795" y="73"/>
                  </a:lnTo>
                  <a:lnTo>
                    <a:pt x="796" y="67"/>
                  </a:lnTo>
                  <a:lnTo>
                    <a:pt x="796" y="60"/>
                  </a:lnTo>
                  <a:lnTo>
                    <a:pt x="796" y="54"/>
                  </a:lnTo>
                  <a:lnTo>
                    <a:pt x="795" y="49"/>
                  </a:lnTo>
                  <a:lnTo>
                    <a:pt x="794" y="43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6" y="27"/>
                  </a:lnTo>
                  <a:lnTo>
                    <a:pt x="783" y="23"/>
                  </a:lnTo>
                  <a:lnTo>
                    <a:pt x="779" y="19"/>
                  </a:lnTo>
                  <a:lnTo>
                    <a:pt x="775" y="14"/>
                  </a:lnTo>
                  <a:lnTo>
                    <a:pt x="770" y="11"/>
                  </a:lnTo>
                  <a:lnTo>
                    <a:pt x="765" y="8"/>
                  </a:lnTo>
                  <a:lnTo>
                    <a:pt x="760" y="5"/>
                  </a:lnTo>
                  <a:lnTo>
                    <a:pt x="754" y="4"/>
                  </a:lnTo>
                  <a:lnTo>
                    <a:pt x="749" y="1"/>
                  </a:lnTo>
                  <a:lnTo>
                    <a:pt x="742" y="0"/>
                  </a:lnTo>
                  <a:lnTo>
                    <a:pt x="736" y="0"/>
                  </a:lnTo>
                  <a:lnTo>
                    <a:pt x="731" y="0"/>
                  </a:lnTo>
                  <a:lnTo>
                    <a:pt x="724" y="1"/>
                  </a:lnTo>
                  <a:lnTo>
                    <a:pt x="719" y="4"/>
                  </a:lnTo>
                  <a:lnTo>
                    <a:pt x="712" y="5"/>
                  </a:lnTo>
                  <a:lnTo>
                    <a:pt x="708" y="8"/>
                  </a:lnTo>
                  <a:lnTo>
                    <a:pt x="703" y="11"/>
                  </a:lnTo>
                  <a:lnTo>
                    <a:pt x="698" y="14"/>
                  </a:lnTo>
                  <a:lnTo>
                    <a:pt x="694" y="19"/>
                  </a:lnTo>
                  <a:lnTo>
                    <a:pt x="690" y="22"/>
                  </a:lnTo>
                  <a:lnTo>
                    <a:pt x="687" y="27"/>
                  </a:lnTo>
                  <a:lnTo>
                    <a:pt x="683" y="31"/>
                  </a:lnTo>
                  <a:lnTo>
                    <a:pt x="681" y="37"/>
                  </a:lnTo>
                  <a:lnTo>
                    <a:pt x="679" y="43"/>
                  </a:lnTo>
                  <a:lnTo>
                    <a:pt x="677" y="49"/>
                  </a:lnTo>
                  <a:lnTo>
                    <a:pt x="676" y="54"/>
                  </a:lnTo>
                  <a:lnTo>
                    <a:pt x="676" y="60"/>
                  </a:lnTo>
                  <a:lnTo>
                    <a:pt x="677" y="70"/>
                  </a:lnTo>
                  <a:lnTo>
                    <a:pt x="679" y="80"/>
                  </a:lnTo>
                  <a:lnTo>
                    <a:pt x="682" y="88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0" y="275"/>
                  </a:lnTo>
                  <a:lnTo>
                    <a:pt x="524" y="272"/>
                  </a:lnTo>
                  <a:lnTo>
                    <a:pt x="517" y="271"/>
                  </a:lnTo>
                  <a:lnTo>
                    <a:pt x="511" y="271"/>
                  </a:lnTo>
                  <a:lnTo>
                    <a:pt x="504" y="271"/>
                  </a:lnTo>
                  <a:lnTo>
                    <a:pt x="496" y="272"/>
                  </a:lnTo>
                  <a:lnTo>
                    <a:pt x="490" y="275"/>
                  </a:lnTo>
                  <a:lnTo>
                    <a:pt x="483" y="278"/>
                  </a:lnTo>
                  <a:lnTo>
                    <a:pt x="478" y="281"/>
                  </a:lnTo>
                  <a:lnTo>
                    <a:pt x="472" y="285"/>
                  </a:lnTo>
                  <a:lnTo>
                    <a:pt x="467" y="291"/>
                  </a:lnTo>
                  <a:lnTo>
                    <a:pt x="463" y="296"/>
                  </a:lnTo>
                  <a:lnTo>
                    <a:pt x="345" y="249"/>
                  </a:lnTo>
                  <a:lnTo>
                    <a:pt x="345" y="245"/>
                  </a:lnTo>
                  <a:lnTo>
                    <a:pt x="345" y="241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2"/>
                  </a:lnTo>
                  <a:lnTo>
                    <a:pt x="335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2"/>
                  </a:lnTo>
                  <a:lnTo>
                    <a:pt x="291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2"/>
                  </a:lnTo>
                  <a:lnTo>
                    <a:pt x="268" y="184"/>
                  </a:lnTo>
                  <a:lnTo>
                    <a:pt x="261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7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2" y="212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1"/>
                  </a:lnTo>
                  <a:lnTo>
                    <a:pt x="226" y="248"/>
                  </a:lnTo>
                  <a:lnTo>
                    <a:pt x="227" y="255"/>
                  </a:lnTo>
                  <a:lnTo>
                    <a:pt x="229" y="262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3"/>
                  </a:lnTo>
                  <a:lnTo>
                    <a:pt x="78" y="380"/>
                  </a:lnTo>
                  <a:lnTo>
                    <a:pt x="69" y="377"/>
                  </a:lnTo>
                  <a:lnTo>
                    <a:pt x="60" y="376"/>
                  </a:lnTo>
                  <a:lnTo>
                    <a:pt x="54" y="376"/>
                  </a:lnTo>
                  <a:lnTo>
                    <a:pt x="47" y="377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4"/>
                  </a:lnTo>
                  <a:lnTo>
                    <a:pt x="26" y="387"/>
                  </a:lnTo>
                  <a:lnTo>
                    <a:pt x="21" y="390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10" y="403"/>
                  </a:lnTo>
                  <a:lnTo>
                    <a:pt x="6" y="407"/>
                  </a:lnTo>
                  <a:lnTo>
                    <a:pt x="4" y="413"/>
                  </a:lnTo>
                  <a:lnTo>
                    <a:pt x="2" y="418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6"/>
                  </a:lnTo>
                  <a:lnTo>
                    <a:pt x="0" y="443"/>
                  </a:lnTo>
                  <a:lnTo>
                    <a:pt x="1" y="448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5"/>
                  </a:lnTo>
                  <a:lnTo>
                    <a:pt x="10" y="470"/>
                  </a:lnTo>
                  <a:lnTo>
                    <a:pt x="13" y="475"/>
                  </a:lnTo>
                  <a:lnTo>
                    <a:pt x="17" y="479"/>
                  </a:lnTo>
                  <a:lnTo>
                    <a:pt x="21" y="482"/>
                  </a:lnTo>
                  <a:lnTo>
                    <a:pt x="26" y="487"/>
                  </a:lnTo>
                  <a:lnTo>
                    <a:pt x="31" y="489"/>
                  </a:lnTo>
                  <a:lnTo>
                    <a:pt x="36" y="492"/>
                  </a:lnTo>
                  <a:lnTo>
                    <a:pt x="42" y="494"/>
                  </a:lnTo>
                  <a:lnTo>
                    <a:pt x="47" y="495"/>
                  </a:lnTo>
                  <a:lnTo>
                    <a:pt x="54" y="496"/>
                  </a:lnTo>
                  <a:lnTo>
                    <a:pt x="60" y="4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4004104" y="3720460"/>
            <a:ext cx="345758" cy="345758"/>
            <a:chOff x="7591425" y="3071813"/>
            <a:chExt cx="285750" cy="285750"/>
          </a:xfrm>
          <a:solidFill>
            <a:schemeClr val="bg1">
              <a:lumMod val="65000"/>
            </a:schemeClr>
          </a:solidFill>
        </p:grpSpPr>
        <p:sp>
          <p:nvSpPr>
            <p:cNvPr id="167" name="Freeform 233"/>
            <p:cNvSpPr>
              <a:spLocks noEditPoints="1"/>
            </p:cNvSpPr>
            <p:nvPr/>
          </p:nvSpPr>
          <p:spPr bwMode="auto">
            <a:xfrm>
              <a:off x="7591425" y="3071813"/>
              <a:ext cx="285750" cy="285750"/>
            </a:xfrm>
            <a:custGeom>
              <a:avLst/>
              <a:gdLst>
                <a:gd name="T0" fmla="*/ 366 w 903"/>
                <a:gd name="T1" fmla="*/ 864 h 902"/>
                <a:gd name="T2" fmla="*/ 269 w 903"/>
                <a:gd name="T3" fmla="*/ 830 h 902"/>
                <a:gd name="T4" fmla="*/ 184 w 903"/>
                <a:gd name="T5" fmla="*/ 776 h 902"/>
                <a:gd name="T6" fmla="*/ 115 w 903"/>
                <a:gd name="T7" fmla="*/ 703 h 902"/>
                <a:gd name="T8" fmla="*/ 63 w 903"/>
                <a:gd name="T9" fmla="*/ 615 h 902"/>
                <a:gd name="T10" fmla="*/ 35 w 903"/>
                <a:gd name="T11" fmla="*/ 516 h 902"/>
                <a:gd name="T12" fmla="*/ 33 w 903"/>
                <a:gd name="T13" fmla="*/ 408 h 902"/>
                <a:gd name="T14" fmla="*/ 56 w 903"/>
                <a:gd name="T15" fmla="*/ 307 h 902"/>
                <a:gd name="T16" fmla="*/ 103 w 903"/>
                <a:gd name="T17" fmla="*/ 217 h 902"/>
                <a:gd name="T18" fmla="*/ 168 w 903"/>
                <a:gd name="T19" fmla="*/ 141 h 902"/>
                <a:gd name="T20" fmla="*/ 251 w 903"/>
                <a:gd name="T21" fmla="*/ 82 h 902"/>
                <a:gd name="T22" fmla="*/ 346 w 903"/>
                <a:gd name="T23" fmla="*/ 44 h 902"/>
                <a:gd name="T24" fmla="*/ 451 w 903"/>
                <a:gd name="T25" fmla="*/ 30 h 902"/>
                <a:gd name="T26" fmla="*/ 557 w 903"/>
                <a:gd name="T27" fmla="*/ 44 h 902"/>
                <a:gd name="T28" fmla="*/ 652 w 903"/>
                <a:gd name="T29" fmla="*/ 82 h 902"/>
                <a:gd name="T30" fmla="*/ 735 w 903"/>
                <a:gd name="T31" fmla="*/ 141 h 902"/>
                <a:gd name="T32" fmla="*/ 800 w 903"/>
                <a:gd name="T33" fmla="*/ 217 h 902"/>
                <a:gd name="T34" fmla="*/ 847 w 903"/>
                <a:gd name="T35" fmla="*/ 307 h 902"/>
                <a:gd name="T36" fmla="*/ 870 w 903"/>
                <a:gd name="T37" fmla="*/ 408 h 902"/>
                <a:gd name="T38" fmla="*/ 868 w 903"/>
                <a:gd name="T39" fmla="*/ 516 h 902"/>
                <a:gd name="T40" fmla="*/ 840 w 903"/>
                <a:gd name="T41" fmla="*/ 615 h 902"/>
                <a:gd name="T42" fmla="*/ 788 w 903"/>
                <a:gd name="T43" fmla="*/ 703 h 902"/>
                <a:gd name="T44" fmla="*/ 719 w 903"/>
                <a:gd name="T45" fmla="*/ 776 h 902"/>
                <a:gd name="T46" fmla="*/ 634 w 903"/>
                <a:gd name="T47" fmla="*/ 830 h 902"/>
                <a:gd name="T48" fmla="*/ 537 w 903"/>
                <a:gd name="T49" fmla="*/ 864 h 902"/>
                <a:gd name="T50" fmla="*/ 452 w 903"/>
                <a:gd name="T51" fmla="*/ 0 h 902"/>
                <a:gd name="T52" fmla="*/ 338 w 903"/>
                <a:gd name="T53" fmla="*/ 15 h 902"/>
                <a:gd name="T54" fmla="*/ 237 w 903"/>
                <a:gd name="T55" fmla="*/ 55 h 902"/>
                <a:gd name="T56" fmla="*/ 149 w 903"/>
                <a:gd name="T57" fmla="*/ 118 h 902"/>
                <a:gd name="T58" fmla="*/ 77 w 903"/>
                <a:gd name="T59" fmla="*/ 200 h 902"/>
                <a:gd name="T60" fmla="*/ 28 w 903"/>
                <a:gd name="T61" fmla="*/ 297 h 902"/>
                <a:gd name="T62" fmla="*/ 3 w 903"/>
                <a:gd name="T63" fmla="*/ 405 h 902"/>
                <a:gd name="T64" fmla="*/ 5 w 903"/>
                <a:gd name="T65" fmla="*/ 520 h 902"/>
                <a:gd name="T66" fmla="*/ 36 w 903"/>
                <a:gd name="T67" fmla="*/ 627 h 902"/>
                <a:gd name="T68" fmla="*/ 90 w 903"/>
                <a:gd name="T69" fmla="*/ 721 h 902"/>
                <a:gd name="T70" fmla="*/ 165 w 903"/>
                <a:gd name="T71" fmla="*/ 799 h 902"/>
                <a:gd name="T72" fmla="*/ 256 w 903"/>
                <a:gd name="T73" fmla="*/ 858 h 902"/>
                <a:gd name="T74" fmla="*/ 361 w 903"/>
                <a:gd name="T75" fmla="*/ 894 h 902"/>
                <a:gd name="T76" fmla="*/ 475 w 903"/>
                <a:gd name="T77" fmla="*/ 902 h 902"/>
                <a:gd name="T78" fmla="*/ 586 w 903"/>
                <a:gd name="T79" fmla="*/ 882 h 902"/>
                <a:gd name="T80" fmla="*/ 686 w 903"/>
                <a:gd name="T81" fmla="*/ 837 h 902"/>
                <a:gd name="T82" fmla="*/ 770 w 903"/>
                <a:gd name="T83" fmla="*/ 770 h 902"/>
                <a:gd name="T84" fmla="*/ 837 w 903"/>
                <a:gd name="T85" fmla="*/ 685 h 902"/>
                <a:gd name="T86" fmla="*/ 883 w 903"/>
                <a:gd name="T87" fmla="*/ 585 h 902"/>
                <a:gd name="T88" fmla="*/ 902 w 903"/>
                <a:gd name="T89" fmla="*/ 475 h 902"/>
                <a:gd name="T90" fmla="*/ 893 w 903"/>
                <a:gd name="T91" fmla="*/ 361 h 902"/>
                <a:gd name="T92" fmla="*/ 858 w 903"/>
                <a:gd name="T93" fmla="*/ 256 h 902"/>
                <a:gd name="T94" fmla="*/ 799 w 903"/>
                <a:gd name="T95" fmla="*/ 165 h 902"/>
                <a:gd name="T96" fmla="*/ 721 w 903"/>
                <a:gd name="T97" fmla="*/ 90 h 902"/>
                <a:gd name="T98" fmla="*/ 627 w 903"/>
                <a:gd name="T99" fmla="*/ 36 h 902"/>
                <a:gd name="T100" fmla="*/ 521 w 903"/>
                <a:gd name="T101" fmla="*/ 6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3" h="902">
                  <a:moveTo>
                    <a:pt x="452" y="872"/>
                  </a:moveTo>
                  <a:lnTo>
                    <a:pt x="430" y="872"/>
                  </a:lnTo>
                  <a:lnTo>
                    <a:pt x="408" y="870"/>
                  </a:lnTo>
                  <a:lnTo>
                    <a:pt x="388" y="868"/>
                  </a:lnTo>
                  <a:lnTo>
                    <a:pt x="366" y="864"/>
                  </a:lnTo>
                  <a:lnTo>
                    <a:pt x="346" y="859"/>
                  </a:lnTo>
                  <a:lnTo>
                    <a:pt x="327" y="854"/>
                  </a:lnTo>
                  <a:lnTo>
                    <a:pt x="307" y="847"/>
                  </a:lnTo>
                  <a:lnTo>
                    <a:pt x="288" y="839"/>
                  </a:lnTo>
                  <a:lnTo>
                    <a:pt x="269" y="830"/>
                  </a:lnTo>
                  <a:lnTo>
                    <a:pt x="251" y="822"/>
                  </a:lnTo>
                  <a:lnTo>
                    <a:pt x="234" y="811"/>
                  </a:lnTo>
                  <a:lnTo>
                    <a:pt x="216" y="800"/>
                  </a:lnTo>
                  <a:lnTo>
                    <a:pt x="200" y="789"/>
                  </a:lnTo>
                  <a:lnTo>
                    <a:pt x="184" y="776"/>
                  </a:lnTo>
                  <a:lnTo>
                    <a:pt x="168" y="763"/>
                  </a:lnTo>
                  <a:lnTo>
                    <a:pt x="154" y="749"/>
                  </a:lnTo>
                  <a:lnTo>
                    <a:pt x="140" y="734"/>
                  </a:lnTo>
                  <a:lnTo>
                    <a:pt x="126" y="719"/>
                  </a:lnTo>
                  <a:lnTo>
                    <a:pt x="115" y="703"/>
                  </a:lnTo>
                  <a:lnTo>
                    <a:pt x="103" y="687"/>
                  </a:lnTo>
                  <a:lnTo>
                    <a:pt x="91" y="670"/>
                  </a:lnTo>
                  <a:lnTo>
                    <a:pt x="81" y="652"/>
                  </a:lnTo>
                  <a:lnTo>
                    <a:pt x="72" y="634"/>
                  </a:lnTo>
                  <a:lnTo>
                    <a:pt x="63" y="615"/>
                  </a:lnTo>
                  <a:lnTo>
                    <a:pt x="56" y="596"/>
                  </a:lnTo>
                  <a:lnTo>
                    <a:pt x="49" y="577"/>
                  </a:lnTo>
                  <a:lnTo>
                    <a:pt x="44" y="556"/>
                  </a:lnTo>
                  <a:lnTo>
                    <a:pt x="40" y="536"/>
                  </a:lnTo>
                  <a:lnTo>
                    <a:pt x="35" y="516"/>
                  </a:lnTo>
                  <a:lnTo>
                    <a:pt x="33" y="494"/>
                  </a:lnTo>
                  <a:lnTo>
                    <a:pt x="31" y="474"/>
                  </a:lnTo>
                  <a:lnTo>
                    <a:pt x="31" y="451"/>
                  </a:lnTo>
                  <a:lnTo>
                    <a:pt x="31" y="430"/>
                  </a:lnTo>
                  <a:lnTo>
                    <a:pt x="33" y="408"/>
                  </a:lnTo>
                  <a:lnTo>
                    <a:pt x="35" y="388"/>
                  </a:lnTo>
                  <a:lnTo>
                    <a:pt x="40" y="367"/>
                  </a:lnTo>
                  <a:lnTo>
                    <a:pt x="44" y="346"/>
                  </a:lnTo>
                  <a:lnTo>
                    <a:pt x="49" y="327"/>
                  </a:lnTo>
                  <a:lnTo>
                    <a:pt x="56" y="307"/>
                  </a:lnTo>
                  <a:lnTo>
                    <a:pt x="63" y="287"/>
                  </a:lnTo>
                  <a:lnTo>
                    <a:pt x="72" y="269"/>
                  </a:lnTo>
                  <a:lnTo>
                    <a:pt x="81" y="251"/>
                  </a:lnTo>
                  <a:lnTo>
                    <a:pt x="91" y="234"/>
                  </a:lnTo>
                  <a:lnTo>
                    <a:pt x="103" y="217"/>
                  </a:lnTo>
                  <a:lnTo>
                    <a:pt x="115" y="200"/>
                  </a:lnTo>
                  <a:lnTo>
                    <a:pt x="126" y="183"/>
                  </a:lnTo>
                  <a:lnTo>
                    <a:pt x="140" y="168"/>
                  </a:lnTo>
                  <a:lnTo>
                    <a:pt x="154" y="155"/>
                  </a:lnTo>
                  <a:lnTo>
                    <a:pt x="168" y="141"/>
                  </a:lnTo>
                  <a:lnTo>
                    <a:pt x="184" y="127"/>
                  </a:lnTo>
                  <a:lnTo>
                    <a:pt x="200" y="114"/>
                  </a:lnTo>
                  <a:lnTo>
                    <a:pt x="216" y="103"/>
                  </a:lnTo>
                  <a:lnTo>
                    <a:pt x="234" y="91"/>
                  </a:lnTo>
                  <a:lnTo>
                    <a:pt x="251" y="82"/>
                  </a:lnTo>
                  <a:lnTo>
                    <a:pt x="269" y="72"/>
                  </a:lnTo>
                  <a:lnTo>
                    <a:pt x="288" y="63"/>
                  </a:lnTo>
                  <a:lnTo>
                    <a:pt x="307" y="56"/>
                  </a:lnTo>
                  <a:lnTo>
                    <a:pt x="327" y="50"/>
                  </a:lnTo>
                  <a:lnTo>
                    <a:pt x="346" y="44"/>
                  </a:lnTo>
                  <a:lnTo>
                    <a:pt x="366" y="39"/>
                  </a:lnTo>
                  <a:lnTo>
                    <a:pt x="388" y="36"/>
                  </a:lnTo>
                  <a:lnTo>
                    <a:pt x="408" y="32"/>
                  </a:lnTo>
                  <a:lnTo>
                    <a:pt x="430" y="31"/>
                  </a:lnTo>
                  <a:lnTo>
                    <a:pt x="451" y="30"/>
                  </a:lnTo>
                  <a:lnTo>
                    <a:pt x="473" y="31"/>
                  </a:lnTo>
                  <a:lnTo>
                    <a:pt x="495" y="32"/>
                  </a:lnTo>
                  <a:lnTo>
                    <a:pt x="515" y="36"/>
                  </a:lnTo>
                  <a:lnTo>
                    <a:pt x="537" y="39"/>
                  </a:lnTo>
                  <a:lnTo>
                    <a:pt x="557" y="44"/>
                  </a:lnTo>
                  <a:lnTo>
                    <a:pt x="576" y="50"/>
                  </a:lnTo>
                  <a:lnTo>
                    <a:pt x="596" y="56"/>
                  </a:lnTo>
                  <a:lnTo>
                    <a:pt x="615" y="63"/>
                  </a:lnTo>
                  <a:lnTo>
                    <a:pt x="634" y="72"/>
                  </a:lnTo>
                  <a:lnTo>
                    <a:pt x="652" y="82"/>
                  </a:lnTo>
                  <a:lnTo>
                    <a:pt x="670" y="91"/>
                  </a:lnTo>
                  <a:lnTo>
                    <a:pt x="687" y="103"/>
                  </a:lnTo>
                  <a:lnTo>
                    <a:pt x="703" y="114"/>
                  </a:lnTo>
                  <a:lnTo>
                    <a:pt x="719" y="127"/>
                  </a:lnTo>
                  <a:lnTo>
                    <a:pt x="735" y="141"/>
                  </a:lnTo>
                  <a:lnTo>
                    <a:pt x="749" y="155"/>
                  </a:lnTo>
                  <a:lnTo>
                    <a:pt x="763" y="168"/>
                  </a:lnTo>
                  <a:lnTo>
                    <a:pt x="777" y="183"/>
                  </a:lnTo>
                  <a:lnTo>
                    <a:pt x="788" y="200"/>
                  </a:lnTo>
                  <a:lnTo>
                    <a:pt x="800" y="217"/>
                  </a:lnTo>
                  <a:lnTo>
                    <a:pt x="812" y="234"/>
                  </a:lnTo>
                  <a:lnTo>
                    <a:pt x="822" y="251"/>
                  </a:lnTo>
                  <a:lnTo>
                    <a:pt x="831" y="269"/>
                  </a:lnTo>
                  <a:lnTo>
                    <a:pt x="840" y="287"/>
                  </a:lnTo>
                  <a:lnTo>
                    <a:pt x="847" y="307"/>
                  </a:lnTo>
                  <a:lnTo>
                    <a:pt x="854" y="327"/>
                  </a:lnTo>
                  <a:lnTo>
                    <a:pt x="859" y="346"/>
                  </a:lnTo>
                  <a:lnTo>
                    <a:pt x="863" y="367"/>
                  </a:lnTo>
                  <a:lnTo>
                    <a:pt x="868" y="388"/>
                  </a:lnTo>
                  <a:lnTo>
                    <a:pt x="870" y="408"/>
                  </a:lnTo>
                  <a:lnTo>
                    <a:pt x="872" y="430"/>
                  </a:lnTo>
                  <a:lnTo>
                    <a:pt x="872" y="451"/>
                  </a:lnTo>
                  <a:lnTo>
                    <a:pt x="872" y="473"/>
                  </a:lnTo>
                  <a:lnTo>
                    <a:pt x="870" y="494"/>
                  </a:lnTo>
                  <a:lnTo>
                    <a:pt x="868" y="516"/>
                  </a:lnTo>
                  <a:lnTo>
                    <a:pt x="863" y="536"/>
                  </a:lnTo>
                  <a:lnTo>
                    <a:pt x="859" y="556"/>
                  </a:lnTo>
                  <a:lnTo>
                    <a:pt x="854" y="577"/>
                  </a:lnTo>
                  <a:lnTo>
                    <a:pt x="847" y="596"/>
                  </a:lnTo>
                  <a:lnTo>
                    <a:pt x="840" y="615"/>
                  </a:lnTo>
                  <a:lnTo>
                    <a:pt x="831" y="633"/>
                  </a:lnTo>
                  <a:lnTo>
                    <a:pt x="822" y="652"/>
                  </a:lnTo>
                  <a:lnTo>
                    <a:pt x="812" y="670"/>
                  </a:lnTo>
                  <a:lnTo>
                    <a:pt x="800" y="687"/>
                  </a:lnTo>
                  <a:lnTo>
                    <a:pt x="788" y="703"/>
                  </a:lnTo>
                  <a:lnTo>
                    <a:pt x="777" y="719"/>
                  </a:lnTo>
                  <a:lnTo>
                    <a:pt x="763" y="734"/>
                  </a:lnTo>
                  <a:lnTo>
                    <a:pt x="749" y="749"/>
                  </a:lnTo>
                  <a:lnTo>
                    <a:pt x="735" y="763"/>
                  </a:lnTo>
                  <a:lnTo>
                    <a:pt x="719" y="776"/>
                  </a:lnTo>
                  <a:lnTo>
                    <a:pt x="703" y="789"/>
                  </a:lnTo>
                  <a:lnTo>
                    <a:pt x="687" y="800"/>
                  </a:lnTo>
                  <a:lnTo>
                    <a:pt x="670" y="811"/>
                  </a:lnTo>
                  <a:lnTo>
                    <a:pt x="652" y="822"/>
                  </a:lnTo>
                  <a:lnTo>
                    <a:pt x="634" y="830"/>
                  </a:lnTo>
                  <a:lnTo>
                    <a:pt x="615" y="839"/>
                  </a:lnTo>
                  <a:lnTo>
                    <a:pt x="596" y="847"/>
                  </a:lnTo>
                  <a:lnTo>
                    <a:pt x="576" y="854"/>
                  </a:lnTo>
                  <a:lnTo>
                    <a:pt x="557" y="859"/>
                  </a:lnTo>
                  <a:lnTo>
                    <a:pt x="537" y="864"/>
                  </a:lnTo>
                  <a:lnTo>
                    <a:pt x="515" y="868"/>
                  </a:lnTo>
                  <a:lnTo>
                    <a:pt x="495" y="870"/>
                  </a:lnTo>
                  <a:lnTo>
                    <a:pt x="473" y="872"/>
                  </a:lnTo>
                  <a:lnTo>
                    <a:pt x="452" y="872"/>
                  </a:lnTo>
                  <a:close/>
                  <a:moveTo>
                    <a:pt x="452" y="0"/>
                  </a:moveTo>
                  <a:lnTo>
                    <a:pt x="428" y="1"/>
                  </a:lnTo>
                  <a:lnTo>
                    <a:pt x="406" y="2"/>
                  </a:lnTo>
                  <a:lnTo>
                    <a:pt x="382" y="6"/>
                  </a:lnTo>
                  <a:lnTo>
                    <a:pt x="361" y="10"/>
                  </a:lnTo>
                  <a:lnTo>
                    <a:pt x="338" y="15"/>
                  </a:lnTo>
                  <a:lnTo>
                    <a:pt x="317" y="21"/>
                  </a:lnTo>
                  <a:lnTo>
                    <a:pt x="297" y="28"/>
                  </a:lnTo>
                  <a:lnTo>
                    <a:pt x="276" y="36"/>
                  </a:lnTo>
                  <a:lnTo>
                    <a:pt x="256" y="45"/>
                  </a:lnTo>
                  <a:lnTo>
                    <a:pt x="237" y="55"/>
                  </a:lnTo>
                  <a:lnTo>
                    <a:pt x="217" y="66"/>
                  </a:lnTo>
                  <a:lnTo>
                    <a:pt x="199" y="77"/>
                  </a:lnTo>
                  <a:lnTo>
                    <a:pt x="182" y="90"/>
                  </a:lnTo>
                  <a:lnTo>
                    <a:pt x="165" y="104"/>
                  </a:lnTo>
                  <a:lnTo>
                    <a:pt x="149" y="118"/>
                  </a:lnTo>
                  <a:lnTo>
                    <a:pt x="133" y="133"/>
                  </a:lnTo>
                  <a:lnTo>
                    <a:pt x="118" y="148"/>
                  </a:lnTo>
                  <a:lnTo>
                    <a:pt x="104" y="165"/>
                  </a:lnTo>
                  <a:lnTo>
                    <a:pt x="90" y="182"/>
                  </a:lnTo>
                  <a:lnTo>
                    <a:pt x="77" y="200"/>
                  </a:lnTo>
                  <a:lnTo>
                    <a:pt x="65" y="218"/>
                  </a:lnTo>
                  <a:lnTo>
                    <a:pt x="55" y="237"/>
                  </a:lnTo>
                  <a:lnTo>
                    <a:pt x="45" y="256"/>
                  </a:lnTo>
                  <a:lnTo>
                    <a:pt x="36" y="277"/>
                  </a:lnTo>
                  <a:lnTo>
                    <a:pt x="28" y="297"/>
                  </a:lnTo>
                  <a:lnTo>
                    <a:pt x="20" y="317"/>
                  </a:lnTo>
                  <a:lnTo>
                    <a:pt x="15" y="339"/>
                  </a:lnTo>
                  <a:lnTo>
                    <a:pt x="10" y="361"/>
                  </a:lnTo>
                  <a:lnTo>
                    <a:pt x="5" y="383"/>
                  </a:lnTo>
                  <a:lnTo>
                    <a:pt x="3" y="405"/>
                  </a:lnTo>
                  <a:lnTo>
                    <a:pt x="1" y="429"/>
                  </a:lnTo>
                  <a:lnTo>
                    <a:pt x="0" y="451"/>
                  </a:lnTo>
                  <a:lnTo>
                    <a:pt x="1" y="475"/>
                  </a:lnTo>
                  <a:lnTo>
                    <a:pt x="3" y="497"/>
                  </a:lnTo>
                  <a:lnTo>
                    <a:pt x="5" y="520"/>
                  </a:lnTo>
                  <a:lnTo>
                    <a:pt x="10" y="542"/>
                  </a:lnTo>
                  <a:lnTo>
                    <a:pt x="15" y="564"/>
                  </a:lnTo>
                  <a:lnTo>
                    <a:pt x="20" y="585"/>
                  </a:lnTo>
                  <a:lnTo>
                    <a:pt x="28" y="607"/>
                  </a:lnTo>
                  <a:lnTo>
                    <a:pt x="36" y="627"/>
                  </a:lnTo>
                  <a:lnTo>
                    <a:pt x="45" y="647"/>
                  </a:lnTo>
                  <a:lnTo>
                    <a:pt x="55" y="667"/>
                  </a:lnTo>
                  <a:lnTo>
                    <a:pt x="66" y="685"/>
                  </a:lnTo>
                  <a:lnTo>
                    <a:pt x="77" y="704"/>
                  </a:lnTo>
                  <a:lnTo>
                    <a:pt x="90" y="721"/>
                  </a:lnTo>
                  <a:lnTo>
                    <a:pt x="104" y="738"/>
                  </a:lnTo>
                  <a:lnTo>
                    <a:pt x="118" y="754"/>
                  </a:lnTo>
                  <a:lnTo>
                    <a:pt x="133" y="770"/>
                  </a:lnTo>
                  <a:lnTo>
                    <a:pt x="149" y="785"/>
                  </a:lnTo>
                  <a:lnTo>
                    <a:pt x="165" y="799"/>
                  </a:lnTo>
                  <a:lnTo>
                    <a:pt x="182" y="813"/>
                  </a:lnTo>
                  <a:lnTo>
                    <a:pt x="199" y="825"/>
                  </a:lnTo>
                  <a:lnTo>
                    <a:pt x="217" y="837"/>
                  </a:lnTo>
                  <a:lnTo>
                    <a:pt x="237" y="848"/>
                  </a:lnTo>
                  <a:lnTo>
                    <a:pt x="256" y="858"/>
                  </a:lnTo>
                  <a:lnTo>
                    <a:pt x="276" y="867"/>
                  </a:lnTo>
                  <a:lnTo>
                    <a:pt x="297" y="875"/>
                  </a:lnTo>
                  <a:lnTo>
                    <a:pt x="317" y="882"/>
                  </a:lnTo>
                  <a:lnTo>
                    <a:pt x="338" y="888"/>
                  </a:lnTo>
                  <a:lnTo>
                    <a:pt x="361" y="894"/>
                  </a:lnTo>
                  <a:lnTo>
                    <a:pt x="382" y="897"/>
                  </a:lnTo>
                  <a:lnTo>
                    <a:pt x="406" y="900"/>
                  </a:lnTo>
                  <a:lnTo>
                    <a:pt x="428" y="902"/>
                  </a:lnTo>
                  <a:lnTo>
                    <a:pt x="451" y="902"/>
                  </a:lnTo>
                  <a:lnTo>
                    <a:pt x="475" y="902"/>
                  </a:lnTo>
                  <a:lnTo>
                    <a:pt x="497" y="900"/>
                  </a:lnTo>
                  <a:lnTo>
                    <a:pt x="521" y="897"/>
                  </a:lnTo>
                  <a:lnTo>
                    <a:pt x="542" y="894"/>
                  </a:lnTo>
                  <a:lnTo>
                    <a:pt x="565" y="888"/>
                  </a:lnTo>
                  <a:lnTo>
                    <a:pt x="586" y="882"/>
                  </a:lnTo>
                  <a:lnTo>
                    <a:pt x="606" y="875"/>
                  </a:lnTo>
                  <a:lnTo>
                    <a:pt x="627" y="867"/>
                  </a:lnTo>
                  <a:lnTo>
                    <a:pt x="647" y="858"/>
                  </a:lnTo>
                  <a:lnTo>
                    <a:pt x="666" y="848"/>
                  </a:lnTo>
                  <a:lnTo>
                    <a:pt x="686" y="837"/>
                  </a:lnTo>
                  <a:lnTo>
                    <a:pt x="704" y="825"/>
                  </a:lnTo>
                  <a:lnTo>
                    <a:pt x="721" y="813"/>
                  </a:lnTo>
                  <a:lnTo>
                    <a:pt x="738" y="799"/>
                  </a:lnTo>
                  <a:lnTo>
                    <a:pt x="754" y="785"/>
                  </a:lnTo>
                  <a:lnTo>
                    <a:pt x="770" y="770"/>
                  </a:lnTo>
                  <a:lnTo>
                    <a:pt x="785" y="754"/>
                  </a:lnTo>
                  <a:lnTo>
                    <a:pt x="799" y="738"/>
                  </a:lnTo>
                  <a:lnTo>
                    <a:pt x="813" y="721"/>
                  </a:lnTo>
                  <a:lnTo>
                    <a:pt x="826" y="704"/>
                  </a:lnTo>
                  <a:lnTo>
                    <a:pt x="837" y="685"/>
                  </a:lnTo>
                  <a:lnTo>
                    <a:pt x="848" y="667"/>
                  </a:lnTo>
                  <a:lnTo>
                    <a:pt x="858" y="647"/>
                  </a:lnTo>
                  <a:lnTo>
                    <a:pt x="867" y="627"/>
                  </a:lnTo>
                  <a:lnTo>
                    <a:pt x="875" y="607"/>
                  </a:lnTo>
                  <a:lnTo>
                    <a:pt x="883" y="585"/>
                  </a:lnTo>
                  <a:lnTo>
                    <a:pt x="888" y="564"/>
                  </a:lnTo>
                  <a:lnTo>
                    <a:pt x="893" y="542"/>
                  </a:lnTo>
                  <a:lnTo>
                    <a:pt x="898" y="520"/>
                  </a:lnTo>
                  <a:lnTo>
                    <a:pt x="900" y="497"/>
                  </a:lnTo>
                  <a:lnTo>
                    <a:pt x="902" y="475"/>
                  </a:lnTo>
                  <a:lnTo>
                    <a:pt x="903" y="451"/>
                  </a:lnTo>
                  <a:lnTo>
                    <a:pt x="902" y="429"/>
                  </a:lnTo>
                  <a:lnTo>
                    <a:pt x="900" y="405"/>
                  </a:lnTo>
                  <a:lnTo>
                    <a:pt x="898" y="383"/>
                  </a:lnTo>
                  <a:lnTo>
                    <a:pt x="893" y="361"/>
                  </a:lnTo>
                  <a:lnTo>
                    <a:pt x="888" y="339"/>
                  </a:lnTo>
                  <a:lnTo>
                    <a:pt x="883" y="317"/>
                  </a:lnTo>
                  <a:lnTo>
                    <a:pt x="875" y="297"/>
                  </a:lnTo>
                  <a:lnTo>
                    <a:pt x="867" y="277"/>
                  </a:lnTo>
                  <a:lnTo>
                    <a:pt x="858" y="256"/>
                  </a:lnTo>
                  <a:lnTo>
                    <a:pt x="848" y="237"/>
                  </a:lnTo>
                  <a:lnTo>
                    <a:pt x="837" y="218"/>
                  </a:lnTo>
                  <a:lnTo>
                    <a:pt x="826" y="200"/>
                  </a:lnTo>
                  <a:lnTo>
                    <a:pt x="813" y="182"/>
                  </a:lnTo>
                  <a:lnTo>
                    <a:pt x="799" y="165"/>
                  </a:lnTo>
                  <a:lnTo>
                    <a:pt x="785" y="148"/>
                  </a:lnTo>
                  <a:lnTo>
                    <a:pt x="770" y="133"/>
                  </a:lnTo>
                  <a:lnTo>
                    <a:pt x="754" y="118"/>
                  </a:lnTo>
                  <a:lnTo>
                    <a:pt x="738" y="104"/>
                  </a:lnTo>
                  <a:lnTo>
                    <a:pt x="721" y="90"/>
                  </a:lnTo>
                  <a:lnTo>
                    <a:pt x="704" y="77"/>
                  </a:lnTo>
                  <a:lnTo>
                    <a:pt x="686" y="66"/>
                  </a:lnTo>
                  <a:lnTo>
                    <a:pt x="666" y="55"/>
                  </a:lnTo>
                  <a:lnTo>
                    <a:pt x="647" y="45"/>
                  </a:lnTo>
                  <a:lnTo>
                    <a:pt x="627" y="36"/>
                  </a:lnTo>
                  <a:lnTo>
                    <a:pt x="606" y="28"/>
                  </a:lnTo>
                  <a:lnTo>
                    <a:pt x="586" y="21"/>
                  </a:lnTo>
                  <a:lnTo>
                    <a:pt x="565" y="15"/>
                  </a:lnTo>
                  <a:lnTo>
                    <a:pt x="542" y="10"/>
                  </a:lnTo>
                  <a:lnTo>
                    <a:pt x="521" y="6"/>
                  </a:lnTo>
                  <a:lnTo>
                    <a:pt x="497" y="2"/>
                  </a:lnTo>
                  <a:lnTo>
                    <a:pt x="475" y="1"/>
                  </a:lnTo>
                  <a:lnTo>
                    <a:pt x="4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234"/>
            <p:cNvSpPr>
              <a:spLocks noEditPoints="1"/>
            </p:cNvSpPr>
            <p:nvPr/>
          </p:nvSpPr>
          <p:spPr bwMode="auto">
            <a:xfrm>
              <a:off x="7700963" y="3133725"/>
              <a:ext cx="66675" cy="161925"/>
            </a:xfrm>
            <a:custGeom>
              <a:avLst/>
              <a:gdLst>
                <a:gd name="T0" fmla="*/ 176 w 211"/>
                <a:gd name="T1" fmla="*/ 372 h 511"/>
                <a:gd name="T2" fmla="*/ 154 w 211"/>
                <a:gd name="T3" fmla="*/ 403 h 511"/>
                <a:gd name="T4" fmla="*/ 121 w 211"/>
                <a:gd name="T5" fmla="*/ 419 h 511"/>
                <a:gd name="T6" fmla="*/ 145 w 211"/>
                <a:gd name="T7" fmla="*/ 281 h 511"/>
                <a:gd name="T8" fmla="*/ 174 w 211"/>
                <a:gd name="T9" fmla="*/ 314 h 511"/>
                <a:gd name="T10" fmla="*/ 181 w 211"/>
                <a:gd name="T11" fmla="*/ 346 h 511"/>
                <a:gd name="T12" fmla="*/ 35 w 211"/>
                <a:gd name="T13" fmla="*/ 140 h 511"/>
                <a:gd name="T14" fmla="*/ 57 w 211"/>
                <a:gd name="T15" fmla="*/ 109 h 511"/>
                <a:gd name="T16" fmla="*/ 90 w 211"/>
                <a:gd name="T17" fmla="*/ 91 h 511"/>
                <a:gd name="T18" fmla="*/ 66 w 211"/>
                <a:gd name="T19" fmla="*/ 230 h 511"/>
                <a:gd name="T20" fmla="*/ 37 w 211"/>
                <a:gd name="T21" fmla="*/ 197 h 511"/>
                <a:gd name="T22" fmla="*/ 30 w 211"/>
                <a:gd name="T23" fmla="*/ 165 h 511"/>
                <a:gd name="T24" fmla="*/ 183 w 211"/>
                <a:gd name="T25" fmla="*/ 174 h 511"/>
                <a:gd name="T26" fmla="*/ 196 w 211"/>
                <a:gd name="T27" fmla="*/ 180 h 511"/>
                <a:gd name="T28" fmla="*/ 208 w 211"/>
                <a:gd name="T29" fmla="*/ 174 h 511"/>
                <a:gd name="T30" fmla="*/ 209 w 211"/>
                <a:gd name="T31" fmla="*/ 146 h 511"/>
                <a:gd name="T32" fmla="*/ 191 w 211"/>
                <a:gd name="T33" fmla="*/ 103 h 511"/>
                <a:gd name="T34" fmla="*/ 156 w 211"/>
                <a:gd name="T35" fmla="*/ 73 h 511"/>
                <a:gd name="T36" fmla="*/ 121 w 211"/>
                <a:gd name="T37" fmla="*/ 15 h 511"/>
                <a:gd name="T38" fmla="*/ 114 w 211"/>
                <a:gd name="T39" fmla="*/ 2 h 511"/>
                <a:gd name="T40" fmla="*/ 100 w 211"/>
                <a:gd name="T41" fmla="*/ 1 h 511"/>
                <a:gd name="T42" fmla="*/ 91 w 211"/>
                <a:gd name="T43" fmla="*/ 12 h 511"/>
                <a:gd name="T44" fmla="*/ 63 w 211"/>
                <a:gd name="T45" fmla="*/ 69 h 511"/>
                <a:gd name="T46" fmla="*/ 27 w 211"/>
                <a:gd name="T47" fmla="*/ 97 h 511"/>
                <a:gd name="T48" fmla="*/ 4 w 211"/>
                <a:gd name="T49" fmla="*/ 136 h 511"/>
                <a:gd name="T50" fmla="*/ 2 w 211"/>
                <a:gd name="T51" fmla="*/ 185 h 511"/>
                <a:gd name="T52" fmla="*/ 20 w 211"/>
                <a:gd name="T53" fmla="*/ 227 h 511"/>
                <a:gd name="T54" fmla="*/ 55 w 211"/>
                <a:gd name="T55" fmla="*/ 257 h 511"/>
                <a:gd name="T56" fmla="*/ 90 w 211"/>
                <a:gd name="T57" fmla="*/ 419 h 511"/>
                <a:gd name="T58" fmla="*/ 57 w 211"/>
                <a:gd name="T59" fmla="*/ 403 h 511"/>
                <a:gd name="T60" fmla="*/ 35 w 211"/>
                <a:gd name="T61" fmla="*/ 372 h 511"/>
                <a:gd name="T62" fmla="*/ 30 w 211"/>
                <a:gd name="T63" fmla="*/ 343 h 511"/>
                <a:gd name="T64" fmla="*/ 21 w 211"/>
                <a:gd name="T65" fmla="*/ 332 h 511"/>
                <a:gd name="T66" fmla="*/ 6 w 211"/>
                <a:gd name="T67" fmla="*/ 333 h 511"/>
                <a:gd name="T68" fmla="*/ 0 w 211"/>
                <a:gd name="T69" fmla="*/ 346 h 511"/>
                <a:gd name="T70" fmla="*/ 11 w 211"/>
                <a:gd name="T71" fmla="*/ 392 h 511"/>
                <a:gd name="T72" fmla="*/ 40 w 211"/>
                <a:gd name="T73" fmla="*/ 428 h 511"/>
                <a:gd name="T74" fmla="*/ 81 w 211"/>
                <a:gd name="T75" fmla="*/ 448 h 511"/>
                <a:gd name="T76" fmla="*/ 93 w 211"/>
                <a:gd name="T77" fmla="*/ 505 h 511"/>
                <a:gd name="T78" fmla="*/ 105 w 211"/>
                <a:gd name="T79" fmla="*/ 511 h 511"/>
                <a:gd name="T80" fmla="*/ 118 w 211"/>
                <a:gd name="T81" fmla="*/ 505 h 511"/>
                <a:gd name="T82" fmla="*/ 130 w 211"/>
                <a:gd name="T83" fmla="*/ 448 h 511"/>
                <a:gd name="T84" fmla="*/ 171 w 211"/>
                <a:gd name="T85" fmla="*/ 428 h 511"/>
                <a:gd name="T86" fmla="*/ 200 w 211"/>
                <a:gd name="T87" fmla="*/ 392 h 511"/>
                <a:gd name="T88" fmla="*/ 211 w 211"/>
                <a:gd name="T89" fmla="*/ 346 h 511"/>
                <a:gd name="T90" fmla="*/ 200 w 211"/>
                <a:gd name="T91" fmla="*/ 299 h 511"/>
                <a:gd name="T92" fmla="*/ 171 w 211"/>
                <a:gd name="T93" fmla="*/ 264 h 511"/>
                <a:gd name="T94" fmla="*/ 130 w 211"/>
                <a:gd name="T95" fmla="*/ 243 h 511"/>
                <a:gd name="T96" fmla="*/ 139 w 211"/>
                <a:gd name="T97" fmla="*/ 98 h 511"/>
                <a:gd name="T98" fmla="*/ 170 w 211"/>
                <a:gd name="T99" fmla="*/ 128 h 511"/>
                <a:gd name="T100" fmla="*/ 180 w 211"/>
                <a:gd name="T101" fmla="*/ 159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1" h="511">
                  <a:moveTo>
                    <a:pt x="181" y="346"/>
                  </a:moveTo>
                  <a:lnTo>
                    <a:pt x="180" y="353"/>
                  </a:lnTo>
                  <a:lnTo>
                    <a:pt x="180" y="359"/>
                  </a:lnTo>
                  <a:lnTo>
                    <a:pt x="178" y="366"/>
                  </a:lnTo>
                  <a:lnTo>
                    <a:pt x="176" y="372"/>
                  </a:lnTo>
                  <a:lnTo>
                    <a:pt x="174" y="377"/>
                  </a:lnTo>
                  <a:lnTo>
                    <a:pt x="170" y="383"/>
                  </a:lnTo>
                  <a:lnTo>
                    <a:pt x="167" y="388"/>
                  </a:lnTo>
                  <a:lnTo>
                    <a:pt x="164" y="393"/>
                  </a:lnTo>
                  <a:lnTo>
                    <a:pt x="154" y="403"/>
                  </a:lnTo>
                  <a:lnTo>
                    <a:pt x="145" y="411"/>
                  </a:lnTo>
                  <a:lnTo>
                    <a:pt x="139" y="413"/>
                  </a:lnTo>
                  <a:lnTo>
                    <a:pt x="133" y="416"/>
                  </a:lnTo>
                  <a:lnTo>
                    <a:pt x="126" y="418"/>
                  </a:lnTo>
                  <a:lnTo>
                    <a:pt x="121" y="419"/>
                  </a:lnTo>
                  <a:lnTo>
                    <a:pt x="121" y="272"/>
                  </a:lnTo>
                  <a:lnTo>
                    <a:pt x="126" y="273"/>
                  </a:lnTo>
                  <a:lnTo>
                    <a:pt x="133" y="276"/>
                  </a:lnTo>
                  <a:lnTo>
                    <a:pt x="139" y="279"/>
                  </a:lnTo>
                  <a:lnTo>
                    <a:pt x="145" y="281"/>
                  </a:lnTo>
                  <a:lnTo>
                    <a:pt x="154" y="288"/>
                  </a:lnTo>
                  <a:lnTo>
                    <a:pt x="164" y="298"/>
                  </a:lnTo>
                  <a:lnTo>
                    <a:pt x="167" y="303"/>
                  </a:lnTo>
                  <a:lnTo>
                    <a:pt x="170" y="309"/>
                  </a:lnTo>
                  <a:lnTo>
                    <a:pt x="174" y="314"/>
                  </a:lnTo>
                  <a:lnTo>
                    <a:pt x="176" y="320"/>
                  </a:lnTo>
                  <a:lnTo>
                    <a:pt x="178" y="326"/>
                  </a:lnTo>
                  <a:lnTo>
                    <a:pt x="180" y="332"/>
                  </a:lnTo>
                  <a:lnTo>
                    <a:pt x="180" y="339"/>
                  </a:lnTo>
                  <a:lnTo>
                    <a:pt x="181" y="346"/>
                  </a:lnTo>
                  <a:close/>
                  <a:moveTo>
                    <a:pt x="30" y="165"/>
                  </a:moveTo>
                  <a:lnTo>
                    <a:pt x="31" y="159"/>
                  </a:lnTo>
                  <a:lnTo>
                    <a:pt x="31" y="152"/>
                  </a:lnTo>
                  <a:lnTo>
                    <a:pt x="33" y="146"/>
                  </a:lnTo>
                  <a:lnTo>
                    <a:pt x="35" y="140"/>
                  </a:lnTo>
                  <a:lnTo>
                    <a:pt x="37" y="133"/>
                  </a:lnTo>
                  <a:lnTo>
                    <a:pt x="41" y="128"/>
                  </a:lnTo>
                  <a:lnTo>
                    <a:pt x="44" y="122"/>
                  </a:lnTo>
                  <a:lnTo>
                    <a:pt x="47" y="117"/>
                  </a:lnTo>
                  <a:lnTo>
                    <a:pt x="57" y="109"/>
                  </a:lnTo>
                  <a:lnTo>
                    <a:pt x="66" y="101"/>
                  </a:lnTo>
                  <a:lnTo>
                    <a:pt x="72" y="98"/>
                  </a:lnTo>
                  <a:lnTo>
                    <a:pt x="78" y="96"/>
                  </a:lnTo>
                  <a:lnTo>
                    <a:pt x="85" y="94"/>
                  </a:lnTo>
                  <a:lnTo>
                    <a:pt x="90" y="91"/>
                  </a:lnTo>
                  <a:lnTo>
                    <a:pt x="90" y="239"/>
                  </a:lnTo>
                  <a:lnTo>
                    <a:pt x="85" y="237"/>
                  </a:lnTo>
                  <a:lnTo>
                    <a:pt x="78" y="235"/>
                  </a:lnTo>
                  <a:lnTo>
                    <a:pt x="72" y="233"/>
                  </a:lnTo>
                  <a:lnTo>
                    <a:pt x="66" y="230"/>
                  </a:lnTo>
                  <a:lnTo>
                    <a:pt x="57" y="222"/>
                  </a:lnTo>
                  <a:lnTo>
                    <a:pt x="47" y="213"/>
                  </a:lnTo>
                  <a:lnTo>
                    <a:pt x="44" y="208"/>
                  </a:lnTo>
                  <a:lnTo>
                    <a:pt x="41" y="203"/>
                  </a:lnTo>
                  <a:lnTo>
                    <a:pt x="37" y="197"/>
                  </a:lnTo>
                  <a:lnTo>
                    <a:pt x="35" y="191"/>
                  </a:lnTo>
                  <a:lnTo>
                    <a:pt x="33" y="185"/>
                  </a:lnTo>
                  <a:lnTo>
                    <a:pt x="31" y="179"/>
                  </a:lnTo>
                  <a:lnTo>
                    <a:pt x="31" y="172"/>
                  </a:lnTo>
                  <a:lnTo>
                    <a:pt x="30" y="165"/>
                  </a:lnTo>
                  <a:lnTo>
                    <a:pt x="30" y="165"/>
                  </a:lnTo>
                  <a:close/>
                  <a:moveTo>
                    <a:pt x="181" y="165"/>
                  </a:moveTo>
                  <a:lnTo>
                    <a:pt x="181" y="168"/>
                  </a:lnTo>
                  <a:lnTo>
                    <a:pt x="182" y="172"/>
                  </a:lnTo>
                  <a:lnTo>
                    <a:pt x="183" y="174"/>
                  </a:lnTo>
                  <a:lnTo>
                    <a:pt x="185" y="176"/>
                  </a:lnTo>
                  <a:lnTo>
                    <a:pt x="187" y="178"/>
                  </a:lnTo>
                  <a:lnTo>
                    <a:pt x="190" y="179"/>
                  </a:lnTo>
                  <a:lnTo>
                    <a:pt x="193" y="180"/>
                  </a:lnTo>
                  <a:lnTo>
                    <a:pt x="196" y="180"/>
                  </a:lnTo>
                  <a:lnTo>
                    <a:pt x="199" y="180"/>
                  </a:lnTo>
                  <a:lnTo>
                    <a:pt x="201" y="179"/>
                  </a:lnTo>
                  <a:lnTo>
                    <a:pt x="205" y="178"/>
                  </a:lnTo>
                  <a:lnTo>
                    <a:pt x="207" y="176"/>
                  </a:lnTo>
                  <a:lnTo>
                    <a:pt x="208" y="174"/>
                  </a:lnTo>
                  <a:lnTo>
                    <a:pt x="210" y="172"/>
                  </a:lnTo>
                  <a:lnTo>
                    <a:pt x="210" y="168"/>
                  </a:lnTo>
                  <a:lnTo>
                    <a:pt x="211" y="165"/>
                  </a:lnTo>
                  <a:lnTo>
                    <a:pt x="210" y="156"/>
                  </a:lnTo>
                  <a:lnTo>
                    <a:pt x="209" y="146"/>
                  </a:lnTo>
                  <a:lnTo>
                    <a:pt x="207" y="136"/>
                  </a:lnTo>
                  <a:lnTo>
                    <a:pt x="204" y="128"/>
                  </a:lnTo>
                  <a:lnTo>
                    <a:pt x="200" y="119"/>
                  </a:lnTo>
                  <a:lnTo>
                    <a:pt x="196" y="111"/>
                  </a:lnTo>
                  <a:lnTo>
                    <a:pt x="191" y="103"/>
                  </a:lnTo>
                  <a:lnTo>
                    <a:pt x="184" y="97"/>
                  </a:lnTo>
                  <a:lnTo>
                    <a:pt x="179" y="89"/>
                  </a:lnTo>
                  <a:lnTo>
                    <a:pt x="171" y="84"/>
                  </a:lnTo>
                  <a:lnTo>
                    <a:pt x="164" y="79"/>
                  </a:lnTo>
                  <a:lnTo>
                    <a:pt x="156" y="73"/>
                  </a:lnTo>
                  <a:lnTo>
                    <a:pt x="148" y="69"/>
                  </a:lnTo>
                  <a:lnTo>
                    <a:pt x="139" y="66"/>
                  </a:lnTo>
                  <a:lnTo>
                    <a:pt x="130" y="64"/>
                  </a:lnTo>
                  <a:lnTo>
                    <a:pt x="121" y="61"/>
                  </a:lnTo>
                  <a:lnTo>
                    <a:pt x="121" y="15"/>
                  </a:lnTo>
                  <a:lnTo>
                    <a:pt x="120" y="12"/>
                  </a:lnTo>
                  <a:lnTo>
                    <a:pt x="119" y="9"/>
                  </a:lnTo>
                  <a:lnTo>
                    <a:pt x="118" y="7"/>
                  </a:lnTo>
                  <a:lnTo>
                    <a:pt x="116" y="5"/>
                  </a:lnTo>
                  <a:lnTo>
                    <a:pt x="114" y="2"/>
                  </a:lnTo>
                  <a:lnTo>
                    <a:pt x="111" y="1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3" y="0"/>
                  </a:lnTo>
                  <a:lnTo>
                    <a:pt x="100" y="1"/>
                  </a:lnTo>
                  <a:lnTo>
                    <a:pt x="97" y="2"/>
                  </a:lnTo>
                  <a:lnTo>
                    <a:pt x="95" y="5"/>
                  </a:lnTo>
                  <a:lnTo>
                    <a:pt x="93" y="7"/>
                  </a:lnTo>
                  <a:lnTo>
                    <a:pt x="92" y="9"/>
                  </a:lnTo>
                  <a:lnTo>
                    <a:pt x="91" y="12"/>
                  </a:lnTo>
                  <a:lnTo>
                    <a:pt x="90" y="15"/>
                  </a:lnTo>
                  <a:lnTo>
                    <a:pt x="90" y="61"/>
                  </a:lnTo>
                  <a:lnTo>
                    <a:pt x="81" y="64"/>
                  </a:lnTo>
                  <a:lnTo>
                    <a:pt x="72" y="66"/>
                  </a:lnTo>
                  <a:lnTo>
                    <a:pt x="63" y="69"/>
                  </a:lnTo>
                  <a:lnTo>
                    <a:pt x="55" y="73"/>
                  </a:lnTo>
                  <a:lnTo>
                    <a:pt x="47" y="79"/>
                  </a:lnTo>
                  <a:lnTo>
                    <a:pt x="40" y="84"/>
                  </a:lnTo>
                  <a:lnTo>
                    <a:pt x="32" y="89"/>
                  </a:lnTo>
                  <a:lnTo>
                    <a:pt x="27" y="97"/>
                  </a:lnTo>
                  <a:lnTo>
                    <a:pt x="20" y="103"/>
                  </a:lnTo>
                  <a:lnTo>
                    <a:pt x="15" y="111"/>
                  </a:lnTo>
                  <a:lnTo>
                    <a:pt x="11" y="119"/>
                  </a:lnTo>
                  <a:lnTo>
                    <a:pt x="7" y="128"/>
                  </a:lnTo>
                  <a:lnTo>
                    <a:pt x="4" y="136"/>
                  </a:lnTo>
                  <a:lnTo>
                    <a:pt x="2" y="146"/>
                  </a:lnTo>
                  <a:lnTo>
                    <a:pt x="1" y="156"/>
                  </a:lnTo>
                  <a:lnTo>
                    <a:pt x="0" y="165"/>
                  </a:lnTo>
                  <a:lnTo>
                    <a:pt x="1" y="175"/>
                  </a:lnTo>
                  <a:lnTo>
                    <a:pt x="2" y="185"/>
                  </a:lnTo>
                  <a:lnTo>
                    <a:pt x="4" y="194"/>
                  </a:lnTo>
                  <a:lnTo>
                    <a:pt x="7" y="203"/>
                  </a:lnTo>
                  <a:lnTo>
                    <a:pt x="11" y="211"/>
                  </a:lnTo>
                  <a:lnTo>
                    <a:pt x="15" y="220"/>
                  </a:lnTo>
                  <a:lnTo>
                    <a:pt x="20" y="227"/>
                  </a:lnTo>
                  <a:lnTo>
                    <a:pt x="27" y="235"/>
                  </a:lnTo>
                  <a:lnTo>
                    <a:pt x="32" y="241"/>
                  </a:lnTo>
                  <a:lnTo>
                    <a:pt x="40" y="247"/>
                  </a:lnTo>
                  <a:lnTo>
                    <a:pt x="47" y="253"/>
                  </a:lnTo>
                  <a:lnTo>
                    <a:pt x="55" y="257"/>
                  </a:lnTo>
                  <a:lnTo>
                    <a:pt x="63" y="262"/>
                  </a:lnTo>
                  <a:lnTo>
                    <a:pt x="72" y="265"/>
                  </a:lnTo>
                  <a:lnTo>
                    <a:pt x="81" y="268"/>
                  </a:lnTo>
                  <a:lnTo>
                    <a:pt x="90" y="269"/>
                  </a:lnTo>
                  <a:lnTo>
                    <a:pt x="90" y="419"/>
                  </a:lnTo>
                  <a:lnTo>
                    <a:pt x="85" y="418"/>
                  </a:lnTo>
                  <a:lnTo>
                    <a:pt x="78" y="416"/>
                  </a:lnTo>
                  <a:lnTo>
                    <a:pt x="72" y="413"/>
                  </a:lnTo>
                  <a:lnTo>
                    <a:pt x="66" y="410"/>
                  </a:lnTo>
                  <a:lnTo>
                    <a:pt x="57" y="403"/>
                  </a:lnTo>
                  <a:lnTo>
                    <a:pt x="47" y="393"/>
                  </a:lnTo>
                  <a:lnTo>
                    <a:pt x="44" y="388"/>
                  </a:lnTo>
                  <a:lnTo>
                    <a:pt x="41" y="383"/>
                  </a:lnTo>
                  <a:lnTo>
                    <a:pt x="37" y="377"/>
                  </a:lnTo>
                  <a:lnTo>
                    <a:pt x="35" y="372"/>
                  </a:lnTo>
                  <a:lnTo>
                    <a:pt x="33" y="366"/>
                  </a:lnTo>
                  <a:lnTo>
                    <a:pt x="31" y="359"/>
                  </a:lnTo>
                  <a:lnTo>
                    <a:pt x="31" y="353"/>
                  </a:lnTo>
                  <a:lnTo>
                    <a:pt x="30" y="346"/>
                  </a:lnTo>
                  <a:lnTo>
                    <a:pt x="30" y="343"/>
                  </a:lnTo>
                  <a:lnTo>
                    <a:pt x="29" y="340"/>
                  </a:lnTo>
                  <a:lnTo>
                    <a:pt x="28" y="338"/>
                  </a:lnTo>
                  <a:lnTo>
                    <a:pt x="26" y="336"/>
                  </a:lnTo>
                  <a:lnTo>
                    <a:pt x="24" y="333"/>
                  </a:lnTo>
                  <a:lnTo>
                    <a:pt x="21" y="332"/>
                  </a:lnTo>
                  <a:lnTo>
                    <a:pt x="18" y="331"/>
                  </a:lnTo>
                  <a:lnTo>
                    <a:pt x="15" y="330"/>
                  </a:lnTo>
                  <a:lnTo>
                    <a:pt x="12" y="331"/>
                  </a:lnTo>
                  <a:lnTo>
                    <a:pt x="10" y="332"/>
                  </a:lnTo>
                  <a:lnTo>
                    <a:pt x="6" y="333"/>
                  </a:lnTo>
                  <a:lnTo>
                    <a:pt x="4" y="336"/>
                  </a:lnTo>
                  <a:lnTo>
                    <a:pt x="3" y="338"/>
                  </a:lnTo>
                  <a:lnTo>
                    <a:pt x="1" y="340"/>
                  </a:lnTo>
                  <a:lnTo>
                    <a:pt x="1" y="343"/>
                  </a:lnTo>
                  <a:lnTo>
                    <a:pt x="0" y="346"/>
                  </a:lnTo>
                  <a:lnTo>
                    <a:pt x="1" y="356"/>
                  </a:lnTo>
                  <a:lnTo>
                    <a:pt x="2" y="366"/>
                  </a:lnTo>
                  <a:lnTo>
                    <a:pt x="4" y="374"/>
                  </a:lnTo>
                  <a:lnTo>
                    <a:pt x="7" y="384"/>
                  </a:lnTo>
                  <a:lnTo>
                    <a:pt x="11" y="392"/>
                  </a:lnTo>
                  <a:lnTo>
                    <a:pt x="15" y="400"/>
                  </a:lnTo>
                  <a:lnTo>
                    <a:pt x="20" y="407"/>
                  </a:lnTo>
                  <a:lnTo>
                    <a:pt x="27" y="415"/>
                  </a:lnTo>
                  <a:lnTo>
                    <a:pt x="32" y="421"/>
                  </a:lnTo>
                  <a:lnTo>
                    <a:pt x="40" y="428"/>
                  </a:lnTo>
                  <a:lnTo>
                    <a:pt x="47" y="433"/>
                  </a:lnTo>
                  <a:lnTo>
                    <a:pt x="55" y="438"/>
                  </a:lnTo>
                  <a:lnTo>
                    <a:pt x="63" y="442"/>
                  </a:lnTo>
                  <a:lnTo>
                    <a:pt x="72" y="446"/>
                  </a:lnTo>
                  <a:lnTo>
                    <a:pt x="81" y="448"/>
                  </a:lnTo>
                  <a:lnTo>
                    <a:pt x="90" y="450"/>
                  </a:lnTo>
                  <a:lnTo>
                    <a:pt x="90" y="496"/>
                  </a:lnTo>
                  <a:lnTo>
                    <a:pt x="91" y="499"/>
                  </a:lnTo>
                  <a:lnTo>
                    <a:pt x="92" y="502"/>
                  </a:lnTo>
                  <a:lnTo>
                    <a:pt x="93" y="505"/>
                  </a:lnTo>
                  <a:lnTo>
                    <a:pt x="95" y="507"/>
                  </a:lnTo>
                  <a:lnTo>
                    <a:pt x="97" y="508"/>
                  </a:lnTo>
                  <a:lnTo>
                    <a:pt x="100" y="510"/>
                  </a:lnTo>
                  <a:lnTo>
                    <a:pt x="103" y="511"/>
                  </a:lnTo>
                  <a:lnTo>
                    <a:pt x="105" y="511"/>
                  </a:lnTo>
                  <a:lnTo>
                    <a:pt x="108" y="511"/>
                  </a:lnTo>
                  <a:lnTo>
                    <a:pt x="111" y="510"/>
                  </a:lnTo>
                  <a:lnTo>
                    <a:pt x="114" y="508"/>
                  </a:lnTo>
                  <a:lnTo>
                    <a:pt x="116" y="507"/>
                  </a:lnTo>
                  <a:lnTo>
                    <a:pt x="118" y="505"/>
                  </a:lnTo>
                  <a:lnTo>
                    <a:pt x="119" y="502"/>
                  </a:lnTo>
                  <a:lnTo>
                    <a:pt x="120" y="499"/>
                  </a:lnTo>
                  <a:lnTo>
                    <a:pt x="121" y="496"/>
                  </a:lnTo>
                  <a:lnTo>
                    <a:pt x="121" y="450"/>
                  </a:lnTo>
                  <a:lnTo>
                    <a:pt x="130" y="448"/>
                  </a:lnTo>
                  <a:lnTo>
                    <a:pt x="139" y="445"/>
                  </a:lnTo>
                  <a:lnTo>
                    <a:pt x="148" y="442"/>
                  </a:lnTo>
                  <a:lnTo>
                    <a:pt x="156" y="437"/>
                  </a:lnTo>
                  <a:lnTo>
                    <a:pt x="164" y="433"/>
                  </a:lnTo>
                  <a:lnTo>
                    <a:pt x="171" y="428"/>
                  </a:lnTo>
                  <a:lnTo>
                    <a:pt x="179" y="421"/>
                  </a:lnTo>
                  <a:lnTo>
                    <a:pt x="184" y="415"/>
                  </a:lnTo>
                  <a:lnTo>
                    <a:pt x="191" y="407"/>
                  </a:lnTo>
                  <a:lnTo>
                    <a:pt x="196" y="400"/>
                  </a:lnTo>
                  <a:lnTo>
                    <a:pt x="200" y="392"/>
                  </a:lnTo>
                  <a:lnTo>
                    <a:pt x="204" y="384"/>
                  </a:lnTo>
                  <a:lnTo>
                    <a:pt x="207" y="374"/>
                  </a:lnTo>
                  <a:lnTo>
                    <a:pt x="209" y="366"/>
                  </a:lnTo>
                  <a:lnTo>
                    <a:pt x="210" y="356"/>
                  </a:lnTo>
                  <a:lnTo>
                    <a:pt x="211" y="346"/>
                  </a:lnTo>
                  <a:lnTo>
                    <a:pt x="210" y="336"/>
                  </a:lnTo>
                  <a:lnTo>
                    <a:pt x="209" y="326"/>
                  </a:lnTo>
                  <a:lnTo>
                    <a:pt x="207" y="317"/>
                  </a:lnTo>
                  <a:lnTo>
                    <a:pt x="204" y="308"/>
                  </a:lnTo>
                  <a:lnTo>
                    <a:pt x="200" y="299"/>
                  </a:lnTo>
                  <a:lnTo>
                    <a:pt x="196" y="292"/>
                  </a:lnTo>
                  <a:lnTo>
                    <a:pt x="191" y="284"/>
                  </a:lnTo>
                  <a:lnTo>
                    <a:pt x="184" y="277"/>
                  </a:lnTo>
                  <a:lnTo>
                    <a:pt x="179" y="270"/>
                  </a:lnTo>
                  <a:lnTo>
                    <a:pt x="171" y="264"/>
                  </a:lnTo>
                  <a:lnTo>
                    <a:pt x="164" y="258"/>
                  </a:lnTo>
                  <a:lnTo>
                    <a:pt x="156" y="254"/>
                  </a:lnTo>
                  <a:lnTo>
                    <a:pt x="148" y="250"/>
                  </a:lnTo>
                  <a:lnTo>
                    <a:pt x="139" y="247"/>
                  </a:lnTo>
                  <a:lnTo>
                    <a:pt x="130" y="243"/>
                  </a:lnTo>
                  <a:lnTo>
                    <a:pt x="121" y="241"/>
                  </a:lnTo>
                  <a:lnTo>
                    <a:pt x="121" y="91"/>
                  </a:lnTo>
                  <a:lnTo>
                    <a:pt x="126" y="94"/>
                  </a:lnTo>
                  <a:lnTo>
                    <a:pt x="133" y="96"/>
                  </a:lnTo>
                  <a:lnTo>
                    <a:pt x="139" y="98"/>
                  </a:lnTo>
                  <a:lnTo>
                    <a:pt x="145" y="101"/>
                  </a:lnTo>
                  <a:lnTo>
                    <a:pt x="154" y="109"/>
                  </a:lnTo>
                  <a:lnTo>
                    <a:pt x="164" y="117"/>
                  </a:lnTo>
                  <a:lnTo>
                    <a:pt x="167" y="122"/>
                  </a:lnTo>
                  <a:lnTo>
                    <a:pt x="170" y="128"/>
                  </a:lnTo>
                  <a:lnTo>
                    <a:pt x="174" y="133"/>
                  </a:lnTo>
                  <a:lnTo>
                    <a:pt x="176" y="140"/>
                  </a:lnTo>
                  <a:lnTo>
                    <a:pt x="178" y="146"/>
                  </a:lnTo>
                  <a:lnTo>
                    <a:pt x="180" y="152"/>
                  </a:lnTo>
                  <a:lnTo>
                    <a:pt x="180" y="159"/>
                  </a:lnTo>
                  <a:lnTo>
                    <a:pt x="181" y="165"/>
                  </a:lnTo>
                  <a:lnTo>
                    <a:pt x="181" y="1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8514169" y="1520672"/>
            <a:ext cx="285750" cy="285750"/>
            <a:chOff x="6445250" y="4217988"/>
            <a:chExt cx="285750" cy="285750"/>
          </a:xfrm>
          <a:solidFill>
            <a:schemeClr val="bg1">
              <a:lumMod val="65000"/>
            </a:schemeClr>
          </a:solidFill>
        </p:grpSpPr>
        <p:sp>
          <p:nvSpPr>
            <p:cNvPr id="170" name="Freeform 265"/>
            <p:cNvSpPr>
              <a:spLocks/>
            </p:cNvSpPr>
            <p:nvPr/>
          </p:nvSpPr>
          <p:spPr bwMode="auto">
            <a:xfrm>
              <a:off x="6445250" y="4217988"/>
              <a:ext cx="285750" cy="285750"/>
            </a:xfrm>
            <a:custGeom>
              <a:avLst/>
              <a:gdLst>
                <a:gd name="T0" fmla="*/ 898 w 902"/>
                <a:gd name="T1" fmla="*/ 4 h 902"/>
                <a:gd name="T2" fmla="*/ 896 w 902"/>
                <a:gd name="T3" fmla="*/ 2 h 902"/>
                <a:gd name="T4" fmla="*/ 892 w 902"/>
                <a:gd name="T5" fmla="*/ 1 h 902"/>
                <a:gd name="T6" fmla="*/ 890 w 902"/>
                <a:gd name="T7" fmla="*/ 0 h 902"/>
                <a:gd name="T8" fmla="*/ 887 w 902"/>
                <a:gd name="T9" fmla="*/ 0 h 902"/>
                <a:gd name="T10" fmla="*/ 884 w 902"/>
                <a:gd name="T11" fmla="*/ 0 h 902"/>
                <a:gd name="T12" fmla="*/ 882 w 902"/>
                <a:gd name="T13" fmla="*/ 1 h 902"/>
                <a:gd name="T14" fmla="*/ 878 w 902"/>
                <a:gd name="T15" fmla="*/ 2 h 902"/>
                <a:gd name="T16" fmla="*/ 876 w 902"/>
                <a:gd name="T17" fmla="*/ 4 h 902"/>
                <a:gd name="T18" fmla="*/ 4 w 902"/>
                <a:gd name="T19" fmla="*/ 876 h 902"/>
                <a:gd name="T20" fmla="*/ 2 w 902"/>
                <a:gd name="T21" fmla="*/ 879 h 902"/>
                <a:gd name="T22" fmla="*/ 1 w 902"/>
                <a:gd name="T23" fmla="*/ 881 h 902"/>
                <a:gd name="T24" fmla="*/ 0 w 902"/>
                <a:gd name="T25" fmla="*/ 884 h 902"/>
                <a:gd name="T26" fmla="*/ 0 w 902"/>
                <a:gd name="T27" fmla="*/ 887 h 902"/>
                <a:gd name="T28" fmla="*/ 0 w 902"/>
                <a:gd name="T29" fmla="*/ 889 h 902"/>
                <a:gd name="T30" fmla="*/ 1 w 902"/>
                <a:gd name="T31" fmla="*/ 892 h 902"/>
                <a:gd name="T32" fmla="*/ 2 w 902"/>
                <a:gd name="T33" fmla="*/ 895 h 902"/>
                <a:gd name="T34" fmla="*/ 4 w 902"/>
                <a:gd name="T35" fmla="*/ 898 h 902"/>
                <a:gd name="T36" fmla="*/ 6 w 902"/>
                <a:gd name="T37" fmla="*/ 899 h 902"/>
                <a:gd name="T38" fmla="*/ 10 w 902"/>
                <a:gd name="T39" fmla="*/ 901 h 902"/>
                <a:gd name="T40" fmla="*/ 12 w 902"/>
                <a:gd name="T41" fmla="*/ 901 h 902"/>
                <a:gd name="T42" fmla="*/ 15 w 902"/>
                <a:gd name="T43" fmla="*/ 902 h 902"/>
                <a:gd name="T44" fmla="*/ 18 w 902"/>
                <a:gd name="T45" fmla="*/ 901 h 902"/>
                <a:gd name="T46" fmla="*/ 20 w 902"/>
                <a:gd name="T47" fmla="*/ 901 h 902"/>
                <a:gd name="T48" fmla="*/ 24 w 902"/>
                <a:gd name="T49" fmla="*/ 899 h 902"/>
                <a:gd name="T50" fmla="*/ 26 w 902"/>
                <a:gd name="T51" fmla="*/ 898 h 902"/>
                <a:gd name="T52" fmla="*/ 898 w 902"/>
                <a:gd name="T53" fmla="*/ 26 h 902"/>
                <a:gd name="T54" fmla="*/ 900 w 902"/>
                <a:gd name="T55" fmla="*/ 23 h 902"/>
                <a:gd name="T56" fmla="*/ 901 w 902"/>
                <a:gd name="T57" fmla="*/ 21 h 902"/>
                <a:gd name="T58" fmla="*/ 902 w 902"/>
                <a:gd name="T59" fmla="*/ 17 h 902"/>
                <a:gd name="T60" fmla="*/ 902 w 902"/>
                <a:gd name="T61" fmla="*/ 15 h 902"/>
                <a:gd name="T62" fmla="*/ 902 w 902"/>
                <a:gd name="T63" fmla="*/ 12 h 902"/>
                <a:gd name="T64" fmla="*/ 901 w 902"/>
                <a:gd name="T65" fmla="*/ 9 h 902"/>
                <a:gd name="T66" fmla="*/ 900 w 902"/>
                <a:gd name="T67" fmla="*/ 7 h 902"/>
                <a:gd name="T68" fmla="*/ 898 w 902"/>
                <a:gd name="T69" fmla="*/ 4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2" h="902">
                  <a:moveTo>
                    <a:pt x="898" y="4"/>
                  </a:moveTo>
                  <a:lnTo>
                    <a:pt x="896" y="2"/>
                  </a:lnTo>
                  <a:lnTo>
                    <a:pt x="892" y="1"/>
                  </a:lnTo>
                  <a:lnTo>
                    <a:pt x="890" y="0"/>
                  </a:lnTo>
                  <a:lnTo>
                    <a:pt x="887" y="0"/>
                  </a:lnTo>
                  <a:lnTo>
                    <a:pt x="884" y="0"/>
                  </a:lnTo>
                  <a:lnTo>
                    <a:pt x="882" y="1"/>
                  </a:lnTo>
                  <a:lnTo>
                    <a:pt x="878" y="2"/>
                  </a:lnTo>
                  <a:lnTo>
                    <a:pt x="876" y="4"/>
                  </a:lnTo>
                  <a:lnTo>
                    <a:pt x="4" y="876"/>
                  </a:lnTo>
                  <a:lnTo>
                    <a:pt x="2" y="879"/>
                  </a:lnTo>
                  <a:lnTo>
                    <a:pt x="1" y="881"/>
                  </a:lnTo>
                  <a:lnTo>
                    <a:pt x="0" y="884"/>
                  </a:lnTo>
                  <a:lnTo>
                    <a:pt x="0" y="887"/>
                  </a:lnTo>
                  <a:lnTo>
                    <a:pt x="0" y="889"/>
                  </a:lnTo>
                  <a:lnTo>
                    <a:pt x="1" y="892"/>
                  </a:lnTo>
                  <a:lnTo>
                    <a:pt x="2" y="895"/>
                  </a:lnTo>
                  <a:lnTo>
                    <a:pt x="4" y="898"/>
                  </a:lnTo>
                  <a:lnTo>
                    <a:pt x="6" y="899"/>
                  </a:lnTo>
                  <a:lnTo>
                    <a:pt x="10" y="901"/>
                  </a:lnTo>
                  <a:lnTo>
                    <a:pt x="12" y="901"/>
                  </a:lnTo>
                  <a:lnTo>
                    <a:pt x="15" y="902"/>
                  </a:lnTo>
                  <a:lnTo>
                    <a:pt x="18" y="901"/>
                  </a:lnTo>
                  <a:lnTo>
                    <a:pt x="20" y="901"/>
                  </a:lnTo>
                  <a:lnTo>
                    <a:pt x="24" y="899"/>
                  </a:lnTo>
                  <a:lnTo>
                    <a:pt x="26" y="898"/>
                  </a:lnTo>
                  <a:lnTo>
                    <a:pt x="898" y="26"/>
                  </a:lnTo>
                  <a:lnTo>
                    <a:pt x="900" y="23"/>
                  </a:lnTo>
                  <a:lnTo>
                    <a:pt x="901" y="21"/>
                  </a:lnTo>
                  <a:lnTo>
                    <a:pt x="902" y="17"/>
                  </a:lnTo>
                  <a:lnTo>
                    <a:pt x="902" y="15"/>
                  </a:lnTo>
                  <a:lnTo>
                    <a:pt x="902" y="12"/>
                  </a:lnTo>
                  <a:lnTo>
                    <a:pt x="901" y="9"/>
                  </a:lnTo>
                  <a:lnTo>
                    <a:pt x="900" y="7"/>
                  </a:lnTo>
                  <a:lnTo>
                    <a:pt x="89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266"/>
            <p:cNvSpPr>
              <a:spLocks noEditPoints="1"/>
            </p:cNvSpPr>
            <p:nvPr/>
          </p:nvSpPr>
          <p:spPr bwMode="auto">
            <a:xfrm>
              <a:off x="6454775" y="4227513"/>
              <a:ext cx="95250" cy="95250"/>
            </a:xfrm>
            <a:custGeom>
              <a:avLst/>
              <a:gdLst>
                <a:gd name="T0" fmla="*/ 175 w 301"/>
                <a:gd name="T1" fmla="*/ 32 h 300"/>
                <a:gd name="T2" fmla="*/ 208 w 301"/>
                <a:gd name="T3" fmla="*/ 44 h 300"/>
                <a:gd name="T4" fmla="*/ 236 w 301"/>
                <a:gd name="T5" fmla="*/ 65 h 300"/>
                <a:gd name="T6" fmla="*/ 256 w 301"/>
                <a:gd name="T7" fmla="*/ 93 h 300"/>
                <a:gd name="T8" fmla="*/ 268 w 301"/>
                <a:gd name="T9" fmla="*/ 125 h 300"/>
                <a:gd name="T10" fmla="*/ 270 w 301"/>
                <a:gd name="T11" fmla="*/ 163 h 300"/>
                <a:gd name="T12" fmla="*/ 261 w 301"/>
                <a:gd name="T13" fmla="*/ 197 h 300"/>
                <a:gd name="T14" fmla="*/ 243 w 301"/>
                <a:gd name="T15" fmla="*/ 226 h 300"/>
                <a:gd name="T16" fmla="*/ 217 w 301"/>
                <a:gd name="T17" fmla="*/ 250 h 300"/>
                <a:gd name="T18" fmla="*/ 186 w 301"/>
                <a:gd name="T19" fmla="*/ 265 h 300"/>
                <a:gd name="T20" fmla="*/ 150 w 301"/>
                <a:gd name="T21" fmla="*/ 270 h 300"/>
                <a:gd name="T22" fmla="*/ 115 w 301"/>
                <a:gd name="T23" fmla="*/ 265 h 300"/>
                <a:gd name="T24" fmla="*/ 84 w 301"/>
                <a:gd name="T25" fmla="*/ 250 h 300"/>
                <a:gd name="T26" fmla="*/ 58 w 301"/>
                <a:gd name="T27" fmla="*/ 226 h 300"/>
                <a:gd name="T28" fmla="*/ 40 w 301"/>
                <a:gd name="T29" fmla="*/ 197 h 300"/>
                <a:gd name="T30" fmla="*/ 31 w 301"/>
                <a:gd name="T31" fmla="*/ 163 h 300"/>
                <a:gd name="T32" fmla="*/ 32 w 301"/>
                <a:gd name="T33" fmla="*/ 125 h 300"/>
                <a:gd name="T34" fmla="*/ 45 w 301"/>
                <a:gd name="T35" fmla="*/ 93 h 300"/>
                <a:gd name="T36" fmla="*/ 65 w 301"/>
                <a:gd name="T37" fmla="*/ 65 h 300"/>
                <a:gd name="T38" fmla="*/ 93 w 301"/>
                <a:gd name="T39" fmla="*/ 44 h 300"/>
                <a:gd name="T40" fmla="*/ 126 w 301"/>
                <a:gd name="T41" fmla="*/ 32 h 300"/>
                <a:gd name="T42" fmla="*/ 150 w 301"/>
                <a:gd name="T43" fmla="*/ 300 h 300"/>
                <a:gd name="T44" fmla="*/ 195 w 301"/>
                <a:gd name="T45" fmla="*/ 294 h 300"/>
                <a:gd name="T46" fmla="*/ 235 w 301"/>
                <a:gd name="T47" fmla="*/ 274 h 300"/>
                <a:gd name="T48" fmla="*/ 267 w 301"/>
                <a:gd name="T49" fmla="*/ 245 h 300"/>
                <a:gd name="T50" fmla="*/ 289 w 301"/>
                <a:gd name="T51" fmla="*/ 209 h 300"/>
                <a:gd name="T52" fmla="*/ 300 w 301"/>
                <a:gd name="T53" fmla="*/ 165 h 300"/>
                <a:gd name="T54" fmla="*/ 298 w 301"/>
                <a:gd name="T55" fmla="*/ 120 h 300"/>
                <a:gd name="T56" fmla="*/ 283 w 301"/>
                <a:gd name="T57" fmla="*/ 78 h 300"/>
                <a:gd name="T58" fmla="*/ 257 w 301"/>
                <a:gd name="T59" fmla="*/ 44 h 300"/>
                <a:gd name="T60" fmla="*/ 222 w 301"/>
                <a:gd name="T61" fmla="*/ 18 h 300"/>
                <a:gd name="T62" fmla="*/ 181 w 301"/>
                <a:gd name="T63" fmla="*/ 3 h 300"/>
                <a:gd name="T64" fmla="*/ 135 w 301"/>
                <a:gd name="T65" fmla="*/ 0 h 300"/>
                <a:gd name="T66" fmla="*/ 92 w 301"/>
                <a:gd name="T67" fmla="*/ 12 h 300"/>
                <a:gd name="T68" fmla="*/ 55 w 301"/>
                <a:gd name="T69" fmla="*/ 34 h 300"/>
                <a:gd name="T70" fmla="*/ 26 w 301"/>
                <a:gd name="T71" fmla="*/ 67 h 300"/>
                <a:gd name="T72" fmla="*/ 6 w 301"/>
                <a:gd name="T73" fmla="*/ 105 h 300"/>
                <a:gd name="T74" fmla="*/ 0 w 301"/>
                <a:gd name="T75" fmla="*/ 150 h 300"/>
                <a:gd name="T76" fmla="*/ 6 w 301"/>
                <a:gd name="T77" fmla="*/ 195 h 300"/>
                <a:gd name="T78" fmla="*/ 26 w 301"/>
                <a:gd name="T79" fmla="*/ 234 h 300"/>
                <a:gd name="T80" fmla="*/ 55 w 301"/>
                <a:gd name="T81" fmla="*/ 266 h 300"/>
                <a:gd name="T82" fmla="*/ 92 w 301"/>
                <a:gd name="T83" fmla="*/ 288 h 300"/>
                <a:gd name="T84" fmla="*/ 135 w 301"/>
                <a:gd name="T8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300">
                  <a:moveTo>
                    <a:pt x="150" y="30"/>
                  </a:moveTo>
                  <a:lnTo>
                    <a:pt x="163" y="30"/>
                  </a:lnTo>
                  <a:lnTo>
                    <a:pt x="175" y="32"/>
                  </a:lnTo>
                  <a:lnTo>
                    <a:pt x="186" y="35"/>
                  </a:lnTo>
                  <a:lnTo>
                    <a:pt x="197" y="40"/>
                  </a:lnTo>
                  <a:lnTo>
                    <a:pt x="208" y="44"/>
                  </a:lnTo>
                  <a:lnTo>
                    <a:pt x="217" y="50"/>
                  </a:lnTo>
                  <a:lnTo>
                    <a:pt x="227" y="57"/>
                  </a:lnTo>
                  <a:lnTo>
                    <a:pt x="236" y="65"/>
                  </a:lnTo>
                  <a:lnTo>
                    <a:pt x="243" y="74"/>
                  </a:lnTo>
                  <a:lnTo>
                    <a:pt x="251" y="83"/>
                  </a:lnTo>
                  <a:lnTo>
                    <a:pt x="256" y="93"/>
                  </a:lnTo>
                  <a:lnTo>
                    <a:pt x="261" y="103"/>
                  </a:lnTo>
                  <a:lnTo>
                    <a:pt x="266" y="115"/>
                  </a:lnTo>
                  <a:lnTo>
                    <a:pt x="268" y="125"/>
                  </a:lnTo>
                  <a:lnTo>
                    <a:pt x="270" y="138"/>
                  </a:lnTo>
                  <a:lnTo>
                    <a:pt x="271" y="150"/>
                  </a:lnTo>
                  <a:lnTo>
                    <a:pt x="270" y="163"/>
                  </a:lnTo>
                  <a:lnTo>
                    <a:pt x="268" y="175"/>
                  </a:lnTo>
                  <a:lnTo>
                    <a:pt x="266" y="185"/>
                  </a:lnTo>
                  <a:lnTo>
                    <a:pt x="261" y="197"/>
                  </a:lnTo>
                  <a:lnTo>
                    <a:pt x="256" y="208"/>
                  </a:lnTo>
                  <a:lnTo>
                    <a:pt x="251" y="218"/>
                  </a:lnTo>
                  <a:lnTo>
                    <a:pt x="243" y="226"/>
                  </a:lnTo>
                  <a:lnTo>
                    <a:pt x="236" y="235"/>
                  </a:lnTo>
                  <a:lnTo>
                    <a:pt x="227" y="243"/>
                  </a:lnTo>
                  <a:lnTo>
                    <a:pt x="217" y="250"/>
                  </a:lnTo>
                  <a:lnTo>
                    <a:pt x="208" y="256"/>
                  </a:lnTo>
                  <a:lnTo>
                    <a:pt x="197" y="262"/>
                  </a:lnTo>
                  <a:lnTo>
                    <a:pt x="186" y="265"/>
                  </a:lnTo>
                  <a:lnTo>
                    <a:pt x="175" y="268"/>
                  </a:lnTo>
                  <a:lnTo>
                    <a:pt x="163" y="270"/>
                  </a:lnTo>
                  <a:lnTo>
                    <a:pt x="150" y="270"/>
                  </a:lnTo>
                  <a:lnTo>
                    <a:pt x="138" y="270"/>
                  </a:lnTo>
                  <a:lnTo>
                    <a:pt x="126" y="268"/>
                  </a:lnTo>
                  <a:lnTo>
                    <a:pt x="115" y="265"/>
                  </a:lnTo>
                  <a:lnTo>
                    <a:pt x="104" y="262"/>
                  </a:lnTo>
                  <a:lnTo>
                    <a:pt x="93" y="256"/>
                  </a:lnTo>
                  <a:lnTo>
                    <a:pt x="84" y="250"/>
                  </a:lnTo>
                  <a:lnTo>
                    <a:pt x="74" y="243"/>
                  </a:lnTo>
                  <a:lnTo>
                    <a:pt x="65" y="235"/>
                  </a:lnTo>
                  <a:lnTo>
                    <a:pt x="58" y="226"/>
                  </a:lnTo>
                  <a:lnTo>
                    <a:pt x="50" y="218"/>
                  </a:lnTo>
                  <a:lnTo>
                    <a:pt x="45" y="208"/>
                  </a:lnTo>
                  <a:lnTo>
                    <a:pt x="40" y="197"/>
                  </a:lnTo>
                  <a:lnTo>
                    <a:pt x="35" y="185"/>
                  </a:lnTo>
                  <a:lnTo>
                    <a:pt x="32" y="175"/>
                  </a:lnTo>
                  <a:lnTo>
                    <a:pt x="31" y="163"/>
                  </a:lnTo>
                  <a:lnTo>
                    <a:pt x="30" y="150"/>
                  </a:lnTo>
                  <a:lnTo>
                    <a:pt x="31" y="138"/>
                  </a:lnTo>
                  <a:lnTo>
                    <a:pt x="32" y="125"/>
                  </a:lnTo>
                  <a:lnTo>
                    <a:pt x="35" y="115"/>
                  </a:lnTo>
                  <a:lnTo>
                    <a:pt x="40" y="103"/>
                  </a:lnTo>
                  <a:lnTo>
                    <a:pt x="45" y="93"/>
                  </a:lnTo>
                  <a:lnTo>
                    <a:pt x="50" y="83"/>
                  </a:lnTo>
                  <a:lnTo>
                    <a:pt x="58" y="74"/>
                  </a:lnTo>
                  <a:lnTo>
                    <a:pt x="65" y="65"/>
                  </a:lnTo>
                  <a:lnTo>
                    <a:pt x="74" y="57"/>
                  </a:lnTo>
                  <a:lnTo>
                    <a:pt x="84" y="50"/>
                  </a:lnTo>
                  <a:lnTo>
                    <a:pt x="93" y="44"/>
                  </a:lnTo>
                  <a:lnTo>
                    <a:pt x="104" y="40"/>
                  </a:lnTo>
                  <a:lnTo>
                    <a:pt x="115" y="35"/>
                  </a:lnTo>
                  <a:lnTo>
                    <a:pt x="126" y="32"/>
                  </a:lnTo>
                  <a:lnTo>
                    <a:pt x="138" y="30"/>
                  </a:lnTo>
                  <a:lnTo>
                    <a:pt x="150" y="30"/>
                  </a:lnTo>
                  <a:close/>
                  <a:moveTo>
                    <a:pt x="150" y="300"/>
                  </a:moveTo>
                  <a:lnTo>
                    <a:pt x="166" y="300"/>
                  </a:lnTo>
                  <a:lnTo>
                    <a:pt x="181" y="298"/>
                  </a:lnTo>
                  <a:lnTo>
                    <a:pt x="195" y="294"/>
                  </a:lnTo>
                  <a:lnTo>
                    <a:pt x="209" y="288"/>
                  </a:lnTo>
                  <a:lnTo>
                    <a:pt x="222" y="282"/>
                  </a:lnTo>
                  <a:lnTo>
                    <a:pt x="235" y="274"/>
                  </a:lnTo>
                  <a:lnTo>
                    <a:pt x="246" y="266"/>
                  </a:lnTo>
                  <a:lnTo>
                    <a:pt x="257" y="256"/>
                  </a:lnTo>
                  <a:lnTo>
                    <a:pt x="267" y="245"/>
                  </a:lnTo>
                  <a:lnTo>
                    <a:pt x="275" y="234"/>
                  </a:lnTo>
                  <a:lnTo>
                    <a:pt x="283" y="222"/>
                  </a:lnTo>
                  <a:lnTo>
                    <a:pt x="289" y="209"/>
                  </a:lnTo>
                  <a:lnTo>
                    <a:pt x="294" y="195"/>
                  </a:lnTo>
                  <a:lnTo>
                    <a:pt x="298" y="180"/>
                  </a:lnTo>
                  <a:lnTo>
                    <a:pt x="300" y="165"/>
                  </a:lnTo>
                  <a:lnTo>
                    <a:pt x="301" y="150"/>
                  </a:lnTo>
                  <a:lnTo>
                    <a:pt x="300" y="135"/>
                  </a:lnTo>
                  <a:lnTo>
                    <a:pt x="298" y="120"/>
                  </a:lnTo>
                  <a:lnTo>
                    <a:pt x="294" y="105"/>
                  </a:lnTo>
                  <a:lnTo>
                    <a:pt x="289" y="91"/>
                  </a:lnTo>
                  <a:lnTo>
                    <a:pt x="283" y="78"/>
                  </a:lnTo>
                  <a:lnTo>
                    <a:pt x="275" y="67"/>
                  </a:lnTo>
                  <a:lnTo>
                    <a:pt x="267" y="55"/>
                  </a:lnTo>
                  <a:lnTo>
                    <a:pt x="257" y="44"/>
                  </a:lnTo>
                  <a:lnTo>
                    <a:pt x="246" y="34"/>
                  </a:lnTo>
                  <a:lnTo>
                    <a:pt x="235" y="26"/>
                  </a:lnTo>
                  <a:lnTo>
                    <a:pt x="222" y="18"/>
                  </a:lnTo>
                  <a:lnTo>
                    <a:pt x="209" y="12"/>
                  </a:lnTo>
                  <a:lnTo>
                    <a:pt x="195" y="7"/>
                  </a:lnTo>
                  <a:lnTo>
                    <a:pt x="181" y="3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35" y="0"/>
                  </a:lnTo>
                  <a:lnTo>
                    <a:pt x="120" y="3"/>
                  </a:lnTo>
                  <a:lnTo>
                    <a:pt x="106" y="7"/>
                  </a:lnTo>
                  <a:lnTo>
                    <a:pt x="92" y="12"/>
                  </a:lnTo>
                  <a:lnTo>
                    <a:pt x="79" y="18"/>
                  </a:lnTo>
                  <a:lnTo>
                    <a:pt x="66" y="26"/>
                  </a:lnTo>
                  <a:lnTo>
                    <a:pt x="55" y="34"/>
                  </a:lnTo>
                  <a:lnTo>
                    <a:pt x="44" y="44"/>
                  </a:lnTo>
                  <a:lnTo>
                    <a:pt x="34" y="55"/>
                  </a:lnTo>
                  <a:lnTo>
                    <a:pt x="26" y="67"/>
                  </a:lnTo>
                  <a:lnTo>
                    <a:pt x="18" y="78"/>
                  </a:lnTo>
                  <a:lnTo>
                    <a:pt x="12" y="91"/>
                  </a:lnTo>
                  <a:lnTo>
                    <a:pt x="6" y="105"/>
                  </a:lnTo>
                  <a:lnTo>
                    <a:pt x="3" y="120"/>
                  </a:lnTo>
                  <a:lnTo>
                    <a:pt x="1" y="135"/>
                  </a:lnTo>
                  <a:lnTo>
                    <a:pt x="0" y="150"/>
                  </a:lnTo>
                  <a:lnTo>
                    <a:pt x="1" y="165"/>
                  </a:lnTo>
                  <a:lnTo>
                    <a:pt x="3" y="180"/>
                  </a:lnTo>
                  <a:lnTo>
                    <a:pt x="6" y="195"/>
                  </a:lnTo>
                  <a:lnTo>
                    <a:pt x="12" y="209"/>
                  </a:lnTo>
                  <a:lnTo>
                    <a:pt x="18" y="222"/>
                  </a:lnTo>
                  <a:lnTo>
                    <a:pt x="26" y="234"/>
                  </a:lnTo>
                  <a:lnTo>
                    <a:pt x="34" y="245"/>
                  </a:lnTo>
                  <a:lnTo>
                    <a:pt x="44" y="256"/>
                  </a:lnTo>
                  <a:lnTo>
                    <a:pt x="55" y="266"/>
                  </a:lnTo>
                  <a:lnTo>
                    <a:pt x="66" y="274"/>
                  </a:lnTo>
                  <a:lnTo>
                    <a:pt x="79" y="282"/>
                  </a:lnTo>
                  <a:lnTo>
                    <a:pt x="92" y="288"/>
                  </a:lnTo>
                  <a:lnTo>
                    <a:pt x="106" y="294"/>
                  </a:lnTo>
                  <a:lnTo>
                    <a:pt x="120" y="298"/>
                  </a:lnTo>
                  <a:lnTo>
                    <a:pt x="135" y="300"/>
                  </a:lnTo>
                  <a:lnTo>
                    <a:pt x="15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267"/>
            <p:cNvSpPr>
              <a:spLocks noEditPoints="1"/>
            </p:cNvSpPr>
            <p:nvPr/>
          </p:nvSpPr>
          <p:spPr bwMode="auto">
            <a:xfrm>
              <a:off x="6626225" y="4398963"/>
              <a:ext cx="95250" cy="95250"/>
            </a:xfrm>
            <a:custGeom>
              <a:avLst/>
              <a:gdLst>
                <a:gd name="T0" fmla="*/ 126 w 301"/>
                <a:gd name="T1" fmla="*/ 268 h 301"/>
                <a:gd name="T2" fmla="*/ 93 w 301"/>
                <a:gd name="T3" fmla="*/ 256 h 301"/>
                <a:gd name="T4" fmla="*/ 65 w 301"/>
                <a:gd name="T5" fmla="*/ 236 h 301"/>
                <a:gd name="T6" fmla="*/ 45 w 301"/>
                <a:gd name="T7" fmla="*/ 208 h 301"/>
                <a:gd name="T8" fmla="*/ 33 w 301"/>
                <a:gd name="T9" fmla="*/ 175 h 301"/>
                <a:gd name="T10" fmla="*/ 31 w 301"/>
                <a:gd name="T11" fmla="*/ 138 h 301"/>
                <a:gd name="T12" fmla="*/ 40 w 301"/>
                <a:gd name="T13" fmla="*/ 104 h 301"/>
                <a:gd name="T14" fmla="*/ 58 w 301"/>
                <a:gd name="T15" fmla="*/ 74 h 301"/>
                <a:gd name="T16" fmla="*/ 84 w 301"/>
                <a:gd name="T17" fmla="*/ 50 h 301"/>
                <a:gd name="T18" fmla="*/ 115 w 301"/>
                <a:gd name="T19" fmla="*/ 35 h 301"/>
                <a:gd name="T20" fmla="*/ 151 w 301"/>
                <a:gd name="T21" fmla="*/ 30 h 301"/>
                <a:gd name="T22" fmla="*/ 186 w 301"/>
                <a:gd name="T23" fmla="*/ 35 h 301"/>
                <a:gd name="T24" fmla="*/ 217 w 301"/>
                <a:gd name="T25" fmla="*/ 50 h 301"/>
                <a:gd name="T26" fmla="*/ 243 w 301"/>
                <a:gd name="T27" fmla="*/ 74 h 301"/>
                <a:gd name="T28" fmla="*/ 261 w 301"/>
                <a:gd name="T29" fmla="*/ 104 h 301"/>
                <a:gd name="T30" fmla="*/ 270 w 301"/>
                <a:gd name="T31" fmla="*/ 138 h 301"/>
                <a:gd name="T32" fmla="*/ 269 w 301"/>
                <a:gd name="T33" fmla="*/ 175 h 301"/>
                <a:gd name="T34" fmla="*/ 256 w 301"/>
                <a:gd name="T35" fmla="*/ 208 h 301"/>
                <a:gd name="T36" fmla="*/ 236 w 301"/>
                <a:gd name="T37" fmla="*/ 236 h 301"/>
                <a:gd name="T38" fmla="*/ 208 w 301"/>
                <a:gd name="T39" fmla="*/ 256 h 301"/>
                <a:gd name="T40" fmla="*/ 175 w 301"/>
                <a:gd name="T41" fmla="*/ 268 h 301"/>
                <a:gd name="T42" fmla="*/ 151 w 301"/>
                <a:gd name="T43" fmla="*/ 0 h 301"/>
                <a:gd name="T44" fmla="*/ 106 w 301"/>
                <a:gd name="T45" fmla="*/ 7 h 301"/>
                <a:gd name="T46" fmla="*/ 66 w 301"/>
                <a:gd name="T47" fmla="*/ 26 h 301"/>
                <a:gd name="T48" fmla="*/ 34 w 301"/>
                <a:gd name="T49" fmla="*/ 55 h 301"/>
                <a:gd name="T50" fmla="*/ 12 w 301"/>
                <a:gd name="T51" fmla="*/ 92 h 301"/>
                <a:gd name="T52" fmla="*/ 1 w 301"/>
                <a:gd name="T53" fmla="*/ 135 h 301"/>
                <a:gd name="T54" fmla="*/ 3 w 301"/>
                <a:gd name="T55" fmla="*/ 181 h 301"/>
                <a:gd name="T56" fmla="*/ 18 w 301"/>
                <a:gd name="T57" fmla="*/ 222 h 301"/>
                <a:gd name="T58" fmla="*/ 45 w 301"/>
                <a:gd name="T59" fmla="*/ 257 h 301"/>
                <a:gd name="T60" fmla="*/ 79 w 301"/>
                <a:gd name="T61" fmla="*/ 283 h 301"/>
                <a:gd name="T62" fmla="*/ 120 w 301"/>
                <a:gd name="T63" fmla="*/ 298 h 301"/>
                <a:gd name="T64" fmla="*/ 166 w 301"/>
                <a:gd name="T65" fmla="*/ 300 h 301"/>
                <a:gd name="T66" fmla="*/ 209 w 301"/>
                <a:gd name="T67" fmla="*/ 289 h 301"/>
                <a:gd name="T68" fmla="*/ 246 w 301"/>
                <a:gd name="T69" fmla="*/ 267 h 301"/>
                <a:gd name="T70" fmla="*/ 275 w 301"/>
                <a:gd name="T71" fmla="*/ 235 h 301"/>
                <a:gd name="T72" fmla="*/ 295 w 301"/>
                <a:gd name="T73" fmla="*/ 195 h 301"/>
                <a:gd name="T74" fmla="*/ 301 w 301"/>
                <a:gd name="T75" fmla="*/ 150 h 301"/>
                <a:gd name="T76" fmla="*/ 295 w 301"/>
                <a:gd name="T77" fmla="*/ 106 h 301"/>
                <a:gd name="T78" fmla="*/ 275 w 301"/>
                <a:gd name="T79" fmla="*/ 67 h 301"/>
                <a:gd name="T80" fmla="*/ 246 w 301"/>
                <a:gd name="T81" fmla="*/ 34 h 301"/>
                <a:gd name="T82" fmla="*/ 209 w 301"/>
                <a:gd name="T83" fmla="*/ 12 h 301"/>
                <a:gd name="T84" fmla="*/ 166 w 301"/>
                <a:gd name="T85" fmla="*/ 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301">
                  <a:moveTo>
                    <a:pt x="151" y="271"/>
                  </a:moveTo>
                  <a:lnTo>
                    <a:pt x="138" y="270"/>
                  </a:lnTo>
                  <a:lnTo>
                    <a:pt x="126" y="268"/>
                  </a:lnTo>
                  <a:lnTo>
                    <a:pt x="115" y="266"/>
                  </a:lnTo>
                  <a:lnTo>
                    <a:pt x="104" y="261"/>
                  </a:lnTo>
                  <a:lnTo>
                    <a:pt x="93" y="256"/>
                  </a:lnTo>
                  <a:lnTo>
                    <a:pt x="84" y="250"/>
                  </a:lnTo>
                  <a:lnTo>
                    <a:pt x="74" y="243"/>
                  </a:lnTo>
                  <a:lnTo>
                    <a:pt x="65" y="236"/>
                  </a:lnTo>
                  <a:lnTo>
                    <a:pt x="58" y="227"/>
                  </a:lnTo>
                  <a:lnTo>
                    <a:pt x="51" y="218"/>
                  </a:lnTo>
                  <a:lnTo>
                    <a:pt x="45" y="208"/>
                  </a:lnTo>
                  <a:lnTo>
                    <a:pt x="40" y="197"/>
                  </a:lnTo>
                  <a:lnTo>
                    <a:pt x="35" y="186"/>
                  </a:lnTo>
                  <a:lnTo>
                    <a:pt x="33" y="175"/>
                  </a:lnTo>
                  <a:lnTo>
                    <a:pt x="31" y="163"/>
                  </a:lnTo>
                  <a:lnTo>
                    <a:pt x="30" y="150"/>
                  </a:lnTo>
                  <a:lnTo>
                    <a:pt x="31" y="138"/>
                  </a:lnTo>
                  <a:lnTo>
                    <a:pt x="33" y="127"/>
                  </a:lnTo>
                  <a:lnTo>
                    <a:pt x="35" y="115"/>
                  </a:lnTo>
                  <a:lnTo>
                    <a:pt x="40" y="104"/>
                  </a:lnTo>
                  <a:lnTo>
                    <a:pt x="45" y="93"/>
                  </a:lnTo>
                  <a:lnTo>
                    <a:pt x="51" y="84"/>
                  </a:lnTo>
                  <a:lnTo>
                    <a:pt x="58" y="74"/>
                  </a:lnTo>
                  <a:lnTo>
                    <a:pt x="65" y="65"/>
                  </a:lnTo>
                  <a:lnTo>
                    <a:pt x="74" y="58"/>
                  </a:lnTo>
                  <a:lnTo>
                    <a:pt x="84" y="50"/>
                  </a:lnTo>
                  <a:lnTo>
                    <a:pt x="93" y="45"/>
                  </a:lnTo>
                  <a:lnTo>
                    <a:pt x="104" y="40"/>
                  </a:lnTo>
                  <a:lnTo>
                    <a:pt x="115" y="35"/>
                  </a:lnTo>
                  <a:lnTo>
                    <a:pt x="126" y="32"/>
                  </a:lnTo>
                  <a:lnTo>
                    <a:pt x="138" y="31"/>
                  </a:lnTo>
                  <a:lnTo>
                    <a:pt x="151" y="30"/>
                  </a:lnTo>
                  <a:lnTo>
                    <a:pt x="163" y="31"/>
                  </a:lnTo>
                  <a:lnTo>
                    <a:pt x="175" y="32"/>
                  </a:lnTo>
                  <a:lnTo>
                    <a:pt x="186" y="35"/>
                  </a:lnTo>
                  <a:lnTo>
                    <a:pt x="197" y="40"/>
                  </a:lnTo>
                  <a:lnTo>
                    <a:pt x="208" y="45"/>
                  </a:lnTo>
                  <a:lnTo>
                    <a:pt x="217" y="50"/>
                  </a:lnTo>
                  <a:lnTo>
                    <a:pt x="227" y="58"/>
                  </a:lnTo>
                  <a:lnTo>
                    <a:pt x="236" y="65"/>
                  </a:lnTo>
                  <a:lnTo>
                    <a:pt x="243" y="74"/>
                  </a:lnTo>
                  <a:lnTo>
                    <a:pt x="251" y="84"/>
                  </a:lnTo>
                  <a:lnTo>
                    <a:pt x="256" y="93"/>
                  </a:lnTo>
                  <a:lnTo>
                    <a:pt x="261" y="104"/>
                  </a:lnTo>
                  <a:lnTo>
                    <a:pt x="266" y="115"/>
                  </a:lnTo>
                  <a:lnTo>
                    <a:pt x="269" y="127"/>
                  </a:lnTo>
                  <a:lnTo>
                    <a:pt x="270" y="138"/>
                  </a:lnTo>
                  <a:lnTo>
                    <a:pt x="271" y="150"/>
                  </a:lnTo>
                  <a:lnTo>
                    <a:pt x="270" y="163"/>
                  </a:lnTo>
                  <a:lnTo>
                    <a:pt x="269" y="175"/>
                  </a:lnTo>
                  <a:lnTo>
                    <a:pt x="266" y="186"/>
                  </a:lnTo>
                  <a:lnTo>
                    <a:pt x="261" y="197"/>
                  </a:lnTo>
                  <a:lnTo>
                    <a:pt x="256" y="208"/>
                  </a:lnTo>
                  <a:lnTo>
                    <a:pt x="251" y="218"/>
                  </a:lnTo>
                  <a:lnTo>
                    <a:pt x="243" y="227"/>
                  </a:lnTo>
                  <a:lnTo>
                    <a:pt x="236" y="236"/>
                  </a:lnTo>
                  <a:lnTo>
                    <a:pt x="227" y="243"/>
                  </a:lnTo>
                  <a:lnTo>
                    <a:pt x="217" y="250"/>
                  </a:lnTo>
                  <a:lnTo>
                    <a:pt x="208" y="256"/>
                  </a:lnTo>
                  <a:lnTo>
                    <a:pt x="197" y="261"/>
                  </a:lnTo>
                  <a:lnTo>
                    <a:pt x="186" y="266"/>
                  </a:lnTo>
                  <a:lnTo>
                    <a:pt x="175" y="268"/>
                  </a:lnTo>
                  <a:lnTo>
                    <a:pt x="163" y="270"/>
                  </a:lnTo>
                  <a:lnTo>
                    <a:pt x="151" y="271"/>
                  </a:lnTo>
                  <a:close/>
                  <a:moveTo>
                    <a:pt x="151" y="0"/>
                  </a:moveTo>
                  <a:lnTo>
                    <a:pt x="135" y="1"/>
                  </a:lnTo>
                  <a:lnTo>
                    <a:pt x="120" y="3"/>
                  </a:lnTo>
                  <a:lnTo>
                    <a:pt x="106" y="7"/>
                  </a:lnTo>
                  <a:lnTo>
                    <a:pt x="92" y="12"/>
                  </a:lnTo>
                  <a:lnTo>
                    <a:pt x="79" y="18"/>
                  </a:lnTo>
                  <a:lnTo>
                    <a:pt x="66" y="26"/>
                  </a:lnTo>
                  <a:lnTo>
                    <a:pt x="56" y="34"/>
                  </a:lnTo>
                  <a:lnTo>
                    <a:pt x="45" y="44"/>
                  </a:lnTo>
                  <a:lnTo>
                    <a:pt x="34" y="55"/>
                  </a:lnTo>
                  <a:lnTo>
                    <a:pt x="26" y="67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7" y="106"/>
                  </a:lnTo>
                  <a:lnTo>
                    <a:pt x="3" y="120"/>
                  </a:lnTo>
                  <a:lnTo>
                    <a:pt x="1" y="135"/>
                  </a:lnTo>
                  <a:lnTo>
                    <a:pt x="0" y="150"/>
                  </a:lnTo>
                  <a:lnTo>
                    <a:pt x="1" y="166"/>
                  </a:lnTo>
                  <a:lnTo>
                    <a:pt x="3" y="181"/>
                  </a:lnTo>
                  <a:lnTo>
                    <a:pt x="7" y="195"/>
                  </a:lnTo>
                  <a:lnTo>
                    <a:pt x="12" y="209"/>
                  </a:lnTo>
                  <a:lnTo>
                    <a:pt x="18" y="222"/>
                  </a:lnTo>
                  <a:lnTo>
                    <a:pt x="26" y="235"/>
                  </a:lnTo>
                  <a:lnTo>
                    <a:pt x="34" y="246"/>
                  </a:lnTo>
                  <a:lnTo>
                    <a:pt x="45" y="257"/>
                  </a:lnTo>
                  <a:lnTo>
                    <a:pt x="56" y="267"/>
                  </a:lnTo>
                  <a:lnTo>
                    <a:pt x="66" y="275"/>
                  </a:lnTo>
                  <a:lnTo>
                    <a:pt x="79" y="283"/>
                  </a:lnTo>
                  <a:lnTo>
                    <a:pt x="92" y="289"/>
                  </a:lnTo>
                  <a:lnTo>
                    <a:pt x="106" y="294"/>
                  </a:lnTo>
                  <a:lnTo>
                    <a:pt x="120" y="298"/>
                  </a:lnTo>
                  <a:lnTo>
                    <a:pt x="135" y="300"/>
                  </a:lnTo>
                  <a:lnTo>
                    <a:pt x="151" y="301"/>
                  </a:lnTo>
                  <a:lnTo>
                    <a:pt x="166" y="300"/>
                  </a:lnTo>
                  <a:lnTo>
                    <a:pt x="181" y="298"/>
                  </a:lnTo>
                  <a:lnTo>
                    <a:pt x="195" y="294"/>
                  </a:lnTo>
                  <a:lnTo>
                    <a:pt x="209" y="289"/>
                  </a:lnTo>
                  <a:lnTo>
                    <a:pt x="223" y="283"/>
                  </a:lnTo>
                  <a:lnTo>
                    <a:pt x="235" y="275"/>
                  </a:lnTo>
                  <a:lnTo>
                    <a:pt x="246" y="267"/>
                  </a:lnTo>
                  <a:lnTo>
                    <a:pt x="257" y="257"/>
                  </a:lnTo>
                  <a:lnTo>
                    <a:pt x="267" y="246"/>
                  </a:lnTo>
                  <a:lnTo>
                    <a:pt x="275" y="235"/>
                  </a:lnTo>
                  <a:lnTo>
                    <a:pt x="283" y="222"/>
                  </a:lnTo>
                  <a:lnTo>
                    <a:pt x="289" y="209"/>
                  </a:lnTo>
                  <a:lnTo>
                    <a:pt x="295" y="195"/>
                  </a:lnTo>
                  <a:lnTo>
                    <a:pt x="298" y="181"/>
                  </a:lnTo>
                  <a:lnTo>
                    <a:pt x="300" y="166"/>
                  </a:lnTo>
                  <a:lnTo>
                    <a:pt x="301" y="150"/>
                  </a:lnTo>
                  <a:lnTo>
                    <a:pt x="300" y="135"/>
                  </a:lnTo>
                  <a:lnTo>
                    <a:pt x="298" y="120"/>
                  </a:lnTo>
                  <a:lnTo>
                    <a:pt x="295" y="106"/>
                  </a:lnTo>
                  <a:lnTo>
                    <a:pt x="289" y="92"/>
                  </a:lnTo>
                  <a:lnTo>
                    <a:pt x="283" y="78"/>
                  </a:lnTo>
                  <a:lnTo>
                    <a:pt x="275" y="67"/>
                  </a:lnTo>
                  <a:lnTo>
                    <a:pt x="267" y="55"/>
                  </a:lnTo>
                  <a:lnTo>
                    <a:pt x="257" y="44"/>
                  </a:lnTo>
                  <a:lnTo>
                    <a:pt x="246" y="34"/>
                  </a:lnTo>
                  <a:lnTo>
                    <a:pt x="235" y="26"/>
                  </a:lnTo>
                  <a:lnTo>
                    <a:pt x="223" y="18"/>
                  </a:lnTo>
                  <a:lnTo>
                    <a:pt x="209" y="12"/>
                  </a:lnTo>
                  <a:lnTo>
                    <a:pt x="195" y="7"/>
                  </a:lnTo>
                  <a:lnTo>
                    <a:pt x="181" y="3"/>
                  </a:lnTo>
                  <a:lnTo>
                    <a:pt x="166" y="1"/>
                  </a:lnTo>
                  <a:lnTo>
                    <a:pt x="1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73" name="Elbow Connector 172"/>
          <p:cNvCxnSpPr>
            <a:endCxn id="157" idx="1"/>
          </p:cNvCxnSpPr>
          <p:nvPr/>
        </p:nvCxnSpPr>
        <p:spPr>
          <a:xfrm flipV="1">
            <a:off x="6605502" y="2238909"/>
            <a:ext cx="1747319" cy="1375604"/>
          </a:xfrm>
          <a:prstGeom prst="bentConnector3">
            <a:avLst>
              <a:gd name="adj1" fmla="val 53925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Elbow Connector 173"/>
          <p:cNvCxnSpPr>
            <a:endCxn id="156" idx="1"/>
          </p:cNvCxnSpPr>
          <p:nvPr/>
        </p:nvCxnSpPr>
        <p:spPr>
          <a:xfrm>
            <a:off x="6112831" y="2638828"/>
            <a:ext cx="1949770" cy="1426323"/>
          </a:xfrm>
          <a:prstGeom prst="bentConnector3">
            <a:avLst>
              <a:gd name="adj1" fmla="val 62701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Elbow Connector 174"/>
          <p:cNvCxnSpPr>
            <a:endCxn id="158" idx="3"/>
          </p:cNvCxnSpPr>
          <p:nvPr/>
        </p:nvCxnSpPr>
        <p:spPr>
          <a:xfrm rot="5400000">
            <a:off x="3838725" y="2698494"/>
            <a:ext cx="2342359" cy="1139693"/>
          </a:xfrm>
          <a:prstGeom prst="bentConnector2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Elbow Connector 175"/>
          <p:cNvCxnSpPr>
            <a:endCxn id="159" idx="3"/>
          </p:cNvCxnSpPr>
          <p:nvPr/>
        </p:nvCxnSpPr>
        <p:spPr>
          <a:xfrm rot="10800000">
            <a:off x="3747218" y="2805213"/>
            <a:ext cx="2767574" cy="1513979"/>
          </a:xfrm>
          <a:prstGeom prst="bentConnector3">
            <a:avLst>
              <a:gd name="adj1" fmla="val 45526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Rectangle 176"/>
          <p:cNvSpPr/>
          <p:nvPr/>
        </p:nvSpPr>
        <p:spPr>
          <a:xfrm>
            <a:off x="1828800" y="4975895"/>
            <a:ext cx="15376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AMERICA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9818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0" y="5486400"/>
            <a:ext cx="12192000" cy="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>
            <p:custDataLst>
              <p:tags r:id="rId3"/>
            </p:custDataLst>
          </p:nvPr>
        </p:nvSpPr>
        <p:spPr>
          <a:xfrm>
            <a:off x="444500" y="5648236"/>
            <a:ext cx="113411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 industry.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ASIA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ECONOMIC GROWTH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6</a:t>
            </a:fld>
            <a:endParaRPr lang="en-US"/>
          </a:p>
        </p:txBody>
      </p:sp>
      <p:grpSp>
        <p:nvGrpSpPr>
          <p:cNvPr id="178" name="Group 177"/>
          <p:cNvGrpSpPr/>
          <p:nvPr/>
        </p:nvGrpSpPr>
        <p:grpSpPr>
          <a:xfrm>
            <a:off x="3954078" y="754171"/>
            <a:ext cx="4283844" cy="4398279"/>
            <a:chOff x="9010477" y="-823630"/>
            <a:chExt cx="6715132" cy="6894515"/>
          </a:xfrm>
          <a:solidFill>
            <a:schemeClr val="accent2">
              <a:lumMod val="75000"/>
            </a:schemeClr>
          </a:solidFill>
          <a:effectLst/>
        </p:grpSpPr>
        <p:sp>
          <p:nvSpPr>
            <p:cNvPr id="179" name="Freeform 29"/>
            <p:cNvSpPr>
              <a:spLocks/>
            </p:cNvSpPr>
            <p:nvPr/>
          </p:nvSpPr>
          <p:spPr bwMode="auto">
            <a:xfrm>
              <a:off x="11704733" y="139643"/>
              <a:ext cx="157928" cy="20213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100" y="14"/>
                </a:cxn>
                <a:cxn ang="0">
                  <a:pos x="64" y="72"/>
                </a:cxn>
                <a:cxn ang="0">
                  <a:pos x="58" y="100"/>
                </a:cxn>
                <a:cxn ang="0">
                  <a:pos x="58" y="116"/>
                </a:cxn>
                <a:cxn ang="0">
                  <a:pos x="48" y="128"/>
                </a:cxn>
                <a:cxn ang="0">
                  <a:pos x="12" y="104"/>
                </a:cxn>
                <a:cxn ang="0">
                  <a:pos x="0" y="50"/>
                </a:cxn>
                <a:cxn ang="0">
                  <a:pos x="18" y="32"/>
                </a:cxn>
                <a:cxn ang="0">
                  <a:pos x="42" y="32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100" h="128">
                  <a:moveTo>
                    <a:pt x="64" y="0"/>
                  </a:moveTo>
                  <a:lnTo>
                    <a:pt x="100" y="14"/>
                  </a:lnTo>
                  <a:lnTo>
                    <a:pt x="64" y="72"/>
                  </a:lnTo>
                  <a:lnTo>
                    <a:pt x="58" y="100"/>
                  </a:lnTo>
                  <a:lnTo>
                    <a:pt x="58" y="116"/>
                  </a:lnTo>
                  <a:lnTo>
                    <a:pt x="48" y="128"/>
                  </a:lnTo>
                  <a:lnTo>
                    <a:pt x="12" y="104"/>
                  </a:lnTo>
                  <a:lnTo>
                    <a:pt x="0" y="50"/>
                  </a:lnTo>
                  <a:lnTo>
                    <a:pt x="18" y="32"/>
                  </a:lnTo>
                  <a:lnTo>
                    <a:pt x="42" y="32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80" name="Freeform 30"/>
            <p:cNvSpPr>
              <a:spLocks/>
            </p:cNvSpPr>
            <p:nvPr/>
          </p:nvSpPr>
          <p:spPr bwMode="auto">
            <a:xfrm>
              <a:off x="11704733" y="139643"/>
              <a:ext cx="157928" cy="20213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100" y="14"/>
                </a:cxn>
                <a:cxn ang="0">
                  <a:pos x="64" y="72"/>
                </a:cxn>
                <a:cxn ang="0">
                  <a:pos x="58" y="100"/>
                </a:cxn>
                <a:cxn ang="0">
                  <a:pos x="58" y="116"/>
                </a:cxn>
                <a:cxn ang="0">
                  <a:pos x="48" y="128"/>
                </a:cxn>
                <a:cxn ang="0">
                  <a:pos x="12" y="104"/>
                </a:cxn>
                <a:cxn ang="0">
                  <a:pos x="0" y="50"/>
                </a:cxn>
                <a:cxn ang="0">
                  <a:pos x="18" y="32"/>
                </a:cxn>
                <a:cxn ang="0">
                  <a:pos x="42" y="32"/>
                </a:cxn>
                <a:cxn ang="0">
                  <a:pos x="64" y="0"/>
                </a:cxn>
              </a:cxnLst>
              <a:rect l="0" t="0" r="r" b="b"/>
              <a:pathLst>
                <a:path w="100" h="128">
                  <a:moveTo>
                    <a:pt x="64" y="0"/>
                  </a:moveTo>
                  <a:lnTo>
                    <a:pt x="100" y="14"/>
                  </a:lnTo>
                  <a:lnTo>
                    <a:pt x="64" y="72"/>
                  </a:lnTo>
                  <a:lnTo>
                    <a:pt x="58" y="100"/>
                  </a:lnTo>
                  <a:lnTo>
                    <a:pt x="58" y="116"/>
                  </a:lnTo>
                  <a:lnTo>
                    <a:pt x="48" y="128"/>
                  </a:lnTo>
                  <a:lnTo>
                    <a:pt x="12" y="104"/>
                  </a:lnTo>
                  <a:lnTo>
                    <a:pt x="0" y="50"/>
                  </a:lnTo>
                  <a:lnTo>
                    <a:pt x="18" y="32"/>
                  </a:lnTo>
                  <a:lnTo>
                    <a:pt x="42" y="32"/>
                  </a:lnTo>
                  <a:lnTo>
                    <a:pt x="64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81" name="Freeform 31"/>
            <p:cNvSpPr>
              <a:spLocks/>
            </p:cNvSpPr>
            <p:nvPr/>
          </p:nvSpPr>
          <p:spPr bwMode="auto">
            <a:xfrm>
              <a:off x="11846869" y="679"/>
              <a:ext cx="391662" cy="142123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34" y="90"/>
                </a:cxn>
                <a:cxn ang="0">
                  <a:pos x="94" y="60"/>
                </a:cxn>
                <a:cxn ang="0">
                  <a:pos x="172" y="42"/>
                </a:cxn>
                <a:cxn ang="0">
                  <a:pos x="216" y="42"/>
                </a:cxn>
                <a:cxn ang="0">
                  <a:pos x="248" y="20"/>
                </a:cxn>
                <a:cxn ang="0">
                  <a:pos x="232" y="0"/>
                </a:cxn>
                <a:cxn ang="0">
                  <a:pos x="202" y="20"/>
                </a:cxn>
                <a:cxn ang="0">
                  <a:pos x="170" y="10"/>
                </a:cxn>
                <a:cxn ang="0">
                  <a:pos x="130" y="10"/>
                </a:cxn>
                <a:cxn ang="0">
                  <a:pos x="80" y="26"/>
                </a:cxn>
                <a:cxn ang="0">
                  <a:pos x="28" y="56"/>
                </a:cxn>
                <a:cxn ang="0">
                  <a:pos x="0" y="84"/>
                </a:cxn>
                <a:cxn ang="0">
                  <a:pos x="0" y="84"/>
                </a:cxn>
              </a:cxnLst>
              <a:rect l="0" t="0" r="r" b="b"/>
              <a:pathLst>
                <a:path w="248" h="90">
                  <a:moveTo>
                    <a:pt x="0" y="84"/>
                  </a:moveTo>
                  <a:lnTo>
                    <a:pt x="34" y="90"/>
                  </a:lnTo>
                  <a:lnTo>
                    <a:pt x="94" y="60"/>
                  </a:lnTo>
                  <a:lnTo>
                    <a:pt x="172" y="42"/>
                  </a:lnTo>
                  <a:lnTo>
                    <a:pt x="216" y="42"/>
                  </a:lnTo>
                  <a:lnTo>
                    <a:pt x="248" y="20"/>
                  </a:lnTo>
                  <a:lnTo>
                    <a:pt x="232" y="0"/>
                  </a:lnTo>
                  <a:lnTo>
                    <a:pt x="202" y="20"/>
                  </a:lnTo>
                  <a:lnTo>
                    <a:pt x="170" y="10"/>
                  </a:lnTo>
                  <a:lnTo>
                    <a:pt x="130" y="10"/>
                  </a:lnTo>
                  <a:lnTo>
                    <a:pt x="80" y="26"/>
                  </a:lnTo>
                  <a:lnTo>
                    <a:pt x="28" y="56"/>
                  </a:lnTo>
                  <a:lnTo>
                    <a:pt x="0" y="84"/>
                  </a:lnTo>
                  <a:lnTo>
                    <a:pt x="0" y="84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82" name="Freeform 32"/>
            <p:cNvSpPr>
              <a:spLocks/>
            </p:cNvSpPr>
            <p:nvPr/>
          </p:nvSpPr>
          <p:spPr bwMode="auto">
            <a:xfrm>
              <a:off x="11846869" y="679"/>
              <a:ext cx="391662" cy="142123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34" y="90"/>
                </a:cxn>
                <a:cxn ang="0">
                  <a:pos x="94" y="60"/>
                </a:cxn>
                <a:cxn ang="0">
                  <a:pos x="172" y="42"/>
                </a:cxn>
                <a:cxn ang="0">
                  <a:pos x="216" y="42"/>
                </a:cxn>
                <a:cxn ang="0">
                  <a:pos x="248" y="20"/>
                </a:cxn>
                <a:cxn ang="0">
                  <a:pos x="232" y="0"/>
                </a:cxn>
                <a:cxn ang="0">
                  <a:pos x="202" y="20"/>
                </a:cxn>
                <a:cxn ang="0">
                  <a:pos x="170" y="10"/>
                </a:cxn>
                <a:cxn ang="0">
                  <a:pos x="130" y="10"/>
                </a:cxn>
                <a:cxn ang="0">
                  <a:pos x="80" y="26"/>
                </a:cxn>
                <a:cxn ang="0">
                  <a:pos x="28" y="56"/>
                </a:cxn>
                <a:cxn ang="0">
                  <a:pos x="0" y="84"/>
                </a:cxn>
              </a:cxnLst>
              <a:rect l="0" t="0" r="r" b="b"/>
              <a:pathLst>
                <a:path w="248" h="90">
                  <a:moveTo>
                    <a:pt x="0" y="84"/>
                  </a:moveTo>
                  <a:lnTo>
                    <a:pt x="34" y="90"/>
                  </a:lnTo>
                  <a:lnTo>
                    <a:pt x="94" y="60"/>
                  </a:lnTo>
                  <a:lnTo>
                    <a:pt x="172" y="42"/>
                  </a:lnTo>
                  <a:lnTo>
                    <a:pt x="216" y="42"/>
                  </a:lnTo>
                  <a:lnTo>
                    <a:pt x="248" y="20"/>
                  </a:lnTo>
                  <a:lnTo>
                    <a:pt x="232" y="0"/>
                  </a:lnTo>
                  <a:lnTo>
                    <a:pt x="202" y="20"/>
                  </a:lnTo>
                  <a:lnTo>
                    <a:pt x="170" y="10"/>
                  </a:lnTo>
                  <a:lnTo>
                    <a:pt x="130" y="10"/>
                  </a:lnTo>
                  <a:lnTo>
                    <a:pt x="80" y="26"/>
                  </a:lnTo>
                  <a:lnTo>
                    <a:pt x="28" y="56"/>
                  </a:lnTo>
                  <a:lnTo>
                    <a:pt x="0" y="8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83" name="Freeform 37"/>
            <p:cNvSpPr>
              <a:spLocks/>
            </p:cNvSpPr>
            <p:nvPr/>
          </p:nvSpPr>
          <p:spPr bwMode="auto">
            <a:xfrm>
              <a:off x="12661779" y="-236192"/>
              <a:ext cx="72648" cy="66324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46" y="8"/>
                </a:cxn>
                <a:cxn ang="0">
                  <a:pos x="46" y="24"/>
                </a:cxn>
                <a:cxn ang="0">
                  <a:pos x="2" y="42"/>
                </a:cxn>
                <a:cxn ang="0">
                  <a:pos x="0" y="26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46" h="42">
                  <a:moveTo>
                    <a:pt x="18" y="0"/>
                  </a:moveTo>
                  <a:lnTo>
                    <a:pt x="46" y="8"/>
                  </a:lnTo>
                  <a:lnTo>
                    <a:pt x="46" y="24"/>
                  </a:lnTo>
                  <a:lnTo>
                    <a:pt x="2" y="42"/>
                  </a:lnTo>
                  <a:lnTo>
                    <a:pt x="0" y="26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84" name="Freeform 38"/>
            <p:cNvSpPr>
              <a:spLocks/>
            </p:cNvSpPr>
            <p:nvPr/>
          </p:nvSpPr>
          <p:spPr bwMode="auto">
            <a:xfrm>
              <a:off x="12661779" y="-236192"/>
              <a:ext cx="72648" cy="66324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46" y="8"/>
                </a:cxn>
                <a:cxn ang="0">
                  <a:pos x="46" y="24"/>
                </a:cxn>
                <a:cxn ang="0">
                  <a:pos x="2" y="42"/>
                </a:cxn>
                <a:cxn ang="0">
                  <a:pos x="0" y="26"/>
                </a:cxn>
                <a:cxn ang="0">
                  <a:pos x="18" y="0"/>
                </a:cxn>
              </a:cxnLst>
              <a:rect l="0" t="0" r="r" b="b"/>
              <a:pathLst>
                <a:path w="46" h="42">
                  <a:moveTo>
                    <a:pt x="18" y="0"/>
                  </a:moveTo>
                  <a:lnTo>
                    <a:pt x="46" y="8"/>
                  </a:lnTo>
                  <a:lnTo>
                    <a:pt x="46" y="24"/>
                  </a:lnTo>
                  <a:lnTo>
                    <a:pt x="2" y="42"/>
                  </a:lnTo>
                  <a:lnTo>
                    <a:pt x="0" y="26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85" name="Freeform 39"/>
            <p:cNvSpPr>
              <a:spLocks/>
            </p:cNvSpPr>
            <p:nvPr/>
          </p:nvSpPr>
          <p:spPr bwMode="auto">
            <a:xfrm>
              <a:off x="12677572" y="-166710"/>
              <a:ext cx="101074" cy="8527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64" y="4"/>
                </a:cxn>
                <a:cxn ang="0">
                  <a:pos x="64" y="54"/>
                </a:cxn>
                <a:cxn ang="0">
                  <a:pos x="20" y="46"/>
                </a:cxn>
                <a:cxn ang="0">
                  <a:pos x="0" y="24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64" h="54">
                  <a:moveTo>
                    <a:pt x="24" y="0"/>
                  </a:moveTo>
                  <a:lnTo>
                    <a:pt x="64" y="4"/>
                  </a:lnTo>
                  <a:lnTo>
                    <a:pt x="64" y="54"/>
                  </a:lnTo>
                  <a:lnTo>
                    <a:pt x="20" y="46"/>
                  </a:lnTo>
                  <a:lnTo>
                    <a:pt x="0" y="24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86" name="Freeform 40"/>
            <p:cNvSpPr>
              <a:spLocks/>
            </p:cNvSpPr>
            <p:nvPr/>
          </p:nvSpPr>
          <p:spPr bwMode="auto">
            <a:xfrm>
              <a:off x="12677572" y="-166710"/>
              <a:ext cx="101074" cy="8527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64" y="4"/>
                </a:cxn>
                <a:cxn ang="0">
                  <a:pos x="64" y="54"/>
                </a:cxn>
                <a:cxn ang="0">
                  <a:pos x="20" y="46"/>
                </a:cxn>
                <a:cxn ang="0">
                  <a:pos x="0" y="24"/>
                </a:cxn>
                <a:cxn ang="0">
                  <a:pos x="24" y="0"/>
                </a:cxn>
              </a:cxnLst>
              <a:rect l="0" t="0" r="r" b="b"/>
              <a:pathLst>
                <a:path w="64" h="54">
                  <a:moveTo>
                    <a:pt x="24" y="0"/>
                  </a:moveTo>
                  <a:lnTo>
                    <a:pt x="64" y="4"/>
                  </a:lnTo>
                  <a:lnTo>
                    <a:pt x="64" y="54"/>
                  </a:lnTo>
                  <a:lnTo>
                    <a:pt x="20" y="46"/>
                  </a:lnTo>
                  <a:lnTo>
                    <a:pt x="0" y="24"/>
                  </a:lnTo>
                  <a:lnTo>
                    <a:pt x="24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87" name="Freeform 41"/>
            <p:cNvSpPr>
              <a:spLocks/>
            </p:cNvSpPr>
            <p:nvPr/>
          </p:nvSpPr>
          <p:spPr bwMode="auto">
            <a:xfrm>
              <a:off x="12791281" y="-116177"/>
              <a:ext cx="85281" cy="9474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54" y="26"/>
                </a:cxn>
                <a:cxn ang="0">
                  <a:pos x="34" y="44"/>
                </a:cxn>
                <a:cxn ang="0">
                  <a:pos x="8" y="60"/>
                </a:cxn>
                <a:cxn ang="0">
                  <a:pos x="0" y="54"/>
                </a:cxn>
                <a:cxn ang="0">
                  <a:pos x="10" y="4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54" h="60">
                  <a:moveTo>
                    <a:pt x="28" y="0"/>
                  </a:moveTo>
                  <a:lnTo>
                    <a:pt x="54" y="26"/>
                  </a:lnTo>
                  <a:lnTo>
                    <a:pt x="34" y="44"/>
                  </a:lnTo>
                  <a:lnTo>
                    <a:pt x="8" y="60"/>
                  </a:lnTo>
                  <a:lnTo>
                    <a:pt x="0" y="54"/>
                  </a:lnTo>
                  <a:lnTo>
                    <a:pt x="10" y="4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88" name="Freeform 42"/>
            <p:cNvSpPr>
              <a:spLocks/>
            </p:cNvSpPr>
            <p:nvPr/>
          </p:nvSpPr>
          <p:spPr bwMode="auto">
            <a:xfrm>
              <a:off x="12791281" y="-116177"/>
              <a:ext cx="85281" cy="9474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54" y="26"/>
                </a:cxn>
                <a:cxn ang="0">
                  <a:pos x="34" y="44"/>
                </a:cxn>
                <a:cxn ang="0">
                  <a:pos x="8" y="60"/>
                </a:cxn>
                <a:cxn ang="0">
                  <a:pos x="0" y="54"/>
                </a:cxn>
                <a:cxn ang="0">
                  <a:pos x="10" y="4"/>
                </a:cxn>
                <a:cxn ang="0">
                  <a:pos x="28" y="0"/>
                </a:cxn>
              </a:cxnLst>
              <a:rect l="0" t="0" r="r" b="b"/>
              <a:pathLst>
                <a:path w="54" h="60">
                  <a:moveTo>
                    <a:pt x="28" y="0"/>
                  </a:moveTo>
                  <a:lnTo>
                    <a:pt x="54" y="26"/>
                  </a:lnTo>
                  <a:lnTo>
                    <a:pt x="34" y="44"/>
                  </a:lnTo>
                  <a:lnTo>
                    <a:pt x="8" y="60"/>
                  </a:lnTo>
                  <a:lnTo>
                    <a:pt x="0" y="54"/>
                  </a:lnTo>
                  <a:lnTo>
                    <a:pt x="10" y="4"/>
                  </a:lnTo>
                  <a:lnTo>
                    <a:pt x="2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89" name="Freeform 43"/>
            <p:cNvSpPr>
              <a:spLocks/>
            </p:cNvSpPr>
            <p:nvPr/>
          </p:nvSpPr>
          <p:spPr bwMode="auto">
            <a:xfrm>
              <a:off x="13457738" y="-204609"/>
              <a:ext cx="151611" cy="113697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96" y="26"/>
                </a:cxn>
                <a:cxn ang="0">
                  <a:pos x="62" y="72"/>
                </a:cxn>
                <a:cxn ang="0">
                  <a:pos x="30" y="72"/>
                </a:cxn>
                <a:cxn ang="0">
                  <a:pos x="0" y="42"/>
                </a:cxn>
                <a:cxn ang="0">
                  <a:pos x="10" y="18"/>
                </a:cxn>
                <a:cxn ang="0">
                  <a:pos x="32" y="16"/>
                </a:cxn>
                <a:cxn ang="0">
                  <a:pos x="48" y="2"/>
                </a:cxn>
                <a:cxn ang="0">
                  <a:pos x="86" y="0"/>
                </a:cxn>
                <a:cxn ang="0">
                  <a:pos x="86" y="0"/>
                </a:cxn>
              </a:cxnLst>
              <a:rect l="0" t="0" r="r" b="b"/>
              <a:pathLst>
                <a:path w="96" h="72">
                  <a:moveTo>
                    <a:pt x="86" y="0"/>
                  </a:moveTo>
                  <a:lnTo>
                    <a:pt x="96" y="26"/>
                  </a:lnTo>
                  <a:lnTo>
                    <a:pt x="62" y="72"/>
                  </a:lnTo>
                  <a:lnTo>
                    <a:pt x="30" y="72"/>
                  </a:lnTo>
                  <a:lnTo>
                    <a:pt x="0" y="42"/>
                  </a:lnTo>
                  <a:lnTo>
                    <a:pt x="10" y="18"/>
                  </a:lnTo>
                  <a:lnTo>
                    <a:pt x="32" y="16"/>
                  </a:lnTo>
                  <a:lnTo>
                    <a:pt x="48" y="2"/>
                  </a:lnTo>
                  <a:lnTo>
                    <a:pt x="86" y="0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90" name="Freeform 44"/>
            <p:cNvSpPr>
              <a:spLocks/>
            </p:cNvSpPr>
            <p:nvPr/>
          </p:nvSpPr>
          <p:spPr bwMode="auto">
            <a:xfrm>
              <a:off x="13457738" y="-204609"/>
              <a:ext cx="151611" cy="113697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96" y="26"/>
                </a:cxn>
                <a:cxn ang="0">
                  <a:pos x="62" y="72"/>
                </a:cxn>
                <a:cxn ang="0">
                  <a:pos x="30" y="72"/>
                </a:cxn>
                <a:cxn ang="0">
                  <a:pos x="0" y="42"/>
                </a:cxn>
                <a:cxn ang="0">
                  <a:pos x="10" y="18"/>
                </a:cxn>
                <a:cxn ang="0">
                  <a:pos x="32" y="16"/>
                </a:cxn>
                <a:cxn ang="0">
                  <a:pos x="48" y="2"/>
                </a:cxn>
                <a:cxn ang="0">
                  <a:pos x="86" y="0"/>
                </a:cxn>
              </a:cxnLst>
              <a:rect l="0" t="0" r="r" b="b"/>
              <a:pathLst>
                <a:path w="96" h="72">
                  <a:moveTo>
                    <a:pt x="86" y="0"/>
                  </a:moveTo>
                  <a:lnTo>
                    <a:pt x="96" y="26"/>
                  </a:lnTo>
                  <a:lnTo>
                    <a:pt x="62" y="72"/>
                  </a:lnTo>
                  <a:lnTo>
                    <a:pt x="30" y="72"/>
                  </a:lnTo>
                  <a:lnTo>
                    <a:pt x="0" y="42"/>
                  </a:lnTo>
                  <a:lnTo>
                    <a:pt x="10" y="18"/>
                  </a:lnTo>
                  <a:lnTo>
                    <a:pt x="32" y="16"/>
                  </a:lnTo>
                  <a:lnTo>
                    <a:pt x="48" y="2"/>
                  </a:lnTo>
                  <a:lnTo>
                    <a:pt x="8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91" name="Freeform 45"/>
            <p:cNvSpPr>
              <a:spLocks/>
            </p:cNvSpPr>
            <p:nvPr/>
          </p:nvSpPr>
          <p:spPr bwMode="auto">
            <a:xfrm>
              <a:off x="13625142" y="-242508"/>
              <a:ext cx="82123" cy="56849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52" y="20"/>
                </a:cxn>
                <a:cxn ang="0">
                  <a:pos x="32" y="36"/>
                </a:cxn>
                <a:cxn ang="0">
                  <a:pos x="0" y="18"/>
                </a:cxn>
                <a:cxn ang="0">
                  <a:pos x="18" y="8"/>
                </a:cxn>
                <a:cxn ang="0">
                  <a:pos x="48" y="0"/>
                </a:cxn>
                <a:cxn ang="0">
                  <a:pos x="48" y="0"/>
                </a:cxn>
              </a:cxnLst>
              <a:rect l="0" t="0" r="r" b="b"/>
              <a:pathLst>
                <a:path w="52" h="36">
                  <a:moveTo>
                    <a:pt x="48" y="0"/>
                  </a:moveTo>
                  <a:lnTo>
                    <a:pt x="52" y="20"/>
                  </a:lnTo>
                  <a:lnTo>
                    <a:pt x="32" y="36"/>
                  </a:lnTo>
                  <a:lnTo>
                    <a:pt x="0" y="18"/>
                  </a:lnTo>
                  <a:lnTo>
                    <a:pt x="18" y="8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92" name="Freeform 46"/>
            <p:cNvSpPr>
              <a:spLocks/>
            </p:cNvSpPr>
            <p:nvPr/>
          </p:nvSpPr>
          <p:spPr bwMode="auto">
            <a:xfrm>
              <a:off x="13625142" y="-242508"/>
              <a:ext cx="82123" cy="56849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52" y="20"/>
                </a:cxn>
                <a:cxn ang="0">
                  <a:pos x="32" y="36"/>
                </a:cxn>
                <a:cxn ang="0">
                  <a:pos x="0" y="18"/>
                </a:cxn>
                <a:cxn ang="0">
                  <a:pos x="18" y="8"/>
                </a:cxn>
                <a:cxn ang="0">
                  <a:pos x="48" y="0"/>
                </a:cxn>
              </a:cxnLst>
              <a:rect l="0" t="0" r="r" b="b"/>
              <a:pathLst>
                <a:path w="52" h="36">
                  <a:moveTo>
                    <a:pt x="48" y="0"/>
                  </a:moveTo>
                  <a:lnTo>
                    <a:pt x="52" y="20"/>
                  </a:lnTo>
                  <a:lnTo>
                    <a:pt x="32" y="36"/>
                  </a:lnTo>
                  <a:lnTo>
                    <a:pt x="0" y="18"/>
                  </a:lnTo>
                  <a:lnTo>
                    <a:pt x="18" y="8"/>
                  </a:lnTo>
                  <a:lnTo>
                    <a:pt x="4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93" name="Freeform 47"/>
            <p:cNvSpPr>
              <a:spLocks/>
            </p:cNvSpPr>
            <p:nvPr/>
          </p:nvSpPr>
          <p:spPr bwMode="auto">
            <a:xfrm>
              <a:off x="13637776" y="-90911"/>
              <a:ext cx="63171" cy="5053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0" y="6"/>
                </a:cxn>
                <a:cxn ang="0">
                  <a:pos x="24" y="30"/>
                </a:cxn>
                <a:cxn ang="0">
                  <a:pos x="0" y="32"/>
                </a:cxn>
                <a:cxn ang="0">
                  <a:pos x="0" y="8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40" h="32">
                  <a:moveTo>
                    <a:pt x="20" y="0"/>
                  </a:moveTo>
                  <a:lnTo>
                    <a:pt x="40" y="6"/>
                  </a:lnTo>
                  <a:lnTo>
                    <a:pt x="24" y="30"/>
                  </a:lnTo>
                  <a:lnTo>
                    <a:pt x="0" y="32"/>
                  </a:lnTo>
                  <a:lnTo>
                    <a:pt x="0" y="8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94" name="Freeform 48"/>
            <p:cNvSpPr>
              <a:spLocks/>
            </p:cNvSpPr>
            <p:nvPr/>
          </p:nvSpPr>
          <p:spPr bwMode="auto">
            <a:xfrm>
              <a:off x="13637776" y="-90911"/>
              <a:ext cx="63171" cy="5053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0" y="6"/>
                </a:cxn>
                <a:cxn ang="0">
                  <a:pos x="24" y="30"/>
                </a:cxn>
                <a:cxn ang="0">
                  <a:pos x="0" y="32"/>
                </a:cxn>
                <a:cxn ang="0">
                  <a:pos x="0" y="8"/>
                </a:cxn>
                <a:cxn ang="0">
                  <a:pos x="20" y="0"/>
                </a:cxn>
              </a:cxnLst>
              <a:rect l="0" t="0" r="r" b="b"/>
              <a:pathLst>
                <a:path w="40" h="32">
                  <a:moveTo>
                    <a:pt x="20" y="0"/>
                  </a:moveTo>
                  <a:lnTo>
                    <a:pt x="40" y="6"/>
                  </a:lnTo>
                  <a:lnTo>
                    <a:pt x="24" y="30"/>
                  </a:lnTo>
                  <a:lnTo>
                    <a:pt x="0" y="32"/>
                  </a:lnTo>
                  <a:lnTo>
                    <a:pt x="0" y="8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95" name="Freeform 49"/>
            <p:cNvSpPr>
              <a:spLocks/>
            </p:cNvSpPr>
            <p:nvPr/>
          </p:nvSpPr>
          <p:spPr bwMode="auto">
            <a:xfrm>
              <a:off x="14689579" y="986059"/>
              <a:ext cx="435882" cy="53690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6" y="72"/>
                </a:cxn>
                <a:cxn ang="0">
                  <a:pos x="146" y="132"/>
                </a:cxn>
                <a:cxn ang="0">
                  <a:pos x="226" y="180"/>
                </a:cxn>
                <a:cxn ang="0">
                  <a:pos x="224" y="194"/>
                </a:cxn>
                <a:cxn ang="0">
                  <a:pos x="182" y="192"/>
                </a:cxn>
                <a:cxn ang="0">
                  <a:pos x="194" y="230"/>
                </a:cxn>
                <a:cxn ang="0">
                  <a:pos x="232" y="264"/>
                </a:cxn>
                <a:cxn ang="0">
                  <a:pos x="276" y="288"/>
                </a:cxn>
                <a:cxn ang="0">
                  <a:pos x="272" y="302"/>
                </a:cxn>
                <a:cxn ang="0">
                  <a:pos x="248" y="302"/>
                </a:cxn>
                <a:cxn ang="0">
                  <a:pos x="254" y="334"/>
                </a:cxn>
                <a:cxn ang="0">
                  <a:pos x="226" y="340"/>
                </a:cxn>
                <a:cxn ang="0">
                  <a:pos x="206" y="294"/>
                </a:cxn>
                <a:cxn ang="0">
                  <a:pos x="148" y="204"/>
                </a:cxn>
                <a:cxn ang="0">
                  <a:pos x="64" y="102"/>
                </a:cxn>
                <a:cxn ang="0">
                  <a:pos x="24" y="58"/>
                </a:cxn>
                <a:cxn ang="0">
                  <a:pos x="26" y="42"/>
                </a:cxn>
                <a:cxn ang="0">
                  <a:pos x="0" y="1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76" h="340">
                  <a:moveTo>
                    <a:pt x="10" y="0"/>
                  </a:moveTo>
                  <a:lnTo>
                    <a:pt x="86" y="72"/>
                  </a:lnTo>
                  <a:lnTo>
                    <a:pt x="146" y="132"/>
                  </a:lnTo>
                  <a:lnTo>
                    <a:pt x="226" y="180"/>
                  </a:lnTo>
                  <a:lnTo>
                    <a:pt x="224" y="194"/>
                  </a:lnTo>
                  <a:lnTo>
                    <a:pt x="182" y="192"/>
                  </a:lnTo>
                  <a:lnTo>
                    <a:pt x="194" y="230"/>
                  </a:lnTo>
                  <a:lnTo>
                    <a:pt x="232" y="264"/>
                  </a:lnTo>
                  <a:lnTo>
                    <a:pt x="276" y="288"/>
                  </a:lnTo>
                  <a:lnTo>
                    <a:pt x="272" y="302"/>
                  </a:lnTo>
                  <a:lnTo>
                    <a:pt x="248" y="302"/>
                  </a:lnTo>
                  <a:lnTo>
                    <a:pt x="254" y="334"/>
                  </a:lnTo>
                  <a:lnTo>
                    <a:pt x="226" y="340"/>
                  </a:lnTo>
                  <a:lnTo>
                    <a:pt x="206" y="294"/>
                  </a:lnTo>
                  <a:lnTo>
                    <a:pt x="148" y="204"/>
                  </a:lnTo>
                  <a:lnTo>
                    <a:pt x="64" y="102"/>
                  </a:lnTo>
                  <a:lnTo>
                    <a:pt x="24" y="58"/>
                  </a:lnTo>
                  <a:lnTo>
                    <a:pt x="26" y="42"/>
                  </a:lnTo>
                  <a:lnTo>
                    <a:pt x="0" y="1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96" name="Freeform 50"/>
            <p:cNvSpPr>
              <a:spLocks/>
            </p:cNvSpPr>
            <p:nvPr/>
          </p:nvSpPr>
          <p:spPr bwMode="auto">
            <a:xfrm>
              <a:off x="14689579" y="986059"/>
              <a:ext cx="435882" cy="53690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6" y="72"/>
                </a:cxn>
                <a:cxn ang="0">
                  <a:pos x="146" y="132"/>
                </a:cxn>
                <a:cxn ang="0">
                  <a:pos x="226" y="180"/>
                </a:cxn>
                <a:cxn ang="0">
                  <a:pos x="224" y="194"/>
                </a:cxn>
                <a:cxn ang="0">
                  <a:pos x="182" y="192"/>
                </a:cxn>
                <a:cxn ang="0">
                  <a:pos x="194" y="230"/>
                </a:cxn>
                <a:cxn ang="0">
                  <a:pos x="232" y="264"/>
                </a:cxn>
                <a:cxn ang="0">
                  <a:pos x="276" y="288"/>
                </a:cxn>
                <a:cxn ang="0">
                  <a:pos x="272" y="302"/>
                </a:cxn>
                <a:cxn ang="0">
                  <a:pos x="248" y="302"/>
                </a:cxn>
                <a:cxn ang="0">
                  <a:pos x="254" y="334"/>
                </a:cxn>
                <a:cxn ang="0">
                  <a:pos x="226" y="340"/>
                </a:cxn>
                <a:cxn ang="0">
                  <a:pos x="206" y="294"/>
                </a:cxn>
                <a:cxn ang="0">
                  <a:pos x="148" y="204"/>
                </a:cxn>
                <a:cxn ang="0">
                  <a:pos x="64" y="102"/>
                </a:cxn>
                <a:cxn ang="0">
                  <a:pos x="24" y="58"/>
                </a:cxn>
                <a:cxn ang="0">
                  <a:pos x="26" y="42"/>
                </a:cxn>
                <a:cxn ang="0">
                  <a:pos x="0" y="16"/>
                </a:cxn>
                <a:cxn ang="0">
                  <a:pos x="10" y="0"/>
                </a:cxn>
              </a:cxnLst>
              <a:rect l="0" t="0" r="r" b="b"/>
              <a:pathLst>
                <a:path w="276" h="340">
                  <a:moveTo>
                    <a:pt x="10" y="0"/>
                  </a:moveTo>
                  <a:lnTo>
                    <a:pt x="86" y="72"/>
                  </a:lnTo>
                  <a:lnTo>
                    <a:pt x="146" y="132"/>
                  </a:lnTo>
                  <a:lnTo>
                    <a:pt x="226" y="180"/>
                  </a:lnTo>
                  <a:lnTo>
                    <a:pt x="224" y="194"/>
                  </a:lnTo>
                  <a:lnTo>
                    <a:pt x="182" y="192"/>
                  </a:lnTo>
                  <a:lnTo>
                    <a:pt x="194" y="230"/>
                  </a:lnTo>
                  <a:lnTo>
                    <a:pt x="232" y="264"/>
                  </a:lnTo>
                  <a:lnTo>
                    <a:pt x="276" y="288"/>
                  </a:lnTo>
                  <a:lnTo>
                    <a:pt x="272" y="302"/>
                  </a:lnTo>
                  <a:lnTo>
                    <a:pt x="248" y="302"/>
                  </a:lnTo>
                  <a:lnTo>
                    <a:pt x="254" y="334"/>
                  </a:lnTo>
                  <a:lnTo>
                    <a:pt x="226" y="340"/>
                  </a:lnTo>
                  <a:lnTo>
                    <a:pt x="206" y="294"/>
                  </a:lnTo>
                  <a:lnTo>
                    <a:pt x="148" y="204"/>
                  </a:lnTo>
                  <a:lnTo>
                    <a:pt x="64" y="102"/>
                  </a:lnTo>
                  <a:lnTo>
                    <a:pt x="24" y="58"/>
                  </a:lnTo>
                  <a:lnTo>
                    <a:pt x="26" y="42"/>
                  </a:lnTo>
                  <a:lnTo>
                    <a:pt x="0" y="16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97" name="Freeform 51"/>
            <p:cNvSpPr>
              <a:spLocks/>
            </p:cNvSpPr>
            <p:nvPr/>
          </p:nvSpPr>
          <p:spPr bwMode="auto">
            <a:xfrm>
              <a:off x="15090717" y="1538756"/>
              <a:ext cx="259002" cy="331619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80" y="32"/>
                </a:cxn>
                <a:cxn ang="0">
                  <a:pos x="108" y="32"/>
                </a:cxn>
                <a:cxn ang="0">
                  <a:pos x="122" y="14"/>
                </a:cxn>
                <a:cxn ang="0">
                  <a:pos x="120" y="4"/>
                </a:cxn>
                <a:cxn ang="0">
                  <a:pos x="140" y="0"/>
                </a:cxn>
                <a:cxn ang="0">
                  <a:pos x="148" y="20"/>
                </a:cxn>
                <a:cxn ang="0">
                  <a:pos x="164" y="32"/>
                </a:cxn>
                <a:cxn ang="0">
                  <a:pos x="160" y="54"/>
                </a:cxn>
                <a:cxn ang="0">
                  <a:pos x="140" y="76"/>
                </a:cxn>
                <a:cxn ang="0">
                  <a:pos x="128" y="106"/>
                </a:cxn>
                <a:cxn ang="0">
                  <a:pos x="128" y="134"/>
                </a:cxn>
                <a:cxn ang="0">
                  <a:pos x="76" y="144"/>
                </a:cxn>
                <a:cxn ang="0">
                  <a:pos x="62" y="164"/>
                </a:cxn>
                <a:cxn ang="0">
                  <a:pos x="76" y="194"/>
                </a:cxn>
                <a:cxn ang="0">
                  <a:pos x="66" y="210"/>
                </a:cxn>
                <a:cxn ang="0">
                  <a:pos x="40" y="188"/>
                </a:cxn>
                <a:cxn ang="0">
                  <a:pos x="36" y="144"/>
                </a:cxn>
                <a:cxn ang="0">
                  <a:pos x="42" y="112"/>
                </a:cxn>
                <a:cxn ang="0">
                  <a:pos x="46" y="84"/>
                </a:cxn>
                <a:cxn ang="0">
                  <a:pos x="0" y="30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164" h="210">
                  <a:moveTo>
                    <a:pt x="6" y="18"/>
                  </a:moveTo>
                  <a:lnTo>
                    <a:pt x="80" y="32"/>
                  </a:lnTo>
                  <a:lnTo>
                    <a:pt x="108" y="32"/>
                  </a:lnTo>
                  <a:lnTo>
                    <a:pt x="122" y="14"/>
                  </a:lnTo>
                  <a:lnTo>
                    <a:pt x="120" y="4"/>
                  </a:lnTo>
                  <a:lnTo>
                    <a:pt x="140" y="0"/>
                  </a:lnTo>
                  <a:lnTo>
                    <a:pt x="148" y="20"/>
                  </a:lnTo>
                  <a:lnTo>
                    <a:pt x="164" y="32"/>
                  </a:lnTo>
                  <a:lnTo>
                    <a:pt x="160" y="54"/>
                  </a:lnTo>
                  <a:lnTo>
                    <a:pt x="140" y="76"/>
                  </a:lnTo>
                  <a:lnTo>
                    <a:pt x="128" y="106"/>
                  </a:lnTo>
                  <a:lnTo>
                    <a:pt x="128" y="134"/>
                  </a:lnTo>
                  <a:lnTo>
                    <a:pt x="76" y="144"/>
                  </a:lnTo>
                  <a:lnTo>
                    <a:pt x="62" y="164"/>
                  </a:lnTo>
                  <a:lnTo>
                    <a:pt x="76" y="194"/>
                  </a:lnTo>
                  <a:lnTo>
                    <a:pt x="66" y="210"/>
                  </a:lnTo>
                  <a:lnTo>
                    <a:pt x="40" y="188"/>
                  </a:lnTo>
                  <a:lnTo>
                    <a:pt x="36" y="144"/>
                  </a:lnTo>
                  <a:lnTo>
                    <a:pt x="42" y="112"/>
                  </a:lnTo>
                  <a:lnTo>
                    <a:pt x="46" y="84"/>
                  </a:lnTo>
                  <a:lnTo>
                    <a:pt x="0" y="30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98" name="Freeform 52"/>
            <p:cNvSpPr>
              <a:spLocks/>
            </p:cNvSpPr>
            <p:nvPr/>
          </p:nvSpPr>
          <p:spPr bwMode="auto">
            <a:xfrm>
              <a:off x="15090717" y="1538756"/>
              <a:ext cx="259002" cy="331619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80" y="32"/>
                </a:cxn>
                <a:cxn ang="0">
                  <a:pos x="108" y="32"/>
                </a:cxn>
                <a:cxn ang="0">
                  <a:pos x="122" y="14"/>
                </a:cxn>
                <a:cxn ang="0">
                  <a:pos x="120" y="4"/>
                </a:cxn>
                <a:cxn ang="0">
                  <a:pos x="140" y="0"/>
                </a:cxn>
                <a:cxn ang="0">
                  <a:pos x="148" y="20"/>
                </a:cxn>
                <a:cxn ang="0">
                  <a:pos x="164" y="32"/>
                </a:cxn>
                <a:cxn ang="0">
                  <a:pos x="160" y="54"/>
                </a:cxn>
                <a:cxn ang="0">
                  <a:pos x="140" y="76"/>
                </a:cxn>
                <a:cxn ang="0">
                  <a:pos x="128" y="106"/>
                </a:cxn>
                <a:cxn ang="0">
                  <a:pos x="128" y="134"/>
                </a:cxn>
                <a:cxn ang="0">
                  <a:pos x="76" y="144"/>
                </a:cxn>
                <a:cxn ang="0">
                  <a:pos x="62" y="164"/>
                </a:cxn>
                <a:cxn ang="0">
                  <a:pos x="76" y="194"/>
                </a:cxn>
                <a:cxn ang="0">
                  <a:pos x="66" y="210"/>
                </a:cxn>
                <a:cxn ang="0">
                  <a:pos x="40" y="188"/>
                </a:cxn>
                <a:cxn ang="0">
                  <a:pos x="36" y="144"/>
                </a:cxn>
                <a:cxn ang="0">
                  <a:pos x="42" y="112"/>
                </a:cxn>
                <a:cxn ang="0">
                  <a:pos x="46" y="84"/>
                </a:cxn>
                <a:cxn ang="0">
                  <a:pos x="0" y="30"/>
                </a:cxn>
                <a:cxn ang="0">
                  <a:pos x="6" y="18"/>
                </a:cxn>
              </a:cxnLst>
              <a:rect l="0" t="0" r="r" b="b"/>
              <a:pathLst>
                <a:path w="164" h="210">
                  <a:moveTo>
                    <a:pt x="6" y="18"/>
                  </a:moveTo>
                  <a:lnTo>
                    <a:pt x="80" y="32"/>
                  </a:lnTo>
                  <a:lnTo>
                    <a:pt x="108" y="32"/>
                  </a:lnTo>
                  <a:lnTo>
                    <a:pt x="122" y="14"/>
                  </a:lnTo>
                  <a:lnTo>
                    <a:pt x="120" y="4"/>
                  </a:lnTo>
                  <a:lnTo>
                    <a:pt x="140" y="0"/>
                  </a:lnTo>
                  <a:lnTo>
                    <a:pt x="148" y="20"/>
                  </a:lnTo>
                  <a:lnTo>
                    <a:pt x="164" y="32"/>
                  </a:lnTo>
                  <a:lnTo>
                    <a:pt x="160" y="54"/>
                  </a:lnTo>
                  <a:lnTo>
                    <a:pt x="140" y="76"/>
                  </a:lnTo>
                  <a:lnTo>
                    <a:pt x="128" y="106"/>
                  </a:lnTo>
                  <a:lnTo>
                    <a:pt x="128" y="134"/>
                  </a:lnTo>
                  <a:lnTo>
                    <a:pt x="76" y="144"/>
                  </a:lnTo>
                  <a:lnTo>
                    <a:pt x="62" y="164"/>
                  </a:lnTo>
                  <a:lnTo>
                    <a:pt x="76" y="194"/>
                  </a:lnTo>
                  <a:lnTo>
                    <a:pt x="66" y="210"/>
                  </a:lnTo>
                  <a:lnTo>
                    <a:pt x="40" y="188"/>
                  </a:lnTo>
                  <a:lnTo>
                    <a:pt x="36" y="144"/>
                  </a:lnTo>
                  <a:lnTo>
                    <a:pt x="42" y="112"/>
                  </a:lnTo>
                  <a:lnTo>
                    <a:pt x="46" y="84"/>
                  </a:lnTo>
                  <a:lnTo>
                    <a:pt x="0" y="30"/>
                  </a:lnTo>
                  <a:lnTo>
                    <a:pt x="6" y="1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199" name="Freeform 53"/>
            <p:cNvSpPr>
              <a:spLocks/>
            </p:cNvSpPr>
            <p:nvPr/>
          </p:nvSpPr>
          <p:spPr bwMode="auto">
            <a:xfrm>
              <a:off x="14995960" y="1848266"/>
              <a:ext cx="473784" cy="795884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80" y="28"/>
                </a:cxn>
                <a:cxn ang="0">
                  <a:pos x="226" y="48"/>
                </a:cxn>
                <a:cxn ang="0">
                  <a:pos x="242" y="110"/>
                </a:cxn>
                <a:cxn ang="0">
                  <a:pos x="234" y="126"/>
                </a:cxn>
                <a:cxn ang="0">
                  <a:pos x="246" y="168"/>
                </a:cxn>
                <a:cxn ang="0">
                  <a:pos x="286" y="230"/>
                </a:cxn>
                <a:cxn ang="0">
                  <a:pos x="300" y="286"/>
                </a:cxn>
                <a:cxn ang="0">
                  <a:pos x="278" y="294"/>
                </a:cxn>
                <a:cxn ang="0">
                  <a:pos x="272" y="272"/>
                </a:cxn>
                <a:cxn ang="0">
                  <a:pos x="260" y="286"/>
                </a:cxn>
                <a:cxn ang="0">
                  <a:pos x="254" y="328"/>
                </a:cxn>
                <a:cxn ang="0">
                  <a:pos x="224" y="358"/>
                </a:cxn>
                <a:cxn ang="0">
                  <a:pos x="206" y="374"/>
                </a:cxn>
                <a:cxn ang="0">
                  <a:pos x="180" y="438"/>
                </a:cxn>
                <a:cxn ang="0">
                  <a:pos x="158" y="438"/>
                </a:cxn>
                <a:cxn ang="0">
                  <a:pos x="146" y="400"/>
                </a:cxn>
                <a:cxn ang="0">
                  <a:pos x="48" y="466"/>
                </a:cxn>
                <a:cxn ang="0">
                  <a:pos x="46" y="498"/>
                </a:cxn>
                <a:cxn ang="0">
                  <a:pos x="0" y="504"/>
                </a:cxn>
                <a:cxn ang="0">
                  <a:pos x="2" y="490"/>
                </a:cxn>
                <a:cxn ang="0">
                  <a:pos x="26" y="468"/>
                </a:cxn>
                <a:cxn ang="0">
                  <a:pos x="54" y="402"/>
                </a:cxn>
                <a:cxn ang="0">
                  <a:pos x="106" y="364"/>
                </a:cxn>
                <a:cxn ang="0">
                  <a:pos x="132" y="322"/>
                </a:cxn>
                <a:cxn ang="0">
                  <a:pos x="134" y="286"/>
                </a:cxn>
                <a:cxn ang="0">
                  <a:pos x="126" y="266"/>
                </a:cxn>
                <a:cxn ang="0">
                  <a:pos x="144" y="240"/>
                </a:cxn>
                <a:cxn ang="0">
                  <a:pos x="150" y="250"/>
                </a:cxn>
                <a:cxn ang="0">
                  <a:pos x="148" y="280"/>
                </a:cxn>
                <a:cxn ang="0">
                  <a:pos x="160" y="274"/>
                </a:cxn>
                <a:cxn ang="0">
                  <a:pos x="170" y="244"/>
                </a:cxn>
                <a:cxn ang="0">
                  <a:pos x="182" y="196"/>
                </a:cxn>
                <a:cxn ang="0">
                  <a:pos x="176" y="140"/>
                </a:cxn>
                <a:cxn ang="0">
                  <a:pos x="160" y="74"/>
                </a:cxn>
                <a:cxn ang="0">
                  <a:pos x="138" y="34"/>
                </a:cxn>
                <a:cxn ang="0">
                  <a:pos x="156" y="24"/>
                </a:cxn>
                <a:cxn ang="0">
                  <a:pos x="154" y="2"/>
                </a:cxn>
                <a:cxn ang="0">
                  <a:pos x="166" y="0"/>
                </a:cxn>
                <a:cxn ang="0">
                  <a:pos x="166" y="0"/>
                </a:cxn>
              </a:cxnLst>
              <a:rect l="0" t="0" r="r" b="b"/>
              <a:pathLst>
                <a:path w="300" h="504">
                  <a:moveTo>
                    <a:pt x="166" y="0"/>
                  </a:moveTo>
                  <a:lnTo>
                    <a:pt x="180" y="28"/>
                  </a:lnTo>
                  <a:lnTo>
                    <a:pt x="226" y="48"/>
                  </a:lnTo>
                  <a:lnTo>
                    <a:pt x="242" y="110"/>
                  </a:lnTo>
                  <a:lnTo>
                    <a:pt x="234" y="126"/>
                  </a:lnTo>
                  <a:lnTo>
                    <a:pt x="246" y="168"/>
                  </a:lnTo>
                  <a:lnTo>
                    <a:pt x="286" y="230"/>
                  </a:lnTo>
                  <a:lnTo>
                    <a:pt x="300" y="286"/>
                  </a:lnTo>
                  <a:lnTo>
                    <a:pt x="278" y="294"/>
                  </a:lnTo>
                  <a:lnTo>
                    <a:pt x="272" y="272"/>
                  </a:lnTo>
                  <a:lnTo>
                    <a:pt x="260" y="286"/>
                  </a:lnTo>
                  <a:lnTo>
                    <a:pt x="254" y="328"/>
                  </a:lnTo>
                  <a:lnTo>
                    <a:pt x="224" y="358"/>
                  </a:lnTo>
                  <a:lnTo>
                    <a:pt x="206" y="374"/>
                  </a:lnTo>
                  <a:lnTo>
                    <a:pt x="180" y="438"/>
                  </a:lnTo>
                  <a:lnTo>
                    <a:pt x="158" y="438"/>
                  </a:lnTo>
                  <a:lnTo>
                    <a:pt x="146" y="400"/>
                  </a:lnTo>
                  <a:lnTo>
                    <a:pt x="48" y="466"/>
                  </a:lnTo>
                  <a:lnTo>
                    <a:pt x="46" y="498"/>
                  </a:lnTo>
                  <a:lnTo>
                    <a:pt x="0" y="504"/>
                  </a:lnTo>
                  <a:lnTo>
                    <a:pt x="2" y="490"/>
                  </a:lnTo>
                  <a:lnTo>
                    <a:pt x="26" y="468"/>
                  </a:lnTo>
                  <a:lnTo>
                    <a:pt x="54" y="402"/>
                  </a:lnTo>
                  <a:lnTo>
                    <a:pt x="106" y="364"/>
                  </a:lnTo>
                  <a:lnTo>
                    <a:pt x="132" y="322"/>
                  </a:lnTo>
                  <a:lnTo>
                    <a:pt x="134" y="286"/>
                  </a:lnTo>
                  <a:lnTo>
                    <a:pt x="126" y="266"/>
                  </a:lnTo>
                  <a:lnTo>
                    <a:pt x="144" y="240"/>
                  </a:lnTo>
                  <a:lnTo>
                    <a:pt x="150" y="250"/>
                  </a:lnTo>
                  <a:lnTo>
                    <a:pt x="148" y="280"/>
                  </a:lnTo>
                  <a:lnTo>
                    <a:pt x="160" y="274"/>
                  </a:lnTo>
                  <a:lnTo>
                    <a:pt x="170" y="244"/>
                  </a:lnTo>
                  <a:lnTo>
                    <a:pt x="182" y="196"/>
                  </a:lnTo>
                  <a:lnTo>
                    <a:pt x="176" y="140"/>
                  </a:lnTo>
                  <a:lnTo>
                    <a:pt x="160" y="74"/>
                  </a:lnTo>
                  <a:lnTo>
                    <a:pt x="138" y="34"/>
                  </a:lnTo>
                  <a:lnTo>
                    <a:pt x="156" y="24"/>
                  </a:lnTo>
                  <a:lnTo>
                    <a:pt x="154" y="2"/>
                  </a:lnTo>
                  <a:lnTo>
                    <a:pt x="166" y="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00" name="Freeform 54"/>
            <p:cNvSpPr>
              <a:spLocks/>
            </p:cNvSpPr>
            <p:nvPr/>
          </p:nvSpPr>
          <p:spPr bwMode="auto">
            <a:xfrm>
              <a:off x="14995960" y="1848266"/>
              <a:ext cx="473784" cy="795884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80" y="28"/>
                </a:cxn>
                <a:cxn ang="0">
                  <a:pos x="226" y="48"/>
                </a:cxn>
                <a:cxn ang="0">
                  <a:pos x="242" y="110"/>
                </a:cxn>
                <a:cxn ang="0">
                  <a:pos x="234" y="126"/>
                </a:cxn>
                <a:cxn ang="0">
                  <a:pos x="246" y="168"/>
                </a:cxn>
                <a:cxn ang="0">
                  <a:pos x="286" y="230"/>
                </a:cxn>
                <a:cxn ang="0">
                  <a:pos x="300" y="286"/>
                </a:cxn>
                <a:cxn ang="0">
                  <a:pos x="278" y="294"/>
                </a:cxn>
                <a:cxn ang="0">
                  <a:pos x="272" y="272"/>
                </a:cxn>
                <a:cxn ang="0">
                  <a:pos x="260" y="286"/>
                </a:cxn>
                <a:cxn ang="0">
                  <a:pos x="254" y="328"/>
                </a:cxn>
                <a:cxn ang="0">
                  <a:pos x="224" y="358"/>
                </a:cxn>
                <a:cxn ang="0">
                  <a:pos x="206" y="374"/>
                </a:cxn>
                <a:cxn ang="0">
                  <a:pos x="180" y="438"/>
                </a:cxn>
                <a:cxn ang="0">
                  <a:pos x="158" y="438"/>
                </a:cxn>
                <a:cxn ang="0">
                  <a:pos x="146" y="400"/>
                </a:cxn>
                <a:cxn ang="0">
                  <a:pos x="48" y="466"/>
                </a:cxn>
                <a:cxn ang="0">
                  <a:pos x="46" y="498"/>
                </a:cxn>
                <a:cxn ang="0">
                  <a:pos x="0" y="504"/>
                </a:cxn>
                <a:cxn ang="0">
                  <a:pos x="2" y="490"/>
                </a:cxn>
                <a:cxn ang="0">
                  <a:pos x="26" y="468"/>
                </a:cxn>
                <a:cxn ang="0">
                  <a:pos x="54" y="402"/>
                </a:cxn>
                <a:cxn ang="0">
                  <a:pos x="106" y="364"/>
                </a:cxn>
                <a:cxn ang="0">
                  <a:pos x="132" y="322"/>
                </a:cxn>
                <a:cxn ang="0">
                  <a:pos x="134" y="286"/>
                </a:cxn>
                <a:cxn ang="0">
                  <a:pos x="126" y="266"/>
                </a:cxn>
                <a:cxn ang="0">
                  <a:pos x="144" y="240"/>
                </a:cxn>
                <a:cxn ang="0">
                  <a:pos x="150" y="250"/>
                </a:cxn>
                <a:cxn ang="0">
                  <a:pos x="148" y="280"/>
                </a:cxn>
                <a:cxn ang="0">
                  <a:pos x="160" y="274"/>
                </a:cxn>
                <a:cxn ang="0">
                  <a:pos x="170" y="244"/>
                </a:cxn>
                <a:cxn ang="0">
                  <a:pos x="182" y="196"/>
                </a:cxn>
                <a:cxn ang="0">
                  <a:pos x="176" y="140"/>
                </a:cxn>
                <a:cxn ang="0">
                  <a:pos x="160" y="74"/>
                </a:cxn>
                <a:cxn ang="0">
                  <a:pos x="138" y="34"/>
                </a:cxn>
                <a:cxn ang="0">
                  <a:pos x="156" y="24"/>
                </a:cxn>
                <a:cxn ang="0">
                  <a:pos x="154" y="2"/>
                </a:cxn>
                <a:cxn ang="0">
                  <a:pos x="166" y="0"/>
                </a:cxn>
              </a:cxnLst>
              <a:rect l="0" t="0" r="r" b="b"/>
              <a:pathLst>
                <a:path w="300" h="504">
                  <a:moveTo>
                    <a:pt x="166" y="0"/>
                  </a:moveTo>
                  <a:lnTo>
                    <a:pt x="180" y="28"/>
                  </a:lnTo>
                  <a:lnTo>
                    <a:pt x="226" y="48"/>
                  </a:lnTo>
                  <a:lnTo>
                    <a:pt x="242" y="110"/>
                  </a:lnTo>
                  <a:lnTo>
                    <a:pt x="234" y="126"/>
                  </a:lnTo>
                  <a:lnTo>
                    <a:pt x="246" y="168"/>
                  </a:lnTo>
                  <a:lnTo>
                    <a:pt x="286" y="230"/>
                  </a:lnTo>
                  <a:lnTo>
                    <a:pt x="300" y="286"/>
                  </a:lnTo>
                  <a:lnTo>
                    <a:pt x="278" y="294"/>
                  </a:lnTo>
                  <a:lnTo>
                    <a:pt x="272" y="272"/>
                  </a:lnTo>
                  <a:lnTo>
                    <a:pt x="260" y="286"/>
                  </a:lnTo>
                  <a:lnTo>
                    <a:pt x="254" y="328"/>
                  </a:lnTo>
                  <a:lnTo>
                    <a:pt x="224" y="358"/>
                  </a:lnTo>
                  <a:lnTo>
                    <a:pt x="206" y="374"/>
                  </a:lnTo>
                  <a:lnTo>
                    <a:pt x="180" y="438"/>
                  </a:lnTo>
                  <a:lnTo>
                    <a:pt x="158" y="438"/>
                  </a:lnTo>
                  <a:lnTo>
                    <a:pt x="146" y="400"/>
                  </a:lnTo>
                  <a:lnTo>
                    <a:pt x="48" y="466"/>
                  </a:lnTo>
                  <a:lnTo>
                    <a:pt x="46" y="498"/>
                  </a:lnTo>
                  <a:lnTo>
                    <a:pt x="0" y="504"/>
                  </a:lnTo>
                  <a:lnTo>
                    <a:pt x="2" y="490"/>
                  </a:lnTo>
                  <a:lnTo>
                    <a:pt x="26" y="468"/>
                  </a:lnTo>
                  <a:lnTo>
                    <a:pt x="54" y="402"/>
                  </a:lnTo>
                  <a:lnTo>
                    <a:pt x="106" y="364"/>
                  </a:lnTo>
                  <a:lnTo>
                    <a:pt x="132" y="322"/>
                  </a:lnTo>
                  <a:lnTo>
                    <a:pt x="134" y="286"/>
                  </a:lnTo>
                  <a:lnTo>
                    <a:pt x="126" y="266"/>
                  </a:lnTo>
                  <a:lnTo>
                    <a:pt x="144" y="240"/>
                  </a:lnTo>
                  <a:lnTo>
                    <a:pt x="150" y="250"/>
                  </a:lnTo>
                  <a:lnTo>
                    <a:pt x="148" y="280"/>
                  </a:lnTo>
                  <a:lnTo>
                    <a:pt x="160" y="274"/>
                  </a:lnTo>
                  <a:lnTo>
                    <a:pt x="170" y="244"/>
                  </a:lnTo>
                  <a:lnTo>
                    <a:pt x="182" y="196"/>
                  </a:lnTo>
                  <a:lnTo>
                    <a:pt x="176" y="140"/>
                  </a:lnTo>
                  <a:lnTo>
                    <a:pt x="160" y="74"/>
                  </a:lnTo>
                  <a:lnTo>
                    <a:pt x="138" y="34"/>
                  </a:lnTo>
                  <a:lnTo>
                    <a:pt x="156" y="24"/>
                  </a:lnTo>
                  <a:lnTo>
                    <a:pt x="154" y="2"/>
                  </a:lnTo>
                  <a:lnTo>
                    <a:pt x="16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01" name="Freeform 55"/>
            <p:cNvSpPr>
              <a:spLocks/>
            </p:cNvSpPr>
            <p:nvPr/>
          </p:nvSpPr>
          <p:spPr bwMode="auto">
            <a:xfrm>
              <a:off x="15100192" y="2533611"/>
              <a:ext cx="116867" cy="13896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68" y="0"/>
                </a:cxn>
                <a:cxn ang="0">
                  <a:pos x="74" y="16"/>
                </a:cxn>
                <a:cxn ang="0">
                  <a:pos x="60" y="42"/>
                </a:cxn>
                <a:cxn ang="0">
                  <a:pos x="42" y="42"/>
                </a:cxn>
                <a:cxn ang="0">
                  <a:pos x="30" y="84"/>
                </a:cxn>
                <a:cxn ang="0">
                  <a:pos x="10" y="88"/>
                </a:cxn>
                <a:cxn ang="0">
                  <a:pos x="0" y="7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74" h="88">
                  <a:moveTo>
                    <a:pt x="42" y="0"/>
                  </a:moveTo>
                  <a:lnTo>
                    <a:pt x="68" y="0"/>
                  </a:lnTo>
                  <a:lnTo>
                    <a:pt x="74" y="16"/>
                  </a:lnTo>
                  <a:lnTo>
                    <a:pt x="60" y="42"/>
                  </a:lnTo>
                  <a:lnTo>
                    <a:pt x="42" y="42"/>
                  </a:lnTo>
                  <a:lnTo>
                    <a:pt x="30" y="84"/>
                  </a:lnTo>
                  <a:lnTo>
                    <a:pt x="10" y="88"/>
                  </a:lnTo>
                  <a:lnTo>
                    <a:pt x="0" y="7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02" name="Freeform 56"/>
            <p:cNvSpPr>
              <a:spLocks/>
            </p:cNvSpPr>
            <p:nvPr/>
          </p:nvSpPr>
          <p:spPr bwMode="auto">
            <a:xfrm>
              <a:off x="15100192" y="2533611"/>
              <a:ext cx="116867" cy="13896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68" y="0"/>
                </a:cxn>
                <a:cxn ang="0">
                  <a:pos x="74" y="16"/>
                </a:cxn>
                <a:cxn ang="0">
                  <a:pos x="60" y="42"/>
                </a:cxn>
                <a:cxn ang="0">
                  <a:pos x="42" y="42"/>
                </a:cxn>
                <a:cxn ang="0">
                  <a:pos x="30" y="84"/>
                </a:cxn>
                <a:cxn ang="0">
                  <a:pos x="10" y="88"/>
                </a:cxn>
                <a:cxn ang="0">
                  <a:pos x="0" y="72"/>
                </a:cxn>
                <a:cxn ang="0">
                  <a:pos x="42" y="0"/>
                </a:cxn>
              </a:cxnLst>
              <a:rect l="0" t="0" r="r" b="b"/>
              <a:pathLst>
                <a:path w="74" h="88">
                  <a:moveTo>
                    <a:pt x="42" y="0"/>
                  </a:moveTo>
                  <a:lnTo>
                    <a:pt x="68" y="0"/>
                  </a:lnTo>
                  <a:lnTo>
                    <a:pt x="74" y="16"/>
                  </a:lnTo>
                  <a:lnTo>
                    <a:pt x="60" y="42"/>
                  </a:lnTo>
                  <a:lnTo>
                    <a:pt x="42" y="42"/>
                  </a:lnTo>
                  <a:lnTo>
                    <a:pt x="30" y="84"/>
                  </a:lnTo>
                  <a:lnTo>
                    <a:pt x="10" y="88"/>
                  </a:lnTo>
                  <a:lnTo>
                    <a:pt x="0" y="72"/>
                  </a:lnTo>
                  <a:lnTo>
                    <a:pt x="4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03" name="Freeform 57"/>
            <p:cNvSpPr>
              <a:spLocks/>
            </p:cNvSpPr>
            <p:nvPr/>
          </p:nvSpPr>
          <p:spPr bwMode="auto">
            <a:xfrm>
              <a:off x="14961216" y="2659942"/>
              <a:ext cx="145294" cy="198971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92" y="22"/>
                </a:cxn>
                <a:cxn ang="0">
                  <a:pos x="88" y="48"/>
                </a:cxn>
                <a:cxn ang="0">
                  <a:pos x="92" y="106"/>
                </a:cxn>
                <a:cxn ang="0">
                  <a:pos x="74" y="126"/>
                </a:cxn>
                <a:cxn ang="0">
                  <a:pos x="52" y="126"/>
                </a:cxn>
                <a:cxn ang="0">
                  <a:pos x="42" y="86"/>
                </a:cxn>
                <a:cxn ang="0">
                  <a:pos x="44" y="64"/>
                </a:cxn>
                <a:cxn ang="0">
                  <a:pos x="30" y="52"/>
                </a:cxn>
                <a:cxn ang="0">
                  <a:pos x="16" y="78"/>
                </a:cxn>
                <a:cxn ang="0">
                  <a:pos x="0" y="48"/>
                </a:cxn>
                <a:cxn ang="0">
                  <a:pos x="28" y="10"/>
                </a:cxn>
                <a:cxn ang="0">
                  <a:pos x="58" y="0"/>
                </a:cxn>
                <a:cxn ang="0">
                  <a:pos x="58" y="0"/>
                </a:cxn>
              </a:cxnLst>
              <a:rect l="0" t="0" r="r" b="b"/>
              <a:pathLst>
                <a:path w="92" h="126">
                  <a:moveTo>
                    <a:pt x="58" y="0"/>
                  </a:moveTo>
                  <a:lnTo>
                    <a:pt x="92" y="22"/>
                  </a:lnTo>
                  <a:lnTo>
                    <a:pt x="88" y="48"/>
                  </a:lnTo>
                  <a:lnTo>
                    <a:pt x="92" y="106"/>
                  </a:lnTo>
                  <a:lnTo>
                    <a:pt x="74" y="126"/>
                  </a:lnTo>
                  <a:lnTo>
                    <a:pt x="52" y="126"/>
                  </a:lnTo>
                  <a:lnTo>
                    <a:pt x="42" y="86"/>
                  </a:lnTo>
                  <a:lnTo>
                    <a:pt x="44" y="64"/>
                  </a:lnTo>
                  <a:lnTo>
                    <a:pt x="30" y="52"/>
                  </a:lnTo>
                  <a:lnTo>
                    <a:pt x="16" y="78"/>
                  </a:lnTo>
                  <a:lnTo>
                    <a:pt x="0" y="48"/>
                  </a:lnTo>
                  <a:lnTo>
                    <a:pt x="28" y="10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04" name="Freeform 58"/>
            <p:cNvSpPr>
              <a:spLocks/>
            </p:cNvSpPr>
            <p:nvPr/>
          </p:nvSpPr>
          <p:spPr bwMode="auto">
            <a:xfrm>
              <a:off x="14961216" y="2659942"/>
              <a:ext cx="145294" cy="198971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92" y="22"/>
                </a:cxn>
                <a:cxn ang="0">
                  <a:pos x="88" y="48"/>
                </a:cxn>
                <a:cxn ang="0">
                  <a:pos x="92" y="106"/>
                </a:cxn>
                <a:cxn ang="0">
                  <a:pos x="74" y="126"/>
                </a:cxn>
                <a:cxn ang="0">
                  <a:pos x="52" y="126"/>
                </a:cxn>
                <a:cxn ang="0">
                  <a:pos x="42" y="86"/>
                </a:cxn>
                <a:cxn ang="0">
                  <a:pos x="44" y="64"/>
                </a:cxn>
                <a:cxn ang="0">
                  <a:pos x="30" y="52"/>
                </a:cxn>
                <a:cxn ang="0">
                  <a:pos x="16" y="78"/>
                </a:cxn>
                <a:cxn ang="0">
                  <a:pos x="0" y="48"/>
                </a:cxn>
                <a:cxn ang="0">
                  <a:pos x="28" y="10"/>
                </a:cxn>
                <a:cxn ang="0">
                  <a:pos x="58" y="0"/>
                </a:cxn>
              </a:cxnLst>
              <a:rect l="0" t="0" r="r" b="b"/>
              <a:pathLst>
                <a:path w="92" h="126">
                  <a:moveTo>
                    <a:pt x="58" y="0"/>
                  </a:moveTo>
                  <a:lnTo>
                    <a:pt x="92" y="22"/>
                  </a:lnTo>
                  <a:lnTo>
                    <a:pt x="88" y="48"/>
                  </a:lnTo>
                  <a:lnTo>
                    <a:pt x="92" y="106"/>
                  </a:lnTo>
                  <a:lnTo>
                    <a:pt x="74" y="126"/>
                  </a:lnTo>
                  <a:lnTo>
                    <a:pt x="52" y="126"/>
                  </a:lnTo>
                  <a:lnTo>
                    <a:pt x="42" y="86"/>
                  </a:lnTo>
                  <a:lnTo>
                    <a:pt x="44" y="64"/>
                  </a:lnTo>
                  <a:lnTo>
                    <a:pt x="30" y="52"/>
                  </a:lnTo>
                  <a:lnTo>
                    <a:pt x="16" y="78"/>
                  </a:lnTo>
                  <a:lnTo>
                    <a:pt x="0" y="48"/>
                  </a:lnTo>
                  <a:lnTo>
                    <a:pt x="28" y="10"/>
                  </a:lnTo>
                  <a:lnTo>
                    <a:pt x="5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05" name="Freeform 59"/>
            <p:cNvSpPr>
              <a:spLocks/>
            </p:cNvSpPr>
            <p:nvPr/>
          </p:nvSpPr>
          <p:spPr bwMode="auto">
            <a:xfrm>
              <a:off x="14626407" y="3503200"/>
              <a:ext cx="94757" cy="24634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52" y="0"/>
                </a:cxn>
                <a:cxn ang="0">
                  <a:pos x="60" y="20"/>
                </a:cxn>
                <a:cxn ang="0">
                  <a:pos x="50" y="74"/>
                </a:cxn>
                <a:cxn ang="0">
                  <a:pos x="46" y="150"/>
                </a:cxn>
                <a:cxn ang="0">
                  <a:pos x="36" y="156"/>
                </a:cxn>
                <a:cxn ang="0">
                  <a:pos x="0" y="106"/>
                </a:cxn>
                <a:cxn ang="0">
                  <a:pos x="8" y="40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60" h="156">
                  <a:moveTo>
                    <a:pt x="28" y="0"/>
                  </a:moveTo>
                  <a:lnTo>
                    <a:pt x="52" y="0"/>
                  </a:lnTo>
                  <a:lnTo>
                    <a:pt x="60" y="20"/>
                  </a:lnTo>
                  <a:lnTo>
                    <a:pt x="50" y="74"/>
                  </a:lnTo>
                  <a:lnTo>
                    <a:pt x="46" y="150"/>
                  </a:lnTo>
                  <a:lnTo>
                    <a:pt x="36" y="156"/>
                  </a:lnTo>
                  <a:lnTo>
                    <a:pt x="0" y="106"/>
                  </a:lnTo>
                  <a:lnTo>
                    <a:pt x="8" y="4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06" name="Freeform 60"/>
            <p:cNvSpPr>
              <a:spLocks/>
            </p:cNvSpPr>
            <p:nvPr/>
          </p:nvSpPr>
          <p:spPr bwMode="auto">
            <a:xfrm>
              <a:off x="14626407" y="3503200"/>
              <a:ext cx="94757" cy="24634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52" y="0"/>
                </a:cxn>
                <a:cxn ang="0">
                  <a:pos x="60" y="20"/>
                </a:cxn>
                <a:cxn ang="0">
                  <a:pos x="50" y="74"/>
                </a:cxn>
                <a:cxn ang="0">
                  <a:pos x="46" y="150"/>
                </a:cxn>
                <a:cxn ang="0">
                  <a:pos x="36" y="156"/>
                </a:cxn>
                <a:cxn ang="0">
                  <a:pos x="0" y="106"/>
                </a:cxn>
                <a:cxn ang="0">
                  <a:pos x="8" y="40"/>
                </a:cxn>
                <a:cxn ang="0">
                  <a:pos x="28" y="0"/>
                </a:cxn>
              </a:cxnLst>
              <a:rect l="0" t="0" r="r" b="b"/>
              <a:pathLst>
                <a:path w="60" h="156">
                  <a:moveTo>
                    <a:pt x="28" y="0"/>
                  </a:moveTo>
                  <a:lnTo>
                    <a:pt x="52" y="0"/>
                  </a:lnTo>
                  <a:lnTo>
                    <a:pt x="60" y="20"/>
                  </a:lnTo>
                  <a:lnTo>
                    <a:pt x="50" y="74"/>
                  </a:lnTo>
                  <a:lnTo>
                    <a:pt x="46" y="150"/>
                  </a:lnTo>
                  <a:lnTo>
                    <a:pt x="36" y="156"/>
                  </a:lnTo>
                  <a:lnTo>
                    <a:pt x="0" y="106"/>
                  </a:lnTo>
                  <a:lnTo>
                    <a:pt x="8" y="40"/>
                  </a:lnTo>
                  <a:lnTo>
                    <a:pt x="2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07" name="Freeform 61"/>
            <p:cNvSpPr>
              <a:spLocks/>
            </p:cNvSpPr>
            <p:nvPr/>
          </p:nvSpPr>
          <p:spPr bwMode="auto">
            <a:xfrm>
              <a:off x="13899937" y="4068530"/>
              <a:ext cx="167404" cy="138964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06" y="12"/>
                </a:cxn>
                <a:cxn ang="0">
                  <a:pos x="62" y="88"/>
                </a:cxn>
                <a:cxn ang="0">
                  <a:pos x="6" y="88"/>
                </a:cxn>
                <a:cxn ang="0">
                  <a:pos x="0" y="66"/>
                </a:cxn>
                <a:cxn ang="0">
                  <a:pos x="30" y="20"/>
                </a:cxn>
                <a:cxn ang="0">
                  <a:pos x="98" y="0"/>
                </a:cxn>
                <a:cxn ang="0">
                  <a:pos x="98" y="0"/>
                </a:cxn>
              </a:cxnLst>
              <a:rect l="0" t="0" r="r" b="b"/>
              <a:pathLst>
                <a:path w="106" h="88">
                  <a:moveTo>
                    <a:pt x="98" y="0"/>
                  </a:moveTo>
                  <a:lnTo>
                    <a:pt x="106" y="12"/>
                  </a:lnTo>
                  <a:lnTo>
                    <a:pt x="62" y="88"/>
                  </a:lnTo>
                  <a:lnTo>
                    <a:pt x="6" y="88"/>
                  </a:lnTo>
                  <a:lnTo>
                    <a:pt x="0" y="66"/>
                  </a:lnTo>
                  <a:lnTo>
                    <a:pt x="30" y="20"/>
                  </a:lnTo>
                  <a:lnTo>
                    <a:pt x="98" y="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08" name="Freeform 62"/>
            <p:cNvSpPr>
              <a:spLocks/>
            </p:cNvSpPr>
            <p:nvPr/>
          </p:nvSpPr>
          <p:spPr bwMode="auto">
            <a:xfrm>
              <a:off x="13899937" y="4068530"/>
              <a:ext cx="167404" cy="138964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06" y="12"/>
                </a:cxn>
                <a:cxn ang="0">
                  <a:pos x="62" y="88"/>
                </a:cxn>
                <a:cxn ang="0">
                  <a:pos x="6" y="88"/>
                </a:cxn>
                <a:cxn ang="0">
                  <a:pos x="0" y="66"/>
                </a:cxn>
                <a:cxn ang="0">
                  <a:pos x="30" y="20"/>
                </a:cxn>
                <a:cxn ang="0">
                  <a:pos x="98" y="0"/>
                </a:cxn>
              </a:cxnLst>
              <a:rect l="0" t="0" r="r" b="b"/>
              <a:pathLst>
                <a:path w="106" h="88">
                  <a:moveTo>
                    <a:pt x="98" y="0"/>
                  </a:moveTo>
                  <a:lnTo>
                    <a:pt x="106" y="12"/>
                  </a:lnTo>
                  <a:lnTo>
                    <a:pt x="62" y="88"/>
                  </a:lnTo>
                  <a:lnTo>
                    <a:pt x="6" y="88"/>
                  </a:lnTo>
                  <a:lnTo>
                    <a:pt x="0" y="66"/>
                  </a:lnTo>
                  <a:lnTo>
                    <a:pt x="30" y="20"/>
                  </a:lnTo>
                  <a:lnTo>
                    <a:pt x="9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09" name="Freeform 63"/>
            <p:cNvSpPr>
              <a:spLocks/>
            </p:cNvSpPr>
            <p:nvPr/>
          </p:nvSpPr>
          <p:spPr bwMode="auto">
            <a:xfrm>
              <a:off x="14730640" y="3970624"/>
              <a:ext cx="369552" cy="363202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60" y="14"/>
                </a:cxn>
                <a:cxn ang="0">
                  <a:pos x="74" y="2"/>
                </a:cxn>
                <a:cxn ang="0">
                  <a:pos x="88" y="4"/>
                </a:cxn>
                <a:cxn ang="0">
                  <a:pos x="82" y="28"/>
                </a:cxn>
                <a:cxn ang="0">
                  <a:pos x="112" y="64"/>
                </a:cxn>
                <a:cxn ang="0">
                  <a:pos x="80" y="146"/>
                </a:cxn>
                <a:cxn ang="0">
                  <a:pos x="114" y="196"/>
                </a:cxn>
                <a:cxn ang="0">
                  <a:pos x="142" y="180"/>
                </a:cxn>
                <a:cxn ang="0">
                  <a:pos x="180" y="178"/>
                </a:cxn>
                <a:cxn ang="0">
                  <a:pos x="216" y="180"/>
                </a:cxn>
                <a:cxn ang="0">
                  <a:pos x="214" y="200"/>
                </a:cxn>
                <a:cxn ang="0">
                  <a:pos x="234" y="218"/>
                </a:cxn>
                <a:cxn ang="0">
                  <a:pos x="234" y="230"/>
                </a:cxn>
                <a:cxn ang="0">
                  <a:pos x="104" y="216"/>
                </a:cxn>
                <a:cxn ang="0">
                  <a:pos x="88" y="228"/>
                </a:cxn>
                <a:cxn ang="0">
                  <a:pos x="74" y="214"/>
                </a:cxn>
                <a:cxn ang="0">
                  <a:pos x="74" y="196"/>
                </a:cxn>
                <a:cxn ang="0">
                  <a:pos x="64" y="186"/>
                </a:cxn>
                <a:cxn ang="0">
                  <a:pos x="44" y="204"/>
                </a:cxn>
                <a:cxn ang="0">
                  <a:pos x="16" y="176"/>
                </a:cxn>
                <a:cxn ang="0">
                  <a:pos x="0" y="138"/>
                </a:cxn>
                <a:cxn ang="0">
                  <a:pos x="20" y="132"/>
                </a:cxn>
                <a:cxn ang="0">
                  <a:pos x="10" y="80"/>
                </a:cxn>
                <a:cxn ang="0">
                  <a:pos x="10" y="14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234" h="230">
                  <a:moveTo>
                    <a:pt x="36" y="0"/>
                  </a:moveTo>
                  <a:lnTo>
                    <a:pt x="60" y="14"/>
                  </a:lnTo>
                  <a:lnTo>
                    <a:pt x="74" y="2"/>
                  </a:lnTo>
                  <a:lnTo>
                    <a:pt x="88" y="4"/>
                  </a:lnTo>
                  <a:lnTo>
                    <a:pt x="82" y="28"/>
                  </a:lnTo>
                  <a:lnTo>
                    <a:pt x="112" y="64"/>
                  </a:lnTo>
                  <a:lnTo>
                    <a:pt x="80" y="146"/>
                  </a:lnTo>
                  <a:lnTo>
                    <a:pt x="114" y="196"/>
                  </a:lnTo>
                  <a:lnTo>
                    <a:pt x="142" y="180"/>
                  </a:lnTo>
                  <a:lnTo>
                    <a:pt x="180" y="178"/>
                  </a:lnTo>
                  <a:lnTo>
                    <a:pt x="216" y="180"/>
                  </a:lnTo>
                  <a:lnTo>
                    <a:pt x="214" y="200"/>
                  </a:lnTo>
                  <a:lnTo>
                    <a:pt x="234" y="218"/>
                  </a:lnTo>
                  <a:lnTo>
                    <a:pt x="234" y="230"/>
                  </a:lnTo>
                  <a:lnTo>
                    <a:pt x="104" y="216"/>
                  </a:lnTo>
                  <a:lnTo>
                    <a:pt x="88" y="228"/>
                  </a:lnTo>
                  <a:lnTo>
                    <a:pt x="74" y="214"/>
                  </a:lnTo>
                  <a:lnTo>
                    <a:pt x="74" y="196"/>
                  </a:lnTo>
                  <a:lnTo>
                    <a:pt x="64" y="186"/>
                  </a:lnTo>
                  <a:lnTo>
                    <a:pt x="44" y="204"/>
                  </a:lnTo>
                  <a:lnTo>
                    <a:pt x="16" y="176"/>
                  </a:lnTo>
                  <a:lnTo>
                    <a:pt x="0" y="138"/>
                  </a:lnTo>
                  <a:lnTo>
                    <a:pt x="20" y="132"/>
                  </a:lnTo>
                  <a:lnTo>
                    <a:pt x="10" y="80"/>
                  </a:lnTo>
                  <a:lnTo>
                    <a:pt x="10" y="14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10" name="Freeform 64"/>
            <p:cNvSpPr>
              <a:spLocks/>
            </p:cNvSpPr>
            <p:nvPr/>
          </p:nvSpPr>
          <p:spPr bwMode="auto">
            <a:xfrm>
              <a:off x="14730640" y="3970624"/>
              <a:ext cx="369552" cy="363202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60" y="14"/>
                </a:cxn>
                <a:cxn ang="0">
                  <a:pos x="74" y="2"/>
                </a:cxn>
                <a:cxn ang="0">
                  <a:pos x="88" y="4"/>
                </a:cxn>
                <a:cxn ang="0">
                  <a:pos x="82" y="28"/>
                </a:cxn>
                <a:cxn ang="0">
                  <a:pos x="112" y="64"/>
                </a:cxn>
                <a:cxn ang="0">
                  <a:pos x="80" y="146"/>
                </a:cxn>
                <a:cxn ang="0">
                  <a:pos x="114" y="196"/>
                </a:cxn>
                <a:cxn ang="0">
                  <a:pos x="142" y="180"/>
                </a:cxn>
                <a:cxn ang="0">
                  <a:pos x="180" y="178"/>
                </a:cxn>
                <a:cxn ang="0">
                  <a:pos x="216" y="180"/>
                </a:cxn>
                <a:cxn ang="0">
                  <a:pos x="214" y="200"/>
                </a:cxn>
                <a:cxn ang="0">
                  <a:pos x="234" y="218"/>
                </a:cxn>
                <a:cxn ang="0">
                  <a:pos x="234" y="230"/>
                </a:cxn>
                <a:cxn ang="0">
                  <a:pos x="104" y="216"/>
                </a:cxn>
                <a:cxn ang="0">
                  <a:pos x="88" y="228"/>
                </a:cxn>
                <a:cxn ang="0">
                  <a:pos x="74" y="214"/>
                </a:cxn>
                <a:cxn ang="0">
                  <a:pos x="74" y="196"/>
                </a:cxn>
                <a:cxn ang="0">
                  <a:pos x="64" y="186"/>
                </a:cxn>
                <a:cxn ang="0">
                  <a:pos x="44" y="204"/>
                </a:cxn>
                <a:cxn ang="0">
                  <a:pos x="16" y="176"/>
                </a:cxn>
                <a:cxn ang="0">
                  <a:pos x="0" y="138"/>
                </a:cxn>
                <a:cxn ang="0">
                  <a:pos x="20" y="132"/>
                </a:cxn>
                <a:cxn ang="0">
                  <a:pos x="10" y="80"/>
                </a:cxn>
                <a:cxn ang="0">
                  <a:pos x="10" y="14"/>
                </a:cxn>
                <a:cxn ang="0">
                  <a:pos x="36" y="0"/>
                </a:cxn>
              </a:cxnLst>
              <a:rect l="0" t="0" r="r" b="b"/>
              <a:pathLst>
                <a:path w="234" h="230">
                  <a:moveTo>
                    <a:pt x="36" y="0"/>
                  </a:moveTo>
                  <a:lnTo>
                    <a:pt x="60" y="14"/>
                  </a:lnTo>
                  <a:lnTo>
                    <a:pt x="74" y="2"/>
                  </a:lnTo>
                  <a:lnTo>
                    <a:pt x="88" y="4"/>
                  </a:lnTo>
                  <a:lnTo>
                    <a:pt x="82" y="28"/>
                  </a:lnTo>
                  <a:lnTo>
                    <a:pt x="112" y="64"/>
                  </a:lnTo>
                  <a:lnTo>
                    <a:pt x="80" y="146"/>
                  </a:lnTo>
                  <a:lnTo>
                    <a:pt x="114" y="196"/>
                  </a:lnTo>
                  <a:lnTo>
                    <a:pt x="142" y="180"/>
                  </a:lnTo>
                  <a:lnTo>
                    <a:pt x="180" y="178"/>
                  </a:lnTo>
                  <a:lnTo>
                    <a:pt x="216" y="180"/>
                  </a:lnTo>
                  <a:lnTo>
                    <a:pt x="214" y="200"/>
                  </a:lnTo>
                  <a:lnTo>
                    <a:pt x="234" y="218"/>
                  </a:lnTo>
                  <a:lnTo>
                    <a:pt x="234" y="230"/>
                  </a:lnTo>
                  <a:lnTo>
                    <a:pt x="104" y="216"/>
                  </a:lnTo>
                  <a:lnTo>
                    <a:pt x="88" y="228"/>
                  </a:lnTo>
                  <a:lnTo>
                    <a:pt x="74" y="214"/>
                  </a:lnTo>
                  <a:lnTo>
                    <a:pt x="74" y="196"/>
                  </a:lnTo>
                  <a:lnTo>
                    <a:pt x="64" y="186"/>
                  </a:lnTo>
                  <a:lnTo>
                    <a:pt x="44" y="204"/>
                  </a:lnTo>
                  <a:lnTo>
                    <a:pt x="16" y="176"/>
                  </a:lnTo>
                  <a:lnTo>
                    <a:pt x="0" y="138"/>
                  </a:lnTo>
                  <a:lnTo>
                    <a:pt x="20" y="132"/>
                  </a:lnTo>
                  <a:lnTo>
                    <a:pt x="10" y="80"/>
                  </a:lnTo>
                  <a:lnTo>
                    <a:pt x="10" y="14"/>
                  </a:lnTo>
                  <a:lnTo>
                    <a:pt x="3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11" name="Freeform 65"/>
            <p:cNvSpPr>
              <a:spLocks/>
            </p:cNvSpPr>
            <p:nvPr/>
          </p:nvSpPr>
          <p:spPr bwMode="auto">
            <a:xfrm>
              <a:off x="14825397" y="4349616"/>
              <a:ext cx="88439" cy="88431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56" y="40"/>
                </a:cxn>
                <a:cxn ang="0">
                  <a:pos x="40" y="56"/>
                </a:cxn>
                <a:cxn ang="0">
                  <a:pos x="18" y="34"/>
                </a:cxn>
                <a:cxn ang="0">
                  <a:pos x="0" y="20"/>
                </a:cxn>
                <a:cxn ang="0">
                  <a:pos x="2" y="10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56" h="56">
                  <a:moveTo>
                    <a:pt x="38" y="0"/>
                  </a:moveTo>
                  <a:lnTo>
                    <a:pt x="56" y="40"/>
                  </a:lnTo>
                  <a:lnTo>
                    <a:pt x="40" y="56"/>
                  </a:lnTo>
                  <a:lnTo>
                    <a:pt x="18" y="34"/>
                  </a:lnTo>
                  <a:lnTo>
                    <a:pt x="0" y="20"/>
                  </a:lnTo>
                  <a:lnTo>
                    <a:pt x="2" y="1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12" name="Freeform 66"/>
            <p:cNvSpPr>
              <a:spLocks/>
            </p:cNvSpPr>
            <p:nvPr/>
          </p:nvSpPr>
          <p:spPr bwMode="auto">
            <a:xfrm>
              <a:off x="14825397" y="4349616"/>
              <a:ext cx="88439" cy="88431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56" y="40"/>
                </a:cxn>
                <a:cxn ang="0">
                  <a:pos x="40" y="56"/>
                </a:cxn>
                <a:cxn ang="0">
                  <a:pos x="18" y="34"/>
                </a:cxn>
                <a:cxn ang="0">
                  <a:pos x="0" y="20"/>
                </a:cxn>
                <a:cxn ang="0">
                  <a:pos x="2" y="10"/>
                </a:cxn>
                <a:cxn ang="0">
                  <a:pos x="38" y="0"/>
                </a:cxn>
              </a:cxnLst>
              <a:rect l="0" t="0" r="r" b="b"/>
              <a:pathLst>
                <a:path w="56" h="56">
                  <a:moveTo>
                    <a:pt x="38" y="0"/>
                  </a:moveTo>
                  <a:lnTo>
                    <a:pt x="56" y="40"/>
                  </a:lnTo>
                  <a:lnTo>
                    <a:pt x="40" y="56"/>
                  </a:lnTo>
                  <a:lnTo>
                    <a:pt x="18" y="34"/>
                  </a:lnTo>
                  <a:lnTo>
                    <a:pt x="0" y="20"/>
                  </a:lnTo>
                  <a:lnTo>
                    <a:pt x="2" y="10"/>
                  </a:lnTo>
                  <a:lnTo>
                    <a:pt x="3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13" name="Freeform 67"/>
            <p:cNvSpPr>
              <a:spLocks/>
            </p:cNvSpPr>
            <p:nvPr/>
          </p:nvSpPr>
          <p:spPr bwMode="auto">
            <a:xfrm>
              <a:off x="15122301" y="4314875"/>
              <a:ext cx="94757" cy="10106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6" y="10"/>
                </a:cxn>
                <a:cxn ang="0">
                  <a:pos x="60" y="64"/>
                </a:cxn>
                <a:cxn ang="0">
                  <a:pos x="48" y="64"/>
                </a:cxn>
                <a:cxn ang="0">
                  <a:pos x="26" y="36"/>
                </a:cxn>
                <a:cxn ang="0">
                  <a:pos x="10" y="42"/>
                </a:cxn>
                <a:cxn ang="0">
                  <a:pos x="0" y="18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60" h="64">
                  <a:moveTo>
                    <a:pt x="24" y="0"/>
                  </a:moveTo>
                  <a:lnTo>
                    <a:pt x="46" y="10"/>
                  </a:lnTo>
                  <a:lnTo>
                    <a:pt x="60" y="64"/>
                  </a:lnTo>
                  <a:lnTo>
                    <a:pt x="48" y="64"/>
                  </a:lnTo>
                  <a:lnTo>
                    <a:pt x="26" y="36"/>
                  </a:lnTo>
                  <a:lnTo>
                    <a:pt x="10" y="42"/>
                  </a:lnTo>
                  <a:lnTo>
                    <a:pt x="0" y="18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14" name="Freeform 68"/>
            <p:cNvSpPr>
              <a:spLocks/>
            </p:cNvSpPr>
            <p:nvPr/>
          </p:nvSpPr>
          <p:spPr bwMode="auto">
            <a:xfrm>
              <a:off x="15122301" y="4314875"/>
              <a:ext cx="94757" cy="10106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6" y="10"/>
                </a:cxn>
                <a:cxn ang="0">
                  <a:pos x="60" y="64"/>
                </a:cxn>
                <a:cxn ang="0">
                  <a:pos x="48" y="64"/>
                </a:cxn>
                <a:cxn ang="0">
                  <a:pos x="26" y="36"/>
                </a:cxn>
                <a:cxn ang="0">
                  <a:pos x="10" y="42"/>
                </a:cxn>
                <a:cxn ang="0">
                  <a:pos x="0" y="18"/>
                </a:cxn>
                <a:cxn ang="0">
                  <a:pos x="24" y="0"/>
                </a:cxn>
              </a:cxnLst>
              <a:rect l="0" t="0" r="r" b="b"/>
              <a:pathLst>
                <a:path w="60" h="64">
                  <a:moveTo>
                    <a:pt x="24" y="0"/>
                  </a:moveTo>
                  <a:lnTo>
                    <a:pt x="46" y="10"/>
                  </a:lnTo>
                  <a:lnTo>
                    <a:pt x="60" y="64"/>
                  </a:lnTo>
                  <a:lnTo>
                    <a:pt x="48" y="64"/>
                  </a:lnTo>
                  <a:lnTo>
                    <a:pt x="26" y="36"/>
                  </a:lnTo>
                  <a:lnTo>
                    <a:pt x="10" y="42"/>
                  </a:lnTo>
                  <a:lnTo>
                    <a:pt x="0" y="18"/>
                  </a:lnTo>
                  <a:lnTo>
                    <a:pt x="24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15" name="Freeform 69"/>
            <p:cNvSpPr>
              <a:spLocks/>
            </p:cNvSpPr>
            <p:nvPr/>
          </p:nvSpPr>
          <p:spPr bwMode="auto">
            <a:xfrm>
              <a:off x="14948581" y="4438049"/>
              <a:ext cx="78964" cy="9159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50" y="4"/>
                </a:cxn>
                <a:cxn ang="0">
                  <a:pos x="50" y="18"/>
                </a:cxn>
                <a:cxn ang="0">
                  <a:pos x="30" y="32"/>
                </a:cxn>
                <a:cxn ang="0">
                  <a:pos x="22" y="58"/>
                </a:cxn>
                <a:cxn ang="0">
                  <a:pos x="14" y="58"/>
                </a:cxn>
                <a:cxn ang="0">
                  <a:pos x="12" y="3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50" h="58">
                  <a:moveTo>
                    <a:pt x="4" y="0"/>
                  </a:moveTo>
                  <a:lnTo>
                    <a:pt x="50" y="4"/>
                  </a:lnTo>
                  <a:lnTo>
                    <a:pt x="50" y="18"/>
                  </a:lnTo>
                  <a:lnTo>
                    <a:pt x="30" y="32"/>
                  </a:lnTo>
                  <a:lnTo>
                    <a:pt x="22" y="58"/>
                  </a:lnTo>
                  <a:lnTo>
                    <a:pt x="14" y="58"/>
                  </a:lnTo>
                  <a:lnTo>
                    <a:pt x="12" y="3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16" name="Freeform 70"/>
            <p:cNvSpPr>
              <a:spLocks/>
            </p:cNvSpPr>
            <p:nvPr/>
          </p:nvSpPr>
          <p:spPr bwMode="auto">
            <a:xfrm>
              <a:off x="14948581" y="4438049"/>
              <a:ext cx="78964" cy="9159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50" y="4"/>
                </a:cxn>
                <a:cxn ang="0">
                  <a:pos x="50" y="18"/>
                </a:cxn>
                <a:cxn ang="0">
                  <a:pos x="30" y="32"/>
                </a:cxn>
                <a:cxn ang="0">
                  <a:pos x="22" y="58"/>
                </a:cxn>
                <a:cxn ang="0">
                  <a:pos x="14" y="58"/>
                </a:cxn>
                <a:cxn ang="0">
                  <a:pos x="12" y="36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4" y="0"/>
                </a:cxn>
              </a:cxnLst>
              <a:rect l="0" t="0" r="r" b="b"/>
              <a:pathLst>
                <a:path w="50" h="58">
                  <a:moveTo>
                    <a:pt x="4" y="0"/>
                  </a:moveTo>
                  <a:lnTo>
                    <a:pt x="50" y="4"/>
                  </a:lnTo>
                  <a:lnTo>
                    <a:pt x="50" y="18"/>
                  </a:lnTo>
                  <a:lnTo>
                    <a:pt x="30" y="32"/>
                  </a:lnTo>
                  <a:lnTo>
                    <a:pt x="22" y="58"/>
                  </a:lnTo>
                  <a:lnTo>
                    <a:pt x="14" y="58"/>
                  </a:lnTo>
                  <a:lnTo>
                    <a:pt x="12" y="36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17" name="Freeform 71"/>
            <p:cNvSpPr>
              <a:spLocks/>
            </p:cNvSpPr>
            <p:nvPr/>
          </p:nvSpPr>
          <p:spPr bwMode="auto">
            <a:xfrm>
              <a:off x="15087557" y="4444364"/>
              <a:ext cx="28427" cy="129489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8" y="2"/>
                </a:cxn>
                <a:cxn ang="0">
                  <a:pos x="8" y="82"/>
                </a:cxn>
                <a:cxn ang="0">
                  <a:pos x="0" y="62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8" h="82">
                  <a:moveTo>
                    <a:pt x="10" y="0"/>
                  </a:moveTo>
                  <a:lnTo>
                    <a:pt x="18" y="2"/>
                  </a:lnTo>
                  <a:lnTo>
                    <a:pt x="8" y="82"/>
                  </a:lnTo>
                  <a:lnTo>
                    <a:pt x="0" y="6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18" name="Freeform 72"/>
            <p:cNvSpPr>
              <a:spLocks/>
            </p:cNvSpPr>
            <p:nvPr/>
          </p:nvSpPr>
          <p:spPr bwMode="auto">
            <a:xfrm>
              <a:off x="15087557" y="4444364"/>
              <a:ext cx="28427" cy="129489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8" y="2"/>
                </a:cxn>
                <a:cxn ang="0">
                  <a:pos x="8" y="82"/>
                </a:cxn>
                <a:cxn ang="0">
                  <a:pos x="0" y="62"/>
                </a:cxn>
                <a:cxn ang="0">
                  <a:pos x="10" y="0"/>
                </a:cxn>
              </a:cxnLst>
              <a:rect l="0" t="0" r="r" b="b"/>
              <a:pathLst>
                <a:path w="18" h="82">
                  <a:moveTo>
                    <a:pt x="10" y="0"/>
                  </a:moveTo>
                  <a:lnTo>
                    <a:pt x="18" y="2"/>
                  </a:lnTo>
                  <a:lnTo>
                    <a:pt x="8" y="82"/>
                  </a:lnTo>
                  <a:lnTo>
                    <a:pt x="0" y="62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19" name="Freeform 73"/>
            <p:cNvSpPr>
              <a:spLocks/>
            </p:cNvSpPr>
            <p:nvPr/>
          </p:nvSpPr>
          <p:spPr bwMode="auto">
            <a:xfrm>
              <a:off x="15144412" y="4415940"/>
              <a:ext cx="60013" cy="884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4"/>
                </a:cxn>
                <a:cxn ang="0">
                  <a:pos x="38" y="30"/>
                </a:cxn>
                <a:cxn ang="0">
                  <a:pos x="38" y="56"/>
                </a:cxn>
                <a:cxn ang="0">
                  <a:pos x="26" y="56"/>
                </a:cxn>
                <a:cxn ang="0">
                  <a:pos x="24" y="42"/>
                </a:cxn>
                <a:cxn ang="0">
                  <a:pos x="12" y="26"/>
                </a:cxn>
                <a:cxn ang="0">
                  <a:pos x="0" y="2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" h="56">
                  <a:moveTo>
                    <a:pt x="0" y="0"/>
                  </a:moveTo>
                  <a:lnTo>
                    <a:pt x="18" y="4"/>
                  </a:lnTo>
                  <a:lnTo>
                    <a:pt x="38" y="30"/>
                  </a:lnTo>
                  <a:lnTo>
                    <a:pt x="38" y="56"/>
                  </a:lnTo>
                  <a:lnTo>
                    <a:pt x="26" y="56"/>
                  </a:lnTo>
                  <a:lnTo>
                    <a:pt x="24" y="42"/>
                  </a:lnTo>
                  <a:lnTo>
                    <a:pt x="12" y="26"/>
                  </a:lnTo>
                  <a:lnTo>
                    <a:pt x="0" y="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20" name="Freeform 74"/>
            <p:cNvSpPr>
              <a:spLocks/>
            </p:cNvSpPr>
            <p:nvPr/>
          </p:nvSpPr>
          <p:spPr bwMode="auto">
            <a:xfrm>
              <a:off x="15144412" y="4415940"/>
              <a:ext cx="60013" cy="884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4"/>
                </a:cxn>
                <a:cxn ang="0">
                  <a:pos x="38" y="30"/>
                </a:cxn>
                <a:cxn ang="0">
                  <a:pos x="38" y="56"/>
                </a:cxn>
                <a:cxn ang="0">
                  <a:pos x="26" y="56"/>
                </a:cxn>
                <a:cxn ang="0">
                  <a:pos x="24" y="42"/>
                </a:cxn>
                <a:cxn ang="0">
                  <a:pos x="12" y="26"/>
                </a:cxn>
                <a:cxn ang="0">
                  <a:pos x="0" y="22"/>
                </a:cxn>
                <a:cxn ang="0">
                  <a:pos x="0" y="0"/>
                </a:cxn>
              </a:cxnLst>
              <a:rect l="0" t="0" r="r" b="b"/>
              <a:pathLst>
                <a:path w="38" h="56">
                  <a:moveTo>
                    <a:pt x="0" y="0"/>
                  </a:moveTo>
                  <a:lnTo>
                    <a:pt x="18" y="4"/>
                  </a:lnTo>
                  <a:lnTo>
                    <a:pt x="38" y="30"/>
                  </a:lnTo>
                  <a:lnTo>
                    <a:pt x="38" y="56"/>
                  </a:lnTo>
                  <a:lnTo>
                    <a:pt x="26" y="56"/>
                  </a:lnTo>
                  <a:lnTo>
                    <a:pt x="24" y="42"/>
                  </a:lnTo>
                  <a:lnTo>
                    <a:pt x="12" y="26"/>
                  </a:lnTo>
                  <a:lnTo>
                    <a:pt x="0" y="2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21" name="Freeform 75"/>
            <p:cNvSpPr>
              <a:spLocks/>
            </p:cNvSpPr>
            <p:nvPr/>
          </p:nvSpPr>
          <p:spPr bwMode="auto">
            <a:xfrm>
              <a:off x="15125461" y="4510688"/>
              <a:ext cx="44220" cy="50532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8" y="6"/>
                </a:cxn>
                <a:cxn ang="0">
                  <a:pos x="12" y="32"/>
                </a:cxn>
                <a:cxn ang="0">
                  <a:pos x="0" y="18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28" h="32">
                  <a:moveTo>
                    <a:pt x="18" y="0"/>
                  </a:moveTo>
                  <a:lnTo>
                    <a:pt x="28" y="6"/>
                  </a:lnTo>
                  <a:lnTo>
                    <a:pt x="12" y="32"/>
                  </a:lnTo>
                  <a:lnTo>
                    <a:pt x="0" y="18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22" name="Freeform 76"/>
            <p:cNvSpPr>
              <a:spLocks/>
            </p:cNvSpPr>
            <p:nvPr/>
          </p:nvSpPr>
          <p:spPr bwMode="auto">
            <a:xfrm>
              <a:off x="15125461" y="4510688"/>
              <a:ext cx="44220" cy="50532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8" y="6"/>
                </a:cxn>
                <a:cxn ang="0">
                  <a:pos x="12" y="32"/>
                </a:cxn>
                <a:cxn ang="0">
                  <a:pos x="0" y="18"/>
                </a:cxn>
                <a:cxn ang="0">
                  <a:pos x="18" y="0"/>
                </a:cxn>
              </a:cxnLst>
              <a:rect l="0" t="0" r="r" b="b"/>
              <a:pathLst>
                <a:path w="28" h="32">
                  <a:moveTo>
                    <a:pt x="18" y="0"/>
                  </a:moveTo>
                  <a:lnTo>
                    <a:pt x="28" y="6"/>
                  </a:lnTo>
                  <a:lnTo>
                    <a:pt x="12" y="32"/>
                  </a:lnTo>
                  <a:lnTo>
                    <a:pt x="0" y="18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23" name="Freeform 77"/>
            <p:cNvSpPr>
              <a:spLocks/>
            </p:cNvSpPr>
            <p:nvPr/>
          </p:nvSpPr>
          <p:spPr bwMode="auto">
            <a:xfrm>
              <a:off x="15018069" y="4469631"/>
              <a:ext cx="63171" cy="15475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26" y="0"/>
                </a:cxn>
                <a:cxn ang="0">
                  <a:pos x="36" y="6"/>
                </a:cxn>
                <a:cxn ang="0">
                  <a:pos x="30" y="28"/>
                </a:cxn>
                <a:cxn ang="0">
                  <a:pos x="26" y="52"/>
                </a:cxn>
                <a:cxn ang="0">
                  <a:pos x="36" y="78"/>
                </a:cxn>
                <a:cxn ang="0">
                  <a:pos x="40" y="92"/>
                </a:cxn>
                <a:cxn ang="0">
                  <a:pos x="22" y="98"/>
                </a:cxn>
                <a:cxn ang="0">
                  <a:pos x="6" y="80"/>
                </a:cxn>
                <a:cxn ang="0">
                  <a:pos x="10" y="72"/>
                </a:cxn>
                <a:cxn ang="0">
                  <a:pos x="6" y="40"/>
                </a:cxn>
                <a:cxn ang="0">
                  <a:pos x="0" y="26"/>
                </a:cxn>
                <a:cxn ang="0">
                  <a:pos x="0" y="26"/>
                </a:cxn>
              </a:cxnLst>
              <a:rect l="0" t="0" r="r" b="b"/>
              <a:pathLst>
                <a:path w="40" h="98">
                  <a:moveTo>
                    <a:pt x="0" y="26"/>
                  </a:moveTo>
                  <a:lnTo>
                    <a:pt x="26" y="0"/>
                  </a:lnTo>
                  <a:lnTo>
                    <a:pt x="36" y="6"/>
                  </a:lnTo>
                  <a:lnTo>
                    <a:pt x="30" y="28"/>
                  </a:lnTo>
                  <a:lnTo>
                    <a:pt x="26" y="52"/>
                  </a:lnTo>
                  <a:lnTo>
                    <a:pt x="36" y="78"/>
                  </a:lnTo>
                  <a:lnTo>
                    <a:pt x="40" y="92"/>
                  </a:lnTo>
                  <a:lnTo>
                    <a:pt x="22" y="98"/>
                  </a:lnTo>
                  <a:lnTo>
                    <a:pt x="6" y="80"/>
                  </a:lnTo>
                  <a:lnTo>
                    <a:pt x="10" y="72"/>
                  </a:lnTo>
                  <a:lnTo>
                    <a:pt x="6" y="4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24" name="Freeform 78"/>
            <p:cNvSpPr>
              <a:spLocks/>
            </p:cNvSpPr>
            <p:nvPr/>
          </p:nvSpPr>
          <p:spPr bwMode="auto">
            <a:xfrm>
              <a:off x="15018069" y="4469631"/>
              <a:ext cx="63171" cy="15475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26" y="0"/>
                </a:cxn>
                <a:cxn ang="0">
                  <a:pos x="36" y="6"/>
                </a:cxn>
                <a:cxn ang="0">
                  <a:pos x="30" y="28"/>
                </a:cxn>
                <a:cxn ang="0">
                  <a:pos x="26" y="52"/>
                </a:cxn>
                <a:cxn ang="0">
                  <a:pos x="36" y="78"/>
                </a:cxn>
                <a:cxn ang="0">
                  <a:pos x="40" y="92"/>
                </a:cxn>
                <a:cxn ang="0">
                  <a:pos x="22" y="98"/>
                </a:cxn>
                <a:cxn ang="0">
                  <a:pos x="6" y="80"/>
                </a:cxn>
                <a:cxn ang="0">
                  <a:pos x="10" y="72"/>
                </a:cxn>
                <a:cxn ang="0">
                  <a:pos x="6" y="40"/>
                </a:cxn>
                <a:cxn ang="0">
                  <a:pos x="0" y="26"/>
                </a:cxn>
              </a:cxnLst>
              <a:rect l="0" t="0" r="r" b="b"/>
              <a:pathLst>
                <a:path w="40" h="98">
                  <a:moveTo>
                    <a:pt x="0" y="26"/>
                  </a:moveTo>
                  <a:lnTo>
                    <a:pt x="26" y="0"/>
                  </a:lnTo>
                  <a:lnTo>
                    <a:pt x="36" y="6"/>
                  </a:lnTo>
                  <a:lnTo>
                    <a:pt x="30" y="28"/>
                  </a:lnTo>
                  <a:lnTo>
                    <a:pt x="26" y="52"/>
                  </a:lnTo>
                  <a:lnTo>
                    <a:pt x="36" y="78"/>
                  </a:lnTo>
                  <a:lnTo>
                    <a:pt x="40" y="92"/>
                  </a:lnTo>
                  <a:lnTo>
                    <a:pt x="22" y="98"/>
                  </a:lnTo>
                  <a:lnTo>
                    <a:pt x="6" y="80"/>
                  </a:lnTo>
                  <a:lnTo>
                    <a:pt x="10" y="72"/>
                  </a:lnTo>
                  <a:lnTo>
                    <a:pt x="6" y="40"/>
                  </a:lnTo>
                  <a:lnTo>
                    <a:pt x="0" y="2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25" name="Freeform 79"/>
            <p:cNvSpPr>
              <a:spLocks/>
            </p:cNvSpPr>
            <p:nvPr/>
          </p:nvSpPr>
          <p:spPr bwMode="auto">
            <a:xfrm>
              <a:off x="14661151" y="4545429"/>
              <a:ext cx="145294" cy="243187"/>
            </a:xfrm>
            <a:custGeom>
              <a:avLst/>
              <a:gdLst/>
              <a:ahLst/>
              <a:cxnLst>
                <a:cxn ang="0">
                  <a:pos x="72" y="2"/>
                </a:cxn>
                <a:cxn ang="0">
                  <a:pos x="86" y="0"/>
                </a:cxn>
                <a:cxn ang="0">
                  <a:pos x="86" y="24"/>
                </a:cxn>
                <a:cxn ang="0">
                  <a:pos x="92" y="30"/>
                </a:cxn>
                <a:cxn ang="0">
                  <a:pos x="48" y="84"/>
                </a:cxn>
                <a:cxn ang="0">
                  <a:pos x="8" y="150"/>
                </a:cxn>
                <a:cxn ang="0">
                  <a:pos x="0" y="154"/>
                </a:cxn>
                <a:cxn ang="0">
                  <a:pos x="0" y="140"/>
                </a:cxn>
                <a:cxn ang="0">
                  <a:pos x="28" y="92"/>
                </a:cxn>
                <a:cxn ang="0">
                  <a:pos x="72" y="32"/>
                </a:cxn>
                <a:cxn ang="0">
                  <a:pos x="72" y="2"/>
                </a:cxn>
                <a:cxn ang="0">
                  <a:pos x="72" y="2"/>
                </a:cxn>
              </a:cxnLst>
              <a:rect l="0" t="0" r="r" b="b"/>
              <a:pathLst>
                <a:path w="92" h="154">
                  <a:moveTo>
                    <a:pt x="72" y="2"/>
                  </a:moveTo>
                  <a:lnTo>
                    <a:pt x="86" y="0"/>
                  </a:lnTo>
                  <a:lnTo>
                    <a:pt x="86" y="24"/>
                  </a:lnTo>
                  <a:lnTo>
                    <a:pt x="92" y="30"/>
                  </a:lnTo>
                  <a:lnTo>
                    <a:pt x="48" y="84"/>
                  </a:lnTo>
                  <a:lnTo>
                    <a:pt x="8" y="150"/>
                  </a:lnTo>
                  <a:lnTo>
                    <a:pt x="0" y="154"/>
                  </a:lnTo>
                  <a:lnTo>
                    <a:pt x="0" y="140"/>
                  </a:lnTo>
                  <a:lnTo>
                    <a:pt x="28" y="92"/>
                  </a:lnTo>
                  <a:lnTo>
                    <a:pt x="72" y="32"/>
                  </a:lnTo>
                  <a:lnTo>
                    <a:pt x="72" y="2"/>
                  </a:lnTo>
                  <a:lnTo>
                    <a:pt x="72" y="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26" name="Freeform 80"/>
            <p:cNvSpPr>
              <a:spLocks/>
            </p:cNvSpPr>
            <p:nvPr/>
          </p:nvSpPr>
          <p:spPr bwMode="auto">
            <a:xfrm>
              <a:off x="14661151" y="4545429"/>
              <a:ext cx="145294" cy="243187"/>
            </a:xfrm>
            <a:custGeom>
              <a:avLst/>
              <a:gdLst/>
              <a:ahLst/>
              <a:cxnLst>
                <a:cxn ang="0">
                  <a:pos x="72" y="2"/>
                </a:cxn>
                <a:cxn ang="0">
                  <a:pos x="86" y="0"/>
                </a:cxn>
                <a:cxn ang="0">
                  <a:pos x="86" y="24"/>
                </a:cxn>
                <a:cxn ang="0">
                  <a:pos x="92" y="30"/>
                </a:cxn>
                <a:cxn ang="0">
                  <a:pos x="48" y="84"/>
                </a:cxn>
                <a:cxn ang="0">
                  <a:pos x="8" y="150"/>
                </a:cxn>
                <a:cxn ang="0">
                  <a:pos x="0" y="154"/>
                </a:cxn>
                <a:cxn ang="0">
                  <a:pos x="0" y="140"/>
                </a:cxn>
                <a:cxn ang="0">
                  <a:pos x="28" y="92"/>
                </a:cxn>
                <a:cxn ang="0">
                  <a:pos x="72" y="32"/>
                </a:cxn>
                <a:cxn ang="0">
                  <a:pos x="72" y="2"/>
                </a:cxn>
              </a:cxnLst>
              <a:rect l="0" t="0" r="r" b="b"/>
              <a:pathLst>
                <a:path w="92" h="154">
                  <a:moveTo>
                    <a:pt x="72" y="2"/>
                  </a:moveTo>
                  <a:lnTo>
                    <a:pt x="86" y="0"/>
                  </a:lnTo>
                  <a:lnTo>
                    <a:pt x="86" y="24"/>
                  </a:lnTo>
                  <a:lnTo>
                    <a:pt x="92" y="30"/>
                  </a:lnTo>
                  <a:lnTo>
                    <a:pt x="48" y="84"/>
                  </a:lnTo>
                  <a:lnTo>
                    <a:pt x="8" y="150"/>
                  </a:lnTo>
                  <a:lnTo>
                    <a:pt x="0" y="154"/>
                  </a:lnTo>
                  <a:lnTo>
                    <a:pt x="0" y="140"/>
                  </a:lnTo>
                  <a:lnTo>
                    <a:pt x="28" y="92"/>
                  </a:lnTo>
                  <a:lnTo>
                    <a:pt x="72" y="32"/>
                  </a:lnTo>
                  <a:lnTo>
                    <a:pt x="72" y="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27" name="Freeform 81"/>
            <p:cNvSpPr>
              <a:spLocks/>
            </p:cNvSpPr>
            <p:nvPr/>
          </p:nvSpPr>
          <p:spPr bwMode="auto">
            <a:xfrm>
              <a:off x="15018069" y="4501214"/>
              <a:ext cx="334808" cy="309510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92" y="18"/>
                </a:cxn>
                <a:cxn ang="0">
                  <a:pos x="202" y="60"/>
                </a:cxn>
                <a:cxn ang="0">
                  <a:pos x="212" y="148"/>
                </a:cxn>
                <a:cxn ang="0">
                  <a:pos x="192" y="150"/>
                </a:cxn>
                <a:cxn ang="0">
                  <a:pos x="180" y="112"/>
                </a:cxn>
                <a:cxn ang="0">
                  <a:pos x="166" y="114"/>
                </a:cxn>
                <a:cxn ang="0">
                  <a:pos x="172" y="164"/>
                </a:cxn>
                <a:cxn ang="0">
                  <a:pos x="174" y="180"/>
                </a:cxn>
                <a:cxn ang="0">
                  <a:pos x="164" y="196"/>
                </a:cxn>
                <a:cxn ang="0">
                  <a:pos x="126" y="190"/>
                </a:cxn>
                <a:cxn ang="0">
                  <a:pos x="96" y="178"/>
                </a:cxn>
                <a:cxn ang="0">
                  <a:pos x="92" y="156"/>
                </a:cxn>
                <a:cxn ang="0">
                  <a:pos x="104" y="144"/>
                </a:cxn>
                <a:cxn ang="0">
                  <a:pos x="78" y="124"/>
                </a:cxn>
                <a:cxn ang="0">
                  <a:pos x="38" y="152"/>
                </a:cxn>
                <a:cxn ang="0">
                  <a:pos x="20" y="186"/>
                </a:cxn>
                <a:cxn ang="0">
                  <a:pos x="0" y="196"/>
                </a:cxn>
                <a:cxn ang="0">
                  <a:pos x="0" y="168"/>
                </a:cxn>
                <a:cxn ang="0">
                  <a:pos x="14" y="134"/>
                </a:cxn>
                <a:cxn ang="0">
                  <a:pos x="34" y="104"/>
                </a:cxn>
                <a:cxn ang="0">
                  <a:pos x="64" y="84"/>
                </a:cxn>
                <a:cxn ang="0">
                  <a:pos x="80" y="100"/>
                </a:cxn>
                <a:cxn ang="0">
                  <a:pos x="102" y="70"/>
                </a:cxn>
                <a:cxn ang="0">
                  <a:pos x="140" y="38"/>
                </a:cxn>
                <a:cxn ang="0">
                  <a:pos x="138" y="8"/>
                </a:cxn>
                <a:cxn ang="0">
                  <a:pos x="148" y="0"/>
                </a:cxn>
                <a:cxn ang="0">
                  <a:pos x="148" y="0"/>
                </a:cxn>
              </a:cxnLst>
              <a:rect l="0" t="0" r="r" b="b"/>
              <a:pathLst>
                <a:path w="212" h="196">
                  <a:moveTo>
                    <a:pt x="148" y="0"/>
                  </a:moveTo>
                  <a:lnTo>
                    <a:pt x="192" y="18"/>
                  </a:lnTo>
                  <a:lnTo>
                    <a:pt x="202" y="60"/>
                  </a:lnTo>
                  <a:lnTo>
                    <a:pt x="212" y="148"/>
                  </a:lnTo>
                  <a:lnTo>
                    <a:pt x="192" y="150"/>
                  </a:lnTo>
                  <a:lnTo>
                    <a:pt x="180" y="112"/>
                  </a:lnTo>
                  <a:lnTo>
                    <a:pt x="166" y="114"/>
                  </a:lnTo>
                  <a:lnTo>
                    <a:pt x="172" y="164"/>
                  </a:lnTo>
                  <a:lnTo>
                    <a:pt x="174" y="180"/>
                  </a:lnTo>
                  <a:lnTo>
                    <a:pt x="164" y="196"/>
                  </a:lnTo>
                  <a:lnTo>
                    <a:pt x="126" y="190"/>
                  </a:lnTo>
                  <a:lnTo>
                    <a:pt x="96" y="178"/>
                  </a:lnTo>
                  <a:lnTo>
                    <a:pt x="92" y="156"/>
                  </a:lnTo>
                  <a:lnTo>
                    <a:pt x="104" y="144"/>
                  </a:lnTo>
                  <a:lnTo>
                    <a:pt x="78" y="124"/>
                  </a:lnTo>
                  <a:lnTo>
                    <a:pt x="38" y="152"/>
                  </a:lnTo>
                  <a:lnTo>
                    <a:pt x="20" y="186"/>
                  </a:lnTo>
                  <a:lnTo>
                    <a:pt x="0" y="196"/>
                  </a:lnTo>
                  <a:lnTo>
                    <a:pt x="0" y="168"/>
                  </a:lnTo>
                  <a:lnTo>
                    <a:pt x="14" y="134"/>
                  </a:lnTo>
                  <a:lnTo>
                    <a:pt x="34" y="104"/>
                  </a:lnTo>
                  <a:lnTo>
                    <a:pt x="64" y="84"/>
                  </a:lnTo>
                  <a:lnTo>
                    <a:pt x="80" y="100"/>
                  </a:lnTo>
                  <a:lnTo>
                    <a:pt x="102" y="70"/>
                  </a:lnTo>
                  <a:lnTo>
                    <a:pt x="140" y="38"/>
                  </a:lnTo>
                  <a:lnTo>
                    <a:pt x="138" y="8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28" name="Freeform 82"/>
            <p:cNvSpPr>
              <a:spLocks/>
            </p:cNvSpPr>
            <p:nvPr/>
          </p:nvSpPr>
          <p:spPr bwMode="auto">
            <a:xfrm>
              <a:off x="15018069" y="4501214"/>
              <a:ext cx="334808" cy="309510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92" y="18"/>
                </a:cxn>
                <a:cxn ang="0">
                  <a:pos x="202" y="60"/>
                </a:cxn>
                <a:cxn ang="0">
                  <a:pos x="212" y="148"/>
                </a:cxn>
                <a:cxn ang="0">
                  <a:pos x="192" y="150"/>
                </a:cxn>
                <a:cxn ang="0">
                  <a:pos x="180" y="112"/>
                </a:cxn>
                <a:cxn ang="0">
                  <a:pos x="166" y="114"/>
                </a:cxn>
                <a:cxn ang="0">
                  <a:pos x="172" y="164"/>
                </a:cxn>
                <a:cxn ang="0">
                  <a:pos x="174" y="180"/>
                </a:cxn>
                <a:cxn ang="0">
                  <a:pos x="164" y="196"/>
                </a:cxn>
                <a:cxn ang="0">
                  <a:pos x="126" y="190"/>
                </a:cxn>
                <a:cxn ang="0">
                  <a:pos x="96" y="178"/>
                </a:cxn>
                <a:cxn ang="0">
                  <a:pos x="92" y="156"/>
                </a:cxn>
                <a:cxn ang="0">
                  <a:pos x="104" y="144"/>
                </a:cxn>
                <a:cxn ang="0">
                  <a:pos x="78" y="124"/>
                </a:cxn>
                <a:cxn ang="0">
                  <a:pos x="38" y="152"/>
                </a:cxn>
                <a:cxn ang="0">
                  <a:pos x="20" y="186"/>
                </a:cxn>
                <a:cxn ang="0">
                  <a:pos x="0" y="196"/>
                </a:cxn>
                <a:cxn ang="0">
                  <a:pos x="0" y="168"/>
                </a:cxn>
                <a:cxn ang="0">
                  <a:pos x="14" y="134"/>
                </a:cxn>
                <a:cxn ang="0">
                  <a:pos x="34" y="104"/>
                </a:cxn>
                <a:cxn ang="0">
                  <a:pos x="64" y="84"/>
                </a:cxn>
                <a:cxn ang="0">
                  <a:pos x="80" y="100"/>
                </a:cxn>
                <a:cxn ang="0">
                  <a:pos x="102" y="70"/>
                </a:cxn>
                <a:cxn ang="0">
                  <a:pos x="140" y="38"/>
                </a:cxn>
                <a:cxn ang="0">
                  <a:pos x="138" y="8"/>
                </a:cxn>
                <a:cxn ang="0">
                  <a:pos x="148" y="0"/>
                </a:cxn>
              </a:cxnLst>
              <a:rect l="0" t="0" r="r" b="b"/>
              <a:pathLst>
                <a:path w="212" h="196">
                  <a:moveTo>
                    <a:pt x="148" y="0"/>
                  </a:moveTo>
                  <a:lnTo>
                    <a:pt x="192" y="18"/>
                  </a:lnTo>
                  <a:lnTo>
                    <a:pt x="202" y="60"/>
                  </a:lnTo>
                  <a:lnTo>
                    <a:pt x="212" y="148"/>
                  </a:lnTo>
                  <a:lnTo>
                    <a:pt x="192" y="150"/>
                  </a:lnTo>
                  <a:lnTo>
                    <a:pt x="180" y="112"/>
                  </a:lnTo>
                  <a:lnTo>
                    <a:pt x="166" y="114"/>
                  </a:lnTo>
                  <a:lnTo>
                    <a:pt x="172" y="164"/>
                  </a:lnTo>
                  <a:lnTo>
                    <a:pt x="174" y="180"/>
                  </a:lnTo>
                  <a:lnTo>
                    <a:pt x="164" y="196"/>
                  </a:lnTo>
                  <a:lnTo>
                    <a:pt x="126" y="190"/>
                  </a:lnTo>
                  <a:lnTo>
                    <a:pt x="96" y="178"/>
                  </a:lnTo>
                  <a:lnTo>
                    <a:pt x="92" y="156"/>
                  </a:lnTo>
                  <a:lnTo>
                    <a:pt x="104" y="144"/>
                  </a:lnTo>
                  <a:lnTo>
                    <a:pt x="78" y="124"/>
                  </a:lnTo>
                  <a:lnTo>
                    <a:pt x="38" y="152"/>
                  </a:lnTo>
                  <a:lnTo>
                    <a:pt x="20" y="186"/>
                  </a:lnTo>
                  <a:lnTo>
                    <a:pt x="0" y="196"/>
                  </a:lnTo>
                  <a:lnTo>
                    <a:pt x="0" y="168"/>
                  </a:lnTo>
                  <a:lnTo>
                    <a:pt x="14" y="134"/>
                  </a:lnTo>
                  <a:lnTo>
                    <a:pt x="34" y="104"/>
                  </a:lnTo>
                  <a:lnTo>
                    <a:pt x="64" y="84"/>
                  </a:lnTo>
                  <a:lnTo>
                    <a:pt x="80" y="100"/>
                  </a:lnTo>
                  <a:lnTo>
                    <a:pt x="102" y="70"/>
                  </a:lnTo>
                  <a:lnTo>
                    <a:pt x="140" y="38"/>
                  </a:lnTo>
                  <a:lnTo>
                    <a:pt x="138" y="8"/>
                  </a:lnTo>
                  <a:lnTo>
                    <a:pt x="14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29" name="Freeform 83"/>
            <p:cNvSpPr>
              <a:spLocks/>
            </p:cNvSpPr>
            <p:nvPr/>
          </p:nvSpPr>
          <p:spPr bwMode="auto">
            <a:xfrm>
              <a:off x="15501330" y="4981270"/>
              <a:ext cx="107392" cy="205288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26" y="14"/>
                </a:cxn>
                <a:cxn ang="0">
                  <a:pos x="16" y="46"/>
                </a:cxn>
                <a:cxn ang="0">
                  <a:pos x="28" y="50"/>
                </a:cxn>
                <a:cxn ang="0">
                  <a:pos x="50" y="8"/>
                </a:cxn>
                <a:cxn ang="0">
                  <a:pos x="60" y="14"/>
                </a:cxn>
                <a:cxn ang="0">
                  <a:pos x="50" y="56"/>
                </a:cxn>
                <a:cxn ang="0">
                  <a:pos x="68" y="68"/>
                </a:cxn>
                <a:cxn ang="0">
                  <a:pos x="60" y="80"/>
                </a:cxn>
                <a:cxn ang="0">
                  <a:pos x="32" y="80"/>
                </a:cxn>
                <a:cxn ang="0">
                  <a:pos x="58" y="122"/>
                </a:cxn>
                <a:cxn ang="0">
                  <a:pos x="50" y="130"/>
                </a:cxn>
                <a:cxn ang="0">
                  <a:pos x="20" y="110"/>
                </a:cxn>
                <a:cxn ang="0">
                  <a:pos x="12" y="88"/>
                </a:cxn>
                <a:cxn ang="0">
                  <a:pos x="0" y="54"/>
                </a:cxn>
                <a:cxn ang="0">
                  <a:pos x="6" y="8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68" h="130">
                  <a:moveTo>
                    <a:pt x="16" y="0"/>
                  </a:moveTo>
                  <a:lnTo>
                    <a:pt x="26" y="14"/>
                  </a:lnTo>
                  <a:lnTo>
                    <a:pt x="16" y="46"/>
                  </a:lnTo>
                  <a:lnTo>
                    <a:pt x="28" y="50"/>
                  </a:lnTo>
                  <a:lnTo>
                    <a:pt x="50" y="8"/>
                  </a:lnTo>
                  <a:lnTo>
                    <a:pt x="60" y="14"/>
                  </a:lnTo>
                  <a:lnTo>
                    <a:pt x="50" y="56"/>
                  </a:lnTo>
                  <a:lnTo>
                    <a:pt x="68" y="68"/>
                  </a:lnTo>
                  <a:lnTo>
                    <a:pt x="60" y="80"/>
                  </a:lnTo>
                  <a:lnTo>
                    <a:pt x="32" y="80"/>
                  </a:lnTo>
                  <a:lnTo>
                    <a:pt x="58" y="122"/>
                  </a:lnTo>
                  <a:lnTo>
                    <a:pt x="50" y="130"/>
                  </a:lnTo>
                  <a:lnTo>
                    <a:pt x="20" y="110"/>
                  </a:lnTo>
                  <a:lnTo>
                    <a:pt x="12" y="88"/>
                  </a:lnTo>
                  <a:lnTo>
                    <a:pt x="0" y="54"/>
                  </a:lnTo>
                  <a:lnTo>
                    <a:pt x="6" y="8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30" name="Freeform 84"/>
            <p:cNvSpPr>
              <a:spLocks/>
            </p:cNvSpPr>
            <p:nvPr/>
          </p:nvSpPr>
          <p:spPr bwMode="auto">
            <a:xfrm>
              <a:off x="15501330" y="4981270"/>
              <a:ext cx="107392" cy="205288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26" y="14"/>
                </a:cxn>
                <a:cxn ang="0">
                  <a:pos x="16" y="46"/>
                </a:cxn>
                <a:cxn ang="0">
                  <a:pos x="28" y="50"/>
                </a:cxn>
                <a:cxn ang="0">
                  <a:pos x="50" y="8"/>
                </a:cxn>
                <a:cxn ang="0">
                  <a:pos x="60" y="14"/>
                </a:cxn>
                <a:cxn ang="0">
                  <a:pos x="50" y="56"/>
                </a:cxn>
                <a:cxn ang="0">
                  <a:pos x="68" y="68"/>
                </a:cxn>
                <a:cxn ang="0">
                  <a:pos x="60" y="80"/>
                </a:cxn>
                <a:cxn ang="0">
                  <a:pos x="32" y="80"/>
                </a:cxn>
                <a:cxn ang="0">
                  <a:pos x="58" y="122"/>
                </a:cxn>
                <a:cxn ang="0">
                  <a:pos x="50" y="130"/>
                </a:cxn>
                <a:cxn ang="0">
                  <a:pos x="20" y="110"/>
                </a:cxn>
                <a:cxn ang="0">
                  <a:pos x="12" y="88"/>
                </a:cxn>
                <a:cxn ang="0">
                  <a:pos x="0" y="54"/>
                </a:cxn>
                <a:cxn ang="0">
                  <a:pos x="6" y="8"/>
                </a:cxn>
                <a:cxn ang="0">
                  <a:pos x="16" y="0"/>
                </a:cxn>
              </a:cxnLst>
              <a:rect l="0" t="0" r="r" b="b"/>
              <a:pathLst>
                <a:path w="68" h="130">
                  <a:moveTo>
                    <a:pt x="16" y="0"/>
                  </a:moveTo>
                  <a:lnTo>
                    <a:pt x="26" y="14"/>
                  </a:lnTo>
                  <a:lnTo>
                    <a:pt x="16" y="46"/>
                  </a:lnTo>
                  <a:lnTo>
                    <a:pt x="28" y="50"/>
                  </a:lnTo>
                  <a:lnTo>
                    <a:pt x="50" y="8"/>
                  </a:lnTo>
                  <a:lnTo>
                    <a:pt x="60" y="14"/>
                  </a:lnTo>
                  <a:lnTo>
                    <a:pt x="50" y="56"/>
                  </a:lnTo>
                  <a:lnTo>
                    <a:pt x="68" y="68"/>
                  </a:lnTo>
                  <a:lnTo>
                    <a:pt x="60" y="80"/>
                  </a:lnTo>
                  <a:lnTo>
                    <a:pt x="32" y="80"/>
                  </a:lnTo>
                  <a:lnTo>
                    <a:pt x="58" y="122"/>
                  </a:lnTo>
                  <a:lnTo>
                    <a:pt x="50" y="130"/>
                  </a:lnTo>
                  <a:lnTo>
                    <a:pt x="20" y="110"/>
                  </a:lnTo>
                  <a:lnTo>
                    <a:pt x="12" y="88"/>
                  </a:lnTo>
                  <a:lnTo>
                    <a:pt x="0" y="54"/>
                  </a:lnTo>
                  <a:lnTo>
                    <a:pt x="6" y="8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31" name="Freeform 85"/>
            <p:cNvSpPr>
              <a:spLocks/>
            </p:cNvSpPr>
            <p:nvPr/>
          </p:nvSpPr>
          <p:spPr bwMode="auto">
            <a:xfrm>
              <a:off x="15633989" y="5331838"/>
              <a:ext cx="91599" cy="3789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58" y="0"/>
                </a:cxn>
                <a:cxn ang="0">
                  <a:pos x="50" y="18"/>
                </a:cxn>
                <a:cxn ang="0">
                  <a:pos x="14" y="24"/>
                </a:cxn>
                <a:cxn ang="0">
                  <a:pos x="2" y="16"/>
                </a:cxn>
                <a:cxn ang="0">
                  <a:pos x="0" y="6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58" h="24">
                  <a:moveTo>
                    <a:pt x="22" y="0"/>
                  </a:moveTo>
                  <a:lnTo>
                    <a:pt x="58" y="0"/>
                  </a:lnTo>
                  <a:lnTo>
                    <a:pt x="50" y="18"/>
                  </a:lnTo>
                  <a:lnTo>
                    <a:pt x="14" y="24"/>
                  </a:lnTo>
                  <a:lnTo>
                    <a:pt x="2" y="16"/>
                  </a:lnTo>
                  <a:lnTo>
                    <a:pt x="0" y="6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32" name="Freeform 86"/>
            <p:cNvSpPr>
              <a:spLocks/>
            </p:cNvSpPr>
            <p:nvPr/>
          </p:nvSpPr>
          <p:spPr bwMode="auto">
            <a:xfrm>
              <a:off x="15633989" y="5331838"/>
              <a:ext cx="91599" cy="3789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58" y="0"/>
                </a:cxn>
                <a:cxn ang="0">
                  <a:pos x="50" y="18"/>
                </a:cxn>
                <a:cxn ang="0">
                  <a:pos x="14" y="24"/>
                </a:cxn>
                <a:cxn ang="0">
                  <a:pos x="2" y="16"/>
                </a:cxn>
                <a:cxn ang="0">
                  <a:pos x="0" y="6"/>
                </a:cxn>
                <a:cxn ang="0">
                  <a:pos x="22" y="0"/>
                </a:cxn>
              </a:cxnLst>
              <a:rect l="0" t="0" r="r" b="b"/>
              <a:pathLst>
                <a:path w="58" h="24">
                  <a:moveTo>
                    <a:pt x="22" y="0"/>
                  </a:moveTo>
                  <a:lnTo>
                    <a:pt x="58" y="0"/>
                  </a:lnTo>
                  <a:lnTo>
                    <a:pt x="50" y="18"/>
                  </a:lnTo>
                  <a:lnTo>
                    <a:pt x="14" y="24"/>
                  </a:lnTo>
                  <a:lnTo>
                    <a:pt x="2" y="16"/>
                  </a:lnTo>
                  <a:lnTo>
                    <a:pt x="0" y="6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33" name="Freeform 87"/>
            <p:cNvSpPr>
              <a:spLocks/>
            </p:cNvSpPr>
            <p:nvPr/>
          </p:nvSpPr>
          <p:spPr bwMode="auto">
            <a:xfrm>
              <a:off x="15476062" y="5395004"/>
              <a:ext cx="85281" cy="5369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54" y="14"/>
                </a:cxn>
                <a:cxn ang="0">
                  <a:pos x="54" y="24"/>
                </a:cxn>
                <a:cxn ang="0">
                  <a:pos x="34" y="30"/>
                </a:cxn>
                <a:cxn ang="0">
                  <a:pos x="24" y="34"/>
                </a:cxn>
                <a:cxn ang="0">
                  <a:pos x="0" y="26"/>
                </a:cxn>
                <a:cxn ang="0">
                  <a:pos x="4" y="12"/>
                </a:cxn>
                <a:cxn ang="0">
                  <a:pos x="14" y="0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54" h="34">
                  <a:moveTo>
                    <a:pt x="40" y="0"/>
                  </a:moveTo>
                  <a:lnTo>
                    <a:pt x="54" y="14"/>
                  </a:lnTo>
                  <a:lnTo>
                    <a:pt x="54" y="24"/>
                  </a:lnTo>
                  <a:lnTo>
                    <a:pt x="34" y="30"/>
                  </a:lnTo>
                  <a:lnTo>
                    <a:pt x="24" y="34"/>
                  </a:lnTo>
                  <a:lnTo>
                    <a:pt x="0" y="26"/>
                  </a:lnTo>
                  <a:lnTo>
                    <a:pt x="4" y="12"/>
                  </a:lnTo>
                  <a:lnTo>
                    <a:pt x="14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34" name="Freeform 88"/>
            <p:cNvSpPr>
              <a:spLocks/>
            </p:cNvSpPr>
            <p:nvPr/>
          </p:nvSpPr>
          <p:spPr bwMode="auto">
            <a:xfrm>
              <a:off x="15476062" y="5395004"/>
              <a:ext cx="85281" cy="5369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54" y="14"/>
                </a:cxn>
                <a:cxn ang="0">
                  <a:pos x="54" y="24"/>
                </a:cxn>
                <a:cxn ang="0">
                  <a:pos x="34" y="30"/>
                </a:cxn>
                <a:cxn ang="0">
                  <a:pos x="24" y="34"/>
                </a:cxn>
                <a:cxn ang="0">
                  <a:pos x="0" y="26"/>
                </a:cxn>
                <a:cxn ang="0">
                  <a:pos x="4" y="12"/>
                </a:cxn>
                <a:cxn ang="0">
                  <a:pos x="14" y="0"/>
                </a:cxn>
                <a:cxn ang="0">
                  <a:pos x="40" y="0"/>
                </a:cxn>
              </a:cxnLst>
              <a:rect l="0" t="0" r="r" b="b"/>
              <a:pathLst>
                <a:path w="54" h="34">
                  <a:moveTo>
                    <a:pt x="40" y="0"/>
                  </a:moveTo>
                  <a:lnTo>
                    <a:pt x="54" y="14"/>
                  </a:lnTo>
                  <a:lnTo>
                    <a:pt x="54" y="24"/>
                  </a:lnTo>
                  <a:lnTo>
                    <a:pt x="34" y="30"/>
                  </a:lnTo>
                  <a:lnTo>
                    <a:pt x="24" y="34"/>
                  </a:lnTo>
                  <a:lnTo>
                    <a:pt x="0" y="26"/>
                  </a:lnTo>
                  <a:lnTo>
                    <a:pt x="4" y="12"/>
                  </a:lnTo>
                  <a:lnTo>
                    <a:pt x="14" y="0"/>
                  </a:lnTo>
                  <a:lnTo>
                    <a:pt x="4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35" name="Freeform 89"/>
            <p:cNvSpPr>
              <a:spLocks/>
            </p:cNvSpPr>
            <p:nvPr/>
          </p:nvSpPr>
          <p:spPr bwMode="auto">
            <a:xfrm>
              <a:off x="14910678" y="5079177"/>
              <a:ext cx="429565" cy="653762"/>
            </a:xfrm>
            <a:custGeom>
              <a:avLst/>
              <a:gdLst/>
              <a:ahLst/>
              <a:cxnLst>
                <a:cxn ang="0">
                  <a:pos x="260" y="0"/>
                </a:cxn>
                <a:cxn ang="0">
                  <a:pos x="272" y="0"/>
                </a:cxn>
                <a:cxn ang="0">
                  <a:pos x="268" y="18"/>
                </a:cxn>
                <a:cxn ang="0">
                  <a:pos x="248" y="52"/>
                </a:cxn>
                <a:cxn ang="0">
                  <a:pos x="222" y="78"/>
                </a:cxn>
                <a:cxn ang="0">
                  <a:pos x="180" y="98"/>
                </a:cxn>
                <a:cxn ang="0">
                  <a:pos x="62" y="124"/>
                </a:cxn>
                <a:cxn ang="0">
                  <a:pos x="52" y="192"/>
                </a:cxn>
                <a:cxn ang="0">
                  <a:pos x="66" y="202"/>
                </a:cxn>
                <a:cxn ang="0">
                  <a:pos x="88" y="204"/>
                </a:cxn>
                <a:cxn ang="0">
                  <a:pos x="122" y="178"/>
                </a:cxn>
                <a:cxn ang="0">
                  <a:pos x="166" y="156"/>
                </a:cxn>
                <a:cxn ang="0">
                  <a:pos x="188" y="146"/>
                </a:cxn>
                <a:cxn ang="0">
                  <a:pos x="198" y="146"/>
                </a:cxn>
                <a:cxn ang="0">
                  <a:pos x="194" y="160"/>
                </a:cxn>
                <a:cxn ang="0">
                  <a:pos x="158" y="182"/>
                </a:cxn>
                <a:cxn ang="0">
                  <a:pos x="118" y="222"/>
                </a:cxn>
                <a:cxn ang="0">
                  <a:pos x="144" y="246"/>
                </a:cxn>
                <a:cxn ang="0">
                  <a:pos x="170" y="266"/>
                </a:cxn>
                <a:cxn ang="0">
                  <a:pos x="190" y="296"/>
                </a:cxn>
                <a:cxn ang="0">
                  <a:pos x="192" y="310"/>
                </a:cxn>
                <a:cxn ang="0">
                  <a:pos x="180" y="318"/>
                </a:cxn>
                <a:cxn ang="0">
                  <a:pos x="144" y="348"/>
                </a:cxn>
                <a:cxn ang="0">
                  <a:pos x="134" y="346"/>
                </a:cxn>
                <a:cxn ang="0">
                  <a:pos x="130" y="316"/>
                </a:cxn>
                <a:cxn ang="0">
                  <a:pos x="102" y="292"/>
                </a:cxn>
                <a:cxn ang="0">
                  <a:pos x="106" y="274"/>
                </a:cxn>
                <a:cxn ang="0">
                  <a:pos x="94" y="272"/>
                </a:cxn>
                <a:cxn ang="0">
                  <a:pos x="68" y="292"/>
                </a:cxn>
                <a:cxn ang="0">
                  <a:pos x="78" y="322"/>
                </a:cxn>
                <a:cxn ang="0">
                  <a:pos x="80" y="360"/>
                </a:cxn>
                <a:cxn ang="0">
                  <a:pos x="80" y="406"/>
                </a:cxn>
                <a:cxn ang="0">
                  <a:pos x="42" y="414"/>
                </a:cxn>
                <a:cxn ang="0">
                  <a:pos x="32" y="398"/>
                </a:cxn>
                <a:cxn ang="0">
                  <a:pos x="38" y="378"/>
                </a:cxn>
                <a:cxn ang="0">
                  <a:pos x="38" y="352"/>
                </a:cxn>
                <a:cxn ang="0">
                  <a:pos x="32" y="332"/>
                </a:cxn>
                <a:cxn ang="0">
                  <a:pos x="8" y="318"/>
                </a:cxn>
                <a:cxn ang="0">
                  <a:pos x="0" y="298"/>
                </a:cxn>
                <a:cxn ang="0">
                  <a:pos x="8" y="258"/>
                </a:cxn>
                <a:cxn ang="0">
                  <a:pos x="14" y="206"/>
                </a:cxn>
                <a:cxn ang="0">
                  <a:pos x="30" y="194"/>
                </a:cxn>
                <a:cxn ang="0">
                  <a:pos x="26" y="172"/>
                </a:cxn>
                <a:cxn ang="0">
                  <a:pos x="28" y="144"/>
                </a:cxn>
                <a:cxn ang="0">
                  <a:pos x="30" y="126"/>
                </a:cxn>
                <a:cxn ang="0">
                  <a:pos x="52" y="106"/>
                </a:cxn>
                <a:cxn ang="0">
                  <a:pos x="68" y="78"/>
                </a:cxn>
                <a:cxn ang="0">
                  <a:pos x="94" y="86"/>
                </a:cxn>
                <a:cxn ang="0">
                  <a:pos x="128" y="86"/>
                </a:cxn>
                <a:cxn ang="0">
                  <a:pos x="160" y="80"/>
                </a:cxn>
                <a:cxn ang="0">
                  <a:pos x="200" y="62"/>
                </a:cxn>
                <a:cxn ang="0">
                  <a:pos x="226" y="34"/>
                </a:cxn>
                <a:cxn ang="0">
                  <a:pos x="244" y="18"/>
                </a:cxn>
                <a:cxn ang="0">
                  <a:pos x="260" y="0"/>
                </a:cxn>
                <a:cxn ang="0">
                  <a:pos x="260" y="0"/>
                </a:cxn>
              </a:cxnLst>
              <a:rect l="0" t="0" r="r" b="b"/>
              <a:pathLst>
                <a:path w="272" h="414">
                  <a:moveTo>
                    <a:pt x="260" y="0"/>
                  </a:moveTo>
                  <a:lnTo>
                    <a:pt x="272" y="0"/>
                  </a:lnTo>
                  <a:lnTo>
                    <a:pt x="268" y="18"/>
                  </a:lnTo>
                  <a:lnTo>
                    <a:pt x="248" y="52"/>
                  </a:lnTo>
                  <a:lnTo>
                    <a:pt x="222" y="78"/>
                  </a:lnTo>
                  <a:lnTo>
                    <a:pt x="180" y="98"/>
                  </a:lnTo>
                  <a:lnTo>
                    <a:pt x="62" y="124"/>
                  </a:lnTo>
                  <a:lnTo>
                    <a:pt x="52" y="192"/>
                  </a:lnTo>
                  <a:lnTo>
                    <a:pt x="66" y="202"/>
                  </a:lnTo>
                  <a:lnTo>
                    <a:pt x="88" y="204"/>
                  </a:lnTo>
                  <a:lnTo>
                    <a:pt x="122" y="178"/>
                  </a:lnTo>
                  <a:lnTo>
                    <a:pt x="166" y="156"/>
                  </a:lnTo>
                  <a:lnTo>
                    <a:pt x="188" y="146"/>
                  </a:lnTo>
                  <a:lnTo>
                    <a:pt x="198" y="146"/>
                  </a:lnTo>
                  <a:lnTo>
                    <a:pt x="194" y="160"/>
                  </a:lnTo>
                  <a:lnTo>
                    <a:pt x="158" y="182"/>
                  </a:lnTo>
                  <a:lnTo>
                    <a:pt x="118" y="222"/>
                  </a:lnTo>
                  <a:lnTo>
                    <a:pt x="144" y="246"/>
                  </a:lnTo>
                  <a:lnTo>
                    <a:pt x="170" y="266"/>
                  </a:lnTo>
                  <a:lnTo>
                    <a:pt x="190" y="296"/>
                  </a:lnTo>
                  <a:lnTo>
                    <a:pt x="192" y="310"/>
                  </a:lnTo>
                  <a:lnTo>
                    <a:pt x="180" y="318"/>
                  </a:lnTo>
                  <a:lnTo>
                    <a:pt x="144" y="348"/>
                  </a:lnTo>
                  <a:lnTo>
                    <a:pt x="134" y="346"/>
                  </a:lnTo>
                  <a:lnTo>
                    <a:pt x="130" y="316"/>
                  </a:lnTo>
                  <a:lnTo>
                    <a:pt x="102" y="292"/>
                  </a:lnTo>
                  <a:lnTo>
                    <a:pt x="106" y="274"/>
                  </a:lnTo>
                  <a:lnTo>
                    <a:pt x="94" y="272"/>
                  </a:lnTo>
                  <a:lnTo>
                    <a:pt x="68" y="292"/>
                  </a:lnTo>
                  <a:lnTo>
                    <a:pt x="78" y="322"/>
                  </a:lnTo>
                  <a:lnTo>
                    <a:pt x="80" y="360"/>
                  </a:lnTo>
                  <a:lnTo>
                    <a:pt x="80" y="406"/>
                  </a:lnTo>
                  <a:lnTo>
                    <a:pt x="42" y="414"/>
                  </a:lnTo>
                  <a:lnTo>
                    <a:pt x="32" y="398"/>
                  </a:lnTo>
                  <a:lnTo>
                    <a:pt x="38" y="378"/>
                  </a:lnTo>
                  <a:lnTo>
                    <a:pt x="38" y="352"/>
                  </a:lnTo>
                  <a:lnTo>
                    <a:pt x="32" y="332"/>
                  </a:lnTo>
                  <a:lnTo>
                    <a:pt x="8" y="318"/>
                  </a:lnTo>
                  <a:lnTo>
                    <a:pt x="0" y="298"/>
                  </a:lnTo>
                  <a:lnTo>
                    <a:pt x="8" y="258"/>
                  </a:lnTo>
                  <a:lnTo>
                    <a:pt x="14" y="206"/>
                  </a:lnTo>
                  <a:lnTo>
                    <a:pt x="30" y="194"/>
                  </a:lnTo>
                  <a:lnTo>
                    <a:pt x="26" y="172"/>
                  </a:lnTo>
                  <a:lnTo>
                    <a:pt x="28" y="144"/>
                  </a:lnTo>
                  <a:lnTo>
                    <a:pt x="30" y="126"/>
                  </a:lnTo>
                  <a:lnTo>
                    <a:pt x="52" y="106"/>
                  </a:lnTo>
                  <a:lnTo>
                    <a:pt x="68" y="78"/>
                  </a:lnTo>
                  <a:lnTo>
                    <a:pt x="94" y="86"/>
                  </a:lnTo>
                  <a:lnTo>
                    <a:pt x="128" y="86"/>
                  </a:lnTo>
                  <a:lnTo>
                    <a:pt x="160" y="80"/>
                  </a:lnTo>
                  <a:lnTo>
                    <a:pt x="200" y="62"/>
                  </a:lnTo>
                  <a:lnTo>
                    <a:pt x="226" y="34"/>
                  </a:lnTo>
                  <a:lnTo>
                    <a:pt x="244" y="18"/>
                  </a:lnTo>
                  <a:lnTo>
                    <a:pt x="260" y="0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36" name="Freeform 90"/>
            <p:cNvSpPr>
              <a:spLocks/>
            </p:cNvSpPr>
            <p:nvPr/>
          </p:nvSpPr>
          <p:spPr bwMode="auto">
            <a:xfrm>
              <a:off x="14910678" y="5079177"/>
              <a:ext cx="429565" cy="653762"/>
            </a:xfrm>
            <a:custGeom>
              <a:avLst/>
              <a:gdLst/>
              <a:ahLst/>
              <a:cxnLst>
                <a:cxn ang="0">
                  <a:pos x="260" y="0"/>
                </a:cxn>
                <a:cxn ang="0">
                  <a:pos x="272" y="0"/>
                </a:cxn>
                <a:cxn ang="0">
                  <a:pos x="268" y="18"/>
                </a:cxn>
                <a:cxn ang="0">
                  <a:pos x="248" y="52"/>
                </a:cxn>
                <a:cxn ang="0">
                  <a:pos x="222" y="78"/>
                </a:cxn>
                <a:cxn ang="0">
                  <a:pos x="180" y="98"/>
                </a:cxn>
                <a:cxn ang="0">
                  <a:pos x="62" y="124"/>
                </a:cxn>
                <a:cxn ang="0">
                  <a:pos x="52" y="192"/>
                </a:cxn>
                <a:cxn ang="0">
                  <a:pos x="66" y="202"/>
                </a:cxn>
                <a:cxn ang="0">
                  <a:pos x="88" y="204"/>
                </a:cxn>
                <a:cxn ang="0">
                  <a:pos x="122" y="178"/>
                </a:cxn>
                <a:cxn ang="0">
                  <a:pos x="166" y="156"/>
                </a:cxn>
                <a:cxn ang="0">
                  <a:pos x="188" y="146"/>
                </a:cxn>
                <a:cxn ang="0">
                  <a:pos x="198" y="146"/>
                </a:cxn>
                <a:cxn ang="0">
                  <a:pos x="194" y="160"/>
                </a:cxn>
                <a:cxn ang="0">
                  <a:pos x="158" y="182"/>
                </a:cxn>
                <a:cxn ang="0">
                  <a:pos x="118" y="222"/>
                </a:cxn>
                <a:cxn ang="0">
                  <a:pos x="144" y="246"/>
                </a:cxn>
                <a:cxn ang="0">
                  <a:pos x="170" y="266"/>
                </a:cxn>
                <a:cxn ang="0">
                  <a:pos x="190" y="296"/>
                </a:cxn>
                <a:cxn ang="0">
                  <a:pos x="192" y="310"/>
                </a:cxn>
                <a:cxn ang="0">
                  <a:pos x="180" y="318"/>
                </a:cxn>
                <a:cxn ang="0">
                  <a:pos x="144" y="348"/>
                </a:cxn>
                <a:cxn ang="0">
                  <a:pos x="134" y="346"/>
                </a:cxn>
                <a:cxn ang="0">
                  <a:pos x="130" y="316"/>
                </a:cxn>
                <a:cxn ang="0">
                  <a:pos x="102" y="292"/>
                </a:cxn>
                <a:cxn ang="0">
                  <a:pos x="106" y="274"/>
                </a:cxn>
                <a:cxn ang="0">
                  <a:pos x="94" y="272"/>
                </a:cxn>
                <a:cxn ang="0">
                  <a:pos x="68" y="292"/>
                </a:cxn>
                <a:cxn ang="0">
                  <a:pos x="78" y="322"/>
                </a:cxn>
                <a:cxn ang="0">
                  <a:pos x="80" y="360"/>
                </a:cxn>
                <a:cxn ang="0">
                  <a:pos x="80" y="406"/>
                </a:cxn>
                <a:cxn ang="0">
                  <a:pos x="42" y="414"/>
                </a:cxn>
                <a:cxn ang="0">
                  <a:pos x="32" y="398"/>
                </a:cxn>
                <a:cxn ang="0">
                  <a:pos x="38" y="378"/>
                </a:cxn>
                <a:cxn ang="0">
                  <a:pos x="38" y="352"/>
                </a:cxn>
                <a:cxn ang="0">
                  <a:pos x="32" y="332"/>
                </a:cxn>
                <a:cxn ang="0">
                  <a:pos x="8" y="318"/>
                </a:cxn>
                <a:cxn ang="0">
                  <a:pos x="0" y="298"/>
                </a:cxn>
                <a:cxn ang="0">
                  <a:pos x="8" y="258"/>
                </a:cxn>
                <a:cxn ang="0">
                  <a:pos x="14" y="206"/>
                </a:cxn>
                <a:cxn ang="0">
                  <a:pos x="30" y="194"/>
                </a:cxn>
                <a:cxn ang="0">
                  <a:pos x="26" y="172"/>
                </a:cxn>
                <a:cxn ang="0">
                  <a:pos x="28" y="144"/>
                </a:cxn>
                <a:cxn ang="0">
                  <a:pos x="30" y="126"/>
                </a:cxn>
                <a:cxn ang="0">
                  <a:pos x="52" y="106"/>
                </a:cxn>
                <a:cxn ang="0">
                  <a:pos x="68" y="78"/>
                </a:cxn>
                <a:cxn ang="0">
                  <a:pos x="94" y="86"/>
                </a:cxn>
                <a:cxn ang="0">
                  <a:pos x="128" y="86"/>
                </a:cxn>
                <a:cxn ang="0">
                  <a:pos x="160" y="80"/>
                </a:cxn>
                <a:cxn ang="0">
                  <a:pos x="200" y="62"/>
                </a:cxn>
                <a:cxn ang="0">
                  <a:pos x="226" y="34"/>
                </a:cxn>
                <a:cxn ang="0">
                  <a:pos x="244" y="18"/>
                </a:cxn>
                <a:cxn ang="0">
                  <a:pos x="260" y="0"/>
                </a:cxn>
              </a:cxnLst>
              <a:rect l="0" t="0" r="r" b="b"/>
              <a:pathLst>
                <a:path w="272" h="414">
                  <a:moveTo>
                    <a:pt x="260" y="0"/>
                  </a:moveTo>
                  <a:lnTo>
                    <a:pt x="272" y="0"/>
                  </a:lnTo>
                  <a:lnTo>
                    <a:pt x="268" y="18"/>
                  </a:lnTo>
                  <a:lnTo>
                    <a:pt x="248" y="52"/>
                  </a:lnTo>
                  <a:lnTo>
                    <a:pt x="222" y="78"/>
                  </a:lnTo>
                  <a:lnTo>
                    <a:pt x="180" y="98"/>
                  </a:lnTo>
                  <a:lnTo>
                    <a:pt x="62" y="124"/>
                  </a:lnTo>
                  <a:lnTo>
                    <a:pt x="52" y="192"/>
                  </a:lnTo>
                  <a:lnTo>
                    <a:pt x="66" y="202"/>
                  </a:lnTo>
                  <a:lnTo>
                    <a:pt x="88" y="204"/>
                  </a:lnTo>
                  <a:lnTo>
                    <a:pt x="122" y="178"/>
                  </a:lnTo>
                  <a:lnTo>
                    <a:pt x="166" y="156"/>
                  </a:lnTo>
                  <a:lnTo>
                    <a:pt x="188" y="146"/>
                  </a:lnTo>
                  <a:lnTo>
                    <a:pt x="198" y="146"/>
                  </a:lnTo>
                  <a:lnTo>
                    <a:pt x="194" y="160"/>
                  </a:lnTo>
                  <a:lnTo>
                    <a:pt x="158" y="182"/>
                  </a:lnTo>
                  <a:lnTo>
                    <a:pt x="118" y="222"/>
                  </a:lnTo>
                  <a:lnTo>
                    <a:pt x="144" y="246"/>
                  </a:lnTo>
                  <a:lnTo>
                    <a:pt x="170" y="266"/>
                  </a:lnTo>
                  <a:lnTo>
                    <a:pt x="190" y="296"/>
                  </a:lnTo>
                  <a:lnTo>
                    <a:pt x="192" y="310"/>
                  </a:lnTo>
                  <a:lnTo>
                    <a:pt x="180" y="318"/>
                  </a:lnTo>
                  <a:lnTo>
                    <a:pt x="144" y="348"/>
                  </a:lnTo>
                  <a:lnTo>
                    <a:pt x="134" y="346"/>
                  </a:lnTo>
                  <a:lnTo>
                    <a:pt x="130" y="316"/>
                  </a:lnTo>
                  <a:lnTo>
                    <a:pt x="102" y="292"/>
                  </a:lnTo>
                  <a:lnTo>
                    <a:pt x="106" y="274"/>
                  </a:lnTo>
                  <a:lnTo>
                    <a:pt x="94" y="272"/>
                  </a:lnTo>
                  <a:lnTo>
                    <a:pt x="68" y="292"/>
                  </a:lnTo>
                  <a:lnTo>
                    <a:pt x="78" y="322"/>
                  </a:lnTo>
                  <a:lnTo>
                    <a:pt x="80" y="360"/>
                  </a:lnTo>
                  <a:lnTo>
                    <a:pt x="80" y="406"/>
                  </a:lnTo>
                  <a:lnTo>
                    <a:pt x="42" y="414"/>
                  </a:lnTo>
                  <a:lnTo>
                    <a:pt x="32" y="398"/>
                  </a:lnTo>
                  <a:lnTo>
                    <a:pt x="38" y="378"/>
                  </a:lnTo>
                  <a:lnTo>
                    <a:pt x="38" y="352"/>
                  </a:lnTo>
                  <a:lnTo>
                    <a:pt x="32" y="332"/>
                  </a:lnTo>
                  <a:lnTo>
                    <a:pt x="8" y="318"/>
                  </a:lnTo>
                  <a:lnTo>
                    <a:pt x="0" y="298"/>
                  </a:lnTo>
                  <a:lnTo>
                    <a:pt x="8" y="258"/>
                  </a:lnTo>
                  <a:lnTo>
                    <a:pt x="14" y="206"/>
                  </a:lnTo>
                  <a:lnTo>
                    <a:pt x="30" y="194"/>
                  </a:lnTo>
                  <a:lnTo>
                    <a:pt x="26" y="172"/>
                  </a:lnTo>
                  <a:lnTo>
                    <a:pt x="28" y="144"/>
                  </a:lnTo>
                  <a:lnTo>
                    <a:pt x="30" y="126"/>
                  </a:lnTo>
                  <a:lnTo>
                    <a:pt x="52" y="106"/>
                  </a:lnTo>
                  <a:lnTo>
                    <a:pt x="68" y="78"/>
                  </a:lnTo>
                  <a:lnTo>
                    <a:pt x="94" y="86"/>
                  </a:lnTo>
                  <a:lnTo>
                    <a:pt x="128" y="86"/>
                  </a:lnTo>
                  <a:lnTo>
                    <a:pt x="160" y="80"/>
                  </a:lnTo>
                  <a:lnTo>
                    <a:pt x="200" y="62"/>
                  </a:lnTo>
                  <a:lnTo>
                    <a:pt x="226" y="34"/>
                  </a:lnTo>
                  <a:lnTo>
                    <a:pt x="244" y="18"/>
                  </a:lnTo>
                  <a:lnTo>
                    <a:pt x="26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37" name="Freeform 91"/>
            <p:cNvSpPr>
              <a:spLocks/>
            </p:cNvSpPr>
            <p:nvPr/>
          </p:nvSpPr>
          <p:spPr bwMode="auto">
            <a:xfrm>
              <a:off x="14102085" y="4899156"/>
              <a:ext cx="764372" cy="821150"/>
            </a:xfrm>
            <a:custGeom>
              <a:avLst/>
              <a:gdLst/>
              <a:ahLst/>
              <a:cxnLst>
                <a:cxn ang="0">
                  <a:pos x="332" y="6"/>
                </a:cxn>
                <a:cxn ang="0">
                  <a:pos x="380" y="0"/>
                </a:cxn>
                <a:cxn ang="0">
                  <a:pos x="392" y="22"/>
                </a:cxn>
                <a:cxn ang="0">
                  <a:pos x="412" y="38"/>
                </a:cxn>
                <a:cxn ang="0">
                  <a:pos x="436" y="42"/>
                </a:cxn>
                <a:cxn ang="0">
                  <a:pos x="466" y="38"/>
                </a:cxn>
                <a:cxn ang="0">
                  <a:pos x="472" y="54"/>
                </a:cxn>
                <a:cxn ang="0">
                  <a:pos x="440" y="72"/>
                </a:cxn>
                <a:cxn ang="0">
                  <a:pos x="434" y="92"/>
                </a:cxn>
                <a:cxn ang="0">
                  <a:pos x="402" y="128"/>
                </a:cxn>
                <a:cxn ang="0">
                  <a:pos x="400" y="158"/>
                </a:cxn>
                <a:cxn ang="0">
                  <a:pos x="406" y="180"/>
                </a:cxn>
                <a:cxn ang="0">
                  <a:pos x="434" y="206"/>
                </a:cxn>
                <a:cxn ang="0">
                  <a:pos x="484" y="232"/>
                </a:cxn>
                <a:cxn ang="0">
                  <a:pos x="480" y="254"/>
                </a:cxn>
                <a:cxn ang="0">
                  <a:pos x="452" y="260"/>
                </a:cxn>
                <a:cxn ang="0">
                  <a:pos x="430" y="284"/>
                </a:cxn>
                <a:cxn ang="0">
                  <a:pos x="420" y="310"/>
                </a:cxn>
                <a:cxn ang="0">
                  <a:pos x="414" y="346"/>
                </a:cxn>
                <a:cxn ang="0">
                  <a:pos x="398" y="368"/>
                </a:cxn>
                <a:cxn ang="0">
                  <a:pos x="382" y="402"/>
                </a:cxn>
                <a:cxn ang="0">
                  <a:pos x="370" y="456"/>
                </a:cxn>
                <a:cxn ang="0">
                  <a:pos x="370" y="482"/>
                </a:cxn>
                <a:cxn ang="0">
                  <a:pos x="316" y="514"/>
                </a:cxn>
                <a:cxn ang="0">
                  <a:pos x="302" y="496"/>
                </a:cxn>
                <a:cxn ang="0">
                  <a:pos x="260" y="498"/>
                </a:cxn>
                <a:cxn ang="0">
                  <a:pos x="216" y="506"/>
                </a:cxn>
                <a:cxn ang="0">
                  <a:pos x="164" y="520"/>
                </a:cxn>
                <a:cxn ang="0">
                  <a:pos x="156" y="508"/>
                </a:cxn>
                <a:cxn ang="0">
                  <a:pos x="72" y="504"/>
                </a:cxn>
                <a:cxn ang="0">
                  <a:pos x="70" y="462"/>
                </a:cxn>
                <a:cxn ang="0">
                  <a:pos x="44" y="432"/>
                </a:cxn>
                <a:cxn ang="0">
                  <a:pos x="14" y="420"/>
                </a:cxn>
                <a:cxn ang="0">
                  <a:pos x="0" y="362"/>
                </a:cxn>
                <a:cxn ang="0">
                  <a:pos x="0" y="322"/>
                </a:cxn>
                <a:cxn ang="0">
                  <a:pos x="24" y="310"/>
                </a:cxn>
                <a:cxn ang="0">
                  <a:pos x="94" y="306"/>
                </a:cxn>
                <a:cxn ang="0">
                  <a:pos x="108" y="254"/>
                </a:cxn>
                <a:cxn ang="0">
                  <a:pos x="138" y="250"/>
                </a:cxn>
                <a:cxn ang="0">
                  <a:pos x="182" y="214"/>
                </a:cxn>
                <a:cxn ang="0">
                  <a:pos x="214" y="166"/>
                </a:cxn>
                <a:cxn ang="0">
                  <a:pos x="226" y="134"/>
                </a:cxn>
                <a:cxn ang="0">
                  <a:pos x="280" y="112"/>
                </a:cxn>
                <a:cxn ang="0">
                  <a:pos x="284" y="88"/>
                </a:cxn>
                <a:cxn ang="0">
                  <a:pos x="308" y="64"/>
                </a:cxn>
                <a:cxn ang="0">
                  <a:pos x="326" y="34"/>
                </a:cxn>
                <a:cxn ang="0">
                  <a:pos x="326" y="34"/>
                </a:cxn>
                <a:cxn ang="0">
                  <a:pos x="326" y="30"/>
                </a:cxn>
                <a:cxn ang="0">
                  <a:pos x="328" y="26"/>
                </a:cxn>
                <a:cxn ang="0">
                  <a:pos x="328" y="20"/>
                </a:cxn>
                <a:cxn ang="0">
                  <a:pos x="330" y="16"/>
                </a:cxn>
                <a:cxn ang="0">
                  <a:pos x="332" y="10"/>
                </a:cxn>
                <a:cxn ang="0">
                  <a:pos x="332" y="6"/>
                </a:cxn>
                <a:cxn ang="0">
                  <a:pos x="332" y="6"/>
                </a:cxn>
                <a:cxn ang="0">
                  <a:pos x="332" y="6"/>
                </a:cxn>
              </a:cxnLst>
              <a:rect l="0" t="0" r="r" b="b"/>
              <a:pathLst>
                <a:path w="484" h="520">
                  <a:moveTo>
                    <a:pt x="332" y="6"/>
                  </a:moveTo>
                  <a:lnTo>
                    <a:pt x="380" y="0"/>
                  </a:lnTo>
                  <a:lnTo>
                    <a:pt x="392" y="22"/>
                  </a:lnTo>
                  <a:lnTo>
                    <a:pt x="412" y="38"/>
                  </a:lnTo>
                  <a:lnTo>
                    <a:pt x="436" y="42"/>
                  </a:lnTo>
                  <a:lnTo>
                    <a:pt x="466" y="38"/>
                  </a:lnTo>
                  <a:lnTo>
                    <a:pt x="472" y="54"/>
                  </a:lnTo>
                  <a:lnTo>
                    <a:pt x="440" y="72"/>
                  </a:lnTo>
                  <a:lnTo>
                    <a:pt x="434" y="92"/>
                  </a:lnTo>
                  <a:lnTo>
                    <a:pt x="402" y="128"/>
                  </a:lnTo>
                  <a:lnTo>
                    <a:pt x="400" y="158"/>
                  </a:lnTo>
                  <a:lnTo>
                    <a:pt x="406" y="180"/>
                  </a:lnTo>
                  <a:lnTo>
                    <a:pt x="434" y="206"/>
                  </a:lnTo>
                  <a:lnTo>
                    <a:pt x="484" y="232"/>
                  </a:lnTo>
                  <a:lnTo>
                    <a:pt x="480" y="254"/>
                  </a:lnTo>
                  <a:lnTo>
                    <a:pt x="452" y="260"/>
                  </a:lnTo>
                  <a:lnTo>
                    <a:pt x="430" y="284"/>
                  </a:lnTo>
                  <a:lnTo>
                    <a:pt x="420" y="310"/>
                  </a:lnTo>
                  <a:lnTo>
                    <a:pt x="414" y="346"/>
                  </a:lnTo>
                  <a:lnTo>
                    <a:pt x="398" y="368"/>
                  </a:lnTo>
                  <a:lnTo>
                    <a:pt x="382" y="402"/>
                  </a:lnTo>
                  <a:lnTo>
                    <a:pt x="370" y="456"/>
                  </a:lnTo>
                  <a:lnTo>
                    <a:pt x="370" y="482"/>
                  </a:lnTo>
                  <a:lnTo>
                    <a:pt x="316" y="514"/>
                  </a:lnTo>
                  <a:lnTo>
                    <a:pt x="302" y="496"/>
                  </a:lnTo>
                  <a:lnTo>
                    <a:pt x="260" y="498"/>
                  </a:lnTo>
                  <a:lnTo>
                    <a:pt x="216" y="506"/>
                  </a:lnTo>
                  <a:lnTo>
                    <a:pt x="164" y="520"/>
                  </a:lnTo>
                  <a:lnTo>
                    <a:pt x="156" y="508"/>
                  </a:lnTo>
                  <a:lnTo>
                    <a:pt x="72" y="504"/>
                  </a:lnTo>
                  <a:lnTo>
                    <a:pt x="70" y="462"/>
                  </a:lnTo>
                  <a:lnTo>
                    <a:pt x="44" y="432"/>
                  </a:lnTo>
                  <a:lnTo>
                    <a:pt x="14" y="420"/>
                  </a:lnTo>
                  <a:lnTo>
                    <a:pt x="0" y="362"/>
                  </a:lnTo>
                  <a:lnTo>
                    <a:pt x="0" y="322"/>
                  </a:lnTo>
                  <a:lnTo>
                    <a:pt x="24" y="310"/>
                  </a:lnTo>
                  <a:lnTo>
                    <a:pt x="94" y="306"/>
                  </a:lnTo>
                  <a:lnTo>
                    <a:pt x="108" y="254"/>
                  </a:lnTo>
                  <a:lnTo>
                    <a:pt x="138" y="250"/>
                  </a:lnTo>
                  <a:lnTo>
                    <a:pt x="182" y="214"/>
                  </a:lnTo>
                  <a:lnTo>
                    <a:pt x="214" y="166"/>
                  </a:lnTo>
                  <a:lnTo>
                    <a:pt x="226" y="134"/>
                  </a:lnTo>
                  <a:lnTo>
                    <a:pt x="280" y="112"/>
                  </a:lnTo>
                  <a:lnTo>
                    <a:pt x="284" y="88"/>
                  </a:lnTo>
                  <a:lnTo>
                    <a:pt x="308" y="64"/>
                  </a:lnTo>
                  <a:lnTo>
                    <a:pt x="326" y="34"/>
                  </a:lnTo>
                  <a:lnTo>
                    <a:pt x="326" y="34"/>
                  </a:lnTo>
                  <a:lnTo>
                    <a:pt x="326" y="30"/>
                  </a:lnTo>
                  <a:lnTo>
                    <a:pt x="328" y="26"/>
                  </a:lnTo>
                  <a:lnTo>
                    <a:pt x="328" y="20"/>
                  </a:lnTo>
                  <a:lnTo>
                    <a:pt x="330" y="16"/>
                  </a:lnTo>
                  <a:lnTo>
                    <a:pt x="332" y="10"/>
                  </a:lnTo>
                  <a:lnTo>
                    <a:pt x="332" y="6"/>
                  </a:lnTo>
                  <a:lnTo>
                    <a:pt x="332" y="6"/>
                  </a:lnTo>
                  <a:lnTo>
                    <a:pt x="332" y="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38" name="Freeform 92"/>
            <p:cNvSpPr>
              <a:spLocks/>
            </p:cNvSpPr>
            <p:nvPr/>
          </p:nvSpPr>
          <p:spPr bwMode="auto">
            <a:xfrm>
              <a:off x="14102085" y="4899156"/>
              <a:ext cx="764372" cy="821150"/>
            </a:xfrm>
            <a:custGeom>
              <a:avLst/>
              <a:gdLst/>
              <a:ahLst/>
              <a:cxnLst>
                <a:cxn ang="0">
                  <a:pos x="332" y="6"/>
                </a:cxn>
                <a:cxn ang="0">
                  <a:pos x="380" y="0"/>
                </a:cxn>
                <a:cxn ang="0">
                  <a:pos x="392" y="22"/>
                </a:cxn>
                <a:cxn ang="0">
                  <a:pos x="412" y="38"/>
                </a:cxn>
                <a:cxn ang="0">
                  <a:pos x="436" y="42"/>
                </a:cxn>
                <a:cxn ang="0">
                  <a:pos x="466" y="38"/>
                </a:cxn>
                <a:cxn ang="0">
                  <a:pos x="472" y="54"/>
                </a:cxn>
                <a:cxn ang="0">
                  <a:pos x="440" y="72"/>
                </a:cxn>
                <a:cxn ang="0">
                  <a:pos x="434" y="92"/>
                </a:cxn>
                <a:cxn ang="0">
                  <a:pos x="402" y="128"/>
                </a:cxn>
                <a:cxn ang="0">
                  <a:pos x="400" y="158"/>
                </a:cxn>
                <a:cxn ang="0">
                  <a:pos x="406" y="180"/>
                </a:cxn>
                <a:cxn ang="0">
                  <a:pos x="434" y="206"/>
                </a:cxn>
                <a:cxn ang="0">
                  <a:pos x="484" y="232"/>
                </a:cxn>
                <a:cxn ang="0">
                  <a:pos x="480" y="254"/>
                </a:cxn>
                <a:cxn ang="0">
                  <a:pos x="452" y="260"/>
                </a:cxn>
                <a:cxn ang="0">
                  <a:pos x="430" y="284"/>
                </a:cxn>
                <a:cxn ang="0">
                  <a:pos x="420" y="310"/>
                </a:cxn>
                <a:cxn ang="0">
                  <a:pos x="414" y="346"/>
                </a:cxn>
                <a:cxn ang="0">
                  <a:pos x="398" y="368"/>
                </a:cxn>
                <a:cxn ang="0">
                  <a:pos x="382" y="402"/>
                </a:cxn>
                <a:cxn ang="0">
                  <a:pos x="370" y="456"/>
                </a:cxn>
                <a:cxn ang="0">
                  <a:pos x="370" y="482"/>
                </a:cxn>
                <a:cxn ang="0">
                  <a:pos x="316" y="514"/>
                </a:cxn>
                <a:cxn ang="0">
                  <a:pos x="302" y="496"/>
                </a:cxn>
                <a:cxn ang="0">
                  <a:pos x="260" y="498"/>
                </a:cxn>
                <a:cxn ang="0">
                  <a:pos x="216" y="506"/>
                </a:cxn>
                <a:cxn ang="0">
                  <a:pos x="164" y="520"/>
                </a:cxn>
                <a:cxn ang="0">
                  <a:pos x="156" y="508"/>
                </a:cxn>
                <a:cxn ang="0">
                  <a:pos x="72" y="504"/>
                </a:cxn>
                <a:cxn ang="0">
                  <a:pos x="70" y="462"/>
                </a:cxn>
                <a:cxn ang="0">
                  <a:pos x="44" y="432"/>
                </a:cxn>
                <a:cxn ang="0">
                  <a:pos x="14" y="420"/>
                </a:cxn>
                <a:cxn ang="0">
                  <a:pos x="0" y="362"/>
                </a:cxn>
                <a:cxn ang="0">
                  <a:pos x="0" y="322"/>
                </a:cxn>
                <a:cxn ang="0">
                  <a:pos x="24" y="310"/>
                </a:cxn>
                <a:cxn ang="0">
                  <a:pos x="94" y="306"/>
                </a:cxn>
                <a:cxn ang="0">
                  <a:pos x="108" y="254"/>
                </a:cxn>
                <a:cxn ang="0">
                  <a:pos x="138" y="250"/>
                </a:cxn>
                <a:cxn ang="0">
                  <a:pos x="182" y="214"/>
                </a:cxn>
                <a:cxn ang="0">
                  <a:pos x="214" y="166"/>
                </a:cxn>
                <a:cxn ang="0">
                  <a:pos x="226" y="134"/>
                </a:cxn>
                <a:cxn ang="0">
                  <a:pos x="280" y="112"/>
                </a:cxn>
                <a:cxn ang="0">
                  <a:pos x="284" y="88"/>
                </a:cxn>
                <a:cxn ang="0">
                  <a:pos x="308" y="64"/>
                </a:cxn>
                <a:cxn ang="0">
                  <a:pos x="326" y="34"/>
                </a:cxn>
                <a:cxn ang="0">
                  <a:pos x="326" y="30"/>
                </a:cxn>
                <a:cxn ang="0">
                  <a:pos x="328" y="26"/>
                </a:cxn>
                <a:cxn ang="0">
                  <a:pos x="328" y="20"/>
                </a:cxn>
                <a:cxn ang="0">
                  <a:pos x="330" y="16"/>
                </a:cxn>
                <a:cxn ang="0">
                  <a:pos x="332" y="10"/>
                </a:cxn>
                <a:cxn ang="0">
                  <a:pos x="332" y="6"/>
                </a:cxn>
              </a:cxnLst>
              <a:rect l="0" t="0" r="r" b="b"/>
              <a:pathLst>
                <a:path w="484" h="520">
                  <a:moveTo>
                    <a:pt x="332" y="6"/>
                  </a:moveTo>
                  <a:lnTo>
                    <a:pt x="380" y="0"/>
                  </a:lnTo>
                  <a:lnTo>
                    <a:pt x="392" y="22"/>
                  </a:lnTo>
                  <a:lnTo>
                    <a:pt x="412" y="38"/>
                  </a:lnTo>
                  <a:lnTo>
                    <a:pt x="436" y="42"/>
                  </a:lnTo>
                  <a:lnTo>
                    <a:pt x="466" y="38"/>
                  </a:lnTo>
                  <a:lnTo>
                    <a:pt x="472" y="54"/>
                  </a:lnTo>
                  <a:lnTo>
                    <a:pt x="440" y="72"/>
                  </a:lnTo>
                  <a:lnTo>
                    <a:pt x="434" y="92"/>
                  </a:lnTo>
                  <a:lnTo>
                    <a:pt x="402" y="128"/>
                  </a:lnTo>
                  <a:lnTo>
                    <a:pt x="400" y="158"/>
                  </a:lnTo>
                  <a:lnTo>
                    <a:pt x="406" y="180"/>
                  </a:lnTo>
                  <a:lnTo>
                    <a:pt x="434" y="206"/>
                  </a:lnTo>
                  <a:lnTo>
                    <a:pt x="484" y="232"/>
                  </a:lnTo>
                  <a:lnTo>
                    <a:pt x="480" y="254"/>
                  </a:lnTo>
                  <a:lnTo>
                    <a:pt x="452" y="260"/>
                  </a:lnTo>
                  <a:lnTo>
                    <a:pt x="430" y="284"/>
                  </a:lnTo>
                  <a:lnTo>
                    <a:pt x="420" y="310"/>
                  </a:lnTo>
                  <a:lnTo>
                    <a:pt x="414" y="346"/>
                  </a:lnTo>
                  <a:lnTo>
                    <a:pt x="398" y="368"/>
                  </a:lnTo>
                  <a:lnTo>
                    <a:pt x="382" y="402"/>
                  </a:lnTo>
                  <a:lnTo>
                    <a:pt x="370" y="456"/>
                  </a:lnTo>
                  <a:lnTo>
                    <a:pt x="370" y="482"/>
                  </a:lnTo>
                  <a:lnTo>
                    <a:pt x="316" y="514"/>
                  </a:lnTo>
                  <a:lnTo>
                    <a:pt x="302" y="496"/>
                  </a:lnTo>
                  <a:lnTo>
                    <a:pt x="260" y="498"/>
                  </a:lnTo>
                  <a:lnTo>
                    <a:pt x="216" y="506"/>
                  </a:lnTo>
                  <a:lnTo>
                    <a:pt x="164" y="520"/>
                  </a:lnTo>
                  <a:lnTo>
                    <a:pt x="156" y="508"/>
                  </a:lnTo>
                  <a:lnTo>
                    <a:pt x="72" y="504"/>
                  </a:lnTo>
                  <a:lnTo>
                    <a:pt x="70" y="462"/>
                  </a:lnTo>
                  <a:lnTo>
                    <a:pt x="44" y="432"/>
                  </a:lnTo>
                  <a:lnTo>
                    <a:pt x="14" y="420"/>
                  </a:lnTo>
                  <a:lnTo>
                    <a:pt x="0" y="362"/>
                  </a:lnTo>
                  <a:lnTo>
                    <a:pt x="0" y="322"/>
                  </a:lnTo>
                  <a:lnTo>
                    <a:pt x="24" y="310"/>
                  </a:lnTo>
                  <a:lnTo>
                    <a:pt x="94" y="306"/>
                  </a:lnTo>
                  <a:lnTo>
                    <a:pt x="108" y="254"/>
                  </a:lnTo>
                  <a:lnTo>
                    <a:pt x="138" y="250"/>
                  </a:lnTo>
                  <a:lnTo>
                    <a:pt x="182" y="214"/>
                  </a:lnTo>
                  <a:lnTo>
                    <a:pt x="214" y="166"/>
                  </a:lnTo>
                  <a:lnTo>
                    <a:pt x="226" y="134"/>
                  </a:lnTo>
                  <a:lnTo>
                    <a:pt x="280" y="112"/>
                  </a:lnTo>
                  <a:lnTo>
                    <a:pt x="284" y="88"/>
                  </a:lnTo>
                  <a:lnTo>
                    <a:pt x="308" y="64"/>
                  </a:lnTo>
                  <a:lnTo>
                    <a:pt x="326" y="34"/>
                  </a:lnTo>
                  <a:lnTo>
                    <a:pt x="326" y="30"/>
                  </a:lnTo>
                  <a:lnTo>
                    <a:pt x="328" y="26"/>
                  </a:lnTo>
                  <a:lnTo>
                    <a:pt x="328" y="20"/>
                  </a:lnTo>
                  <a:lnTo>
                    <a:pt x="330" y="16"/>
                  </a:lnTo>
                  <a:lnTo>
                    <a:pt x="332" y="10"/>
                  </a:lnTo>
                  <a:lnTo>
                    <a:pt x="332" y="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39" name="Freeform 93"/>
            <p:cNvSpPr>
              <a:spLocks/>
            </p:cNvSpPr>
            <p:nvPr/>
          </p:nvSpPr>
          <p:spPr bwMode="auto">
            <a:xfrm>
              <a:off x="15318133" y="5761364"/>
              <a:ext cx="224258" cy="205288"/>
            </a:xfrm>
            <a:custGeom>
              <a:avLst/>
              <a:gdLst/>
              <a:ahLst/>
              <a:cxnLst>
                <a:cxn ang="0">
                  <a:pos x="142" y="0"/>
                </a:cxn>
                <a:cxn ang="0">
                  <a:pos x="142" y="26"/>
                </a:cxn>
                <a:cxn ang="0">
                  <a:pos x="124" y="34"/>
                </a:cxn>
                <a:cxn ang="0">
                  <a:pos x="66" y="80"/>
                </a:cxn>
                <a:cxn ang="0">
                  <a:pos x="32" y="124"/>
                </a:cxn>
                <a:cxn ang="0">
                  <a:pos x="4" y="130"/>
                </a:cxn>
                <a:cxn ang="0">
                  <a:pos x="0" y="120"/>
                </a:cxn>
                <a:cxn ang="0">
                  <a:pos x="12" y="102"/>
                </a:cxn>
                <a:cxn ang="0">
                  <a:pos x="20" y="74"/>
                </a:cxn>
                <a:cxn ang="0">
                  <a:pos x="50" y="56"/>
                </a:cxn>
                <a:cxn ang="0">
                  <a:pos x="76" y="34"/>
                </a:cxn>
                <a:cxn ang="0">
                  <a:pos x="104" y="18"/>
                </a:cxn>
                <a:cxn ang="0">
                  <a:pos x="142" y="0"/>
                </a:cxn>
                <a:cxn ang="0">
                  <a:pos x="142" y="0"/>
                </a:cxn>
              </a:cxnLst>
              <a:rect l="0" t="0" r="r" b="b"/>
              <a:pathLst>
                <a:path w="142" h="130">
                  <a:moveTo>
                    <a:pt x="142" y="0"/>
                  </a:moveTo>
                  <a:lnTo>
                    <a:pt x="142" y="26"/>
                  </a:lnTo>
                  <a:lnTo>
                    <a:pt x="124" y="34"/>
                  </a:lnTo>
                  <a:lnTo>
                    <a:pt x="66" y="80"/>
                  </a:lnTo>
                  <a:lnTo>
                    <a:pt x="32" y="124"/>
                  </a:lnTo>
                  <a:lnTo>
                    <a:pt x="4" y="130"/>
                  </a:lnTo>
                  <a:lnTo>
                    <a:pt x="0" y="120"/>
                  </a:lnTo>
                  <a:lnTo>
                    <a:pt x="12" y="102"/>
                  </a:lnTo>
                  <a:lnTo>
                    <a:pt x="20" y="74"/>
                  </a:lnTo>
                  <a:lnTo>
                    <a:pt x="50" y="56"/>
                  </a:lnTo>
                  <a:lnTo>
                    <a:pt x="76" y="34"/>
                  </a:lnTo>
                  <a:lnTo>
                    <a:pt x="104" y="18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40" name="Freeform 94"/>
            <p:cNvSpPr>
              <a:spLocks/>
            </p:cNvSpPr>
            <p:nvPr/>
          </p:nvSpPr>
          <p:spPr bwMode="auto">
            <a:xfrm>
              <a:off x="15318133" y="5761364"/>
              <a:ext cx="224258" cy="205288"/>
            </a:xfrm>
            <a:custGeom>
              <a:avLst/>
              <a:gdLst/>
              <a:ahLst/>
              <a:cxnLst>
                <a:cxn ang="0">
                  <a:pos x="142" y="0"/>
                </a:cxn>
                <a:cxn ang="0">
                  <a:pos x="142" y="26"/>
                </a:cxn>
                <a:cxn ang="0">
                  <a:pos x="124" y="34"/>
                </a:cxn>
                <a:cxn ang="0">
                  <a:pos x="66" y="80"/>
                </a:cxn>
                <a:cxn ang="0">
                  <a:pos x="32" y="124"/>
                </a:cxn>
                <a:cxn ang="0">
                  <a:pos x="4" y="130"/>
                </a:cxn>
                <a:cxn ang="0">
                  <a:pos x="0" y="120"/>
                </a:cxn>
                <a:cxn ang="0">
                  <a:pos x="12" y="102"/>
                </a:cxn>
                <a:cxn ang="0">
                  <a:pos x="20" y="74"/>
                </a:cxn>
                <a:cxn ang="0">
                  <a:pos x="50" y="56"/>
                </a:cxn>
                <a:cxn ang="0">
                  <a:pos x="76" y="34"/>
                </a:cxn>
                <a:cxn ang="0">
                  <a:pos x="104" y="18"/>
                </a:cxn>
                <a:cxn ang="0">
                  <a:pos x="142" y="0"/>
                </a:cxn>
              </a:cxnLst>
              <a:rect l="0" t="0" r="r" b="b"/>
              <a:pathLst>
                <a:path w="142" h="130">
                  <a:moveTo>
                    <a:pt x="142" y="0"/>
                  </a:moveTo>
                  <a:lnTo>
                    <a:pt x="142" y="26"/>
                  </a:lnTo>
                  <a:lnTo>
                    <a:pt x="124" y="34"/>
                  </a:lnTo>
                  <a:lnTo>
                    <a:pt x="66" y="80"/>
                  </a:lnTo>
                  <a:lnTo>
                    <a:pt x="32" y="124"/>
                  </a:lnTo>
                  <a:lnTo>
                    <a:pt x="4" y="130"/>
                  </a:lnTo>
                  <a:lnTo>
                    <a:pt x="0" y="120"/>
                  </a:lnTo>
                  <a:lnTo>
                    <a:pt x="12" y="102"/>
                  </a:lnTo>
                  <a:lnTo>
                    <a:pt x="20" y="74"/>
                  </a:lnTo>
                  <a:lnTo>
                    <a:pt x="50" y="56"/>
                  </a:lnTo>
                  <a:lnTo>
                    <a:pt x="76" y="34"/>
                  </a:lnTo>
                  <a:lnTo>
                    <a:pt x="104" y="18"/>
                  </a:lnTo>
                  <a:lnTo>
                    <a:pt x="14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41" name="Freeform 95"/>
            <p:cNvSpPr>
              <a:spLocks/>
            </p:cNvSpPr>
            <p:nvPr/>
          </p:nvSpPr>
          <p:spPr bwMode="auto">
            <a:xfrm>
              <a:off x="15030704" y="5840320"/>
              <a:ext cx="224258" cy="94748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42" y="2"/>
                </a:cxn>
                <a:cxn ang="0">
                  <a:pos x="142" y="16"/>
                </a:cxn>
                <a:cxn ang="0">
                  <a:pos x="68" y="60"/>
                </a:cxn>
                <a:cxn ang="0">
                  <a:pos x="0" y="60"/>
                </a:cxn>
                <a:cxn ang="0">
                  <a:pos x="10" y="36"/>
                </a:cxn>
                <a:cxn ang="0">
                  <a:pos x="52" y="32"/>
                </a:cxn>
                <a:cxn ang="0">
                  <a:pos x="84" y="28"/>
                </a:cxn>
                <a:cxn ang="0">
                  <a:pos x="106" y="18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2" h="60">
                  <a:moveTo>
                    <a:pt x="132" y="0"/>
                  </a:moveTo>
                  <a:lnTo>
                    <a:pt x="142" y="2"/>
                  </a:lnTo>
                  <a:lnTo>
                    <a:pt x="142" y="16"/>
                  </a:lnTo>
                  <a:lnTo>
                    <a:pt x="68" y="60"/>
                  </a:lnTo>
                  <a:lnTo>
                    <a:pt x="0" y="60"/>
                  </a:lnTo>
                  <a:lnTo>
                    <a:pt x="10" y="36"/>
                  </a:lnTo>
                  <a:lnTo>
                    <a:pt x="52" y="32"/>
                  </a:lnTo>
                  <a:lnTo>
                    <a:pt x="84" y="28"/>
                  </a:lnTo>
                  <a:lnTo>
                    <a:pt x="106" y="18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42" name="Freeform 96"/>
            <p:cNvSpPr>
              <a:spLocks/>
            </p:cNvSpPr>
            <p:nvPr/>
          </p:nvSpPr>
          <p:spPr bwMode="auto">
            <a:xfrm>
              <a:off x="15030704" y="5840320"/>
              <a:ext cx="224258" cy="94748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42" y="2"/>
                </a:cxn>
                <a:cxn ang="0">
                  <a:pos x="142" y="16"/>
                </a:cxn>
                <a:cxn ang="0">
                  <a:pos x="68" y="60"/>
                </a:cxn>
                <a:cxn ang="0">
                  <a:pos x="0" y="60"/>
                </a:cxn>
                <a:cxn ang="0">
                  <a:pos x="10" y="36"/>
                </a:cxn>
                <a:cxn ang="0">
                  <a:pos x="52" y="32"/>
                </a:cxn>
                <a:cxn ang="0">
                  <a:pos x="84" y="28"/>
                </a:cxn>
                <a:cxn ang="0">
                  <a:pos x="106" y="18"/>
                </a:cxn>
                <a:cxn ang="0">
                  <a:pos x="132" y="0"/>
                </a:cxn>
              </a:cxnLst>
              <a:rect l="0" t="0" r="r" b="b"/>
              <a:pathLst>
                <a:path w="142" h="60">
                  <a:moveTo>
                    <a:pt x="132" y="0"/>
                  </a:moveTo>
                  <a:lnTo>
                    <a:pt x="142" y="2"/>
                  </a:lnTo>
                  <a:lnTo>
                    <a:pt x="142" y="16"/>
                  </a:lnTo>
                  <a:lnTo>
                    <a:pt x="68" y="60"/>
                  </a:lnTo>
                  <a:lnTo>
                    <a:pt x="0" y="60"/>
                  </a:lnTo>
                  <a:lnTo>
                    <a:pt x="10" y="36"/>
                  </a:lnTo>
                  <a:lnTo>
                    <a:pt x="52" y="32"/>
                  </a:lnTo>
                  <a:lnTo>
                    <a:pt x="84" y="28"/>
                  </a:lnTo>
                  <a:lnTo>
                    <a:pt x="106" y="18"/>
                  </a:lnTo>
                  <a:lnTo>
                    <a:pt x="13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43" name="Freeform 97"/>
            <p:cNvSpPr>
              <a:spLocks/>
            </p:cNvSpPr>
            <p:nvPr/>
          </p:nvSpPr>
          <p:spPr bwMode="auto">
            <a:xfrm>
              <a:off x="14983325" y="5982443"/>
              <a:ext cx="126343" cy="5369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80" y="20"/>
                </a:cxn>
                <a:cxn ang="0">
                  <a:pos x="78" y="34"/>
                </a:cxn>
                <a:cxn ang="0">
                  <a:pos x="54" y="32"/>
                </a:cxn>
                <a:cxn ang="0">
                  <a:pos x="42" y="22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80" h="34">
                  <a:moveTo>
                    <a:pt x="54" y="0"/>
                  </a:moveTo>
                  <a:lnTo>
                    <a:pt x="80" y="20"/>
                  </a:lnTo>
                  <a:lnTo>
                    <a:pt x="78" y="34"/>
                  </a:lnTo>
                  <a:lnTo>
                    <a:pt x="54" y="32"/>
                  </a:lnTo>
                  <a:lnTo>
                    <a:pt x="42" y="22"/>
                  </a:lnTo>
                  <a:lnTo>
                    <a:pt x="0" y="14"/>
                  </a:lnTo>
                  <a:lnTo>
                    <a:pt x="0" y="8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44" name="Freeform 98"/>
            <p:cNvSpPr>
              <a:spLocks/>
            </p:cNvSpPr>
            <p:nvPr/>
          </p:nvSpPr>
          <p:spPr bwMode="auto">
            <a:xfrm>
              <a:off x="14983325" y="5982443"/>
              <a:ext cx="126343" cy="5369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80" y="20"/>
                </a:cxn>
                <a:cxn ang="0">
                  <a:pos x="78" y="34"/>
                </a:cxn>
                <a:cxn ang="0">
                  <a:pos x="54" y="32"/>
                </a:cxn>
                <a:cxn ang="0">
                  <a:pos x="42" y="22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54" y="0"/>
                </a:cxn>
              </a:cxnLst>
              <a:rect l="0" t="0" r="r" b="b"/>
              <a:pathLst>
                <a:path w="80" h="34">
                  <a:moveTo>
                    <a:pt x="54" y="0"/>
                  </a:moveTo>
                  <a:lnTo>
                    <a:pt x="80" y="20"/>
                  </a:lnTo>
                  <a:lnTo>
                    <a:pt x="78" y="34"/>
                  </a:lnTo>
                  <a:lnTo>
                    <a:pt x="54" y="32"/>
                  </a:lnTo>
                  <a:lnTo>
                    <a:pt x="42" y="22"/>
                  </a:lnTo>
                  <a:lnTo>
                    <a:pt x="0" y="14"/>
                  </a:lnTo>
                  <a:lnTo>
                    <a:pt x="0" y="8"/>
                  </a:lnTo>
                  <a:lnTo>
                    <a:pt x="54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45" name="Freeform 99"/>
            <p:cNvSpPr>
              <a:spLocks/>
            </p:cNvSpPr>
            <p:nvPr/>
          </p:nvSpPr>
          <p:spPr bwMode="auto">
            <a:xfrm>
              <a:off x="14796969" y="5935068"/>
              <a:ext cx="167404" cy="66324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66" y="4"/>
                </a:cxn>
                <a:cxn ang="0">
                  <a:pos x="106" y="8"/>
                </a:cxn>
                <a:cxn ang="0">
                  <a:pos x="100" y="30"/>
                </a:cxn>
                <a:cxn ang="0">
                  <a:pos x="0" y="42"/>
                </a:cxn>
                <a:cxn ang="0">
                  <a:pos x="6" y="20"/>
                </a:cxn>
                <a:cxn ang="0">
                  <a:pos x="50" y="24"/>
                </a:cxn>
                <a:cxn ang="0">
                  <a:pos x="52" y="16"/>
                </a:cxn>
                <a:cxn ang="0">
                  <a:pos x="34" y="4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106" h="42">
                  <a:moveTo>
                    <a:pt x="46" y="0"/>
                  </a:moveTo>
                  <a:lnTo>
                    <a:pt x="66" y="4"/>
                  </a:lnTo>
                  <a:lnTo>
                    <a:pt x="106" y="8"/>
                  </a:lnTo>
                  <a:lnTo>
                    <a:pt x="100" y="30"/>
                  </a:lnTo>
                  <a:lnTo>
                    <a:pt x="0" y="42"/>
                  </a:lnTo>
                  <a:lnTo>
                    <a:pt x="6" y="20"/>
                  </a:lnTo>
                  <a:lnTo>
                    <a:pt x="50" y="24"/>
                  </a:lnTo>
                  <a:lnTo>
                    <a:pt x="52" y="16"/>
                  </a:lnTo>
                  <a:lnTo>
                    <a:pt x="34" y="4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46" name="Freeform 100"/>
            <p:cNvSpPr>
              <a:spLocks/>
            </p:cNvSpPr>
            <p:nvPr/>
          </p:nvSpPr>
          <p:spPr bwMode="auto">
            <a:xfrm>
              <a:off x="14796969" y="5935068"/>
              <a:ext cx="167404" cy="66324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66" y="4"/>
                </a:cxn>
                <a:cxn ang="0">
                  <a:pos x="106" y="8"/>
                </a:cxn>
                <a:cxn ang="0">
                  <a:pos x="100" y="30"/>
                </a:cxn>
                <a:cxn ang="0">
                  <a:pos x="0" y="42"/>
                </a:cxn>
                <a:cxn ang="0">
                  <a:pos x="6" y="20"/>
                </a:cxn>
                <a:cxn ang="0">
                  <a:pos x="50" y="24"/>
                </a:cxn>
                <a:cxn ang="0">
                  <a:pos x="52" y="16"/>
                </a:cxn>
                <a:cxn ang="0">
                  <a:pos x="34" y="4"/>
                </a:cxn>
                <a:cxn ang="0">
                  <a:pos x="46" y="0"/>
                </a:cxn>
              </a:cxnLst>
              <a:rect l="0" t="0" r="r" b="b"/>
              <a:pathLst>
                <a:path w="106" h="42">
                  <a:moveTo>
                    <a:pt x="46" y="0"/>
                  </a:moveTo>
                  <a:lnTo>
                    <a:pt x="66" y="4"/>
                  </a:lnTo>
                  <a:lnTo>
                    <a:pt x="106" y="8"/>
                  </a:lnTo>
                  <a:lnTo>
                    <a:pt x="100" y="30"/>
                  </a:lnTo>
                  <a:lnTo>
                    <a:pt x="0" y="42"/>
                  </a:lnTo>
                  <a:lnTo>
                    <a:pt x="6" y="20"/>
                  </a:lnTo>
                  <a:lnTo>
                    <a:pt x="50" y="24"/>
                  </a:lnTo>
                  <a:lnTo>
                    <a:pt x="52" y="16"/>
                  </a:lnTo>
                  <a:lnTo>
                    <a:pt x="34" y="4"/>
                  </a:lnTo>
                  <a:lnTo>
                    <a:pt x="4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47" name="Freeform 101"/>
            <p:cNvSpPr>
              <a:spLocks/>
            </p:cNvSpPr>
            <p:nvPr/>
          </p:nvSpPr>
          <p:spPr bwMode="auto">
            <a:xfrm>
              <a:off x="14711688" y="5972968"/>
              <a:ext cx="53695" cy="5053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0" y="16"/>
                </a:cxn>
                <a:cxn ang="0">
                  <a:pos x="34" y="28"/>
                </a:cxn>
                <a:cxn ang="0">
                  <a:pos x="0" y="32"/>
                </a:cxn>
                <a:cxn ang="0">
                  <a:pos x="0" y="20"/>
                </a:cxn>
                <a:cxn ang="0">
                  <a:pos x="14" y="18"/>
                </a:cxn>
                <a:cxn ang="0">
                  <a:pos x="12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4" h="32">
                  <a:moveTo>
                    <a:pt x="26" y="0"/>
                  </a:moveTo>
                  <a:lnTo>
                    <a:pt x="30" y="16"/>
                  </a:lnTo>
                  <a:lnTo>
                    <a:pt x="34" y="28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14" y="18"/>
                  </a:lnTo>
                  <a:lnTo>
                    <a:pt x="12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48" name="Freeform 102"/>
            <p:cNvSpPr>
              <a:spLocks/>
            </p:cNvSpPr>
            <p:nvPr/>
          </p:nvSpPr>
          <p:spPr bwMode="auto">
            <a:xfrm>
              <a:off x="14711688" y="5972968"/>
              <a:ext cx="53695" cy="5053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0" y="16"/>
                </a:cxn>
                <a:cxn ang="0">
                  <a:pos x="34" y="28"/>
                </a:cxn>
                <a:cxn ang="0">
                  <a:pos x="0" y="32"/>
                </a:cxn>
                <a:cxn ang="0">
                  <a:pos x="0" y="20"/>
                </a:cxn>
                <a:cxn ang="0">
                  <a:pos x="14" y="18"/>
                </a:cxn>
                <a:cxn ang="0">
                  <a:pos x="12" y="0"/>
                </a:cxn>
                <a:cxn ang="0">
                  <a:pos x="26" y="0"/>
                </a:cxn>
              </a:cxnLst>
              <a:rect l="0" t="0" r="r" b="b"/>
              <a:pathLst>
                <a:path w="34" h="32">
                  <a:moveTo>
                    <a:pt x="26" y="0"/>
                  </a:moveTo>
                  <a:lnTo>
                    <a:pt x="30" y="16"/>
                  </a:lnTo>
                  <a:lnTo>
                    <a:pt x="34" y="28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14" y="18"/>
                  </a:lnTo>
                  <a:lnTo>
                    <a:pt x="12" y="0"/>
                  </a:lnTo>
                  <a:lnTo>
                    <a:pt x="2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49" name="Freeform 103"/>
            <p:cNvSpPr>
              <a:spLocks/>
            </p:cNvSpPr>
            <p:nvPr/>
          </p:nvSpPr>
          <p:spPr bwMode="auto">
            <a:xfrm>
              <a:off x="14607456" y="5988759"/>
              <a:ext cx="82123" cy="4737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52" y="16"/>
                </a:cxn>
                <a:cxn ang="0">
                  <a:pos x="34" y="30"/>
                </a:cxn>
                <a:cxn ang="0">
                  <a:pos x="0" y="14"/>
                </a:cxn>
                <a:cxn ang="0">
                  <a:pos x="2" y="4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52" h="30">
                  <a:moveTo>
                    <a:pt x="40" y="0"/>
                  </a:moveTo>
                  <a:lnTo>
                    <a:pt x="52" y="16"/>
                  </a:lnTo>
                  <a:lnTo>
                    <a:pt x="34" y="30"/>
                  </a:lnTo>
                  <a:lnTo>
                    <a:pt x="0" y="14"/>
                  </a:lnTo>
                  <a:lnTo>
                    <a:pt x="2" y="4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50" name="Freeform 104"/>
            <p:cNvSpPr>
              <a:spLocks/>
            </p:cNvSpPr>
            <p:nvPr/>
          </p:nvSpPr>
          <p:spPr bwMode="auto">
            <a:xfrm>
              <a:off x="14607456" y="5988759"/>
              <a:ext cx="82123" cy="4737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52" y="16"/>
                </a:cxn>
                <a:cxn ang="0">
                  <a:pos x="34" y="30"/>
                </a:cxn>
                <a:cxn ang="0">
                  <a:pos x="0" y="14"/>
                </a:cxn>
                <a:cxn ang="0">
                  <a:pos x="2" y="4"/>
                </a:cxn>
                <a:cxn ang="0">
                  <a:pos x="40" y="0"/>
                </a:cxn>
              </a:cxnLst>
              <a:rect l="0" t="0" r="r" b="b"/>
              <a:pathLst>
                <a:path w="52" h="30">
                  <a:moveTo>
                    <a:pt x="40" y="0"/>
                  </a:moveTo>
                  <a:lnTo>
                    <a:pt x="52" y="16"/>
                  </a:lnTo>
                  <a:lnTo>
                    <a:pt x="34" y="30"/>
                  </a:lnTo>
                  <a:lnTo>
                    <a:pt x="0" y="14"/>
                  </a:lnTo>
                  <a:lnTo>
                    <a:pt x="2" y="4"/>
                  </a:lnTo>
                  <a:lnTo>
                    <a:pt x="4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51" name="Freeform 105"/>
            <p:cNvSpPr>
              <a:spLocks/>
            </p:cNvSpPr>
            <p:nvPr/>
          </p:nvSpPr>
          <p:spPr bwMode="auto">
            <a:xfrm>
              <a:off x="13862034" y="5938226"/>
              <a:ext cx="720153" cy="132648"/>
            </a:xfrm>
            <a:custGeom>
              <a:avLst/>
              <a:gdLst/>
              <a:ahLst/>
              <a:cxnLst>
                <a:cxn ang="0">
                  <a:pos x="456" y="26"/>
                </a:cxn>
                <a:cxn ang="0">
                  <a:pos x="456" y="58"/>
                </a:cxn>
                <a:cxn ang="0">
                  <a:pos x="398" y="64"/>
                </a:cxn>
                <a:cxn ang="0">
                  <a:pos x="346" y="76"/>
                </a:cxn>
                <a:cxn ang="0">
                  <a:pos x="312" y="84"/>
                </a:cxn>
                <a:cxn ang="0">
                  <a:pos x="292" y="76"/>
                </a:cxn>
                <a:cxn ang="0">
                  <a:pos x="180" y="72"/>
                </a:cxn>
                <a:cxn ang="0">
                  <a:pos x="66" y="76"/>
                </a:cxn>
                <a:cxn ang="0">
                  <a:pos x="62" y="62"/>
                </a:cxn>
                <a:cxn ang="0">
                  <a:pos x="0" y="64"/>
                </a:cxn>
                <a:cxn ang="0">
                  <a:pos x="2" y="48"/>
                </a:cxn>
                <a:cxn ang="0">
                  <a:pos x="20" y="44"/>
                </a:cxn>
                <a:cxn ang="0">
                  <a:pos x="28" y="28"/>
                </a:cxn>
                <a:cxn ang="0">
                  <a:pos x="98" y="12"/>
                </a:cxn>
                <a:cxn ang="0">
                  <a:pos x="110" y="20"/>
                </a:cxn>
                <a:cxn ang="0">
                  <a:pos x="138" y="18"/>
                </a:cxn>
                <a:cxn ang="0">
                  <a:pos x="152" y="14"/>
                </a:cxn>
                <a:cxn ang="0">
                  <a:pos x="164" y="34"/>
                </a:cxn>
                <a:cxn ang="0">
                  <a:pos x="252" y="30"/>
                </a:cxn>
                <a:cxn ang="0">
                  <a:pos x="270" y="2"/>
                </a:cxn>
                <a:cxn ang="0">
                  <a:pos x="352" y="0"/>
                </a:cxn>
                <a:cxn ang="0">
                  <a:pos x="362" y="16"/>
                </a:cxn>
                <a:cxn ang="0">
                  <a:pos x="392" y="30"/>
                </a:cxn>
                <a:cxn ang="0">
                  <a:pos x="416" y="28"/>
                </a:cxn>
                <a:cxn ang="0">
                  <a:pos x="434" y="18"/>
                </a:cxn>
                <a:cxn ang="0">
                  <a:pos x="456" y="26"/>
                </a:cxn>
                <a:cxn ang="0">
                  <a:pos x="456" y="26"/>
                </a:cxn>
              </a:cxnLst>
              <a:rect l="0" t="0" r="r" b="b"/>
              <a:pathLst>
                <a:path w="456" h="84">
                  <a:moveTo>
                    <a:pt x="456" y="26"/>
                  </a:moveTo>
                  <a:lnTo>
                    <a:pt x="456" y="58"/>
                  </a:lnTo>
                  <a:lnTo>
                    <a:pt x="398" y="64"/>
                  </a:lnTo>
                  <a:lnTo>
                    <a:pt x="346" y="76"/>
                  </a:lnTo>
                  <a:lnTo>
                    <a:pt x="312" y="84"/>
                  </a:lnTo>
                  <a:lnTo>
                    <a:pt x="292" y="76"/>
                  </a:lnTo>
                  <a:lnTo>
                    <a:pt x="180" y="72"/>
                  </a:lnTo>
                  <a:lnTo>
                    <a:pt x="66" y="76"/>
                  </a:lnTo>
                  <a:lnTo>
                    <a:pt x="62" y="62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20" y="44"/>
                  </a:lnTo>
                  <a:lnTo>
                    <a:pt x="28" y="28"/>
                  </a:lnTo>
                  <a:lnTo>
                    <a:pt x="98" y="12"/>
                  </a:lnTo>
                  <a:lnTo>
                    <a:pt x="110" y="20"/>
                  </a:lnTo>
                  <a:lnTo>
                    <a:pt x="138" y="18"/>
                  </a:lnTo>
                  <a:lnTo>
                    <a:pt x="152" y="14"/>
                  </a:lnTo>
                  <a:lnTo>
                    <a:pt x="164" y="34"/>
                  </a:lnTo>
                  <a:lnTo>
                    <a:pt x="252" y="30"/>
                  </a:lnTo>
                  <a:lnTo>
                    <a:pt x="270" y="2"/>
                  </a:lnTo>
                  <a:lnTo>
                    <a:pt x="352" y="0"/>
                  </a:lnTo>
                  <a:lnTo>
                    <a:pt x="362" y="16"/>
                  </a:lnTo>
                  <a:lnTo>
                    <a:pt x="392" y="30"/>
                  </a:lnTo>
                  <a:lnTo>
                    <a:pt x="416" y="28"/>
                  </a:lnTo>
                  <a:lnTo>
                    <a:pt x="434" y="18"/>
                  </a:lnTo>
                  <a:lnTo>
                    <a:pt x="456" y="26"/>
                  </a:lnTo>
                  <a:lnTo>
                    <a:pt x="456" y="2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52" name="Freeform 106"/>
            <p:cNvSpPr>
              <a:spLocks/>
            </p:cNvSpPr>
            <p:nvPr/>
          </p:nvSpPr>
          <p:spPr bwMode="auto">
            <a:xfrm>
              <a:off x="13862034" y="5938226"/>
              <a:ext cx="720153" cy="132648"/>
            </a:xfrm>
            <a:custGeom>
              <a:avLst/>
              <a:gdLst/>
              <a:ahLst/>
              <a:cxnLst>
                <a:cxn ang="0">
                  <a:pos x="456" y="26"/>
                </a:cxn>
                <a:cxn ang="0">
                  <a:pos x="456" y="58"/>
                </a:cxn>
                <a:cxn ang="0">
                  <a:pos x="398" y="64"/>
                </a:cxn>
                <a:cxn ang="0">
                  <a:pos x="346" y="76"/>
                </a:cxn>
                <a:cxn ang="0">
                  <a:pos x="312" y="84"/>
                </a:cxn>
                <a:cxn ang="0">
                  <a:pos x="292" y="76"/>
                </a:cxn>
                <a:cxn ang="0">
                  <a:pos x="180" y="72"/>
                </a:cxn>
                <a:cxn ang="0">
                  <a:pos x="66" y="76"/>
                </a:cxn>
                <a:cxn ang="0">
                  <a:pos x="62" y="62"/>
                </a:cxn>
                <a:cxn ang="0">
                  <a:pos x="0" y="64"/>
                </a:cxn>
                <a:cxn ang="0">
                  <a:pos x="2" y="48"/>
                </a:cxn>
                <a:cxn ang="0">
                  <a:pos x="20" y="44"/>
                </a:cxn>
                <a:cxn ang="0">
                  <a:pos x="28" y="28"/>
                </a:cxn>
                <a:cxn ang="0">
                  <a:pos x="98" y="12"/>
                </a:cxn>
                <a:cxn ang="0">
                  <a:pos x="110" y="20"/>
                </a:cxn>
                <a:cxn ang="0">
                  <a:pos x="138" y="18"/>
                </a:cxn>
                <a:cxn ang="0">
                  <a:pos x="152" y="14"/>
                </a:cxn>
                <a:cxn ang="0">
                  <a:pos x="164" y="34"/>
                </a:cxn>
                <a:cxn ang="0">
                  <a:pos x="252" y="30"/>
                </a:cxn>
                <a:cxn ang="0">
                  <a:pos x="270" y="2"/>
                </a:cxn>
                <a:cxn ang="0">
                  <a:pos x="352" y="0"/>
                </a:cxn>
                <a:cxn ang="0">
                  <a:pos x="362" y="16"/>
                </a:cxn>
                <a:cxn ang="0">
                  <a:pos x="392" y="30"/>
                </a:cxn>
                <a:cxn ang="0">
                  <a:pos x="416" y="28"/>
                </a:cxn>
                <a:cxn ang="0">
                  <a:pos x="434" y="18"/>
                </a:cxn>
                <a:cxn ang="0">
                  <a:pos x="456" y="26"/>
                </a:cxn>
              </a:cxnLst>
              <a:rect l="0" t="0" r="r" b="b"/>
              <a:pathLst>
                <a:path w="456" h="84">
                  <a:moveTo>
                    <a:pt x="456" y="26"/>
                  </a:moveTo>
                  <a:lnTo>
                    <a:pt x="456" y="58"/>
                  </a:lnTo>
                  <a:lnTo>
                    <a:pt x="398" y="64"/>
                  </a:lnTo>
                  <a:lnTo>
                    <a:pt x="346" y="76"/>
                  </a:lnTo>
                  <a:lnTo>
                    <a:pt x="312" y="84"/>
                  </a:lnTo>
                  <a:lnTo>
                    <a:pt x="292" y="76"/>
                  </a:lnTo>
                  <a:lnTo>
                    <a:pt x="180" y="72"/>
                  </a:lnTo>
                  <a:lnTo>
                    <a:pt x="66" y="76"/>
                  </a:lnTo>
                  <a:lnTo>
                    <a:pt x="62" y="62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20" y="44"/>
                  </a:lnTo>
                  <a:lnTo>
                    <a:pt x="28" y="28"/>
                  </a:lnTo>
                  <a:lnTo>
                    <a:pt x="98" y="12"/>
                  </a:lnTo>
                  <a:lnTo>
                    <a:pt x="110" y="20"/>
                  </a:lnTo>
                  <a:lnTo>
                    <a:pt x="138" y="18"/>
                  </a:lnTo>
                  <a:lnTo>
                    <a:pt x="152" y="14"/>
                  </a:lnTo>
                  <a:lnTo>
                    <a:pt x="164" y="34"/>
                  </a:lnTo>
                  <a:lnTo>
                    <a:pt x="252" y="30"/>
                  </a:lnTo>
                  <a:lnTo>
                    <a:pt x="270" y="2"/>
                  </a:lnTo>
                  <a:lnTo>
                    <a:pt x="352" y="0"/>
                  </a:lnTo>
                  <a:lnTo>
                    <a:pt x="362" y="16"/>
                  </a:lnTo>
                  <a:lnTo>
                    <a:pt x="392" y="30"/>
                  </a:lnTo>
                  <a:lnTo>
                    <a:pt x="416" y="28"/>
                  </a:lnTo>
                  <a:lnTo>
                    <a:pt x="434" y="18"/>
                  </a:lnTo>
                  <a:lnTo>
                    <a:pt x="456" y="2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53" name="Freeform 107"/>
            <p:cNvSpPr>
              <a:spLocks/>
            </p:cNvSpPr>
            <p:nvPr/>
          </p:nvSpPr>
          <p:spPr bwMode="auto">
            <a:xfrm>
              <a:off x="13988377" y="5717148"/>
              <a:ext cx="44220" cy="4737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8" y="0"/>
                </a:cxn>
                <a:cxn ang="0">
                  <a:pos x="28" y="28"/>
                </a:cxn>
                <a:cxn ang="0">
                  <a:pos x="4" y="3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8" h="30">
                  <a:moveTo>
                    <a:pt x="0" y="6"/>
                  </a:moveTo>
                  <a:lnTo>
                    <a:pt x="28" y="0"/>
                  </a:lnTo>
                  <a:lnTo>
                    <a:pt x="28" y="28"/>
                  </a:lnTo>
                  <a:lnTo>
                    <a:pt x="4" y="3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54" name="Freeform 108"/>
            <p:cNvSpPr>
              <a:spLocks/>
            </p:cNvSpPr>
            <p:nvPr/>
          </p:nvSpPr>
          <p:spPr bwMode="auto">
            <a:xfrm>
              <a:off x="13988377" y="5717148"/>
              <a:ext cx="44220" cy="4737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8" y="0"/>
                </a:cxn>
                <a:cxn ang="0">
                  <a:pos x="28" y="28"/>
                </a:cxn>
                <a:cxn ang="0">
                  <a:pos x="4" y="30"/>
                </a:cxn>
                <a:cxn ang="0">
                  <a:pos x="0" y="6"/>
                </a:cxn>
              </a:cxnLst>
              <a:rect l="0" t="0" r="r" b="b"/>
              <a:pathLst>
                <a:path w="28" h="30">
                  <a:moveTo>
                    <a:pt x="0" y="6"/>
                  </a:moveTo>
                  <a:lnTo>
                    <a:pt x="28" y="0"/>
                  </a:lnTo>
                  <a:lnTo>
                    <a:pt x="28" y="28"/>
                  </a:lnTo>
                  <a:lnTo>
                    <a:pt x="4" y="30"/>
                  </a:lnTo>
                  <a:lnTo>
                    <a:pt x="0" y="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55" name="Freeform 109"/>
            <p:cNvSpPr>
              <a:spLocks/>
            </p:cNvSpPr>
            <p:nvPr/>
          </p:nvSpPr>
          <p:spPr bwMode="auto">
            <a:xfrm>
              <a:off x="13820973" y="5666616"/>
              <a:ext cx="107392" cy="10738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" y="22"/>
                </a:cxn>
                <a:cxn ang="0">
                  <a:pos x="68" y="50"/>
                </a:cxn>
                <a:cxn ang="0">
                  <a:pos x="58" y="68"/>
                </a:cxn>
                <a:cxn ang="0">
                  <a:pos x="12" y="30"/>
                </a:cxn>
                <a:cxn ang="0">
                  <a:pos x="0" y="20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68" h="68">
                  <a:moveTo>
                    <a:pt x="24" y="0"/>
                  </a:moveTo>
                  <a:lnTo>
                    <a:pt x="40" y="22"/>
                  </a:lnTo>
                  <a:lnTo>
                    <a:pt x="68" y="50"/>
                  </a:lnTo>
                  <a:lnTo>
                    <a:pt x="58" y="68"/>
                  </a:lnTo>
                  <a:lnTo>
                    <a:pt x="12" y="30"/>
                  </a:lnTo>
                  <a:lnTo>
                    <a:pt x="0" y="20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56" name="Freeform 110"/>
            <p:cNvSpPr>
              <a:spLocks/>
            </p:cNvSpPr>
            <p:nvPr/>
          </p:nvSpPr>
          <p:spPr bwMode="auto">
            <a:xfrm>
              <a:off x="13820973" y="5666616"/>
              <a:ext cx="107392" cy="10738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" y="22"/>
                </a:cxn>
                <a:cxn ang="0">
                  <a:pos x="68" y="50"/>
                </a:cxn>
                <a:cxn ang="0">
                  <a:pos x="58" y="68"/>
                </a:cxn>
                <a:cxn ang="0">
                  <a:pos x="12" y="30"/>
                </a:cxn>
                <a:cxn ang="0">
                  <a:pos x="0" y="20"/>
                </a:cxn>
                <a:cxn ang="0">
                  <a:pos x="24" y="0"/>
                </a:cxn>
              </a:cxnLst>
              <a:rect l="0" t="0" r="r" b="b"/>
              <a:pathLst>
                <a:path w="68" h="68">
                  <a:moveTo>
                    <a:pt x="24" y="0"/>
                  </a:moveTo>
                  <a:lnTo>
                    <a:pt x="40" y="22"/>
                  </a:lnTo>
                  <a:lnTo>
                    <a:pt x="68" y="50"/>
                  </a:lnTo>
                  <a:lnTo>
                    <a:pt x="58" y="68"/>
                  </a:lnTo>
                  <a:lnTo>
                    <a:pt x="12" y="30"/>
                  </a:lnTo>
                  <a:lnTo>
                    <a:pt x="0" y="20"/>
                  </a:lnTo>
                  <a:lnTo>
                    <a:pt x="24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57" name="Freeform 111"/>
            <p:cNvSpPr>
              <a:spLocks/>
            </p:cNvSpPr>
            <p:nvPr/>
          </p:nvSpPr>
          <p:spPr bwMode="auto">
            <a:xfrm>
              <a:off x="13397726" y="5815054"/>
              <a:ext cx="50537" cy="4105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20"/>
                </a:cxn>
                <a:cxn ang="0">
                  <a:pos x="26" y="26"/>
                </a:cxn>
                <a:cxn ang="0">
                  <a:pos x="0" y="1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32" h="26">
                  <a:moveTo>
                    <a:pt x="4" y="0"/>
                  </a:moveTo>
                  <a:lnTo>
                    <a:pt x="32" y="20"/>
                  </a:lnTo>
                  <a:lnTo>
                    <a:pt x="26" y="26"/>
                  </a:lnTo>
                  <a:lnTo>
                    <a:pt x="0" y="1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58" name="Freeform 112"/>
            <p:cNvSpPr>
              <a:spLocks/>
            </p:cNvSpPr>
            <p:nvPr/>
          </p:nvSpPr>
          <p:spPr bwMode="auto">
            <a:xfrm>
              <a:off x="13397726" y="5815054"/>
              <a:ext cx="50537" cy="4105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20"/>
                </a:cxn>
                <a:cxn ang="0">
                  <a:pos x="26" y="26"/>
                </a:cxn>
                <a:cxn ang="0">
                  <a:pos x="0" y="12"/>
                </a:cxn>
                <a:cxn ang="0">
                  <a:pos x="4" y="0"/>
                </a:cxn>
              </a:cxnLst>
              <a:rect l="0" t="0" r="r" b="b"/>
              <a:pathLst>
                <a:path w="32" h="26">
                  <a:moveTo>
                    <a:pt x="4" y="0"/>
                  </a:moveTo>
                  <a:lnTo>
                    <a:pt x="32" y="20"/>
                  </a:lnTo>
                  <a:lnTo>
                    <a:pt x="26" y="26"/>
                  </a:lnTo>
                  <a:lnTo>
                    <a:pt x="0" y="12"/>
                  </a:lnTo>
                  <a:lnTo>
                    <a:pt x="4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59" name="Freeform 113"/>
            <p:cNvSpPr>
              <a:spLocks/>
            </p:cNvSpPr>
            <p:nvPr/>
          </p:nvSpPr>
          <p:spPr bwMode="auto">
            <a:xfrm>
              <a:off x="13290334" y="5707672"/>
              <a:ext cx="34744" cy="50532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2" y="32"/>
                </a:cxn>
                <a:cxn ang="0">
                  <a:pos x="0" y="14"/>
                </a:cxn>
                <a:cxn ang="0">
                  <a:pos x="0" y="0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22" h="32">
                  <a:moveTo>
                    <a:pt x="20" y="6"/>
                  </a:moveTo>
                  <a:lnTo>
                    <a:pt x="22" y="32"/>
                  </a:lnTo>
                  <a:lnTo>
                    <a:pt x="0" y="14"/>
                  </a:lnTo>
                  <a:lnTo>
                    <a:pt x="0" y="0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60" name="Freeform 114"/>
            <p:cNvSpPr>
              <a:spLocks/>
            </p:cNvSpPr>
            <p:nvPr/>
          </p:nvSpPr>
          <p:spPr bwMode="auto">
            <a:xfrm>
              <a:off x="13290334" y="5707672"/>
              <a:ext cx="34744" cy="50532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2" y="32"/>
                </a:cxn>
                <a:cxn ang="0">
                  <a:pos x="0" y="14"/>
                </a:cxn>
                <a:cxn ang="0">
                  <a:pos x="0" y="0"/>
                </a:cxn>
                <a:cxn ang="0">
                  <a:pos x="20" y="6"/>
                </a:cxn>
              </a:cxnLst>
              <a:rect l="0" t="0" r="r" b="b"/>
              <a:pathLst>
                <a:path w="22" h="32">
                  <a:moveTo>
                    <a:pt x="20" y="6"/>
                  </a:moveTo>
                  <a:lnTo>
                    <a:pt x="22" y="32"/>
                  </a:lnTo>
                  <a:lnTo>
                    <a:pt x="0" y="14"/>
                  </a:lnTo>
                  <a:lnTo>
                    <a:pt x="0" y="0"/>
                  </a:lnTo>
                  <a:lnTo>
                    <a:pt x="20" y="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61" name="Freeform 115"/>
            <p:cNvSpPr>
              <a:spLocks/>
            </p:cNvSpPr>
            <p:nvPr/>
          </p:nvSpPr>
          <p:spPr bwMode="auto">
            <a:xfrm>
              <a:off x="13160833" y="5527651"/>
              <a:ext cx="78964" cy="85273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2" y="30"/>
                </a:cxn>
                <a:cxn ang="0">
                  <a:pos x="50" y="34"/>
                </a:cxn>
                <a:cxn ang="0">
                  <a:pos x="42" y="54"/>
                </a:cxn>
                <a:cxn ang="0">
                  <a:pos x="10" y="24"/>
                </a:cxn>
                <a:cxn ang="0">
                  <a:pos x="0" y="8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50" h="54">
                  <a:moveTo>
                    <a:pt x="26" y="0"/>
                  </a:moveTo>
                  <a:lnTo>
                    <a:pt x="42" y="30"/>
                  </a:lnTo>
                  <a:lnTo>
                    <a:pt x="50" y="34"/>
                  </a:lnTo>
                  <a:lnTo>
                    <a:pt x="42" y="54"/>
                  </a:lnTo>
                  <a:lnTo>
                    <a:pt x="10" y="24"/>
                  </a:lnTo>
                  <a:lnTo>
                    <a:pt x="0" y="8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62" name="Freeform 116"/>
            <p:cNvSpPr>
              <a:spLocks/>
            </p:cNvSpPr>
            <p:nvPr/>
          </p:nvSpPr>
          <p:spPr bwMode="auto">
            <a:xfrm>
              <a:off x="13160833" y="5527651"/>
              <a:ext cx="78964" cy="85273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2" y="30"/>
                </a:cxn>
                <a:cxn ang="0">
                  <a:pos x="50" y="34"/>
                </a:cxn>
                <a:cxn ang="0">
                  <a:pos x="42" y="54"/>
                </a:cxn>
                <a:cxn ang="0">
                  <a:pos x="10" y="24"/>
                </a:cxn>
                <a:cxn ang="0">
                  <a:pos x="0" y="8"/>
                </a:cxn>
                <a:cxn ang="0">
                  <a:pos x="26" y="0"/>
                </a:cxn>
              </a:cxnLst>
              <a:rect l="0" t="0" r="r" b="b"/>
              <a:pathLst>
                <a:path w="50" h="54">
                  <a:moveTo>
                    <a:pt x="26" y="0"/>
                  </a:moveTo>
                  <a:lnTo>
                    <a:pt x="42" y="30"/>
                  </a:lnTo>
                  <a:lnTo>
                    <a:pt x="50" y="34"/>
                  </a:lnTo>
                  <a:lnTo>
                    <a:pt x="42" y="54"/>
                  </a:lnTo>
                  <a:lnTo>
                    <a:pt x="10" y="24"/>
                  </a:lnTo>
                  <a:lnTo>
                    <a:pt x="0" y="8"/>
                  </a:lnTo>
                  <a:lnTo>
                    <a:pt x="2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63" name="Freeform 117"/>
            <p:cNvSpPr>
              <a:spLocks/>
            </p:cNvSpPr>
            <p:nvPr/>
          </p:nvSpPr>
          <p:spPr bwMode="auto">
            <a:xfrm>
              <a:off x="13047124" y="5451853"/>
              <a:ext cx="60013" cy="473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0" y="10"/>
                </a:cxn>
                <a:cxn ang="0">
                  <a:pos x="38" y="18"/>
                </a:cxn>
                <a:cxn ang="0">
                  <a:pos x="36" y="30"/>
                </a:cxn>
                <a:cxn ang="0">
                  <a:pos x="8" y="18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38" h="30">
                  <a:moveTo>
                    <a:pt x="8" y="0"/>
                  </a:moveTo>
                  <a:lnTo>
                    <a:pt x="30" y="10"/>
                  </a:lnTo>
                  <a:lnTo>
                    <a:pt x="38" y="18"/>
                  </a:lnTo>
                  <a:lnTo>
                    <a:pt x="36" y="30"/>
                  </a:lnTo>
                  <a:lnTo>
                    <a:pt x="8" y="18"/>
                  </a:lnTo>
                  <a:lnTo>
                    <a:pt x="0" y="6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64" name="Freeform 118"/>
            <p:cNvSpPr>
              <a:spLocks/>
            </p:cNvSpPr>
            <p:nvPr/>
          </p:nvSpPr>
          <p:spPr bwMode="auto">
            <a:xfrm>
              <a:off x="13047124" y="5451853"/>
              <a:ext cx="60013" cy="473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0" y="10"/>
                </a:cxn>
                <a:cxn ang="0">
                  <a:pos x="38" y="18"/>
                </a:cxn>
                <a:cxn ang="0">
                  <a:pos x="36" y="30"/>
                </a:cxn>
                <a:cxn ang="0">
                  <a:pos x="8" y="18"/>
                </a:cxn>
                <a:cxn ang="0">
                  <a:pos x="0" y="6"/>
                </a:cxn>
                <a:cxn ang="0">
                  <a:pos x="8" y="0"/>
                </a:cxn>
              </a:cxnLst>
              <a:rect l="0" t="0" r="r" b="b"/>
              <a:pathLst>
                <a:path w="38" h="30">
                  <a:moveTo>
                    <a:pt x="8" y="0"/>
                  </a:moveTo>
                  <a:lnTo>
                    <a:pt x="30" y="10"/>
                  </a:lnTo>
                  <a:lnTo>
                    <a:pt x="38" y="18"/>
                  </a:lnTo>
                  <a:lnTo>
                    <a:pt x="36" y="30"/>
                  </a:lnTo>
                  <a:lnTo>
                    <a:pt x="8" y="18"/>
                  </a:lnTo>
                  <a:lnTo>
                    <a:pt x="0" y="6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65" name="Freeform 119"/>
            <p:cNvSpPr>
              <a:spLocks/>
            </p:cNvSpPr>
            <p:nvPr/>
          </p:nvSpPr>
          <p:spPr bwMode="auto">
            <a:xfrm>
              <a:off x="12996588" y="5246565"/>
              <a:ext cx="903350" cy="735877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40" y="16"/>
                </a:cxn>
                <a:cxn ang="0">
                  <a:pos x="72" y="20"/>
                </a:cxn>
                <a:cxn ang="0">
                  <a:pos x="102" y="16"/>
                </a:cxn>
                <a:cxn ang="0">
                  <a:pos x="116" y="8"/>
                </a:cxn>
                <a:cxn ang="0">
                  <a:pos x="150" y="40"/>
                </a:cxn>
                <a:cxn ang="0">
                  <a:pos x="150" y="56"/>
                </a:cxn>
                <a:cxn ang="0">
                  <a:pos x="172" y="66"/>
                </a:cxn>
                <a:cxn ang="0">
                  <a:pos x="198" y="84"/>
                </a:cxn>
                <a:cxn ang="0">
                  <a:pos x="240" y="112"/>
                </a:cxn>
                <a:cxn ang="0">
                  <a:pos x="280" y="142"/>
                </a:cxn>
                <a:cxn ang="0">
                  <a:pos x="290" y="134"/>
                </a:cxn>
                <a:cxn ang="0">
                  <a:pos x="324" y="156"/>
                </a:cxn>
                <a:cxn ang="0">
                  <a:pos x="374" y="180"/>
                </a:cxn>
                <a:cxn ang="0">
                  <a:pos x="436" y="200"/>
                </a:cxn>
                <a:cxn ang="0">
                  <a:pos x="428" y="244"/>
                </a:cxn>
                <a:cxn ang="0">
                  <a:pos x="468" y="252"/>
                </a:cxn>
                <a:cxn ang="0">
                  <a:pos x="480" y="280"/>
                </a:cxn>
                <a:cxn ang="0">
                  <a:pos x="506" y="302"/>
                </a:cxn>
                <a:cxn ang="0">
                  <a:pos x="534" y="312"/>
                </a:cxn>
                <a:cxn ang="0">
                  <a:pos x="572" y="336"/>
                </a:cxn>
                <a:cxn ang="0">
                  <a:pos x="562" y="450"/>
                </a:cxn>
                <a:cxn ang="0">
                  <a:pos x="512" y="466"/>
                </a:cxn>
                <a:cxn ang="0">
                  <a:pos x="446" y="430"/>
                </a:cxn>
                <a:cxn ang="0">
                  <a:pos x="356" y="372"/>
                </a:cxn>
                <a:cxn ang="0">
                  <a:pos x="296" y="328"/>
                </a:cxn>
                <a:cxn ang="0">
                  <a:pos x="280" y="290"/>
                </a:cxn>
                <a:cxn ang="0">
                  <a:pos x="246" y="252"/>
                </a:cxn>
                <a:cxn ang="0">
                  <a:pos x="228" y="236"/>
                </a:cxn>
                <a:cxn ang="0">
                  <a:pos x="214" y="230"/>
                </a:cxn>
                <a:cxn ang="0">
                  <a:pos x="202" y="192"/>
                </a:cxn>
                <a:cxn ang="0">
                  <a:pos x="154" y="150"/>
                </a:cxn>
                <a:cxn ang="0">
                  <a:pos x="134" y="144"/>
                </a:cxn>
                <a:cxn ang="0">
                  <a:pos x="114" y="114"/>
                </a:cxn>
                <a:cxn ang="0">
                  <a:pos x="78" y="94"/>
                </a:cxn>
                <a:cxn ang="0">
                  <a:pos x="42" y="72"/>
                </a:cxn>
                <a:cxn ang="0">
                  <a:pos x="12" y="36"/>
                </a:cxn>
                <a:cxn ang="0">
                  <a:pos x="0" y="20"/>
                </a:cxn>
                <a:cxn ang="0">
                  <a:pos x="2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572" h="466">
                  <a:moveTo>
                    <a:pt x="12" y="0"/>
                  </a:moveTo>
                  <a:lnTo>
                    <a:pt x="40" y="16"/>
                  </a:lnTo>
                  <a:lnTo>
                    <a:pt x="72" y="20"/>
                  </a:lnTo>
                  <a:lnTo>
                    <a:pt x="102" y="16"/>
                  </a:lnTo>
                  <a:lnTo>
                    <a:pt x="116" y="8"/>
                  </a:lnTo>
                  <a:lnTo>
                    <a:pt x="150" y="40"/>
                  </a:lnTo>
                  <a:lnTo>
                    <a:pt x="150" y="56"/>
                  </a:lnTo>
                  <a:lnTo>
                    <a:pt x="172" y="66"/>
                  </a:lnTo>
                  <a:lnTo>
                    <a:pt x="198" y="84"/>
                  </a:lnTo>
                  <a:lnTo>
                    <a:pt x="240" y="112"/>
                  </a:lnTo>
                  <a:lnTo>
                    <a:pt x="280" y="142"/>
                  </a:lnTo>
                  <a:lnTo>
                    <a:pt x="290" y="134"/>
                  </a:lnTo>
                  <a:lnTo>
                    <a:pt x="324" y="156"/>
                  </a:lnTo>
                  <a:lnTo>
                    <a:pt x="374" y="180"/>
                  </a:lnTo>
                  <a:lnTo>
                    <a:pt x="436" y="200"/>
                  </a:lnTo>
                  <a:lnTo>
                    <a:pt x="428" y="244"/>
                  </a:lnTo>
                  <a:lnTo>
                    <a:pt x="468" y="252"/>
                  </a:lnTo>
                  <a:lnTo>
                    <a:pt x="480" y="280"/>
                  </a:lnTo>
                  <a:lnTo>
                    <a:pt x="506" y="302"/>
                  </a:lnTo>
                  <a:lnTo>
                    <a:pt x="534" y="312"/>
                  </a:lnTo>
                  <a:lnTo>
                    <a:pt x="572" y="336"/>
                  </a:lnTo>
                  <a:lnTo>
                    <a:pt x="562" y="450"/>
                  </a:lnTo>
                  <a:lnTo>
                    <a:pt x="512" y="466"/>
                  </a:lnTo>
                  <a:lnTo>
                    <a:pt x="446" y="430"/>
                  </a:lnTo>
                  <a:lnTo>
                    <a:pt x="356" y="372"/>
                  </a:lnTo>
                  <a:lnTo>
                    <a:pt x="296" y="328"/>
                  </a:lnTo>
                  <a:lnTo>
                    <a:pt x="280" y="290"/>
                  </a:lnTo>
                  <a:lnTo>
                    <a:pt x="246" y="252"/>
                  </a:lnTo>
                  <a:lnTo>
                    <a:pt x="228" y="236"/>
                  </a:lnTo>
                  <a:lnTo>
                    <a:pt x="214" y="230"/>
                  </a:lnTo>
                  <a:lnTo>
                    <a:pt x="202" y="192"/>
                  </a:lnTo>
                  <a:lnTo>
                    <a:pt x="154" y="150"/>
                  </a:lnTo>
                  <a:lnTo>
                    <a:pt x="134" y="144"/>
                  </a:lnTo>
                  <a:lnTo>
                    <a:pt x="114" y="114"/>
                  </a:lnTo>
                  <a:lnTo>
                    <a:pt x="78" y="94"/>
                  </a:lnTo>
                  <a:lnTo>
                    <a:pt x="42" y="72"/>
                  </a:lnTo>
                  <a:lnTo>
                    <a:pt x="12" y="36"/>
                  </a:lnTo>
                  <a:lnTo>
                    <a:pt x="0" y="20"/>
                  </a:lnTo>
                  <a:lnTo>
                    <a:pt x="2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66" name="Freeform 120"/>
            <p:cNvSpPr>
              <a:spLocks/>
            </p:cNvSpPr>
            <p:nvPr/>
          </p:nvSpPr>
          <p:spPr bwMode="auto">
            <a:xfrm>
              <a:off x="12996588" y="5246565"/>
              <a:ext cx="903350" cy="735877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40" y="16"/>
                </a:cxn>
                <a:cxn ang="0">
                  <a:pos x="72" y="20"/>
                </a:cxn>
                <a:cxn ang="0">
                  <a:pos x="102" y="16"/>
                </a:cxn>
                <a:cxn ang="0">
                  <a:pos x="116" y="8"/>
                </a:cxn>
                <a:cxn ang="0">
                  <a:pos x="150" y="40"/>
                </a:cxn>
                <a:cxn ang="0">
                  <a:pos x="150" y="56"/>
                </a:cxn>
                <a:cxn ang="0">
                  <a:pos x="172" y="66"/>
                </a:cxn>
                <a:cxn ang="0">
                  <a:pos x="198" y="84"/>
                </a:cxn>
                <a:cxn ang="0">
                  <a:pos x="240" y="112"/>
                </a:cxn>
                <a:cxn ang="0">
                  <a:pos x="280" y="142"/>
                </a:cxn>
                <a:cxn ang="0">
                  <a:pos x="290" y="134"/>
                </a:cxn>
                <a:cxn ang="0">
                  <a:pos x="324" y="156"/>
                </a:cxn>
                <a:cxn ang="0">
                  <a:pos x="374" y="180"/>
                </a:cxn>
                <a:cxn ang="0">
                  <a:pos x="436" y="200"/>
                </a:cxn>
                <a:cxn ang="0">
                  <a:pos x="428" y="244"/>
                </a:cxn>
                <a:cxn ang="0">
                  <a:pos x="468" y="252"/>
                </a:cxn>
                <a:cxn ang="0">
                  <a:pos x="480" y="280"/>
                </a:cxn>
                <a:cxn ang="0">
                  <a:pos x="506" y="302"/>
                </a:cxn>
                <a:cxn ang="0">
                  <a:pos x="534" y="312"/>
                </a:cxn>
                <a:cxn ang="0">
                  <a:pos x="572" y="336"/>
                </a:cxn>
                <a:cxn ang="0">
                  <a:pos x="562" y="450"/>
                </a:cxn>
                <a:cxn ang="0">
                  <a:pos x="512" y="466"/>
                </a:cxn>
                <a:cxn ang="0">
                  <a:pos x="446" y="430"/>
                </a:cxn>
                <a:cxn ang="0">
                  <a:pos x="356" y="372"/>
                </a:cxn>
                <a:cxn ang="0">
                  <a:pos x="296" y="328"/>
                </a:cxn>
                <a:cxn ang="0">
                  <a:pos x="280" y="290"/>
                </a:cxn>
                <a:cxn ang="0">
                  <a:pos x="246" y="252"/>
                </a:cxn>
                <a:cxn ang="0">
                  <a:pos x="228" y="236"/>
                </a:cxn>
                <a:cxn ang="0">
                  <a:pos x="214" y="230"/>
                </a:cxn>
                <a:cxn ang="0">
                  <a:pos x="202" y="192"/>
                </a:cxn>
                <a:cxn ang="0">
                  <a:pos x="154" y="150"/>
                </a:cxn>
                <a:cxn ang="0">
                  <a:pos x="134" y="144"/>
                </a:cxn>
                <a:cxn ang="0">
                  <a:pos x="114" y="114"/>
                </a:cxn>
                <a:cxn ang="0">
                  <a:pos x="78" y="94"/>
                </a:cxn>
                <a:cxn ang="0">
                  <a:pos x="42" y="72"/>
                </a:cxn>
                <a:cxn ang="0">
                  <a:pos x="12" y="36"/>
                </a:cxn>
                <a:cxn ang="0">
                  <a:pos x="0" y="20"/>
                </a:cxn>
                <a:cxn ang="0">
                  <a:pos x="2" y="6"/>
                </a:cxn>
                <a:cxn ang="0">
                  <a:pos x="12" y="0"/>
                </a:cxn>
              </a:cxnLst>
              <a:rect l="0" t="0" r="r" b="b"/>
              <a:pathLst>
                <a:path w="572" h="466">
                  <a:moveTo>
                    <a:pt x="12" y="0"/>
                  </a:moveTo>
                  <a:lnTo>
                    <a:pt x="40" y="16"/>
                  </a:lnTo>
                  <a:lnTo>
                    <a:pt x="72" y="20"/>
                  </a:lnTo>
                  <a:lnTo>
                    <a:pt x="102" y="16"/>
                  </a:lnTo>
                  <a:lnTo>
                    <a:pt x="116" y="8"/>
                  </a:lnTo>
                  <a:lnTo>
                    <a:pt x="150" y="40"/>
                  </a:lnTo>
                  <a:lnTo>
                    <a:pt x="150" y="56"/>
                  </a:lnTo>
                  <a:lnTo>
                    <a:pt x="172" y="66"/>
                  </a:lnTo>
                  <a:lnTo>
                    <a:pt x="198" y="84"/>
                  </a:lnTo>
                  <a:lnTo>
                    <a:pt x="240" y="112"/>
                  </a:lnTo>
                  <a:lnTo>
                    <a:pt x="280" y="142"/>
                  </a:lnTo>
                  <a:lnTo>
                    <a:pt x="290" y="134"/>
                  </a:lnTo>
                  <a:lnTo>
                    <a:pt x="324" y="156"/>
                  </a:lnTo>
                  <a:lnTo>
                    <a:pt x="374" y="180"/>
                  </a:lnTo>
                  <a:lnTo>
                    <a:pt x="436" y="200"/>
                  </a:lnTo>
                  <a:lnTo>
                    <a:pt x="428" y="244"/>
                  </a:lnTo>
                  <a:lnTo>
                    <a:pt x="468" y="252"/>
                  </a:lnTo>
                  <a:lnTo>
                    <a:pt x="480" y="280"/>
                  </a:lnTo>
                  <a:lnTo>
                    <a:pt x="506" y="302"/>
                  </a:lnTo>
                  <a:lnTo>
                    <a:pt x="534" y="312"/>
                  </a:lnTo>
                  <a:lnTo>
                    <a:pt x="572" y="336"/>
                  </a:lnTo>
                  <a:lnTo>
                    <a:pt x="562" y="450"/>
                  </a:lnTo>
                  <a:lnTo>
                    <a:pt x="512" y="466"/>
                  </a:lnTo>
                  <a:lnTo>
                    <a:pt x="446" y="430"/>
                  </a:lnTo>
                  <a:lnTo>
                    <a:pt x="356" y="372"/>
                  </a:lnTo>
                  <a:lnTo>
                    <a:pt x="296" y="328"/>
                  </a:lnTo>
                  <a:lnTo>
                    <a:pt x="280" y="290"/>
                  </a:lnTo>
                  <a:lnTo>
                    <a:pt x="246" y="252"/>
                  </a:lnTo>
                  <a:lnTo>
                    <a:pt x="228" y="236"/>
                  </a:lnTo>
                  <a:lnTo>
                    <a:pt x="214" y="230"/>
                  </a:lnTo>
                  <a:lnTo>
                    <a:pt x="202" y="192"/>
                  </a:lnTo>
                  <a:lnTo>
                    <a:pt x="154" y="150"/>
                  </a:lnTo>
                  <a:lnTo>
                    <a:pt x="134" y="144"/>
                  </a:lnTo>
                  <a:lnTo>
                    <a:pt x="114" y="114"/>
                  </a:lnTo>
                  <a:lnTo>
                    <a:pt x="78" y="94"/>
                  </a:lnTo>
                  <a:lnTo>
                    <a:pt x="42" y="72"/>
                  </a:lnTo>
                  <a:lnTo>
                    <a:pt x="12" y="36"/>
                  </a:lnTo>
                  <a:lnTo>
                    <a:pt x="0" y="20"/>
                  </a:lnTo>
                  <a:lnTo>
                    <a:pt x="2" y="6"/>
                  </a:lnTo>
                  <a:lnTo>
                    <a:pt x="1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67" name="Freeform 121"/>
            <p:cNvSpPr>
              <a:spLocks/>
            </p:cNvSpPr>
            <p:nvPr/>
          </p:nvSpPr>
          <p:spPr bwMode="auto">
            <a:xfrm>
              <a:off x="11780539" y="4943372"/>
              <a:ext cx="161087" cy="290561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102" y="106"/>
                </a:cxn>
                <a:cxn ang="0">
                  <a:pos x="96" y="150"/>
                </a:cxn>
                <a:cxn ang="0">
                  <a:pos x="54" y="174"/>
                </a:cxn>
                <a:cxn ang="0">
                  <a:pos x="22" y="184"/>
                </a:cxn>
                <a:cxn ang="0">
                  <a:pos x="6" y="140"/>
                </a:cxn>
                <a:cxn ang="0">
                  <a:pos x="0" y="82"/>
                </a:cxn>
                <a:cxn ang="0">
                  <a:pos x="18" y="40"/>
                </a:cxn>
                <a:cxn ang="0">
                  <a:pos x="18" y="0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102" h="184">
                  <a:moveTo>
                    <a:pt x="36" y="0"/>
                  </a:moveTo>
                  <a:lnTo>
                    <a:pt x="102" y="106"/>
                  </a:lnTo>
                  <a:lnTo>
                    <a:pt x="96" y="150"/>
                  </a:lnTo>
                  <a:lnTo>
                    <a:pt x="54" y="174"/>
                  </a:lnTo>
                  <a:lnTo>
                    <a:pt x="22" y="184"/>
                  </a:lnTo>
                  <a:lnTo>
                    <a:pt x="6" y="140"/>
                  </a:lnTo>
                  <a:lnTo>
                    <a:pt x="0" y="82"/>
                  </a:lnTo>
                  <a:lnTo>
                    <a:pt x="18" y="40"/>
                  </a:lnTo>
                  <a:lnTo>
                    <a:pt x="18" y="0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68" name="Freeform 122"/>
            <p:cNvSpPr>
              <a:spLocks/>
            </p:cNvSpPr>
            <p:nvPr/>
          </p:nvSpPr>
          <p:spPr bwMode="auto">
            <a:xfrm>
              <a:off x="11780539" y="4943372"/>
              <a:ext cx="161087" cy="290561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102" y="106"/>
                </a:cxn>
                <a:cxn ang="0">
                  <a:pos x="96" y="150"/>
                </a:cxn>
                <a:cxn ang="0">
                  <a:pos x="54" y="174"/>
                </a:cxn>
                <a:cxn ang="0">
                  <a:pos x="22" y="184"/>
                </a:cxn>
                <a:cxn ang="0">
                  <a:pos x="6" y="140"/>
                </a:cxn>
                <a:cxn ang="0">
                  <a:pos x="0" y="82"/>
                </a:cxn>
                <a:cxn ang="0">
                  <a:pos x="18" y="40"/>
                </a:cxn>
                <a:cxn ang="0">
                  <a:pos x="18" y="0"/>
                </a:cxn>
                <a:cxn ang="0">
                  <a:pos x="36" y="0"/>
                </a:cxn>
              </a:cxnLst>
              <a:rect l="0" t="0" r="r" b="b"/>
              <a:pathLst>
                <a:path w="102" h="184">
                  <a:moveTo>
                    <a:pt x="36" y="0"/>
                  </a:moveTo>
                  <a:lnTo>
                    <a:pt x="102" y="106"/>
                  </a:lnTo>
                  <a:lnTo>
                    <a:pt x="96" y="150"/>
                  </a:lnTo>
                  <a:lnTo>
                    <a:pt x="54" y="174"/>
                  </a:lnTo>
                  <a:lnTo>
                    <a:pt x="22" y="184"/>
                  </a:lnTo>
                  <a:lnTo>
                    <a:pt x="6" y="140"/>
                  </a:lnTo>
                  <a:lnTo>
                    <a:pt x="0" y="82"/>
                  </a:lnTo>
                  <a:lnTo>
                    <a:pt x="18" y="40"/>
                  </a:lnTo>
                  <a:lnTo>
                    <a:pt x="18" y="0"/>
                  </a:lnTo>
                  <a:lnTo>
                    <a:pt x="3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69" name="Freeform 123"/>
            <p:cNvSpPr>
              <a:spLocks/>
            </p:cNvSpPr>
            <p:nvPr/>
          </p:nvSpPr>
          <p:spPr bwMode="auto">
            <a:xfrm>
              <a:off x="9338967" y="2006181"/>
              <a:ext cx="132660" cy="631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0"/>
                </a:cxn>
                <a:cxn ang="0">
                  <a:pos x="84" y="30"/>
                </a:cxn>
                <a:cxn ang="0">
                  <a:pos x="76" y="36"/>
                </a:cxn>
                <a:cxn ang="0">
                  <a:pos x="54" y="36"/>
                </a:cxn>
                <a:cxn ang="0">
                  <a:pos x="24" y="40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4" h="40">
                  <a:moveTo>
                    <a:pt x="0" y="0"/>
                  </a:moveTo>
                  <a:lnTo>
                    <a:pt x="22" y="0"/>
                  </a:lnTo>
                  <a:lnTo>
                    <a:pt x="84" y="30"/>
                  </a:lnTo>
                  <a:lnTo>
                    <a:pt x="76" y="36"/>
                  </a:lnTo>
                  <a:lnTo>
                    <a:pt x="54" y="36"/>
                  </a:lnTo>
                  <a:lnTo>
                    <a:pt x="24" y="40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70" name="Freeform 124"/>
            <p:cNvSpPr>
              <a:spLocks/>
            </p:cNvSpPr>
            <p:nvPr/>
          </p:nvSpPr>
          <p:spPr bwMode="auto">
            <a:xfrm>
              <a:off x="9338967" y="2006181"/>
              <a:ext cx="132660" cy="631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0"/>
                </a:cxn>
                <a:cxn ang="0">
                  <a:pos x="84" y="30"/>
                </a:cxn>
                <a:cxn ang="0">
                  <a:pos x="76" y="36"/>
                </a:cxn>
                <a:cxn ang="0">
                  <a:pos x="54" y="36"/>
                </a:cxn>
                <a:cxn ang="0">
                  <a:pos x="24" y="40"/>
                </a:cxn>
                <a:cxn ang="0">
                  <a:pos x="0" y="32"/>
                </a:cxn>
                <a:cxn ang="0">
                  <a:pos x="0" y="0"/>
                </a:cxn>
              </a:cxnLst>
              <a:rect l="0" t="0" r="r" b="b"/>
              <a:pathLst>
                <a:path w="84" h="40">
                  <a:moveTo>
                    <a:pt x="0" y="0"/>
                  </a:moveTo>
                  <a:lnTo>
                    <a:pt x="22" y="0"/>
                  </a:lnTo>
                  <a:lnTo>
                    <a:pt x="84" y="30"/>
                  </a:lnTo>
                  <a:lnTo>
                    <a:pt x="76" y="36"/>
                  </a:lnTo>
                  <a:lnTo>
                    <a:pt x="54" y="36"/>
                  </a:lnTo>
                  <a:lnTo>
                    <a:pt x="24" y="40"/>
                  </a:lnTo>
                  <a:lnTo>
                    <a:pt x="0" y="3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71" name="Freeform 125"/>
            <p:cNvSpPr>
              <a:spLocks/>
            </p:cNvSpPr>
            <p:nvPr/>
          </p:nvSpPr>
          <p:spPr bwMode="auto">
            <a:xfrm>
              <a:off x="9010477" y="1617713"/>
              <a:ext cx="101074" cy="157914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20" y="24"/>
                </a:cxn>
                <a:cxn ang="0">
                  <a:pos x="44" y="44"/>
                </a:cxn>
                <a:cxn ang="0">
                  <a:pos x="48" y="68"/>
                </a:cxn>
                <a:cxn ang="0">
                  <a:pos x="62" y="90"/>
                </a:cxn>
                <a:cxn ang="0">
                  <a:pos x="64" y="100"/>
                </a:cxn>
                <a:cxn ang="0">
                  <a:pos x="24" y="70"/>
                </a:cxn>
                <a:cxn ang="0">
                  <a:pos x="14" y="40"/>
                </a:cxn>
                <a:cxn ang="0">
                  <a:pos x="0" y="24"/>
                </a:cxn>
                <a:cxn ang="0">
                  <a:pos x="0" y="4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64" h="100">
                  <a:moveTo>
                    <a:pt x="16" y="0"/>
                  </a:moveTo>
                  <a:lnTo>
                    <a:pt x="20" y="24"/>
                  </a:lnTo>
                  <a:lnTo>
                    <a:pt x="44" y="44"/>
                  </a:lnTo>
                  <a:lnTo>
                    <a:pt x="48" y="68"/>
                  </a:lnTo>
                  <a:lnTo>
                    <a:pt x="62" y="90"/>
                  </a:lnTo>
                  <a:lnTo>
                    <a:pt x="64" y="100"/>
                  </a:lnTo>
                  <a:lnTo>
                    <a:pt x="24" y="70"/>
                  </a:lnTo>
                  <a:lnTo>
                    <a:pt x="14" y="40"/>
                  </a:lnTo>
                  <a:lnTo>
                    <a:pt x="0" y="24"/>
                  </a:lnTo>
                  <a:lnTo>
                    <a:pt x="0" y="4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72" name="Freeform 126"/>
            <p:cNvSpPr>
              <a:spLocks/>
            </p:cNvSpPr>
            <p:nvPr/>
          </p:nvSpPr>
          <p:spPr bwMode="auto">
            <a:xfrm>
              <a:off x="9010477" y="1617713"/>
              <a:ext cx="101074" cy="157914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20" y="24"/>
                </a:cxn>
                <a:cxn ang="0">
                  <a:pos x="44" y="44"/>
                </a:cxn>
                <a:cxn ang="0">
                  <a:pos x="48" y="68"/>
                </a:cxn>
                <a:cxn ang="0">
                  <a:pos x="62" y="90"/>
                </a:cxn>
                <a:cxn ang="0">
                  <a:pos x="64" y="100"/>
                </a:cxn>
                <a:cxn ang="0">
                  <a:pos x="24" y="70"/>
                </a:cxn>
                <a:cxn ang="0">
                  <a:pos x="14" y="40"/>
                </a:cxn>
                <a:cxn ang="0">
                  <a:pos x="0" y="24"/>
                </a:cxn>
                <a:cxn ang="0">
                  <a:pos x="0" y="4"/>
                </a:cxn>
                <a:cxn ang="0">
                  <a:pos x="16" y="0"/>
                </a:cxn>
              </a:cxnLst>
              <a:rect l="0" t="0" r="r" b="b"/>
              <a:pathLst>
                <a:path w="64" h="100">
                  <a:moveTo>
                    <a:pt x="16" y="0"/>
                  </a:moveTo>
                  <a:lnTo>
                    <a:pt x="20" y="24"/>
                  </a:lnTo>
                  <a:lnTo>
                    <a:pt x="44" y="44"/>
                  </a:lnTo>
                  <a:lnTo>
                    <a:pt x="48" y="68"/>
                  </a:lnTo>
                  <a:lnTo>
                    <a:pt x="62" y="90"/>
                  </a:lnTo>
                  <a:lnTo>
                    <a:pt x="64" y="100"/>
                  </a:lnTo>
                  <a:lnTo>
                    <a:pt x="24" y="70"/>
                  </a:lnTo>
                  <a:lnTo>
                    <a:pt x="14" y="40"/>
                  </a:lnTo>
                  <a:lnTo>
                    <a:pt x="0" y="24"/>
                  </a:lnTo>
                  <a:lnTo>
                    <a:pt x="0" y="4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73" name="Freeform 127"/>
            <p:cNvSpPr>
              <a:spLocks/>
            </p:cNvSpPr>
            <p:nvPr/>
          </p:nvSpPr>
          <p:spPr bwMode="auto">
            <a:xfrm>
              <a:off x="9181040" y="1399793"/>
              <a:ext cx="18951" cy="473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30"/>
                </a:cxn>
                <a:cxn ang="0">
                  <a:pos x="2" y="30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30"/>
                  </a:lnTo>
                  <a:lnTo>
                    <a:pt x="2" y="30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74" name="Freeform 128"/>
            <p:cNvSpPr>
              <a:spLocks/>
            </p:cNvSpPr>
            <p:nvPr/>
          </p:nvSpPr>
          <p:spPr bwMode="auto">
            <a:xfrm>
              <a:off x="9181040" y="1399793"/>
              <a:ext cx="18951" cy="473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30"/>
                </a:cxn>
                <a:cxn ang="0">
                  <a:pos x="2" y="30"/>
                </a:cxn>
                <a:cxn ang="0">
                  <a:pos x="0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30"/>
                  </a:lnTo>
                  <a:lnTo>
                    <a:pt x="2" y="30"/>
                  </a:lnTo>
                  <a:lnTo>
                    <a:pt x="0" y="0"/>
                  </a:lnTo>
                  <a:lnTo>
                    <a:pt x="1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75" name="Freeform 129"/>
            <p:cNvSpPr>
              <a:spLocks/>
            </p:cNvSpPr>
            <p:nvPr/>
          </p:nvSpPr>
          <p:spPr bwMode="auto">
            <a:xfrm>
              <a:off x="10261269" y="1775627"/>
              <a:ext cx="480102" cy="780092"/>
            </a:xfrm>
            <a:custGeom>
              <a:avLst/>
              <a:gdLst/>
              <a:ahLst/>
              <a:cxnLst>
                <a:cxn ang="0">
                  <a:pos x="260" y="0"/>
                </a:cxn>
                <a:cxn ang="0">
                  <a:pos x="304" y="40"/>
                </a:cxn>
                <a:cxn ang="0">
                  <a:pos x="298" y="76"/>
                </a:cxn>
                <a:cxn ang="0">
                  <a:pos x="282" y="100"/>
                </a:cxn>
                <a:cxn ang="0">
                  <a:pos x="224" y="86"/>
                </a:cxn>
                <a:cxn ang="0">
                  <a:pos x="210" y="106"/>
                </a:cxn>
                <a:cxn ang="0">
                  <a:pos x="182" y="100"/>
                </a:cxn>
                <a:cxn ang="0">
                  <a:pos x="176" y="112"/>
                </a:cxn>
                <a:cxn ang="0">
                  <a:pos x="186" y="134"/>
                </a:cxn>
                <a:cxn ang="0">
                  <a:pos x="186" y="174"/>
                </a:cxn>
                <a:cxn ang="0">
                  <a:pos x="198" y="232"/>
                </a:cxn>
                <a:cxn ang="0">
                  <a:pos x="170" y="274"/>
                </a:cxn>
                <a:cxn ang="0">
                  <a:pos x="172" y="274"/>
                </a:cxn>
                <a:cxn ang="0">
                  <a:pos x="174" y="274"/>
                </a:cxn>
                <a:cxn ang="0">
                  <a:pos x="178" y="276"/>
                </a:cxn>
                <a:cxn ang="0">
                  <a:pos x="178" y="276"/>
                </a:cxn>
                <a:cxn ang="0">
                  <a:pos x="182" y="278"/>
                </a:cxn>
                <a:cxn ang="0">
                  <a:pos x="184" y="278"/>
                </a:cxn>
                <a:cxn ang="0">
                  <a:pos x="184" y="278"/>
                </a:cxn>
                <a:cxn ang="0">
                  <a:pos x="184" y="278"/>
                </a:cxn>
                <a:cxn ang="0">
                  <a:pos x="182" y="276"/>
                </a:cxn>
                <a:cxn ang="0">
                  <a:pos x="182" y="274"/>
                </a:cxn>
                <a:cxn ang="0">
                  <a:pos x="184" y="272"/>
                </a:cxn>
                <a:cxn ang="0">
                  <a:pos x="188" y="268"/>
                </a:cxn>
                <a:cxn ang="0">
                  <a:pos x="192" y="266"/>
                </a:cxn>
                <a:cxn ang="0">
                  <a:pos x="194" y="264"/>
                </a:cxn>
                <a:cxn ang="0">
                  <a:pos x="198" y="262"/>
                </a:cxn>
                <a:cxn ang="0">
                  <a:pos x="198" y="260"/>
                </a:cxn>
                <a:cxn ang="0">
                  <a:pos x="220" y="264"/>
                </a:cxn>
                <a:cxn ang="0">
                  <a:pos x="228" y="286"/>
                </a:cxn>
                <a:cxn ang="0">
                  <a:pos x="230" y="324"/>
                </a:cxn>
                <a:cxn ang="0">
                  <a:pos x="208" y="330"/>
                </a:cxn>
                <a:cxn ang="0">
                  <a:pos x="172" y="302"/>
                </a:cxn>
                <a:cxn ang="0">
                  <a:pos x="154" y="338"/>
                </a:cxn>
                <a:cxn ang="0">
                  <a:pos x="174" y="354"/>
                </a:cxn>
                <a:cxn ang="0">
                  <a:pos x="140" y="494"/>
                </a:cxn>
                <a:cxn ang="0">
                  <a:pos x="78" y="482"/>
                </a:cxn>
                <a:cxn ang="0">
                  <a:pos x="46" y="468"/>
                </a:cxn>
                <a:cxn ang="0">
                  <a:pos x="40" y="434"/>
                </a:cxn>
                <a:cxn ang="0">
                  <a:pos x="24" y="412"/>
                </a:cxn>
                <a:cxn ang="0">
                  <a:pos x="0" y="402"/>
                </a:cxn>
                <a:cxn ang="0">
                  <a:pos x="12" y="324"/>
                </a:cxn>
                <a:cxn ang="0">
                  <a:pos x="36" y="320"/>
                </a:cxn>
                <a:cxn ang="0">
                  <a:pos x="64" y="282"/>
                </a:cxn>
                <a:cxn ang="0">
                  <a:pos x="84" y="286"/>
                </a:cxn>
                <a:cxn ang="0">
                  <a:pos x="86" y="274"/>
                </a:cxn>
                <a:cxn ang="0">
                  <a:pos x="70" y="220"/>
                </a:cxn>
                <a:cxn ang="0">
                  <a:pos x="70" y="134"/>
                </a:cxn>
                <a:cxn ang="0">
                  <a:pos x="84" y="96"/>
                </a:cxn>
                <a:cxn ang="0">
                  <a:pos x="84" y="42"/>
                </a:cxn>
                <a:cxn ang="0">
                  <a:pos x="124" y="14"/>
                </a:cxn>
                <a:cxn ang="0">
                  <a:pos x="154" y="12"/>
                </a:cxn>
                <a:cxn ang="0">
                  <a:pos x="260" y="0"/>
                </a:cxn>
                <a:cxn ang="0">
                  <a:pos x="260" y="0"/>
                </a:cxn>
              </a:cxnLst>
              <a:rect l="0" t="0" r="r" b="b"/>
              <a:pathLst>
                <a:path w="304" h="494">
                  <a:moveTo>
                    <a:pt x="260" y="0"/>
                  </a:moveTo>
                  <a:lnTo>
                    <a:pt x="304" y="40"/>
                  </a:lnTo>
                  <a:lnTo>
                    <a:pt x="298" y="76"/>
                  </a:lnTo>
                  <a:lnTo>
                    <a:pt x="282" y="100"/>
                  </a:lnTo>
                  <a:lnTo>
                    <a:pt x="224" y="86"/>
                  </a:lnTo>
                  <a:lnTo>
                    <a:pt x="210" y="106"/>
                  </a:lnTo>
                  <a:lnTo>
                    <a:pt x="182" y="100"/>
                  </a:lnTo>
                  <a:lnTo>
                    <a:pt x="176" y="112"/>
                  </a:lnTo>
                  <a:lnTo>
                    <a:pt x="186" y="134"/>
                  </a:lnTo>
                  <a:lnTo>
                    <a:pt x="186" y="174"/>
                  </a:lnTo>
                  <a:lnTo>
                    <a:pt x="198" y="232"/>
                  </a:lnTo>
                  <a:lnTo>
                    <a:pt x="170" y="274"/>
                  </a:lnTo>
                  <a:lnTo>
                    <a:pt x="172" y="274"/>
                  </a:lnTo>
                  <a:lnTo>
                    <a:pt x="174" y="274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82" y="278"/>
                  </a:lnTo>
                  <a:lnTo>
                    <a:pt x="184" y="278"/>
                  </a:lnTo>
                  <a:lnTo>
                    <a:pt x="184" y="278"/>
                  </a:lnTo>
                  <a:lnTo>
                    <a:pt x="184" y="278"/>
                  </a:lnTo>
                  <a:lnTo>
                    <a:pt x="182" y="276"/>
                  </a:lnTo>
                  <a:lnTo>
                    <a:pt x="182" y="274"/>
                  </a:lnTo>
                  <a:lnTo>
                    <a:pt x="184" y="272"/>
                  </a:lnTo>
                  <a:lnTo>
                    <a:pt x="188" y="268"/>
                  </a:lnTo>
                  <a:lnTo>
                    <a:pt x="192" y="266"/>
                  </a:lnTo>
                  <a:lnTo>
                    <a:pt x="194" y="264"/>
                  </a:lnTo>
                  <a:lnTo>
                    <a:pt x="198" y="262"/>
                  </a:lnTo>
                  <a:lnTo>
                    <a:pt x="198" y="260"/>
                  </a:lnTo>
                  <a:lnTo>
                    <a:pt x="220" y="264"/>
                  </a:lnTo>
                  <a:lnTo>
                    <a:pt x="228" y="286"/>
                  </a:lnTo>
                  <a:lnTo>
                    <a:pt x="230" y="324"/>
                  </a:lnTo>
                  <a:lnTo>
                    <a:pt x="208" y="330"/>
                  </a:lnTo>
                  <a:lnTo>
                    <a:pt x="172" y="302"/>
                  </a:lnTo>
                  <a:lnTo>
                    <a:pt x="154" y="338"/>
                  </a:lnTo>
                  <a:lnTo>
                    <a:pt x="174" y="354"/>
                  </a:lnTo>
                  <a:lnTo>
                    <a:pt x="140" y="494"/>
                  </a:lnTo>
                  <a:lnTo>
                    <a:pt x="78" y="482"/>
                  </a:lnTo>
                  <a:lnTo>
                    <a:pt x="46" y="468"/>
                  </a:lnTo>
                  <a:lnTo>
                    <a:pt x="40" y="434"/>
                  </a:lnTo>
                  <a:lnTo>
                    <a:pt x="24" y="412"/>
                  </a:lnTo>
                  <a:lnTo>
                    <a:pt x="0" y="402"/>
                  </a:lnTo>
                  <a:lnTo>
                    <a:pt x="12" y="324"/>
                  </a:lnTo>
                  <a:lnTo>
                    <a:pt x="36" y="320"/>
                  </a:lnTo>
                  <a:lnTo>
                    <a:pt x="64" y="282"/>
                  </a:lnTo>
                  <a:lnTo>
                    <a:pt x="84" y="286"/>
                  </a:lnTo>
                  <a:lnTo>
                    <a:pt x="86" y="274"/>
                  </a:lnTo>
                  <a:lnTo>
                    <a:pt x="70" y="220"/>
                  </a:lnTo>
                  <a:lnTo>
                    <a:pt x="70" y="134"/>
                  </a:lnTo>
                  <a:lnTo>
                    <a:pt x="84" y="96"/>
                  </a:lnTo>
                  <a:lnTo>
                    <a:pt x="84" y="42"/>
                  </a:lnTo>
                  <a:lnTo>
                    <a:pt x="124" y="14"/>
                  </a:lnTo>
                  <a:lnTo>
                    <a:pt x="154" y="12"/>
                  </a:lnTo>
                  <a:lnTo>
                    <a:pt x="260" y="0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76" name="Freeform 130"/>
            <p:cNvSpPr>
              <a:spLocks/>
            </p:cNvSpPr>
            <p:nvPr/>
          </p:nvSpPr>
          <p:spPr bwMode="auto">
            <a:xfrm>
              <a:off x="10261269" y="1775627"/>
              <a:ext cx="480102" cy="780092"/>
            </a:xfrm>
            <a:custGeom>
              <a:avLst/>
              <a:gdLst/>
              <a:ahLst/>
              <a:cxnLst>
                <a:cxn ang="0">
                  <a:pos x="260" y="0"/>
                </a:cxn>
                <a:cxn ang="0">
                  <a:pos x="304" y="40"/>
                </a:cxn>
                <a:cxn ang="0">
                  <a:pos x="298" y="76"/>
                </a:cxn>
                <a:cxn ang="0">
                  <a:pos x="282" y="100"/>
                </a:cxn>
                <a:cxn ang="0">
                  <a:pos x="224" y="86"/>
                </a:cxn>
                <a:cxn ang="0">
                  <a:pos x="210" y="106"/>
                </a:cxn>
                <a:cxn ang="0">
                  <a:pos x="182" y="100"/>
                </a:cxn>
                <a:cxn ang="0">
                  <a:pos x="176" y="112"/>
                </a:cxn>
                <a:cxn ang="0">
                  <a:pos x="186" y="134"/>
                </a:cxn>
                <a:cxn ang="0">
                  <a:pos x="186" y="174"/>
                </a:cxn>
                <a:cxn ang="0">
                  <a:pos x="198" y="232"/>
                </a:cxn>
                <a:cxn ang="0">
                  <a:pos x="170" y="274"/>
                </a:cxn>
                <a:cxn ang="0">
                  <a:pos x="172" y="274"/>
                </a:cxn>
                <a:cxn ang="0">
                  <a:pos x="174" y="274"/>
                </a:cxn>
                <a:cxn ang="0">
                  <a:pos x="178" y="276"/>
                </a:cxn>
                <a:cxn ang="0">
                  <a:pos x="178" y="276"/>
                </a:cxn>
                <a:cxn ang="0">
                  <a:pos x="182" y="278"/>
                </a:cxn>
                <a:cxn ang="0">
                  <a:pos x="184" y="278"/>
                </a:cxn>
                <a:cxn ang="0">
                  <a:pos x="182" y="276"/>
                </a:cxn>
                <a:cxn ang="0">
                  <a:pos x="182" y="274"/>
                </a:cxn>
                <a:cxn ang="0">
                  <a:pos x="184" y="272"/>
                </a:cxn>
                <a:cxn ang="0">
                  <a:pos x="188" y="268"/>
                </a:cxn>
                <a:cxn ang="0">
                  <a:pos x="192" y="266"/>
                </a:cxn>
                <a:cxn ang="0">
                  <a:pos x="194" y="264"/>
                </a:cxn>
                <a:cxn ang="0">
                  <a:pos x="198" y="262"/>
                </a:cxn>
                <a:cxn ang="0">
                  <a:pos x="198" y="260"/>
                </a:cxn>
                <a:cxn ang="0">
                  <a:pos x="220" y="264"/>
                </a:cxn>
                <a:cxn ang="0">
                  <a:pos x="228" y="286"/>
                </a:cxn>
                <a:cxn ang="0">
                  <a:pos x="230" y="324"/>
                </a:cxn>
                <a:cxn ang="0">
                  <a:pos x="208" y="330"/>
                </a:cxn>
                <a:cxn ang="0">
                  <a:pos x="172" y="302"/>
                </a:cxn>
                <a:cxn ang="0">
                  <a:pos x="154" y="338"/>
                </a:cxn>
                <a:cxn ang="0">
                  <a:pos x="174" y="354"/>
                </a:cxn>
                <a:cxn ang="0">
                  <a:pos x="140" y="494"/>
                </a:cxn>
                <a:cxn ang="0">
                  <a:pos x="78" y="482"/>
                </a:cxn>
                <a:cxn ang="0">
                  <a:pos x="46" y="468"/>
                </a:cxn>
                <a:cxn ang="0">
                  <a:pos x="40" y="434"/>
                </a:cxn>
                <a:cxn ang="0">
                  <a:pos x="24" y="412"/>
                </a:cxn>
                <a:cxn ang="0">
                  <a:pos x="0" y="402"/>
                </a:cxn>
                <a:cxn ang="0">
                  <a:pos x="12" y="324"/>
                </a:cxn>
                <a:cxn ang="0">
                  <a:pos x="36" y="320"/>
                </a:cxn>
                <a:cxn ang="0">
                  <a:pos x="64" y="282"/>
                </a:cxn>
                <a:cxn ang="0">
                  <a:pos x="84" y="286"/>
                </a:cxn>
                <a:cxn ang="0">
                  <a:pos x="86" y="274"/>
                </a:cxn>
                <a:cxn ang="0">
                  <a:pos x="70" y="220"/>
                </a:cxn>
                <a:cxn ang="0">
                  <a:pos x="70" y="134"/>
                </a:cxn>
                <a:cxn ang="0">
                  <a:pos x="84" y="96"/>
                </a:cxn>
                <a:cxn ang="0">
                  <a:pos x="84" y="42"/>
                </a:cxn>
                <a:cxn ang="0">
                  <a:pos x="124" y="14"/>
                </a:cxn>
                <a:cxn ang="0">
                  <a:pos x="154" y="12"/>
                </a:cxn>
                <a:cxn ang="0">
                  <a:pos x="260" y="0"/>
                </a:cxn>
              </a:cxnLst>
              <a:rect l="0" t="0" r="r" b="b"/>
              <a:pathLst>
                <a:path w="304" h="494">
                  <a:moveTo>
                    <a:pt x="260" y="0"/>
                  </a:moveTo>
                  <a:lnTo>
                    <a:pt x="304" y="40"/>
                  </a:lnTo>
                  <a:lnTo>
                    <a:pt x="298" y="76"/>
                  </a:lnTo>
                  <a:lnTo>
                    <a:pt x="282" y="100"/>
                  </a:lnTo>
                  <a:lnTo>
                    <a:pt x="224" y="86"/>
                  </a:lnTo>
                  <a:lnTo>
                    <a:pt x="210" y="106"/>
                  </a:lnTo>
                  <a:lnTo>
                    <a:pt x="182" y="100"/>
                  </a:lnTo>
                  <a:lnTo>
                    <a:pt x="176" y="112"/>
                  </a:lnTo>
                  <a:lnTo>
                    <a:pt x="186" y="134"/>
                  </a:lnTo>
                  <a:lnTo>
                    <a:pt x="186" y="174"/>
                  </a:lnTo>
                  <a:lnTo>
                    <a:pt x="198" y="232"/>
                  </a:lnTo>
                  <a:lnTo>
                    <a:pt x="170" y="274"/>
                  </a:lnTo>
                  <a:lnTo>
                    <a:pt x="172" y="274"/>
                  </a:lnTo>
                  <a:lnTo>
                    <a:pt x="174" y="274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82" y="278"/>
                  </a:lnTo>
                  <a:lnTo>
                    <a:pt x="184" y="278"/>
                  </a:lnTo>
                  <a:lnTo>
                    <a:pt x="182" y="276"/>
                  </a:lnTo>
                  <a:lnTo>
                    <a:pt x="182" y="274"/>
                  </a:lnTo>
                  <a:lnTo>
                    <a:pt x="184" y="272"/>
                  </a:lnTo>
                  <a:lnTo>
                    <a:pt x="188" y="268"/>
                  </a:lnTo>
                  <a:lnTo>
                    <a:pt x="192" y="266"/>
                  </a:lnTo>
                  <a:lnTo>
                    <a:pt x="194" y="264"/>
                  </a:lnTo>
                  <a:lnTo>
                    <a:pt x="198" y="262"/>
                  </a:lnTo>
                  <a:lnTo>
                    <a:pt x="198" y="260"/>
                  </a:lnTo>
                  <a:lnTo>
                    <a:pt x="220" y="264"/>
                  </a:lnTo>
                  <a:lnTo>
                    <a:pt x="228" y="286"/>
                  </a:lnTo>
                  <a:lnTo>
                    <a:pt x="230" y="324"/>
                  </a:lnTo>
                  <a:lnTo>
                    <a:pt x="208" y="330"/>
                  </a:lnTo>
                  <a:lnTo>
                    <a:pt x="172" y="302"/>
                  </a:lnTo>
                  <a:lnTo>
                    <a:pt x="154" y="338"/>
                  </a:lnTo>
                  <a:lnTo>
                    <a:pt x="174" y="354"/>
                  </a:lnTo>
                  <a:lnTo>
                    <a:pt x="140" y="494"/>
                  </a:lnTo>
                  <a:lnTo>
                    <a:pt x="78" y="482"/>
                  </a:lnTo>
                  <a:lnTo>
                    <a:pt x="46" y="468"/>
                  </a:lnTo>
                  <a:lnTo>
                    <a:pt x="40" y="434"/>
                  </a:lnTo>
                  <a:lnTo>
                    <a:pt x="24" y="412"/>
                  </a:lnTo>
                  <a:lnTo>
                    <a:pt x="0" y="402"/>
                  </a:lnTo>
                  <a:lnTo>
                    <a:pt x="12" y="324"/>
                  </a:lnTo>
                  <a:lnTo>
                    <a:pt x="36" y="320"/>
                  </a:lnTo>
                  <a:lnTo>
                    <a:pt x="64" y="282"/>
                  </a:lnTo>
                  <a:lnTo>
                    <a:pt x="84" y="286"/>
                  </a:lnTo>
                  <a:lnTo>
                    <a:pt x="86" y="274"/>
                  </a:lnTo>
                  <a:lnTo>
                    <a:pt x="70" y="220"/>
                  </a:lnTo>
                  <a:lnTo>
                    <a:pt x="70" y="134"/>
                  </a:lnTo>
                  <a:lnTo>
                    <a:pt x="84" y="96"/>
                  </a:lnTo>
                  <a:lnTo>
                    <a:pt x="84" y="42"/>
                  </a:lnTo>
                  <a:lnTo>
                    <a:pt x="124" y="14"/>
                  </a:lnTo>
                  <a:lnTo>
                    <a:pt x="154" y="12"/>
                  </a:lnTo>
                  <a:lnTo>
                    <a:pt x="26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77" name="Freeform 131"/>
            <p:cNvSpPr>
              <a:spLocks/>
            </p:cNvSpPr>
            <p:nvPr/>
          </p:nvSpPr>
          <p:spPr bwMode="auto">
            <a:xfrm>
              <a:off x="10905617" y="2012496"/>
              <a:ext cx="230575" cy="189496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4" y="24"/>
                </a:cxn>
                <a:cxn ang="0">
                  <a:pos x="92" y="4"/>
                </a:cxn>
                <a:cxn ang="0">
                  <a:pos x="122" y="14"/>
                </a:cxn>
                <a:cxn ang="0">
                  <a:pos x="140" y="0"/>
                </a:cxn>
                <a:cxn ang="0">
                  <a:pos x="146" y="16"/>
                </a:cxn>
                <a:cxn ang="0">
                  <a:pos x="118" y="34"/>
                </a:cxn>
                <a:cxn ang="0">
                  <a:pos x="118" y="76"/>
                </a:cxn>
                <a:cxn ang="0">
                  <a:pos x="102" y="102"/>
                </a:cxn>
                <a:cxn ang="0">
                  <a:pos x="70" y="114"/>
                </a:cxn>
                <a:cxn ang="0">
                  <a:pos x="38" y="120"/>
                </a:cxn>
                <a:cxn ang="0">
                  <a:pos x="0" y="98"/>
                </a:cxn>
                <a:cxn ang="0">
                  <a:pos x="20" y="72"/>
                </a:cxn>
                <a:cxn ang="0">
                  <a:pos x="42" y="12"/>
                </a:cxn>
                <a:cxn ang="0">
                  <a:pos x="42" y="12"/>
                </a:cxn>
              </a:cxnLst>
              <a:rect l="0" t="0" r="r" b="b"/>
              <a:pathLst>
                <a:path w="146" h="120">
                  <a:moveTo>
                    <a:pt x="42" y="12"/>
                  </a:moveTo>
                  <a:lnTo>
                    <a:pt x="74" y="24"/>
                  </a:lnTo>
                  <a:lnTo>
                    <a:pt x="92" y="4"/>
                  </a:lnTo>
                  <a:lnTo>
                    <a:pt x="122" y="14"/>
                  </a:lnTo>
                  <a:lnTo>
                    <a:pt x="140" y="0"/>
                  </a:lnTo>
                  <a:lnTo>
                    <a:pt x="146" y="16"/>
                  </a:lnTo>
                  <a:lnTo>
                    <a:pt x="118" y="34"/>
                  </a:lnTo>
                  <a:lnTo>
                    <a:pt x="118" y="76"/>
                  </a:lnTo>
                  <a:lnTo>
                    <a:pt x="102" y="102"/>
                  </a:lnTo>
                  <a:lnTo>
                    <a:pt x="70" y="114"/>
                  </a:lnTo>
                  <a:lnTo>
                    <a:pt x="38" y="120"/>
                  </a:lnTo>
                  <a:lnTo>
                    <a:pt x="0" y="98"/>
                  </a:lnTo>
                  <a:lnTo>
                    <a:pt x="20" y="72"/>
                  </a:lnTo>
                  <a:lnTo>
                    <a:pt x="42" y="12"/>
                  </a:lnTo>
                  <a:lnTo>
                    <a:pt x="42" y="1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78" name="Freeform 132"/>
            <p:cNvSpPr>
              <a:spLocks/>
            </p:cNvSpPr>
            <p:nvPr/>
          </p:nvSpPr>
          <p:spPr bwMode="auto">
            <a:xfrm>
              <a:off x="10905617" y="2012496"/>
              <a:ext cx="230575" cy="189496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4" y="24"/>
                </a:cxn>
                <a:cxn ang="0">
                  <a:pos x="92" y="4"/>
                </a:cxn>
                <a:cxn ang="0">
                  <a:pos x="122" y="14"/>
                </a:cxn>
                <a:cxn ang="0">
                  <a:pos x="140" y="0"/>
                </a:cxn>
                <a:cxn ang="0">
                  <a:pos x="146" y="16"/>
                </a:cxn>
                <a:cxn ang="0">
                  <a:pos x="118" y="34"/>
                </a:cxn>
                <a:cxn ang="0">
                  <a:pos x="118" y="76"/>
                </a:cxn>
                <a:cxn ang="0">
                  <a:pos x="102" y="102"/>
                </a:cxn>
                <a:cxn ang="0">
                  <a:pos x="70" y="114"/>
                </a:cxn>
                <a:cxn ang="0">
                  <a:pos x="38" y="120"/>
                </a:cxn>
                <a:cxn ang="0">
                  <a:pos x="0" y="98"/>
                </a:cxn>
                <a:cxn ang="0">
                  <a:pos x="20" y="72"/>
                </a:cxn>
                <a:cxn ang="0">
                  <a:pos x="42" y="12"/>
                </a:cxn>
              </a:cxnLst>
              <a:rect l="0" t="0" r="r" b="b"/>
              <a:pathLst>
                <a:path w="146" h="120">
                  <a:moveTo>
                    <a:pt x="42" y="12"/>
                  </a:moveTo>
                  <a:lnTo>
                    <a:pt x="74" y="24"/>
                  </a:lnTo>
                  <a:lnTo>
                    <a:pt x="92" y="4"/>
                  </a:lnTo>
                  <a:lnTo>
                    <a:pt x="122" y="14"/>
                  </a:lnTo>
                  <a:lnTo>
                    <a:pt x="140" y="0"/>
                  </a:lnTo>
                  <a:lnTo>
                    <a:pt x="146" y="16"/>
                  </a:lnTo>
                  <a:lnTo>
                    <a:pt x="118" y="34"/>
                  </a:lnTo>
                  <a:lnTo>
                    <a:pt x="118" y="76"/>
                  </a:lnTo>
                  <a:lnTo>
                    <a:pt x="102" y="102"/>
                  </a:lnTo>
                  <a:lnTo>
                    <a:pt x="70" y="114"/>
                  </a:lnTo>
                  <a:lnTo>
                    <a:pt x="38" y="120"/>
                  </a:lnTo>
                  <a:lnTo>
                    <a:pt x="0" y="98"/>
                  </a:lnTo>
                  <a:lnTo>
                    <a:pt x="20" y="72"/>
                  </a:lnTo>
                  <a:lnTo>
                    <a:pt x="42" y="1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79" name="Freeform 133"/>
            <p:cNvSpPr>
              <a:spLocks/>
            </p:cNvSpPr>
            <p:nvPr/>
          </p:nvSpPr>
          <p:spPr bwMode="auto">
            <a:xfrm>
              <a:off x="9215784" y="3629531"/>
              <a:ext cx="729628" cy="429524"/>
            </a:xfrm>
            <a:custGeom>
              <a:avLst/>
              <a:gdLst/>
              <a:ahLst/>
              <a:cxnLst>
                <a:cxn ang="0">
                  <a:pos x="462" y="232"/>
                </a:cxn>
                <a:cxn ang="0">
                  <a:pos x="420" y="236"/>
                </a:cxn>
                <a:cxn ang="0">
                  <a:pos x="398" y="272"/>
                </a:cxn>
                <a:cxn ang="0">
                  <a:pos x="310" y="264"/>
                </a:cxn>
                <a:cxn ang="0">
                  <a:pos x="224" y="272"/>
                </a:cxn>
                <a:cxn ang="0">
                  <a:pos x="110" y="252"/>
                </a:cxn>
                <a:cxn ang="0">
                  <a:pos x="32" y="252"/>
                </a:cxn>
                <a:cxn ang="0">
                  <a:pos x="0" y="220"/>
                </a:cxn>
                <a:cxn ang="0">
                  <a:pos x="28" y="34"/>
                </a:cxn>
                <a:cxn ang="0">
                  <a:pos x="58" y="34"/>
                </a:cxn>
                <a:cxn ang="0">
                  <a:pos x="72" y="0"/>
                </a:cxn>
                <a:cxn ang="0">
                  <a:pos x="112" y="12"/>
                </a:cxn>
                <a:cxn ang="0">
                  <a:pos x="178" y="106"/>
                </a:cxn>
                <a:cxn ang="0">
                  <a:pos x="176" y="142"/>
                </a:cxn>
                <a:cxn ang="0">
                  <a:pos x="258" y="84"/>
                </a:cxn>
                <a:cxn ang="0">
                  <a:pos x="452" y="104"/>
                </a:cxn>
                <a:cxn ang="0">
                  <a:pos x="462" y="232"/>
                </a:cxn>
                <a:cxn ang="0">
                  <a:pos x="462" y="232"/>
                </a:cxn>
              </a:cxnLst>
              <a:rect l="0" t="0" r="r" b="b"/>
              <a:pathLst>
                <a:path w="462" h="272">
                  <a:moveTo>
                    <a:pt x="462" y="232"/>
                  </a:moveTo>
                  <a:lnTo>
                    <a:pt x="420" y="236"/>
                  </a:lnTo>
                  <a:lnTo>
                    <a:pt x="398" y="272"/>
                  </a:lnTo>
                  <a:lnTo>
                    <a:pt x="310" y="264"/>
                  </a:lnTo>
                  <a:lnTo>
                    <a:pt x="224" y="272"/>
                  </a:lnTo>
                  <a:lnTo>
                    <a:pt x="110" y="252"/>
                  </a:lnTo>
                  <a:lnTo>
                    <a:pt x="32" y="252"/>
                  </a:lnTo>
                  <a:lnTo>
                    <a:pt x="0" y="220"/>
                  </a:lnTo>
                  <a:lnTo>
                    <a:pt x="28" y="34"/>
                  </a:lnTo>
                  <a:lnTo>
                    <a:pt x="58" y="34"/>
                  </a:lnTo>
                  <a:lnTo>
                    <a:pt x="72" y="0"/>
                  </a:lnTo>
                  <a:lnTo>
                    <a:pt x="112" y="12"/>
                  </a:lnTo>
                  <a:lnTo>
                    <a:pt x="178" y="106"/>
                  </a:lnTo>
                  <a:lnTo>
                    <a:pt x="176" y="142"/>
                  </a:lnTo>
                  <a:lnTo>
                    <a:pt x="258" y="84"/>
                  </a:lnTo>
                  <a:lnTo>
                    <a:pt x="452" y="104"/>
                  </a:lnTo>
                  <a:lnTo>
                    <a:pt x="462" y="232"/>
                  </a:lnTo>
                  <a:lnTo>
                    <a:pt x="462" y="23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80" name="Freeform 134"/>
            <p:cNvSpPr>
              <a:spLocks/>
            </p:cNvSpPr>
            <p:nvPr/>
          </p:nvSpPr>
          <p:spPr bwMode="auto">
            <a:xfrm>
              <a:off x="9215784" y="3629531"/>
              <a:ext cx="729628" cy="429524"/>
            </a:xfrm>
            <a:custGeom>
              <a:avLst/>
              <a:gdLst/>
              <a:ahLst/>
              <a:cxnLst>
                <a:cxn ang="0">
                  <a:pos x="462" y="232"/>
                </a:cxn>
                <a:cxn ang="0">
                  <a:pos x="420" y="236"/>
                </a:cxn>
                <a:cxn ang="0">
                  <a:pos x="398" y="272"/>
                </a:cxn>
                <a:cxn ang="0">
                  <a:pos x="310" y="264"/>
                </a:cxn>
                <a:cxn ang="0">
                  <a:pos x="224" y="272"/>
                </a:cxn>
                <a:cxn ang="0">
                  <a:pos x="110" y="252"/>
                </a:cxn>
                <a:cxn ang="0">
                  <a:pos x="32" y="252"/>
                </a:cxn>
                <a:cxn ang="0">
                  <a:pos x="0" y="220"/>
                </a:cxn>
                <a:cxn ang="0">
                  <a:pos x="28" y="34"/>
                </a:cxn>
                <a:cxn ang="0">
                  <a:pos x="58" y="34"/>
                </a:cxn>
                <a:cxn ang="0">
                  <a:pos x="72" y="0"/>
                </a:cxn>
                <a:cxn ang="0">
                  <a:pos x="112" y="12"/>
                </a:cxn>
                <a:cxn ang="0">
                  <a:pos x="178" y="106"/>
                </a:cxn>
                <a:cxn ang="0">
                  <a:pos x="176" y="142"/>
                </a:cxn>
                <a:cxn ang="0">
                  <a:pos x="258" y="84"/>
                </a:cxn>
                <a:cxn ang="0">
                  <a:pos x="452" y="104"/>
                </a:cxn>
                <a:cxn ang="0">
                  <a:pos x="462" y="232"/>
                </a:cxn>
                <a:cxn ang="0">
                  <a:pos x="462" y="232"/>
                </a:cxn>
              </a:cxnLst>
              <a:rect l="0" t="0" r="r" b="b"/>
              <a:pathLst>
                <a:path w="462" h="272">
                  <a:moveTo>
                    <a:pt x="462" y="232"/>
                  </a:moveTo>
                  <a:lnTo>
                    <a:pt x="420" y="236"/>
                  </a:lnTo>
                  <a:lnTo>
                    <a:pt x="398" y="272"/>
                  </a:lnTo>
                  <a:lnTo>
                    <a:pt x="310" y="264"/>
                  </a:lnTo>
                  <a:lnTo>
                    <a:pt x="224" y="272"/>
                  </a:lnTo>
                  <a:lnTo>
                    <a:pt x="110" y="252"/>
                  </a:lnTo>
                  <a:lnTo>
                    <a:pt x="32" y="252"/>
                  </a:lnTo>
                  <a:lnTo>
                    <a:pt x="0" y="220"/>
                  </a:lnTo>
                  <a:lnTo>
                    <a:pt x="28" y="34"/>
                  </a:lnTo>
                  <a:lnTo>
                    <a:pt x="58" y="34"/>
                  </a:lnTo>
                  <a:lnTo>
                    <a:pt x="72" y="0"/>
                  </a:lnTo>
                  <a:lnTo>
                    <a:pt x="112" y="12"/>
                  </a:lnTo>
                  <a:lnTo>
                    <a:pt x="178" y="106"/>
                  </a:lnTo>
                  <a:lnTo>
                    <a:pt x="176" y="142"/>
                  </a:lnTo>
                  <a:lnTo>
                    <a:pt x="258" y="84"/>
                  </a:lnTo>
                  <a:lnTo>
                    <a:pt x="452" y="104"/>
                  </a:lnTo>
                  <a:lnTo>
                    <a:pt x="462" y="232"/>
                  </a:lnTo>
                  <a:lnTo>
                    <a:pt x="462" y="23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81" name="Freeform 135"/>
            <p:cNvSpPr>
              <a:spLocks/>
            </p:cNvSpPr>
            <p:nvPr/>
          </p:nvSpPr>
          <p:spPr bwMode="auto">
            <a:xfrm>
              <a:off x="9929620" y="3468459"/>
              <a:ext cx="568542" cy="559014"/>
            </a:xfrm>
            <a:custGeom>
              <a:avLst/>
              <a:gdLst/>
              <a:ahLst/>
              <a:cxnLst>
                <a:cxn ang="0">
                  <a:pos x="244" y="0"/>
                </a:cxn>
                <a:cxn ang="0">
                  <a:pos x="240" y="24"/>
                </a:cxn>
                <a:cxn ang="0">
                  <a:pos x="256" y="58"/>
                </a:cxn>
                <a:cxn ang="0">
                  <a:pos x="304" y="92"/>
                </a:cxn>
                <a:cxn ang="0">
                  <a:pos x="360" y="178"/>
                </a:cxn>
                <a:cxn ang="0">
                  <a:pos x="288" y="218"/>
                </a:cxn>
                <a:cxn ang="0">
                  <a:pos x="252" y="246"/>
                </a:cxn>
                <a:cxn ang="0">
                  <a:pos x="224" y="288"/>
                </a:cxn>
                <a:cxn ang="0">
                  <a:pos x="184" y="298"/>
                </a:cxn>
                <a:cxn ang="0">
                  <a:pos x="150" y="328"/>
                </a:cxn>
                <a:cxn ang="0">
                  <a:pos x="108" y="328"/>
                </a:cxn>
                <a:cxn ang="0">
                  <a:pos x="102" y="354"/>
                </a:cxn>
                <a:cxn ang="0">
                  <a:pos x="82" y="354"/>
                </a:cxn>
                <a:cxn ang="0">
                  <a:pos x="56" y="330"/>
                </a:cxn>
                <a:cxn ang="0">
                  <a:pos x="10" y="334"/>
                </a:cxn>
                <a:cxn ang="0">
                  <a:pos x="10" y="334"/>
                </a:cxn>
                <a:cxn ang="0">
                  <a:pos x="0" y="206"/>
                </a:cxn>
                <a:cxn ang="0">
                  <a:pos x="136" y="220"/>
                </a:cxn>
                <a:cxn ang="0">
                  <a:pos x="188" y="130"/>
                </a:cxn>
                <a:cxn ang="0">
                  <a:pos x="164" y="90"/>
                </a:cxn>
                <a:cxn ang="0">
                  <a:pos x="236" y="0"/>
                </a:cxn>
                <a:cxn ang="0">
                  <a:pos x="244" y="0"/>
                </a:cxn>
              </a:cxnLst>
              <a:rect l="0" t="0" r="r" b="b"/>
              <a:pathLst>
                <a:path w="360" h="354">
                  <a:moveTo>
                    <a:pt x="244" y="0"/>
                  </a:moveTo>
                  <a:lnTo>
                    <a:pt x="240" y="24"/>
                  </a:lnTo>
                  <a:lnTo>
                    <a:pt x="256" y="58"/>
                  </a:lnTo>
                  <a:lnTo>
                    <a:pt x="304" y="92"/>
                  </a:lnTo>
                  <a:lnTo>
                    <a:pt x="360" y="178"/>
                  </a:lnTo>
                  <a:lnTo>
                    <a:pt x="288" y="218"/>
                  </a:lnTo>
                  <a:lnTo>
                    <a:pt x="252" y="246"/>
                  </a:lnTo>
                  <a:lnTo>
                    <a:pt x="224" y="288"/>
                  </a:lnTo>
                  <a:lnTo>
                    <a:pt x="184" y="298"/>
                  </a:lnTo>
                  <a:lnTo>
                    <a:pt x="150" y="328"/>
                  </a:lnTo>
                  <a:lnTo>
                    <a:pt x="108" y="328"/>
                  </a:lnTo>
                  <a:lnTo>
                    <a:pt x="102" y="354"/>
                  </a:lnTo>
                  <a:lnTo>
                    <a:pt x="82" y="354"/>
                  </a:lnTo>
                  <a:lnTo>
                    <a:pt x="56" y="330"/>
                  </a:lnTo>
                  <a:lnTo>
                    <a:pt x="10" y="334"/>
                  </a:lnTo>
                  <a:lnTo>
                    <a:pt x="10" y="334"/>
                  </a:lnTo>
                  <a:lnTo>
                    <a:pt x="0" y="206"/>
                  </a:lnTo>
                  <a:lnTo>
                    <a:pt x="136" y="220"/>
                  </a:lnTo>
                  <a:lnTo>
                    <a:pt x="188" y="130"/>
                  </a:lnTo>
                  <a:lnTo>
                    <a:pt x="164" y="90"/>
                  </a:lnTo>
                  <a:lnTo>
                    <a:pt x="236" y="0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82" name="Freeform 136"/>
            <p:cNvSpPr>
              <a:spLocks/>
            </p:cNvSpPr>
            <p:nvPr/>
          </p:nvSpPr>
          <p:spPr bwMode="auto">
            <a:xfrm>
              <a:off x="9929620" y="3468459"/>
              <a:ext cx="568542" cy="559014"/>
            </a:xfrm>
            <a:custGeom>
              <a:avLst/>
              <a:gdLst/>
              <a:ahLst/>
              <a:cxnLst>
                <a:cxn ang="0">
                  <a:pos x="244" y="0"/>
                </a:cxn>
                <a:cxn ang="0">
                  <a:pos x="240" y="24"/>
                </a:cxn>
                <a:cxn ang="0">
                  <a:pos x="256" y="58"/>
                </a:cxn>
                <a:cxn ang="0">
                  <a:pos x="304" y="92"/>
                </a:cxn>
                <a:cxn ang="0">
                  <a:pos x="360" y="178"/>
                </a:cxn>
                <a:cxn ang="0">
                  <a:pos x="288" y="218"/>
                </a:cxn>
                <a:cxn ang="0">
                  <a:pos x="252" y="246"/>
                </a:cxn>
                <a:cxn ang="0">
                  <a:pos x="224" y="288"/>
                </a:cxn>
                <a:cxn ang="0">
                  <a:pos x="184" y="298"/>
                </a:cxn>
                <a:cxn ang="0">
                  <a:pos x="150" y="328"/>
                </a:cxn>
                <a:cxn ang="0">
                  <a:pos x="108" y="328"/>
                </a:cxn>
                <a:cxn ang="0">
                  <a:pos x="102" y="354"/>
                </a:cxn>
                <a:cxn ang="0">
                  <a:pos x="82" y="354"/>
                </a:cxn>
                <a:cxn ang="0">
                  <a:pos x="56" y="330"/>
                </a:cxn>
                <a:cxn ang="0">
                  <a:pos x="10" y="334"/>
                </a:cxn>
                <a:cxn ang="0">
                  <a:pos x="10" y="334"/>
                </a:cxn>
                <a:cxn ang="0">
                  <a:pos x="0" y="206"/>
                </a:cxn>
                <a:cxn ang="0">
                  <a:pos x="136" y="220"/>
                </a:cxn>
                <a:cxn ang="0">
                  <a:pos x="188" y="130"/>
                </a:cxn>
                <a:cxn ang="0">
                  <a:pos x="164" y="90"/>
                </a:cxn>
                <a:cxn ang="0">
                  <a:pos x="236" y="0"/>
                </a:cxn>
                <a:cxn ang="0">
                  <a:pos x="244" y="0"/>
                </a:cxn>
              </a:cxnLst>
              <a:rect l="0" t="0" r="r" b="b"/>
              <a:pathLst>
                <a:path w="360" h="354">
                  <a:moveTo>
                    <a:pt x="244" y="0"/>
                  </a:moveTo>
                  <a:lnTo>
                    <a:pt x="240" y="24"/>
                  </a:lnTo>
                  <a:lnTo>
                    <a:pt x="256" y="58"/>
                  </a:lnTo>
                  <a:lnTo>
                    <a:pt x="304" y="92"/>
                  </a:lnTo>
                  <a:lnTo>
                    <a:pt x="360" y="178"/>
                  </a:lnTo>
                  <a:lnTo>
                    <a:pt x="288" y="218"/>
                  </a:lnTo>
                  <a:lnTo>
                    <a:pt x="252" y="246"/>
                  </a:lnTo>
                  <a:lnTo>
                    <a:pt x="224" y="288"/>
                  </a:lnTo>
                  <a:lnTo>
                    <a:pt x="184" y="298"/>
                  </a:lnTo>
                  <a:lnTo>
                    <a:pt x="150" y="328"/>
                  </a:lnTo>
                  <a:lnTo>
                    <a:pt x="108" y="328"/>
                  </a:lnTo>
                  <a:lnTo>
                    <a:pt x="102" y="354"/>
                  </a:lnTo>
                  <a:lnTo>
                    <a:pt x="82" y="354"/>
                  </a:lnTo>
                  <a:lnTo>
                    <a:pt x="56" y="330"/>
                  </a:lnTo>
                  <a:lnTo>
                    <a:pt x="10" y="334"/>
                  </a:lnTo>
                  <a:lnTo>
                    <a:pt x="10" y="334"/>
                  </a:lnTo>
                  <a:lnTo>
                    <a:pt x="0" y="206"/>
                  </a:lnTo>
                  <a:lnTo>
                    <a:pt x="136" y="220"/>
                  </a:lnTo>
                  <a:lnTo>
                    <a:pt x="188" y="130"/>
                  </a:lnTo>
                  <a:lnTo>
                    <a:pt x="164" y="90"/>
                  </a:lnTo>
                  <a:lnTo>
                    <a:pt x="236" y="0"/>
                  </a:lnTo>
                  <a:lnTo>
                    <a:pt x="244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83" name="Freeform 137"/>
            <p:cNvSpPr>
              <a:spLocks/>
            </p:cNvSpPr>
            <p:nvPr/>
          </p:nvSpPr>
          <p:spPr bwMode="auto">
            <a:xfrm>
              <a:off x="9967522" y="3266330"/>
              <a:ext cx="66330" cy="101065"/>
            </a:xfrm>
            <a:custGeom>
              <a:avLst/>
              <a:gdLst/>
              <a:ahLst/>
              <a:cxnLst>
                <a:cxn ang="0">
                  <a:pos x="2" y="36"/>
                </a:cxn>
                <a:cxn ang="0">
                  <a:pos x="30" y="0"/>
                </a:cxn>
                <a:cxn ang="0">
                  <a:pos x="42" y="12"/>
                </a:cxn>
                <a:cxn ang="0">
                  <a:pos x="38" y="58"/>
                </a:cxn>
                <a:cxn ang="0">
                  <a:pos x="34" y="64"/>
                </a:cxn>
                <a:cxn ang="0">
                  <a:pos x="0" y="40"/>
                </a:cxn>
                <a:cxn ang="0">
                  <a:pos x="2" y="36"/>
                </a:cxn>
              </a:cxnLst>
              <a:rect l="0" t="0" r="r" b="b"/>
              <a:pathLst>
                <a:path w="42" h="64">
                  <a:moveTo>
                    <a:pt x="2" y="36"/>
                  </a:moveTo>
                  <a:lnTo>
                    <a:pt x="30" y="0"/>
                  </a:lnTo>
                  <a:lnTo>
                    <a:pt x="42" y="12"/>
                  </a:lnTo>
                  <a:lnTo>
                    <a:pt x="38" y="58"/>
                  </a:lnTo>
                  <a:lnTo>
                    <a:pt x="34" y="64"/>
                  </a:lnTo>
                  <a:lnTo>
                    <a:pt x="0" y="40"/>
                  </a:lnTo>
                  <a:lnTo>
                    <a:pt x="2" y="3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84" name="Freeform 138"/>
            <p:cNvSpPr>
              <a:spLocks/>
            </p:cNvSpPr>
            <p:nvPr/>
          </p:nvSpPr>
          <p:spPr bwMode="auto">
            <a:xfrm>
              <a:off x="9967522" y="3266330"/>
              <a:ext cx="66330" cy="101065"/>
            </a:xfrm>
            <a:custGeom>
              <a:avLst/>
              <a:gdLst/>
              <a:ahLst/>
              <a:cxnLst>
                <a:cxn ang="0">
                  <a:pos x="2" y="36"/>
                </a:cxn>
                <a:cxn ang="0">
                  <a:pos x="30" y="0"/>
                </a:cxn>
                <a:cxn ang="0">
                  <a:pos x="42" y="12"/>
                </a:cxn>
                <a:cxn ang="0">
                  <a:pos x="38" y="58"/>
                </a:cxn>
                <a:cxn ang="0">
                  <a:pos x="34" y="64"/>
                </a:cxn>
                <a:cxn ang="0">
                  <a:pos x="0" y="40"/>
                </a:cxn>
                <a:cxn ang="0">
                  <a:pos x="2" y="36"/>
                </a:cxn>
              </a:cxnLst>
              <a:rect l="0" t="0" r="r" b="b"/>
              <a:pathLst>
                <a:path w="42" h="64">
                  <a:moveTo>
                    <a:pt x="2" y="36"/>
                  </a:moveTo>
                  <a:lnTo>
                    <a:pt x="30" y="0"/>
                  </a:lnTo>
                  <a:lnTo>
                    <a:pt x="42" y="12"/>
                  </a:lnTo>
                  <a:lnTo>
                    <a:pt x="38" y="58"/>
                  </a:lnTo>
                  <a:lnTo>
                    <a:pt x="34" y="64"/>
                  </a:lnTo>
                  <a:lnTo>
                    <a:pt x="0" y="40"/>
                  </a:lnTo>
                  <a:lnTo>
                    <a:pt x="2" y="3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85" name="Freeform 139"/>
            <p:cNvSpPr>
              <a:spLocks/>
            </p:cNvSpPr>
            <p:nvPr/>
          </p:nvSpPr>
          <p:spPr bwMode="auto">
            <a:xfrm>
              <a:off x="9961205" y="3354762"/>
              <a:ext cx="391662" cy="255820"/>
            </a:xfrm>
            <a:custGeom>
              <a:avLst/>
              <a:gdLst/>
              <a:ahLst/>
              <a:cxnLst>
                <a:cxn ang="0">
                  <a:pos x="38" y="8"/>
                </a:cxn>
                <a:cxn ang="0">
                  <a:pos x="30" y="20"/>
                </a:cxn>
                <a:cxn ang="0">
                  <a:pos x="36" y="48"/>
                </a:cxn>
                <a:cxn ang="0">
                  <a:pos x="140" y="74"/>
                </a:cxn>
                <a:cxn ang="0">
                  <a:pos x="236" y="14"/>
                </a:cxn>
                <a:cxn ang="0">
                  <a:pos x="248" y="28"/>
                </a:cxn>
                <a:cxn ang="0">
                  <a:pos x="226" y="70"/>
                </a:cxn>
                <a:cxn ang="0">
                  <a:pos x="224" y="72"/>
                </a:cxn>
                <a:cxn ang="0">
                  <a:pos x="216" y="72"/>
                </a:cxn>
                <a:cxn ang="0">
                  <a:pos x="146" y="160"/>
                </a:cxn>
                <a:cxn ang="0">
                  <a:pos x="144" y="160"/>
                </a:cxn>
                <a:cxn ang="0">
                  <a:pos x="90" y="162"/>
                </a:cxn>
                <a:cxn ang="0">
                  <a:pos x="58" y="124"/>
                </a:cxn>
                <a:cxn ang="0">
                  <a:pos x="0" y="72"/>
                </a:cxn>
                <a:cxn ang="0">
                  <a:pos x="6" y="40"/>
                </a:cxn>
                <a:cxn ang="0">
                  <a:pos x="2" y="18"/>
                </a:cxn>
                <a:cxn ang="0">
                  <a:pos x="24" y="4"/>
                </a:cxn>
                <a:cxn ang="0">
                  <a:pos x="26" y="0"/>
                </a:cxn>
                <a:cxn ang="0">
                  <a:pos x="38" y="8"/>
                </a:cxn>
              </a:cxnLst>
              <a:rect l="0" t="0" r="r" b="b"/>
              <a:pathLst>
                <a:path w="248" h="162">
                  <a:moveTo>
                    <a:pt x="38" y="8"/>
                  </a:moveTo>
                  <a:lnTo>
                    <a:pt x="30" y="20"/>
                  </a:lnTo>
                  <a:lnTo>
                    <a:pt x="36" y="48"/>
                  </a:lnTo>
                  <a:lnTo>
                    <a:pt x="140" y="74"/>
                  </a:lnTo>
                  <a:lnTo>
                    <a:pt x="236" y="14"/>
                  </a:lnTo>
                  <a:lnTo>
                    <a:pt x="248" y="28"/>
                  </a:lnTo>
                  <a:lnTo>
                    <a:pt x="226" y="70"/>
                  </a:lnTo>
                  <a:lnTo>
                    <a:pt x="224" y="72"/>
                  </a:lnTo>
                  <a:lnTo>
                    <a:pt x="216" y="72"/>
                  </a:lnTo>
                  <a:lnTo>
                    <a:pt x="146" y="160"/>
                  </a:lnTo>
                  <a:lnTo>
                    <a:pt x="144" y="160"/>
                  </a:lnTo>
                  <a:lnTo>
                    <a:pt x="90" y="162"/>
                  </a:lnTo>
                  <a:lnTo>
                    <a:pt x="58" y="124"/>
                  </a:lnTo>
                  <a:lnTo>
                    <a:pt x="0" y="72"/>
                  </a:lnTo>
                  <a:lnTo>
                    <a:pt x="6" y="40"/>
                  </a:lnTo>
                  <a:lnTo>
                    <a:pt x="2" y="18"/>
                  </a:lnTo>
                  <a:lnTo>
                    <a:pt x="24" y="4"/>
                  </a:lnTo>
                  <a:lnTo>
                    <a:pt x="26" y="0"/>
                  </a:lnTo>
                  <a:lnTo>
                    <a:pt x="38" y="8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86" name="Freeform 140"/>
            <p:cNvSpPr>
              <a:spLocks/>
            </p:cNvSpPr>
            <p:nvPr/>
          </p:nvSpPr>
          <p:spPr bwMode="auto">
            <a:xfrm>
              <a:off x="9961205" y="3354762"/>
              <a:ext cx="391662" cy="255820"/>
            </a:xfrm>
            <a:custGeom>
              <a:avLst/>
              <a:gdLst/>
              <a:ahLst/>
              <a:cxnLst>
                <a:cxn ang="0">
                  <a:pos x="38" y="8"/>
                </a:cxn>
                <a:cxn ang="0">
                  <a:pos x="30" y="20"/>
                </a:cxn>
                <a:cxn ang="0">
                  <a:pos x="36" y="48"/>
                </a:cxn>
                <a:cxn ang="0">
                  <a:pos x="140" y="74"/>
                </a:cxn>
                <a:cxn ang="0">
                  <a:pos x="236" y="14"/>
                </a:cxn>
                <a:cxn ang="0">
                  <a:pos x="248" y="28"/>
                </a:cxn>
                <a:cxn ang="0">
                  <a:pos x="226" y="70"/>
                </a:cxn>
                <a:cxn ang="0">
                  <a:pos x="224" y="72"/>
                </a:cxn>
                <a:cxn ang="0">
                  <a:pos x="216" y="72"/>
                </a:cxn>
                <a:cxn ang="0">
                  <a:pos x="146" y="160"/>
                </a:cxn>
                <a:cxn ang="0">
                  <a:pos x="144" y="160"/>
                </a:cxn>
                <a:cxn ang="0">
                  <a:pos x="90" y="162"/>
                </a:cxn>
                <a:cxn ang="0">
                  <a:pos x="58" y="124"/>
                </a:cxn>
                <a:cxn ang="0">
                  <a:pos x="0" y="72"/>
                </a:cxn>
                <a:cxn ang="0">
                  <a:pos x="6" y="40"/>
                </a:cxn>
                <a:cxn ang="0">
                  <a:pos x="2" y="18"/>
                </a:cxn>
                <a:cxn ang="0">
                  <a:pos x="24" y="4"/>
                </a:cxn>
                <a:cxn ang="0">
                  <a:pos x="26" y="0"/>
                </a:cxn>
                <a:cxn ang="0">
                  <a:pos x="38" y="8"/>
                </a:cxn>
              </a:cxnLst>
              <a:rect l="0" t="0" r="r" b="b"/>
              <a:pathLst>
                <a:path w="248" h="162">
                  <a:moveTo>
                    <a:pt x="38" y="8"/>
                  </a:moveTo>
                  <a:lnTo>
                    <a:pt x="30" y="20"/>
                  </a:lnTo>
                  <a:lnTo>
                    <a:pt x="36" y="48"/>
                  </a:lnTo>
                  <a:lnTo>
                    <a:pt x="140" y="74"/>
                  </a:lnTo>
                  <a:lnTo>
                    <a:pt x="236" y="14"/>
                  </a:lnTo>
                  <a:lnTo>
                    <a:pt x="248" y="28"/>
                  </a:lnTo>
                  <a:lnTo>
                    <a:pt x="226" y="70"/>
                  </a:lnTo>
                  <a:lnTo>
                    <a:pt x="224" y="72"/>
                  </a:lnTo>
                  <a:lnTo>
                    <a:pt x="216" y="72"/>
                  </a:lnTo>
                  <a:lnTo>
                    <a:pt x="146" y="160"/>
                  </a:lnTo>
                  <a:lnTo>
                    <a:pt x="144" y="160"/>
                  </a:lnTo>
                  <a:lnTo>
                    <a:pt x="90" y="162"/>
                  </a:lnTo>
                  <a:lnTo>
                    <a:pt x="58" y="124"/>
                  </a:lnTo>
                  <a:lnTo>
                    <a:pt x="0" y="72"/>
                  </a:lnTo>
                  <a:lnTo>
                    <a:pt x="6" y="40"/>
                  </a:lnTo>
                  <a:lnTo>
                    <a:pt x="2" y="18"/>
                  </a:lnTo>
                  <a:lnTo>
                    <a:pt x="24" y="4"/>
                  </a:lnTo>
                  <a:lnTo>
                    <a:pt x="26" y="0"/>
                  </a:lnTo>
                  <a:lnTo>
                    <a:pt x="38" y="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87" name="Freeform 141"/>
            <p:cNvSpPr>
              <a:spLocks/>
            </p:cNvSpPr>
            <p:nvPr/>
          </p:nvSpPr>
          <p:spPr bwMode="auto">
            <a:xfrm>
              <a:off x="9869607" y="2874704"/>
              <a:ext cx="88439" cy="97906"/>
            </a:xfrm>
            <a:custGeom>
              <a:avLst/>
              <a:gdLst/>
              <a:ahLst/>
              <a:cxnLst>
                <a:cxn ang="0">
                  <a:pos x="56" y="26"/>
                </a:cxn>
                <a:cxn ang="0">
                  <a:pos x="44" y="62"/>
                </a:cxn>
                <a:cxn ang="0">
                  <a:pos x="16" y="58"/>
                </a:cxn>
                <a:cxn ang="0">
                  <a:pos x="12" y="42"/>
                </a:cxn>
                <a:cxn ang="0">
                  <a:pos x="0" y="24"/>
                </a:cxn>
                <a:cxn ang="0">
                  <a:pos x="16" y="4"/>
                </a:cxn>
                <a:cxn ang="0">
                  <a:pos x="38" y="0"/>
                </a:cxn>
                <a:cxn ang="0">
                  <a:pos x="54" y="26"/>
                </a:cxn>
                <a:cxn ang="0">
                  <a:pos x="56" y="26"/>
                </a:cxn>
              </a:cxnLst>
              <a:rect l="0" t="0" r="r" b="b"/>
              <a:pathLst>
                <a:path w="56" h="62">
                  <a:moveTo>
                    <a:pt x="56" y="26"/>
                  </a:moveTo>
                  <a:lnTo>
                    <a:pt x="44" y="62"/>
                  </a:lnTo>
                  <a:lnTo>
                    <a:pt x="16" y="58"/>
                  </a:lnTo>
                  <a:lnTo>
                    <a:pt x="12" y="42"/>
                  </a:lnTo>
                  <a:lnTo>
                    <a:pt x="0" y="24"/>
                  </a:lnTo>
                  <a:lnTo>
                    <a:pt x="16" y="4"/>
                  </a:lnTo>
                  <a:lnTo>
                    <a:pt x="38" y="0"/>
                  </a:lnTo>
                  <a:lnTo>
                    <a:pt x="54" y="26"/>
                  </a:lnTo>
                  <a:lnTo>
                    <a:pt x="56" y="2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88" name="Freeform 142"/>
            <p:cNvSpPr>
              <a:spLocks/>
            </p:cNvSpPr>
            <p:nvPr/>
          </p:nvSpPr>
          <p:spPr bwMode="auto">
            <a:xfrm>
              <a:off x="9869607" y="2874704"/>
              <a:ext cx="88439" cy="97906"/>
            </a:xfrm>
            <a:custGeom>
              <a:avLst/>
              <a:gdLst/>
              <a:ahLst/>
              <a:cxnLst>
                <a:cxn ang="0">
                  <a:pos x="56" y="26"/>
                </a:cxn>
                <a:cxn ang="0">
                  <a:pos x="44" y="62"/>
                </a:cxn>
                <a:cxn ang="0">
                  <a:pos x="16" y="58"/>
                </a:cxn>
                <a:cxn ang="0">
                  <a:pos x="12" y="42"/>
                </a:cxn>
                <a:cxn ang="0">
                  <a:pos x="0" y="24"/>
                </a:cxn>
                <a:cxn ang="0">
                  <a:pos x="16" y="4"/>
                </a:cxn>
                <a:cxn ang="0">
                  <a:pos x="38" y="0"/>
                </a:cxn>
                <a:cxn ang="0">
                  <a:pos x="54" y="26"/>
                </a:cxn>
                <a:cxn ang="0">
                  <a:pos x="56" y="26"/>
                </a:cxn>
              </a:cxnLst>
              <a:rect l="0" t="0" r="r" b="b"/>
              <a:pathLst>
                <a:path w="56" h="62">
                  <a:moveTo>
                    <a:pt x="56" y="26"/>
                  </a:moveTo>
                  <a:lnTo>
                    <a:pt x="44" y="62"/>
                  </a:lnTo>
                  <a:lnTo>
                    <a:pt x="16" y="58"/>
                  </a:lnTo>
                  <a:lnTo>
                    <a:pt x="12" y="42"/>
                  </a:lnTo>
                  <a:lnTo>
                    <a:pt x="0" y="24"/>
                  </a:lnTo>
                  <a:lnTo>
                    <a:pt x="16" y="4"/>
                  </a:lnTo>
                  <a:lnTo>
                    <a:pt x="38" y="0"/>
                  </a:lnTo>
                  <a:lnTo>
                    <a:pt x="54" y="26"/>
                  </a:lnTo>
                  <a:lnTo>
                    <a:pt x="56" y="2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89" name="Freeform 143"/>
            <p:cNvSpPr>
              <a:spLocks/>
            </p:cNvSpPr>
            <p:nvPr/>
          </p:nvSpPr>
          <p:spPr bwMode="auto">
            <a:xfrm>
              <a:off x="9237894" y="2227260"/>
              <a:ext cx="195831" cy="274769"/>
            </a:xfrm>
            <a:custGeom>
              <a:avLst/>
              <a:gdLst/>
              <a:ahLst/>
              <a:cxnLst>
                <a:cxn ang="0">
                  <a:pos x="34" y="60"/>
                </a:cxn>
                <a:cxn ang="0">
                  <a:pos x="36" y="62"/>
                </a:cxn>
                <a:cxn ang="0">
                  <a:pos x="66" y="44"/>
                </a:cxn>
                <a:cxn ang="0">
                  <a:pos x="110" y="0"/>
                </a:cxn>
                <a:cxn ang="0">
                  <a:pos x="112" y="0"/>
                </a:cxn>
                <a:cxn ang="0">
                  <a:pos x="114" y="2"/>
                </a:cxn>
                <a:cxn ang="0">
                  <a:pos x="124" y="20"/>
                </a:cxn>
                <a:cxn ang="0">
                  <a:pos x="70" y="74"/>
                </a:cxn>
                <a:cxn ang="0">
                  <a:pos x="56" y="114"/>
                </a:cxn>
                <a:cxn ang="0">
                  <a:pos x="0" y="174"/>
                </a:cxn>
                <a:cxn ang="0">
                  <a:pos x="34" y="60"/>
                </a:cxn>
              </a:cxnLst>
              <a:rect l="0" t="0" r="r" b="b"/>
              <a:pathLst>
                <a:path w="124" h="174">
                  <a:moveTo>
                    <a:pt x="34" y="60"/>
                  </a:moveTo>
                  <a:lnTo>
                    <a:pt x="36" y="62"/>
                  </a:lnTo>
                  <a:lnTo>
                    <a:pt x="66" y="44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2"/>
                  </a:lnTo>
                  <a:lnTo>
                    <a:pt x="124" y="20"/>
                  </a:lnTo>
                  <a:lnTo>
                    <a:pt x="70" y="74"/>
                  </a:lnTo>
                  <a:lnTo>
                    <a:pt x="56" y="114"/>
                  </a:lnTo>
                  <a:lnTo>
                    <a:pt x="0" y="174"/>
                  </a:lnTo>
                  <a:lnTo>
                    <a:pt x="34" y="6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90" name="Freeform 144"/>
            <p:cNvSpPr>
              <a:spLocks/>
            </p:cNvSpPr>
            <p:nvPr/>
          </p:nvSpPr>
          <p:spPr bwMode="auto">
            <a:xfrm>
              <a:off x="9237894" y="2227260"/>
              <a:ext cx="195831" cy="274769"/>
            </a:xfrm>
            <a:custGeom>
              <a:avLst/>
              <a:gdLst/>
              <a:ahLst/>
              <a:cxnLst>
                <a:cxn ang="0">
                  <a:pos x="34" y="60"/>
                </a:cxn>
                <a:cxn ang="0">
                  <a:pos x="36" y="62"/>
                </a:cxn>
                <a:cxn ang="0">
                  <a:pos x="66" y="44"/>
                </a:cxn>
                <a:cxn ang="0">
                  <a:pos x="110" y="0"/>
                </a:cxn>
                <a:cxn ang="0">
                  <a:pos x="112" y="0"/>
                </a:cxn>
                <a:cxn ang="0">
                  <a:pos x="114" y="2"/>
                </a:cxn>
                <a:cxn ang="0">
                  <a:pos x="124" y="20"/>
                </a:cxn>
                <a:cxn ang="0">
                  <a:pos x="70" y="74"/>
                </a:cxn>
                <a:cxn ang="0">
                  <a:pos x="56" y="114"/>
                </a:cxn>
                <a:cxn ang="0">
                  <a:pos x="0" y="174"/>
                </a:cxn>
                <a:cxn ang="0">
                  <a:pos x="34" y="60"/>
                </a:cxn>
              </a:cxnLst>
              <a:rect l="0" t="0" r="r" b="b"/>
              <a:pathLst>
                <a:path w="124" h="174">
                  <a:moveTo>
                    <a:pt x="34" y="60"/>
                  </a:moveTo>
                  <a:lnTo>
                    <a:pt x="36" y="62"/>
                  </a:lnTo>
                  <a:lnTo>
                    <a:pt x="66" y="44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2"/>
                  </a:lnTo>
                  <a:lnTo>
                    <a:pt x="124" y="20"/>
                  </a:lnTo>
                  <a:lnTo>
                    <a:pt x="70" y="74"/>
                  </a:lnTo>
                  <a:lnTo>
                    <a:pt x="56" y="114"/>
                  </a:lnTo>
                  <a:lnTo>
                    <a:pt x="0" y="174"/>
                  </a:lnTo>
                  <a:lnTo>
                    <a:pt x="34" y="6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91" name="Freeform 145"/>
            <p:cNvSpPr>
              <a:spLocks/>
            </p:cNvSpPr>
            <p:nvPr/>
          </p:nvSpPr>
          <p:spPr bwMode="auto">
            <a:xfrm>
              <a:off x="9414773" y="2138827"/>
              <a:ext cx="126343" cy="116856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44" y="2"/>
                </a:cxn>
                <a:cxn ang="0">
                  <a:pos x="50" y="0"/>
                </a:cxn>
                <a:cxn ang="0">
                  <a:pos x="74" y="12"/>
                </a:cxn>
                <a:cxn ang="0">
                  <a:pos x="80" y="42"/>
                </a:cxn>
                <a:cxn ang="0">
                  <a:pos x="12" y="74"/>
                </a:cxn>
                <a:cxn ang="0">
                  <a:pos x="10" y="74"/>
                </a:cxn>
                <a:cxn ang="0">
                  <a:pos x="2" y="58"/>
                </a:cxn>
                <a:cxn ang="0">
                  <a:pos x="0" y="56"/>
                </a:cxn>
              </a:cxnLst>
              <a:rect l="0" t="0" r="r" b="b"/>
              <a:pathLst>
                <a:path w="80" h="74">
                  <a:moveTo>
                    <a:pt x="0" y="56"/>
                  </a:moveTo>
                  <a:lnTo>
                    <a:pt x="44" y="2"/>
                  </a:lnTo>
                  <a:lnTo>
                    <a:pt x="50" y="0"/>
                  </a:lnTo>
                  <a:lnTo>
                    <a:pt x="74" y="12"/>
                  </a:lnTo>
                  <a:lnTo>
                    <a:pt x="80" y="42"/>
                  </a:lnTo>
                  <a:lnTo>
                    <a:pt x="12" y="74"/>
                  </a:lnTo>
                  <a:lnTo>
                    <a:pt x="10" y="74"/>
                  </a:lnTo>
                  <a:lnTo>
                    <a:pt x="2" y="58"/>
                  </a:lnTo>
                  <a:lnTo>
                    <a:pt x="0" y="5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92" name="Freeform 146"/>
            <p:cNvSpPr>
              <a:spLocks/>
            </p:cNvSpPr>
            <p:nvPr/>
          </p:nvSpPr>
          <p:spPr bwMode="auto">
            <a:xfrm>
              <a:off x="9414773" y="2138827"/>
              <a:ext cx="126343" cy="116856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44" y="2"/>
                </a:cxn>
                <a:cxn ang="0">
                  <a:pos x="50" y="0"/>
                </a:cxn>
                <a:cxn ang="0">
                  <a:pos x="74" y="12"/>
                </a:cxn>
                <a:cxn ang="0">
                  <a:pos x="80" y="42"/>
                </a:cxn>
                <a:cxn ang="0">
                  <a:pos x="12" y="74"/>
                </a:cxn>
                <a:cxn ang="0">
                  <a:pos x="10" y="74"/>
                </a:cxn>
                <a:cxn ang="0">
                  <a:pos x="2" y="58"/>
                </a:cxn>
                <a:cxn ang="0">
                  <a:pos x="0" y="56"/>
                </a:cxn>
              </a:cxnLst>
              <a:rect l="0" t="0" r="r" b="b"/>
              <a:pathLst>
                <a:path w="80" h="74">
                  <a:moveTo>
                    <a:pt x="0" y="56"/>
                  </a:moveTo>
                  <a:lnTo>
                    <a:pt x="44" y="2"/>
                  </a:lnTo>
                  <a:lnTo>
                    <a:pt x="50" y="0"/>
                  </a:lnTo>
                  <a:lnTo>
                    <a:pt x="74" y="12"/>
                  </a:lnTo>
                  <a:lnTo>
                    <a:pt x="80" y="42"/>
                  </a:lnTo>
                  <a:lnTo>
                    <a:pt x="12" y="74"/>
                  </a:lnTo>
                  <a:lnTo>
                    <a:pt x="10" y="74"/>
                  </a:lnTo>
                  <a:lnTo>
                    <a:pt x="2" y="58"/>
                  </a:lnTo>
                  <a:lnTo>
                    <a:pt x="0" y="5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93" name="Freeform 147"/>
            <p:cNvSpPr>
              <a:spLocks/>
            </p:cNvSpPr>
            <p:nvPr/>
          </p:nvSpPr>
          <p:spPr bwMode="auto">
            <a:xfrm>
              <a:off x="9421090" y="2059871"/>
              <a:ext cx="473784" cy="300035"/>
            </a:xfrm>
            <a:custGeom>
              <a:avLst/>
              <a:gdLst/>
              <a:ahLst/>
              <a:cxnLst>
                <a:cxn ang="0">
                  <a:pos x="40" y="52"/>
                </a:cxn>
                <a:cxn ang="0">
                  <a:pos x="42" y="52"/>
                </a:cxn>
                <a:cxn ang="0">
                  <a:pos x="78" y="4"/>
                </a:cxn>
                <a:cxn ang="0">
                  <a:pos x="80" y="2"/>
                </a:cxn>
                <a:cxn ang="0">
                  <a:pos x="96" y="12"/>
                </a:cxn>
                <a:cxn ang="0">
                  <a:pos x="144" y="0"/>
                </a:cxn>
                <a:cxn ang="0">
                  <a:pos x="202" y="38"/>
                </a:cxn>
                <a:cxn ang="0">
                  <a:pos x="210" y="52"/>
                </a:cxn>
                <a:cxn ang="0">
                  <a:pos x="290" y="78"/>
                </a:cxn>
                <a:cxn ang="0">
                  <a:pos x="300" y="100"/>
                </a:cxn>
                <a:cxn ang="0">
                  <a:pos x="216" y="190"/>
                </a:cxn>
                <a:cxn ang="0">
                  <a:pos x="98" y="186"/>
                </a:cxn>
                <a:cxn ang="0">
                  <a:pos x="36" y="182"/>
                </a:cxn>
                <a:cxn ang="0">
                  <a:pos x="20" y="168"/>
                </a:cxn>
                <a:cxn ang="0">
                  <a:pos x="20" y="144"/>
                </a:cxn>
                <a:cxn ang="0">
                  <a:pos x="0" y="136"/>
                </a:cxn>
                <a:cxn ang="0">
                  <a:pos x="8" y="126"/>
                </a:cxn>
                <a:cxn ang="0">
                  <a:pos x="6" y="124"/>
                </a:cxn>
                <a:cxn ang="0">
                  <a:pos x="8" y="124"/>
                </a:cxn>
                <a:cxn ang="0">
                  <a:pos x="76" y="92"/>
                </a:cxn>
                <a:cxn ang="0">
                  <a:pos x="70" y="62"/>
                </a:cxn>
                <a:cxn ang="0">
                  <a:pos x="46" y="50"/>
                </a:cxn>
                <a:cxn ang="0">
                  <a:pos x="40" y="52"/>
                </a:cxn>
              </a:cxnLst>
              <a:rect l="0" t="0" r="r" b="b"/>
              <a:pathLst>
                <a:path w="300" h="190">
                  <a:moveTo>
                    <a:pt x="40" y="52"/>
                  </a:moveTo>
                  <a:lnTo>
                    <a:pt x="42" y="52"/>
                  </a:lnTo>
                  <a:lnTo>
                    <a:pt x="78" y="4"/>
                  </a:lnTo>
                  <a:lnTo>
                    <a:pt x="80" y="2"/>
                  </a:lnTo>
                  <a:lnTo>
                    <a:pt x="96" y="12"/>
                  </a:lnTo>
                  <a:lnTo>
                    <a:pt x="144" y="0"/>
                  </a:lnTo>
                  <a:lnTo>
                    <a:pt x="202" y="38"/>
                  </a:lnTo>
                  <a:lnTo>
                    <a:pt x="210" y="52"/>
                  </a:lnTo>
                  <a:lnTo>
                    <a:pt x="290" y="78"/>
                  </a:lnTo>
                  <a:lnTo>
                    <a:pt x="300" y="100"/>
                  </a:lnTo>
                  <a:lnTo>
                    <a:pt x="216" y="190"/>
                  </a:lnTo>
                  <a:lnTo>
                    <a:pt x="98" y="186"/>
                  </a:lnTo>
                  <a:lnTo>
                    <a:pt x="36" y="182"/>
                  </a:lnTo>
                  <a:lnTo>
                    <a:pt x="20" y="168"/>
                  </a:lnTo>
                  <a:lnTo>
                    <a:pt x="20" y="144"/>
                  </a:lnTo>
                  <a:lnTo>
                    <a:pt x="0" y="136"/>
                  </a:lnTo>
                  <a:lnTo>
                    <a:pt x="8" y="126"/>
                  </a:lnTo>
                  <a:lnTo>
                    <a:pt x="6" y="124"/>
                  </a:lnTo>
                  <a:lnTo>
                    <a:pt x="8" y="124"/>
                  </a:lnTo>
                  <a:lnTo>
                    <a:pt x="76" y="92"/>
                  </a:lnTo>
                  <a:lnTo>
                    <a:pt x="70" y="62"/>
                  </a:lnTo>
                  <a:lnTo>
                    <a:pt x="46" y="50"/>
                  </a:lnTo>
                  <a:lnTo>
                    <a:pt x="40" y="5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94" name="Freeform 148"/>
            <p:cNvSpPr>
              <a:spLocks/>
            </p:cNvSpPr>
            <p:nvPr/>
          </p:nvSpPr>
          <p:spPr bwMode="auto">
            <a:xfrm>
              <a:off x="9421090" y="2059871"/>
              <a:ext cx="473784" cy="300035"/>
            </a:xfrm>
            <a:custGeom>
              <a:avLst/>
              <a:gdLst/>
              <a:ahLst/>
              <a:cxnLst>
                <a:cxn ang="0">
                  <a:pos x="40" y="52"/>
                </a:cxn>
                <a:cxn ang="0">
                  <a:pos x="42" y="52"/>
                </a:cxn>
                <a:cxn ang="0">
                  <a:pos x="78" y="4"/>
                </a:cxn>
                <a:cxn ang="0">
                  <a:pos x="80" y="2"/>
                </a:cxn>
                <a:cxn ang="0">
                  <a:pos x="96" y="12"/>
                </a:cxn>
                <a:cxn ang="0">
                  <a:pos x="144" y="0"/>
                </a:cxn>
                <a:cxn ang="0">
                  <a:pos x="202" y="38"/>
                </a:cxn>
                <a:cxn ang="0">
                  <a:pos x="210" y="52"/>
                </a:cxn>
                <a:cxn ang="0">
                  <a:pos x="290" y="78"/>
                </a:cxn>
                <a:cxn ang="0">
                  <a:pos x="300" y="100"/>
                </a:cxn>
                <a:cxn ang="0">
                  <a:pos x="216" y="190"/>
                </a:cxn>
                <a:cxn ang="0">
                  <a:pos x="98" y="186"/>
                </a:cxn>
                <a:cxn ang="0">
                  <a:pos x="36" y="182"/>
                </a:cxn>
                <a:cxn ang="0">
                  <a:pos x="20" y="168"/>
                </a:cxn>
                <a:cxn ang="0">
                  <a:pos x="20" y="144"/>
                </a:cxn>
                <a:cxn ang="0">
                  <a:pos x="0" y="136"/>
                </a:cxn>
                <a:cxn ang="0">
                  <a:pos x="8" y="126"/>
                </a:cxn>
                <a:cxn ang="0">
                  <a:pos x="6" y="124"/>
                </a:cxn>
                <a:cxn ang="0">
                  <a:pos x="8" y="124"/>
                </a:cxn>
                <a:cxn ang="0">
                  <a:pos x="76" y="92"/>
                </a:cxn>
                <a:cxn ang="0">
                  <a:pos x="70" y="62"/>
                </a:cxn>
                <a:cxn ang="0">
                  <a:pos x="46" y="50"/>
                </a:cxn>
                <a:cxn ang="0">
                  <a:pos x="40" y="52"/>
                </a:cxn>
              </a:cxnLst>
              <a:rect l="0" t="0" r="r" b="b"/>
              <a:pathLst>
                <a:path w="300" h="190">
                  <a:moveTo>
                    <a:pt x="40" y="52"/>
                  </a:moveTo>
                  <a:lnTo>
                    <a:pt x="42" y="52"/>
                  </a:lnTo>
                  <a:lnTo>
                    <a:pt x="78" y="4"/>
                  </a:lnTo>
                  <a:lnTo>
                    <a:pt x="80" y="2"/>
                  </a:lnTo>
                  <a:lnTo>
                    <a:pt x="96" y="12"/>
                  </a:lnTo>
                  <a:lnTo>
                    <a:pt x="144" y="0"/>
                  </a:lnTo>
                  <a:lnTo>
                    <a:pt x="202" y="38"/>
                  </a:lnTo>
                  <a:lnTo>
                    <a:pt x="210" y="52"/>
                  </a:lnTo>
                  <a:lnTo>
                    <a:pt x="290" y="78"/>
                  </a:lnTo>
                  <a:lnTo>
                    <a:pt x="300" y="100"/>
                  </a:lnTo>
                  <a:lnTo>
                    <a:pt x="216" y="190"/>
                  </a:lnTo>
                  <a:lnTo>
                    <a:pt x="98" y="186"/>
                  </a:lnTo>
                  <a:lnTo>
                    <a:pt x="36" y="182"/>
                  </a:lnTo>
                  <a:lnTo>
                    <a:pt x="20" y="168"/>
                  </a:lnTo>
                  <a:lnTo>
                    <a:pt x="20" y="144"/>
                  </a:lnTo>
                  <a:lnTo>
                    <a:pt x="0" y="136"/>
                  </a:lnTo>
                  <a:lnTo>
                    <a:pt x="8" y="126"/>
                  </a:lnTo>
                  <a:lnTo>
                    <a:pt x="6" y="124"/>
                  </a:lnTo>
                  <a:lnTo>
                    <a:pt x="8" y="124"/>
                  </a:lnTo>
                  <a:lnTo>
                    <a:pt x="76" y="92"/>
                  </a:lnTo>
                  <a:lnTo>
                    <a:pt x="70" y="62"/>
                  </a:lnTo>
                  <a:lnTo>
                    <a:pt x="46" y="50"/>
                  </a:lnTo>
                  <a:lnTo>
                    <a:pt x="40" y="5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95" name="Freeform 149"/>
            <p:cNvSpPr>
              <a:spLocks/>
            </p:cNvSpPr>
            <p:nvPr/>
          </p:nvSpPr>
          <p:spPr bwMode="auto">
            <a:xfrm>
              <a:off x="9231577" y="2265158"/>
              <a:ext cx="341125" cy="300035"/>
            </a:xfrm>
            <a:custGeom>
              <a:avLst/>
              <a:gdLst/>
              <a:ahLst/>
              <a:cxnLst>
                <a:cxn ang="0">
                  <a:pos x="0" y="164"/>
                </a:cxn>
                <a:cxn ang="0">
                  <a:pos x="2" y="152"/>
                </a:cxn>
                <a:cxn ang="0">
                  <a:pos x="4" y="148"/>
                </a:cxn>
                <a:cxn ang="0">
                  <a:pos x="4" y="150"/>
                </a:cxn>
                <a:cxn ang="0">
                  <a:pos x="60" y="90"/>
                </a:cxn>
                <a:cxn ang="0">
                  <a:pos x="74" y="50"/>
                </a:cxn>
                <a:cxn ang="0">
                  <a:pos x="124" y="0"/>
                </a:cxn>
                <a:cxn ang="0">
                  <a:pos x="120" y="6"/>
                </a:cxn>
                <a:cxn ang="0">
                  <a:pos x="140" y="14"/>
                </a:cxn>
                <a:cxn ang="0">
                  <a:pos x="140" y="38"/>
                </a:cxn>
                <a:cxn ang="0">
                  <a:pos x="156" y="52"/>
                </a:cxn>
                <a:cxn ang="0">
                  <a:pos x="214" y="56"/>
                </a:cxn>
                <a:cxn ang="0">
                  <a:pos x="216" y="56"/>
                </a:cxn>
                <a:cxn ang="0">
                  <a:pos x="204" y="116"/>
                </a:cxn>
                <a:cxn ang="0">
                  <a:pos x="140" y="108"/>
                </a:cxn>
                <a:cxn ang="0">
                  <a:pos x="138" y="158"/>
                </a:cxn>
                <a:cxn ang="0">
                  <a:pos x="122" y="172"/>
                </a:cxn>
                <a:cxn ang="0">
                  <a:pos x="82" y="170"/>
                </a:cxn>
                <a:cxn ang="0">
                  <a:pos x="50" y="190"/>
                </a:cxn>
                <a:cxn ang="0">
                  <a:pos x="4" y="160"/>
                </a:cxn>
                <a:cxn ang="0">
                  <a:pos x="4" y="162"/>
                </a:cxn>
                <a:cxn ang="0">
                  <a:pos x="2" y="162"/>
                </a:cxn>
                <a:cxn ang="0">
                  <a:pos x="0" y="164"/>
                </a:cxn>
              </a:cxnLst>
              <a:rect l="0" t="0" r="r" b="b"/>
              <a:pathLst>
                <a:path w="216" h="190">
                  <a:moveTo>
                    <a:pt x="0" y="164"/>
                  </a:moveTo>
                  <a:lnTo>
                    <a:pt x="2" y="152"/>
                  </a:lnTo>
                  <a:lnTo>
                    <a:pt x="4" y="148"/>
                  </a:lnTo>
                  <a:lnTo>
                    <a:pt x="4" y="150"/>
                  </a:lnTo>
                  <a:lnTo>
                    <a:pt x="60" y="90"/>
                  </a:lnTo>
                  <a:lnTo>
                    <a:pt x="74" y="50"/>
                  </a:lnTo>
                  <a:lnTo>
                    <a:pt x="124" y="0"/>
                  </a:lnTo>
                  <a:lnTo>
                    <a:pt x="120" y="6"/>
                  </a:lnTo>
                  <a:lnTo>
                    <a:pt x="140" y="14"/>
                  </a:lnTo>
                  <a:lnTo>
                    <a:pt x="140" y="38"/>
                  </a:lnTo>
                  <a:lnTo>
                    <a:pt x="156" y="52"/>
                  </a:lnTo>
                  <a:lnTo>
                    <a:pt x="214" y="56"/>
                  </a:lnTo>
                  <a:lnTo>
                    <a:pt x="216" y="56"/>
                  </a:lnTo>
                  <a:lnTo>
                    <a:pt x="204" y="116"/>
                  </a:lnTo>
                  <a:lnTo>
                    <a:pt x="140" y="108"/>
                  </a:lnTo>
                  <a:lnTo>
                    <a:pt x="138" y="158"/>
                  </a:lnTo>
                  <a:lnTo>
                    <a:pt x="122" y="172"/>
                  </a:lnTo>
                  <a:lnTo>
                    <a:pt x="82" y="170"/>
                  </a:lnTo>
                  <a:lnTo>
                    <a:pt x="50" y="190"/>
                  </a:lnTo>
                  <a:lnTo>
                    <a:pt x="4" y="160"/>
                  </a:lnTo>
                  <a:lnTo>
                    <a:pt x="4" y="162"/>
                  </a:lnTo>
                  <a:lnTo>
                    <a:pt x="2" y="162"/>
                  </a:lnTo>
                  <a:lnTo>
                    <a:pt x="0" y="164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96" name="Freeform 150"/>
            <p:cNvSpPr>
              <a:spLocks/>
            </p:cNvSpPr>
            <p:nvPr/>
          </p:nvSpPr>
          <p:spPr bwMode="auto">
            <a:xfrm>
              <a:off x="9231577" y="2265158"/>
              <a:ext cx="341125" cy="300035"/>
            </a:xfrm>
            <a:custGeom>
              <a:avLst/>
              <a:gdLst/>
              <a:ahLst/>
              <a:cxnLst>
                <a:cxn ang="0">
                  <a:pos x="0" y="164"/>
                </a:cxn>
                <a:cxn ang="0">
                  <a:pos x="2" y="152"/>
                </a:cxn>
                <a:cxn ang="0">
                  <a:pos x="4" y="148"/>
                </a:cxn>
                <a:cxn ang="0">
                  <a:pos x="4" y="150"/>
                </a:cxn>
                <a:cxn ang="0">
                  <a:pos x="60" y="90"/>
                </a:cxn>
                <a:cxn ang="0">
                  <a:pos x="74" y="50"/>
                </a:cxn>
                <a:cxn ang="0">
                  <a:pos x="124" y="0"/>
                </a:cxn>
                <a:cxn ang="0">
                  <a:pos x="120" y="6"/>
                </a:cxn>
                <a:cxn ang="0">
                  <a:pos x="140" y="14"/>
                </a:cxn>
                <a:cxn ang="0">
                  <a:pos x="140" y="38"/>
                </a:cxn>
                <a:cxn ang="0">
                  <a:pos x="156" y="52"/>
                </a:cxn>
                <a:cxn ang="0">
                  <a:pos x="214" y="56"/>
                </a:cxn>
                <a:cxn ang="0">
                  <a:pos x="216" y="56"/>
                </a:cxn>
                <a:cxn ang="0">
                  <a:pos x="204" y="116"/>
                </a:cxn>
                <a:cxn ang="0">
                  <a:pos x="140" y="108"/>
                </a:cxn>
                <a:cxn ang="0">
                  <a:pos x="138" y="158"/>
                </a:cxn>
                <a:cxn ang="0">
                  <a:pos x="122" y="172"/>
                </a:cxn>
                <a:cxn ang="0">
                  <a:pos x="82" y="170"/>
                </a:cxn>
                <a:cxn ang="0">
                  <a:pos x="50" y="190"/>
                </a:cxn>
                <a:cxn ang="0">
                  <a:pos x="4" y="160"/>
                </a:cxn>
                <a:cxn ang="0">
                  <a:pos x="4" y="162"/>
                </a:cxn>
                <a:cxn ang="0">
                  <a:pos x="2" y="162"/>
                </a:cxn>
                <a:cxn ang="0">
                  <a:pos x="0" y="164"/>
                </a:cxn>
              </a:cxnLst>
              <a:rect l="0" t="0" r="r" b="b"/>
              <a:pathLst>
                <a:path w="216" h="190">
                  <a:moveTo>
                    <a:pt x="0" y="164"/>
                  </a:moveTo>
                  <a:lnTo>
                    <a:pt x="2" y="152"/>
                  </a:lnTo>
                  <a:lnTo>
                    <a:pt x="4" y="148"/>
                  </a:lnTo>
                  <a:lnTo>
                    <a:pt x="4" y="150"/>
                  </a:lnTo>
                  <a:lnTo>
                    <a:pt x="60" y="90"/>
                  </a:lnTo>
                  <a:lnTo>
                    <a:pt x="74" y="50"/>
                  </a:lnTo>
                  <a:lnTo>
                    <a:pt x="124" y="0"/>
                  </a:lnTo>
                  <a:lnTo>
                    <a:pt x="120" y="6"/>
                  </a:lnTo>
                  <a:lnTo>
                    <a:pt x="140" y="14"/>
                  </a:lnTo>
                  <a:lnTo>
                    <a:pt x="140" y="38"/>
                  </a:lnTo>
                  <a:lnTo>
                    <a:pt x="156" y="52"/>
                  </a:lnTo>
                  <a:lnTo>
                    <a:pt x="214" y="56"/>
                  </a:lnTo>
                  <a:lnTo>
                    <a:pt x="216" y="56"/>
                  </a:lnTo>
                  <a:lnTo>
                    <a:pt x="204" y="116"/>
                  </a:lnTo>
                  <a:lnTo>
                    <a:pt x="140" y="108"/>
                  </a:lnTo>
                  <a:lnTo>
                    <a:pt x="138" y="158"/>
                  </a:lnTo>
                  <a:lnTo>
                    <a:pt x="122" y="172"/>
                  </a:lnTo>
                  <a:lnTo>
                    <a:pt x="82" y="170"/>
                  </a:lnTo>
                  <a:lnTo>
                    <a:pt x="50" y="190"/>
                  </a:lnTo>
                  <a:lnTo>
                    <a:pt x="4" y="160"/>
                  </a:lnTo>
                  <a:lnTo>
                    <a:pt x="4" y="162"/>
                  </a:lnTo>
                  <a:lnTo>
                    <a:pt x="2" y="162"/>
                  </a:lnTo>
                  <a:lnTo>
                    <a:pt x="0" y="16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97" name="Freeform 151"/>
            <p:cNvSpPr>
              <a:spLocks/>
            </p:cNvSpPr>
            <p:nvPr/>
          </p:nvSpPr>
          <p:spPr bwMode="auto">
            <a:xfrm>
              <a:off x="9553751" y="2217784"/>
              <a:ext cx="502212" cy="707453"/>
            </a:xfrm>
            <a:custGeom>
              <a:avLst/>
              <a:gdLst/>
              <a:ahLst/>
              <a:cxnLst>
                <a:cxn ang="0">
                  <a:pos x="264" y="436"/>
                </a:cxn>
                <a:cxn ang="0">
                  <a:pos x="258" y="434"/>
                </a:cxn>
                <a:cxn ang="0">
                  <a:pos x="254" y="448"/>
                </a:cxn>
                <a:cxn ang="0">
                  <a:pos x="256" y="442"/>
                </a:cxn>
                <a:cxn ang="0">
                  <a:pos x="254" y="442"/>
                </a:cxn>
                <a:cxn ang="0">
                  <a:pos x="238" y="416"/>
                </a:cxn>
                <a:cxn ang="0">
                  <a:pos x="216" y="420"/>
                </a:cxn>
                <a:cxn ang="0">
                  <a:pos x="200" y="440"/>
                </a:cxn>
                <a:cxn ang="0">
                  <a:pos x="198" y="436"/>
                </a:cxn>
                <a:cxn ang="0">
                  <a:pos x="100" y="346"/>
                </a:cxn>
                <a:cxn ang="0">
                  <a:pos x="116" y="306"/>
                </a:cxn>
                <a:cxn ang="0">
                  <a:pos x="0" y="146"/>
                </a:cxn>
                <a:cxn ang="0">
                  <a:pos x="12" y="86"/>
                </a:cxn>
                <a:cxn ang="0">
                  <a:pos x="10" y="86"/>
                </a:cxn>
                <a:cxn ang="0">
                  <a:pos x="14" y="86"/>
                </a:cxn>
                <a:cxn ang="0">
                  <a:pos x="132" y="90"/>
                </a:cxn>
                <a:cxn ang="0">
                  <a:pos x="210" y="4"/>
                </a:cxn>
                <a:cxn ang="0">
                  <a:pos x="212" y="2"/>
                </a:cxn>
                <a:cxn ang="0">
                  <a:pos x="244" y="0"/>
                </a:cxn>
                <a:cxn ang="0">
                  <a:pos x="300" y="44"/>
                </a:cxn>
                <a:cxn ang="0">
                  <a:pos x="306" y="108"/>
                </a:cxn>
                <a:cxn ang="0">
                  <a:pos x="318" y="124"/>
                </a:cxn>
                <a:cxn ang="0">
                  <a:pos x="300" y="148"/>
                </a:cxn>
                <a:cxn ang="0">
                  <a:pos x="264" y="190"/>
                </a:cxn>
                <a:cxn ang="0">
                  <a:pos x="276" y="222"/>
                </a:cxn>
                <a:cxn ang="0">
                  <a:pos x="262" y="272"/>
                </a:cxn>
                <a:cxn ang="0">
                  <a:pos x="298" y="320"/>
                </a:cxn>
                <a:cxn ang="0">
                  <a:pos x="274" y="386"/>
                </a:cxn>
                <a:cxn ang="0">
                  <a:pos x="262" y="432"/>
                </a:cxn>
                <a:cxn ang="0">
                  <a:pos x="264" y="436"/>
                </a:cxn>
              </a:cxnLst>
              <a:rect l="0" t="0" r="r" b="b"/>
              <a:pathLst>
                <a:path w="318" h="448">
                  <a:moveTo>
                    <a:pt x="264" y="436"/>
                  </a:moveTo>
                  <a:lnTo>
                    <a:pt x="258" y="434"/>
                  </a:lnTo>
                  <a:lnTo>
                    <a:pt x="254" y="448"/>
                  </a:lnTo>
                  <a:lnTo>
                    <a:pt x="256" y="442"/>
                  </a:lnTo>
                  <a:lnTo>
                    <a:pt x="254" y="442"/>
                  </a:lnTo>
                  <a:lnTo>
                    <a:pt x="238" y="416"/>
                  </a:lnTo>
                  <a:lnTo>
                    <a:pt x="216" y="420"/>
                  </a:lnTo>
                  <a:lnTo>
                    <a:pt x="200" y="440"/>
                  </a:lnTo>
                  <a:lnTo>
                    <a:pt x="198" y="436"/>
                  </a:lnTo>
                  <a:lnTo>
                    <a:pt x="100" y="346"/>
                  </a:lnTo>
                  <a:lnTo>
                    <a:pt x="116" y="306"/>
                  </a:lnTo>
                  <a:lnTo>
                    <a:pt x="0" y="146"/>
                  </a:lnTo>
                  <a:lnTo>
                    <a:pt x="12" y="86"/>
                  </a:lnTo>
                  <a:lnTo>
                    <a:pt x="10" y="86"/>
                  </a:lnTo>
                  <a:lnTo>
                    <a:pt x="14" y="86"/>
                  </a:lnTo>
                  <a:lnTo>
                    <a:pt x="132" y="90"/>
                  </a:lnTo>
                  <a:lnTo>
                    <a:pt x="210" y="4"/>
                  </a:lnTo>
                  <a:lnTo>
                    <a:pt x="212" y="2"/>
                  </a:lnTo>
                  <a:lnTo>
                    <a:pt x="244" y="0"/>
                  </a:lnTo>
                  <a:lnTo>
                    <a:pt x="300" y="44"/>
                  </a:lnTo>
                  <a:lnTo>
                    <a:pt x="306" y="108"/>
                  </a:lnTo>
                  <a:lnTo>
                    <a:pt x="318" y="124"/>
                  </a:lnTo>
                  <a:lnTo>
                    <a:pt x="300" y="148"/>
                  </a:lnTo>
                  <a:lnTo>
                    <a:pt x="264" y="190"/>
                  </a:lnTo>
                  <a:lnTo>
                    <a:pt x="276" y="222"/>
                  </a:lnTo>
                  <a:lnTo>
                    <a:pt x="262" y="272"/>
                  </a:lnTo>
                  <a:lnTo>
                    <a:pt x="298" y="320"/>
                  </a:lnTo>
                  <a:lnTo>
                    <a:pt x="274" y="386"/>
                  </a:lnTo>
                  <a:lnTo>
                    <a:pt x="262" y="432"/>
                  </a:lnTo>
                  <a:lnTo>
                    <a:pt x="264" y="43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98" name="Freeform 152"/>
            <p:cNvSpPr>
              <a:spLocks/>
            </p:cNvSpPr>
            <p:nvPr/>
          </p:nvSpPr>
          <p:spPr bwMode="auto">
            <a:xfrm>
              <a:off x="9553751" y="2217784"/>
              <a:ext cx="502212" cy="707453"/>
            </a:xfrm>
            <a:custGeom>
              <a:avLst/>
              <a:gdLst/>
              <a:ahLst/>
              <a:cxnLst>
                <a:cxn ang="0">
                  <a:pos x="264" y="436"/>
                </a:cxn>
                <a:cxn ang="0">
                  <a:pos x="258" y="434"/>
                </a:cxn>
                <a:cxn ang="0">
                  <a:pos x="254" y="448"/>
                </a:cxn>
                <a:cxn ang="0">
                  <a:pos x="256" y="442"/>
                </a:cxn>
                <a:cxn ang="0">
                  <a:pos x="254" y="442"/>
                </a:cxn>
                <a:cxn ang="0">
                  <a:pos x="238" y="416"/>
                </a:cxn>
                <a:cxn ang="0">
                  <a:pos x="216" y="420"/>
                </a:cxn>
                <a:cxn ang="0">
                  <a:pos x="200" y="440"/>
                </a:cxn>
                <a:cxn ang="0">
                  <a:pos x="198" y="436"/>
                </a:cxn>
                <a:cxn ang="0">
                  <a:pos x="100" y="346"/>
                </a:cxn>
                <a:cxn ang="0">
                  <a:pos x="116" y="306"/>
                </a:cxn>
                <a:cxn ang="0">
                  <a:pos x="0" y="146"/>
                </a:cxn>
                <a:cxn ang="0">
                  <a:pos x="12" y="86"/>
                </a:cxn>
                <a:cxn ang="0">
                  <a:pos x="10" y="86"/>
                </a:cxn>
                <a:cxn ang="0">
                  <a:pos x="14" y="86"/>
                </a:cxn>
                <a:cxn ang="0">
                  <a:pos x="132" y="90"/>
                </a:cxn>
                <a:cxn ang="0">
                  <a:pos x="210" y="4"/>
                </a:cxn>
                <a:cxn ang="0">
                  <a:pos x="212" y="2"/>
                </a:cxn>
                <a:cxn ang="0">
                  <a:pos x="244" y="0"/>
                </a:cxn>
                <a:cxn ang="0">
                  <a:pos x="300" y="44"/>
                </a:cxn>
                <a:cxn ang="0">
                  <a:pos x="306" y="108"/>
                </a:cxn>
                <a:cxn ang="0">
                  <a:pos x="318" y="124"/>
                </a:cxn>
                <a:cxn ang="0">
                  <a:pos x="300" y="148"/>
                </a:cxn>
                <a:cxn ang="0">
                  <a:pos x="264" y="190"/>
                </a:cxn>
                <a:cxn ang="0">
                  <a:pos x="276" y="222"/>
                </a:cxn>
                <a:cxn ang="0">
                  <a:pos x="262" y="272"/>
                </a:cxn>
                <a:cxn ang="0">
                  <a:pos x="298" y="320"/>
                </a:cxn>
                <a:cxn ang="0">
                  <a:pos x="274" y="386"/>
                </a:cxn>
                <a:cxn ang="0">
                  <a:pos x="262" y="432"/>
                </a:cxn>
                <a:cxn ang="0">
                  <a:pos x="264" y="436"/>
                </a:cxn>
              </a:cxnLst>
              <a:rect l="0" t="0" r="r" b="b"/>
              <a:pathLst>
                <a:path w="318" h="448">
                  <a:moveTo>
                    <a:pt x="264" y="436"/>
                  </a:moveTo>
                  <a:lnTo>
                    <a:pt x="258" y="434"/>
                  </a:lnTo>
                  <a:lnTo>
                    <a:pt x="254" y="448"/>
                  </a:lnTo>
                  <a:lnTo>
                    <a:pt x="256" y="442"/>
                  </a:lnTo>
                  <a:lnTo>
                    <a:pt x="254" y="442"/>
                  </a:lnTo>
                  <a:lnTo>
                    <a:pt x="238" y="416"/>
                  </a:lnTo>
                  <a:lnTo>
                    <a:pt x="216" y="420"/>
                  </a:lnTo>
                  <a:lnTo>
                    <a:pt x="200" y="440"/>
                  </a:lnTo>
                  <a:lnTo>
                    <a:pt x="198" y="436"/>
                  </a:lnTo>
                  <a:lnTo>
                    <a:pt x="100" y="346"/>
                  </a:lnTo>
                  <a:lnTo>
                    <a:pt x="116" y="306"/>
                  </a:lnTo>
                  <a:lnTo>
                    <a:pt x="0" y="146"/>
                  </a:lnTo>
                  <a:lnTo>
                    <a:pt x="12" y="86"/>
                  </a:lnTo>
                  <a:lnTo>
                    <a:pt x="10" y="86"/>
                  </a:lnTo>
                  <a:lnTo>
                    <a:pt x="14" y="86"/>
                  </a:lnTo>
                  <a:lnTo>
                    <a:pt x="132" y="90"/>
                  </a:lnTo>
                  <a:lnTo>
                    <a:pt x="210" y="4"/>
                  </a:lnTo>
                  <a:lnTo>
                    <a:pt x="212" y="2"/>
                  </a:lnTo>
                  <a:lnTo>
                    <a:pt x="244" y="0"/>
                  </a:lnTo>
                  <a:lnTo>
                    <a:pt x="300" y="44"/>
                  </a:lnTo>
                  <a:lnTo>
                    <a:pt x="306" y="108"/>
                  </a:lnTo>
                  <a:lnTo>
                    <a:pt x="318" y="124"/>
                  </a:lnTo>
                  <a:lnTo>
                    <a:pt x="300" y="148"/>
                  </a:lnTo>
                  <a:lnTo>
                    <a:pt x="264" y="190"/>
                  </a:lnTo>
                  <a:lnTo>
                    <a:pt x="276" y="222"/>
                  </a:lnTo>
                  <a:lnTo>
                    <a:pt x="262" y="272"/>
                  </a:lnTo>
                  <a:lnTo>
                    <a:pt x="298" y="320"/>
                  </a:lnTo>
                  <a:lnTo>
                    <a:pt x="274" y="386"/>
                  </a:lnTo>
                  <a:lnTo>
                    <a:pt x="262" y="432"/>
                  </a:lnTo>
                  <a:lnTo>
                    <a:pt x="264" y="43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299" name="Freeform 153"/>
            <p:cNvSpPr>
              <a:spLocks/>
            </p:cNvSpPr>
            <p:nvPr/>
          </p:nvSpPr>
          <p:spPr bwMode="auto">
            <a:xfrm>
              <a:off x="9253686" y="1462958"/>
              <a:ext cx="881240" cy="836942"/>
            </a:xfrm>
            <a:custGeom>
              <a:avLst/>
              <a:gdLst/>
              <a:ahLst/>
              <a:cxnLst>
                <a:cxn ang="0">
                  <a:pos x="186" y="380"/>
                </a:cxn>
                <a:cxn ang="0">
                  <a:pos x="204" y="366"/>
                </a:cxn>
                <a:cxn ang="0">
                  <a:pos x="210" y="350"/>
                </a:cxn>
                <a:cxn ang="0">
                  <a:pos x="148" y="336"/>
                </a:cxn>
                <a:cxn ang="0">
                  <a:pos x="98" y="306"/>
                </a:cxn>
                <a:cxn ang="0">
                  <a:pos x="98" y="262"/>
                </a:cxn>
                <a:cxn ang="0">
                  <a:pos x="86" y="240"/>
                </a:cxn>
                <a:cxn ang="0">
                  <a:pos x="66" y="238"/>
                </a:cxn>
                <a:cxn ang="0">
                  <a:pos x="44" y="246"/>
                </a:cxn>
                <a:cxn ang="0">
                  <a:pos x="28" y="244"/>
                </a:cxn>
                <a:cxn ang="0">
                  <a:pos x="18" y="208"/>
                </a:cxn>
                <a:cxn ang="0">
                  <a:pos x="0" y="160"/>
                </a:cxn>
                <a:cxn ang="0">
                  <a:pos x="10" y="122"/>
                </a:cxn>
                <a:cxn ang="0">
                  <a:pos x="16" y="94"/>
                </a:cxn>
                <a:cxn ang="0">
                  <a:pos x="8" y="64"/>
                </a:cxn>
                <a:cxn ang="0">
                  <a:pos x="20" y="54"/>
                </a:cxn>
                <a:cxn ang="0">
                  <a:pos x="40" y="60"/>
                </a:cxn>
                <a:cxn ang="0">
                  <a:pos x="50" y="48"/>
                </a:cxn>
                <a:cxn ang="0">
                  <a:pos x="64" y="32"/>
                </a:cxn>
                <a:cxn ang="0">
                  <a:pos x="44" y="14"/>
                </a:cxn>
                <a:cxn ang="0">
                  <a:pos x="66" y="0"/>
                </a:cxn>
                <a:cxn ang="0">
                  <a:pos x="116" y="14"/>
                </a:cxn>
                <a:cxn ang="0">
                  <a:pos x="160" y="42"/>
                </a:cxn>
                <a:cxn ang="0">
                  <a:pos x="164" y="30"/>
                </a:cxn>
                <a:cxn ang="0">
                  <a:pos x="178" y="20"/>
                </a:cxn>
                <a:cxn ang="0">
                  <a:pos x="208" y="68"/>
                </a:cxn>
                <a:cxn ang="0">
                  <a:pos x="282" y="78"/>
                </a:cxn>
                <a:cxn ang="0">
                  <a:pos x="308" y="96"/>
                </a:cxn>
                <a:cxn ang="0">
                  <a:pos x="348" y="176"/>
                </a:cxn>
                <a:cxn ang="0">
                  <a:pos x="384" y="214"/>
                </a:cxn>
                <a:cxn ang="0">
                  <a:pos x="424" y="250"/>
                </a:cxn>
                <a:cxn ang="0">
                  <a:pos x="468" y="274"/>
                </a:cxn>
                <a:cxn ang="0">
                  <a:pos x="502" y="278"/>
                </a:cxn>
                <a:cxn ang="0">
                  <a:pos x="504" y="278"/>
                </a:cxn>
                <a:cxn ang="0">
                  <a:pos x="520" y="298"/>
                </a:cxn>
                <a:cxn ang="0">
                  <a:pos x="552" y="302"/>
                </a:cxn>
                <a:cxn ang="0">
                  <a:pos x="558" y="346"/>
                </a:cxn>
                <a:cxn ang="0">
                  <a:pos x="536" y="394"/>
                </a:cxn>
                <a:cxn ang="0">
                  <a:pos x="544" y="420"/>
                </a:cxn>
                <a:cxn ang="0">
                  <a:pos x="526" y="420"/>
                </a:cxn>
                <a:cxn ang="0">
                  <a:pos x="512" y="462"/>
                </a:cxn>
                <a:cxn ang="0">
                  <a:pos x="492" y="526"/>
                </a:cxn>
                <a:cxn ang="0">
                  <a:pos x="490" y="526"/>
                </a:cxn>
                <a:cxn ang="0">
                  <a:pos x="490" y="522"/>
                </a:cxn>
                <a:cxn ang="0">
                  <a:pos x="434" y="478"/>
                </a:cxn>
                <a:cxn ang="0">
                  <a:pos x="402" y="480"/>
                </a:cxn>
                <a:cxn ang="0">
                  <a:pos x="400" y="482"/>
                </a:cxn>
                <a:cxn ang="0">
                  <a:pos x="356" y="530"/>
                </a:cxn>
                <a:cxn ang="0">
                  <a:pos x="406" y="478"/>
                </a:cxn>
                <a:cxn ang="0">
                  <a:pos x="396" y="456"/>
                </a:cxn>
                <a:cxn ang="0">
                  <a:pos x="316" y="430"/>
                </a:cxn>
                <a:cxn ang="0">
                  <a:pos x="308" y="416"/>
                </a:cxn>
                <a:cxn ang="0">
                  <a:pos x="250" y="378"/>
                </a:cxn>
                <a:cxn ang="0">
                  <a:pos x="202" y="390"/>
                </a:cxn>
                <a:cxn ang="0">
                  <a:pos x="186" y="380"/>
                </a:cxn>
              </a:cxnLst>
              <a:rect l="0" t="0" r="r" b="b"/>
              <a:pathLst>
                <a:path w="558" h="530">
                  <a:moveTo>
                    <a:pt x="186" y="380"/>
                  </a:moveTo>
                  <a:lnTo>
                    <a:pt x="204" y="366"/>
                  </a:lnTo>
                  <a:lnTo>
                    <a:pt x="210" y="350"/>
                  </a:lnTo>
                  <a:lnTo>
                    <a:pt x="148" y="336"/>
                  </a:lnTo>
                  <a:lnTo>
                    <a:pt x="98" y="306"/>
                  </a:lnTo>
                  <a:lnTo>
                    <a:pt x="98" y="262"/>
                  </a:lnTo>
                  <a:lnTo>
                    <a:pt x="86" y="240"/>
                  </a:lnTo>
                  <a:lnTo>
                    <a:pt x="66" y="238"/>
                  </a:lnTo>
                  <a:lnTo>
                    <a:pt x="44" y="246"/>
                  </a:lnTo>
                  <a:lnTo>
                    <a:pt x="28" y="244"/>
                  </a:lnTo>
                  <a:lnTo>
                    <a:pt x="18" y="208"/>
                  </a:lnTo>
                  <a:lnTo>
                    <a:pt x="0" y="160"/>
                  </a:lnTo>
                  <a:lnTo>
                    <a:pt x="10" y="122"/>
                  </a:lnTo>
                  <a:lnTo>
                    <a:pt x="16" y="94"/>
                  </a:lnTo>
                  <a:lnTo>
                    <a:pt x="8" y="64"/>
                  </a:lnTo>
                  <a:lnTo>
                    <a:pt x="20" y="54"/>
                  </a:lnTo>
                  <a:lnTo>
                    <a:pt x="40" y="60"/>
                  </a:lnTo>
                  <a:lnTo>
                    <a:pt x="50" y="48"/>
                  </a:lnTo>
                  <a:lnTo>
                    <a:pt x="64" y="32"/>
                  </a:lnTo>
                  <a:lnTo>
                    <a:pt x="44" y="14"/>
                  </a:lnTo>
                  <a:lnTo>
                    <a:pt x="66" y="0"/>
                  </a:lnTo>
                  <a:lnTo>
                    <a:pt x="116" y="14"/>
                  </a:lnTo>
                  <a:lnTo>
                    <a:pt x="160" y="42"/>
                  </a:lnTo>
                  <a:lnTo>
                    <a:pt x="164" y="30"/>
                  </a:lnTo>
                  <a:lnTo>
                    <a:pt x="178" y="20"/>
                  </a:lnTo>
                  <a:lnTo>
                    <a:pt x="208" y="68"/>
                  </a:lnTo>
                  <a:lnTo>
                    <a:pt x="282" y="78"/>
                  </a:lnTo>
                  <a:lnTo>
                    <a:pt x="308" y="96"/>
                  </a:lnTo>
                  <a:lnTo>
                    <a:pt x="348" y="176"/>
                  </a:lnTo>
                  <a:lnTo>
                    <a:pt x="384" y="214"/>
                  </a:lnTo>
                  <a:lnTo>
                    <a:pt x="424" y="250"/>
                  </a:lnTo>
                  <a:lnTo>
                    <a:pt x="468" y="274"/>
                  </a:lnTo>
                  <a:lnTo>
                    <a:pt x="502" y="278"/>
                  </a:lnTo>
                  <a:lnTo>
                    <a:pt x="504" y="278"/>
                  </a:lnTo>
                  <a:lnTo>
                    <a:pt x="520" y="298"/>
                  </a:lnTo>
                  <a:lnTo>
                    <a:pt x="552" y="302"/>
                  </a:lnTo>
                  <a:lnTo>
                    <a:pt x="558" y="346"/>
                  </a:lnTo>
                  <a:lnTo>
                    <a:pt x="536" y="394"/>
                  </a:lnTo>
                  <a:lnTo>
                    <a:pt x="544" y="420"/>
                  </a:lnTo>
                  <a:lnTo>
                    <a:pt x="526" y="420"/>
                  </a:lnTo>
                  <a:lnTo>
                    <a:pt x="512" y="462"/>
                  </a:lnTo>
                  <a:lnTo>
                    <a:pt x="492" y="526"/>
                  </a:lnTo>
                  <a:lnTo>
                    <a:pt x="490" y="526"/>
                  </a:lnTo>
                  <a:lnTo>
                    <a:pt x="490" y="522"/>
                  </a:lnTo>
                  <a:lnTo>
                    <a:pt x="434" y="478"/>
                  </a:lnTo>
                  <a:lnTo>
                    <a:pt x="402" y="480"/>
                  </a:lnTo>
                  <a:lnTo>
                    <a:pt x="400" y="482"/>
                  </a:lnTo>
                  <a:lnTo>
                    <a:pt x="356" y="530"/>
                  </a:lnTo>
                  <a:lnTo>
                    <a:pt x="406" y="478"/>
                  </a:lnTo>
                  <a:lnTo>
                    <a:pt x="396" y="456"/>
                  </a:lnTo>
                  <a:lnTo>
                    <a:pt x="316" y="430"/>
                  </a:lnTo>
                  <a:lnTo>
                    <a:pt x="308" y="416"/>
                  </a:lnTo>
                  <a:lnTo>
                    <a:pt x="250" y="378"/>
                  </a:lnTo>
                  <a:lnTo>
                    <a:pt x="202" y="390"/>
                  </a:lnTo>
                  <a:lnTo>
                    <a:pt x="186" y="38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00" name="Freeform 154"/>
            <p:cNvSpPr>
              <a:spLocks/>
            </p:cNvSpPr>
            <p:nvPr/>
          </p:nvSpPr>
          <p:spPr bwMode="auto">
            <a:xfrm>
              <a:off x="9253686" y="1462958"/>
              <a:ext cx="881240" cy="836942"/>
            </a:xfrm>
            <a:custGeom>
              <a:avLst/>
              <a:gdLst/>
              <a:ahLst/>
              <a:cxnLst>
                <a:cxn ang="0">
                  <a:pos x="186" y="380"/>
                </a:cxn>
                <a:cxn ang="0">
                  <a:pos x="204" y="366"/>
                </a:cxn>
                <a:cxn ang="0">
                  <a:pos x="210" y="350"/>
                </a:cxn>
                <a:cxn ang="0">
                  <a:pos x="148" y="336"/>
                </a:cxn>
                <a:cxn ang="0">
                  <a:pos x="98" y="306"/>
                </a:cxn>
                <a:cxn ang="0">
                  <a:pos x="98" y="262"/>
                </a:cxn>
                <a:cxn ang="0">
                  <a:pos x="86" y="240"/>
                </a:cxn>
                <a:cxn ang="0">
                  <a:pos x="66" y="238"/>
                </a:cxn>
                <a:cxn ang="0">
                  <a:pos x="44" y="246"/>
                </a:cxn>
                <a:cxn ang="0">
                  <a:pos x="28" y="244"/>
                </a:cxn>
                <a:cxn ang="0">
                  <a:pos x="18" y="208"/>
                </a:cxn>
                <a:cxn ang="0">
                  <a:pos x="0" y="160"/>
                </a:cxn>
                <a:cxn ang="0">
                  <a:pos x="10" y="122"/>
                </a:cxn>
                <a:cxn ang="0">
                  <a:pos x="16" y="94"/>
                </a:cxn>
                <a:cxn ang="0">
                  <a:pos x="8" y="64"/>
                </a:cxn>
                <a:cxn ang="0">
                  <a:pos x="20" y="54"/>
                </a:cxn>
                <a:cxn ang="0">
                  <a:pos x="40" y="60"/>
                </a:cxn>
                <a:cxn ang="0">
                  <a:pos x="50" y="48"/>
                </a:cxn>
                <a:cxn ang="0">
                  <a:pos x="64" y="32"/>
                </a:cxn>
                <a:cxn ang="0">
                  <a:pos x="44" y="14"/>
                </a:cxn>
                <a:cxn ang="0">
                  <a:pos x="66" y="0"/>
                </a:cxn>
                <a:cxn ang="0">
                  <a:pos x="116" y="14"/>
                </a:cxn>
                <a:cxn ang="0">
                  <a:pos x="160" y="42"/>
                </a:cxn>
                <a:cxn ang="0">
                  <a:pos x="164" y="30"/>
                </a:cxn>
                <a:cxn ang="0">
                  <a:pos x="178" y="20"/>
                </a:cxn>
                <a:cxn ang="0">
                  <a:pos x="208" y="68"/>
                </a:cxn>
                <a:cxn ang="0">
                  <a:pos x="282" y="78"/>
                </a:cxn>
                <a:cxn ang="0">
                  <a:pos x="308" y="96"/>
                </a:cxn>
                <a:cxn ang="0">
                  <a:pos x="348" y="176"/>
                </a:cxn>
                <a:cxn ang="0">
                  <a:pos x="384" y="214"/>
                </a:cxn>
                <a:cxn ang="0">
                  <a:pos x="424" y="250"/>
                </a:cxn>
                <a:cxn ang="0">
                  <a:pos x="468" y="274"/>
                </a:cxn>
                <a:cxn ang="0">
                  <a:pos x="502" y="278"/>
                </a:cxn>
                <a:cxn ang="0">
                  <a:pos x="504" y="278"/>
                </a:cxn>
                <a:cxn ang="0">
                  <a:pos x="520" y="298"/>
                </a:cxn>
                <a:cxn ang="0">
                  <a:pos x="552" y="302"/>
                </a:cxn>
                <a:cxn ang="0">
                  <a:pos x="558" y="346"/>
                </a:cxn>
                <a:cxn ang="0">
                  <a:pos x="536" y="394"/>
                </a:cxn>
                <a:cxn ang="0">
                  <a:pos x="544" y="420"/>
                </a:cxn>
                <a:cxn ang="0">
                  <a:pos x="526" y="420"/>
                </a:cxn>
                <a:cxn ang="0">
                  <a:pos x="512" y="462"/>
                </a:cxn>
                <a:cxn ang="0">
                  <a:pos x="492" y="526"/>
                </a:cxn>
                <a:cxn ang="0">
                  <a:pos x="490" y="526"/>
                </a:cxn>
                <a:cxn ang="0">
                  <a:pos x="490" y="522"/>
                </a:cxn>
                <a:cxn ang="0">
                  <a:pos x="434" y="478"/>
                </a:cxn>
                <a:cxn ang="0">
                  <a:pos x="402" y="480"/>
                </a:cxn>
                <a:cxn ang="0">
                  <a:pos x="400" y="482"/>
                </a:cxn>
                <a:cxn ang="0">
                  <a:pos x="356" y="530"/>
                </a:cxn>
                <a:cxn ang="0">
                  <a:pos x="406" y="478"/>
                </a:cxn>
                <a:cxn ang="0">
                  <a:pos x="396" y="456"/>
                </a:cxn>
                <a:cxn ang="0">
                  <a:pos x="316" y="430"/>
                </a:cxn>
                <a:cxn ang="0">
                  <a:pos x="308" y="416"/>
                </a:cxn>
                <a:cxn ang="0">
                  <a:pos x="250" y="378"/>
                </a:cxn>
                <a:cxn ang="0">
                  <a:pos x="202" y="390"/>
                </a:cxn>
                <a:cxn ang="0">
                  <a:pos x="186" y="380"/>
                </a:cxn>
              </a:cxnLst>
              <a:rect l="0" t="0" r="r" b="b"/>
              <a:pathLst>
                <a:path w="558" h="530">
                  <a:moveTo>
                    <a:pt x="186" y="380"/>
                  </a:moveTo>
                  <a:lnTo>
                    <a:pt x="204" y="366"/>
                  </a:lnTo>
                  <a:lnTo>
                    <a:pt x="210" y="350"/>
                  </a:lnTo>
                  <a:lnTo>
                    <a:pt x="148" y="336"/>
                  </a:lnTo>
                  <a:lnTo>
                    <a:pt x="98" y="306"/>
                  </a:lnTo>
                  <a:lnTo>
                    <a:pt x="98" y="262"/>
                  </a:lnTo>
                  <a:lnTo>
                    <a:pt x="86" y="240"/>
                  </a:lnTo>
                  <a:lnTo>
                    <a:pt x="66" y="238"/>
                  </a:lnTo>
                  <a:lnTo>
                    <a:pt x="44" y="246"/>
                  </a:lnTo>
                  <a:lnTo>
                    <a:pt x="28" y="244"/>
                  </a:lnTo>
                  <a:lnTo>
                    <a:pt x="18" y="208"/>
                  </a:lnTo>
                  <a:lnTo>
                    <a:pt x="0" y="160"/>
                  </a:lnTo>
                  <a:lnTo>
                    <a:pt x="10" y="122"/>
                  </a:lnTo>
                  <a:lnTo>
                    <a:pt x="16" y="94"/>
                  </a:lnTo>
                  <a:lnTo>
                    <a:pt x="8" y="64"/>
                  </a:lnTo>
                  <a:lnTo>
                    <a:pt x="20" y="54"/>
                  </a:lnTo>
                  <a:lnTo>
                    <a:pt x="40" y="60"/>
                  </a:lnTo>
                  <a:lnTo>
                    <a:pt x="50" y="48"/>
                  </a:lnTo>
                  <a:lnTo>
                    <a:pt x="64" y="32"/>
                  </a:lnTo>
                  <a:lnTo>
                    <a:pt x="44" y="14"/>
                  </a:lnTo>
                  <a:lnTo>
                    <a:pt x="66" y="0"/>
                  </a:lnTo>
                  <a:lnTo>
                    <a:pt x="116" y="14"/>
                  </a:lnTo>
                  <a:lnTo>
                    <a:pt x="160" y="42"/>
                  </a:lnTo>
                  <a:lnTo>
                    <a:pt x="164" y="30"/>
                  </a:lnTo>
                  <a:lnTo>
                    <a:pt x="178" y="20"/>
                  </a:lnTo>
                  <a:lnTo>
                    <a:pt x="208" y="68"/>
                  </a:lnTo>
                  <a:lnTo>
                    <a:pt x="282" y="78"/>
                  </a:lnTo>
                  <a:lnTo>
                    <a:pt x="308" y="96"/>
                  </a:lnTo>
                  <a:lnTo>
                    <a:pt x="348" y="176"/>
                  </a:lnTo>
                  <a:lnTo>
                    <a:pt x="384" y="214"/>
                  </a:lnTo>
                  <a:lnTo>
                    <a:pt x="424" y="250"/>
                  </a:lnTo>
                  <a:lnTo>
                    <a:pt x="468" y="274"/>
                  </a:lnTo>
                  <a:lnTo>
                    <a:pt x="502" y="278"/>
                  </a:lnTo>
                  <a:lnTo>
                    <a:pt x="504" y="278"/>
                  </a:lnTo>
                  <a:lnTo>
                    <a:pt x="520" y="298"/>
                  </a:lnTo>
                  <a:lnTo>
                    <a:pt x="552" y="302"/>
                  </a:lnTo>
                  <a:lnTo>
                    <a:pt x="558" y="346"/>
                  </a:lnTo>
                  <a:lnTo>
                    <a:pt x="536" y="394"/>
                  </a:lnTo>
                  <a:lnTo>
                    <a:pt x="544" y="420"/>
                  </a:lnTo>
                  <a:lnTo>
                    <a:pt x="526" y="420"/>
                  </a:lnTo>
                  <a:lnTo>
                    <a:pt x="512" y="462"/>
                  </a:lnTo>
                  <a:lnTo>
                    <a:pt x="492" y="526"/>
                  </a:lnTo>
                  <a:lnTo>
                    <a:pt x="490" y="526"/>
                  </a:lnTo>
                  <a:lnTo>
                    <a:pt x="490" y="522"/>
                  </a:lnTo>
                  <a:lnTo>
                    <a:pt x="434" y="478"/>
                  </a:lnTo>
                  <a:lnTo>
                    <a:pt x="402" y="480"/>
                  </a:lnTo>
                  <a:lnTo>
                    <a:pt x="400" y="482"/>
                  </a:lnTo>
                  <a:lnTo>
                    <a:pt x="356" y="530"/>
                  </a:lnTo>
                  <a:lnTo>
                    <a:pt x="406" y="478"/>
                  </a:lnTo>
                  <a:lnTo>
                    <a:pt x="396" y="456"/>
                  </a:lnTo>
                  <a:lnTo>
                    <a:pt x="316" y="430"/>
                  </a:lnTo>
                  <a:lnTo>
                    <a:pt x="308" y="416"/>
                  </a:lnTo>
                  <a:lnTo>
                    <a:pt x="250" y="378"/>
                  </a:lnTo>
                  <a:lnTo>
                    <a:pt x="202" y="390"/>
                  </a:lnTo>
                  <a:lnTo>
                    <a:pt x="186" y="38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01" name="Freeform 155"/>
            <p:cNvSpPr>
              <a:spLocks/>
            </p:cNvSpPr>
            <p:nvPr/>
          </p:nvSpPr>
          <p:spPr bwMode="auto">
            <a:xfrm>
              <a:off x="10049646" y="1740886"/>
              <a:ext cx="252686" cy="309510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74"/>
                </a:cxn>
                <a:cxn ang="0">
                  <a:pos x="12" y="0"/>
                </a:cxn>
                <a:cxn ang="0">
                  <a:pos x="28" y="0"/>
                </a:cxn>
                <a:cxn ang="0">
                  <a:pos x="108" y="112"/>
                </a:cxn>
                <a:cxn ang="0">
                  <a:pos x="140" y="112"/>
                </a:cxn>
                <a:cxn ang="0">
                  <a:pos x="160" y="174"/>
                </a:cxn>
                <a:cxn ang="0">
                  <a:pos x="140" y="174"/>
                </a:cxn>
                <a:cxn ang="0">
                  <a:pos x="142" y="196"/>
                </a:cxn>
                <a:cxn ang="0">
                  <a:pos x="126" y="196"/>
                </a:cxn>
                <a:cxn ang="0">
                  <a:pos x="112" y="174"/>
                </a:cxn>
                <a:cxn ang="0">
                  <a:pos x="86" y="184"/>
                </a:cxn>
                <a:cxn ang="0">
                  <a:pos x="54" y="170"/>
                </a:cxn>
                <a:cxn ang="0">
                  <a:pos x="48" y="126"/>
                </a:cxn>
                <a:cxn ang="0">
                  <a:pos x="16" y="122"/>
                </a:cxn>
                <a:cxn ang="0">
                  <a:pos x="0" y="102"/>
                </a:cxn>
              </a:cxnLst>
              <a:rect l="0" t="0" r="r" b="b"/>
              <a:pathLst>
                <a:path w="160" h="196">
                  <a:moveTo>
                    <a:pt x="0" y="102"/>
                  </a:moveTo>
                  <a:lnTo>
                    <a:pt x="18" y="74"/>
                  </a:lnTo>
                  <a:lnTo>
                    <a:pt x="12" y="0"/>
                  </a:lnTo>
                  <a:lnTo>
                    <a:pt x="28" y="0"/>
                  </a:lnTo>
                  <a:lnTo>
                    <a:pt x="108" y="112"/>
                  </a:lnTo>
                  <a:lnTo>
                    <a:pt x="140" y="112"/>
                  </a:lnTo>
                  <a:lnTo>
                    <a:pt x="160" y="174"/>
                  </a:lnTo>
                  <a:lnTo>
                    <a:pt x="140" y="174"/>
                  </a:lnTo>
                  <a:lnTo>
                    <a:pt x="142" y="196"/>
                  </a:lnTo>
                  <a:lnTo>
                    <a:pt x="126" y="196"/>
                  </a:lnTo>
                  <a:lnTo>
                    <a:pt x="112" y="174"/>
                  </a:lnTo>
                  <a:lnTo>
                    <a:pt x="86" y="184"/>
                  </a:lnTo>
                  <a:lnTo>
                    <a:pt x="54" y="170"/>
                  </a:lnTo>
                  <a:lnTo>
                    <a:pt x="48" y="126"/>
                  </a:lnTo>
                  <a:lnTo>
                    <a:pt x="16" y="122"/>
                  </a:lnTo>
                  <a:lnTo>
                    <a:pt x="0" y="10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02" name="Freeform 156"/>
            <p:cNvSpPr>
              <a:spLocks/>
            </p:cNvSpPr>
            <p:nvPr/>
          </p:nvSpPr>
          <p:spPr bwMode="auto">
            <a:xfrm>
              <a:off x="10049646" y="1740886"/>
              <a:ext cx="252686" cy="309510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74"/>
                </a:cxn>
                <a:cxn ang="0">
                  <a:pos x="12" y="0"/>
                </a:cxn>
                <a:cxn ang="0">
                  <a:pos x="28" y="0"/>
                </a:cxn>
                <a:cxn ang="0">
                  <a:pos x="108" y="112"/>
                </a:cxn>
                <a:cxn ang="0">
                  <a:pos x="140" y="112"/>
                </a:cxn>
                <a:cxn ang="0">
                  <a:pos x="160" y="174"/>
                </a:cxn>
                <a:cxn ang="0">
                  <a:pos x="140" y="174"/>
                </a:cxn>
                <a:cxn ang="0">
                  <a:pos x="142" y="196"/>
                </a:cxn>
                <a:cxn ang="0">
                  <a:pos x="126" y="196"/>
                </a:cxn>
                <a:cxn ang="0">
                  <a:pos x="112" y="174"/>
                </a:cxn>
                <a:cxn ang="0">
                  <a:pos x="86" y="184"/>
                </a:cxn>
                <a:cxn ang="0">
                  <a:pos x="54" y="170"/>
                </a:cxn>
                <a:cxn ang="0">
                  <a:pos x="48" y="126"/>
                </a:cxn>
                <a:cxn ang="0">
                  <a:pos x="16" y="122"/>
                </a:cxn>
                <a:cxn ang="0">
                  <a:pos x="0" y="102"/>
                </a:cxn>
              </a:cxnLst>
              <a:rect l="0" t="0" r="r" b="b"/>
              <a:pathLst>
                <a:path w="160" h="196">
                  <a:moveTo>
                    <a:pt x="0" y="102"/>
                  </a:moveTo>
                  <a:lnTo>
                    <a:pt x="18" y="74"/>
                  </a:lnTo>
                  <a:lnTo>
                    <a:pt x="12" y="0"/>
                  </a:lnTo>
                  <a:lnTo>
                    <a:pt x="28" y="0"/>
                  </a:lnTo>
                  <a:lnTo>
                    <a:pt x="108" y="112"/>
                  </a:lnTo>
                  <a:lnTo>
                    <a:pt x="140" y="112"/>
                  </a:lnTo>
                  <a:lnTo>
                    <a:pt x="160" y="174"/>
                  </a:lnTo>
                  <a:lnTo>
                    <a:pt x="140" y="174"/>
                  </a:lnTo>
                  <a:lnTo>
                    <a:pt x="142" y="196"/>
                  </a:lnTo>
                  <a:lnTo>
                    <a:pt x="126" y="196"/>
                  </a:lnTo>
                  <a:lnTo>
                    <a:pt x="112" y="174"/>
                  </a:lnTo>
                  <a:lnTo>
                    <a:pt x="86" y="184"/>
                  </a:lnTo>
                  <a:lnTo>
                    <a:pt x="54" y="170"/>
                  </a:lnTo>
                  <a:lnTo>
                    <a:pt x="48" y="126"/>
                  </a:lnTo>
                  <a:lnTo>
                    <a:pt x="16" y="122"/>
                  </a:lnTo>
                  <a:lnTo>
                    <a:pt x="0" y="10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03" name="Freeform 157"/>
            <p:cNvSpPr>
              <a:spLocks/>
            </p:cNvSpPr>
            <p:nvPr/>
          </p:nvSpPr>
          <p:spPr bwMode="auto">
            <a:xfrm>
              <a:off x="9967522" y="2119878"/>
              <a:ext cx="893875" cy="1462279"/>
            </a:xfrm>
            <a:custGeom>
              <a:avLst/>
              <a:gdLst/>
              <a:ahLst/>
              <a:cxnLst>
                <a:cxn ang="0">
                  <a:pos x="428" y="918"/>
                </a:cxn>
                <a:cxn ang="0">
                  <a:pos x="270" y="828"/>
                </a:cxn>
                <a:cxn ang="0">
                  <a:pos x="266" y="762"/>
                </a:cxn>
                <a:cxn ang="0">
                  <a:pos x="160" y="758"/>
                </a:cxn>
                <a:cxn ang="0">
                  <a:pos x="76" y="614"/>
                </a:cxn>
                <a:cxn ang="0">
                  <a:pos x="2" y="498"/>
                </a:cxn>
                <a:cxn ang="0">
                  <a:pos x="12" y="448"/>
                </a:cxn>
                <a:cxn ang="0">
                  <a:pos x="0" y="334"/>
                </a:cxn>
                <a:cxn ang="0">
                  <a:pos x="2" y="252"/>
                </a:cxn>
                <a:cxn ang="0">
                  <a:pos x="56" y="186"/>
                </a:cxn>
                <a:cxn ang="0">
                  <a:pos x="38" y="110"/>
                </a:cxn>
                <a:cxn ang="0">
                  <a:pos x="60" y="46"/>
                </a:cxn>
                <a:cxn ang="0">
                  <a:pos x="92" y="4"/>
                </a:cxn>
                <a:cxn ang="0">
                  <a:pos x="94" y="0"/>
                </a:cxn>
                <a:cxn ang="0">
                  <a:pos x="158" y="50"/>
                </a:cxn>
                <a:cxn ang="0">
                  <a:pos x="192" y="88"/>
                </a:cxn>
                <a:cxn ang="0">
                  <a:pos x="202" y="106"/>
                </a:cxn>
                <a:cxn ang="0">
                  <a:pos x="186" y="184"/>
                </a:cxn>
                <a:cxn ang="0">
                  <a:pos x="226" y="216"/>
                </a:cxn>
                <a:cxn ang="0">
                  <a:pos x="264" y="264"/>
                </a:cxn>
                <a:cxn ang="0">
                  <a:pos x="332" y="252"/>
                </a:cxn>
                <a:cxn ang="0">
                  <a:pos x="380" y="236"/>
                </a:cxn>
                <a:cxn ang="0">
                  <a:pos x="424" y="250"/>
                </a:cxn>
                <a:cxn ang="0">
                  <a:pos x="510" y="304"/>
                </a:cxn>
                <a:cxn ang="0">
                  <a:pos x="560" y="440"/>
                </a:cxn>
                <a:cxn ang="0">
                  <a:pos x="518" y="488"/>
                </a:cxn>
                <a:cxn ang="0">
                  <a:pos x="526" y="562"/>
                </a:cxn>
                <a:cxn ang="0">
                  <a:pos x="506" y="622"/>
                </a:cxn>
                <a:cxn ang="0">
                  <a:pos x="512" y="684"/>
                </a:cxn>
                <a:cxn ang="0">
                  <a:pos x="488" y="772"/>
                </a:cxn>
                <a:cxn ang="0">
                  <a:pos x="514" y="830"/>
                </a:cxn>
                <a:cxn ang="0">
                  <a:pos x="526" y="870"/>
                </a:cxn>
                <a:cxn ang="0">
                  <a:pos x="456" y="926"/>
                </a:cxn>
              </a:cxnLst>
              <a:rect l="0" t="0" r="r" b="b"/>
              <a:pathLst>
                <a:path w="566" h="926">
                  <a:moveTo>
                    <a:pt x="456" y="926"/>
                  </a:moveTo>
                  <a:lnTo>
                    <a:pt x="428" y="918"/>
                  </a:lnTo>
                  <a:lnTo>
                    <a:pt x="310" y="860"/>
                  </a:lnTo>
                  <a:lnTo>
                    <a:pt x="270" y="828"/>
                  </a:lnTo>
                  <a:lnTo>
                    <a:pt x="272" y="796"/>
                  </a:lnTo>
                  <a:lnTo>
                    <a:pt x="266" y="762"/>
                  </a:lnTo>
                  <a:lnTo>
                    <a:pt x="216" y="756"/>
                  </a:lnTo>
                  <a:lnTo>
                    <a:pt x="160" y="758"/>
                  </a:lnTo>
                  <a:lnTo>
                    <a:pt x="104" y="690"/>
                  </a:lnTo>
                  <a:lnTo>
                    <a:pt x="76" y="614"/>
                  </a:lnTo>
                  <a:lnTo>
                    <a:pt x="62" y="522"/>
                  </a:lnTo>
                  <a:lnTo>
                    <a:pt x="2" y="498"/>
                  </a:lnTo>
                  <a:lnTo>
                    <a:pt x="0" y="494"/>
                  </a:lnTo>
                  <a:lnTo>
                    <a:pt x="12" y="448"/>
                  </a:lnTo>
                  <a:lnTo>
                    <a:pt x="36" y="382"/>
                  </a:lnTo>
                  <a:lnTo>
                    <a:pt x="0" y="334"/>
                  </a:lnTo>
                  <a:lnTo>
                    <a:pt x="14" y="284"/>
                  </a:lnTo>
                  <a:lnTo>
                    <a:pt x="2" y="252"/>
                  </a:lnTo>
                  <a:lnTo>
                    <a:pt x="38" y="210"/>
                  </a:lnTo>
                  <a:lnTo>
                    <a:pt x="56" y="186"/>
                  </a:lnTo>
                  <a:lnTo>
                    <a:pt x="44" y="170"/>
                  </a:lnTo>
                  <a:lnTo>
                    <a:pt x="38" y="110"/>
                  </a:lnTo>
                  <a:lnTo>
                    <a:pt x="40" y="110"/>
                  </a:lnTo>
                  <a:lnTo>
                    <a:pt x="60" y="46"/>
                  </a:lnTo>
                  <a:lnTo>
                    <a:pt x="74" y="4"/>
                  </a:lnTo>
                  <a:lnTo>
                    <a:pt x="92" y="4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104" y="60"/>
                  </a:lnTo>
                  <a:lnTo>
                    <a:pt x="158" y="50"/>
                  </a:lnTo>
                  <a:lnTo>
                    <a:pt x="200" y="30"/>
                  </a:lnTo>
                  <a:lnTo>
                    <a:pt x="192" y="88"/>
                  </a:lnTo>
                  <a:lnTo>
                    <a:pt x="202" y="104"/>
                  </a:lnTo>
                  <a:lnTo>
                    <a:pt x="202" y="106"/>
                  </a:lnTo>
                  <a:lnTo>
                    <a:pt x="198" y="106"/>
                  </a:lnTo>
                  <a:lnTo>
                    <a:pt x="186" y="184"/>
                  </a:lnTo>
                  <a:lnTo>
                    <a:pt x="210" y="194"/>
                  </a:lnTo>
                  <a:lnTo>
                    <a:pt x="226" y="216"/>
                  </a:lnTo>
                  <a:lnTo>
                    <a:pt x="232" y="250"/>
                  </a:lnTo>
                  <a:lnTo>
                    <a:pt x="264" y="264"/>
                  </a:lnTo>
                  <a:lnTo>
                    <a:pt x="326" y="276"/>
                  </a:lnTo>
                  <a:lnTo>
                    <a:pt x="332" y="252"/>
                  </a:lnTo>
                  <a:lnTo>
                    <a:pt x="358" y="264"/>
                  </a:lnTo>
                  <a:lnTo>
                    <a:pt x="380" y="236"/>
                  </a:lnTo>
                  <a:lnTo>
                    <a:pt x="410" y="234"/>
                  </a:lnTo>
                  <a:lnTo>
                    <a:pt x="424" y="250"/>
                  </a:lnTo>
                  <a:lnTo>
                    <a:pt x="470" y="260"/>
                  </a:lnTo>
                  <a:lnTo>
                    <a:pt x="510" y="304"/>
                  </a:lnTo>
                  <a:lnTo>
                    <a:pt x="566" y="390"/>
                  </a:lnTo>
                  <a:lnTo>
                    <a:pt x="560" y="440"/>
                  </a:lnTo>
                  <a:lnTo>
                    <a:pt x="542" y="478"/>
                  </a:lnTo>
                  <a:lnTo>
                    <a:pt x="518" y="488"/>
                  </a:lnTo>
                  <a:lnTo>
                    <a:pt x="506" y="538"/>
                  </a:lnTo>
                  <a:lnTo>
                    <a:pt x="526" y="562"/>
                  </a:lnTo>
                  <a:lnTo>
                    <a:pt x="514" y="580"/>
                  </a:lnTo>
                  <a:lnTo>
                    <a:pt x="506" y="622"/>
                  </a:lnTo>
                  <a:lnTo>
                    <a:pt x="526" y="638"/>
                  </a:lnTo>
                  <a:lnTo>
                    <a:pt x="512" y="684"/>
                  </a:lnTo>
                  <a:lnTo>
                    <a:pt x="480" y="700"/>
                  </a:lnTo>
                  <a:lnTo>
                    <a:pt x="488" y="772"/>
                  </a:lnTo>
                  <a:lnTo>
                    <a:pt x="514" y="790"/>
                  </a:lnTo>
                  <a:lnTo>
                    <a:pt x="514" y="830"/>
                  </a:lnTo>
                  <a:lnTo>
                    <a:pt x="534" y="846"/>
                  </a:lnTo>
                  <a:lnTo>
                    <a:pt x="526" y="870"/>
                  </a:lnTo>
                  <a:lnTo>
                    <a:pt x="476" y="872"/>
                  </a:lnTo>
                  <a:lnTo>
                    <a:pt x="456" y="92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04" name="Freeform 158"/>
            <p:cNvSpPr>
              <a:spLocks/>
            </p:cNvSpPr>
            <p:nvPr/>
          </p:nvSpPr>
          <p:spPr bwMode="auto">
            <a:xfrm>
              <a:off x="9967522" y="2119878"/>
              <a:ext cx="893875" cy="1462279"/>
            </a:xfrm>
            <a:custGeom>
              <a:avLst/>
              <a:gdLst/>
              <a:ahLst/>
              <a:cxnLst>
                <a:cxn ang="0">
                  <a:pos x="428" y="918"/>
                </a:cxn>
                <a:cxn ang="0">
                  <a:pos x="270" y="828"/>
                </a:cxn>
                <a:cxn ang="0">
                  <a:pos x="266" y="762"/>
                </a:cxn>
                <a:cxn ang="0">
                  <a:pos x="160" y="758"/>
                </a:cxn>
                <a:cxn ang="0">
                  <a:pos x="76" y="614"/>
                </a:cxn>
                <a:cxn ang="0">
                  <a:pos x="2" y="498"/>
                </a:cxn>
                <a:cxn ang="0">
                  <a:pos x="12" y="448"/>
                </a:cxn>
                <a:cxn ang="0">
                  <a:pos x="0" y="334"/>
                </a:cxn>
                <a:cxn ang="0">
                  <a:pos x="2" y="252"/>
                </a:cxn>
                <a:cxn ang="0">
                  <a:pos x="56" y="186"/>
                </a:cxn>
                <a:cxn ang="0">
                  <a:pos x="38" y="110"/>
                </a:cxn>
                <a:cxn ang="0">
                  <a:pos x="60" y="46"/>
                </a:cxn>
                <a:cxn ang="0">
                  <a:pos x="92" y="4"/>
                </a:cxn>
                <a:cxn ang="0">
                  <a:pos x="94" y="0"/>
                </a:cxn>
                <a:cxn ang="0">
                  <a:pos x="158" y="50"/>
                </a:cxn>
                <a:cxn ang="0">
                  <a:pos x="192" y="88"/>
                </a:cxn>
                <a:cxn ang="0">
                  <a:pos x="202" y="106"/>
                </a:cxn>
                <a:cxn ang="0">
                  <a:pos x="186" y="184"/>
                </a:cxn>
                <a:cxn ang="0">
                  <a:pos x="226" y="216"/>
                </a:cxn>
                <a:cxn ang="0">
                  <a:pos x="264" y="264"/>
                </a:cxn>
                <a:cxn ang="0">
                  <a:pos x="332" y="252"/>
                </a:cxn>
                <a:cxn ang="0">
                  <a:pos x="380" y="236"/>
                </a:cxn>
                <a:cxn ang="0">
                  <a:pos x="424" y="250"/>
                </a:cxn>
                <a:cxn ang="0">
                  <a:pos x="510" y="304"/>
                </a:cxn>
                <a:cxn ang="0">
                  <a:pos x="560" y="440"/>
                </a:cxn>
                <a:cxn ang="0">
                  <a:pos x="518" y="488"/>
                </a:cxn>
                <a:cxn ang="0">
                  <a:pos x="526" y="562"/>
                </a:cxn>
                <a:cxn ang="0">
                  <a:pos x="506" y="622"/>
                </a:cxn>
                <a:cxn ang="0">
                  <a:pos x="512" y="684"/>
                </a:cxn>
                <a:cxn ang="0">
                  <a:pos x="488" y="772"/>
                </a:cxn>
                <a:cxn ang="0">
                  <a:pos x="514" y="830"/>
                </a:cxn>
                <a:cxn ang="0">
                  <a:pos x="526" y="870"/>
                </a:cxn>
                <a:cxn ang="0">
                  <a:pos x="456" y="926"/>
                </a:cxn>
              </a:cxnLst>
              <a:rect l="0" t="0" r="r" b="b"/>
              <a:pathLst>
                <a:path w="566" h="926">
                  <a:moveTo>
                    <a:pt x="456" y="926"/>
                  </a:moveTo>
                  <a:lnTo>
                    <a:pt x="428" y="918"/>
                  </a:lnTo>
                  <a:lnTo>
                    <a:pt x="310" y="860"/>
                  </a:lnTo>
                  <a:lnTo>
                    <a:pt x="270" y="828"/>
                  </a:lnTo>
                  <a:lnTo>
                    <a:pt x="272" y="796"/>
                  </a:lnTo>
                  <a:lnTo>
                    <a:pt x="266" y="762"/>
                  </a:lnTo>
                  <a:lnTo>
                    <a:pt x="216" y="756"/>
                  </a:lnTo>
                  <a:lnTo>
                    <a:pt x="160" y="758"/>
                  </a:lnTo>
                  <a:lnTo>
                    <a:pt x="104" y="690"/>
                  </a:lnTo>
                  <a:lnTo>
                    <a:pt x="76" y="614"/>
                  </a:lnTo>
                  <a:lnTo>
                    <a:pt x="62" y="522"/>
                  </a:lnTo>
                  <a:lnTo>
                    <a:pt x="2" y="498"/>
                  </a:lnTo>
                  <a:lnTo>
                    <a:pt x="0" y="494"/>
                  </a:lnTo>
                  <a:lnTo>
                    <a:pt x="12" y="448"/>
                  </a:lnTo>
                  <a:lnTo>
                    <a:pt x="36" y="382"/>
                  </a:lnTo>
                  <a:lnTo>
                    <a:pt x="0" y="334"/>
                  </a:lnTo>
                  <a:lnTo>
                    <a:pt x="14" y="284"/>
                  </a:lnTo>
                  <a:lnTo>
                    <a:pt x="2" y="252"/>
                  </a:lnTo>
                  <a:lnTo>
                    <a:pt x="38" y="210"/>
                  </a:lnTo>
                  <a:lnTo>
                    <a:pt x="56" y="186"/>
                  </a:lnTo>
                  <a:lnTo>
                    <a:pt x="44" y="170"/>
                  </a:lnTo>
                  <a:lnTo>
                    <a:pt x="38" y="110"/>
                  </a:lnTo>
                  <a:lnTo>
                    <a:pt x="40" y="110"/>
                  </a:lnTo>
                  <a:lnTo>
                    <a:pt x="60" y="46"/>
                  </a:lnTo>
                  <a:lnTo>
                    <a:pt x="74" y="4"/>
                  </a:lnTo>
                  <a:lnTo>
                    <a:pt x="92" y="4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104" y="60"/>
                  </a:lnTo>
                  <a:lnTo>
                    <a:pt x="158" y="50"/>
                  </a:lnTo>
                  <a:lnTo>
                    <a:pt x="200" y="30"/>
                  </a:lnTo>
                  <a:lnTo>
                    <a:pt x="192" y="88"/>
                  </a:lnTo>
                  <a:lnTo>
                    <a:pt x="202" y="104"/>
                  </a:lnTo>
                  <a:lnTo>
                    <a:pt x="202" y="106"/>
                  </a:lnTo>
                  <a:lnTo>
                    <a:pt x="198" y="106"/>
                  </a:lnTo>
                  <a:lnTo>
                    <a:pt x="186" y="184"/>
                  </a:lnTo>
                  <a:lnTo>
                    <a:pt x="210" y="194"/>
                  </a:lnTo>
                  <a:lnTo>
                    <a:pt x="226" y="216"/>
                  </a:lnTo>
                  <a:lnTo>
                    <a:pt x="232" y="250"/>
                  </a:lnTo>
                  <a:lnTo>
                    <a:pt x="264" y="264"/>
                  </a:lnTo>
                  <a:lnTo>
                    <a:pt x="326" y="276"/>
                  </a:lnTo>
                  <a:lnTo>
                    <a:pt x="332" y="252"/>
                  </a:lnTo>
                  <a:lnTo>
                    <a:pt x="358" y="264"/>
                  </a:lnTo>
                  <a:lnTo>
                    <a:pt x="380" y="236"/>
                  </a:lnTo>
                  <a:lnTo>
                    <a:pt x="410" y="234"/>
                  </a:lnTo>
                  <a:lnTo>
                    <a:pt x="424" y="250"/>
                  </a:lnTo>
                  <a:lnTo>
                    <a:pt x="470" y="260"/>
                  </a:lnTo>
                  <a:lnTo>
                    <a:pt x="510" y="304"/>
                  </a:lnTo>
                  <a:lnTo>
                    <a:pt x="566" y="390"/>
                  </a:lnTo>
                  <a:lnTo>
                    <a:pt x="560" y="440"/>
                  </a:lnTo>
                  <a:lnTo>
                    <a:pt x="542" y="478"/>
                  </a:lnTo>
                  <a:lnTo>
                    <a:pt x="518" y="488"/>
                  </a:lnTo>
                  <a:lnTo>
                    <a:pt x="506" y="538"/>
                  </a:lnTo>
                  <a:lnTo>
                    <a:pt x="526" y="562"/>
                  </a:lnTo>
                  <a:lnTo>
                    <a:pt x="514" y="580"/>
                  </a:lnTo>
                  <a:lnTo>
                    <a:pt x="506" y="622"/>
                  </a:lnTo>
                  <a:lnTo>
                    <a:pt x="526" y="638"/>
                  </a:lnTo>
                  <a:lnTo>
                    <a:pt x="512" y="684"/>
                  </a:lnTo>
                  <a:lnTo>
                    <a:pt x="480" y="700"/>
                  </a:lnTo>
                  <a:lnTo>
                    <a:pt x="488" y="772"/>
                  </a:lnTo>
                  <a:lnTo>
                    <a:pt x="514" y="790"/>
                  </a:lnTo>
                  <a:lnTo>
                    <a:pt x="514" y="830"/>
                  </a:lnTo>
                  <a:lnTo>
                    <a:pt x="534" y="846"/>
                  </a:lnTo>
                  <a:lnTo>
                    <a:pt x="526" y="870"/>
                  </a:lnTo>
                  <a:lnTo>
                    <a:pt x="476" y="872"/>
                  </a:lnTo>
                  <a:lnTo>
                    <a:pt x="456" y="92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05" name="Freeform 159"/>
            <p:cNvSpPr>
              <a:spLocks/>
            </p:cNvSpPr>
            <p:nvPr/>
          </p:nvSpPr>
          <p:spPr bwMode="auto">
            <a:xfrm>
              <a:off x="10119134" y="2138827"/>
              <a:ext cx="60013" cy="75799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2" y="0"/>
                </a:cxn>
                <a:cxn ang="0">
                  <a:pos x="34" y="24"/>
                </a:cxn>
                <a:cxn ang="0">
                  <a:pos x="38" y="42"/>
                </a:cxn>
                <a:cxn ang="0">
                  <a:pos x="8" y="48"/>
                </a:cxn>
                <a:cxn ang="0">
                  <a:pos x="0" y="2"/>
                </a:cxn>
              </a:cxnLst>
              <a:rect l="0" t="0" r="r" b="b"/>
              <a:pathLst>
                <a:path w="38" h="48">
                  <a:moveTo>
                    <a:pt x="0" y="2"/>
                  </a:moveTo>
                  <a:lnTo>
                    <a:pt x="12" y="0"/>
                  </a:lnTo>
                  <a:lnTo>
                    <a:pt x="34" y="24"/>
                  </a:lnTo>
                  <a:lnTo>
                    <a:pt x="38" y="42"/>
                  </a:lnTo>
                  <a:lnTo>
                    <a:pt x="8" y="48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06" name="Freeform 160"/>
            <p:cNvSpPr>
              <a:spLocks/>
            </p:cNvSpPr>
            <p:nvPr/>
          </p:nvSpPr>
          <p:spPr bwMode="auto">
            <a:xfrm>
              <a:off x="10119134" y="2138827"/>
              <a:ext cx="60013" cy="75799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2" y="0"/>
                </a:cxn>
                <a:cxn ang="0">
                  <a:pos x="34" y="24"/>
                </a:cxn>
                <a:cxn ang="0">
                  <a:pos x="38" y="42"/>
                </a:cxn>
                <a:cxn ang="0">
                  <a:pos x="8" y="48"/>
                </a:cxn>
                <a:cxn ang="0">
                  <a:pos x="0" y="2"/>
                </a:cxn>
              </a:cxnLst>
              <a:rect l="0" t="0" r="r" b="b"/>
              <a:pathLst>
                <a:path w="38" h="48">
                  <a:moveTo>
                    <a:pt x="0" y="2"/>
                  </a:moveTo>
                  <a:lnTo>
                    <a:pt x="12" y="0"/>
                  </a:lnTo>
                  <a:lnTo>
                    <a:pt x="34" y="24"/>
                  </a:lnTo>
                  <a:lnTo>
                    <a:pt x="38" y="42"/>
                  </a:lnTo>
                  <a:lnTo>
                    <a:pt x="8" y="48"/>
                  </a:lnTo>
                  <a:lnTo>
                    <a:pt x="0" y="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07" name="Freeform 161"/>
            <p:cNvSpPr>
              <a:spLocks/>
            </p:cNvSpPr>
            <p:nvPr/>
          </p:nvSpPr>
          <p:spPr bwMode="auto">
            <a:xfrm>
              <a:off x="10100183" y="2009338"/>
              <a:ext cx="120025" cy="195813"/>
            </a:xfrm>
            <a:custGeom>
              <a:avLst/>
              <a:gdLst/>
              <a:ahLst/>
              <a:cxnLst>
                <a:cxn ang="0">
                  <a:pos x="56" y="14"/>
                </a:cxn>
                <a:cxn ang="0">
                  <a:pos x="76" y="120"/>
                </a:cxn>
                <a:cxn ang="0">
                  <a:pos x="74" y="120"/>
                </a:cxn>
                <a:cxn ang="0">
                  <a:pos x="50" y="124"/>
                </a:cxn>
                <a:cxn ang="0">
                  <a:pos x="46" y="106"/>
                </a:cxn>
                <a:cxn ang="0">
                  <a:pos x="24" y="82"/>
                </a:cxn>
                <a:cxn ang="0">
                  <a:pos x="12" y="84"/>
                </a:cxn>
                <a:cxn ang="0">
                  <a:pos x="10" y="70"/>
                </a:cxn>
                <a:cxn ang="0">
                  <a:pos x="6" y="70"/>
                </a:cxn>
                <a:cxn ang="0">
                  <a:pos x="0" y="48"/>
                </a:cxn>
                <a:cxn ang="0">
                  <a:pos x="22" y="0"/>
                </a:cxn>
                <a:cxn ang="0">
                  <a:pos x="54" y="14"/>
                </a:cxn>
                <a:cxn ang="0">
                  <a:pos x="56" y="14"/>
                </a:cxn>
              </a:cxnLst>
              <a:rect l="0" t="0" r="r" b="b"/>
              <a:pathLst>
                <a:path w="76" h="124">
                  <a:moveTo>
                    <a:pt x="56" y="14"/>
                  </a:moveTo>
                  <a:lnTo>
                    <a:pt x="76" y="120"/>
                  </a:lnTo>
                  <a:lnTo>
                    <a:pt x="74" y="120"/>
                  </a:lnTo>
                  <a:lnTo>
                    <a:pt x="50" y="124"/>
                  </a:lnTo>
                  <a:lnTo>
                    <a:pt x="46" y="106"/>
                  </a:lnTo>
                  <a:lnTo>
                    <a:pt x="24" y="82"/>
                  </a:lnTo>
                  <a:lnTo>
                    <a:pt x="12" y="84"/>
                  </a:lnTo>
                  <a:lnTo>
                    <a:pt x="10" y="70"/>
                  </a:lnTo>
                  <a:lnTo>
                    <a:pt x="6" y="70"/>
                  </a:lnTo>
                  <a:lnTo>
                    <a:pt x="0" y="48"/>
                  </a:lnTo>
                  <a:lnTo>
                    <a:pt x="22" y="0"/>
                  </a:lnTo>
                  <a:lnTo>
                    <a:pt x="54" y="14"/>
                  </a:lnTo>
                  <a:lnTo>
                    <a:pt x="56" y="14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08" name="Freeform 162"/>
            <p:cNvSpPr>
              <a:spLocks/>
            </p:cNvSpPr>
            <p:nvPr/>
          </p:nvSpPr>
          <p:spPr bwMode="auto">
            <a:xfrm>
              <a:off x="10100183" y="2009338"/>
              <a:ext cx="120025" cy="195813"/>
            </a:xfrm>
            <a:custGeom>
              <a:avLst/>
              <a:gdLst/>
              <a:ahLst/>
              <a:cxnLst>
                <a:cxn ang="0">
                  <a:pos x="56" y="14"/>
                </a:cxn>
                <a:cxn ang="0">
                  <a:pos x="76" y="120"/>
                </a:cxn>
                <a:cxn ang="0">
                  <a:pos x="74" y="120"/>
                </a:cxn>
                <a:cxn ang="0">
                  <a:pos x="50" y="124"/>
                </a:cxn>
                <a:cxn ang="0">
                  <a:pos x="46" y="106"/>
                </a:cxn>
                <a:cxn ang="0">
                  <a:pos x="24" y="82"/>
                </a:cxn>
                <a:cxn ang="0">
                  <a:pos x="12" y="84"/>
                </a:cxn>
                <a:cxn ang="0">
                  <a:pos x="10" y="70"/>
                </a:cxn>
                <a:cxn ang="0">
                  <a:pos x="6" y="70"/>
                </a:cxn>
                <a:cxn ang="0">
                  <a:pos x="0" y="48"/>
                </a:cxn>
                <a:cxn ang="0">
                  <a:pos x="22" y="0"/>
                </a:cxn>
                <a:cxn ang="0">
                  <a:pos x="54" y="14"/>
                </a:cxn>
                <a:cxn ang="0">
                  <a:pos x="56" y="14"/>
                </a:cxn>
              </a:cxnLst>
              <a:rect l="0" t="0" r="r" b="b"/>
              <a:pathLst>
                <a:path w="76" h="124">
                  <a:moveTo>
                    <a:pt x="56" y="14"/>
                  </a:moveTo>
                  <a:lnTo>
                    <a:pt x="76" y="120"/>
                  </a:lnTo>
                  <a:lnTo>
                    <a:pt x="74" y="120"/>
                  </a:lnTo>
                  <a:lnTo>
                    <a:pt x="50" y="124"/>
                  </a:lnTo>
                  <a:lnTo>
                    <a:pt x="46" y="106"/>
                  </a:lnTo>
                  <a:lnTo>
                    <a:pt x="24" y="82"/>
                  </a:lnTo>
                  <a:lnTo>
                    <a:pt x="12" y="84"/>
                  </a:lnTo>
                  <a:lnTo>
                    <a:pt x="10" y="70"/>
                  </a:lnTo>
                  <a:lnTo>
                    <a:pt x="6" y="70"/>
                  </a:lnTo>
                  <a:lnTo>
                    <a:pt x="0" y="48"/>
                  </a:lnTo>
                  <a:lnTo>
                    <a:pt x="22" y="0"/>
                  </a:lnTo>
                  <a:lnTo>
                    <a:pt x="54" y="14"/>
                  </a:lnTo>
                  <a:lnTo>
                    <a:pt x="56" y="1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09" name="Freeform 163"/>
            <p:cNvSpPr>
              <a:spLocks/>
            </p:cNvSpPr>
            <p:nvPr/>
          </p:nvSpPr>
          <p:spPr bwMode="auto">
            <a:xfrm>
              <a:off x="10188622" y="2015655"/>
              <a:ext cx="208465" cy="271611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2" y="72"/>
                </a:cxn>
                <a:cxn ang="0">
                  <a:pos x="116" y="68"/>
                </a:cxn>
                <a:cxn ang="0">
                  <a:pos x="118" y="68"/>
                </a:cxn>
                <a:cxn ang="0">
                  <a:pos x="132" y="122"/>
                </a:cxn>
                <a:cxn ang="0">
                  <a:pos x="130" y="134"/>
                </a:cxn>
                <a:cxn ang="0">
                  <a:pos x="110" y="130"/>
                </a:cxn>
                <a:cxn ang="0">
                  <a:pos x="82" y="168"/>
                </a:cxn>
                <a:cxn ang="0">
                  <a:pos x="62" y="172"/>
                </a:cxn>
                <a:cxn ang="0">
                  <a:pos x="62" y="170"/>
                </a:cxn>
                <a:cxn ang="0">
                  <a:pos x="52" y="154"/>
                </a:cxn>
                <a:cxn ang="0">
                  <a:pos x="60" y="96"/>
                </a:cxn>
                <a:cxn ang="0">
                  <a:pos x="20" y="116"/>
                </a:cxn>
                <a:cxn ang="0">
                  <a:pos x="0" y="10"/>
                </a:cxn>
                <a:cxn ang="0">
                  <a:pos x="24" y="0"/>
                </a:cxn>
                <a:cxn ang="0">
                  <a:pos x="38" y="22"/>
                </a:cxn>
                <a:cxn ang="0">
                  <a:pos x="54" y="22"/>
                </a:cxn>
                <a:cxn ang="0">
                  <a:pos x="52" y="0"/>
                </a:cxn>
                <a:cxn ang="0">
                  <a:pos x="70" y="0"/>
                </a:cxn>
              </a:cxnLst>
              <a:rect l="0" t="0" r="r" b="b"/>
              <a:pathLst>
                <a:path w="132" h="172">
                  <a:moveTo>
                    <a:pt x="70" y="0"/>
                  </a:moveTo>
                  <a:lnTo>
                    <a:pt x="92" y="72"/>
                  </a:lnTo>
                  <a:lnTo>
                    <a:pt x="116" y="68"/>
                  </a:lnTo>
                  <a:lnTo>
                    <a:pt x="118" y="68"/>
                  </a:lnTo>
                  <a:lnTo>
                    <a:pt x="132" y="122"/>
                  </a:lnTo>
                  <a:lnTo>
                    <a:pt x="130" y="134"/>
                  </a:lnTo>
                  <a:lnTo>
                    <a:pt x="110" y="130"/>
                  </a:lnTo>
                  <a:lnTo>
                    <a:pt x="82" y="168"/>
                  </a:lnTo>
                  <a:lnTo>
                    <a:pt x="62" y="172"/>
                  </a:lnTo>
                  <a:lnTo>
                    <a:pt x="62" y="170"/>
                  </a:lnTo>
                  <a:lnTo>
                    <a:pt x="52" y="154"/>
                  </a:lnTo>
                  <a:lnTo>
                    <a:pt x="60" y="96"/>
                  </a:lnTo>
                  <a:lnTo>
                    <a:pt x="20" y="116"/>
                  </a:lnTo>
                  <a:lnTo>
                    <a:pt x="0" y="10"/>
                  </a:lnTo>
                  <a:lnTo>
                    <a:pt x="24" y="0"/>
                  </a:lnTo>
                  <a:lnTo>
                    <a:pt x="38" y="22"/>
                  </a:lnTo>
                  <a:lnTo>
                    <a:pt x="54" y="22"/>
                  </a:lnTo>
                  <a:lnTo>
                    <a:pt x="52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10" name="Freeform 164"/>
            <p:cNvSpPr>
              <a:spLocks/>
            </p:cNvSpPr>
            <p:nvPr/>
          </p:nvSpPr>
          <p:spPr bwMode="auto">
            <a:xfrm>
              <a:off x="10188622" y="2015655"/>
              <a:ext cx="208465" cy="271611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2" y="72"/>
                </a:cxn>
                <a:cxn ang="0">
                  <a:pos x="116" y="68"/>
                </a:cxn>
                <a:cxn ang="0">
                  <a:pos x="118" y="68"/>
                </a:cxn>
                <a:cxn ang="0">
                  <a:pos x="132" y="122"/>
                </a:cxn>
                <a:cxn ang="0">
                  <a:pos x="130" y="134"/>
                </a:cxn>
                <a:cxn ang="0">
                  <a:pos x="110" y="130"/>
                </a:cxn>
                <a:cxn ang="0">
                  <a:pos x="82" y="168"/>
                </a:cxn>
                <a:cxn ang="0">
                  <a:pos x="62" y="172"/>
                </a:cxn>
                <a:cxn ang="0">
                  <a:pos x="62" y="170"/>
                </a:cxn>
                <a:cxn ang="0">
                  <a:pos x="52" y="154"/>
                </a:cxn>
                <a:cxn ang="0">
                  <a:pos x="60" y="96"/>
                </a:cxn>
                <a:cxn ang="0">
                  <a:pos x="20" y="116"/>
                </a:cxn>
                <a:cxn ang="0">
                  <a:pos x="0" y="10"/>
                </a:cxn>
                <a:cxn ang="0">
                  <a:pos x="24" y="0"/>
                </a:cxn>
                <a:cxn ang="0">
                  <a:pos x="38" y="22"/>
                </a:cxn>
                <a:cxn ang="0">
                  <a:pos x="54" y="22"/>
                </a:cxn>
                <a:cxn ang="0">
                  <a:pos x="52" y="0"/>
                </a:cxn>
                <a:cxn ang="0">
                  <a:pos x="70" y="0"/>
                </a:cxn>
              </a:cxnLst>
              <a:rect l="0" t="0" r="r" b="b"/>
              <a:pathLst>
                <a:path w="132" h="172">
                  <a:moveTo>
                    <a:pt x="70" y="0"/>
                  </a:moveTo>
                  <a:lnTo>
                    <a:pt x="92" y="72"/>
                  </a:lnTo>
                  <a:lnTo>
                    <a:pt x="116" y="68"/>
                  </a:lnTo>
                  <a:lnTo>
                    <a:pt x="118" y="68"/>
                  </a:lnTo>
                  <a:lnTo>
                    <a:pt x="132" y="122"/>
                  </a:lnTo>
                  <a:lnTo>
                    <a:pt x="130" y="134"/>
                  </a:lnTo>
                  <a:lnTo>
                    <a:pt x="110" y="130"/>
                  </a:lnTo>
                  <a:lnTo>
                    <a:pt x="82" y="168"/>
                  </a:lnTo>
                  <a:lnTo>
                    <a:pt x="62" y="172"/>
                  </a:lnTo>
                  <a:lnTo>
                    <a:pt x="62" y="170"/>
                  </a:lnTo>
                  <a:lnTo>
                    <a:pt x="52" y="154"/>
                  </a:lnTo>
                  <a:lnTo>
                    <a:pt x="60" y="96"/>
                  </a:lnTo>
                  <a:lnTo>
                    <a:pt x="20" y="116"/>
                  </a:lnTo>
                  <a:lnTo>
                    <a:pt x="0" y="10"/>
                  </a:lnTo>
                  <a:lnTo>
                    <a:pt x="24" y="0"/>
                  </a:lnTo>
                  <a:lnTo>
                    <a:pt x="38" y="22"/>
                  </a:lnTo>
                  <a:lnTo>
                    <a:pt x="54" y="22"/>
                  </a:lnTo>
                  <a:lnTo>
                    <a:pt x="52" y="0"/>
                  </a:lnTo>
                  <a:lnTo>
                    <a:pt x="7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11" name="Freeform 165"/>
            <p:cNvSpPr>
              <a:spLocks/>
            </p:cNvSpPr>
            <p:nvPr/>
          </p:nvSpPr>
          <p:spPr bwMode="auto">
            <a:xfrm>
              <a:off x="10011742" y="-823630"/>
              <a:ext cx="5306391" cy="2952983"/>
            </a:xfrm>
            <a:custGeom>
              <a:avLst/>
              <a:gdLst/>
              <a:ahLst/>
              <a:cxnLst>
                <a:cxn ang="0">
                  <a:pos x="812" y="718"/>
                </a:cxn>
                <a:cxn ang="0">
                  <a:pos x="666" y="666"/>
                </a:cxn>
                <a:cxn ang="0">
                  <a:pos x="668" y="748"/>
                </a:cxn>
                <a:cxn ang="0">
                  <a:pos x="822" y="784"/>
                </a:cxn>
                <a:cxn ang="0">
                  <a:pos x="862" y="790"/>
                </a:cxn>
                <a:cxn ang="0">
                  <a:pos x="1000" y="818"/>
                </a:cxn>
                <a:cxn ang="0">
                  <a:pos x="1130" y="764"/>
                </a:cxn>
                <a:cxn ang="0">
                  <a:pos x="1272" y="878"/>
                </a:cxn>
                <a:cxn ang="0">
                  <a:pos x="1386" y="722"/>
                </a:cxn>
                <a:cxn ang="0">
                  <a:pos x="1232" y="966"/>
                </a:cxn>
                <a:cxn ang="0">
                  <a:pos x="1332" y="968"/>
                </a:cxn>
                <a:cxn ang="0">
                  <a:pos x="1418" y="792"/>
                </a:cxn>
                <a:cxn ang="0">
                  <a:pos x="1512" y="870"/>
                </a:cxn>
                <a:cxn ang="0">
                  <a:pos x="1506" y="752"/>
                </a:cxn>
                <a:cxn ang="0">
                  <a:pos x="1780" y="570"/>
                </a:cxn>
                <a:cxn ang="0">
                  <a:pos x="1892" y="538"/>
                </a:cxn>
                <a:cxn ang="0">
                  <a:pos x="1932" y="666"/>
                </a:cxn>
                <a:cxn ang="0">
                  <a:pos x="2092" y="630"/>
                </a:cxn>
                <a:cxn ang="0">
                  <a:pos x="2280" y="662"/>
                </a:cxn>
                <a:cxn ang="0">
                  <a:pos x="2342" y="564"/>
                </a:cxn>
                <a:cxn ang="0">
                  <a:pos x="2596" y="388"/>
                </a:cxn>
                <a:cxn ang="0">
                  <a:pos x="2688" y="262"/>
                </a:cxn>
                <a:cxn ang="0">
                  <a:pos x="2888" y="74"/>
                </a:cxn>
                <a:cxn ang="0">
                  <a:pos x="2988" y="114"/>
                </a:cxn>
                <a:cxn ang="0">
                  <a:pos x="2986" y="218"/>
                </a:cxn>
                <a:cxn ang="0">
                  <a:pos x="3088" y="346"/>
                </a:cxn>
                <a:cxn ang="0">
                  <a:pos x="3150" y="676"/>
                </a:cxn>
                <a:cxn ang="0">
                  <a:pos x="3360" y="990"/>
                </a:cxn>
                <a:cxn ang="0">
                  <a:pos x="3018" y="528"/>
                </a:cxn>
                <a:cxn ang="0">
                  <a:pos x="3000" y="634"/>
                </a:cxn>
                <a:cxn ang="0">
                  <a:pos x="2994" y="810"/>
                </a:cxn>
                <a:cxn ang="0">
                  <a:pos x="2848" y="942"/>
                </a:cxn>
                <a:cxn ang="0">
                  <a:pos x="2858" y="1268"/>
                </a:cxn>
                <a:cxn ang="0">
                  <a:pos x="3076" y="1382"/>
                </a:cxn>
                <a:cxn ang="0">
                  <a:pos x="2998" y="1788"/>
                </a:cxn>
                <a:cxn ang="0">
                  <a:pos x="2994" y="1682"/>
                </a:cxn>
                <a:cxn ang="0">
                  <a:pos x="2814" y="1556"/>
                </a:cxn>
                <a:cxn ang="0">
                  <a:pos x="2486" y="1530"/>
                </a:cxn>
                <a:cxn ang="0">
                  <a:pos x="2366" y="1682"/>
                </a:cxn>
                <a:cxn ang="0">
                  <a:pos x="1988" y="1706"/>
                </a:cxn>
                <a:cxn ang="0">
                  <a:pos x="1840" y="1788"/>
                </a:cxn>
                <a:cxn ang="0">
                  <a:pos x="1556" y="1856"/>
                </a:cxn>
                <a:cxn ang="0">
                  <a:pos x="1330" y="1726"/>
                </a:cxn>
                <a:cxn ang="0">
                  <a:pos x="1072" y="1488"/>
                </a:cxn>
                <a:cxn ang="0">
                  <a:pos x="790" y="1618"/>
                </a:cxn>
                <a:cxn ang="0">
                  <a:pos x="550" y="1462"/>
                </a:cxn>
                <a:cxn ang="0">
                  <a:pos x="322" y="1550"/>
                </a:cxn>
                <a:cxn ang="0">
                  <a:pos x="242" y="1688"/>
                </a:cxn>
                <a:cxn ang="0">
                  <a:pos x="204" y="1870"/>
                </a:cxn>
                <a:cxn ang="0">
                  <a:pos x="36" y="1624"/>
                </a:cxn>
                <a:cxn ang="0">
                  <a:pos x="112" y="1454"/>
                </a:cxn>
                <a:cxn ang="0">
                  <a:pos x="202" y="1374"/>
                </a:cxn>
                <a:cxn ang="0">
                  <a:pos x="156" y="1176"/>
                </a:cxn>
                <a:cxn ang="0">
                  <a:pos x="194" y="1042"/>
                </a:cxn>
                <a:cxn ang="0">
                  <a:pos x="368" y="802"/>
                </a:cxn>
                <a:cxn ang="0">
                  <a:pos x="550" y="688"/>
                </a:cxn>
                <a:cxn ang="0">
                  <a:pos x="770" y="510"/>
                </a:cxn>
              </a:cxnLst>
              <a:rect l="0" t="0" r="r" b="b"/>
              <a:pathLst>
                <a:path w="3360" h="1870">
                  <a:moveTo>
                    <a:pt x="770" y="510"/>
                  </a:moveTo>
                  <a:lnTo>
                    <a:pt x="770" y="512"/>
                  </a:lnTo>
                  <a:lnTo>
                    <a:pt x="790" y="548"/>
                  </a:lnTo>
                  <a:lnTo>
                    <a:pt x="810" y="604"/>
                  </a:lnTo>
                  <a:lnTo>
                    <a:pt x="816" y="656"/>
                  </a:lnTo>
                  <a:lnTo>
                    <a:pt x="812" y="718"/>
                  </a:lnTo>
                  <a:lnTo>
                    <a:pt x="742" y="744"/>
                  </a:lnTo>
                  <a:lnTo>
                    <a:pt x="716" y="716"/>
                  </a:lnTo>
                  <a:lnTo>
                    <a:pt x="694" y="668"/>
                  </a:lnTo>
                  <a:lnTo>
                    <a:pt x="688" y="624"/>
                  </a:lnTo>
                  <a:lnTo>
                    <a:pt x="672" y="620"/>
                  </a:lnTo>
                  <a:lnTo>
                    <a:pt x="666" y="666"/>
                  </a:lnTo>
                  <a:lnTo>
                    <a:pt x="620" y="744"/>
                  </a:lnTo>
                  <a:lnTo>
                    <a:pt x="622" y="776"/>
                  </a:lnTo>
                  <a:lnTo>
                    <a:pt x="636" y="792"/>
                  </a:lnTo>
                  <a:lnTo>
                    <a:pt x="654" y="794"/>
                  </a:lnTo>
                  <a:lnTo>
                    <a:pt x="656" y="752"/>
                  </a:lnTo>
                  <a:lnTo>
                    <a:pt x="668" y="748"/>
                  </a:lnTo>
                  <a:lnTo>
                    <a:pt x="694" y="800"/>
                  </a:lnTo>
                  <a:lnTo>
                    <a:pt x="710" y="800"/>
                  </a:lnTo>
                  <a:lnTo>
                    <a:pt x="720" y="762"/>
                  </a:lnTo>
                  <a:lnTo>
                    <a:pt x="798" y="762"/>
                  </a:lnTo>
                  <a:lnTo>
                    <a:pt x="802" y="780"/>
                  </a:lnTo>
                  <a:lnTo>
                    <a:pt x="822" y="784"/>
                  </a:lnTo>
                  <a:lnTo>
                    <a:pt x="846" y="738"/>
                  </a:lnTo>
                  <a:lnTo>
                    <a:pt x="882" y="704"/>
                  </a:lnTo>
                  <a:lnTo>
                    <a:pt x="900" y="708"/>
                  </a:lnTo>
                  <a:lnTo>
                    <a:pt x="896" y="754"/>
                  </a:lnTo>
                  <a:lnTo>
                    <a:pt x="868" y="754"/>
                  </a:lnTo>
                  <a:lnTo>
                    <a:pt x="862" y="790"/>
                  </a:lnTo>
                  <a:lnTo>
                    <a:pt x="896" y="790"/>
                  </a:lnTo>
                  <a:lnTo>
                    <a:pt x="910" y="768"/>
                  </a:lnTo>
                  <a:lnTo>
                    <a:pt x="1022" y="770"/>
                  </a:lnTo>
                  <a:lnTo>
                    <a:pt x="1022" y="792"/>
                  </a:lnTo>
                  <a:lnTo>
                    <a:pt x="1000" y="802"/>
                  </a:lnTo>
                  <a:lnTo>
                    <a:pt x="1000" y="818"/>
                  </a:lnTo>
                  <a:lnTo>
                    <a:pt x="1040" y="810"/>
                  </a:lnTo>
                  <a:lnTo>
                    <a:pt x="1090" y="814"/>
                  </a:lnTo>
                  <a:lnTo>
                    <a:pt x="1098" y="838"/>
                  </a:lnTo>
                  <a:lnTo>
                    <a:pt x="1140" y="834"/>
                  </a:lnTo>
                  <a:lnTo>
                    <a:pt x="1150" y="818"/>
                  </a:lnTo>
                  <a:lnTo>
                    <a:pt x="1130" y="764"/>
                  </a:lnTo>
                  <a:lnTo>
                    <a:pt x="1142" y="764"/>
                  </a:lnTo>
                  <a:lnTo>
                    <a:pt x="1222" y="836"/>
                  </a:lnTo>
                  <a:lnTo>
                    <a:pt x="1236" y="858"/>
                  </a:lnTo>
                  <a:lnTo>
                    <a:pt x="1238" y="892"/>
                  </a:lnTo>
                  <a:lnTo>
                    <a:pt x="1254" y="896"/>
                  </a:lnTo>
                  <a:lnTo>
                    <a:pt x="1272" y="878"/>
                  </a:lnTo>
                  <a:lnTo>
                    <a:pt x="1250" y="834"/>
                  </a:lnTo>
                  <a:lnTo>
                    <a:pt x="1266" y="770"/>
                  </a:lnTo>
                  <a:lnTo>
                    <a:pt x="1296" y="762"/>
                  </a:lnTo>
                  <a:lnTo>
                    <a:pt x="1328" y="740"/>
                  </a:lnTo>
                  <a:lnTo>
                    <a:pt x="1342" y="706"/>
                  </a:lnTo>
                  <a:lnTo>
                    <a:pt x="1386" y="722"/>
                  </a:lnTo>
                  <a:lnTo>
                    <a:pt x="1360" y="782"/>
                  </a:lnTo>
                  <a:lnTo>
                    <a:pt x="1340" y="856"/>
                  </a:lnTo>
                  <a:lnTo>
                    <a:pt x="1326" y="932"/>
                  </a:lnTo>
                  <a:lnTo>
                    <a:pt x="1308" y="958"/>
                  </a:lnTo>
                  <a:lnTo>
                    <a:pt x="1264" y="970"/>
                  </a:lnTo>
                  <a:lnTo>
                    <a:pt x="1232" y="966"/>
                  </a:lnTo>
                  <a:lnTo>
                    <a:pt x="1234" y="984"/>
                  </a:lnTo>
                  <a:lnTo>
                    <a:pt x="1282" y="996"/>
                  </a:lnTo>
                  <a:lnTo>
                    <a:pt x="1286" y="1038"/>
                  </a:lnTo>
                  <a:lnTo>
                    <a:pt x="1302" y="1034"/>
                  </a:lnTo>
                  <a:lnTo>
                    <a:pt x="1298" y="994"/>
                  </a:lnTo>
                  <a:lnTo>
                    <a:pt x="1332" y="968"/>
                  </a:lnTo>
                  <a:lnTo>
                    <a:pt x="1358" y="920"/>
                  </a:lnTo>
                  <a:lnTo>
                    <a:pt x="1372" y="848"/>
                  </a:lnTo>
                  <a:lnTo>
                    <a:pt x="1378" y="780"/>
                  </a:lnTo>
                  <a:lnTo>
                    <a:pt x="1418" y="740"/>
                  </a:lnTo>
                  <a:lnTo>
                    <a:pt x="1428" y="744"/>
                  </a:lnTo>
                  <a:lnTo>
                    <a:pt x="1418" y="792"/>
                  </a:lnTo>
                  <a:lnTo>
                    <a:pt x="1438" y="796"/>
                  </a:lnTo>
                  <a:lnTo>
                    <a:pt x="1452" y="762"/>
                  </a:lnTo>
                  <a:lnTo>
                    <a:pt x="1486" y="760"/>
                  </a:lnTo>
                  <a:lnTo>
                    <a:pt x="1512" y="796"/>
                  </a:lnTo>
                  <a:lnTo>
                    <a:pt x="1518" y="840"/>
                  </a:lnTo>
                  <a:lnTo>
                    <a:pt x="1512" y="870"/>
                  </a:lnTo>
                  <a:lnTo>
                    <a:pt x="1562" y="916"/>
                  </a:lnTo>
                  <a:lnTo>
                    <a:pt x="1566" y="904"/>
                  </a:lnTo>
                  <a:lnTo>
                    <a:pt x="1534" y="856"/>
                  </a:lnTo>
                  <a:lnTo>
                    <a:pt x="1538" y="814"/>
                  </a:lnTo>
                  <a:lnTo>
                    <a:pt x="1524" y="770"/>
                  </a:lnTo>
                  <a:lnTo>
                    <a:pt x="1506" y="752"/>
                  </a:lnTo>
                  <a:lnTo>
                    <a:pt x="1506" y="708"/>
                  </a:lnTo>
                  <a:lnTo>
                    <a:pt x="1600" y="702"/>
                  </a:lnTo>
                  <a:lnTo>
                    <a:pt x="1600" y="658"/>
                  </a:lnTo>
                  <a:lnTo>
                    <a:pt x="1692" y="608"/>
                  </a:lnTo>
                  <a:lnTo>
                    <a:pt x="1752" y="598"/>
                  </a:lnTo>
                  <a:lnTo>
                    <a:pt x="1780" y="570"/>
                  </a:lnTo>
                  <a:lnTo>
                    <a:pt x="1786" y="546"/>
                  </a:lnTo>
                  <a:lnTo>
                    <a:pt x="1810" y="516"/>
                  </a:lnTo>
                  <a:lnTo>
                    <a:pt x="1830" y="516"/>
                  </a:lnTo>
                  <a:lnTo>
                    <a:pt x="1826" y="536"/>
                  </a:lnTo>
                  <a:lnTo>
                    <a:pt x="1858" y="556"/>
                  </a:lnTo>
                  <a:lnTo>
                    <a:pt x="1892" y="538"/>
                  </a:lnTo>
                  <a:lnTo>
                    <a:pt x="1918" y="538"/>
                  </a:lnTo>
                  <a:lnTo>
                    <a:pt x="1938" y="590"/>
                  </a:lnTo>
                  <a:lnTo>
                    <a:pt x="1936" y="622"/>
                  </a:lnTo>
                  <a:lnTo>
                    <a:pt x="1826" y="754"/>
                  </a:lnTo>
                  <a:lnTo>
                    <a:pt x="1830" y="770"/>
                  </a:lnTo>
                  <a:lnTo>
                    <a:pt x="1932" y="666"/>
                  </a:lnTo>
                  <a:lnTo>
                    <a:pt x="1972" y="660"/>
                  </a:lnTo>
                  <a:lnTo>
                    <a:pt x="2032" y="650"/>
                  </a:lnTo>
                  <a:lnTo>
                    <a:pt x="2072" y="662"/>
                  </a:lnTo>
                  <a:lnTo>
                    <a:pt x="2112" y="660"/>
                  </a:lnTo>
                  <a:lnTo>
                    <a:pt x="2120" y="642"/>
                  </a:lnTo>
                  <a:lnTo>
                    <a:pt x="2092" y="630"/>
                  </a:lnTo>
                  <a:lnTo>
                    <a:pt x="2100" y="610"/>
                  </a:lnTo>
                  <a:lnTo>
                    <a:pt x="2182" y="596"/>
                  </a:lnTo>
                  <a:lnTo>
                    <a:pt x="2204" y="616"/>
                  </a:lnTo>
                  <a:lnTo>
                    <a:pt x="2198" y="640"/>
                  </a:lnTo>
                  <a:lnTo>
                    <a:pt x="2260" y="676"/>
                  </a:lnTo>
                  <a:lnTo>
                    <a:pt x="2280" y="662"/>
                  </a:lnTo>
                  <a:lnTo>
                    <a:pt x="2260" y="636"/>
                  </a:lnTo>
                  <a:lnTo>
                    <a:pt x="2266" y="622"/>
                  </a:lnTo>
                  <a:lnTo>
                    <a:pt x="2292" y="626"/>
                  </a:lnTo>
                  <a:lnTo>
                    <a:pt x="2314" y="622"/>
                  </a:lnTo>
                  <a:lnTo>
                    <a:pt x="2346" y="588"/>
                  </a:lnTo>
                  <a:lnTo>
                    <a:pt x="2342" y="564"/>
                  </a:lnTo>
                  <a:lnTo>
                    <a:pt x="2326" y="522"/>
                  </a:lnTo>
                  <a:lnTo>
                    <a:pt x="2378" y="496"/>
                  </a:lnTo>
                  <a:lnTo>
                    <a:pt x="2426" y="464"/>
                  </a:lnTo>
                  <a:lnTo>
                    <a:pt x="2520" y="464"/>
                  </a:lnTo>
                  <a:lnTo>
                    <a:pt x="2548" y="398"/>
                  </a:lnTo>
                  <a:lnTo>
                    <a:pt x="2596" y="388"/>
                  </a:lnTo>
                  <a:lnTo>
                    <a:pt x="2654" y="408"/>
                  </a:lnTo>
                  <a:lnTo>
                    <a:pt x="2660" y="356"/>
                  </a:lnTo>
                  <a:lnTo>
                    <a:pt x="2678" y="316"/>
                  </a:lnTo>
                  <a:lnTo>
                    <a:pt x="2740" y="290"/>
                  </a:lnTo>
                  <a:lnTo>
                    <a:pt x="2742" y="260"/>
                  </a:lnTo>
                  <a:lnTo>
                    <a:pt x="2688" y="262"/>
                  </a:lnTo>
                  <a:lnTo>
                    <a:pt x="2686" y="246"/>
                  </a:lnTo>
                  <a:lnTo>
                    <a:pt x="2708" y="204"/>
                  </a:lnTo>
                  <a:lnTo>
                    <a:pt x="2722" y="170"/>
                  </a:lnTo>
                  <a:lnTo>
                    <a:pt x="2794" y="128"/>
                  </a:lnTo>
                  <a:lnTo>
                    <a:pt x="2842" y="78"/>
                  </a:lnTo>
                  <a:lnTo>
                    <a:pt x="2888" y="74"/>
                  </a:lnTo>
                  <a:lnTo>
                    <a:pt x="2880" y="36"/>
                  </a:lnTo>
                  <a:lnTo>
                    <a:pt x="2942" y="0"/>
                  </a:lnTo>
                  <a:lnTo>
                    <a:pt x="2956" y="48"/>
                  </a:lnTo>
                  <a:lnTo>
                    <a:pt x="3010" y="64"/>
                  </a:lnTo>
                  <a:lnTo>
                    <a:pt x="3012" y="90"/>
                  </a:lnTo>
                  <a:lnTo>
                    <a:pt x="2988" y="114"/>
                  </a:lnTo>
                  <a:lnTo>
                    <a:pt x="2960" y="114"/>
                  </a:lnTo>
                  <a:lnTo>
                    <a:pt x="2956" y="148"/>
                  </a:lnTo>
                  <a:lnTo>
                    <a:pt x="2922" y="156"/>
                  </a:lnTo>
                  <a:lnTo>
                    <a:pt x="2924" y="178"/>
                  </a:lnTo>
                  <a:lnTo>
                    <a:pt x="2948" y="168"/>
                  </a:lnTo>
                  <a:lnTo>
                    <a:pt x="2986" y="218"/>
                  </a:lnTo>
                  <a:lnTo>
                    <a:pt x="2966" y="236"/>
                  </a:lnTo>
                  <a:lnTo>
                    <a:pt x="2982" y="248"/>
                  </a:lnTo>
                  <a:lnTo>
                    <a:pt x="3000" y="232"/>
                  </a:lnTo>
                  <a:lnTo>
                    <a:pt x="3096" y="246"/>
                  </a:lnTo>
                  <a:lnTo>
                    <a:pt x="3086" y="286"/>
                  </a:lnTo>
                  <a:lnTo>
                    <a:pt x="3088" y="346"/>
                  </a:lnTo>
                  <a:lnTo>
                    <a:pt x="3112" y="420"/>
                  </a:lnTo>
                  <a:lnTo>
                    <a:pt x="3142" y="472"/>
                  </a:lnTo>
                  <a:lnTo>
                    <a:pt x="3120" y="524"/>
                  </a:lnTo>
                  <a:lnTo>
                    <a:pt x="3110" y="576"/>
                  </a:lnTo>
                  <a:lnTo>
                    <a:pt x="3126" y="638"/>
                  </a:lnTo>
                  <a:lnTo>
                    <a:pt x="3150" y="676"/>
                  </a:lnTo>
                  <a:lnTo>
                    <a:pt x="3174" y="662"/>
                  </a:lnTo>
                  <a:lnTo>
                    <a:pt x="3198" y="696"/>
                  </a:lnTo>
                  <a:lnTo>
                    <a:pt x="3222" y="716"/>
                  </a:lnTo>
                  <a:lnTo>
                    <a:pt x="3246" y="716"/>
                  </a:lnTo>
                  <a:lnTo>
                    <a:pt x="3316" y="856"/>
                  </a:lnTo>
                  <a:lnTo>
                    <a:pt x="3360" y="990"/>
                  </a:lnTo>
                  <a:lnTo>
                    <a:pt x="3350" y="1006"/>
                  </a:lnTo>
                  <a:lnTo>
                    <a:pt x="3244" y="934"/>
                  </a:lnTo>
                  <a:lnTo>
                    <a:pt x="3130" y="844"/>
                  </a:lnTo>
                  <a:lnTo>
                    <a:pt x="3090" y="688"/>
                  </a:lnTo>
                  <a:lnTo>
                    <a:pt x="3052" y="588"/>
                  </a:lnTo>
                  <a:lnTo>
                    <a:pt x="3018" y="528"/>
                  </a:lnTo>
                  <a:lnTo>
                    <a:pt x="2992" y="510"/>
                  </a:lnTo>
                  <a:lnTo>
                    <a:pt x="2986" y="524"/>
                  </a:lnTo>
                  <a:lnTo>
                    <a:pt x="3008" y="564"/>
                  </a:lnTo>
                  <a:lnTo>
                    <a:pt x="3016" y="608"/>
                  </a:lnTo>
                  <a:lnTo>
                    <a:pt x="3016" y="630"/>
                  </a:lnTo>
                  <a:lnTo>
                    <a:pt x="3000" y="634"/>
                  </a:lnTo>
                  <a:lnTo>
                    <a:pt x="2974" y="612"/>
                  </a:lnTo>
                  <a:lnTo>
                    <a:pt x="2948" y="646"/>
                  </a:lnTo>
                  <a:lnTo>
                    <a:pt x="2948" y="704"/>
                  </a:lnTo>
                  <a:lnTo>
                    <a:pt x="2972" y="752"/>
                  </a:lnTo>
                  <a:lnTo>
                    <a:pt x="3004" y="774"/>
                  </a:lnTo>
                  <a:lnTo>
                    <a:pt x="2994" y="810"/>
                  </a:lnTo>
                  <a:lnTo>
                    <a:pt x="2972" y="848"/>
                  </a:lnTo>
                  <a:lnTo>
                    <a:pt x="2954" y="848"/>
                  </a:lnTo>
                  <a:lnTo>
                    <a:pt x="2950" y="830"/>
                  </a:lnTo>
                  <a:lnTo>
                    <a:pt x="2910" y="854"/>
                  </a:lnTo>
                  <a:lnTo>
                    <a:pt x="2902" y="896"/>
                  </a:lnTo>
                  <a:lnTo>
                    <a:pt x="2848" y="942"/>
                  </a:lnTo>
                  <a:lnTo>
                    <a:pt x="2804" y="1000"/>
                  </a:lnTo>
                  <a:lnTo>
                    <a:pt x="2812" y="1032"/>
                  </a:lnTo>
                  <a:lnTo>
                    <a:pt x="2814" y="1140"/>
                  </a:lnTo>
                  <a:lnTo>
                    <a:pt x="2802" y="1252"/>
                  </a:lnTo>
                  <a:lnTo>
                    <a:pt x="2842" y="1242"/>
                  </a:lnTo>
                  <a:lnTo>
                    <a:pt x="2858" y="1268"/>
                  </a:lnTo>
                  <a:lnTo>
                    <a:pt x="2886" y="1264"/>
                  </a:lnTo>
                  <a:lnTo>
                    <a:pt x="2916" y="1212"/>
                  </a:lnTo>
                  <a:lnTo>
                    <a:pt x="2956" y="1210"/>
                  </a:lnTo>
                  <a:lnTo>
                    <a:pt x="2994" y="1258"/>
                  </a:lnTo>
                  <a:lnTo>
                    <a:pt x="3022" y="1314"/>
                  </a:lnTo>
                  <a:lnTo>
                    <a:pt x="3076" y="1382"/>
                  </a:lnTo>
                  <a:lnTo>
                    <a:pt x="3094" y="1462"/>
                  </a:lnTo>
                  <a:lnTo>
                    <a:pt x="3094" y="1614"/>
                  </a:lnTo>
                  <a:lnTo>
                    <a:pt x="3076" y="1722"/>
                  </a:lnTo>
                  <a:lnTo>
                    <a:pt x="3048" y="1782"/>
                  </a:lnTo>
                  <a:lnTo>
                    <a:pt x="3026" y="1788"/>
                  </a:lnTo>
                  <a:lnTo>
                    <a:pt x="2998" y="1788"/>
                  </a:lnTo>
                  <a:lnTo>
                    <a:pt x="2986" y="1832"/>
                  </a:lnTo>
                  <a:lnTo>
                    <a:pt x="2974" y="1828"/>
                  </a:lnTo>
                  <a:lnTo>
                    <a:pt x="2982" y="1794"/>
                  </a:lnTo>
                  <a:lnTo>
                    <a:pt x="2952" y="1748"/>
                  </a:lnTo>
                  <a:lnTo>
                    <a:pt x="2966" y="1706"/>
                  </a:lnTo>
                  <a:lnTo>
                    <a:pt x="2994" y="1682"/>
                  </a:lnTo>
                  <a:lnTo>
                    <a:pt x="2978" y="1538"/>
                  </a:lnTo>
                  <a:lnTo>
                    <a:pt x="2950" y="1530"/>
                  </a:lnTo>
                  <a:lnTo>
                    <a:pt x="2908" y="1584"/>
                  </a:lnTo>
                  <a:lnTo>
                    <a:pt x="2874" y="1596"/>
                  </a:lnTo>
                  <a:lnTo>
                    <a:pt x="2854" y="1564"/>
                  </a:lnTo>
                  <a:lnTo>
                    <a:pt x="2814" y="1556"/>
                  </a:lnTo>
                  <a:lnTo>
                    <a:pt x="2758" y="1564"/>
                  </a:lnTo>
                  <a:lnTo>
                    <a:pt x="2698" y="1520"/>
                  </a:lnTo>
                  <a:lnTo>
                    <a:pt x="2612" y="1448"/>
                  </a:lnTo>
                  <a:lnTo>
                    <a:pt x="2514" y="1474"/>
                  </a:lnTo>
                  <a:lnTo>
                    <a:pt x="2478" y="1510"/>
                  </a:lnTo>
                  <a:lnTo>
                    <a:pt x="2486" y="1530"/>
                  </a:lnTo>
                  <a:lnTo>
                    <a:pt x="2514" y="1544"/>
                  </a:lnTo>
                  <a:lnTo>
                    <a:pt x="2490" y="1678"/>
                  </a:lnTo>
                  <a:lnTo>
                    <a:pt x="2454" y="1694"/>
                  </a:lnTo>
                  <a:lnTo>
                    <a:pt x="2410" y="1700"/>
                  </a:lnTo>
                  <a:lnTo>
                    <a:pt x="2388" y="1684"/>
                  </a:lnTo>
                  <a:lnTo>
                    <a:pt x="2366" y="1682"/>
                  </a:lnTo>
                  <a:lnTo>
                    <a:pt x="2320" y="1744"/>
                  </a:lnTo>
                  <a:lnTo>
                    <a:pt x="2192" y="1772"/>
                  </a:lnTo>
                  <a:lnTo>
                    <a:pt x="2132" y="1738"/>
                  </a:lnTo>
                  <a:lnTo>
                    <a:pt x="2054" y="1768"/>
                  </a:lnTo>
                  <a:lnTo>
                    <a:pt x="2018" y="1746"/>
                  </a:lnTo>
                  <a:lnTo>
                    <a:pt x="1988" y="1706"/>
                  </a:lnTo>
                  <a:lnTo>
                    <a:pt x="1918" y="1706"/>
                  </a:lnTo>
                  <a:lnTo>
                    <a:pt x="1882" y="1688"/>
                  </a:lnTo>
                  <a:lnTo>
                    <a:pt x="1824" y="1734"/>
                  </a:lnTo>
                  <a:lnTo>
                    <a:pt x="1822" y="1754"/>
                  </a:lnTo>
                  <a:lnTo>
                    <a:pt x="1852" y="1774"/>
                  </a:lnTo>
                  <a:lnTo>
                    <a:pt x="1840" y="1788"/>
                  </a:lnTo>
                  <a:lnTo>
                    <a:pt x="1784" y="1798"/>
                  </a:lnTo>
                  <a:lnTo>
                    <a:pt x="1730" y="1772"/>
                  </a:lnTo>
                  <a:lnTo>
                    <a:pt x="1664" y="1764"/>
                  </a:lnTo>
                  <a:lnTo>
                    <a:pt x="1604" y="1820"/>
                  </a:lnTo>
                  <a:lnTo>
                    <a:pt x="1582" y="1820"/>
                  </a:lnTo>
                  <a:lnTo>
                    <a:pt x="1556" y="1856"/>
                  </a:lnTo>
                  <a:lnTo>
                    <a:pt x="1526" y="1828"/>
                  </a:lnTo>
                  <a:lnTo>
                    <a:pt x="1468" y="1818"/>
                  </a:lnTo>
                  <a:lnTo>
                    <a:pt x="1452" y="1774"/>
                  </a:lnTo>
                  <a:lnTo>
                    <a:pt x="1374" y="1758"/>
                  </a:lnTo>
                  <a:lnTo>
                    <a:pt x="1354" y="1726"/>
                  </a:lnTo>
                  <a:lnTo>
                    <a:pt x="1330" y="1726"/>
                  </a:lnTo>
                  <a:lnTo>
                    <a:pt x="1258" y="1574"/>
                  </a:lnTo>
                  <a:lnTo>
                    <a:pt x="1182" y="1588"/>
                  </a:lnTo>
                  <a:lnTo>
                    <a:pt x="1118" y="1536"/>
                  </a:lnTo>
                  <a:lnTo>
                    <a:pt x="1126" y="1514"/>
                  </a:lnTo>
                  <a:lnTo>
                    <a:pt x="1106" y="1492"/>
                  </a:lnTo>
                  <a:lnTo>
                    <a:pt x="1072" y="1488"/>
                  </a:lnTo>
                  <a:lnTo>
                    <a:pt x="860" y="1490"/>
                  </a:lnTo>
                  <a:lnTo>
                    <a:pt x="824" y="1550"/>
                  </a:lnTo>
                  <a:lnTo>
                    <a:pt x="786" y="1558"/>
                  </a:lnTo>
                  <a:lnTo>
                    <a:pt x="786" y="1578"/>
                  </a:lnTo>
                  <a:lnTo>
                    <a:pt x="808" y="1598"/>
                  </a:lnTo>
                  <a:lnTo>
                    <a:pt x="790" y="1618"/>
                  </a:lnTo>
                  <a:lnTo>
                    <a:pt x="722" y="1610"/>
                  </a:lnTo>
                  <a:lnTo>
                    <a:pt x="722" y="1592"/>
                  </a:lnTo>
                  <a:lnTo>
                    <a:pt x="694" y="1570"/>
                  </a:lnTo>
                  <a:lnTo>
                    <a:pt x="612" y="1548"/>
                  </a:lnTo>
                  <a:lnTo>
                    <a:pt x="574" y="1484"/>
                  </a:lnTo>
                  <a:lnTo>
                    <a:pt x="550" y="1462"/>
                  </a:lnTo>
                  <a:lnTo>
                    <a:pt x="424" y="1470"/>
                  </a:lnTo>
                  <a:lnTo>
                    <a:pt x="408" y="1468"/>
                  </a:lnTo>
                  <a:lnTo>
                    <a:pt x="382" y="1466"/>
                  </a:lnTo>
                  <a:lnTo>
                    <a:pt x="360" y="1510"/>
                  </a:lnTo>
                  <a:lnTo>
                    <a:pt x="316" y="1516"/>
                  </a:lnTo>
                  <a:lnTo>
                    <a:pt x="322" y="1550"/>
                  </a:lnTo>
                  <a:lnTo>
                    <a:pt x="346" y="1574"/>
                  </a:lnTo>
                  <a:lnTo>
                    <a:pt x="362" y="1652"/>
                  </a:lnTo>
                  <a:lnTo>
                    <a:pt x="360" y="1652"/>
                  </a:lnTo>
                  <a:lnTo>
                    <a:pt x="312" y="1658"/>
                  </a:lnTo>
                  <a:lnTo>
                    <a:pt x="282" y="1660"/>
                  </a:lnTo>
                  <a:lnTo>
                    <a:pt x="242" y="1688"/>
                  </a:lnTo>
                  <a:lnTo>
                    <a:pt x="242" y="1742"/>
                  </a:lnTo>
                  <a:lnTo>
                    <a:pt x="228" y="1780"/>
                  </a:lnTo>
                  <a:lnTo>
                    <a:pt x="228" y="1866"/>
                  </a:lnTo>
                  <a:lnTo>
                    <a:pt x="230" y="1866"/>
                  </a:lnTo>
                  <a:lnTo>
                    <a:pt x="228" y="1866"/>
                  </a:lnTo>
                  <a:lnTo>
                    <a:pt x="204" y="1870"/>
                  </a:lnTo>
                  <a:lnTo>
                    <a:pt x="182" y="1798"/>
                  </a:lnTo>
                  <a:lnTo>
                    <a:pt x="184" y="1798"/>
                  </a:lnTo>
                  <a:lnTo>
                    <a:pt x="164" y="1736"/>
                  </a:lnTo>
                  <a:lnTo>
                    <a:pt x="132" y="1736"/>
                  </a:lnTo>
                  <a:lnTo>
                    <a:pt x="52" y="1624"/>
                  </a:lnTo>
                  <a:lnTo>
                    <a:pt x="36" y="1624"/>
                  </a:lnTo>
                  <a:lnTo>
                    <a:pt x="36" y="1642"/>
                  </a:lnTo>
                  <a:lnTo>
                    <a:pt x="34" y="1596"/>
                  </a:lnTo>
                  <a:lnTo>
                    <a:pt x="0" y="1490"/>
                  </a:lnTo>
                  <a:lnTo>
                    <a:pt x="64" y="1462"/>
                  </a:lnTo>
                  <a:lnTo>
                    <a:pt x="64" y="1438"/>
                  </a:lnTo>
                  <a:lnTo>
                    <a:pt x="112" y="1454"/>
                  </a:lnTo>
                  <a:lnTo>
                    <a:pt x="122" y="1444"/>
                  </a:lnTo>
                  <a:lnTo>
                    <a:pt x="100" y="1430"/>
                  </a:lnTo>
                  <a:lnTo>
                    <a:pt x="104" y="1408"/>
                  </a:lnTo>
                  <a:lnTo>
                    <a:pt x="158" y="1408"/>
                  </a:lnTo>
                  <a:lnTo>
                    <a:pt x="176" y="1410"/>
                  </a:lnTo>
                  <a:lnTo>
                    <a:pt x="202" y="1374"/>
                  </a:lnTo>
                  <a:lnTo>
                    <a:pt x="208" y="1346"/>
                  </a:lnTo>
                  <a:lnTo>
                    <a:pt x="194" y="1320"/>
                  </a:lnTo>
                  <a:lnTo>
                    <a:pt x="180" y="1290"/>
                  </a:lnTo>
                  <a:lnTo>
                    <a:pt x="156" y="1276"/>
                  </a:lnTo>
                  <a:lnTo>
                    <a:pt x="162" y="1224"/>
                  </a:lnTo>
                  <a:lnTo>
                    <a:pt x="156" y="1176"/>
                  </a:lnTo>
                  <a:lnTo>
                    <a:pt x="172" y="1166"/>
                  </a:lnTo>
                  <a:lnTo>
                    <a:pt x="158" y="1130"/>
                  </a:lnTo>
                  <a:lnTo>
                    <a:pt x="140" y="1126"/>
                  </a:lnTo>
                  <a:lnTo>
                    <a:pt x="146" y="1090"/>
                  </a:lnTo>
                  <a:lnTo>
                    <a:pt x="188" y="1086"/>
                  </a:lnTo>
                  <a:lnTo>
                    <a:pt x="194" y="1042"/>
                  </a:lnTo>
                  <a:lnTo>
                    <a:pt x="236" y="980"/>
                  </a:lnTo>
                  <a:lnTo>
                    <a:pt x="214" y="894"/>
                  </a:lnTo>
                  <a:lnTo>
                    <a:pt x="266" y="860"/>
                  </a:lnTo>
                  <a:lnTo>
                    <a:pt x="266" y="842"/>
                  </a:lnTo>
                  <a:lnTo>
                    <a:pt x="332" y="782"/>
                  </a:lnTo>
                  <a:lnTo>
                    <a:pt x="368" y="802"/>
                  </a:lnTo>
                  <a:lnTo>
                    <a:pt x="378" y="774"/>
                  </a:lnTo>
                  <a:lnTo>
                    <a:pt x="358" y="752"/>
                  </a:lnTo>
                  <a:lnTo>
                    <a:pt x="360" y="752"/>
                  </a:lnTo>
                  <a:lnTo>
                    <a:pt x="444" y="742"/>
                  </a:lnTo>
                  <a:lnTo>
                    <a:pt x="526" y="752"/>
                  </a:lnTo>
                  <a:lnTo>
                    <a:pt x="550" y="688"/>
                  </a:lnTo>
                  <a:lnTo>
                    <a:pt x="572" y="682"/>
                  </a:lnTo>
                  <a:lnTo>
                    <a:pt x="624" y="618"/>
                  </a:lnTo>
                  <a:lnTo>
                    <a:pt x="672" y="564"/>
                  </a:lnTo>
                  <a:lnTo>
                    <a:pt x="696" y="568"/>
                  </a:lnTo>
                  <a:lnTo>
                    <a:pt x="742" y="508"/>
                  </a:lnTo>
                  <a:lnTo>
                    <a:pt x="770" y="51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12" name="Freeform 166"/>
            <p:cNvSpPr>
              <a:spLocks/>
            </p:cNvSpPr>
            <p:nvPr/>
          </p:nvSpPr>
          <p:spPr bwMode="auto">
            <a:xfrm>
              <a:off x="10011742" y="-823630"/>
              <a:ext cx="5306391" cy="2952983"/>
            </a:xfrm>
            <a:custGeom>
              <a:avLst/>
              <a:gdLst/>
              <a:ahLst/>
              <a:cxnLst>
                <a:cxn ang="0">
                  <a:pos x="812" y="718"/>
                </a:cxn>
                <a:cxn ang="0">
                  <a:pos x="666" y="666"/>
                </a:cxn>
                <a:cxn ang="0">
                  <a:pos x="668" y="748"/>
                </a:cxn>
                <a:cxn ang="0">
                  <a:pos x="822" y="784"/>
                </a:cxn>
                <a:cxn ang="0">
                  <a:pos x="862" y="790"/>
                </a:cxn>
                <a:cxn ang="0">
                  <a:pos x="1000" y="818"/>
                </a:cxn>
                <a:cxn ang="0">
                  <a:pos x="1130" y="764"/>
                </a:cxn>
                <a:cxn ang="0">
                  <a:pos x="1272" y="878"/>
                </a:cxn>
                <a:cxn ang="0">
                  <a:pos x="1386" y="722"/>
                </a:cxn>
                <a:cxn ang="0">
                  <a:pos x="1232" y="966"/>
                </a:cxn>
                <a:cxn ang="0">
                  <a:pos x="1332" y="968"/>
                </a:cxn>
                <a:cxn ang="0">
                  <a:pos x="1418" y="792"/>
                </a:cxn>
                <a:cxn ang="0">
                  <a:pos x="1512" y="870"/>
                </a:cxn>
                <a:cxn ang="0">
                  <a:pos x="1506" y="752"/>
                </a:cxn>
                <a:cxn ang="0">
                  <a:pos x="1780" y="570"/>
                </a:cxn>
                <a:cxn ang="0">
                  <a:pos x="1892" y="538"/>
                </a:cxn>
                <a:cxn ang="0">
                  <a:pos x="1932" y="666"/>
                </a:cxn>
                <a:cxn ang="0">
                  <a:pos x="2092" y="630"/>
                </a:cxn>
                <a:cxn ang="0">
                  <a:pos x="2280" y="662"/>
                </a:cxn>
                <a:cxn ang="0">
                  <a:pos x="2342" y="564"/>
                </a:cxn>
                <a:cxn ang="0">
                  <a:pos x="2596" y="388"/>
                </a:cxn>
                <a:cxn ang="0">
                  <a:pos x="2688" y="262"/>
                </a:cxn>
                <a:cxn ang="0">
                  <a:pos x="2888" y="74"/>
                </a:cxn>
                <a:cxn ang="0">
                  <a:pos x="2988" y="114"/>
                </a:cxn>
                <a:cxn ang="0">
                  <a:pos x="2986" y="218"/>
                </a:cxn>
                <a:cxn ang="0">
                  <a:pos x="3088" y="346"/>
                </a:cxn>
                <a:cxn ang="0">
                  <a:pos x="3150" y="676"/>
                </a:cxn>
                <a:cxn ang="0">
                  <a:pos x="3360" y="990"/>
                </a:cxn>
                <a:cxn ang="0">
                  <a:pos x="3018" y="528"/>
                </a:cxn>
                <a:cxn ang="0">
                  <a:pos x="3000" y="634"/>
                </a:cxn>
                <a:cxn ang="0">
                  <a:pos x="2994" y="810"/>
                </a:cxn>
                <a:cxn ang="0">
                  <a:pos x="2848" y="942"/>
                </a:cxn>
                <a:cxn ang="0">
                  <a:pos x="2858" y="1268"/>
                </a:cxn>
                <a:cxn ang="0">
                  <a:pos x="3076" y="1382"/>
                </a:cxn>
                <a:cxn ang="0">
                  <a:pos x="2998" y="1788"/>
                </a:cxn>
                <a:cxn ang="0">
                  <a:pos x="2994" y="1682"/>
                </a:cxn>
                <a:cxn ang="0">
                  <a:pos x="2814" y="1556"/>
                </a:cxn>
                <a:cxn ang="0">
                  <a:pos x="2486" y="1530"/>
                </a:cxn>
                <a:cxn ang="0">
                  <a:pos x="2366" y="1682"/>
                </a:cxn>
                <a:cxn ang="0">
                  <a:pos x="1988" y="1706"/>
                </a:cxn>
                <a:cxn ang="0">
                  <a:pos x="1840" y="1788"/>
                </a:cxn>
                <a:cxn ang="0">
                  <a:pos x="1556" y="1856"/>
                </a:cxn>
                <a:cxn ang="0">
                  <a:pos x="1330" y="1726"/>
                </a:cxn>
                <a:cxn ang="0">
                  <a:pos x="1072" y="1488"/>
                </a:cxn>
                <a:cxn ang="0">
                  <a:pos x="790" y="1618"/>
                </a:cxn>
                <a:cxn ang="0">
                  <a:pos x="550" y="1462"/>
                </a:cxn>
                <a:cxn ang="0">
                  <a:pos x="322" y="1550"/>
                </a:cxn>
                <a:cxn ang="0">
                  <a:pos x="242" y="1688"/>
                </a:cxn>
                <a:cxn ang="0">
                  <a:pos x="204" y="1870"/>
                </a:cxn>
                <a:cxn ang="0">
                  <a:pos x="36" y="1624"/>
                </a:cxn>
                <a:cxn ang="0">
                  <a:pos x="112" y="1454"/>
                </a:cxn>
                <a:cxn ang="0">
                  <a:pos x="202" y="1374"/>
                </a:cxn>
                <a:cxn ang="0">
                  <a:pos x="156" y="1176"/>
                </a:cxn>
                <a:cxn ang="0">
                  <a:pos x="194" y="1042"/>
                </a:cxn>
                <a:cxn ang="0">
                  <a:pos x="368" y="802"/>
                </a:cxn>
                <a:cxn ang="0">
                  <a:pos x="550" y="688"/>
                </a:cxn>
                <a:cxn ang="0">
                  <a:pos x="770" y="510"/>
                </a:cxn>
              </a:cxnLst>
              <a:rect l="0" t="0" r="r" b="b"/>
              <a:pathLst>
                <a:path w="3360" h="1870">
                  <a:moveTo>
                    <a:pt x="770" y="510"/>
                  </a:moveTo>
                  <a:lnTo>
                    <a:pt x="770" y="512"/>
                  </a:lnTo>
                  <a:lnTo>
                    <a:pt x="790" y="548"/>
                  </a:lnTo>
                  <a:lnTo>
                    <a:pt x="810" y="604"/>
                  </a:lnTo>
                  <a:lnTo>
                    <a:pt x="816" y="656"/>
                  </a:lnTo>
                  <a:lnTo>
                    <a:pt x="812" y="718"/>
                  </a:lnTo>
                  <a:lnTo>
                    <a:pt x="742" y="744"/>
                  </a:lnTo>
                  <a:lnTo>
                    <a:pt x="716" y="716"/>
                  </a:lnTo>
                  <a:lnTo>
                    <a:pt x="694" y="668"/>
                  </a:lnTo>
                  <a:lnTo>
                    <a:pt x="688" y="624"/>
                  </a:lnTo>
                  <a:lnTo>
                    <a:pt x="672" y="620"/>
                  </a:lnTo>
                  <a:lnTo>
                    <a:pt x="666" y="666"/>
                  </a:lnTo>
                  <a:lnTo>
                    <a:pt x="620" y="744"/>
                  </a:lnTo>
                  <a:lnTo>
                    <a:pt x="622" y="776"/>
                  </a:lnTo>
                  <a:lnTo>
                    <a:pt x="636" y="792"/>
                  </a:lnTo>
                  <a:lnTo>
                    <a:pt x="654" y="794"/>
                  </a:lnTo>
                  <a:lnTo>
                    <a:pt x="656" y="752"/>
                  </a:lnTo>
                  <a:lnTo>
                    <a:pt x="668" y="748"/>
                  </a:lnTo>
                  <a:lnTo>
                    <a:pt x="694" y="800"/>
                  </a:lnTo>
                  <a:lnTo>
                    <a:pt x="710" y="800"/>
                  </a:lnTo>
                  <a:lnTo>
                    <a:pt x="720" y="762"/>
                  </a:lnTo>
                  <a:lnTo>
                    <a:pt x="798" y="762"/>
                  </a:lnTo>
                  <a:lnTo>
                    <a:pt x="802" y="780"/>
                  </a:lnTo>
                  <a:lnTo>
                    <a:pt x="822" y="784"/>
                  </a:lnTo>
                  <a:lnTo>
                    <a:pt x="846" y="738"/>
                  </a:lnTo>
                  <a:lnTo>
                    <a:pt x="882" y="704"/>
                  </a:lnTo>
                  <a:lnTo>
                    <a:pt x="900" y="708"/>
                  </a:lnTo>
                  <a:lnTo>
                    <a:pt x="896" y="754"/>
                  </a:lnTo>
                  <a:lnTo>
                    <a:pt x="868" y="754"/>
                  </a:lnTo>
                  <a:lnTo>
                    <a:pt x="862" y="790"/>
                  </a:lnTo>
                  <a:lnTo>
                    <a:pt x="896" y="790"/>
                  </a:lnTo>
                  <a:lnTo>
                    <a:pt x="910" y="768"/>
                  </a:lnTo>
                  <a:lnTo>
                    <a:pt x="1022" y="770"/>
                  </a:lnTo>
                  <a:lnTo>
                    <a:pt x="1022" y="792"/>
                  </a:lnTo>
                  <a:lnTo>
                    <a:pt x="1000" y="802"/>
                  </a:lnTo>
                  <a:lnTo>
                    <a:pt x="1000" y="818"/>
                  </a:lnTo>
                  <a:lnTo>
                    <a:pt x="1040" y="810"/>
                  </a:lnTo>
                  <a:lnTo>
                    <a:pt x="1090" y="814"/>
                  </a:lnTo>
                  <a:lnTo>
                    <a:pt x="1098" y="838"/>
                  </a:lnTo>
                  <a:lnTo>
                    <a:pt x="1140" y="834"/>
                  </a:lnTo>
                  <a:lnTo>
                    <a:pt x="1150" y="818"/>
                  </a:lnTo>
                  <a:lnTo>
                    <a:pt x="1130" y="764"/>
                  </a:lnTo>
                  <a:lnTo>
                    <a:pt x="1142" y="764"/>
                  </a:lnTo>
                  <a:lnTo>
                    <a:pt x="1222" y="836"/>
                  </a:lnTo>
                  <a:lnTo>
                    <a:pt x="1236" y="858"/>
                  </a:lnTo>
                  <a:lnTo>
                    <a:pt x="1238" y="892"/>
                  </a:lnTo>
                  <a:lnTo>
                    <a:pt x="1254" y="896"/>
                  </a:lnTo>
                  <a:lnTo>
                    <a:pt x="1272" y="878"/>
                  </a:lnTo>
                  <a:lnTo>
                    <a:pt x="1250" y="834"/>
                  </a:lnTo>
                  <a:lnTo>
                    <a:pt x="1266" y="770"/>
                  </a:lnTo>
                  <a:lnTo>
                    <a:pt x="1296" y="762"/>
                  </a:lnTo>
                  <a:lnTo>
                    <a:pt x="1328" y="740"/>
                  </a:lnTo>
                  <a:lnTo>
                    <a:pt x="1342" y="706"/>
                  </a:lnTo>
                  <a:lnTo>
                    <a:pt x="1386" y="722"/>
                  </a:lnTo>
                  <a:lnTo>
                    <a:pt x="1360" y="782"/>
                  </a:lnTo>
                  <a:lnTo>
                    <a:pt x="1340" y="856"/>
                  </a:lnTo>
                  <a:lnTo>
                    <a:pt x="1326" y="932"/>
                  </a:lnTo>
                  <a:lnTo>
                    <a:pt x="1308" y="958"/>
                  </a:lnTo>
                  <a:lnTo>
                    <a:pt x="1264" y="970"/>
                  </a:lnTo>
                  <a:lnTo>
                    <a:pt x="1232" y="966"/>
                  </a:lnTo>
                  <a:lnTo>
                    <a:pt x="1234" y="984"/>
                  </a:lnTo>
                  <a:lnTo>
                    <a:pt x="1282" y="996"/>
                  </a:lnTo>
                  <a:lnTo>
                    <a:pt x="1286" y="1038"/>
                  </a:lnTo>
                  <a:lnTo>
                    <a:pt x="1302" y="1034"/>
                  </a:lnTo>
                  <a:lnTo>
                    <a:pt x="1298" y="994"/>
                  </a:lnTo>
                  <a:lnTo>
                    <a:pt x="1332" y="968"/>
                  </a:lnTo>
                  <a:lnTo>
                    <a:pt x="1358" y="920"/>
                  </a:lnTo>
                  <a:lnTo>
                    <a:pt x="1372" y="848"/>
                  </a:lnTo>
                  <a:lnTo>
                    <a:pt x="1378" y="780"/>
                  </a:lnTo>
                  <a:lnTo>
                    <a:pt x="1418" y="740"/>
                  </a:lnTo>
                  <a:lnTo>
                    <a:pt x="1428" y="744"/>
                  </a:lnTo>
                  <a:lnTo>
                    <a:pt x="1418" y="792"/>
                  </a:lnTo>
                  <a:lnTo>
                    <a:pt x="1438" y="796"/>
                  </a:lnTo>
                  <a:lnTo>
                    <a:pt x="1452" y="762"/>
                  </a:lnTo>
                  <a:lnTo>
                    <a:pt x="1486" y="760"/>
                  </a:lnTo>
                  <a:lnTo>
                    <a:pt x="1512" y="796"/>
                  </a:lnTo>
                  <a:lnTo>
                    <a:pt x="1518" y="840"/>
                  </a:lnTo>
                  <a:lnTo>
                    <a:pt x="1512" y="870"/>
                  </a:lnTo>
                  <a:lnTo>
                    <a:pt x="1562" y="916"/>
                  </a:lnTo>
                  <a:lnTo>
                    <a:pt x="1566" y="904"/>
                  </a:lnTo>
                  <a:lnTo>
                    <a:pt x="1534" y="856"/>
                  </a:lnTo>
                  <a:lnTo>
                    <a:pt x="1538" y="814"/>
                  </a:lnTo>
                  <a:lnTo>
                    <a:pt x="1524" y="770"/>
                  </a:lnTo>
                  <a:lnTo>
                    <a:pt x="1506" y="752"/>
                  </a:lnTo>
                  <a:lnTo>
                    <a:pt x="1506" y="708"/>
                  </a:lnTo>
                  <a:lnTo>
                    <a:pt x="1600" y="702"/>
                  </a:lnTo>
                  <a:lnTo>
                    <a:pt x="1600" y="658"/>
                  </a:lnTo>
                  <a:lnTo>
                    <a:pt x="1692" y="608"/>
                  </a:lnTo>
                  <a:lnTo>
                    <a:pt x="1752" y="598"/>
                  </a:lnTo>
                  <a:lnTo>
                    <a:pt x="1780" y="570"/>
                  </a:lnTo>
                  <a:lnTo>
                    <a:pt x="1786" y="546"/>
                  </a:lnTo>
                  <a:lnTo>
                    <a:pt x="1810" y="516"/>
                  </a:lnTo>
                  <a:lnTo>
                    <a:pt x="1830" y="516"/>
                  </a:lnTo>
                  <a:lnTo>
                    <a:pt x="1826" y="536"/>
                  </a:lnTo>
                  <a:lnTo>
                    <a:pt x="1858" y="556"/>
                  </a:lnTo>
                  <a:lnTo>
                    <a:pt x="1892" y="538"/>
                  </a:lnTo>
                  <a:lnTo>
                    <a:pt x="1918" y="538"/>
                  </a:lnTo>
                  <a:lnTo>
                    <a:pt x="1938" y="590"/>
                  </a:lnTo>
                  <a:lnTo>
                    <a:pt x="1936" y="622"/>
                  </a:lnTo>
                  <a:lnTo>
                    <a:pt x="1826" y="754"/>
                  </a:lnTo>
                  <a:lnTo>
                    <a:pt x="1830" y="770"/>
                  </a:lnTo>
                  <a:lnTo>
                    <a:pt x="1932" y="666"/>
                  </a:lnTo>
                  <a:lnTo>
                    <a:pt x="1972" y="660"/>
                  </a:lnTo>
                  <a:lnTo>
                    <a:pt x="2032" y="650"/>
                  </a:lnTo>
                  <a:lnTo>
                    <a:pt x="2072" y="662"/>
                  </a:lnTo>
                  <a:lnTo>
                    <a:pt x="2112" y="660"/>
                  </a:lnTo>
                  <a:lnTo>
                    <a:pt x="2120" y="642"/>
                  </a:lnTo>
                  <a:lnTo>
                    <a:pt x="2092" y="630"/>
                  </a:lnTo>
                  <a:lnTo>
                    <a:pt x="2100" y="610"/>
                  </a:lnTo>
                  <a:lnTo>
                    <a:pt x="2182" y="596"/>
                  </a:lnTo>
                  <a:lnTo>
                    <a:pt x="2204" y="616"/>
                  </a:lnTo>
                  <a:lnTo>
                    <a:pt x="2198" y="640"/>
                  </a:lnTo>
                  <a:lnTo>
                    <a:pt x="2260" y="676"/>
                  </a:lnTo>
                  <a:lnTo>
                    <a:pt x="2280" y="662"/>
                  </a:lnTo>
                  <a:lnTo>
                    <a:pt x="2260" y="636"/>
                  </a:lnTo>
                  <a:lnTo>
                    <a:pt x="2266" y="622"/>
                  </a:lnTo>
                  <a:lnTo>
                    <a:pt x="2292" y="626"/>
                  </a:lnTo>
                  <a:lnTo>
                    <a:pt x="2314" y="622"/>
                  </a:lnTo>
                  <a:lnTo>
                    <a:pt x="2346" y="588"/>
                  </a:lnTo>
                  <a:lnTo>
                    <a:pt x="2342" y="564"/>
                  </a:lnTo>
                  <a:lnTo>
                    <a:pt x="2326" y="522"/>
                  </a:lnTo>
                  <a:lnTo>
                    <a:pt x="2378" y="496"/>
                  </a:lnTo>
                  <a:lnTo>
                    <a:pt x="2426" y="464"/>
                  </a:lnTo>
                  <a:lnTo>
                    <a:pt x="2520" y="464"/>
                  </a:lnTo>
                  <a:lnTo>
                    <a:pt x="2548" y="398"/>
                  </a:lnTo>
                  <a:lnTo>
                    <a:pt x="2596" y="388"/>
                  </a:lnTo>
                  <a:lnTo>
                    <a:pt x="2654" y="408"/>
                  </a:lnTo>
                  <a:lnTo>
                    <a:pt x="2660" y="356"/>
                  </a:lnTo>
                  <a:lnTo>
                    <a:pt x="2678" y="316"/>
                  </a:lnTo>
                  <a:lnTo>
                    <a:pt x="2740" y="290"/>
                  </a:lnTo>
                  <a:lnTo>
                    <a:pt x="2742" y="260"/>
                  </a:lnTo>
                  <a:lnTo>
                    <a:pt x="2688" y="262"/>
                  </a:lnTo>
                  <a:lnTo>
                    <a:pt x="2686" y="246"/>
                  </a:lnTo>
                  <a:lnTo>
                    <a:pt x="2708" y="204"/>
                  </a:lnTo>
                  <a:lnTo>
                    <a:pt x="2722" y="170"/>
                  </a:lnTo>
                  <a:lnTo>
                    <a:pt x="2794" y="128"/>
                  </a:lnTo>
                  <a:lnTo>
                    <a:pt x="2842" y="78"/>
                  </a:lnTo>
                  <a:lnTo>
                    <a:pt x="2888" y="74"/>
                  </a:lnTo>
                  <a:lnTo>
                    <a:pt x="2880" y="36"/>
                  </a:lnTo>
                  <a:lnTo>
                    <a:pt x="2942" y="0"/>
                  </a:lnTo>
                  <a:lnTo>
                    <a:pt x="2956" y="48"/>
                  </a:lnTo>
                  <a:lnTo>
                    <a:pt x="3010" y="64"/>
                  </a:lnTo>
                  <a:lnTo>
                    <a:pt x="3012" y="90"/>
                  </a:lnTo>
                  <a:lnTo>
                    <a:pt x="2988" y="114"/>
                  </a:lnTo>
                  <a:lnTo>
                    <a:pt x="2960" y="114"/>
                  </a:lnTo>
                  <a:lnTo>
                    <a:pt x="2956" y="148"/>
                  </a:lnTo>
                  <a:lnTo>
                    <a:pt x="2922" y="156"/>
                  </a:lnTo>
                  <a:lnTo>
                    <a:pt x="2924" y="178"/>
                  </a:lnTo>
                  <a:lnTo>
                    <a:pt x="2948" y="168"/>
                  </a:lnTo>
                  <a:lnTo>
                    <a:pt x="2986" y="218"/>
                  </a:lnTo>
                  <a:lnTo>
                    <a:pt x="2966" y="236"/>
                  </a:lnTo>
                  <a:lnTo>
                    <a:pt x="2982" y="248"/>
                  </a:lnTo>
                  <a:lnTo>
                    <a:pt x="3000" y="232"/>
                  </a:lnTo>
                  <a:lnTo>
                    <a:pt x="3096" y="246"/>
                  </a:lnTo>
                  <a:lnTo>
                    <a:pt x="3086" y="286"/>
                  </a:lnTo>
                  <a:lnTo>
                    <a:pt x="3088" y="346"/>
                  </a:lnTo>
                  <a:lnTo>
                    <a:pt x="3112" y="420"/>
                  </a:lnTo>
                  <a:lnTo>
                    <a:pt x="3142" y="472"/>
                  </a:lnTo>
                  <a:lnTo>
                    <a:pt x="3120" y="524"/>
                  </a:lnTo>
                  <a:lnTo>
                    <a:pt x="3110" y="576"/>
                  </a:lnTo>
                  <a:lnTo>
                    <a:pt x="3126" y="638"/>
                  </a:lnTo>
                  <a:lnTo>
                    <a:pt x="3150" y="676"/>
                  </a:lnTo>
                  <a:lnTo>
                    <a:pt x="3174" y="662"/>
                  </a:lnTo>
                  <a:lnTo>
                    <a:pt x="3198" y="696"/>
                  </a:lnTo>
                  <a:lnTo>
                    <a:pt x="3222" y="716"/>
                  </a:lnTo>
                  <a:lnTo>
                    <a:pt x="3246" y="716"/>
                  </a:lnTo>
                  <a:lnTo>
                    <a:pt x="3316" y="856"/>
                  </a:lnTo>
                  <a:lnTo>
                    <a:pt x="3360" y="990"/>
                  </a:lnTo>
                  <a:lnTo>
                    <a:pt x="3350" y="1006"/>
                  </a:lnTo>
                  <a:lnTo>
                    <a:pt x="3244" y="934"/>
                  </a:lnTo>
                  <a:lnTo>
                    <a:pt x="3130" y="844"/>
                  </a:lnTo>
                  <a:lnTo>
                    <a:pt x="3090" y="688"/>
                  </a:lnTo>
                  <a:lnTo>
                    <a:pt x="3052" y="588"/>
                  </a:lnTo>
                  <a:lnTo>
                    <a:pt x="3018" y="528"/>
                  </a:lnTo>
                  <a:lnTo>
                    <a:pt x="2992" y="510"/>
                  </a:lnTo>
                  <a:lnTo>
                    <a:pt x="2986" y="524"/>
                  </a:lnTo>
                  <a:lnTo>
                    <a:pt x="3008" y="564"/>
                  </a:lnTo>
                  <a:lnTo>
                    <a:pt x="3016" y="608"/>
                  </a:lnTo>
                  <a:lnTo>
                    <a:pt x="3016" y="630"/>
                  </a:lnTo>
                  <a:lnTo>
                    <a:pt x="3000" y="634"/>
                  </a:lnTo>
                  <a:lnTo>
                    <a:pt x="2974" y="612"/>
                  </a:lnTo>
                  <a:lnTo>
                    <a:pt x="2948" y="646"/>
                  </a:lnTo>
                  <a:lnTo>
                    <a:pt x="2948" y="704"/>
                  </a:lnTo>
                  <a:lnTo>
                    <a:pt x="2972" y="752"/>
                  </a:lnTo>
                  <a:lnTo>
                    <a:pt x="3004" y="774"/>
                  </a:lnTo>
                  <a:lnTo>
                    <a:pt x="2994" y="810"/>
                  </a:lnTo>
                  <a:lnTo>
                    <a:pt x="2972" y="848"/>
                  </a:lnTo>
                  <a:lnTo>
                    <a:pt x="2954" y="848"/>
                  </a:lnTo>
                  <a:lnTo>
                    <a:pt x="2950" y="830"/>
                  </a:lnTo>
                  <a:lnTo>
                    <a:pt x="2910" y="854"/>
                  </a:lnTo>
                  <a:lnTo>
                    <a:pt x="2902" y="896"/>
                  </a:lnTo>
                  <a:lnTo>
                    <a:pt x="2848" y="942"/>
                  </a:lnTo>
                  <a:lnTo>
                    <a:pt x="2804" y="1000"/>
                  </a:lnTo>
                  <a:lnTo>
                    <a:pt x="2812" y="1032"/>
                  </a:lnTo>
                  <a:lnTo>
                    <a:pt x="2814" y="1140"/>
                  </a:lnTo>
                  <a:lnTo>
                    <a:pt x="2802" y="1252"/>
                  </a:lnTo>
                  <a:lnTo>
                    <a:pt x="2842" y="1242"/>
                  </a:lnTo>
                  <a:lnTo>
                    <a:pt x="2858" y="1268"/>
                  </a:lnTo>
                  <a:lnTo>
                    <a:pt x="2886" y="1264"/>
                  </a:lnTo>
                  <a:lnTo>
                    <a:pt x="2916" y="1212"/>
                  </a:lnTo>
                  <a:lnTo>
                    <a:pt x="2956" y="1210"/>
                  </a:lnTo>
                  <a:lnTo>
                    <a:pt x="2994" y="1258"/>
                  </a:lnTo>
                  <a:lnTo>
                    <a:pt x="3022" y="1314"/>
                  </a:lnTo>
                  <a:lnTo>
                    <a:pt x="3076" y="1382"/>
                  </a:lnTo>
                  <a:lnTo>
                    <a:pt x="3094" y="1462"/>
                  </a:lnTo>
                  <a:lnTo>
                    <a:pt x="3094" y="1614"/>
                  </a:lnTo>
                  <a:lnTo>
                    <a:pt x="3076" y="1722"/>
                  </a:lnTo>
                  <a:lnTo>
                    <a:pt x="3048" y="1782"/>
                  </a:lnTo>
                  <a:lnTo>
                    <a:pt x="3026" y="1788"/>
                  </a:lnTo>
                  <a:lnTo>
                    <a:pt x="2998" y="1788"/>
                  </a:lnTo>
                  <a:lnTo>
                    <a:pt x="2986" y="1832"/>
                  </a:lnTo>
                  <a:lnTo>
                    <a:pt x="2974" y="1828"/>
                  </a:lnTo>
                  <a:lnTo>
                    <a:pt x="2982" y="1794"/>
                  </a:lnTo>
                  <a:lnTo>
                    <a:pt x="2952" y="1748"/>
                  </a:lnTo>
                  <a:lnTo>
                    <a:pt x="2966" y="1706"/>
                  </a:lnTo>
                  <a:lnTo>
                    <a:pt x="2994" y="1682"/>
                  </a:lnTo>
                  <a:lnTo>
                    <a:pt x="2978" y="1538"/>
                  </a:lnTo>
                  <a:lnTo>
                    <a:pt x="2950" y="1530"/>
                  </a:lnTo>
                  <a:lnTo>
                    <a:pt x="2908" y="1584"/>
                  </a:lnTo>
                  <a:lnTo>
                    <a:pt x="2874" y="1596"/>
                  </a:lnTo>
                  <a:lnTo>
                    <a:pt x="2854" y="1564"/>
                  </a:lnTo>
                  <a:lnTo>
                    <a:pt x="2814" y="1556"/>
                  </a:lnTo>
                  <a:lnTo>
                    <a:pt x="2758" y="1564"/>
                  </a:lnTo>
                  <a:lnTo>
                    <a:pt x="2698" y="1520"/>
                  </a:lnTo>
                  <a:lnTo>
                    <a:pt x="2612" y="1448"/>
                  </a:lnTo>
                  <a:lnTo>
                    <a:pt x="2514" y="1474"/>
                  </a:lnTo>
                  <a:lnTo>
                    <a:pt x="2478" y="1510"/>
                  </a:lnTo>
                  <a:lnTo>
                    <a:pt x="2486" y="1530"/>
                  </a:lnTo>
                  <a:lnTo>
                    <a:pt x="2514" y="1544"/>
                  </a:lnTo>
                  <a:lnTo>
                    <a:pt x="2490" y="1678"/>
                  </a:lnTo>
                  <a:lnTo>
                    <a:pt x="2454" y="1694"/>
                  </a:lnTo>
                  <a:lnTo>
                    <a:pt x="2410" y="1700"/>
                  </a:lnTo>
                  <a:lnTo>
                    <a:pt x="2388" y="1684"/>
                  </a:lnTo>
                  <a:lnTo>
                    <a:pt x="2366" y="1682"/>
                  </a:lnTo>
                  <a:lnTo>
                    <a:pt x="2320" y="1744"/>
                  </a:lnTo>
                  <a:lnTo>
                    <a:pt x="2192" y="1772"/>
                  </a:lnTo>
                  <a:lnTo>
                    <a:pt x="2132" y="1738"/>
                  </a:lnTo>
                  <a:lnTo>
                    <a:pt x="2054" y="1768"/>
                  </a:lnTo>
                  <a:lnTo>
                    <a:pt x="2018" y="1746"/>
                  </a:lnTo>
                  <a:lnTo>
                    <a:pt x="1988" y="1706"/>
                  </a:lnTo>
                  <a:lnTo>
                    <a:pt x="1918" y="1706"/>
                  </a:lnTo>
                  <a:lnTo>
                    <a:pt x="1882" y="1688"/>
                  </a:lnTo>
                  <a:lnTo>
                    <a:pt x="1824" y="1734"/>
                  </a:lnTo>
                  <a:lnTo>
                    <a:pt x="1822" y="1754"/>
                  </a:lnTo>
                  <a:lnTo>
                    <a:pt x="1852" y="1774"/>
                  </a:lnTo>
                  <a:lnTo>
                    <a:pt x="1840" y="1788"/>
                  </a:lnTo>
                  <a:lnTo>
                    <a:pt x="1784" y="1798"/>
                  </a:lnTo>
                  <a:lnTo>
                    <a:pt x="1730" y="1772"/>
                  </a:lnTo>
                  <a:lnTo>
                    <a:pt x="1664" y="1764"/>
                  </a:lnTo>
                  <a:lnTo>
                    <a:pt x="1604" y="1820"/>
                  </a:lnTo>
                  <a:lnTo>
                    <a:pt x="1582" y="1820"/>
                  </a:lnTo>
                  <a:lnTo>
                    <a:pt x="1556" y="1856"/>
                  </a:lnTo>
                  <a:lnTo>
                    <a:pt x="1526" y="1828"/>
                  </a:lnTo>
                  <a:lnTo>
                    <a:pt x="1468" y="1818"/>
                  </a:lnTo>
                  <a:lnTo>
                    <a:pt x="1452" y="1774"/>
                  </a:lnTo>
                  <a:lnTo>
                    <a:pt x="1374" y="1758"/>
                  </a:lnTo>
                  <a:lnTo>
                    <a:pt x="1354" y="1726"/>
                  </a:lnTo>
                  <a:lnTo>
                    <a:pt x="1330" y="1726"/>
                  </a:lnTo>
                  <a:lnTo>
                    <a:pt x="1258" y="1574"/>
                  </a:lnTo>
                  <a:lnTo>
                    <a:pt x="1182" y="1588"/>
                  </a:lnTo>
                  <a:lnTo>
                    <a:pt x="1118" y="1536"/>
                  </a:lnTo>
                  <a:lnTo>
                    <a:pt x="1126" y="1514"/>
                  </a:lnTo>
                  <a:lnTo>
                    <a:pt x="1106" y="1492"/>
                  </a:lnTo>
                  <a:lnTo>
                    <a:pt x="1072" y="1488"/>
                  </a:lnTo>
                  <a:lnTo>
                    <a:pt x="860" y="1490"/>
                  </a:lnTo>
                  <a:lnTo>
                    <a:pt x="824" y="1550"/>
                  </a:lnTo>
                  <a:lnTo>
                    <a:pt x="786" y="1558"/>
                  </a:lnTo>
                  <a:lnTo>
                    <a:pt x="786" y="1578"/>
                  </a:lnTo>
                  <a:lnTo>
                    <a:pt x="808" y="1598"/>
                  </a:lnTo>
                  <a:lnTo>
                    <a:pt x="790" y="1618"/>
                  </a:lnTo>
                  <a:lnTo>
                    <a:pt x="722" y="1610"/>
                  </a:lnTo>
                  <a:lnTo>
                    <a:pt x="722" y="1592"/>
                  </a:lnTo>
                  <a:lnTo>
                    <a:pt x="694" y="1570"/>
                  </a:lnTo>
                  <a:lnTo>
                    <a:pt x="612" y="1548"/>
                  </a:lnTo>
                  <a:lnTo>
                    <a:pt x="574" y="1484"/>
                  </a:lnTo>
                  <a:lnTo>
                    <a:pt x="550" y="1462"/>
                  </a:lnTo>
                  <a:lnTo>
                    <a:pt x="424" y="1470"/>
                  </a:lnTo>
                  <a:lnTo>
                    <a:pt x="408" y="1468"/>
                  </a:lnTo>
                  <a:lnTo>
                    <a:pt x="382" y="1466"/>
                  </a:lnTo>
                  <a:lnTo>
                    <a:pt x="360" y="1510"/>
                  </a:lnTo>
                  <a:lnTo>
                    <a:pt x="316" y="1516"/>
                  </a:lnTo>
                  <a:lnTo>
                    <a:pt x="322" y="1550"/>
                  </a:lnTo>
                  <a:lnTo>
                    <a:pt x="346" y="1574"/>
                  </a:lnTo>
                  <a:lnTo>
                    <a:pt x="362" y="1652"/>
                  </a:lnTo>
                  <a:lnTo>
                    <a:pt x="360" y="1652"/>
                  </a:lnTo>
                  <a:lnTo>
                    <a:pt x="312" y="1658"/>
                  </a:lnTo>
                  <a:lnTo>
                    <a:pt x="282" y="1660"/>
                  </a:lnTo>
                  <a:lnTo>
                    <a:pt x="242" y="1688"/>
                  </a:lnTo>
                  <a:lnTo>
                    <a:pt x="242" y="1742"/>
                  </a:lnTo>
                  <a:lnTo>
                    <a:pt x="228" y="1780"/>
                  </a:lnTo>
                  <a:lnTo>
                    <a:pt x="228" y="1866"/>
                  </a:lnTo>
                  <a:lnTo>
                    <a:pt x="230" y="1866"/>
                  </a:lnTo>
                  <a:lnTo>
                    <a:pt x="228" y="1866"/>
                  </a:lnTo>
                  <a:lnTo>
                    <a:pt x="204" y="1870"/>
                  </a:lnTo>
                  <a:lnTo>
                    <a:pt x="182" y="1798"/>
                  </a:lnTo>
                  <a:lnTo>
                    <a:pt x="184" y="1798"/>
                  </a:lnTo>
                  <a:lnTo>
                    <a:pt x="164" y="1736"/>
                  </a:lnTo>
                  <a:lnTo>
                    <a:pt x="132" y="1736"/>
                  </a:lnTo>
                  <a:lnTo>
                    <a:pt x="52" y="1624"/>
                  </a:lnTo>
                  <a:lnTo>
                    <a:pt x="36" y="1624"/>
                  </a:lnTo>
                  <a:lnTo>
                    <a:pt x="36" y="1642"/>
                  </a:lnTo>
                  <a:lnTo>
                    <a:pt x="34" y="1596"/>
                  </a:lnTo>
                  <a:lnTo>
                    <a:pt x="0" y="1490"/>
                  </a:lnTo>
                  <a:lnTo>
                    <a:pt x="64" y="1462"/>
                  </a:lnTo>
                  <a:lnTo>
                    <a:pt x="64" y="1438"/>
                  </a:lnTo>
                  <a:lnTo>
                    <a:pt x="112" y="1454"/>
                  </a:lnTo>
                  <a:lnTo>
                    <a:pt x="122" y="1444"/>
                  </a:lnTo>
                  <a:lnTo>
                    <a:pt x="100" y="1430"/>
                  </a:lnTo>
                  <a:lnTo>
                    <a:pt x="104" y="1408"/>
                  </a:lnTo>
                  <a:lnTo>
                    <a:pt x="158" y="1408"/>
                  </a:lnTo>
                  <a:lnTo>
                    <a:pt x="176" y="1410"/>
                  </a:lnTo>
                  <a:lnTo>
                    <a:pt x="202" y="1374"/>
                  </a:lnTo>
                  <a:lnTo>
                    <a:pt x="208" y="1346"/>
                  </a:lnTo>
                  <a:lnTo>
                    <a:pt x="194" y="1320"/>
                  </a:lnTo>
                  <a:lnTo>
                    <a:pt x="180" y="1290"/>
                  </a:lnTo>
                  <a:lnTo>
                    <a:pt x="156" y="1276"/>
                  </a:lnTo>
                  <a:lnTo>
                    <a:pt x="162" y="1224"/>
                  </a:lnTo>
                  <a:lnTo>
                    <a:pt x="156" y="1176"/>
                  </a:lnTo>
                  <a:lnTo>
                    <a:pt x="172" y="1166"/>
                  </a:lnTo>
                  <a:lnTo>
                    <a:pt x="158" y="1130"/>
                  </a:lnTo>
                  <a:lnTo>
                    <a:pt x="140" y="1126"/>
                  </a:lnTo>
                  <a:lnTo>
                    <a:pt x="146" y="1090"/>
                  </a:lnTo>
                  <a:lnTo>
                    <a:pt x="188" y="1086"/>
                  </a:lnTo>
                  <a:lnTo>
                    <a:pt x="194" y="1042"/>
                  </a:lnTo>
                  <a:lnTo>
                    <a:pt x="236" y="980"/>
                  </a:lnTo>
                  <a:lnTo>
                    <a:pt x="214" y="894"/>
                  </a:lnTo>
                  <a:lnTo>
                    <a:pt x="266" y="860"/>
                  </a:lnTo>
                  <a:lnTo>
                    <a:pt x="266" y="842"/>
                  </a:lnTo>
                  <a:lnTo>
                    <a:pt x="332" y="782"/>
                  </a:lnTo>
                  <a:lnTo>
                    <a:pt x="368" y="802"/>
                  </a:lnTo>
                  <a:lnTo>
                    <a:pt x="378" y="774"/>
                  </a:lnTo>
                  <a:lnTo>
                    <a:pt x="358" y="752"/>
                  </a:lnTo>
                  <a:lnTo>
                    <a:pt x="360" y="752"/>
                  </a:lnTo>
                  <a:lnTo>
                    <a:pt x="444" y="742"/>
                  </a:lnTo>
                  <a:lnTo>
                    <a:pt x="526" y="752"/>
                  </a:lnTo>
                  <a:lnTo>
                    <a:pt x="550" y="688"/>
                  </a:lnTo>
                  <a:lnTo>
                    <a:pt x="572" y="682"/>
                  </a:lnTo>
                  <a:lnTo>
                    <a:pt x="624" y="618"/>
                  </a:lnTo>
                  <a:lnTo>
                    <a:pt x="672" y="564"/>
                  </a:lnTo>
                  <a:lnTo>
                    <a:pt x="696" y="568"/>
                  </a:lnTo>
                  <a:lnTo>
                    <a:pt x="742" y="508"/>
                  </a:lnTo>
                  <a:lnTo>
                    <a:pt x="770" y="51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13" name="Freeform 167"/>
            <p:cNvSpPr>
              <a:spLocks/>
            </p:cNvSpPr>
            <p:nvPr/>
          </p:nvSpPr>
          <p:spPr bwMode="auto">
            <a:xfrm>
              <a:off x="10242317" y="2034605"/>
              <a:ext cx="6317" cy="157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0"/>
                </a:cxn>
                <a:cxn ang="0">
                  <a:pos x="0" y="0"/>
                </a:cxn>
              </a:cxnLst>
              <a:rect l="0" t="0" r="r" b="b"/>
              <a:pathLst>
                <a:path w="4" h="10">
                  <a:moveTo>
                    <a:pt x="0" y="0"/>
                  </a:moveTo>
                  <a:lnTo>
                    <a:pt x="4" y="1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14" name="Freeform 168"/>
            <p:cNvSpPr>
              <a:spLocks/>
            </p:cNvSpPr>
            <p:nvPr/>
          </p:nvSpPr>
          <p:spPr bwMode="auto">
            <a:xfrm>
              <a:off x="10504479" y="1485066"/>
              <a:ext cx="1964628" cy="1089604"/>
            </a:xfrm>
            <a:custGeom>
              <a:avLst/>
              <a:gdLst/>
              <a:ahLst/>
              <a:cxnLst>
                <a:cxn ang="0">
                  <a:pos x="84" y="446"/>
                </a:cxn>
                <a:cxn ang="0">
                  <a:pos x="134" y="508"/>
                </a:cxn>
                <a:cxn ang="0">
                  <a:pos x="290" y="362"/>
                </a:cxn>
                <a:cxn ang="0">
                  <a:pos x="328" y="358"/>
                </a:cxn>
                <a:cxn ang="0">
                  <a:pos x="376" y="348"/>
                </a:cxn>
                <a:cxn ang="0">
                  <a:pos x="400" y="350"/>
                </a:cxn>
                <a:cxn ang="0">
                  <a:pos x="372" y="410"/>
                </a:cxn>
                <a:cxn ang="0">
                  <a:pos x="344" y="440"/>
                </a:cxn>
                <a:cxn ang="0">
                  <a:pos x="356" y="452"/>
                </a:cxn>
                <a:cxn ang="0">
                  <a:pos x="404" y="510"/>
                </a:cxn>
                <a:cxn ang="0">
                  <a:pos x="482" y="568"/>
                </a:cxn>
                <a:cxn ang="0">
                  <a:pos x="536" y="666"/>
                </a:cxn>
                <a:cxn ang="0">
                  <a:pos x="624" y="652"/>
                </a:cxn>
                <a:cxn ang="0">
                  <a:pos x="654" y="622"/>
                </a:cxn>
                <a:cxn ang="0">
                  <a:pos x="740" y="630"/>
                </a:cxn>
                <a:cxn ang="0">
                  <a:pos x="792" y="610"/>
                </a:cxn>
                <a:cxn ang="0">
                  <a:pos x="918" y="642"/>
                </a:cxn>
                <a:cxn ang="0">
                  <a:pos x="970" y="690"/>
                </a:cxn>
                <a:cxn ang="0">
                  <a:pos x="996" y="598"/>
                </a:cxn>
                <a:cxn ang="0">
                  <a:pos x="978" y="556"/>
                </a:cxn>
                <a:cxn ang="0">
                  <a:pos x="1088" y="482"/>
                </a:cxn>
                <a:cxn ang="0">
                  <a:pos x="1138" y="492"/>
                </a:cxn>
                <a:cxn ang="0">
                  <a:pos x="1172" y="446"/>
                </a:cxn>
                <a:cxn ang="0">
                  <a:pos x="1244" y="394"/>
                </a:cxn>
                <a:cxn ang="0">
                  <a:pos x="1156" y="356"/>
                </a:cxn>
                <a:cxn ang="0">
                  <a:pos x="1062" y="296"/>
                </a:cxn>
                <a:cxn ang="0">
                  <a:pos x="1018" y="264"/>
                </a:cxn>
                <a:cxn ang="0">
                  <a:pos x="870" y="126"/>
                </a:cxn>
                <a:cxn ang="0">
                  <a:pos x="814" y="52"/>
                </a:cxn>
                <a:cxn ang="0">
                  <a:pos x="760" y="26"/>
                </a:cxn>
                <a:cxn ang="0">
                  <a:pos x="512" y="88"/>
                </a:cxn>
                <a:cxn ang="0">
                  <a:pos x="474" y="116"/>
                </a:cxn>
                <a:cxn ang="0">
                  <a:pos x="478" y="156"/>
                </a:cxn>
                <a:cxn ang="0">
                  <a:pos x="410" y="130"/>
                </a:cxn>
                <a:cxn ang="0">
                  <a:pos x="300" y="86"/>
                </a:cxn>
                <a:cxn ang="0">
                  <a:pos x="238" y="0"/>
                </a:cxn>
                <a:cxn ang="0">
                  <a:pos x="96" y="6"/>
                </a:cxn>
                <a:cxn ang="0">
                  <a:pos x="48" y="48"/>
                </a:cxn>
                <a:cxn ang="0">
                  <a:pos x="10" y="88"/>
                </a:cxn>
                <a:cxn ang="0">
                  <a:pos x="50" y="190"/>
                </a:cxn>
                <a:cxn ang="0">
                  <a:pos x="0" y="196"/>
                </a:cxn>
                <a:cxn ang="0">
                  <a:pos x="150" y="224"/>
                </a:cxn>
                <a:cxn ang="0">
                  <a:pos x="128" y="284"/>
                </a:cxn>
                <a:cxn ang="0">
                  <a:pos x="56" y="290"/>
                </a:cxn>
                <a:cxn ang="0">
                  <a:pos x="22" y="296"/>
                </a:cxn>
                <a:cxn ang="0">
                  <a:pos x="32" y="358"/>
                </a:cxn>
                <a:cxn ang="0">
                  <a:pos x="38" y="424"/>
                </a:cxn>
              </a:cxnLst>
              <a:rect l="0" t="0" r="r" b="b"/>
              <a:pathLst>
                <a:path w="1244" h="690">
                  <a:moveTo>
                    <a:pt x="38" y="424"/>
                  </a:moveTo>
                  <a:lnTo>
                    <a:pt x="84" y="446"/>
                  </a:lnTo>
                  <a:lnTo>
                    <a:pt x="104" y="496"/>
                  </a:lnTo>
                  <a:lnTo>
                    <a:pt x="134" y="508"/>
                  </a:lnTo>
                  <a:lnTo>
                    <a:pt x="204" y="354"/>
                  </a:lnTo>
                  <a:lnTo>
                    <a:pt x="290" y="362"/>
                  </a:lnTo>
                  <a:lnTo>
                    <a:pt x="296" y="346"/>
                  </a:lnTo>
                  <a:lnTo>
                    <a:pt x="328" y="358"/>
                  </a:lnTo>
                  <a:lnTo>
                    <a:pt x="346" y="338"/>
                  </a:lnTo>
                  <a:lnTo>
                    <a:pt x="376" y="348"/>
                  </a:lnTo>
                  <a:lnTo>
                    <a:pt x="394" y="334"/>
                  </a:lnTo>
                  <a:lnTo>
                    <a:pt x="400" y="350"/>
                  </a:lnTo>
                  <a:lnTo>
                    <a:pt x="372" y="368"/>
                  </a:lnTo>
                  <a:lnTo>
                    <a:pt x="372" y="410"/>
                  </a:lnTo>
                  <a:lnTo>
                    <a:pt x="356" y="436"/>
                  </a:lnTo>
                  <a:lnTo>
                    <a:pt x="344" y="440"/>
                  </a:lnTo>
                  <a:lnTo>
                    <a:pt x="346" y="442"/>
                  </a:lnTo>
                  <a:lnTo>
                    <a:pt x="356" y="452"/>
                  </a:lnTo>
                  <a:lnTo>
                    <a:pt x="364" y="494"/>
                  </a:lnTo>
                  <a:lnTo>
                    <a:pt x="404" y="510"/>
                  </a:lnTo>
                  <a:lnTo>
                    <a:pt x="476" y="526"/>
                  </a:lnTo>
                  <a:lnTo>
                    <a:pt x="482" y="568"/>
                  </a:lnTo>
                  <a:lnTo>
                    <a:pt x="468" y="594"/>
                  </a:lnTo>
                  <a:lnTo>
                    <a:pt x="536" y="666"/>
                  </a:lnTo>
                  <a:lnTo>
                    <a:pt x="578" y="636"/>
                  </a:lnTo>
                  <a:lnTo>
                    <a:pt x="624" y="652"/>
                  </a:lnTo>
                  <a:lnTo>
                    <a:pt x="648" y="650"/>
                  </a:lnTo>
                  <a:lnTo>
                    <a:pt x="654" y="622"/>
                  </a:lnTo>
                  <a:lnTo>
                    <a:pt x="716" y="614"/>
                  </a:lnTo>
                  <a:lnTo>
                    <a:pt x="740" y="630"/>
                  </a:lnTo>
                  <a:lnTo>
                    <a:pt x="760" y="602"/>
                  </a:lnTo>
                  <a:lnTo>
                    <a:pt x="792" y="610"/>
                  </a:lnTo>
                  <a:lnTo>
                    <a:pt x="794" y="626"/>
                  </a:lnTo>
                  <a:lnTo>
                    <a:pt x="918" y="642"/>
                  </a:lnTo>
                  <a:lnTo>
                    <a:pt x="922" y="670"/>
                  </a:lnTo>
                  <a:lnTo>
                    <a:pt x="970" y="690"/>
                  </a:lnTo>
                  <a:lnTo>
                    <a:pt x="996" y="638"/>
                  </a:lnTo>
                  <a:lnTo>
                    <a:pt x="996" y="598"/>
                  </a:lnTo>
                  <a:lnTo>
                    <a:pt x="974" y="574"/>
                  </a:lnTo>
                  <a:lnTo>
                    <a:pt x="978" y="556"/>
                  </a:lnTo>
                  <a:lnTo>
                    <a:pt x="1030" y="556"/>
                  </a:lnTo>
                  <a:lnTo>
                    <a:pt x="1088" y="482"/>
                  </a:lnTo>
                  <a:lnTo>
                    <a:pt x="1120" y="480"/>
                  </a:lnTo>
                  <a:lnTo>
                    <a:pt x="1138" y="492"/>
                  </a:lnTo>
                  <a:lnTo>
                    <a:pt x="1166" y="478"/>
                  </a:lnTo>
                  <a:lnTo>
                    <a:pt x="1172" y="446"/>
                  </a:lnTo>
                  <a:lnTo>
                    <a:pt x="1206" y="392"/>
                  </a:lnTo>
                  <a:lnTo>
                    <a:pt x="1244" y="394"/>
                  </a:lnTo>
                  <a:lnTo>
                    <a:pt x="1214" y="366"/>
                  </a:lnTo>
                  <a:lnTo>
                    <a:pt x="1156" y="356"/>
                  </a:lnTo>
                  <a:lnTo>
                    <a:pt x="1140" y="312"/>
                  </a:lnTo>
                  <a:lnTo>
                    <a:pt x="1062" y="296"/>
                  </a:lnTo>
                  <a:lnTo>
                    <a:pt x="1042" y="264"/>
                  </a:lnTo>
                  <a:lnTo>
                    <a:pt x="1018" y="264"/>
                  </a:lnTo>
                  <a:lnTo>
                    <a:pt x="946" y="112"/>
                  </a:lnTo>
                  <a:lnTo>
                    <a:pt x="870" y="126"/>
                  </a:lnTo>
                  <a:lnTo>
                    <a:pt x="806" y="74"/>
                  </a:lnTo>
                  <a:lnTo>
                    <a:pt x="814" y="52"/>
                  </a:lnTo>
                  <a:lnTo>
                    <a:pt x="794" y="30"/>
                  </a:lnTo>
                  <a:lnTo>
                    <a:pt x="760" y="26"/>
                  </a:lnTo>
                  <a:lnTo>
                    <a:pt x="548" y="28"/>
                  </a:lnTo>
                  <a:lnTo>
                    <a:pt x="512" y="88"/>
                  </a:lnTo>
                  <a:lnTo>
                    <a:pt x="474" y="96"/>
                  </a:lnTo>
                  <a:lnTo>
                    <a:pt x="474" y="116"/>
                  </a:lnTo>
                  <a:lnTo>
                    <a:pt x="496" y="136"/>
                  </a:lnTo>
                  <a:lnTo>
                    <a:pt x="478" y="156"/>
                  </a:lnTo>
                  <a:lnTo>
                    <a:pt x="410" y="148"/>
                  </a:lnTo>
                  <a:lnTo>
                    <a:pt x="410" y="130"/>
                  </a:lnTo>
                  <a:lnTo>
                    <a:pt x="382" y="108"/>
                  </a:lnTo>
                  <a:lnTo>
                    <a:pt x="300" y="86"/>
                  </a:lnTo>
                  <a:lnTo>
                    <a:pt x="262" y="22"/>
                  </a:lnTo>
                  <a:lnTo>
                    <a:pt x="238" y="0"/>
                  </a:lnTo>
                  <a:lnTo>
                    <a:pt x="112" y="8"/>
                  </a:lnTo>
                  <a:lnTo>
                    <a:pt x="96" y="6"/>
                  </a:lnTo>
                  <a:lnTo>
                    <a:pt x="70" y="4"/>
                  </a:lnTo>
                  <a:lnTo>
                    <a:pt x="48" y="48"/>
                  </a:lnTo>
                  <a:lnTo>
                    <a:pt x="4" y="54"/>
                  </a:lnTo>
                  <a:lnTo>
                    <a:pt x="10" y="88"/>
                  </a:lnTo>
                  <a:lnTo>
                    <a:pt x="34" y="112"/>
                  </a:lnTo>
                  <a:lnTo>
                    <a:pt x="50" y="190"/>
                  </a:lnTo>
                  <a:lnTo>
                    <a:pt x="48" y="190"/>
                  </a:lnTo>
                  <a:lnTo>
                    <a:pt x="0" y="196"/>
                  </a:lnTo>
                  <a:lnTo>
                    <a:pt x="106" y="184"/>
                  </a:lnTo>
                  <a:lnTo>
                    <a:pt x="150" y="224"/>
                  </a:lnTo>
                  <a:lnTo>
                    <a:pt x="144" y="260"/>
                  </a:lnTo>
                  <a:lnTo>
                    <a:pt x="128" y="284"/>
                  </a:lnTo>
                  <a:lnTo>
                    <a:pt x="70" y="270"/>
                  </a:lnTo>
                  <a:lnTo>
                    <a:pt x="56" y="290"/>
                  </a:lnTo>
                  <a:lnTo>
                    <a:pt x="28" y="284"/>
                  </a:lnTo>
                  <a:lnTo>
                    <a:pt x="22" y="296"/>
                  </a:lnTo>
                  <a:lnTo>
                    <a:pt x="32" y="318"/>
                  </a:lnTo>
                  <a:lnTo>
                    <a:pt x="32" y="358"/>
                  </a:lnTo>
                  <a:lnTo>
                    <a:pt x="44" y="416"/>
                  </a:lnTo>
                  <a:lnTo>
                    <a:pt x="38" y="424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15" name="Freeform 169"/>
            <p:cNvSpPr>
              <a:spLocks/>
            </p:cNvSpPr>
            <p:nvPr/>
          </p:nvSpPr>
          <p:spPr bwMode="auto">
            <a:xfrm>
              <a:off x="10504479" y="1485066"/>
              <a:ext cx="1964628" cy="1089604"/>
            </a:xfrm>
            <a:custGeom>
              <a:avLst/>
              <a:gdLst/>
              <a:ahLst/>
              <a:cxnLst>
                <a:cxn ang="0">
                  <a:pos x="84" y="446"/>
                </a:cxn>
                <a:cxn ang="0">
                  <a:pos x="134" y="508"/>
                </a:cxn>
                <a:cxn ang="0">
                  <a:pos x="290" y="362"/>
                </a:cxn>
                <a:cxn ang="0">
                  <a:pos x="328" y="358"/>
                </a:cxn>
                <a:cxn ang="0">
                  <a:pos x="376" y="348"/>
                </a:cxn>
                <a:cxn ang="0">
                  <a:pos x="400" y="350"/>
                </a:cxn>
                <a:cxn ang="0">
                  <a:pos x="372" y="410"/>
                </a:cxn>
                <a:cxn ang="0">
                  <a:pos x="344" y="440"/>
                </a:cxn>
                <a:cxn ang="0">
                  <a:pos x="356" y="452"/>
                </a:cxn>
                <a:cxn ang="0">
                  <a:pos x="404" y="510"/>
                </a:cxn>
                <a:cxn ang="0">
                  <a:pos x="482" y="568"/>
                </a:cxn>
                <a:cxn ang="0">
                  <a:pos x="536" y="666"/>
                </a:cxn>
                <a:cxn ang="0">
                  <a:pos x="624" y="652"/>
                </a:cxn>
                <a:cxn ang="0">
                  <a:pos x="654" y="622"/>
                </a:cxn>
                <a:cxn ang="0">
                  <a:pos x="740" y="630"/>
                </a:cxn>
                <a:cxn ang="0">
                  <a:pos x="792" y="610"/>
                </a:cxn>
                <a:cxn ang="0">
                  <a:pos x="918" y="642"/>
                </a:cxn>
                <a:cxn ang="0">
                  <a:pos x="970" y="690"/>
                </a:cxn>
                <a:cxn ang="0">
                  <a:pos x="996" y="598"/>
                </a:cxn>
                <a:cxn ang="0">
                  <a:pos x="978" y="556"/>
                </a:cxn>
                <a:cxn ang="0">
                  <a:pos x="1088" y="482"/>
                </a:cxn>
                <a:cxn ang="0">
                  <a:pos x="1138" y="492"/>
                </a:cxn>
                <a:cxn ang="0">
                  <a:pos x="1172" y="446"/>
                </a:cxn>
                <a:cxn ang="0">
                  <a:pos x="1244" y="394"/>
                </a:cxn>
                <a:cxn ang="0">
                  <a:pos x="1156" y="356"/>
                </a:cxn>
                <a:cxn ang="0">
                  <a:pos x="1062" y="296"/>
                </a:cxn>
                <a:cxn ang="0">
                  <a:pos x="1018" y="264"/>
                </a:cxn>
                <a:cxn ang="0">
                  <a:pos x="870" y="126"/>
                </a:cxn>
                <a:cxn ang="0">
                  <a:pos x="814" y="52"/>
                </a:cxn>
                <a:cxn ang="0">
                  <a:pos x="760" y="26"/>
                </a:cxn>
                <a:cxn ang="0">
                  <a:pos x="512" y="88"/>
                </a:cxn>
                <a:cxn ang="0">
                  <a:pos x="474" y="116"/>
                </a:cxn>
                <a:cxn ang="0">
                  <a:pos x="478" y="156"/>
                </a:cxn>
                <a:cxn ang="0">
                  <a:pos x="410" y="130"/>
                </a:cxn>
                <a:cxn ang="0">
                  <a:pos x="300" y="86"/>
                </a:cxn>
                <a:cxn ang="0">
                  <a:pos x="238" y="0"/>
                </a:cxn>
                <a:cxn ang="0">
                  <a:pos x="96" y="6"/>
                </a:cxn>
                <a:cxn ang="0">
                  <a:pos x="48" y="48"/>
                </a:cxn>
                <a:cxn ang="0">
                  <a:pos x="10" y="88"/>
                </a:cxn>
                <a:cxn ang="0">
                  <a:pos x="50" y="190"/>
                </a:cxn>
                <a:cxn ang="0">
                  <a:pos x="0" y="196"/>
                </a:cxn>
                <a:cxn ang="0">
                  <a:pos x="150" y="224"/>
                </a:cxn>
                <a:cxn ang="0">
                  <a:pos x="128" y="284"/>
                </a:cxn>
                <a:cxn ang="0">
                  <a:pos x="56" y="290"/>
                </a:cxn>
                <a:cxn ang="0">
                  <a:pos x="22" y="296"/>
                </a:cxn>
                <a:cxn ang="0">
                  <a:pos x="32" y="358"/>
                </a:cxn>
                <a:cxn ang="0">
                  <a:pos x="38" y="424"/>
                </a:cxn>
              </a:cxnLst>
              <a:rect l="0" t="0" r="r" b="b"/>
              <a:pathLst>
                <a:path w="1244" h="690">
                  <a:moveTo>
                    <a:pt x="38" y="424"/>
                  </a:moveTo>
                  <a:lnTo>
                    <a:pt x="84" y="446"/>
                  </a:lnTo>
                  <a:lnTo>
                    <a:pt x="104" y="496"/>
                  </a:lnTo>
                  <a:lnTo>
                    <a:pt x="134" y="508"/>
                  </a:lnTo>
                  <a:lnTo>
                    <a:pt x="204" y="354"/>
                  </a:lnTo>
                  <a:lnTo>
                    <a:pt x="290" y="362"/>
                  </a:lnTo>
                  <a:lnTo>
                    <a:pt x="296" y="346"/>
                  </a:lnTo>
                  <a:lnTo>
                    <a:pt x="328" y="358"/>
                  </a:lnTo>
                  <a:lnTo>
                    <a:pt x="346" y="338"/>
                  </a:lnTo>
                  <a:lnTo>
                    <a:pt x="376" y="348"/>
                  </a:lnTo>
                  <a:lnTo>
                    <a:pt x="394" y="334"/>
                  </a:lnTo>
                  <a:lnTo>
                    <a:pt x="400" y="350"/>
                  </a:lnTo>
                  <a:lnTo>
                    <a:pt x="372" y="368"/>
                  </a:lnTo>
                  <a:lnTo>
                    <a:pt x="372" y="410"/>
                  </a:lnTo>
                  <a:lnTo>
                    <a:pt x="356" y="436"/>
                  </a:lnTo>
                  <a:lnTo>
                    <a:pt x="344" y="440"/>
                  </a:lnTo>
                  <a:lnTo>
                    <a:pt x="346" y="442"/>
                  </a:lnTo>
                  <a:lnTo>
                    <a:pt x="356" y="452"/>
                  </a:lnTo>
                  <a:lnTo>
                    <a:pt x="364" y="494"/>
                  </a:lnTo>
                  <a:lnTo>
                    <a:pt x="404" y="510"/>
                  </a:lnTo>
                  <a:lnTo>
                    <a:pt x="476" y="526"/>
                  </a:lnTo>
                  <a:lnTo>
                    <a:pt x="482" y="568"/>
                  </a:lnTo>
                  <a:lnTo>
                    <a:pt x="468" y="594"/>
                  </a:lnTo>
                  <a:lnTo>
                    <a:pt x="536" y="666"/>
                  </a:lnTo>
                  <a:lnTo>
                    <a:pt x="578" y="636"/>
                  </a:lnTo>
                  <a:lnTo>
                    <a:pt x="624" y="652"/>
                  </a:lnTo>
                  <a:lnTo>
                    <a:pt x="648" y="650"/>
                  </a:lnTo>
                  <a:lnTo>
                    <a:pt x="654" y="622"/>
                  </a:lnTo>
                  <a:lnTo>
                    <a:pt x="716" y="614"/>
                  </a:lnTo>
                  <a:lnTo>
                    <a:pt x="740" y="630"/>
                  </a:lnTo>
                  <a:lnTo>
                    <a:pt x="760" y="602"/>
                  </a:lnTo>
                  <a:lnTo>
                    <a:pt x="792" y="610"/>
                  </a:lnTo>
                  <a:lnTo>
                    <a:pt x="794" y="626"/>
                  </a:lnTo>
                  <a:lnTo>
                    <a:pt x="918" y="642"/>
                  </a:lnTo>
                  <a:lnTo>
                    <a:pt x="922" y="670"/>
                  </a:lnTo>
                  <a:lnTo>
                    <a:pt x="970" y="690"/>
                  </a:lnTo>
                  <a:lnTo>
                    <a:pt x="996" y="638"/>
                  </a:lnTo>
                  <a:lnTo>
                    <a:pt x="996" y="598"/>
                  </a:lnTo>
                  <a:lnTo>
                    <a:pt x="974" y="574"/>
                  </a:lnTo>
                  <a:lnTo>
                    <a:pt x="978" y="556"/>
                  </a:lnTo>
                  <a:lnTo>
                    <a:pt x="1030" y="556"/>
                  </a:lnTo>
                  <a:lnTo>
                    <a:pt x="1088" y="482"/>
                  </a:lnTo>
                  <a:lnTo>
                    <a:pt x="1120" y="480"/>
                  </a:lnTo>
                  <a:lnTo>
                    <a:pt x="1138" y="492"/>
                  </a:lnTo>
                  <a:lnTo>
                    <a:pt x="1166" y="478"/>
                  </a:lnTo>
                  <a:lnTo>
                    <a:pt x="1172" y="446"/>
                  </a:lnTo>
                  <a:lnTo>
                    <a:pt x="1206" y="392"/>
                  </a:lnTo>
                  <a:lnTo>
                    <a:pt x="1244" y="394"/>
                  </a:lnTo>
                  <a:lnTo>
                    <a:pt x="1214" y="366"/>
                  </a:lnTo>
                  <a:lnTo>
                    <a:pt x="1156" y="356"/>
                  </a:lnTo>
                  <a:lnTo>
                    <a:pt x="1140" y="312"/>
                  </a:lnTo>
                  <a:lnTo>
                    <a:pt x="1062" y="296"/>
                  </a:lnTo>
                  <a:lnTo>
                    <a:pt x="1042" y="264"/>
                  </a:lnTo>
                  <a:lnTo>
                    <a:pt x="1018" y="264"/>
                  </a:lnTo>
                  <a:lnTo>
                    <a:pt x="946" y="112"/>
                  </a:lnTo>
                  <a:lnTo>
                    <a:pt x="870" y="126"/>
                  </a:lnTo>
                  <a:lnTo>
                    <a:pt x="806" y="74"/>
                  </a:lnTo>
                  <a:lnTo>
                    <a:pt x="814" y="52"/>
                  </a:lnTo>
                  <a:lnTo>
                    <a:pt x="794" y="30"/>
                  </a:lnTo>
                  <a:lnTo>
                    <a:pt x="760" y="26"/>
                  </a:lnTo>
                  <a:lnTo>
                    <a:pt x="548" y="28"/>
                  </a:lnTo>
                  <a:lnTo>
                    <a:pt x="512" y="88"/>
                  </a:lnTo>
                  <a:lnTo>
                    <a:pt x="474" y="96"/>
                  </a:lnTo>
                  <a:lnTo>
                    <a:pt x="474" y="116"/>
                  </a:lnTo>
                  <a:lnTo>
                    <a:pt x="496" y="136"/>
                  </a:lnTo>
                  <a:lnTo>
                    <a:pt x="478" y="156"/>
                  </a:lnTo>
                  <a:lnTo>
                    <a:pt x="410" y="148"/>
                  </a:lnTo>
                  <a:lnTo>
                    <a:pt x="410" y="130"/>
                  </a:lnTo>
                  <a:lnTo>
                    <a:pt x="382" y="108"/>
                  </a:lnTo>
                  <a:lnTo>
                    <a:pt x="300" y="86"/>
                  </a:lnTo>
                  <a:lnTo>
                    <a:pt x="262" y="22"/>
                  </a:lnTo>
                  <a:lnTo>
                    <a:pt x="238" y="0"/>
                  </a:lnTo>
                  <a:lnTo>
                    <a:pt x="112" y="8"/>
                  </a:lnTo>
                  <a:lnTo>
                    <a:pt x="96" y="6"/>
                  </a:lnTo>
                  <a:lnTo>
                    <a:pt x="70" y="4"/>
                  </a:lnTo>
                  <a:lnTo>
                    <a:pt x="48" y="48"/>
                  </a:lnTo>
                  <a:lnTo>
                    <a:pt x="4" y="54"/>
                  </a:lnTo>
                  <a:lnTo>
                    <a:pt x="10" y="88"/>
                  </a:lnTo>
                  <a:lnTo>
                    <a:pt x="34" y="112"/>
                  </a:lnTo>
                  <a:lnTo>
                    <a:pt x="50" y="190"/>
                  </a:lnTo>
                  <a:lnTo>
                    <a:pt x="48" y="190"/>
                  </a:lnTo>
                  <a:lnTo>
                    <a:pt x="0" y="196"/>
                  </a:lnTo>
                  <a:lnTo>
                    <a:pt x="106" y="184"/>
                  </a:lnTo>
                  <a:lnTo>
                    <a:pt x="150" y="224"/>
                  </a:lnTo>
                  <a:lnTo>
                    <a:pt x="144" y="260"/>
                  </a:lnTo>
                  <a:lnTo>
                    <a:pt x="128" y="284"/>
                  </a:lnTo>
                  <a:lnTo>
                    <a:pt x="70" y="270"/>
                  </a:lnTo>
                  <a:lnTo>
                    <a:pt x="56" y="290"/>
                  </a:lnTo>
                  <a:lnTo>
                    <a:pt x="28" y="284"/>
                  </a:lnTo>
                  <a:lnTo>
                    <a:pt x="22" y="296"/>
                  </a:lnTo>
                  <a:lnTo>
                    <a:pt x="32" y="318"/>
                  </a:lnTo>
                  <a:lnTo>
                    <a:pt x="32" y="358"/>
                  </a:lnTo>
                  <a:lnTo>
                    <a:pt x="44" y="416"/>
                  </a:lnTo>
                  <a:lnTo>
                    <a:pt x="38" y="42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16" name="Freeform 170"/>
            <p:cNvSpPr>
              <a:spLocks/>
            </p:cNvSpPr>
            <p:nvPr/>
          </p:nvSpPr>
          <p:spPr bwMode="auto">
            <a:xfrm>
              <a:off x="10482368" y="2154619"/>
              <a:ext cx="698043" cy="710610"/>
            </a:xfrm>
            <a:custGeom>
              <a:avLst/>
              <a:gdLst/>
              <a:ahLst/>
              <a:cxnLst>
                <a:cxn ang="0">
                  <a:pos x="234" y="420"/>
                </a:cxn>
                <a:cxn ang="0">
                  <a:pos x="278" y="430"/>
                </a:cxn>
                <a:cxn ang="0">
                  <a:pos x="272" y="446"/>
                </a:cxn>
                <a:cxn ang="0">
                  <a:pos x="298" y="450"/>
                </a:cxn>
                <a:cxn ang="0">
                  <a:pos x="314" y="430"/>
                </a:cxn>
                <a:cxn ang="0">
                  <a:pos x="364" y="428"/>
                </a:cxn>
                <a:cxn ang="0">
                  <a:pos x="388" y="380"/>
                </a:cxn>
                <a:cxn ang="0">
                  <a:pos x="428" y="390"/>
                </a:cxn>
                <a:cxn ang="0">
                  <a:pos x="442" y="362"/>
                </a:cxn>
                <a:cxn ang="0">
                  <a:pos x="374" y="270"/>
                </a:cxn>
                <a:cxn ang="0">
                  <a:pos x="340" y="250"/>
                </a:cxn>
                <a:cxn ang="0">
                  <a:pos x="334" y="180"/>
                </a:cxn>
                <a:cxn ang="0">
                  <a:pos x="284" y="86"/>
                </a:cxn>
                <a:cxn ang="0">
                  <a:pos x="228" y="66"/>
                </a:cxn>
                <a:cxn ang="0">
                  <a:pos x="184" y="72"/>
                </a:cxn>
                <a:cxn ang="0">
                  <a:pos x="184" y="90"/>
                </a:cxn>
                <a:cxn ang="0">
                  <a:pos x="148" y="84"/>
                </a:cxn>
                <a:cxn ang="0">
                  <a:pos x="118" y="72"/>
                </a:cxn>
                <a:cxn ang="0">
                  <a:pos x="98" y="22"/>
                </a:cxn>
                <a:cxn ang="0">
                  <a:pos x="52" y="0"/>
                </a:cxn>
                <a:cxn ang="0">
                  <a:pos x="30" y="34"/>
                </a:cxn>
                <a:cxn ang="0">
                  <a:pos x="32" y="34"/>
                </a:cxn>
                <a:cxn ang="0">
                  <a:pos x="34" y="34"/>
                </a:cxn>
                <a:cxn ang="0">
                  <a:pos x="38" y="36"/>
                </a:cxn>
                <a:cxn ang="0">
                  <a:pos x="38" y="36"/>
                </a:cxn>
                <a:cxn ang="0">
                  <a:pos x="42" y="38"/>
                </a:cxn>
                <a:cxn ang="0">
                  <a:pos x="44" y="38"/>
                </a:cxn>
                <a:cxn ang="0">
                  <a:pos x="42" y="36"/>
                </a:cxn>
                <a:cxn ang="0">
                  <a:pos x="42" y="34"/>
                </a:cxn>
                <a:cxn ang="0">
                  <a:pos x="44" y="32"/>
                </a:cxn>
                <a:cxn ang="0">
                  <a:pos x="48" y="28"/>
                </a:cxn>
                <a:cxn ang="0">
                  <a:pos x="52" y="26"/>
                </a:cxn>
                <a:cxn ang="0">
                  <a:pos x="54" y="24"/>
                </a:cxn>
                <a:cxn ang="0">
                  <a:pos x="58" y="22"/>
                </a:cxn>
                <a:cxn ang="0">
                  <a:pos x="58" y="20"/>
                </a:cxn>
                <a:cxn ang="0">
                  <a:pos x="80" y="24"/>
                </a:cxn>
                <a:cxn ang="0">
                  <a:pos x="88" y="46"/>
                </a:cxn>
                <a:cxn ang="0">
                  <a:pos x="90" y="84"/>
                </a:cxn>
                <a:cxn ang="0">
                  <a:pos x="68" y="90"/>
                </a:cxn>
                <a:cxn ang="0">
                  <a:pos x="32" y="62"/>
                </a:cxn>
                <a:cxn ang="0">
                  <a:pos x="14" y="98"/>
                </a:cxn>
                <a:cxn ang="0">
                  <a:pos x="34" y="114"/>
                </a:cxn>
                <a:cxn ang="0">
                  <a:pos x="0" y="254"/>
                </a:cxn>
                <a:cxn ang="0">
                  <a:pos x="6" y="230"/>
                </a:cxn>
                <a:cxn ang="0">
                  <a:pos x="32" y="242"/>
                </a:cxn>
                <a:cxn ang="0">
                  <a:pos x="54" y="214"/>
                </a:cxn>
                <a:cxn ang="0">
                  <a:pos x="84" y="212"/>
                </a:cxn>
                <a:cxn ang="0">
                  <a:pos x="98" y="228"/>
                </a:cxn>
                <a:cxn ang="0">
                  <a:pos x="144" y="238"/>
                </a:cxn>
                <a:cxn ang="0">
                  <a:pos x="184" y="282"/>
                </a:cxn>
                <a:cxn ang="0">
                  <a:pos x="240" y="368"/>
                </a:cxn>
                <a:cxn ang="0">
                  <a:pos x="234" y="418"/>
                </a:cxn>
                <a:cxn ang="0">
                  <a:pos x="234" y="420"/>
                </a:cxn>
              </a:cxnLst>
              <a:rect l="0" t="0" r="r" b="b"/>
              <a:pathLst>
                <a:path w="442" h="450">
                  <a:moveTo>
                    <a:pt x="234" y="420"/>
                  </a:moveTo>
                  <a:lnTo>
                    <a:pt x="278" y="430"/>
                  </a:lnTo>
                  <a:lnTo>
                    <a:pt x="272" y="446"/>
                  </a:lnTo>
                  <a:lnTo>
                    <a:pt x="298" y="450"/>
                  </a:lnTo>
                  <a:lnTo>
                    <a:pt x="314" y="430"/>
                  </a:lnTo>
                  <a:lnTo>
                    <a:pt x="364" y="428"/>
                  </a:lnTo>
                  <a:lnTo>
                    <a:pt x="388" y="380"/>
                  </a:lnTo>
                  <a:lnTo>
                    <a:pt x="428" y="390"/>
                  </a:lnTo>
                  <a:lnTo>
                    <a:pt x="442" y="362"/>
                  </a:lnTo>
                  <a:lnTo>
                    <a:pt x="374" y="270"/>
                  </a:lnTo>
                  <a:lnTo>
                    <a:pt x="340" y="250"/>
                  </a:lnTo>
                  <a:lnTo>
                    <a:pt x="334" y="180"/>
                  </a:lnTo>
                  <a:lnTo>
                    <a:pt x="284" y="86"/>
                  </a:lnTo>
                  <a:lnTo>
                    <a:pt x="228" y="66"/>
                  </a:lnTo>
                  <a:lnTo>
                    <a:pt x="184" y="72"/>
                  </a:lnTo>
                  <a:lnTo>
                    <a:pt x="184" y="90"/>
                  </a:lnTo>
                  <a:lnTo>
                    <a:pt x="148" y="84"/>
                  </a:lnTo>
                  <a:lnTo>
                    <a:pt x="118" y="72"/>
                  </a:lnTo>
                  <a:lnTo>
                    <a:pt x="98" y="22"/>
                  </a:lnTo>
                  <a:lnTo>
                    <a:pt x="52" y="0"/>
                  </a:lnTo>
                  <a:lnTo>
                    <a:pt x="30" y="34"/>
                  </a:lnTo>
                  <a:lnTo>
                    <a:pt x="32" y="34"/>
                  </a:lnTo>
                  <a:lnTo>
                    <a:pt x="34" y="34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2" y="38"/>
                  </a:lnTo>
                  <a:lnTo>
                    <a:pt x="44" y="38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8" y="28"/>
                  </a:lnTo>
                  <a:lnTo>
                    <a:pt x="52" y="26"/>
                  </a:lnTo>
                  <a:lnTo>
                    <a:pt x="54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80" y="24"/>
                  </a:lnTo>
                  <a:lnTo>
                    <a:pt x="88" y="46"/>
                  </a:lnTo>
                  <a:lnTo>
                    <a:pt x="90" y="84"/>
                  </a:lnTo>
                  <a:lnTo>
                    <a:pt x="68" y="90"/>
                  </a:lnTo>
                  <a:lnTo>
                    <a:pt x="32" y="62"/>
                  </a:lnTo>
                  <a:lnTo>
                    <a:pt x="14" y="98"/>
                  </a:lnTo>
                  <a:lnTo>
                    <a:pt x="34" y="114"/>
                  </a:lnTo>
                  <a:lnTo>
                    <a:pt x="0" y="254"/>
                  </a:lnTo>
                  <a:lnTo>
                    <a:pt x="6" y="230"/>
                  </a:lnTo>
                  <a:lnTo>
                    <a:pt x="32" y="242"/>
                  </a:lnTo>
                  <a:lnTo>
                    <a:pt x="54" y="214"/>
                  </a:lnTo>
                  <a:lnTo>
                    <a:pt x="84" y="212"/>
                  </a:lnTo>
                  <a:lnTo>
                    <a:pt x="98" y="228"/>
                  </a:lnTo>
                  <a:lnTo>
                    <a:pt x="144" y="238"/>
                  </a:lnTo>
                  <a:lnTo>
                    <a:pt x="184" y="282"/>
                  </a:lnTo>
                  <a:lnTo>
                    <a:pt x="240" y="368"/>
                  </a:lnTo>
                  <a:lnTo>
                    <a:pt x="234" y="418"/>
                  </a:lnTo>
                  <a:lnTo>
                    <a:pt x="234" y="42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17" name="Freeform 171"/>
            <p:cNvSpPr>
              <a:spLocks/>
            </p:cNvSpPr>
            <p:nvPr/>
          </p:nvSpPr>
          <p:spPr bwMode="auto">
            <a:xfrm>
              <a:off x="10482368" y="2154619"/>
              <a:ext cx="698043" cy="710610"/>
            </a:xfrm>
            <a:custGeom>
              <a:avLst/>
              <a:gdLst/>
              <a:ahLst/>
              <a:cxnLst>
                <a:cxn ang="0">
                  <a:pos x="234" y="420"/>
                </a:cxn>
                <a:cxn ang="0">
                  <a:pos x="278" y="430"/>
                </a:cxn>
                <a:cxn ang="0">
                  <a:pos x="272" y="446"/>
                </a:cxn>
                <a:cxn ang="0">
                  <a:pos x="298" y="450"/>
                </a:cxn>
                <a:cxn ang="0">
                  <a:pos x="314" y="430"/>
                </a:cxn>
                <a:cxn ang="0">
                  <a:pos x="364" y="428"/>
                </a:cxn>
                <a:cxn ang="0">
                  <a:pos x="388" y="380"/>
                </a:cxn>
                <a:cxn ang="0">
                  <a:pos x="428" y="390"/>
                </a:cxn>
                <a:cxn ang="0">
                  <a:pos x="442" y="362"/>
                </a:cxn>
                <a:cxn ang="0">
                  <a:pos x="374" y="270"/>
                </a:cxn>
                <a:cxn ang="0">
                  <a:pos x="340" y="250"/>
                </a:cxn>
                <a:cxn ang="0">
                  <a:pos x="334" y="180"/>
                </a:cxn>
                <a:cxn ang="0">
                  <a:pos x="284" y="86"/>
                </a:cxn>
                <a:cxn ang="0">
                  <a:pos x="228" y="66"/>
                </a:cxn>
                <a:cxn ang="0">
                  <a:pos x="184" y="72"/>
                </a:cxn>
                <a:cxn ang="0">
                  <a:pos x="184" y="90"/>
                </a:cxn>
                <a:cxn ang="0">
                  <a:pos x="148" y="84"/>
                </a:cxn>
                <a:cxn ang="0">
                  <a:pos x="118" y="72"/>
                </a:cxn>
                <a:cxn ang="0">
                  <a:pos x="98" y="22"/>
                </a:cxn>
                <a:cxn ang="0">
                  <a:pos x="52" y="0"/>
                </a:cxn>
                <a:cxn ang="0">
                  <a:pos x="30" y="34"/>
                </a:cxn>
                <a:cxn ang="0">
                  <a:pos x="32" y="34"/>
                </a:cxn>
                <a:cxn ang="0">
                  <a:pos x="34" y="34"/>
                </a:cxn>
                <a:cxn ang="0">
                  <a:pos x="38" y="36"/>
                </a:cxn>
                <a:cxn ang="0">
                  <a:pos x="38" y="36"/>
                </a:cxn>
                <a:cxn ang="0">
                  <a:pos x="42" y="38"/>
                </a:cxn>
                <a:cxn ang="0">
                  <a:pos x="44" y="38"/>
                </a:cxn>
                <a:cxn ang="0">
                  <a:pos x="42" y="36"/>
                </a:cxn>
                <a:cxn ang="0">
                  <a:pos x="42" y="34"/>
                </a:cxn>
                <a:cxn ang="0">
                  <a:pos x="44" y="32"/>
                </a:cxn>
                <a:cxn ang="0">
                  <a:pos x="48" y="28"/>
                </a:cxn>
                <a:cxn ang="0">
                  <a:pos x="52" y="26"/>
                </a:cxn>
                <a:cxn ang="0">
                  <a:pos x="54" y="24"/>
                </a:cxn>
                <a:cxn ang="0">
                  <a:pos x="58" y="22"/>
                </a:cxn>
                <a:cxn ang="0">
                  <a:pos x="58" y="20"/>
                </a:cxn>
                <a:cxn ang="0">
                  <a:pos x="80" y="24"/>
                </a:cxn>
                <a:cxn ang="0">
                  <a:pos x="88" y="46"/>
                </a:cxn>
                <a:cxn ang="0">
                  <a:pos x="90" y="84"/>
                </a:cxn>
                <a:cxn ang="0">
                  <a:pos x="68" y="90"/>
                </a:cxn>
                <a:cxn ang="0">
                  <a:pos x="32" y="62"/>
                </a:cxn>
                <a:cxn ang="0">
                  <a:pos x="14" y="98"/>
                </a:cxn>
                <a:cxn ang="0">
                  <a:pos x="34" y="114"/>
                </a:cxn>
                <a:cxn ang="0">
                  <a:pos x="0" y="254"/>
                </a:cxn>
                <a:cxn ang="0">
                  <a:pos x="6" y="230"/>
                </a:cxn>
                <a:cxn ang="0">
                  <a:pos x="32" y="242"/>
                </a:cxn>
                <a:cxn ang="0">
                  <a:pos x="54" y="214"/>
                </a:cxn>
                <a:cxn ang="0">
                  <a:pos x="84" y="212"/>
                </a:cxn>
                <a:cxn ang="0">
                  <a:pos x="98" y="228"/>
                </a:cxn>
                <a:cxn ang="0">
                  <a:pos x="144" y="238"/>
                </a:cxn>
                <a:cxn ang="0">
                  <a:pos x="184" y="282"/>
                </a:cxn>
                <a:cxn ang="0">
                  <a:pos x="240" y="368"/>
                </a:cxn>
                <a:cxn ang="0">
                  <a:pos x="234" y="418"/>
                </a:cxn>
                <a:cxn ang="0">
                  <a:pos x="234" y="420"/>
                </a:cxn>
              </a:cxnLst>
              <a:rect l="0" t="0" r="r" b="b"/>
              <a:pathLst>
                <a:path w="442" h="450">
                  <a:moveTo>
                    <a:pt x="234" y="420"/>
                  </a:moveTo>
                  <a:lnTo>
                    <a:pt x="278" y="430"/>
                  </a:lnTo>
                  <a:lnTo>
                    <a:pt x="272" y="446"/>
                  </a:lnTo>
                  <a:lnTo>
                    <a:pt x="298" y="450"/>
                  </a:lnTo>
                  <a:lnTo>
                    <a:pt x="314" y="430"/>
                  </a:lnTo>
                  <a:lnTo>
                    <a:pt x="364" y="428"/>
                  </a:lnTo>
                  <a:lnTo>
                    <a:pt x="388" y="380"/>
                  </a:lnTo>
                  <a:lnTo>
                    <a:pt x="428" y="390"/>
                  </a:lnTo>
                  <a:lnTo>
                    <a:pt x="442" y="362"/>
                  </a:lnTo>
                  <a:lnTo>
                    <a:pt x="374" y="270"/>
                  </a:lnTo>
                  <a:lnTo>
                    <a:pt x="340" y="250"/>
                  </a:lnTo>
                  <a:lnTo>
                    <a:pt x="334" y="180"/>
                  </a:lnTo>
                  <a:lnTo>
                    <a:pt x="284" y="86"/>
                  </a:lnTo>
                  <a:lnTo>
                    <a:pt x="228" y="66"/>
                  </a:lnTo>
                  <a:lnTo>
                    <a:pt x="184" y="72"/>
                  </a:lnTo>
                  <a:lnTo>
                    <a:pt x="184" y="90"/>
                  </a:lnTo>
                  <a:lnTo>
                    <a:pt x="148" y="84"/>
                  </a:lnTo>
                  <a:lnTo>
                    <a:pt x="118" y="72"/>
                  </a:lnTo>
                  <a:lnTo>
                    <a:pt x="98" y="22"/>
                  </a:lnTo>
                  <a:lnTo>
                    <a:pt x="52" y="0"/>
                  </a:lnTo>
                  <a:lnTo>
                    <a:pt x="30" y="34"/>
                  </a:lnTo>
                  <a:lnTo>
                    <a:pt x="32" y="34"/>
                  </a:lnTo>
                  <a:lnTo>
                    <a:pt x="34" y="34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2" y="38"/>
                  </a:lnTo>
                  <a:lnTo>
                    <a:pt x="44" y="38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8" y="28"/>
                  </a:lnTo>
                  <a:lnTo>
                    <a:pt x="52" y="26"/>
                  </a:lnTo>
                  <a:lnTo>
                    <a:pt x="54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80" y="24"/>
                  </a:lnTo>
                  <a:lnTo>
                    <a:pt x="88" y="46"/>
                  </a:lnTo>
                  <a:lnTo>
                    <a:pt x="90" y="84"/>
                  </a:lnTo>
                  <a:lnTo>
                    <a:pt x="68" y="90"/>
                  </a:lnTo>
                  <a:lnTo>
                    <a:pt x="32" y="62"/>
                  </a:lnTo>
                  <a:lnTo>
                    <a:pt x="14" y="98"/>
                  </a:lnTo>
                  <a:lnTo>
                    <a:pt x="34" y="114"/>
                  </a:lnTo>
                  <a:lnTo>
                    <a:pt x="0" y="254"/>
                  </a:lnTo>
                  <a:lnTo>
                    <a:pt x="6" y="230"/>
                  </a:lnTo>
                  <a:lnTo>
                    <a:pt x="32" y="242"/>
                  </a:lnTo>
                  <a:lnTo>
                    <a:pt x="54" y="214"/>
                  </a:lnTo>
                  <a:lnTo>
                    <a:pt x="84" y="212"/>
                  </a:lnTo>
                  <a:lnTo>
                    <a:pt x="98" y="228"/>
                  </a:lnTo>
                  <a:lnTo>
                    <a:pt x="144" y="238"/>
                  </a:lnTo>
                  <a:lnTo>
                    <a:pt x="184" y="282"/>
                  </a:lnTo>
                  <a:lnTo>
                    <a:pt x="240" y="368"/>
                  </a:lnTo>
                  <a:lnTo>
                    <a:pt x="234" y="418"/>
                  </a:lnTo>
                  <a:lnTo>
                    <a:pt x="234" y="42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18" name="Freeform 172"/>
            <p:cNvSpPr>
              <a:spLocks/>
            </p:cNvSpPr>
            <p:nvPr/>
          </p:nvSpPr>
          <p:spPr bwMode="auto">
            <a:xfrm>
              <a:off x="10716103" y="2031447"/>
              <a:ext cx="897033" cy="795884"/>
            </a:xfrm>
            <a:custGeom>
              <a:avLst/>
              <a:gdLst/>
              <a:ahLst/>
              <a:cxnLst>
                <a:cxn ang="0">
                  <a:pos x="494" y="306"/>
                </a:cxn>
                <a:cxn ang="0">
                  <a:pos x="490" y="320"/>
                </a:cxn>
                <a:cxn ang="0">
                  <a:pos x="516" y="334"/>
                </a:cxn>
                <a:cxn ang="0">
                  <a:pos x="538" y="316"/>
                </a:cxn>
                <a:cxn ang="0">
                  <a:pos x="554" y="316"/>
                </a:cxn>
                <a:cxn ang="0">
                  <a:pos x="568" y="358"/>
                </a:cxn>
                <a:cxn ang="0">
                  <a:pos x="568" y="370"/>
                </a:cxn>
                <a:cxn ang="0">
                  <a:pos x="544" y="372"/>
                </a:cxn>
                <a:cxn ang="0">
                  <a:pos x="484" y="392"/>
                </a:cxn>
                <a:cxn ang="0">
                  <a:pos x="472" y="376"/>
                </a:cxn>
                <a:cxn ang="0">
                  <a:pos x="488" y="348"/>
                </a:cxn>
                <a:cxn ang="0">
                  <a:pos x="480" y="332"/>
                </a:cxn>
                <a:cxn ang="0">
                  <a:pos x="422" y="356"/>
                </a:cxn>
                <a:cxn ang="0">
                  <a:pos x="414" y="372"/>
                </a:cxn>
                <a:cxn ang="0">
                  <a:pos x="364" y="386"/>
                </a:cxn>
                <a:cxn ang="0">
                  <a:pos x="364" y="404"/>
                </a:cxn>
                <a:cxn ang="0">
                  <a:pos x="376" y="416"/>
                </a:cxn>
                <a:cxn ang="0">
                  <a:pos x="374" y="464"/>
                </a:cxn>
                <a:cxn ang="0">
                  <a:pos x="356" y="504"/>
                </a:cxn>
                <a:cxn ang="0">
                  <a:pos x="326" y="496"/>
                </a:cxn>
                <a:cxn ang="0">
                  <a:pos x="308" y="472"/>
                </a:cxn>
                <a:cxn ang="0">
                  <a:pos x="284" y="468"/>
                </a:cxn>
                <a:cxn ang="0">
                  <a:pos x="280" y="464"/>
                </a:cxn>
                <a:cxn ang="0">
                  <a:pos x="294" y="440"/>
                </a:cxn>
                <a:cxn ang="0">
                  <a:pos x="226" y="348"/>
                </a:cxn>
                <a:cxn ang="0">
                  <a:pos x="192" y="328"/>
                </a:cxn>
                <a:cxn ang="0">
                  <a:pos x="186" y="258"/>
                </a:cxn>
                <a:cxn ang="0">
                  <a:pos x="136" y="164"/>
                </a:cxn>
                <a:cxn ang="0">
                  <a:pos x="80" y="144"/>
                </a:cxn>
                <a:cxn ang="0">
                  <a:pos x="36" y="150"/>
                </a:cxn>
                <a:cxn ang="0">
                  <a:pos x="36" y="168"/>
                </a:cxn>
                <a:cxn ang="0">
                  <a:pos x="0" y="162"/>
                </a:cxn>
                <a:cxn ang="0">
                  <a:pos x="70" y="8"/>
                </a:cxn>
                <a:cxn ang="0">
                  <a:pos x="156" y="16"/>
                </a:cxn>
                <a:cxn ang="0">
                  <a:pos x="162" y="0"/>
                </a:cxn>
                <a:cxn ang="0">
                  <a:pos x="140" y="60"/>
                </a:cxn>
                <a:cxn ang="0">
                  <a:pos x="120" y="86"/>
                </a:cxn>
                <a:cxn ang="0">
                  <a:pos x="158" y="108"/>
                </a:cxn>
                <a:cxn ang="0">
                  <a:pos x="190" y="102"/>
                </a:cxn>
                <a:cxn ang="0">
                  <a:pos x="222" y="90"/>
                </a:cxn>
                <a:cxn ang="0">
                  <a:pos x="210" y="94"/>
                </a:cxn>
                <a:cxn ang="0">
                  <a:pos x="212" y="96"/>
                </a:cxn>
                <a:cxn ang="0">
                  <a:pos x="222" y="106"/>
                </a:cxn>
                <a:cxn ang="0">
                  <a:pos x="230" y="148"/>
                </a:cxn>
                <a:cxn ang="0">
                  <a:pos x="270" y="164"/>
                </a:cxn>
                <a:cxn ang="0">
                  <a:pos x="342" y="180"/>
                </a:cxn>
                <a:cxn ang="0">
                  <a:pos x="348" y="222"/>
                </a:cxn>
                <a:cxn ang="0">
                  <a:pos x="334" y="248"/>
                </a:cxn>
                <a:cxn ang="0">
                  <a:pos x="402" y="320"/>
                </a:cxn>
                <a:cxn ang="0">
                  <a:pos x="444" y="290"/>
                </a:cxn>
                <a:cxn ang="0">
                  <a:pos x="490" y="306"/>
                </a:cxn>
                <a:cxn ang="0">
                  <a:pos x="494" y="306"/>
                </a:cxn>
              </a:cxnLst>
              <a:rect l="0" t="0" r="r" b="b"/>
              <a:pathLst>
                <a:path w="568" h="504">
                  <a:moveTo>
                    <a:pt x="494" y="306"/>
                  </a:moveTo>
                  <a:lnTo>
                    <a:pt x="490" y="320"/>
                  </a:lnTo>
                  <a:lnTo>
                    <a:pt x="516" y="334"/>
                  </a:lnTo>
                  <a:lnTo>
                    <a:pt x="538" y="316"/>
                  </a:lnTo>
                  <a:lnTo>
                    <a:pt x="554" y="316"/>
                  </a:lnTo>
                  <a:lnTo>
                    <a:pt x="568" y="358"/>
                  </a:lnTo>
                  <a:lnTo>
                    <a:pt x="568" y="370"/>
                  </a:lnTo>
                  <a:lnTo>
                    <a:pt x="544" y="372"/>
                  </a:lnTo>
                  <a:lnTo>
                    <a:pt x="484" y="392"/>
                  </a:lnTo>
                  <a:lnTo>
                    <a:pt x="472" y="376"/>
                  </a:lnTo>
                  <a:lnTo>
                    <a:pt x="488" y="348"/>
                  </a:lnTo>
                  <a:lnTo>
                    <a:pt x="480" y="332"/>
                  </a:lnTo>
                  <a:lnTo>
                    <a:pt x="422" y="356"/>
                  </a:lnTo>
                  <a:lnTo>
                    <a:pt x="414" y="372"/>
                  </a:lnTo>
                  <a:lnTo>
                    <a:pt x="364" y="386"/>
                  </a:lnTo>
                  <a:lnTo>
                    <a:pt x="364" y="404"/>
                  </a:lnTo>
                  <a:lnTo>
                    <a:pt x="376" y="416"/>
                  </a:lnTo>
                  <a:lnTo>
                    <a:pt x="374" y="464"/>
                  </a:lnTo>
                  <a:lnTo>
                    <a:pt x="356" y="504"/>
                  </a:lnTo>
                  <a:lnTo>
                    <a:pt x="326" y="496"/>
                  </a:lnTo>
                  <a:lnTo>
                    <a:pt x="308" y="472"/>
                  </a:lnTo>
                  <a:lnTo>
                    <a:pt x="284" y="468"/>
                  </a:lnTo>
                  <a:lnTo>
                    <a:pt x="280" y="464"/>
                  </a:lnTo>
                  <a:lnTo>
                    <a:pt x="294" y="440"/>
                  </a:lnTo>
                  <a:lnTo>
                    <a:pt x="226" y="348"/>
                  </a:lnTo>
                  <a:lnTo>
                    <a:pt x="192" y="328"/>
                  </a:lnTo>
                  <a:lnTo>
                    <a:pt x="186" y="258"/>
                  </a:lnTo>
                  <a:lnTo>
                    <a:pt x="136" y="164"/>
                  </a:lnTo>
                  <a:lnTo>
                    <a:pt x="80" y="144"/>
                  </a:lnTo>
                  <a:lnTo>
                    <a:pt x="36" y="150"/>
                  </a:lnTo>
                  <a:lnTo>
                    <a:pt x="36" y="168"/>
                  </a:lnTo>
                  <a:lnTo>
                    <a:pt x="0" y="162"/>
                  </a:lnTo>
                  <a:lnTo>
                    <a:pt x="70" y="8"/>
                  </a:lnTo>
                  <a:lnTo>
                    <a:pt x="156" y="16"/>
                  </a:lnTo>
                  <a:lnTo>
                    <a:pt x="162" y="0"/>
                  </a:lnTo>
                  <a:lnTo>
                    <a:pt x="140" y="60"/>
                  </a:lnTo>
                  <a:lnTo>
                    <a:pt x="120" y="86"/>
                  </a:lnTo>
                  <a:lnTo>
                    <a:pt x="158" y="108"/>
                  </a:lnTo>
                  <a:lnTo>
                    <a:pt x="190" y="102"/>
                  </a:lnTo>
                  <a:lnTo>
                    <a:pt x="222" y="90"/>
                  </a:lnTo>
                  <a:lnTo>
                    <a:pt x="210" y="94"/>
                  </a:lnTo>
                  <a:lnTo>
                    <a:pt x="212" y="96"/>
                  </a:lnTo>
                  <a:lnTo>
                    <a:pt x="222" y="106"/>
                  </a:lnTo>
                  <a:lnTo>
                    <a:pt x="230" y="148"/>
                  </a:lnTo>
                  <a:lnTo>
                    <a:pt x="270" y="164"/>
                  </a:lnTo>
                  <a:lnTo>
                    <a:pt x="342" y="180"/>
                  </a:lnTo>
                  <a:lnTo>
                    <a:pt x="348" y="222"/>
                  </a:lnTo>
                  <a:lnTo>
                    <a:pt x="334" y="248"/>
                  </a:lnTo>
                  <a:lnTo>
                    <a:pt x="402" y="320"/>
                  </a:lnTo>
                  <a:lnTo>
                    <a:pt x="444" y="290"/>
                  </a:lnTo>
                  <a:lnTo>
                    <a:pt x="490" y="306"/>
                  </a:lnTo>
                  <a:lnTo>
                    <a:pt x="494" y="30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19" name="Freeform 173"/>
            <p:cNvSpPr>
              <a:spLocks/>
            </p:cNvSpPr>
            <p:nvPr/>
          </p:nvSpPr>
          <p:spPr bwMode="auto">
            <a:xfrm>
              <a:off x="10716103" y="2031447"/>
              <a:ext cx="897033" cy="795884"/>
            </a:xfrm>
            <a:custGeom>
              <a:avLst/>
              <a:gdLst/>
              <a:ahLst/>
              <a:cxnLst>
                <a:cxn ang="0">
                  <a:pos x="494" y="306"/>
                </a:cxn>
                <a:cxn ang="0">
                  <a:pos x="490" y="320"/>
                </a:cxn>
                <a:cxn ang="0">
                  <a:pos x="516" y="334"/>
                </a:cxn>
                <a:cxn ang="0">
                  <a:pos x="538" y="316"/>
                </a:cxn>
                <a:cxn ang="0">
                  <a:pos x="554" y="316"/>
                </a:cxn>
                <a:cxn ang="0">
                  <a:pos x="568" y="358"/>
                </a:cxn>
                <a:cxn ang="0">
                  <a:pos x="568" y="370"/>
                </a:cxn>
                <a:cxn ang="0">
                  <a:pos x="544" y="372"/>
                </a:cxn>
                <a:cxn ang="0">
                  <a:pos x="484" y="392"/>
                </a:cxn>
                <a:cxn ang="0">
                  <a:pos x="472" y="376"/>
                </a:cxn>
                <a:cxn ang="0">
                  <a:pos x="488" y="348"/>
                </a:cxn>
                <a:cxn ang="0">
                  <a:pos x="480" y="332"/>
                </a:cxn>
                <a:cxn ang="0">
                  <a:pos x="422" y="356"/>
                </a:cxn>
                <a:cxn ang="0">
                  <a:pos x="414" y="372"/>
                </a:cxn>
                <a:cxn ang="0">
                  <a:pos x="364" y="386"/>
                </a:cxn>
                <a:cxn ang="0">
                  <a:pos x="364" y="404"/>
                </a:cxn>
                <a:cxn ang="0">
                  <a:pos x="376" y="416"/>
                </a:cxn>
                <a:cxn ang="0">
                  <a:pos x="374" y="464"/>
                </a:cxn>
                <a:cxn ang="0">
                  <a:pos x="356" y="504"/>
                </a:cxn>
                <a:cxn ang="0">
                  <a:pos x="326" y="496"/>
                </a:cxn>
                <a:cxn ang="0">
                  <a:pos x="308" y="472"/>
                </a:cxn>
                <a:cxn ang="0">
                  <a:pos x="284" y="468"/>
                </a:cxn>
                <a:cxn ang="0">
                  <a:pos x="280" y="464"/>
                </a:cxn>
                <a:cxn ang="0">
                  <a:pos x="294" y="440"/>
                </a:cxn>
                <a:cxn ang="0">
                  <a:pos x="226" y="348"/>
                </a:cxn>
                <a:cxn ang="0">
                  <a:pos x="192" y="328"/>
                </a:cxn>
                <a:cxn ang="0">
                  <a:pos x="186" y="258"/>
                </a:cxn>
                <a:cxn ang="0">
                  <a:pos x="136" y="164"/>
                </a:cxn>
                <a:cxn ang="0">
                  <a:pos x="80" y="144"/>
                </a:cxn>
                <a:cxn ang="0">
                  <a:pos x="36" y="150"/>
                </a:cxn>
                <a:cxn ang="0">
                  <a:pos x="36" y="168"/>
                </a:cxn>
                <a:cxn ang="0">
                  <a:pos x="0" y="162"/>
                </a:cxn>
                <a:cxn ang="0">
                  <a:pos x="70" y="8"/>
                </a:cxn>
                <a:cxn ang="0">
                  <a:pos x="156" y="16"/>
                </a:cxn>
                <a:cxn ang="0">
                  <a:pos x="162" y="0"/>
                </a:cxn>
                <a:cxn ang="0">
                  <a:pos x="140" y="60"/>
                </a:cxn>
                <a:cxn ang="0">
                  <a:pos x="120" y="86"/>
                </a:cxn>
                <a:cxn ang="0">
                  <a:pos x="158" y="108"/>
                </a:cxn>
                <a:cxn ang="0">
                  <a:pos x="190" y="102"/>
                </a:cxn>
                <a:cxn ang="0">
                  <a:pos x="222" y="90"/>
                </a:cxn>
                <a:cxn ang="0">
                  <a:pos x="210" y="94"/>
                </a:cxn>
                <a:cxn ang="0">
                  <a:pos x="212" y="96"/>
                </a:cxn>
                <a:cxn ang="0">
                  <a:pos x="222" y="106"/>
                </a:cxn>
                <a:cxn ang="0">
                  <a:pos x="230" y="148"/>
                </a:cxn>
                <a:cxn ang="0">
                  <a:pos x="270" y="164"/>
                </a:cxn>
                <a:cxn ang="0">
                  <a:pos x="342" y="180"/>
                </a:cxn>
                <a:cxn ang="0">
                  <a:pos x="348" y="222"/>
                </a:cxn>
                <a:cxn ang="0">
                  <a:pos x="334" y="248"/>
                </a:cxn>
                <a:cxn ang="0">
                  <a:pos x="402" y="320"/>
                </a:cxn>
                <a:cxn ang="0">
                  <a:pos x="444" y="290"/>
                </a:cxn>
                <a:cxn ang="0">
                  <a:pos x="490" y="306"/>
                </a:cxn>
                <a:cxn ang="0">
                  <a:pos x="494" y="306"/>
                </a:cxn>
              </a:cxnLst>
              <a:rect l="0" t="0" r="r" b="b"/>
              <a:pathLst>
                <a:path w="568" h="504">
                  <a:moveTo>
                    <a:pt x="494" y="306"/>
                  </a:moveTo>
                  <a:lnTo>
                    <a:pt x="490" y="320"/>
                  </a:lnTo>
                  <a:lnTo>
                    <a:pt x="516" y="334"/>
                  </a:lnTo>
                  <a:lnTo>
                    <a:pt x="538" y="316"/>
                  </a:lnTo>
                  <a:lnTo>
                    <a:pt x="554" y="316"/>
                  </a:lnTo>
                  <a:lnTo>
                    <a:pt x="568" y="358"/>
                  </a:lnTo>
                  <a:lnTo>
                    <a:pt x="568" y="370"/>
                  </a:lnTo>
                  <a:lnTo>
                    <a:pt x="544" y="372"/>
                  </a:lnTo>
                  <a:lnTo>
                    <a:pt x="484" y="392"/>
                  </a:lnTo>
                  <a:lnTo>
                    <a:pt x="472" y="376"/>
                  </a:lnTo>
                  <a:lnTo>
                    <a:pt x="488" y="348"/>
                  </a:lnTo>
                  <a:lnTo>
                    <a:pt x="480" y="332"/>
                  </a:lnTo>
                  <a:lnTo>
                    <a:pt x="422" y="356"/>
                  </a:lnTo>
                  <a:lnTo>
                    <a:pt x="414" y="372"/>
                  </a:lnTo>
                  <a:lnTo>
                    <a:pt x="364" y="386"/>
                  </a:lnTo>
                  <a:lnTo>
                    <a:pt x="364" y="404"/>
                  </a:lnTo>
                  <a:lnTo>
                    <a:pt x="376" y="416"/>
                  </a:lnTo>
                  <a:lnTo>
                    <a:pt x="374" y="464"/>
                  </a:lnTo>
                  <a:lnTo>
                    <a:pt x="356" y="504"/>
                  </a:lnTo>
                  <a:lnTo>
                    <a:pt x="326" y="496"/>
                  </a:lnTo>
                  <a:lnTo>
                    <a:pt x="308" y="472"/>
                  </a:lnTo>
                  <a:lnTo>
                    <a:pt x="284" y="468"/>
                  </a:lnTo>
                  <a:lnTo>
                    <a:pt x="280" y="464"/>
                  </a:lnTo>
                  <a:lnTo>
                    <a:pt x="294" y="440"/>
                  </a:lnTo>
                  <a:lnTo>
                    <a:pt x="226" y="348"/>
                  </a:lnTo>
                  <a:lnTo>
                    <a:pt x="192" y="328"/>
                  </a:lnTo>
                  <a:lnTo>
                    <a:pt x="186" y="258"/>
                  </a:lnTo>
                  <a:lnTo>
                    <a:pt x="136" y="164"/>
                  </a:lnTo>
                  <a:lnTo>
                    <a:pt x="80" y="144"/>
                  </a:lnTo>
                  <a:lnTo>
                    <a:pt x="36" y="150"/>
                  </a:lnTo>
                  <a:lnTo>
                    <a:pt x="36" y="168"/>
                  </a:lnTo>
                  <a:lnTo>
                    <a:pt x="0" y="162"/>
                  </a:lnTo>
                  <a:lnTo>
                    <a:pt x="70" y="8"/>
                  </a:lnTo>
                  <a:lnTo>
                    <a:pt x="156" y="16"/>
                  </a:lnTo>
                  <a:lnTo>
                    <a:pt x="162" y="0"/>
                  </a:lnTo>
                  <a:lnTo>
                    <a:pt x="140" y="60"/>
                  </a:lnTo>
                  <a:lnTo>
                    <a:pt x="120" y="86"/>
                  </a:lnTo>
                  <a:lnTo>
                    <a:pt x="158" y="108"/>
                  </a:lnTo>
                  <a:lnTo>
                    <a:pt x="190" y="102"/>
                  </a:lnTo>
                  <a:lnTo>
                    <a:pt x="222" y="90"/>
                  </a:lnTo>
                  <a:lnTo>
                    <a:pt x="210" y="94"/>
                  </a:lnTo>
                  <a:lnTo>
                    <a:pt x="212" y="96"/>
                  </a:lnTo>
                  <a:lnTo>
                    <a:pt x="222" y="106"/>
                  </a:lnTo>
                  <a:lnTo>
                    <a:pt x="230" y="148"/>
                  </a:lnTo>
                  <a:lnTo>
                    <a:pt x="270" y="164"/>
                  </a:lnTo>
                  <a:lnTo>
                    <a:pt x="342" y="180"/>
                  </a:lnTo>
                  <a:lnTo>
                    <a:pt x="348" y="222"/>
                  </a:lnTo>
                  <a:lnTo>
                    <a:pt x="334" y="248"/>
                  </a:lnTo>
                  <a:lnTo>
                    <a:pt x="402" y="320"/>
                  </a:lnTo>
                  <a:lnTo>
                    <a:pt x="444" y="290"/>
                  </a:lnTo>
                  <a:lnTo>
                    <a:pt x="490" y="306"/>
                  </a:lnTo>
                  <a:lnTo>
                    <a:pt x="494" y="30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20" name="Freeform 174"/>
            <p:cNvSpPr>
              <a:spLocks/>
            </p:cNvSpPr>
            <p:nvPr/>
          </p:nvSpPr>
          <p:spPr bwMode="auto">
            <a:xfrm>
              <a:off x="11376243" y="2435705"/>
              <a:ext cx="660140" cy="296878"/>
            </a:xfrm>
            <a:custGeom>
              <a:avLst/>
              <a:gdLst/>
              <a:ahLst/>
              <a:cxnLst>
                <a:cxn ang="0">
                  <a:pos x="54" y="120"/>
                </a:cxn>
                <a:cxn ang="0">
                  <a:pos x="6" y="120"/>
                </a:cxn>
                <a:cxn ang="0">
                  <a:pos x="0" y="136"/>
                </a:cxn>
                <a:cxn ang="0">
                  <a:pos x="76" y="158"/>
                </a:cxn>
                <a:cxn ang="0">
                  <a:pos x="108" y="188"/>
                </a:cxn>
                <a:cxn ang="0">
                  <a:pos x="136" y="184"/>
                </a:cxn>
                <a:cxn ang="0">
                  <a:pos x="162" y="188"/>
                </a:cxn>
                <a:cxn ang="0">
                  <a:pos x="178" y="168"/>
                </a:cxn>
                <a:cxn ang="0">
                  <a:pos x="228" y="136"/>
                </a:cxn>
                <a:cxn ang="0">
                  <a:pos x="270" y="144"/>
                </a:cxn>
                <a:cxn ang="0">
                  <a:pos x="278" y="134"/>
                </a:cxn>
                <a:cxn ang="0">
                  <a:pos x="358" y="132"/>
                </a:cxn>
                <a:cxn ang="0">
                  <a:pos x="418" y="88"/>
                </a:cxn>
                <a:cxn ang="0">
                  <a:pos x="370" y="68"/>
                </a:cxn>
                <a:cxn ang="0">
                  <a:pos x="366" y="40"/>
                </a:cxn>
                <a:cxn ang="0">
                  <a:pos x="242" y="24"/>
                </a:cxn>
                <a:cxn ang="0">
                  <a:pos x="240" y="8"/>
                </a:cxn>
                <a:cxn ang="0">
                  <a:pos x="208" y="0"/>
                </a:cxn>
                <a:cxn ang="0">
                  <a:pos x="188" y="28"/>
                </a:cxn>
                <a:cxn ang="0">
                  <a:pos x="164" y="12"/>
                </a:cxn>
                <a:cxn ang="0">
                  <a:pos x="102" y="20"/>
                </a:cxn>
                <a:cxn ang="0">
                  <a:pos x="96" y="48"/>
                </a:cxn>
                <a:cxn ang="0">
                  <a:pos x="76" y="50"/>
                </a:cxn>
                <a:cxn ang="0">
                  <a:pos x="72" y="64"/>
                </a:cxn>
                <a:cxn ang="0">
                  <a:pos x="98" y="78"/>
                </a:cxn>
                <a:cxn ang="0">
                  <a:pos x="120" y="60"/>
                </a:cxn>
                <a:cxn ang="0">
                  <a:pos x="136" y="60"/>
                </a:cxn>
                <a:cxn ang="0">
                  <a:pos x="150" y="102"/>
                </a:cxn>
                <a:cxn ang="0">
                  <a:pos x="150" y="114"/>
                </a:cxn>
                <a:cxn ang="0">
                  <a:pos x="126" y="116"/>
                </a:cxn>
                <a:cxn ang="0">
                  <a:pos x="66" y="136"/>
                </a:cxn>
                <a:cxn ang="0">
                  <a:pos x="54" y="120"/>
                </a:cxn>
              </a:cxnLst>
              <a:rect l="0" t="0" r="r" b="b"/>
              <a:pathLst>
                <a:path w="418" h="188">
                  <a:moveTo>
                    <a:pt x="54" y="120"/>
                  </a:moveTo>
                  <a:lnTo>
                    <a:pt x="6" y="120"/>
                  </a:lnTo>
                  <a:lnTo>
                    <a:pt x="0" y="136"/>
                  </a:lnTo>
                  <a:lnTo>
                    <a:pt x="76" y="158"/>
                  </a:lnTo>
                  <a:lnTo>
                    <a:pt x="108" y="188"/>
                  </a:lnTo>
                  <a:lnTo>
                    <a:pt x="136" y="184"/>
                  </a:lnTo>
                  <a:lnTo>
                    <a:pt x="162" y="188"/>
                  </a:lnTo>
                  <a:lnTo>
                    <a:pt x="178" y="168"/>
                  </a:lnTo>
                  <a:lnTo>
                    <a:pt x="228" y="136"/>
                  </a:lnTo>
                  <a:lnTo>
                    <a:pt x="270" y="144"/>
                  </a:lnTo>
                  <a:lnTo>
                    <a:pt x="278" y="134"/>
                  </a:lnTo>
                  <a:lnTo>
                    <a:pt x="358" y="132"/>
                  </a:lnTo>
                  <a:lnTo>
                    <a:pt x="418" y="88"/>
                  </a:lnTo>
                  <a:lnTo>
                    <a:pt x="370" y="68"/>
                  </a:lnTo>
                  <a:lnTo>
                    <a:pt x="366" y="40"/>
                  </a:lnTo>
                  <a:lnTo>
                    <a:pt x="242" y="24"/>
                  </a:lnTo>
                  <a:lnTo>
                    <a:pt x="240" y="8"/>
                  </a:lnTo>
                  <a:lnTo>
                    <a:pt x="208" y="0"/>
                  </a:lnTo>
                  <a:lnTo>
                    <a:pt x="188" y="28"/>
                  </a:lnTo>
                  <a:lnTo>
                    <a:pt x="164" y="12"/>
                  </a:lnTo>
                  <a:lnTo>
                    <a:pt x="102" y="20"/>
                  </a:lnTo>
                  <a:lnTo>
                    <a:pt x="96" y="48"/>
                  </a:lnTo>
                  <a:lnTo>
                    <a:pt x="76" y="50"/>
                  </a:lnTo>
                  <a:lnTo>
                    <a:pt x="72" y="64"/>
                  </a:lnTo>
                  <a:lnTo>
                    <a:pt x="98" y="78"/>
                  </a:lnTo>
                  <a:lnTo>
                    <a:pt x="120" y="60"/>
                  </a:lnTo>
                  <a:lnTo>
                    <a:pt x="136" y="60"/>
                  </a:lnTo>
                  <a:lnTo>
                    <a:pt x="150" y="102"/>
                  </a:lnTo>
                  <a:lnTo>
                    <a:pt x="150" y="114"/>
                  </a:lnTo>
                  <a:lnTo>
                    <a:pt x="126" y="116"/>
                  </a:lnTo>
                  <a:lnTo>
                    <a:pt x="66" y="136"/>
                  </a:lnTo>
                  <a:lnTo>
                    <a:pt x="54" y="12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21" name="Freeform 175"/>
            <p:cNvSpPr>
              <a:spLocks/>
            </p:cNvSpPr>
            <p:nvPr/>
          </p:nvSpPr>
          <p:spPr bwMode="auto">
            <a:xfrm>
              <a:off x="11376243" y="2435705"/>
              <a:ext cx="660140" cy="296878"/>
            </a:xfrm>
            <a:custGeom>
              <a:avLst/>
              <a:gdLst/>
              <a:ahLst/>
              <a:cxnLst>
                <a:cxn ang="0">
                  <a:pos x="54" y="120"/>
                </a:cxn>
                <a:cxn ang="0">
                  <a:pos x="6" y="120"/>
                </a:cxn>
                <a:cxn ang="0">
                  <a:pos x="0" y="136"/>
                </a:cxn>
                <a:cxn ang="0">
                  <a:pos x="76" y="158"/>
                </a:cxn>
                <a:cxn ang="0">
                  <a:pos x="108" y="188"/>
                </a:cxn>
                <a:cxn ang="0">
                  <a:pos x="136" y="184"/>
                </a:cxn>
                <a:cxn ang="0">
                  <a:pos x="162" y="188"/>
                </a:cxn>
                <a:cxn ang="0">
                  <a:pos x="178" y="168"/>
                </a:cxn>
                <a:cxn ang="0">
                  <a:pos x="228" y="136"/>
                </a:cxn>
                <a:cxn ang="0">
                  <a:pos x="270" y="144"/>
                </a:cxn>
                <a:cxn ang="0">
                  <a:pos x="278" y="134"/>
                </a:cxn>
                <a:cxn ang="0">
                  <a:pos x="358" y="132"/>
                </a:cxn>
                <a:cxn ang="0">
                  <a:pos x="418" y="88"/>
                </a:cxn>
                <a:cxn ang="0">
                  <a:pos x="370" y="68"/>
                </a:cxn>
                <a:cxn ang="0">
                  <a:pos x="366" y="40"/>
                </a:cxn>
                <a:cxn ang="0">
                  <a:pos x="242" y="24"/>
                </a:cxn>
                <a:cxn ang="0">
                  <a:pos x="240" y="8"/>
                </a:cxn>
                <a:cxn ang="0">
                  <a:pos x="208" y="0"/>
                </a:cxn>
                <a:cxn ang="0">
                  <a:pos x="188" y="28"/>
                </a:cxn>
                <a:cxn ang="0">
                  <a:pos x="164" y="12"/>
                </a:cxn>
                <a:cxn ang="0">
                  <a:pos x="102" y="20"/>
                </a:cxn>
                <a:cxn ang="0">
                  <a:pos x="96" y="48"/>
                </a:cxn>
                <a:cxn ang="0">
                  <a:pos x="76" y="50"/>
                </a:cxn>
                <a:cxn ang="0">
                  <a:pos x="72" y="64"/>
                </a:cxn>
                <a:cxn ang="0">
                  <a:pos x="98" y="78"/>
                </a:cxn>
                <a:cxn ang="0">
                  <a:pos x="120" y="60"/>
                </a:cxn>
                <a:cxn ang="0">
                  <a:pos x="136" y="60"/>
                </a:cxn>
                <a:cxn ang="0">
                  <a:pos x="150" y="102"/>
                </a:cxn>
                <a:cxn ang="0">
                  <a:pos x="150" y="114"/>
                </a:cxn>
                <a:cxn ang="0">
                  <a:pos x="126" y="116"/>
                </a:cxn>
                <a:cxn ang="0">
                  <a:pos x="66" y="136"/>
                </a:cxn>
                <a:cxn ang="0">
                  <a:pos x="54" y="120"/>
                </a:cxn>
              </a:cxnLst>
              <a:rect l="0" t="0" r="r" b="b"/>
              <a:pathLst>
                <a:path w="418" h="188">
                  <a:moveTo>
                    <a:pt x="54" y="120"/>
                  </a:moveTo>
                  <a:lnTo>
                    <a:pt x="6" y="120"/>
                  </a:lnTo>
                  <a:lnTo>
                    <a:pt x="0" y="136"/>
                  </a:lnTo>
                  <a:lnTo>
                    <a:pt x="76" y="158"/>
                  </a:lnTo>
                  <a:lnTo>
                    <a:pt x="108" y="188"/>
                  </a:lnTo>
                  <a:lnTo>
                    <a:pt x="136" y="184"/>
                  </a:lnTo>
                  <a:lnTo>
                    <a:pt x="162" y="188"/>
                  </a:lnTo>
                  <a:lnTo>
                    <a:pt x="178" y="168"/>
                  </a:lnTo>
                  <a:lnTo>
                    <a:pt x="228" y="136"/>
                  </a:lnTo>
                  <a:lnTo>
                    <a:pt x="270" y="144"/>
                  </a:lnTo>
                  <a:lnTo>
                    <a:pt x="278" y="134"/>
                  </a:lnTo>
                  <a:lnTo>
                    <a:pt x="358" y="132"/>
                  </a:lnTo>
                  <a:lnTo>
                    <a:pt x="418" y="88"/>
                  </a:lnTo>
                  <a:lnTo>
                    <a:pt x="370" y="68"/>
                  </a:lnTo>
                  <a:lnTo>
                    <a:pt x="366" y="40"/>
                  </a:lnTo>
                  <a:lnTo>
                    <a:pt x="242" y="24"/>
                  </a:lnTo>
                  <a:lnTo>
                    <a:pt x="240" y="8"/>
                  </a:lnTo>
                  <a:lnTo>
                    <a:pt x="208" y="0"/>
                  </a:lnTo>
                  <a:lnTo>
                    <a:pt x="188" y="28"/>
                  </a:lnTo>
                  <a:lnTo>
                    <a:pt x="164" y="12"/>
                  </a:lnTo>
                  <a:lnTo>
                    <a:pt x="102" y="20"/>
                  </a:lnTo>
                  <a:lnTo>
                    <a:pt x="96" y="48"/>
                  </a:lnTo>
                  <a:lnTo>
                    <a:pt x="76" y="50"/>
                  </a:lnTo>
                  <a:lnTo>
                    <a:pt x="72" y="64"/>
                  </a:lnTo>
                  <a:lnTo>
                    <a:pt x="98" y="78"/>
                  </a:lnTo>
                  <a:lnTo>
                    <a:pt x="120" y="60"/>
                  </a:lnTo>
                  <a:lnTo>
                    <a:pt x="136" y="60"/>
                  </a:lnTo>
                  <a:lnTo>
                    <a:pt x="150" y="102"/>
                  </a:lnTo>
                  <a:lnTo>
                    <a:pt x="150" y="114"/>
                  </a:lnTo>
                  <a:lnTo>
                    <a:pt x="126" y="116"/>
                  </a:lnTo>
                  <a:lnTo>
                    <a:pt x="66" y="136"/>
                  </a:lnTo>
                  <a:lnTo>
                    <a:pt x="54" y="12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22" name="Freeform 176"/>
            <p:cNvSpPr>
              <a:spLocks/>
            </p:cNvSpPr>
            <p:nvPr/>
          </p:nvSpPr>
          <p:spPr bwMode="auto">
            <a:xfrm>
              <a:off x="11275169" y="2555719"/>
              <a:ext cx="423248" cy="337935"/>
            </a:xfrm>
            <a:custGeom>
              <a:avLst/>
              <a:gdLst/>
              <a:ahLst/>
              <a:cxnLst>
                <a:cxn ang="0">
                  <a:pos x="2" y="176"/>
                </a:cxn>
                <a:cxn ang="0">
                  <a:pos x="44" y="176"/>
                </a:cxn>
                <a:cxn ang="0">
                  <a:pos x="52" y="164"/>
                </a:cxn>
                <a:cxn ang="0">
                  <a:pos x="90" y="162"/>
                </a:cxn>
                <a:cxn ang="0">
                  <a:pos x="122" y="150"/>
                </a:cxn>
                <a:cxn ang="0">
                  <a:pos x="110" y="208"/>
                </a:cxn>
                <a:cxn ang="0">
                  <a:pos x="134" y="214"/>
                </a:cxn>
                <a:cxn ang="0">
                  <a:pos x="184" y="194"/>
                </a:cxn>
                <a:cxn ang="0">
                  <a:pos x="242" y="208"/>
                </a:cxn>
                <a:cxn ang="0">
                  <a:pos x="268" y="196"/>
                </a:cxn>
                <a:cxn ang="0">
                  <a:pos x="260" y="154"/>
                </a:cxn>
                <a:cxn ang="0">
                  <a:pos x="224" y="138"/>
                </a:cxn>
                <a:cxn ang="0">
                  <a:pos x="234" y="112"/>
                </a:cxn>
                <a:cxn ang="0">
                  <a:pos x="228" y="108"/>
                </a:cxn>
                <a:cxn ang="0">
                  <a:pos x="226" y="112"/>
                </a:cxn>
                <a:cxn ang="0">
                  <a:pos x="200" y="108"/>
                </a:cxn>
                <a:cxn ang="0">
                  <a:pos x="172" y="112"/>
                </a:cxn>
                <a:cxn ang="0">
                  <a:pos x="140" y="82"/>
                </a:cxn>
                <a:cxn ang="0">
                  <a:pos x="64" y="60"/>
                </a:cxn>
                <a:cxn ang="0">
                  <a:pos x="70" y="44"/>
                </a:cxn>
                <a:cxn ang="0">
                  <a:pos x="118" y="44"/>
                </a:cxn>
                <a:cxn ang="0">
                  <a:pos x="134" y="16"/>
                </a:cxn>
                <a:cxn ang="0">
                  <a:pos x="126" y="0"/>
                </a:cxn>
                <a:cxn ang="0">
                  <a:pos x="68" y="24"/>
                </a:cxn>
                <a:cxn ang="0">
                  <a:pos x="60" y="40"/>
                </a:cxn>
                <a:cxn ang="0">
                  <a:pos x="10" y="54"/>
                </a:cxn>
                <a:cxn ang="0">
                  <a:pos x="10" y="72"/>
                </a:cxn>
                <a:cxn ang="0">
                  <a:pos x="22" y="84"/>
                </a:cxn>
                <a:cxn ang="0">
                  <a:pos x="20" y="132"/>
                </a:cxn>
                <a:cxn ang="0">
                  <a:pos x="2" y="172"/>
                </a:cxn>
                <a:cxn ang="0">
                  <a:pos x="0" y="170"/>
                </a:cxn>
                <a:cxn ang="0">
                  <a:pos x="2" y="176"/>
                </a:cxn>
              </a:cxnLst>
              <a:rect l="0" t="0" r="r" b="b"/>
              <a:pathLst>
                <a:path w="268" h="214">
                  <a:moveTo>
                    <a:pt x="2" y="176"/>
                  </a:moveTo>
                  <a:lnTo>
                    <a:pt x="44" y="176"/>
                  </a:lnTo>
                  <a:lnTo>
                    <a:pt x="52" y="164"/>
                  </a:lnTo>
                  <a:lnTo>
                    <a:pt x="90" y="162"/>
                  </a:lnTo>
                  <a:lnTo>
                    <a:pt x="122" y="150"/>
                  </a:lnTo>
                  <a:lnTo>
                    <a:pt x="110" y="208"/>
                  </a:lnTo>
                  <a:lnTo>
                    <a:pt x="134" y="214"/>
                  </a:lnTo>
                  <a:lnTo>
                    <a:pt x="184" y="194"/>
                  </a:lnTo>
                  <a:lnTo>
                    <a:pt x="242" y="208"/>
                  </a:lnTo>
                  <a:lnTo>
                    <a:pt x="268" y="196"/>
                  </a:lnTo>
                  <a:lnTo>
                    <a:pt x="260" y="154"/>
                  </a:lnTo>
                  <a:lnTo>
                    <a:pt x="224" y="138"/>
                  </a:lnTo>
                  <a:lnTo>
                    <a:pt x="234" y="112"/>
                  </a:lnTo>
                  <a:lnTo>
                    <a:pt x="228" y="108"/>
                  </a:lnTo>
                  <a:lnTo>
                    <a:pt x="226" y="112"/>
                  </a:lnTo>
                  <a:lnTo>
                    <a:pt x="200" y="108"/>
                  </a:lnTo>
                  <a:lnTo>
                    <a:pt x="172" y="112"/>
                  </a:lnTo>
                  <a:lnTo>
                    <a:pt x="140" y="82"/>
                  </a:lnTo>
                  <a:lnTo>
                    <a:pt x="64" y="60"/>
                  </a:lnTo>
                  <a:lnTo>
                    <a:pt x="70" y="44"/>
                  </a:lnTo>
                  <a:lnTo>
                    <a:pt x="118" y="44"/>
                  </a:lnTo>
                  <a:lnTo>
                    <a:pt x="134" y="16"/>
                  </a:lnTo>
                  <a:lnTo>
                    <a:pt x="126" y="0"/>
                  </a:lnTo>
                  <a:lnTo>
                    <a:pt x="68" y="24"/>
                  </a:lnTo>
                  <a:lnTo>
                    <a:pt x="60" y="40"/>
                  </a:lnTo>
                  <a:lnTo>
                    <a:pt x="10" y="54"/>
                  </a:lnTo>
                  <a:lnTo>
                    <a:pt x="10" y="72"/>
                  </a:lnTo>
                  <a:lnTo>
                    <a:pt x="22" y="84"/>
                  </a:lnTo>
                  <a:lnTo>
                    <a:pt x="20" y="132"/>
                  </a:lnTo>
                  <a:lnTo>
                    <a:pt x="2" y="172"/>
                  </a:lnTo>
                  <a:lnTo>
                    <a:pt x="0" y="170"/>
                  </a:lnTo>
                  <a:lnTo>
                    <a:pt x="2" y="17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23" name="Freeform 177"/>
            <p:cNvSpPr>
              <a:spLocks/>
            </p:cNvSpPr>
            <p:nvPr/>
          </p:nvSpPr>
          <p:spPr bwMode="auto">
            <a:xfrm>
              <a:off x="11275169" y="2555719"/>
              <a:ext cx="423248" cy="337935"/>
            </a:xfrm>
            <a:custGeom>
              <a:avLst/>
              <a:gdLst/>
              <a:ahLst/>
              <a:cxnLst>
                <a:cxn ang="0">
                  <a:pos x="2" y="176"/>
                </a:cxn>
                <a:cxn ang="0">
                  <a:pos x="44" y="176"/>
                </a:cxn>
                <a:cxn ang="0">
                  <a:pos x="52" y="164"/>
                </a:cxn>
                <a:cxn ang="0">
                  <a:pos x="90" y="162"/>
                </a:cxn>
                <a:cxn ang="0">
                  <a:pos x="122" y="150"/>
                </a:cxn>
                <a:cxn ang="0">
                  <a:pos x="110" y="208"/>
                </a:cxn>
                <a:cxn ang="0">
                  <a:pos x="134" y="214"/>
                </a:cxn>
                <a:cxn ang="0">
                  <a:pos x="184" y="194"/>
                </a:cxn>
                <a:cxn ang="0">
                  <a:pos x="242" y="208"/>
                </a:cxn>
                <a:cxn ang="0">
                  <a:pos x="268" y="196"/>
                </a:cxn>
                <a:cxn ang="0">
                  <a:pos x="260" y="154"/>
                </a:cxn>
                <a:cxn ang="0">
                  <a:pos x="224" y="138"/>
                </a:cxn>
                <a:cxn ang="0">
                  <a:pos x="234" y="112"/>
                </a:cxn>
                <a:cxn ang="0">
                  <a:pos x="228" y="108"/>
                </a:cxn>
                <a:cxn ang="0">
                  <a:pos x="226" y="112"/>
                </a:cxn>
                <a:cxn ang="0">
                  <a:pos x="200" y="108"/>
                </a:cxn>
                <a:cxn ang="0">
                  <a:pos x="172" y="112"/>
                </a:cxn>
                <a:cxn ang="0">
                  <a:pos x="140" y="82"/>
                </a:cxn>
                <a:cxn ang="0">
                  <a:pos x="64" y="60"/>
                </a:cxn>
                <a:cxn ang="0">
                  <a:pos x="70" y="44"/>
                </a:cxn>
                <a:cxn ang="0">
                  <a:pos x="118" y="44"/>
                </a:cxn>
                <a:cxn ang="0">
                  <a:pos x="134" y="16"/>
                </a:cxn>
                <a:cxn ang="0">
                  <a:pos x="126" y="0"/>
                </a:cxn>
                <a:cxn ang="0">
                  <a:pos x="68" y="24"/>
                </a:cxn>
                <a:cxn ang="0">
                  <a:pos x="60" y="40"/>
                </a:cxn>
                <a:cxn ang="0">
                  <a:pos x="10" y="54"/>
                </a:cxn>
                <a:cxn ang="0">
                  <a:pos x="10" y="72"/>
                </a:cxn>
                <a:cxn ang="0">
                  <a:pos x="22" y="84"/>
                </a:cxn>
                <a:cxn ang="0">
                  <a:pos x="20" y="132"/>
                </a:cxn>
                <a:cxn ang="0">
                  <a:pos x="2" y="172"/>
                </a:cxn>
                <a:cxn ang="0">
                  <a:pos x="0" y="170"/>
                </a:cxn>
                <a:cxn ang="0">
                  <a:pos x="2" y="176"/>
                </a:cxn>
              </a:cxnLst>
              <a:rect l="0" t="0" r="r" b="b"/>
              <a:pathLst>
                <a:path w="268" h="214">
                  <a:moveTo>
                    <a:pt x="2" y="176"/>
                  </a:moveTo>
                  <a:lnTo>
                    <a:pt x="44" y="176"/>
                  </a:lnTo>
                  <a:lnTo>
                    <a:pt x="52" y="164"/>
                  </a:lnTo>
                  <a:lnTo>
                    <a:pt x="90" y="162"/>
                  </a:lnTo>
                  <a:lnTo>
                    <a:pt x="122" y="150"/>
                  </a:lnTo>
                  <a:lnTo>
                    <a:pt x="110" y="208"/>
                  </a:lnTo>
                  <a:lnTo>
                    <a:pt x="134" y="214"/>
                  </a:lnTo>
                  <a:lnTo>
                    <a:pt x="184" y="194"/>
                  </a:lnTo>
                  <a:lnTo>
                    <a:pt x="242" y="208"/>
                  </a:lnTo>
                  <a:lnTo>
                    <a:pt x="268" y="196"/>
                  </a:lnTo>
                  <a:lnTo>
                    <a:pt x="260" y="154"/>
                  </a:lnTo>
                  <a:lnTo>
                    <a:pt x="224" y="138"/>
                  </a:lnTo>
                  <a:lnTo>
                    <a:pt x="234" y="112"/>
                  </a:lnTo>
                  <a:lnTo>
                    <a:pt x="228" y="108"/>
                  </a:lnTo>
                  <a:lnTo>
                    <a:pt x="226" y="112"/>
                  </a:lnTo>
                  <a:lnTo>
                    <a:pt x="200" y="108"/>
                  </a:lnTo>
                  <a:lnTo>
                    <a:pt x="172" y="112"/>
                  </a:lnTo>
                  <a:lnTo>
                    <a:pt x="140" y="82"/>
                  </a:lnTo>
                  <a:lnTo>
                    <a:pt x="64" y="60"/>
                  </a:lnTo>
                  <a:lnTo>
                    <a:pt x="70" y="44"/>
                  </a:lnTo>
                  <a:lnTo>
                    <a:pt x="118" y="44"/>
                  </a:lnTo>
                  <a:lnTo>
                    <a:pt x="134" y="16"/>
                  </a:lnTo>
                  <a:lnTo>
                    <a:pt x="126" y="0"/>
                  </a:lnTo>
                  <a:lnTo>
                    <a:pt x="68" y="24"/>
                  </a:lnTo>
                  <a:lnTo>
                    <a:pt x="60" y="40"/>
                  </a:lnTo>
                  <a:lnTo>
                    <a:pt x="10" y="54"/>
                  </a:lnTo>
                  <a:lnTo>
                    <a:pt x="10" y="72"/>
                  </a:lnTo>
                  <a:lnTo>
                    <a:pt x="22" y="84"/>
                  </a:lnTo>
                  <a:lnTo>
                    <a:pt x="20" y="132"/>
                  </a:lnTo>
                  <a:lnTo>
                    <a:pt x="2" y="172"/>
                  </a:lnTo>
                  <a:lnTo>
                    <a:pt x="0" y="170"/>
                  </a:lnTo>
                  <a:lnTo>
                    <a:pt x="2" y="17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24" name="Line 178"/>
            <p:cNvSpPr>
              <a:spLocks noChangeShapeType="1"/>
            </p:cNvSpPr>
            <p:nvPr/>
          </p:nvSpPr>
          <p:spPr bwMode="auto">
            <a:xfrm>
              <a:off x="11461524" y="2625201"/>
              <a:ext cx="1580" cy="1579"/>
            </a:xfrm>
            <a:prstGeom prst="line">
              <a:avLst/>
            </a:pr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25" name="Freeform 179"/>
            <p:cNvSpPr>
              <a:spLocks/>
            </p:cNvSpPr>
            <p:nvPr/>
          </p:nvSpPr>
          <p:spPr bwMode="auto">
            <a:xfrm>
              <a:off x="10725579" y="2726266"/>
              <a:ext cx="934935" cy="603230"/>
            </a:xfrm>
            <a:custGeom>
              <a:avLst/>
              <a:gdLst/>
              <a:ahLst/>
              <a:cxnLst>
                <a:cxn ang="0">
                  <a:pos x="592" y="100"/>
                </a:cxn>
                <a:cxn ang="0">
                  <a:pos x="586" y="114"/>
                </a:cxn>
                <a:cxn ang="0">
                  <a:pos x="504" y="124"/>
                </a:cxn>
                <a:cxn ang="0">
                  <a:pos x="448" y="148"/>
                </a:cxn>
                <a:cxn ang="0">
                  <a:pos x="428" y="174"/>
                </a:cxn>
                <a:cxn ang="0">
                  <a:pos x="430" y="194"/>
                </a:cxn>
                <a:cxn ang="0">
                  <a:pos x="440" y="206"/>
                </a:cxn>
                <a:cxn ang="0">
                  <a:pos x="416" y="234"/>
                </a:cxn>
                <a:cxn ang="0">
                  <a:pos x="362" y="238"/>
                </a:cxn>
                <a:cxn ang="0">
                  <a:pos x="338" y="288"/>
                </a:cxn>
                <a:cxn ang="0">
                  <a:pos x="342" y="310"/>
                </a:cxn>
                <a:cxn ang="0">
                  <a:pos x="330" y="318"/>
                </a:cxn>
                <a:cxn ang="0">
                  <a:pos x="288" y="308"/>
                </a:cxn>
                <a:cxn ang="0">
                  <a:pos x="214" y="330"/>
                </a:cxn>
                <a:cxn ang="0">
                  <a:pos x="198" y="382"/>
                </a:cxn>
                <a:cxn ang="0">
                  <a:pos x="120" y="366"/>
                </a:cxn>
                <a:cxn ang="0">
                  <a:pos x="2" y="328"/>
                </a:cxn>
                <a:cxn ang="0">
                  <a:pos x="0" y="316"/>
                </a:cxn>
                <a:cxn ang="0">
                  <a:pos x="32" y="300"/>
                </a:cxn>
                <a:cxn ang="0">
                  <a:pos x="46" y="254"/>
                </a:cxn>
                <a:cxn ang="0">
                  <a:pos x="26" y="238"/>
                </a:cxn>
                <a:cxn ang="0">
                  <a:pos x="34" y="196"/>
                </a:cxn>
                <a:cxn ang="0">
                  <a:pos x="46" y="178"/>
                </a:cxn>
                <a:cxn ang="0">
                  <a:pos x="26" y="154"/>
                </a:cxn>
                <a:cxn ang="0">
                  <a:pos x="38" y="104"/>
                </a:cxn>
                <a:cxn ang="0">
                  <a:pos x="62" y="94"/>
                </a:cxn>
                <a:cxn ang="0">
                  <a:pos x="80" y="56"/>
                </a:cxn>
                <a:cxn ang="0">
                  <a:pos x="80" y="58"/>
                </a:cxn>
                <a:cxn ang="0">
                  <a:pos x="124" y="68"/>
                </a:cxn>
                <a:cxn ang="0">
                  <a:pos x="118" y="84"/>
                </a:cxn>
                <a:cxn ang="0">
                  <a:pos x="144" y="88"/>
                </a:cxn>
                <a:cxn ang="0">
                  <a:pos x="160" y="68"/>
                </a:cxn>
                <a:cxn ang="0">
                  <a:pos x="210" y="66"/>
                </a:cxn>
                <a:cxn ang="0">
                  <a:pos x="234" y="18"/>
                </a:cxn>
                <a:cxn ang="0">
                  <a:pos x="274" y="28"/>
                </a:cxn>
                <a:cxn ang="0">
                  <a:pos x="288" y="0"/>
                </a:cxn>
                <a:cxn ang="0">
                  <a:pos x="274" y="24"/>
                </a:cxn>
                <a:cxn ang="0">
                  <a:pos x="278" y="28"/>
                </a:cxn>
                <a:cxn ang="0">
                  <a:pos x="302" y="32"/>
                </a:cxn>
                <a:cxn ang="0">
                  <a:pos x="320" y="56"/>
                </a:cxn>
                <a:cxn ang="0">
                  <a:pos x="348" y="62"/>
                </a:cxn>
                <a:cxn ang="0">
                  <a:pos x="350" y="68"/>
                </a:cxn>
                <a:cxn ang="0">
                  <a:pos x="392" y="68"/>
                </a:cxn>
                <a:cxn ang="0">
                  <a:pos x="400" y="56"/>
                </a:cxn>
                <a:cxn ang="0">
                  <a:pos x="438" y="54"/>
                </a:cxn>
                <a:cxn ang="0">
                  <a:pos x="470" y="42"/>
                </a:cxn>
                <a:cxn ang="0">
                  <a:pos x="458" y="100"/>
                </a:cxn>
                <a:cxn ang="0">
                  <a:pos x="482" y="106"/>
                </a:cxn>
                <a:cxn ang="0">
                  <a:pos x="532" y="86"/>
                </a:cxn>
                <a:cxn ang="0">
                  <a:pos x="590" y="100"/>
                </a:cxn>
                <a:cxn ang="0">
                  <a:pos x="592" y="100"/>
                </a:cxn>
              </a:cxnLst>
              <a:rect l="0" t="0" r="r" b="b"/>
              <a:pathLst>
                <a:path w="592" h="382">
                  <a:moveTo>
                    <a:pt x="592" y="100"/>
                  </a:moveTo>
                  <a:lnTo>
                    <a:pt x="586" y="114"/>
                  </a:lnTo>
                  <a:lnTo>
                    <a:pt x="504" y="124"/>
                  </a:lnTo>
                  <a:lnTo>
                    <a:pt x="448" y="148"/>
                  </a:lnTo>
                  <a:lnTo>
                    <a:pt x="428" y="174"/>
                  </a:lnTo>
                  <a:lnTo>
                    <a:pt x="430" y="194"/>
                  </a:lnTo>
                  <a:lnTo>
                    <a:pt x="440" y="206"/>
                  </a:lnTo>
                  <a:lnTo>
                    <a:pt x="416" y="234"/>
                  </a:lnTo>
                  <a:lnTo>
                    <a:pt x="362" y="238"/>
                  </a:lnTo>
                  <a:lnTo>
                    <a:pt x="338" y="288"/>
                  </a:lnTo>
                  <a:lnTo>
                    <a:pt x="342" y="310"/>
                  </a:lnTo>
                  <a:lnTo>
                    <a:pt x="330" y="318"/>
                  </a:lnTo>
                  <a:lnTo>
                    <a:pt x="288" y="308"/>
                  </a:lnTo>
                  <a:lnTo>
                    <a:pt x="214" y="330"/>
                  </a:lnTo>
                  <a:lnTo>
                    <a:pt x="198" y="382"/>
                  </a:lnTo>
                  <a:lnTo>
                    <a:pt x="120" y="366"/>
                  </a:lnTo>
                  <a:lnTo>
                    <a:pt x="2" y="328"/>
                  </a:lnTo>
                  <a:lnTo>
                    <a:pt x="0" y="316"/>
                  </a:lnTo>
                  <a:lnTo>
                    <a:pt x="32" y="300"/>
                  </a:lnTo>
                  <a:lnTo>
                    <a:pt x="46" y="254"/>
                  </a:lnTo>
                  <a:lnTo>
                    <a:pt x="26" y="238"/>
                  </a:lnTo>
                  <a:lnTo>
                    <a:pt x="34" y="196"/>
                  </a:lnTo>
                  <a:lnTo>
                    <a:pt x="46" y="178"/>
                  </a:lnTo>
                  <a:lnTo>
                    <a:pt x="26" y="154"/>
                  </a:lnTo>
                  <a:lnTo>
                    <a:pt x="38" y="104"/>
                  </a:lnTo>
                  <a:lnTo>
                    <a:pt x="62" y="94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124" y="68"/>
                  </a:lnTo>
                  <a:lnTo>
                    <a:pt x="118" y="84"/>
                  </a:lnTo>
                  <a:lnTo>
                    <a:pt x="144" y="88"/>
                  </a:lnTo>
                  <a:lnTo>
                    <a:pt x="160" y="68"/>
                  </a:lnTo>
                  <a:lnTo>
                    <a:pt x="210" y="66"/>
                  </a:lnTo>
                  <a:lnTo>
                    <a:pt x="234" y="18"/>
                  </a:lnTo>
                  <a:lnTo>
                    <a:pt x="274" y="28"/>
                  </a:lnTo>
                  <a:lnTo>
                    <a:pt x="288" y="0"/>
                  </a:lnTo>
                  <a:lnTo>
                    <a:pt x="274" y="24"/>
                  </a:lnTo>
                  <a:lnTo>
                    <a:pt x="278" y="28"/>
                  </a:lnTo>
                  <a:lnTo>
                    <a:pt x="302" y="32"/>
                  </a:lnTo>
                  <a:lnTo>
                    <a:pt x="320" y="56"/>
                  </a:lnTo>
                  <a:lnTo>
                    <a:pt x="348" y="62"/>
                  </a:lnTo>
                  <a:lnTo>
                    <a:pt x="350" y="68"/>
                  </a:lnTo>
                  <a:lnTo>
                    <a:pt x="392" y="68"/>
                  </a:lnTo>
                  <a:lnTo>
                    <a:pt x="400" y="56"/>
                  </a:lnTo>
                  <a:lnTo>
                    <a:pt x="438" y="54"/>
                  </a:lnTo>
                  <a:lnTo>
                    <a:pt x="470" y="42"/>
                  </a:lnTo>
                  <a:lnTo>
                    <a:pt x="458" y="100"/>
                  </a:lnTo>
                  <a:lnTo>
                    <a:pt x="482" y="106"/>
                  </a:lnTo>
                  <a:lnTo>
                    <a:pt x="532" y="86"/>
                  </a:lnTo>
                  <a:lnTo>
                    <a:pt x="590" y="100"/>
                  </a:lnTo>
                  <a:lnTo>
                    <a:pt x="592" y="10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26" name="Freeform 180"/>
            <p:cNvSpPr>
              <a:spLocks/>
            </p:cNvSpPr>
            <p:nvPr/>
          </p:nvSpPr>
          <p:spPr bwMode="auto">
            <a:xfrm>
              <a:off x="10725579" y="2726266"/>
              <a:ext cx="934935" cy="603230"/>
            </a:xfrm>
            <a:custGeom>
              <a:avLst/>
              <a:gdLst/>
              <a:ahLst/>
              <a:cxnLst>
                <a:cxn ang="0">
                  <a:pos x="592" y="100"/>
                </a:cxn>
                <a:cxn ang="0">
                  <a:pos x="586" y="114"/>
                </a:cxn>
                <a:cxn ang="0">
                  <a:pos x="504" y="124"/>
                </a:cxn>
                <a:cxn ang="0">
                  <a:pos x="448" y="148"/>
                </a:cxn>
                <a:cxn ang="0">
                  <a:pos x="428" y="174"/>
                </a:cxn>
                <a:cxn ang="0">
                  <a:pos x="430" y="194"/>
                </a:cxn>
                <a:cxn ang="0">
                  <a:pos x="440" y="206"/>
                </a:cxn>
                <a:cxn ang="0">
                  <a:pos x="416" y="234"/>
                </a:cxn>
                <a:cxn ang="0">
                  <a:pos x="362" y="238"/>
                </a:cxn>
                <a:cxn ang="0">
                  <a:pos x="338" y="288"/>
                </a:cxn>
                <a:cxn ang="0">
                  <a:pos x="342" y="310"/>
                </a:cxn>
                <a:cxn ang="0">
                  <a:pos x="330" y="318"/>
                </a:cxn>
                <a:cxn ang="0">
                  <a:pos x="288" y="308"/>
                </a:cxn>
                <a:cxn ang="0">
                  <a:pos x="214" y="330"/>
                </a:cxn>
                <a:cxn ang="0">
                  <a:pos x="198" y="382"/>
                </a:cxn>
                <a:cxn ang="0">
                  <a:pos x="120" y="366"/>
                </a:cxn>
                <a:cxn ang="0">
                  <a:pos x="2" y="328"/>
                </a:cxn>
                <a:cxn ang="0">
                  <a:pos x="0" y="316"/>
                </a:cxn>
                <a:cxn ang="0">
                  <a:pos x="32" y="300"/>
                </a:cxn>
                <a:cxn ang="0">
                  <a:pos x="46" y="254"/>
                </a:cxn>
                <a:cxn ang="0">
                  <a:pos x="26" y="238"/>
                </a:cxn>
                <a:cxn ang="0">
                  <a:pos x="34" y="196"/>
                </a:cxn>
                <a:cxn ang="0">
                  <a:pos x="46" y="178"/>
                </a:cxn>
                <a:cxn ang="0">
                  <a:pos x="26" y="154"/>
                </a:cxn>
                <a:cxn ang="0">
                  <a:pos x="38" y="104"/>
                </a:cxn>
                <a:cxn ang="0">
                  <a:pos x="62" y="94"/>
                </a:cxn>
                <a:cxn ang="0">
                  <a:pos x="80" y="56"/>
                </a:cxn>
                <a:cxn ang="0">
                  <a:pos x="80" y="58"/>
                </a:cxn>
                <a:cxn ang="0">
                  <a:pos x="124" y="68"/>
                </a:cxn>
                <a:cxn ang="0">
                  <a:pos x="118" y="84"/>
                </a:cxn>
                <a:cxn ang="0">
                  <a:pos x="144" y="88"/>
                </a:cxn>
                <a:cxn ang="0">
                  <a:pos x="160" y="68"/>
                </a:cxn>
                <a:cxn ang="0">
                  <a:pos x="210" y="66"/>
                </a:cxn>
                <a:cxn ang="0">
                  <a:pos x="234" y="18"/>
                </a:cxn>
                <a:cxn ang="0">
                  <a:pos x="274" y="28"/>
                </a:cxn>
                <a:cxn ang="0">
                  <a:pos x="288" y="0"/>
                </a:cxn>
                <a:cxn ang="0">
                  <a:pos x="274" y="24"/>
                </a:cxn>
                <a:cxn ang="0">
                  <a:pos x="278" y="28"/>
                </a:cxn>
                <a:cxn ang="0">
                  <a:pos x="302" y="32"/>
                </a:cxn>
                <a:cxn ang="0">
                  <a:pos x="320" y="56"/>
                </a:cxn>
                <a:cxn ang="0">
                  <a:pos x="348" y="62"/>
                </a:cxn>
                <a:cxn ang="0">
                  <a:pos x="350" y="68"/>
                </a:cxn>
                <a:cxn ang="0">
                  <a:pos x="392" y="68"/>
                </a:cxn>
                <a:cxn ang="0">
                  <a:pos x="400" y="56"/>
                </a:cxn>
                <a:cxn ang="0">
                  <a:pos x="438" y="54"/>
                </a:cxn>
                <a:cxn ang="0">
                  <a:pos x="470" y="42"/>
                </a:cxn>
                <a:cxn ang="0">
                  <a:pos x="458" y="100"/>
                </a:cxn>
                <a:cxn ang="0">
                  <a:pos x="482" y="106"/>
                </a:cxn>
                <a:cxn ang="0">
                  <a:pos x="532" y="86"/>
                </a:cxn>
                <a:cxn ang="0">
                  <a:pos x="590" y="100"/>
                </a:cxn>
                <a:cxn ang="0">
                  <a:pos x="592" y="100"/>
                </a:cxn>
              </a:cxnLst>
              <a:rect l="0" t="0" r="r" b="b"/>
              <a:pathLst>
                <a:path w="592" h="382">
                  <a:moveTo>
                    <a:pt x="592" y="100"/>
                  </a:moveTo>
                  <a:lnTo>
                    <a:pt x="586" y="114"/>
                  </a:lnTo>
                  <a:lnTo>
                    <a:pt x="504" y="124"/>
                  </a:lnTo>
                  <a:lnTo>
                    <a:pt x="448" y="148"/>
                  </a:lnTo>
                  <a:lnTo>
                    <a:pt x="428" y="174"/>
                  </a:lnTo>
                  <a:lnTo>
                    <a:pt x="430" y="194"/>
                  </a:lnTo>
                  <a:lnTo>
                    <a:pt x="440" y="206"/>
                  </a:lnTo>
                  <a:lnTo>
                    <a:pt x="416" y="234"/>
                  </a:lnTo>
                  <a:lnTo>
                    <a:pt x="362" y="238"/>
                  </a:lnTo>
                  <a:lnTo>
                    <a:pt x="338" y="288"/>
                  </a:lnTo>
                  <a:lnTo>
                    <a:pt x="342" y="310"/>
                  </a:lnTo>
                  <a:lnTo>
                    <a:pt x="330" y="318"/>
                  </a:lnTo>
                  <a:lnTo>
                    <a:pt x="288" y="308"/>
                  </a:lnTo>
                  <a:lnTo>
                    <a:pt x="214" y="330"/>
                  </a:lnTo>
                  <a:lnTo>
                    <a:pt x="198" y="382"/>
                  </a:lnTo>
                  <a:lnTo>
                    <a:pt x="120" y="366"/>
                  </a:lnTo>
                  <a:lnTo>
                    <a:pt x="2" y="328"/>
                  </a:lnTo>
                  <a:lnTo>
                    <a:pt x="0" y="316"/>
                  </a:lnTo>
                  <a:lnTo>
                    <a:pt x="32" y="300"/>
                  </a:lnTo>
                  <a:lnTo>
                    <a:pt x="46" y="254"/>
                  </a:lnTo>
                  <a:lnTo>
                    <a:pt x="26" y="238"/>
                  </a:lnTo>
                  <a:lnTo>
                    <a:pt x="34" y="196"/>
                  </a:lnTo>
                  <a:lnTo>
                    <a:pt x="46" y="178"/>
                  </a:lnTo>
                  <a:lnTo>
                    <a:pt x="26" y="154"/>
                  </a:lnTo>
                  <a:lnTo>
                    <a:pt x="38" y="104"/>
                  </a:lnTo>
                  <a:lnTo>
                    <a:pt x="62" y="94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124" y="68"/>
                  </a:lnTo>
                  <a:lnTo>
                    <a:pt x="118" y="84"/>
                  </a:lnTo>
                  <a:lnTo>
                    <a:pt x="144" y="88"/>
                  </a:lnTo>
                  <a:lnTo>
                    <a:pt x="160" y="68"/>
                  </a:lnTo>
                  <a:lnTo>
                    <a:pt x="210" y="66"/>
                  </a:lnTo>
                  <a:lnTo>
                    <a:pt x="234" y="18"/>
                  </a:lnTo>
                  <a:lnTo>
                    <a:pt x="274" y="28"/>
                  </a:lnTo>
                  <a:lnTo>
                    <a:pt x="288" y="0"/>
                  </a:lnTo>
                  <a:lnTo>
                    <a:pt x="274" y="24"/>
                  </a:lnTo>
                  <a:lnTo>
                    <a:pt x="278" y="28"/>
                  </a:lnTo>
                  <a:lnTo>
                    <a:pt x="302" y="32"/>
                  </a:lnTo>
                  <a:lnTo>
                    <a:pt x="320" y="56"/>
                  </a:lnTo>
                  <a:lnTo>
                    <a:pt x="348" y="62"/>
                  </a:lnTo>
                  <a:lnTo>
                    <a:pt x="350" y="68"/>
                  </a:lnTo>
                  <a:lnTo>
                    <a:pt x="392" y="68"/>
                  </a:lnTo>
                  <a:lnTo>
                    <a:pt x="400" y="56"/>
                  </a:lnTo>
                  <a:lnTo>
                    <a:pt x="438" y="54"/>
                  </a:lnTo>
                  <a:lnTo>
                    <a:pt x="470" y="42"/>
                  </a:lnTo>
                  <a:lnTo>
                    <a:pt x="458" y="100"/>
                  </a:lnTo>
                  <a:lnTo>
                    <a:pt x="482" y="106"/>
                  </a:lnTo>
                  <a:lnTo>
                    <a:pt x="532" y="86"/>
                  </a:lnTo>
                  <a:lnTo>
                    <a:pt x="590" y="100"/>
                  </a:lnTo>
                  <a:lnTo>
                    <a:pt x="592" y="10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27" name="Freeform 181"/>
            <p:cNvSpPr>
              <a:spLocks/>
            </p:cNvSpPr>
            <p:nvPr/>
          </p:nvSpPr>
          <p:spPr bwMode="auto">
            <a:xfrm>
              <a:off x="10643455" y="2909445"/>
              <a:ext cx="1146559" cy="887474"/>
            </a:xfrm>
            <a:custGeom>
              <a:avLst/>
              <a:gdLst/>
              <a:ahLst/>
              <a:cxnLst>
                <a:cxn ang="0">
                  <a:pos x="250" y="554"/>
                </a:cxn>
                <a:cxn ang="0">
                  <a:pos x="192" y="464"/>
                </a:cxn>
                <a:cxn ang="0">
                  <a:pos x="132" y="454"/>
                </a:cxn>
                <a:cxn ang="0">
                  <a:pos x="0" y="418"/>
                </a:cxn>
                <a:cxn ang="0">
                  <a:pos x="28" y="426"/>
                </a:cxn>
                <a:cxn ang="0">
                  <a:pos x="48" y="372"/>
                </a:cxn>
                <a:cxn ang="0">
                  <a:pos x="98" y="370"/>
                </a:cxn>
                <a:cxn ang="0">
                  <a:pos x="106" y="346"/>
                </a:cxn>
                <a:cxn ang="0">
                  <a:pos x="86" y="330"/>
                </a:cxn>
                <a:cxn ang="0">
                  <a:pos x="86" y="290"/>
                </a:cxn>
                <a:cxn ang="0">
                  <a:pos x="60" y="272"/>
                </a:cxn>
                <a:cxn ang="0">
                  <a:pos x="52" y="200"/>
                </a:cxn>
                <a:cxn ang="0">
                  <a:pos x="54" y="212"/>
                </a:cxn>
                <a:cxn ang="0">
                  <a:pos x="172" y="250"/>
                </a:cxn>
                <a:cxn ang="0">
                  <a:pos x="250" y="266"/>
                </a:cxn>
                <a:cxn ang="0">
                  <a:pos x="266" y="214"/>
                </a:cxn>
                <a:cxn ang="0">
                  <a:pos x="340" y="192"/>
                </a:cxn>
                <a:cxn ang="0">
                  <a:pos x="382" y="202"/>
                </a:cxn>
                <a:cxn ang="0">
                  <a:pos x="394" y="194"/>
                </a:cxn>
                <a:cxn ang="0">
                  <a:pos x="390" y="172"/>
                </a:cxn>
                <a:cxn ang="0">
                  <a:pos x="414" y="122"/>
                </a:cxn>
                <a:cxn ang="0">
                  <a:pos x="468" y="118"/>
                </a:cxn>
                <a:cxn ang="0">
                  <a:pos x="492" y="90"/>
                </a:cxn>
                <a:cxn ang="0">
                  <a:pos x="482" y="78"/>
                </a:cxn>
                <a:cxn ang="0">
                  <a:pos x="480" y="58"/>
                </a:cxn>
                <a:cxn ang="0">
                  <a:pos x="500" y="32"/>
                </a:cxn>
                <a:cxn ang="0">
                  <a:pos x="556" y="8"/>
                </a:cxn>
                <a:cxn ang="0">
                  <a:pos x="628" y="0"/>
                </a:cxn>
                <a:cxn ang="0">
                  <a:pos x="630" y="0"/>
                </a:cxn>
                <a:cxn ang="0">
                  <a:pos x="632" y="2"/>
                </a:cxn>
                <a:cxn ang="0">
                  <a:pos x="634" y="2"/>
                </a:cxn>
                <a:cxn ang="0">
                  <a:pos x="636" y="2"/>
                </a:cxn>
                <a:cxn ang="0">
                  <a:pos x="636" y="4"/>
                </a:cxn>
                <a:cxn ang="0">
                  <a:pos x="638" y="4"/>
                </a:cxn>
                <a:cxn ang="0">
                  <a:pos x="654" y="10"/>
                </a:cxn>
                <a:cxn ang="0">
                  <a:pos x="724" y="60"/>
                </a:cxn>
                <a:cxn ang="0">
                  <a:pos x="726" y="80"/>
                </a:cxn>
                <a:cxn ang="0">
                  <a:pos x="696" y="128"/>
                </a:cxn>
                <a:cxn ang="0">
                  <a:pos x="660" y="146"/>
                </a:cxn>
                <a:cxn ang="0">
                  <a:pos x="630" y="120"/>
                </a:cxn>
                <a:cxn ang="0">
                  <a:pos x="588" y="120"/>
                </a:cxn>
                <a:cxn ang="0">
                  <a:pos x="588" y="184"/>
                </a:cxn>
                <a:cxn ang="0">
                  <a:pos x="620" y="212"/>
                </a:cxn>
                <a:cxn ang="0">
                  <a:pos x="626" y="236"/>
                </a:cxn>
                <a:cxn ang="0">
                  <a:pos x="606" y="250"/>
                </a:cxn>
                <a:cxn ang="0">
                  <a:pos x="600" y="274"/>
                </a:cxn>
                <a:cxn ang="0">
                  <a:pos x="570" y="292"/>
                </a:cxn>
                <a:cxn ang="0">
                  <a:pos x="544" y="326"/>
                </a:cxn>
                <a:cxn ang="0">
                  <a:pos x="530" y="330"/>
                </a:cxn>
                <a:cxn ang="0">
                  <a:pos x="468" y="412"/>
                </a:cxn>
                <a:cxn ang="0">
                  <a:pos x="426" y="412"/>
                </a:cxn>
                <a:cxn ang="0">
                  <a:pos x="414" y="400"/>
                </a:cxn>
                <a:cxn ang="0">
                  <a:pos x="358" y="452"/>
                </a:cxn>
                <a:cxn ang="0">
                  <a:pos x="366" y="472"/>
                </a:cxn>
                <a:cxn ang="0">
                  <a:pos x="394" y="484"/>
                </a:cxn>
                <a:cxn ang="0">
                  <a:pos x="404" y="548"/>
                </a:cxn>
                <a:cxn ang="0">
                  <a:pos x="374" y="562"/>
                </a:cxn>
                <a:cxn ang="0">
                  <a:pos x="364" y="552"/>
                </a:cxn>
                <a:cxn ang="0">
                  <a:pos x="314" y="538"/>
                </a:cxn>
                <a:cxn ang="0">
                  <a:pos x="286" y="538"/>
                </a:cxn>
                <a:cxn ang="0">
                  <a:pos x="250" y="554"/>
                </a:cxn>
              </a:cxnLst>
              <a:rect l="0" t="0" r="r" b="b"/>
              <a:pathLst>
                <a:path w="726" h="562">
                  <a:moveTo>
                    <a:pt x="250" y="554"/>
                  </a:moveTo>
                  <a:lnTo>
                    <a:pt x="192" y="464"/>
                  </a:lnTo>
                  <a:lnTo>
                    <a:pt x="132" y="454"/>
                  </a:lnTo>
                  <a:lnTo>
                    <a:pt x="0" y="418"/>
                  </a:lnTo>
                  <a:lnTo>
                    <a:pt x="28" y="426"/>
                  </a:lnTo>
                  <a:lnTo>
                    <a:pt x="48" y="372"/>
                  </a:lnTo>
                  <a:lnTo>
                    <a:pt x="98" y="370"/>
                  </a:lnTo>
                  <a:lnTo>
                    <a:pt x="106" y="346"/>
                  </a:lnTo>
                  <a:lnTo>
                    <a:pt x="86" y="330"/>
                  </a:lnTo>
                  <a:lnTo>
                    <a:pt x="86" y="290"/>
                  </a:lnTo>
                  <a:lnTo>
                    <a:pt x="60" y="272"/>
                  </a:lnTo>
                  <a:lnTo>
                    <a:pt x="52" y="200"/>
                  </a:lnTo>
                  <a:lnTo>
                    <a:pt x="54" y="212"/>
                  </a:lnTo>
                  <a:lnTo>
                    <a:pt x="172" y="250"/>
                  </a:lnTo>
                  <a:lnTo>
                    <a:pt x="250" y="266"/>
                  </a:lnTo>
                  <a:lnTo>
                    <a:pt x="266" y="214"/>
                  </a:lnTo>
                  <a:lnTo>
                    <a:pt x="340" y="192"/>
                  </a:lnTo>
                  <a:lnTo>
                    <a:pt x="382" y="202"/>
                  </a:lnTo>
                  <a:lnTo>
                    <a:pt x="394" y="194"/>
                  </a:lnTo>
                  <a:lnTo>
                    <a:pt x="390" y="172"/>
                  </a:lnTo>
                  <a:lnTo>
                    <a:pt x="414" y="122"/>
                  </a:lnTo>
                  <a:lnTo>
                    <a:pt x="468" y="118"/>
                  </a:lnTo>
                  <a:lnTo>
                    <a:pt x="492" y="90"/>
                  </a:lnTo>
                  <a:lnTo>
                    <a:pt x="482" y="78"/>
                  </a:lnTo>
                  <a:lnTo>
                    <a:pt x="480" y="58"/>
                  </a:lnTo>
                  <a:lnTo>
                    <a:pt x="500" y="32"/>
                  </a:lnTo>
                  <a:lnTo>
                    <a:pt x="556" y="8"/>
                  </a:lnTo>
                  <a:lnTo>
                    <a:pt x="628" y="0"/>
                  </a:lnTo>
                  <a:lnTo>
                    <a:pt x="630" y="0"/>
                  </a:lnTo>
                  <a:lnTo>
                    <a:pt x="632" y="2"/>
                  </a:lnTo>
                  <a:lnTo>
                    <a:pt x="634" y="2"/>
                  </a:lnTo>
                  <a:lnTo>
                    <a:pt x="636" y="2"/>
                  </a:lnTo>
                  <a:lnTo>
                    <a:pt x="636" y="4"/>
                  </a:lnTo>
                  <a:lnTo>
                    <a:pt x="638" y="4"/>
                  </a:lnTo>
                  <a:lnTo>
                    <a:pt x="654" y="10"/>
                  </a:lnTo>
                  <a:lnTo>
                    <a:pt x="724" y="60"/>
                  </a:lnTo>
                  <a:lnTo>
                    <a:pt x="726" y="80"/>
                  </a:lnTo>
                  <a:lnTo>
                    <a:pt x="696" y="128"/>
                  </a:lnTo>
                  <a:lnTo>
                    <a:pt x="660" y="146"/>
                  </a:lnTo>
                  <a:lnTo>
                    <a:pt x="630" y="120"/>
                  </a:lnTo>
                  <a:lnTo>
                    <a:pt x="588" y="120"/>
                  </a:lnTo>
                  <a:lnTo>
                    <a:pt x="588" y="184"/>
                  </a:lnTo>
                  <a:lnTo>
                    <a:pt x="620" y="212"/>
                  </a:lnTo>
                  <a:lnTo>
                    <a:pt x="626" y="236"/>
                  </a:lnTo>
                  <a:lnTo>
                    <a:pt x="606" y="250"/>
                  </a:lnTo>
                  <a:lnTo>
                    <a:pt x="600" y="274"/>
                  </a:lnTo>
                  <a:lnTo>
                    <a:pt x="570" y="292"/>
                  </a:lnTo>
                  <a:lnTo>
                    <a:pt x="544" y="326"/>
                  </a:lnTo>
                  <a:lnTo>
                    <a:pt x="530" y="330"/>
                  </a:lnTo>
                  <a:lnTo>
                    <a:pt x="468" y="412"/>
                  </a:lnTo>
                  <a:lnTo>
                    <a:pt x="426" y="412"/>
                  </a:lnTo>
                  <a:lnTo>
                    <a:pt x="414" y="400"/>
                  </a:lnTo>
                  <a:lnTo>
                    <a:pt x="358" y="452"/>
                  </a:lnTo>
                  <a:lnTo>
                    <a:pt x="366" y="472"/>
                  </a:lnTo>
                  <a:lnTo>
                    <a:pt x="394" y="484"/>
                  </a:lnTo>
                  <a:lnTo>
                    <a:pt x="404" y="548"/>
                  </a:lnTo>
                  <a:lnTo>
                    <a:pt x="374" y="562"/>
                  </a:lnTo>
                  <a:lnTo>
                    <a:pt x="364" y="552"/>
                  </a:lnTo>
                  <a:lnTo>
                    <a:pt x="314" y="538"/>
                  </a:lnTo>
                  <a:lnTo>
                    <a:pt x="286" y="538"/>
                  </a:lnTo>
                  <a:lnTo>
                    <a:pt x="250" y="554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28" name="Freeform 182"/>
            <p:cNvSpPr>
              <a:spLocks/>
            </p:cNvSpPr>
            <p:nvPr/>
          </p:nvSpPr>
          <p:spPr bwMode="auto">
            <a:xfrm>
              <a:off x="10643455" y="2909445"/>
              <a:ext cx="1146559" cy="887474"/>
            </a:xfrm>
            <a:custGeom>
              <a:avLst/>
              <a:gdLst/>
              <a:ahLst/>
              <a:cxnLst>
                <a:cxn ang="0">
                  <a:pos x="250" y="554"/>
                </a:cxn>
                <a:cxn ang="0">
                  <a:pos x="192" y="464"/>
                </a:cxn>
                <a:cxn ang="0">
                  <a:pos x="132" y="454"/>
                </a:cxn>
                <a:cxn ang="0">
                  <a:pos x="0" y="418"/>
                </a:cxn>
                <a:cxn ang="0">
                  <a:pos x="28" y="426"/>
                </a:cxn>
                <a:cxn ang="0">
                  <a:pos x="48" y="372"/>
                </a:cxn>
                <a:cxn ang="0">
                  <a:pos x="98" y="370"/>
                </a:cxn>
                <a:cxn ang="0">
                  <a:pos x="106" y="346"/>
                </a:cxn>
                <a:cxn ang="0">
                  <a:pos x="86" y="330"/>
                </a:cxn>
                <a:cxn ang="0">
                  <a:pos x="86" y="290"/>
                </a:cxn>
                <a:cxn ang="0">
                  <a:pos x="60" y="272"/>
                </a:cxn>
                <a:cxn ang="0">
                  <a:pos x="52" y="200"/>
                </a:cxn>
                <a:cxn ang="0">
                  <a:pos x="54" y="212"/>
                </a:cxn>
                <a:cxn ang="0">
                  <a:pos x="172" y="250"/>
                </a:cxn>
                <a:cxn ang="0">
                  <a:pos x="250" y="266"/>
                </a:cxn>
                <a:cxn ang="0">
                  <a:pos x="266" y="214"/>
                </a:cxn>
                <a:cxn ang="0">
                  <a:pos x="340" y="192"/>
                </a:cxn>
                <a:cxn ang="0">
                  <a:pos x="382" y="202"/>
                </a:cxn>
                <a:cxn ang="0">
                  <a:pos x="394" y="194"/>
                </a:cxn>
                <a:cxn ang="0">
                  <a:pos x="390" y="172"/>
                </a:cxn>
                <a:cxn ang="0">
                  <a:pos x="414" y="122"/>
                </a:cxn>
                <a:cxn ang="0">
                  <a:pos x="468" y="118"/>
                </a:cxn>
                <a:cxn ang="0">
                  <a:pos x="492" y="90"/>
                </a:cxn>
                <a:cxn ang="0">
                  <a:pos x="482" y="78"/>
                </a:cxn>
                <a:cxn ang="0">
                  <a:pos x="480" y="58"/>
                </a:cxn>
                <a:cxn ang="0">
                  <a:pos x="500" y="32"/>
                </a:cxn>
                <a:cxn ang="0">
                  <a:pos x="556" y="8"/>
                </a:cxn>
                <a:cxn ang="0">
                  <a:pos x="628" y="0"/>
                </a:cxn>
                <a:cxn ang="0">
                  <a:pos x="630" y="0"/>
                </a:cxn>
                <a:cxn ang="0">
                  <a:pos x="632" y="2"/>
                </a:cxn>
                <a:cxn ang="0">
                  <a:pos x="634" y="2"/>
                </a:cxn>
                <a:cxn ang="0">
                  <a:pos x="636" y="2"/>
                </a:cxn>
                <a:cxn ang="0">
                  <a:pos x="636" y="4"/>
                </a:cxn>
                <a:cxn ang="0">
                  <a:pos x="638" y="4"/>
                </a:cxn>
                <a:cxn ang="0">
                  <a:pos x="654" y="10"/>
                </a:cxn>
                <a:cxn ang="0">
                  <a:pos x="724" y="60"/>
                </a:cxn>
                <a:cxn ang="0">
                  <a:pos x="726" y="80"/>
                </a:cxn>
                <a:cxn ang="0">
                  <a:pos x="696" y="128"/>
                </a:cxn>
                <a:cxn ang="0">
                  <a:pos x="660" y="146"/>
                </a:cxn>
                <a:cxn ang="0">
                  <a:pos x="630" y="120"/>
                </a:cxn>
                <a:cxn ang="0">
                  <a:pos x="588" y="120"/>
                </a:cxn>
                <a:cxn ang="0">
                  <a:pos x="588" y="184"/>
                </a:cxn>
                <a:cxn ang="0">
                  <a:pos x="620" y="212"/>
                </a:cxn>
                <a:cxn ang="0">
                  <a:pos x="626" y="236"/>
                </a:cxn>
                <a:cxn ang="0">
                  <a:pos x="606" y="250"/>
                </a:cxn>
                <a:cxn ang="0">
                  <a:pos x="600" y="274"/>
                </a:cxn>
                <a:cxn ang="0">
                  <a:pos x="570" y="292"/>
                </a:cxn>
                <a:cxn ang="0">
                  <a:pos x="544" y="326"/>
                </a:cxn>
                <a:cxn ang="0">
                  <a:pos x="530" y="330"/>
                </a:cxn>
                <a:cxn ang="0">
                  <a:pos x="468" y="412"/>
                </a:cxn>
                <a:cxn ang="0">
                  <a:pos x="426" y="412"/>
                </a:cxn>
                <a:cxn ang="0">
                  <a:pos x="414" y="400"/>
                </a:cxn>
                <a:cxn ang="0">
                  <a:pos x="358" y="452"/>
                </a:cxn>
                <a:cxn ang="0">
                  <a:pos x="366" y="472"/>
                </a:cxn>
                <a:cxn ang="0">
                  <a:pos x="394" y="484"/>
                </a:cxn>
                <a:cxn ang="0">
                  <a:pos x="404" y="548"/>
                </a:cxn>
                <a:cxn ang="0">
                  <a:pos x="374" y="562"/>
                </a:cxn>
                <a:cxn ang="0">
                  <a:pos x="364" y="552"/>
                </a:cxn>
                <a:cxn ang="0">
                  <a:pos x="314" y="538"/>
                </a:cxn>
                <a:cxn ang="0">
                  <a:pos x="286" y="538"/>
                </a:cxn>
                <a:cxn ang="0">
                  <a:pos x="250" y="554"/>
                </a:cxn>
              </a:cxnLst>
              <a:rect l="0" t="0" r="r" b="b"/>
              <a:pathLst>
                <a:path w="726" h="562">
                  <a:moveTo>
                    <a:pt x="250" y="554"/>
                  </a:moveTo>
                  <a:lnTo>
                    <a:pt x="192" y="464"/>
                  </a:lnTo>
                  <a:lnTo>
                    <a:pt x="132" y="454"/>
                  </a:lnTo>
                  <a:lnTo>
                    <a:pt x="0" y="418"/>
                  </a:lnTo>
                  <a:lnTo>
                    <a:pt x="28" y="426"/>
                  </a:lnTo>
                  <a:lnTo>
                    <a:pt x="48" y="372"/>
                  </a:lnTo>
                  <a:lnTo>
                    <a:pt x="98" y="370"/>
                  </a:lnTo>
                  <a:lnTo>
                    <a:pt x="106" y="346"/>
                  </a:lnTo>
                  <a:lnTo>
                    <a:pt x="86" y="330"/>
                  </a:lnTo>
                  <a:lnTo>
                    <a:pt x="86" y="290"/>
                  </a:lnTo>
                  <a:lnTo>
                    <a:pt x="60" y="272"/>
                  </a:lnTo>
                  <a:lnTo>
                    <a:pt x="52" y="200"/>
                  </a:lnTo>
                  <a:lnTo>
                    <a:pt x="54" y="212"/>
                  </a:lnTo>
                  <a:lnTo>
                    <a:pt x="172" y="250"/>
                  </a:lnTo>
                  <a:lnTo>
                    <a:pt x="250" y="266"/>
                  </a:lnTo>
                  <a:lnTo>
                    <a:pt x="266" y="214"/>
                  </a:lnTo>
                  <a:lnTo>
                    <a:pt x="340" y="192"/>
                  </a:lnTo>
                  <a:lnTo>
                    <a:pt x="382" y="202"/>
                  </a:lnTo>
                  <a:lnTo>
                    <a:pt x="394" y="194"/>
                  </a:lnTo>
                  <a:lnTo>
                    <a:pt x="390" y="172"/>
                  </a:lnTo>
                  <a:lnTo>
                    <a:pt x="414" y="122"/>
                  </a:lnTo>
                  <a:lnTo>
                    <a:pt x="468" y="118"/>
                  </a:lnTo>
                  <a:lnTo>
                    <a:pt x="492" y="90"/>
                  </a:lnTo>
                  <a:lnTo>
                    <a:pt x="482" y="78"/>
                  </a:lnTo>
                  <a:lnTo>
                    <a:pt x="480" y="58"/>
                  </a:lnTo>
                  <a:lnTo>
                    <a:pt x="500" y="32"/>
                  </a:lnTo>
                  <a:lnTo>
                    <a:pt x="556" y="8"/>
                  </a:lnTo>
                  <a:lnTo>
                    <a:pt x="628" y="0"/>
                  </a:lnTo>
                  <a:lnTo>
                    <a:pt x="630" y="0"/>
                  </a:lnTo>
                  <a:lnTo>
                    <a:pt x="632" y="2"/>
                  </a:lnTo>
                  <a:lnTo>
                    <a:pt x="634" y="2"/>
                  </a:lnTo>
                  <a:lnTo>
                    <a:pt x="636" y="2"/>
                  </a:lnTo>
                  <a:lnTo>
                    <a:pt x="636" y="4"/>
                  </a:lnTo>
                  <a:lnTo>
                    <a:pt x="638" y="4"/>
                  </a:lnTo>
                  <a:lnTo>
                    <a:pt x="654" y="10"/>
                  </a:lnTo>
                  <a:lnTo>
                    <a:pt x="724" y="60"/>
                  </a:lnTo>
                  <a:lnTo>
                    <a:pt x="726" y="80"/>
                  </a:lnTo>
                  <a:lnTo>
                    <a:pt x="696" y="128"/>
                  </a:lnTo>
                  <a:lnTo>
                    <a:pt x="660" y="146"/>
                  </a:lnTo>
                  <a:lnTo>
                    <a:pt x="630" y="120"/>
                  </a:lnTo>
                  <a:lnTo>
                    <a:pt x="588" y="120"/>
                  </a:lnTo>
                  <a:lnTo>
                    <a:pt x="588" y="184"/>
                  </a:lnTo>
                  <a:lnTo>
                    <a:pt x="620" y="212"/>
                  </a:lnTo>
                  <a:lnTo>
                    <a:pt x="626" y="236"/>
                  </a:lnTo>
                  <a:lnTo>
                    <a:pt x="606" y="250"/>
                  </a:lnTo>
                  <a:lnTo>
                    <a:pt x="600" y="274"/>
                  </a:lnTo>
                  <a:lnTo>
                    <a:pt x="570" y="292"/>
                  </a:lnTo>
                  <a:lnTo>
                    <a:pt x="544" y="326"/>
                  </a:lnTo>
                  <a:lnTo>
                    <a:pt x="530" y="330"/>
                  </a:lnTo>
                  <a:lnTo>
                    <a:pt x="468" y="412"/>
                  </a:lnTo>
                  <a:lnTo>
                    <a:pt x="426" y="412"/>
                  </a:lnTo>
                  <a:lnTo>
                    <a:pt x="414" y="400"/>
                  </a:lnTo>
                  <a:lnTo>
                    <a:pt x="358" y="452"/>
                  </a:lnTo>
                  <a:lnTo>
                    <a:pt x="366" y="472"/>
                  </a:lnTo>
                  <a:lnTo>
                    <a:pt x="394" y="484"/>
                  </a:lnTo>
                  <a:lnTo>
                    <a:pt x="404" y="548"/>
                  </a:lnTo>
                  <a:lnTo>
                    <a:pt x="374" y="562"/>
                  </a:lnTo>
                  <a:lnTo>
                    <a:pt x="364" y="552"/>
                  </a:lnTo>
                  <a:lnTo>
                    <a:pt x="314" y="538"/>
                  </a:lnTo>
                  <a:lnTo>
                    <a:pt x="286" y="538"/>
                  </a:lnTo>
                  <a:lnTo>
                    <a:pt x="250" y="55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29" name="Freeform 183"/>
            <p:cNvSpPr>
              <a:spLocks/>
            </p:cNvSpPr>
            <p:nvPr/>
          </p:nvSpPr>
          <p:spPr bwMode="auto">
            <a:xfrm>
              <a:off x="11038276" y="3032618"/>
              <a:ext cx="2015165" cy="2005502"/>
            </a:xfrm>
            <a:custGeom>
              <a:avLst/>
              <a:gdLst/>
              <a:ahLst/>
              <a:cxnLst>
                <a:cxn ang="0">
                  <a:pos x="916" y="678"/>
                </a:cxn>
                <a:cxn ang="0">
                  <a:pos x="836" y="694"/>
                </a:cxn>
                <a:cxn ang="0">
                  <a:pos x="722" y="798"/>
                </a:cxn>
                <a:cxn ang="0">
                  <a:pos x="598" y="908"/>
                </a:cxn>
                <a:cxn ang="0">
                  <a:pos x="492" y="1092"/>
                </a:cxn>
                <a:cxn ang="0">
                  <a:pos x="428" y="1242"/>
                </a:cxn>
                <a:cxn ang="0">
                  <a:pos x="330" y="1242"/>
                </a:cxn>
                <a:cxn ang="0">
                  <a:pos x="212" y="916"/>
                </a:cxn>
                <a:cxn ang="0">
                  <a:pos x="190" y="800"/>
                </a:cxn>
                <a:cxn ang="0">
                  <a:pos x="174" y="732"/>
                </a:cxn>
                <a:cxn ang="0">
                  <a:pos x="184" y="658"/>
                </a:cxn>
                <a:cxn ang="0">
                  <a:pos x="172" y="588"/>
                </a:cxn>
                <a:cxn ang="0">
                  <a:pos x="110" y="652"/>
                </a:cxn>
                <a:cxn ang="0">
                  <a:pos x="42" y="552"/>
                </a:cxn>
                <a:cxn ang="0">
                  <a:pos x="92" y="538"/>
                </a:cxn>
                <a:cxn ang="0">
                  <a:pos x="0" y="476"/>
                </a:cxn>
                <a:cxn ang="0">
                  <a:pos x="64" y="460"/>
                </a:cxn>
                <a:cxn ang="0">
                  <a:pos x="124" y="484"/>
                </a:cxn>
                <a:cxn ang="0">
                  <a:pos x="144" y="406"/>
                </a:cxn>
                <a:cxn ang="0">
                  <a:pos x="108" y="374"/>
                </a:cxn>
                <a:cxn ang="0">
                  <a:pos x="176" y="334"/>
                </a:cxn>
                <a:cxn ang="0">
                  <a:pos x="280" y="252"/>
                </a:cxn>
                <a:cxn ang="0">
                  <a:pos x="320" y="214"/>
                </a:cxn>
                <a:cxn ang="0">
                  <a:pos x="356" y="172"/>
                </a:cxn>
                <a:cxn ang="0">
                  <a:pos x="370" y="134"/>
                </a:cxn>
                <a:cxn ang="0">
                  <a:pos x="338" y="42"/>
                </a:cxn>
                <a:cxn ang="0">
                  <a:pos x="410" y="68"/>
                </a:cxn>
                <a:cxn ang="0">
                  <a:pos x="476" y="2"/>
                </a:cxn>
                <a:cxn ang="0">
                  <a:pos x="550" y="0"/>
                </a:cxn>
                <a:cxn ang="0">
                  <a:pos x="584" y="66"/>
                </a:cxn>
                <a:cxn ang="0">
                  <a:pos x="540" y="106"/>
                </a:cxn>
                <a:cxn ang="0">
                  <a:pos x="546" y="156"/>
                </a:cxn>
                <a:cxn ang="0">
                  <a:pos x="530" y="230"/>
                </a:cxn>
                <a:cxn ang="0">
                  <a:pos x="590" y="252"/>
                </a:cxn>
                <a:cxn ang="0">
                  <a:pos x="570" y="296"/>
                </a:cxn>
                <a:cxn ang="0">
                  <a:pos x="684" y="408"/>
                </a:cxn>
                <a:cxn ang="0">
                  <a:pos x="730" y="408"/>
                </a:cxn>
                <a:cxn ang="0">
                  <a:pos x="878" y="478"/>
                </a:cxn>
                <a:cxn ang="0">
                  <a:pos x="890" y="412"/>
                </a:cxn>
                <a:cxn ang="0">
                  <a:pos x="930" y="418"/>
                </a:cxn>
                <a:cxn ang="0">
                  <a:pos x="1048" y="440"/>
                </a:cxn>
                <a:cxn ang="0">
                  <a:pos x="1132" y="372"/>
                </a:cxn>
                <a:cxn ang="0">
                  <a:pos x="1238" y="328"/>
                </a:cxn>
                <a:cxn ang="0">
                  <a:pos x="1258" y="366"/>
                </a:cxn>
                <a:cxn ang="0">
                  <a:pos x="1276" y="398"/>
                </a:cxn>
                <a:cxn ang="0">
                  <a:pos x="1174" y="506"/>
                </a:cxn>
                <a:cxn ang="0">
                  <a:pos x="1154" y="580"/>
                </a:cxn>
                <a:cxn ang="0">
                  <a:pos x="1114" y="658"/>
                </a:cxn>
                <a:cxn ang="0">
                  <a:pos x="1068" y="580"/>
                </a:cxn>
                <a:cxn ang="0">
                  <a:pos x="1030" y="606"/>
                </a:cxn>
                <a:cxn ang="0">
                  <a:pos x="1030" y="560"/>
                </a:cxn>
                <a:cxn ang="0">
                  <a:pos x="1084" y="518"/>
                </a:cxn>
                <a:cxn ang="0">
                  <a:pos x="992" y="498"/>
                </a:cxn>
                <a:cxn ang="0">
                  <a:pos x="918" y="486"/>
                </a:cxn>
                <a:cxn ang="0">
                  <a:pos x="932" y="524"/>
                </a:cxn>
                <a:cxn ang="0">
                  <a:pos x="902" y="536"/>
                </a:cxn>
                <a:cxn ang="0">
                  <a:pos x="936" y="576"/>
                </a:cxn>
                <a:cxn ang="0">
                  <a:pos x="946" y="652"/>
                </a:cxn>
              </a:cxnLst>
              <a:rect l="0" t="0" r="r" b="b"/>
              <a:pathLst>
                <a:path w="1276" h="1270">
                  <a:moveTo>
                    <a:pt x="952" y="678"/>
                  </a:moveTo>
                  <a:lnTo>
                    <a:pt x="916" y="678"/>
                  </a:lnTo>
                  <a:lnTo>
                    <a:pt x="880" y="676"/>
                  </a:lnTo>
                  <a:lnTo>
                    <a:pt x="836" y="694"/>
                  </a:lnTo>
                  <a:lnTo>
                    <a:pt x="808" y="752"/>
                  </a:lnTo>
                  <a:lnTo>
                    <a:pt x="722" y="798"/>
                  </a:lnTo>
                  <a:lnTo>
                    <a:pt x="640" y="866"/>
                  </a:lnTo>
                  <a:lnTo>
                    <a:pt x="598" y="908"/>
                  </a:lnTo>
                  <a:lnTo>
                    <a:pt x="508" y="940"/>
                  </a:lnTo>
                  <a:lnTo>
                    <a:pt x="492" y="1092"/>
                  </a:lnTo>
                  <a:lnTo>
                    <a:pt x="466" y="1184"/>
                  </a:lnTo>
                  <a:lnTo>
                    <a:pt x="428" y="1242"/>
                  </a:lnTo>
                  <a:lnTo>
                    <a:pt x="350" y="1270"/>
                  </a:lnTo>
                  <a:lnTo>
                    <a:pt x="330" y="1242"/>
                  </a:lnTo>
                  <a:lnTo>
                    <a:pt x="264" y="1060"/>
                  </a:lnTo>
                  <a:lnTo>
                    <a:pt x="212" y="916"/>
                  </a:lnTo>
                  <a:lnTo>
                    <a:pt x="202" y="884"/>
                  </a:lnTo>
                  <a:lnTo>
                    <a:pt x="190" y="800"/>
                  </a:lnTo>
                  <a:lnTo>
                    <a:pt x="190" y="748"/>
                  </a:lnTo>
                  <a:lnTo>
                    <a:pt x="174" y="732"/>
                  </a:lnTo>
                  <a:lnTo>
                    <a:pt x="186" y="722"/>
                  </a:lnTo>
                  <a:lnTo>
                    <a:pt x="184" y="658"/>
                  </a:lnTo>
                  <a:lnTo>
                    <a:pt x="198" y="602"/>
                  </a:lnTo>
                  <a:lnTo>
                    <a:pt x="172" y="588"/>
                  </a:lnTo>
                  <a:lnTo>
                    <a:pt x="132" y="650"/>
                  </a:lnTo>
                  <a:lnTo>
                    <a:pt x="110" y="652"/>
                  </a:lnTo>
                  <a:lnTo>
                    <a:pt x="34" y="562"/>
                  </a:lnTo>
                  <a:lnTo>
                    <a:pt x="42" y="552"/>
                  </a:lnTo>
                  <a:lnTo>
                    <a:pt x="92" y="560"/>
                  </a:lnTo>
                  <a:lnTo>
                    <a:pt x="92" y="538"/>
                  </a:lnTo>
                  <a:lnTo>
                    <a:pt x="30" y="524"/>
                  </a:lnTo>
                  <a:lnTo>
                    <a:pt x="0" y="476"/>
                  </a:lnTo>
                  <a:lnTo>
                    <a:pt x="36" y="460"/>
                  </a:lnTo>
                  <a:lnTo>
                    <a:pt x="64" y="460"/>
                  </a:lnTo>
                  <a:lnTo>
                    <a:pt x="114" y="474"/>
                  </a:lnTo>
                  <a:lnTo>
                    <a:pt x="124" y="484"/>
                  </a:lnTo>
                  <a:lnTo>
                    <a:pt x="154" y="470"/>
                  </a:lnTo>
                  <a:lnTo>
                    <a:pt x="144" y="406"/>
                  </a:lnTo>
                  <a:lnTo>
                    <a:pt x="116" y="394"/>
                  </a:lnTo>
                  <a:lnTo>
                    <a:pt x="108" y="374"/>
                  </a:lnTo>
                  <a:lnTo>
                    <a:pt x="164" y="322"/>
                  </a:lnTo>
                  <a:lnTo>
                    <a:pt x="176" y="334"/>
                  </a:lnTo>
                  <a:lnTo>
                    <a:pt x="218" y="334"/>
                  </a:lnTo>
                  <a:lnTo>
                    <a:pt x="280" y="252"/>
                  </a:lnTo>
                  <a:lnTo>
                    <a:pt x="294" y="248"/>
                  </a:lnTo>
                  <a:lnTo>
                    <a:pt x="320" y="214"/>
                  </a:lnTo>
                  <a:lnTo>
                    <a:pt x="350" y="196"/>
                  </a:lnTo>
                  <a:lnTo>
                    <a:pt x="356" y="172"/>
                  </a:lnTo>
                  <a:lnTo>
                    <a:pt x="376" y="158"/>
                  </a:lnTo>
                  <a:lnTo>
                    <a:pt x="370" y="134"/>
                  </a:lnTo>
                  <a:lnTo>
                    <a:pt x="338" y="106"/>
                  </a:lnTo>
                  <a:lnTo>
                    <a:pt x="338" y="42"/>
                  </a:lnTo>
                  <a:lnTo>
                    <a:pt x="380" y="42"/>
                  </a:lnTo>
                  <a:lnTo>
                    <a:pt x="410" y="68"/>
                  </a:lnTo>
                  <a:lnTo>
                    <a:pt x="446" y="50"/>
                  </a:lnTo>
                  <a:lnTo>
                    <a:pt x="476" y="2"/>
                  </a:lnTo>
                  <a:lnTo>
                    <a:pt x="478" y="2"/>
                  </a:lnTo>
                  <a:lnTo>
                    <a:pt x="550" y="0"/>
                  </a:lnTo>
                  <a:lnTo>
                    <a:pt x="596" y="34"/>
                  </a:lnTo>
                  <a:lnTo>
                    <a:pt x="584" y="66"/>
                  </a:lnTo>
                  <a:lnTo>
                    <a:pt x="568" y="66"/>
                  </a:lnTo>
                  <a:lnTo>
                    <a:pt x="540" y="106"/>
                  </a:lnTo>
                  <a:lnTo>
                    <a:pt x="558" y="142"/>
                  </a:lnTo>
                  <a:lnTo>
                    <a:pt x="546" y="156"/>
                  </a:lnTo>
                  <a:lnTo>
                    <a:pt x="518" y="168"/>
                  </a:lnTo>
                  <a:lnTo>
                    <a:pt x="530" y="230"/>
                  </a:lnTo>
                  <a:lnTo>
                    <a:pt x="546" y="230"/>
                  </a:lnTo>
                  <a:lnTo>
                    <a:pt x="590" y="252"/>
                  </a:lnTo>
                  <a:lnTo>
                    <a:pt x="590" y="272"/>
                  </a:lnTo>
                  <a:lnTo>
                    <a:pt x="570" y="296"/>
                  </a:lnTo>
                  <a:lnTo>
                    <a:pt x="566" y="332"/>
                  </a:lnTo>
                  <a:lnTo>
                    <a:pt x="684" y="408"/>
                  </a:lnTo>
                  <a:lnTo>
                    <a:pt x="698" y="394"/>
                  </a:lnTo>
                  <a:lnTo>
                    <a:pt x="730" y="408"/>
                  </a:lnTo>
                  <a:lnTo>
                    <a:pt x="740" y="428"/>
                  </a:lnTo>
                  <a:lnTo>
                    <a:pt x="878" y="478"/>
                  </a:lnTo>
                  <a:lnTo>
                    <a:pt x="890" y="454"/>
                  </a:lnTo>
                  <a:lnTo>
                    <a:pt x="890" y="412"/>
                  </a:lnTo>
                  <a:lnTo>
                    <a:pt x="912" y="402"/>
                  </a:lnTo>
                  <a:lnTo>
                    <a:pt x="930" y="418"/>
                  </a:lnTo>
                  <a:lnTo>
                    <a:pt x="940" y="446"/>
                  </a:lnTo>
                  <a:lnTo>
                    <a:pt x="1048" y="440"/>
                  </a:lnTo>
                  <a:lnTo>
                    <a:pt x="1060" y="394"/>
                  </a:lnTo>
                  <a:lnTo>
                    <a:pt x="1132" y="372"/>
                  </a:lnTo>
                  <a:lnTo>
                    <a:pt x="1160" y="338"/>
                  </a:lnTo>
                  <a:lnTo>
                    <a:pt x="1238" y="328"/>
                  </a:lnTo>
                  <a:lnTo>
                    <a:pt x="1262" y="344"/>
                  </a:lnTo>
                  <a:lnTo>
                    <a:pt x="1258" y="366"/>
                  </a:lnTo>
                  <a:lnTo>
                    <a:pt x="1276" y="378"/>
                  </a:lnTo>
                  <a:lnTo>
                    <a:pt x="1276" y="398"/>
                  </a:lnTo>
                  <a:lnTo>
                    <a:pt x="1232" y="448"/>
                  </a:lnTo>
                  <a:lnTo>
                    <a:pt x="1174" y="506"/>
                  </a:lnTo>
                  <a:lnTo>
                    <a:pt x="1174" y="526"/>
                  </a:lnTo>
                  <a:lnTo>
                    <a:pt x="1154" y="580"/>
                  </a:lnTo>
                  <a:lnTo>
                    <a:pt x="1124" y="592"/>
                  </a:lnTo>
                  <a:lnTo>
                    <a:pt x="1114" y="658"/>
                  </a:lnTo>
                  <a:lnTo>
                    <a:pt x="1082" y="652"/>
                  </a:lnTo>
                  <a:lnTo>
                    <a:pt x="1068" y="580"/>
                  </a:lnTo>
                  <a:lnTo>
                    <a:pt x="1048" y="568"/>
                  </a:lnTo>
                  <a:lnTo>
                    <a:pt x="1030" y="606"/>
                  </a:lnTo>
                  <a:lnTo>
                    <a:pt x="1014" y="594"/>
                  </a:lnTo>
                  <a:lnTo>
                    <a:pt x="1030" y="560"/>
                  </a:lnTo>
                  <a:lnTo>
                    <a:pt x="1070" y="538"/>
                  </a:lnTo>
                  <a:lnTo>
                    <a:pt x="1084" y="518"/>
                  </a:lnTo>
                  <a:lnTo>
                    <a:pt x="992" y="518"/>
                  </a:lnTo>
                  <a:lnTo>
                    <a:pt x="992" y="498"/>
                  </a:lnTo>
                  <a:lnTo>
                    <a:pt x="960" y="478"/>
                  </a:lnTo>
                  <a:lnTo>
                    <a:pt x="918" y="486"/>
                  </a:lnTo>
                  <a:lnTo>
                    <a:pt x="920" y="514"/>
                  </a:lnTo>
                  <a:lnTo>
                    <a:pt x="932" y="524"/>
                  </a:lnTo>
                  <a:lnTo>
                    <a:pt x="934" y="536"/>
                  </a:lnTo>
                  <a:lnTo>
                    <a:pt x="902" y="536"/>
                  </a:lnTo>
                  <a:lnTo>
                    <a:pt x="904" y="552"/>
                  </a:lnTo>
                  <a:lnTo>
                    <a:pt x="936" y="576"/>
                  </a:lnTo>
                  <a:lnTo>
                    <a:pt x="928" y="608"/>
                  </a:lnTo>
                  <a:lnTo>
                    <a:pt x="946" y="652"/>
                  </a:lnTo>
                  <a:lnTo>
                    <a:pt x="952" y="678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30" name="Freeform 184"/>
            <p:cNvSpPr>
              <a:spLocks/>
            </p:cNvSpPr>
            <p:nvPr/>
          </p:nvSpPr>
          <p:spPr bwMode="auto">
            <a:xfrm>
              <a:off x="11038276" y="3032618"/>
              <a:ext cx="2015165" cy="2005502"/>
            </a:xfrm>
            <a:custGeom>
              <a:avLst/>
              <a:gdLst/>
              <a:ahLst/>
              <a:cxnLst>
                <a:cxn ang="0">
                  <a:pos x="916" y="678"/>
                </a:cxn>
                <a:cxn ang="0">
                  <a:pos x="836" y="694"/>
                </a:cxn>
                <a:cxn ang="0">
                  <a:pos x="722" y="798"/>
                </a:cxn>
                <a:cxn ang="0">
                  <a:pos x="598" y="908"/>
                </a:cxn>
                <a:cxn ang="0">
                  <a:pos x="492" y="1092"/>
                </a:cxn>
                <a:cxn ang="0">
                  <a:pos x="428" y="1242"/>
                </a:cxn>
                <a:cxn ang="0">
                  <a:pos x="330" y="1242"/>
                </a:cxn>
                <a:cxn ang="0">
                  <a:pos x="212" y="916"/>
                </a:cxn>
                <a:cxn ang="0">
                  <a:pos x="190" y="800"/>
                </a:cxn>
                <a:cxn ang="0">
                  <a:pos x="174" y="732"/>
                </a:cxn>
                <a:cxn ang="0">
                  <a:pos x="184" y="658"/>
                </a:cxn>
                <a:cxn ang="0">
                  <a:pos x="172" y="588"/>
                </a:cxn>
                <a:cxn ang="0">
                  <a:pos x="110" y="652"/>
                </a:cxn>
                <a:cxn ang="0">
                  <a:pos x="42" y="552"/>
                </a:cxn>
                <a:cxn ang="0">
                  <a:pos x="92" y="538"/>
                </a:cxn>
                <a:cxn ang="0">
                  <a:pos x="0" y="476"/>
                </a:cxn>
                <a:cxn ang="0">
                  <a:pos x="64" y="460"/>
                </a:cxn>
                <a:cxn ang="0">
                  <a:pos x="124" y="484"/>
                </a:cxn>
                <a:cxn ang="0">
                  <a:pos x="144" y="406"/>
                </a:cxn>
                <a:cxn ang="0">
                  <a:pos x="108" y="374"/>
                </a:cxn>
                <a:cxn ang="0">
                  <a:pos x="176" y="334"/>
                </a:cxn>
                <a:cxn ang="0">
                  <a:pos x="280" y="252"/>
                </a:cxn>
                <a:cxn ang="0">
                  <a:pos x="320" y="214"/>
                </a:cxn>
                <a:cxn ang="0">
                  <a:pos x="356" y="172"/>
                </a:cxn>
                <a:cxn ang="0">
                  <a:pos x="370" y="134"/>
                </a:cxn>
                <a:cxn ang="0">
                  <a:pos x="338" y="42"/>
                </a:cxn>
                <a:cxn ang="0">
                  <a:pos x="410" y="68"/>
                </a:cxn>
                <a:cxn ang="0">
                  <a:pos x="476" y="2"/>
                </a:cxn>
                <a:cxn ang="0">
                  <a:pos x="550" y="0"/>
                </a:cxn>
                <a:cxn ang="0">
                  <a:pos x="584" y="66"/>
                </a:cxn>
                <a:cxn ang="0">
                  <a:pos x="540" y="106"/>
                </a:cxn>
                <a:cxn ang="0">
                  <a:pos x="546" y="156"/>
                </a:cxn>
                <a:cxn ang="0">
                  <a:pos x="530" y="230"/>
                </a:cxn>
                <a:cxn ang="0">
                  <a:pos x="590" y="252"/>
                </a:cxn>
                <a:cxn ang="0">
                  <a:pos x="570" y="296"/>
                </a:cxn>
                <a:cxn ang="0">
                  <a:pos x="684" y="408"/>
                </a:cxn>
                <a:cxn ang="0">
                  <a:pos x="730" y="408"/>
                </a:cxn>
                <a:cxn ang="0">
                  <a:pos x="878" y="478"/>
                </a:cxn>
                <a:cxn ang="0">
                  <a:pos x="890" y="412"/>
                </a:cxn>
                <a:cxn ang="0">
                  <a:pos x="930" y="418"/>
                </a:cxn>
                <a:cxn ang="0">
                  <a:pos x="1048" y="440"/>
                </a:cxn>
                <a:cxn ang="0">
                  <a:pos x="1132" y="372"/>
                </a:cxn>
                <a:cxn ang="0">
                  <a:pos x="1238" y="328"/>
                </a:cxn>
                <a:cxn ang="0">
                  <a:pos x="1258" y="366"/>
                </a:cxn>
                <a:cxn ang="0">
                  <a:pos x="1276" y="398"/>
                </a:cxn>
                <a:cxn ang="0">
                  <a:pos x="1174" y="506"/>
                </a:cxn>
                <a:cxn ang="0">
                  <a:pos x="1154" y="580"/>
                </a:cxn>
                <a:cxn ang="0">
                  <a:pos x="1114" y="658"/>
                </a:cxn>
                <a:cxn ang="0">
                  <a:pos x="1068" y="580"/>
                </a:cxn>
                <a:cxn ang="0">
                  <a:pos x="1030" y="606"/>
                </a:cxn>
                <a:cxn ang="0">
                  <a:pos x="1030" y="560"/>
                </a:cxn>
                <a:cxn ang="0">
                  <a:pos x="1084" y="518"/>
                </a:cxn>
                <a:cxn ang="0">
                  <a:pos x="992" y="498"/>
                </a:cxn>
                <a:cxn ang="0">
                  <a:pos x="918" y="486"/>
                </a:cxn>
                <a:cxn ang="0">
                  <a:pos x="932" y="524"/>
                </a:cxn>
                <a:cxn ang="0">
                  <a:pos x="902" y="536"/>
                </a:cxn>
                <a:cxn ang="0">
                  <a:pos x="936" y="576"/>
                </a:cxn>
                <a:cxn ang="0">
                  <a:pos x="946" y="652"/>
                </a:cxn>
              </a:cxnLst>
              <a:rect l="0" t="0" r="r" b="b"/>
              <a:pathLst>
                <a:path w="1276" h="1270">
                  <a:moveTo>
                    <a:pt x="952" y="678"/>
                  </a:moveTo>
                  <a:lnTo>
                    <a:pt x="916" y="678"/>
                  </a:lnTo>
                  <a:lnTo>
                    <a:pt x="880" y="676"/>
                  </a:lnTo>
                  <a:lnTo>
                    <a:pt x="836" y="694"/>
                  </a:lnTo>
                  <a:lnTo>
                    <a:pt x="808" y="752"/>
                  </a:lnTo>
                  <a:lnTo>
                    <a:pt x="722" y="798"/>
                  </a:lnTo>
                  <a:lnTo>
                    <a:pt x="640" y="866"/>
                  </a:lnTo>
                  <a:lnTo>
                    <a:pt x="598" y="908"/>
                  </a:lnTo>
                  <a:lnTo>
                    <a:pt x="508" y="940"/>
                  </a:lnTo>
                  <a:lnTo>
                    <a:pt x="492" y="1092"/>
                  </a:lnTo>
                  <a:lnTo>
                    <a:pt x="466" y="1184"/>
                  </a:lnTo>
                  <a:lnTo>
                    <a:pt x="428" y="1242"/>
                  </a:lnTo>
                  <a:lnTo>
                    <a:pt x="350" y="1270"/>
                  </a:lnTo>
                  <a:lnTo>
                    <a:pt x="330" y="1242"/>
                  </a:lnTo>
                  <a:lnTo>
                    <a:pt x="264" y="1060"/>
                  </a:lnTo>
                  <a:lnTo>
                    <a:pt x="212" y="916"/>
                  </a:lnTo>
                  <a:lnTo>
                    <a:pt x="202" y="884"/>
                  </a:lnTo>
                  <a:lnTo>
                    <a:pt x="190" y="800"/>
                  </a:lnTo>
                  <a:lnTo>
                    <a:pt x="190" y="748"/>
                  </a:lnTo>
                  <a:lnTo>
                    <a:pt x="174" y="732"/>
                  </a:lnTo>
                  <a:lnTo>
                    <a:pt x="186" y="722"/>
                  </a:lnTo>
                  <a:lnTo>
                    <a:pt x="184" y="658"/>
                  </a:lnTo>
                  <a:lnTo>
                    <a:pt x="198" y="602"/>
                  </a:lnTo>
                  <a:lnTo>
                    <a:pt x="172" y="588"/>
                  </a:lnTo>
                  <a:lnTo>
                    <a:pt x="132" y="650"/>
                  </a:lnTo>
                  <a:lnTo>
                    <a:pt x="110" y="652"/>
                  </a:lnTo>
                  <a:lnTo>
                    <a:pt x="34" y="562"/>
                  </a:lnTo>
                  <a:lnTo>
                    <a:pt x="42" y="552"/>
                  </a:lnTo>
                  <a:lnTo>
                    <a:pt x="92" y="560"/>
                  </a:lnTo>
                  <a:lnTo>
                    <a:pt x="92" y="538"/>
                  </a:lnTo>
                  <a:lnTo>
                    <a:pt x="30" y="524"/>
                  </a:lnTo>
                  <a:lnTo>
                    <a:pt x="0" y="476"/>
                  </a:lnTo>
                  <a:lnTo>
                    <a:pt x="36" y="460"/>
                  </a:lnTo>
                  <a:lnTo>
                    <a:pt x="64" y="460"/>
                  </a:lnTo>
                  <a:lnTo>
                    <a:pt x="114" y="474"/>
                  </a:lnTo>
                  <a:lnTo>
                    <a:pt x="124" y="484"/>
                  </a:lnTo>
                  <a:lnTo>
                    <a:pt x="154" y="470"/>
                  </a:lnTo>
                  <a:lnTo>
                    <a:pt x="144" y="406"/>
                  </a:lnTo>
                  <a:lnTo>
                    <a:pt x="116" y="394"/>
                  </a:lnTo>
                  <a:lnTo>
                    <a:pt x="108" y="374"/>
                  </a:lnTo>
                  <a:lnTo>
                    <a:pt x="164" y="322"/>
                  </a:lnTo>
                  <a:lnTo>
                    <a:pt x="176" y="334"/>
                  </a:lnTo>
                  <a:lnTo>
                    <a:pt x="218" y="334"/>
                  </a:lnTo>
                  <a:lnTo>
                    <a:pt x="280" y="252"/>
                  </a:lnTo>
                  <a:lnTo>
                    <a:pt x="294" y="248"/>
                  </a:lnTo>
                  <a:lnTo>
                    <a:pt x="320" y="214"/>
                  </a:lnTo>
                  <a:lnTo>
                    <a:pt x="350" y="196"/>
                  </a:lnTo>
                  <a:lnTo>
                    <a:pt x="356" y="172"/>
                  </a:lnTo>
                  <a:lnTo>
                    <a:pt x="376" y="158"/>
                  </a:lnTo>
                  <a:lnTo>
                    <a:pt x="370" y="134"/>
                  </a:lnTo>
                  <a:lnTo>
                    <a:pt x="338" y="106"/>
                  </a:lnTo>
                  <a:lnTo>
                    <a:pt x="338" y="42"/>
                  </a:lnTo>
                  <a:lnTo>
                    <a:pt x="380" y="42"/>
                  </a:lnTo>
                  <a:lnTo>
                    <a:pt x="410" y="68"/>
                  </a:lnTo>
                  <a:lnTo>
                    <a:pt x="446" y="50"/>
                  </a:lnTo>
                  <a:lnTo>
                    <a:pt x="476" y="2"/>
                  </a:lnTo>
                  <a:lnTo>
                    <a:pt x="478" y="2"/>
                  </a:lnTo>
                  <a:lnTo>
                    <a:pt x="550" y="0"/>
                  </a:lnTo>
                  <a:lnTo>
                    <a:pt x="596" y="34"/>
                  </a:lnTo>
                  <a:lnTo>
                    <a:pt x="584" y="66"/>
                  </a:lnTo>
                  <a:lnTo>
                    <a:pt x="568" y="66"/>
                  </a:lnTo>
                  <a:lnTo>
                    <a:pt x="540" y="106"/>
                  </a:lnTo>
                  <a:lnTo>
                    <a:pt x="558" y="142"/>
                  </a:lnTo>
                  <a:lnTo>
                    <a:pt x="546" y="156"/>
                  </a:lnTo>
                  <a:lnTo>
                    <a:pt x="518" y="168"/>
                  </a:lnTo>
                  <a:lnTo>
                    <a:pt x="530" y="230"/>
                  </a:lnTo>
                  <a:lnTo>
                    <a:pt x="546" y="230"/>
                  </a:lnTo>
                  <a:lnTo>
                    <a:pt x="590" y="252"/>
                  </a:lnTo>
                  <a:lnTo>
                    <a:pt x="590" y="272"/>
                  </a:lnTo>
                  <a:lnTo>
                    <a:pt x="570" y="296"/>
                  </a:lnTo>
                  <a:lnTo>
                    <a:pt x="566" y="332"/>
                  </a:lnTo>
                  <a:lnTo>
                    <a:pt x="684" y="408"/>
                  </a:lnTo>
                  <a:lnTo>
                    <a:pt x="698" y="394"/>
                  </a:lnTo>
                  <a:lnTo>
                    <a:pt x="730" y="408"/>
                  </a:lnTo>
                  <a:lnTo>
                    <a:pt x="740" y="428"/>
                  </a:lnTo>
                  <a:lnTo>
                    <a:pt x="878" y="478"/>
                  </a:lnTo>
                  <a:lnTo>
                    <a:pt x="890" y="454"/>
                  </a:lnTo>
                  <a:lnTo>
                    <a:pt x="890" y="412"/>
                  </a:lnTo>
                  <a:lnTo>
                    <a:pt x="912" y="402"/>
                  </a:lnTo>
                  <a:lnTo>
                    <a:pt x="930" y="418"/>
                  </a:lnTo>
                  <a:lnTo>
                    <a:pt x="940" y="446"/>
                  </a:lnTo>
                  <a:lnTo>
                    <a:pt x="1048" y="440"/>
                  </a:lnTo>
                  <a:lnTo>
                    <a:pt x="1060" y="394"/>
                  </a:lnTo>
                  <a:lnTo>
                    <a:pt x="1132" y="372"/>
                  </a:lnTo>
                  <a:lnTo>
                    <a:pt x="1160" y="338"/>
                  </a:lnTo>
                  <a:lnTo>
                    <a:pt x="1238" y="328"/>
                  </a:lnTo>
                  <a:lnTo>
                    <a:pt x="1262" y="344"/>
                  </a:lnTo>
                  <a:lnTo>
                    <a:pt x="1258" y="366"/>
                  </a:lnTo>
                  <a:lnTo>
                    <a:pt x="1276" y="378"/>
                  </a:lnTo>
                  <a:lnTo>
                    <a:pt x="1276" y="398"/>
                  </a:lnTo>
                  <a:lnTo>
                    <a:pt x="1232" y="448"/>
                  </a:lnTo>
                  <a:lnTo>
                    <a:pt x="1174" y="506"/>
                  </a:lnTo>
                  <a:lnTo>
                    <a:pt x="1174" y="526"/>
                  </a:lnTo>
                  <a:lnTo>
                    <a:pt x="1154" y="580"/>
                  </a:lnTo>
                  <a:lnTo>
                    <a:pt x="1124" y="592"/>
                  </a:lnTo>
                  <a:lnTo>
                    <a:pt x="1114" y="658"/>
                  </a:lnTo>
                  <a:lnTo>
                    <a:pt x="1082" y="652"/>
                  </a:lnTo>
                  <a:lnTo>
                    <a:pt x="1068" y="580"/>
                  </a:lnTo>
                  <a:lnTo>
                    <a:pt x="1048" y="568"/>
                  </a:lnTo>
                  <a:lnTo>
                    <a:pt x="1030" y="606"/>
                  </a:lnTo>
                  <a:lnTo>
                    <a:pt x="1014" y="594"/>
                  </a:lnTo>
                  <a:lnTo>
                    <a:pt x="1030" y="560"/>
                  </a:lnTo>
                  <a:lnTo>
                    <a:pt x="1070" y="538"/>
                  </a:lnTo>
                  <a:lnTo>
                    <a:pt x="1084" y="518"/>
                  </a:lnTo>
                  <a:lnTo>
                    <a:pt x="992" y="518"/>
                  </a:lnTo>
                  <a:lnTo>
                    <a:pt x="992" y="498"/>
                  </a:lnTo>
                  <a:lnTo>
                    <a:pt x="960" y="478"/>
                  </a:lnTo>
                  <a:lnTo>
                    <a:pt x="918" y="486"/>
                  </a:lnTo>
                  <a:lnTo>
                    <a:pt x="920" y="514"/>
                  </a:lnTo>
                  <a:lnTo>
                    <a:pt x="932" y="524"/>
                  </a:lnTo>
                  <a:lnTo>
                    <a:pt x="934" y="536"/>
                  </a:lnTo>
                  <a:lnTo>
                    <a:pt x="902" y="536"/>
                  </a:lnTo>
                  <a:lnTo>
                    <a:pt x="904" y="552"/>
                  </a:lnTo>
                  <a:lnTo>
                    <a:pt x="936" y="576"/>
                  </a:lnTo>
                  <a:lnTo>
                    <a:pt x="928" y="608"/>
                  </a:lnTo>
                  <a:lnTo>
                    <a:pt x="946" y="652"/>
                  </a:lnTo>
                  <a:lnTo>
                    <a:pt x="952" y="67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31" name="Freeform 185"/>
            <p:cNvSpPr>
              <a:spLocks/>
            </p:cNvSpPr>
            <p:nvPr/>
          </p:nvSpPr>
          <p:spPr bwMode="auto">
            <a:xfrm>
              <a:off x="11932150" y="3465301"/>
              <a:ext cx="511688" cy="322144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02" y="10"/>
                </a:cxn>
                <a:cxn ang="0">
                  <a:pos x="122" y="50"/>
                </a:cxn>
                <a:cxn ang="0">
                  <a:pos x="154" y="48"/>
                </a:cxn>
                <a:cxn ang="0">
                  <a:pos x="216" y="98"/>
                </a:cxn>
                <a:cxn ang="0">
                  <a:pos x="324" y="142"/>
                </a:cxn>
                <a:cxn ang="0">
                  <a:pos x="324" y="180"/>
                </a:cxn>
                <a:cxn ang="0">
                  <a:pos x="312" y="204"/>
                </a:cxn>
                <a:cxn ang="0">
                  <a:pos x="174" y="154"/>
                </a:cxn>
                <a:cxn ang="0">
                  <a:pos x="164" y="134"/>
                </a:cxn>
                <a:cxn ang="0">
                  <a:pos x="132" y="120"/>
                </a:cxn>
                <a:cxn ang="0">
                  <a:pos x="118" y="134"/>
                </a:cxn>
                <a:cxn ang="0">
                  <a:pos x="0" y="58"/>
                </a:cxn>
                <a:cxn ang="0">
                  <a:pos x="4" y="22"/>
                </a:cxn>
                <a:cxn ang="0">
                  <a:pos x="22" y="0"/>
                </a:cxn>
              </a:cxnLst>
              <a:rect l="0" t="0" r="r" b="b"/>
              <a:pathLst>
                <a:path w="324" h="204">
                  <a:moveTo>
                    <a:pt x="22" y="0"/>
                  </a:moveTo>
                  <a:lnTo>
                    <a:pt x="102" y="10"/>
                  </a:lnTo>
                  <a:lnTo>
                    <a:pt x="122" y="50"/>
                  </a:lnTo>
                  <a:lnTo>
                    <a:pt x="154" y="48"/>
                  </a:lnTo>
                  <a:lnTo>
                    <a:pt x="216" y="98"/>
                  </a:lnTo>
                  <a:lnTo>
                    <a:pt x="324" y="142"/>
                  </a:lnTo>
                  <a:lnTo>
                    <a:pt x="324" y="180"/>
                  </a:lnTo>
                  <a:lnTo>
                    <a:pt x="312" y="204"/>
                  </a:lnTo>
                  <a:lnTo>
                    <a:pt x="174" y="154"/>
                  </a:lnTo>
                  <a:lnTo>
                    <a:pt x="164" y="134"/>
                  </a:lnTo>
                  <a:lnTo>
                    <a:pt x="132" y="120"/>
                  </a:lnTo>
                  <a:lnTo>
                    <a:pt x="118" y="134"/>
                  </a:lnTo>
                  <a:lnTo>
                    <a:pt x="0" y="58"/>
                  </a:lnTo>
                  <a:lnTo>
                    <a:pt x="4" y="2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32" name="Freeform 186"/>
            <p:cNvSpPr>
              <a:spLocks/>
            </p:cNvSpPr>
            <p:nvPr/>
          </p:nvSpPr>
          <p:spPr bwMode="auto">
            <a:xfrm>
              <a:off x="11932150" y="3465301"/>
              <a:ext cx="511688" cy="322144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02" y="10"/>
                </a:cxn>
                <a:cxn ang="0">
                  <a:pos x="122" y="50"/>
                </a:cxn>
                <a:cxn ang="0">
                  <a:pos x="154" y="48"/>
                </a:cxn>
                <a:cxn ang="0">
                  <a:pos x="216" y="98"/>
                </a:cxn>
                <a:cxn ang="0">
                  <a:pos x="324" y="142"/>
                </a:cxn>
                <a:cxn ang="0">
                  <a:pos x="324" y="180"/>
                </a:cxn>
                <a:cxn ang="0">
                  <a:pos x="312" y="204"/>
                </a:cxn>
                <a:cxn ang="0">
                  <a:pos x="174" y="154"/>
                </a:cxn>
                <a:cxn ang="0">
                  <a:pos x="164" y="134"/>
                </a:cxn>
                <a:cxn ang="0">
                  <a:pos x="132" y="120"/>
                </a:cxn>
                <a:cxn ang="0">
                  <a:pos x="118" y="134"/>
                </a:cxn>
                <a:cxn ang="0">
                  <a:pos x="0" y="58"/>
                </a:cxn>
                <a:cxn ang="0">
                  <a:pos x="4" y="22"/>
                </a:cxn>
                <a:cxn ang="0">
                  <a:pos x="22" y="0"/>
                </a:cxn>
              </a:cxnLst>
              <a:rect l="0" t="0" r="r" b="b"/>
              <a:pathLst>
                <a:path w="324" h="204">
                  <a:moveTo>
                    <a:pt x="22" y="0"/>
                  </a:moveTo>
                  <a:lnTo>
                    <a:pt x="102" y="10"/>
                  </a:lnTo>
                  <a:lnTo>
                    <a:pt x="122" y="50"/>
                  </a:lnTo>
                  <a:lnTo>
                    <a:pt x="154" y="48"/>
                  </a:lnTo>
                  <a:lnTo>
                    <a:pt x="216" y="98"/>
                  </a:lnTo>
                  <a:lnTo>
                    <a:pt x="324" y="142"/>
                  </a:lnTo>
                  <a:lnTo>
                    <a:pt x="324" y="180"/>
                  </a:lnTo>
                  <a:lnTo>
                    <a:pt x="312" y="204"/>
                  </a:lnTo>
                  <a:lnTo>
                    <a:pt x="174" y="154"/>
                  </a:lnTo>
                  <a:lnTo>
                    <a:pt x="164" y="134"/>
                  </a:lnTo>
                  <a:lnTo>
                    <a:pt x="132" y="120"/>
                  </a:lnTo>
                  <a:lnTo>
                    <a:pt x="118" y="134"/>
                  </a:lnTo>
                  <a:lnTo>
                    <a:pt x="0" y="58"/>
                  </a:lnTo>
                  <a:lnTo>
                    <a:pt x="4" y="22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33" name="Freeform 187"/>
            <p:cNvSpPr>
              <a:spLocks/>
            </p:cNvSpPr>
            <p:nvPr/>
          </p:nvSpPr>
          <p:spPr bwMode="auto">
            <a:xfrm>
              <a:off x="12503851" y="3661114"/>
              <a:ext cx="208465" cy="75799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38" y="4"/>
                </a:cxn>
                <a:cxn ang="0">
                  <a:pos x="130" y="0"/>
                </a:cxn>
                <a:cxn ang="0">
                  <a:pos x="132" y="0"/>
                </a:cxn>
                <a:cxn ang="0">
                  <a:pos x="120" y="42"/>
                </a:cxn>
                <a:cxn ang="0">
                  <a:pos x="12" y="48"/>
                </a:cxn>
                <a:cxn ang="0">
                  <a:pos x="2" y="20"/>
                </a:cxn>
                <a:cxn ang="0">
                  <a:pos x="0" y="20"/>
                </a:cxn>
                <a:cxn ang="0">
                  <a:pos x="2" y="16"/>
                </a:cxn>
              </a:cxnLst>
              <a:rect l="0" t="0" r="r" b="b"/>
              <a:pathLst>
                <a:path w="132" h="48">
                  <a:moveTo>
                    <a:pt x="2" y="16"/>
                  </a:moveTo>
                  <a:lnTo>
                    <a:pt x="38" y="4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20" y="42"/>
                  </a:lnTo>
                  <a:lnTo>
                    <a:pt x="12" y="4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34" name="Freeform 188"/>
            <p:cNvSpPr>
              <a:spLocks/>
            </p:cNvSpPr>
            <p:nvPr/>
          </p:nvSpPr>
          <p:spPr bwMode="auto">
            <a:xfrm>
              <a:off x="12503851" y="3661114"/>
              <a:ext cx="208465" cy="75799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38" y="4"/>
                </a:cxn>
                <a:cxn ang="0">
                  <a:pos x="130" y="0"/>
                </a:cxn>
                <a:cxn ang="0">
                  <a:pos x="132" y="0"/>
                </a:cxn>
                <a:cxn ang="0">
                  <a:pos x="120" y="42"/>
                </a:cxn>
                <a:cxn ang="0">
                  <a:pos x="12" y="48"/>
                </a:cxn>
                <a:cxn ang="0">
                  <a:pos x="2" y="20"/>
                </a:cxn>
                <a:cxn ang="0">
                  <a:pos x="0" y="20"/>
                </a:cxn>
                <a:cxn ang="0">
                  <a:pos x="2" y="16"/>
                </a:cxn>
              </a:cxnLst>
              <a:rect l="0" t="0" r="r" b="b"/>
              <a:pathLst>
                <a:path w="132" h="48">
                  <a:moveTo>
                    <a:pt x="2" y="16"/>
                  </a:moveTo>
                  <a:lnTo>
                    <a:pt x="38" y="4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20" y="42"/>
                  </a:lnTo>
                  <a:lnTo>
                    <a:pt x="12" y="4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2" y="1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35" name="Freeform 189"/>
            <p:cNvSpPr>
              <a:spLocks/>
            </p:cNvSpPr>
            <p:nvPr/>
          </p:nvSpPr>
          <p:spPr bwMode="auto">
            <a:xfrm>
              <a:off x="12462789" y="3787444"/>
              <a:ext cx="300064" cy="378992"/>
            </a:xfrm>
            <a:custGeom>
              <a:avLst/>
              <a:gdLst/>
              <a:ahLst/>
              <a:cxnLst>
                <a:cxn ang="0">
                  <a:pos x="160" y="240"/>
                </a:cxn>
                <a:cxn ang="0">
                  <a:pos x="144" y="216"/>
                </a:cxn>
                <a:cxn ang="0">
                  <a:pos x="138" y="164"/>
                </a:cxn>
                <a:cxn ang="0">
                  <a:pos x="102" y="158"/>
                </a:cxn>
                <a:cxn ang="0">
                  <a:pos x="64" y="200"/>
                </a:cxn>
                <a:cxn ang="0">
                  <a:pos x="50" y="200"/>
                </a:cxn>
                <a:cxn ang="0">
                  <a:pos x="44" y="174"/>
                </a:cxn>
                <a:cxn ang="0">
                  <a:pos x="26" y="130"/>
                </a:cxn>
                <a:cxn ang="0">
                  <a:pos x="34" y="98"/>
                </a:cxn>
                <a:cxn ang="0">
                  <a:pos x="2" y="74"/>
                </a:cxn>
                <a:cxn ang="0">
                  <a:pos x="0" y="58"/>
                </a:cxn>
                <a:cxn ang="0">
                  <a:pos x="32" y="58"/>
                </a:cxn>
                <a:cxn ang="0">
                  <a:pos x="30" y="46"/>
                </a:cxn>
                <a:cxn ang="0">
                  <a:pos x="18" y="36"/>
                </a:cxn>
                <a:cxn ang="0">
                  <a:pos x="16" y="8"/>
                </a:cxn>
                <a:cxn ang="0">
                  <a:pos x="58" y="0"/>
                </a:cxn>
                <a:cxn ang="0">
                  <a:pos x="90" y="20"/>
                </a:cxn>
                <a:cxn ang="0">
                  <a:pos x="90" y="40"/>
                </a:cxn>
                <a:cxn ang="0">
                  <a:pos x="182" y="40"/>
                </a:cxn>
                <a:cxn ang="0">
                  <a:pos x="168" y="60"/>
                </a:cxn>
                <a:cxn ang="0">
                  <a:pos x="128" y="82"/>
                </a:cxn>
                <a:cxn ang="0">
                  <a:pos x="112" y="116"/>
                </a:cxn>
                <a:cxn ang="0">
                  <a:pos x="128" y="128"/>
                </a:cxn>
                <a:cxn ang="0">
                  <a:pos x="146" y="90"/>
                </a:cxn>
                <a:cxn ang="0">
                  <a:pos x="166" y="102"/>
                </a:cxn>
                <a:cxn ang="0">
                  <a:pos x="180" y="172"/>
                </a:cxn>
                <a:cxn ang="0">
                  <a:pos x="172" y="192"/>
                </a:cxn>
                <a:cxn ang="0">
                  <a:pos x="190" y="222"/>
                </a:cxn>
                <a:cxn ang="0">
                  <a:pos x="162" y="240"/>
                </a:cxn>
                <a:cxn ang="0">
                  <a:pos x="160" y="240"/>
                </a:cxn>
              </a:cxnLst>
              <a:rect l="0" t="0" r="r" b="b"/>
              <a:pathLst>
                <a:path w="190" h="240">
                  <a:moveTo>
                    <a:pt x="160" y="240"/>
                  </a:moveTo>
                  <a:lnTo>
                    <a:pt x="144" y="216"/>
                  </a:lnTo>
                  <a:lnTo>
                    <a:pt x="138" y="164"/>
                  </a:lnTo>
                  <a:lnTo>
                    <a:pt x="102" y="158"/>
                  </a:lnTo>
                  <a:lnTo>
                    <a:pt x="64" y="200"/>
                  </a:lnTo>
                  <a:lnTo>
                    <a:pt x="50" y="200"/>
                  </a:lnTo>
                  <a:lnTo>
                    <a:pt x="44" y="174"/>
                  </a:lnTo>
                  <a:lnTo>
                    <a:pt x="26" y="130"/>
                  </a:lnTo>
                  <a:lnTo>
                    <a:pt x="34" y="98"/>
                  </a:lnTo>
                  <a:lnTo>
                    <a:pt x="2" y="74"/>
                  </a:lnTo>
                  <a:lnTo>
                    <a:pt x="0" y="58"/>
                  </a:lnTo>
                  <a:lnTo>
                    <a:pt x="32" y="58"/>
                  </a:lnTo>
                  <a:lnTo>
                    <a:pt x="30" y="46"/>
                  </a:lnTo>
                  <a:lnTo>
                    <a:pt x="18" y="36"/>
                  </a:lnTo>
                  <a:lnTo>
                    <a:pt x="16" y="8"/>
                  </a:lnTo>
                  <a:lnTo>
                    <a:pt x="58" y="0"/>
                  </a:lnTo>
                  <a:lnTo>
                    <a:pt x="90" y="20"/>
                  </a:lnTo>
                  <a:lnTo>
                    <a:pt x="90" y="40"/>
                  </a:lnTo>
                  <a:lnTo>
                    <a:pt x="182" y="40"/>
                  </a:lnTo>
                  <a:lnTo>
                    <a:pt x="168" y="60"/>
                  </a:lnTo>
                  <a:lnTo>
                    <a:pt x="128" y="82"/>
                  </a:lnTo>
                  <a:lnTo>
                    <a:pt x="112" y="116"/>
                  </a:lnTo>
                  <a:lnTo>
                    <a:pt x="128" y="128"/>
                  </a:lnTo>
                  <a:lnTo>
                    <a:pt x="146" y="90"/>
                  </a:lnTo>
                  <a:lnTo>
                    <a:pt x="166" y="102"/>
                  </a:lnTo>
                  <a:lnTo>
                    <a:pt x="180" y="172"/>
                  </a:lnTo>
                  <a:lnTo>
                    <a:pt x="172" y="192"/>
                  </a:lnTo>
                  <a:lnTo>
                    <a:pt x="190" y="222"/>
                  </a:lnTo>
                  <a:lnTo>
                    <a:pt x="162" y="240"/>
                  </a:lnTo>
                  <a:lnTo>
                    <a:pt x="160" y="24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36" name="Freeform 190"/>
            <p:cNvSpPr>
              <a:spLocks/>
            </p:cNvSpPr>
            <p:nvPr/>
          </p:nvSpPr>
          <p:spPr bwMode="auto">
            <a:xfrm>
              <a:off x="12462789" y="3787444"/>
              <a:ext cx="300064" cy="378992"/>
            </a:xfrm>
            <a:custGeom>
              <a:avLst/>
              <a:gdLst/>
              <a:ahLst/>
              <a:cxnLst>
                <a:cxn ang="0">
                  <a:pos x="160" y="240"/>
                </a:cxn>
                <a:cxn ang="0">
                  <a:pos x="144" y="216"/>
                </a:cxn>
                <a:cxn ang="0">
                  <a:pos x="138" y="164"/>
                </a:cxn>
                <a:cxn ang="0">
                  <a:pos x="102" y="158"/>
                </a:cxn>
                <a:cxn ang="0">
                  <a:pos x="64" y="200"/>
                </a:cxn>
                <a:cxn ang="0">
                  <a:pos x="50" y="200"/>
                </a:cxn>
                <a:cxn ang="0">
                  <a:pos x="44" y="174"/>
                </a:cxn>
                <a:cxn ang="0">
                  <a:pos x="26" y="130"/>
                </a:cxn>
                <a:cxn ang="0">
                  <a:pos x="34" y="98"/>
                </a:cxn>
                <a:cxn ang="0">
                  <a:pos x="2" y="74"/>
                </a:cxn>
                <a:cxn ang="0">
                  <a:pos x="0" y="58"/>
                </a:cxn>
                <a:cxn ang="0">
                  <a:pos x="32" y="58"/>
                </a:cxn>
                <a:cxn ang="0">
                  <a:pos x="30" y="46"/>
                </a:cxn>
                <a:cxn ang="0">
                  <a:pos x="18" y="36"/>
                </a:cxn>
                <a:cxn ang="0">
                  <a:pos x="16" y="8"/>
                </a:cxn>
                <a:cxn ang="0">
                  <a:pos x="58" y="0"/>
                </a:cxn>
                <a:cxn ang="0">
                  <a:pos x="90" y="20"/>
                </a:cxn>
                <a:cxn ang="0">
                  <a:pos x="90" y="40"/>
                </a:cxn>
                <a:cxn ang="0">
                  <a:pos x="182" y="40"/>
                </a:cxn>
                <a:cxn ang="0">
                  <a:pos x="168" y="60"/>
                </a:cxn>
                <a:cxn ang="0">
                  <a:pos x="128" y="82"/>
                </a:cxn>
                <a:cxn ang="0">
                  <a:pos x="112" y="116"/>
                </a:cxn>
                <a:cxn ang="0">
                  <a:pos x="128" y="128"/>
                </a:cxn>
                <a:cxn ang="0">
                  <a:pos x="146" y="90"/>
                </a:cxn>
                <a:cxn ang="0">
                  <a:pos x="166" y="102"/>
                </a:cxn>
                <a:cxn ang="0">
                  <a:pos x="180" y="172"/>
                </a:cxn>
                <a:cxn ang="0">
                  <a:pos x="172" y="192"/>
                </a:cxn>
                <a:cxn ang="0">
                  <a:pos x="190" y="222"/>
                </a:cxn>
                <a:cxn ang="0">
                  <a:pos x="162" y="240"/>
                </a:cxn>
                <a:cxn ang="0">
                  <a:pos x="160" y="240"/>
                </a:cxn>
              </a:cxnLst>
              <a:rect l="0" t="0" r="r" b="b"/>
              <a:pathLst>
                <a:path w="190" h="240">
                  <a:moveTo>
                    <a:pt x="160" y="240"/>
                  </a:moveTo>
                  <a:lnTo>
                    <a:pt x="144" y="216"/>
                  </a:lnTo>
                  <a:lnTo>
                    <a:pt x="138" y="164"/>
                  </a:lnTo>
                  <a:lnTo>
                    <a:pt x="102" y="158"/>
                  </a:lnTo>
                  <a:lnTo>
                    <a:pt x="64" y="200"/>
                  </a:lnTo>
                  <a:lnTo>
                    <a:pt x="50" y="200"/>
                  </a:lnTo>
                  <a:lnTo>
                    <a:pt x="44" y="174"/>
                  </a:lnTo>
                  <a:lnTo>
                    <a:pt x="26" y="130"/>
                  </a:lnTo>
                  <a:lnTo>
                    <a:pt x="34" y="98"/>
                  </a:lnTo>
                  <a:lnTo>
                    <a:pt x="2" y="74"/>
                  </a:lnTo>
                  <a:lnTo>
                    <a:pt x="0" y="58"/>
                  </a:lnTo>
                  <a:lnTo>
                    <a:pt x="32" y="58"/>
                  </a:lnTo>
                  <a:lnTo>
                    <a:pt x="30" y="46"/>
                  </a:lnTo>
                  <a:lnTo>
                    <a:pt x="18" y="36"/>
                  </a:lnTo>
                  <a:lnTo>
                    <a:pt x="16" y="8"/>
                  </a:lnTo>
                  <a:lnTo>
                    <a:pt x="58" y="0"/>
                  </a:lnTo>
                  <a:lnTo>
                    <a:pt x="90" y="20"/>
                  </a:lnTo>
                  <a:lnTo>
                    <a:pt x="90" y="40"/>
                  </a:lnTo>
                  <a:lnTo>
                    <a:pt x="182" y="40"/>
                  </a:lnTo>
                  <a:lnTo>
                    <a:pt x="168" y="60"/>
                  </a:lnTo>
                  <a:lnTo>
                    <a:pt x="128" y="82"/>
                  </a:lnTo>
                  <a:lnTo>
                    <a:pt x="112" y="116"/>
                  </a:lnTo>
                  <a:lnTo>
                    <a:pt x="128" y="128"/>
                  </a:lnTo>
                  <a:lnTo>
                    <a:pt x="146" y="90"/>
                  </a:lnTo>
                  <a:lnTo>
                    <a:pt x="166" y="102"/>
                  </a:lnTo>
                  <a:lnTo>
                    <a:pt x="180" y="172"/>
                  </a:lnTo>
                  <a:lnTo>
                    <a:pt x="172" y="192"/>
                  </a:lnTo>
                  <a:lnTo>
                    <a:pt x="190" y="222"/>
                  </a:lnTo>
                  <a:lnTo>
                    <a:pt x="162" y="240"/>
                  </a:lnTo>
                  <a:lnTo>
                    <a:pt x="160" y="24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37" name="Freeform 191"/>
            <p:cNvSpPr>
              <a:spLocks/>
            </p:cNvSpPr>
            <p:nvPr/>
          </p:nvSpPr>
          <p:spPr bwMode="auto">
            <a:xfrm>
              <a:off x="12690207" y="3620057"/>
              <a:ext cx="653824" cy="1307524"/>
            </a:xfrm>
            <a:custGeom>
              <a:avLst/>
              <a:gdLst/>
              <a:ahLst/>
              <a:cxnLst>
                <a:cxn ang="0">
                  <a:pos x="346" y="828"/>
                </a:cxn>
                <a:cxn ang="0">
                  <a:pos x="346" y="824"/>
                </a:cxn>
                <a:cxn ang="0">
                  <a:pos x="336" y="742"/>
                </a:cxn>
                <a:cxn ang="0">
                  <a:pos x="328" y="670"/>
                </a:cxn>
                <a:cxn ang="0">
                  <a:pos x="300" y="652"/>
                </a:cxn>
                <a:cxn ang="0">
                  <a:pos x="270" y="542"/>
                </a:cxn>
                <a:cxn ang="0">
                  <a:pos x="238" y="518"/>
                </a:cxn>
                <a:cxn ang="0">
                  <a:pos x="184" y="578"/>
                </a:cxn>
                <a:cxn ang="0">
                  <a:pos x="112" y="564"/>
                </a:cxn>
                <a:cxn ang="0">
                  <a:pos x="118" y="524"/>
                </a:cxn>
                <a:cxn ang="0">
                  <a:pos x="124" y="490"/>
                </a:cxn>
                <a:cxn ang="0">
                  <a:pos x="118" y="436"/>
                </a:cxn>
                <a:cxn ang="0">
                  <a:pos x="86" y="410"/>
                </a:cxn>
                <a:cxn ang="0">
                  <a:pos x="38" y="378"/>
                </a:cxn>
                <a:cxn ang="0">
                  <a:pos x="0" y="322"/>
                </a:cxn>
                <a:cxn ang="0">
                  <a:pos x="16" y="346"/>
                </a:cxn>
                <a:cxn ang="0">
                  <a:pos x="18" y="346"/>
                </a:cxn>
                <a:cxn ang="0">
                  <a:pos x="46" y="328"/>
                </a:cxn>
                <a:cxn ang="0">
                  <a:pos x="28" y="298"/>
                </a:cxn>
                <a:cxn ang="0">
                  <a:pos x="36" y="278"/>
                </a:cxn>
                <a:cxn ang="0">
                  <a:pos x="24" y="222"/>
                </a:cxn>
                <a:cxn ang="0">
                  <a:pos x="36" y="280"/>
                </a:cxn>
                <a:cxn ang="0">
                  <a:pos x="68" y="286"/>
                </a:cxn>
                <a:cxn ang="0">
                  <a:pos x="78" y="220"/>
                </a:cxn>
                <a:cxn ang="0">
                  <a:pos x="108" y="208"/>
                </a:cxn>
                <a:cxn ang="0">
                  <a:pos x="128" y="154"/>
                </a:cxn>
                <a:cxn ang="0">
                  <a:pos x="128" y="134"/>
                </a:cxn>
                <a:cxn ang="0">
                  <a:pos x="186" y="76"/>
                </a:cxn>
                <a:cxn ang="0">
                  <a:pos x="230" y="26"/>
                </a:cxn>
                <a:cxn ang="0">
                  <a:pos x="230" y="6"/>
                </a:cxn>
                <a:cxn ang="0">
                  <a:pos x="256" y="0"/>
                </a:cxn>
                <a:cxn ang="0">
                  <a:pos x="282" y="46"/>
                </a:cxn>
                <a:cxn ang="0">
                  <a:pos x="296" y="94"/>
                </a:cxn>
                <a:cxn ang="0">
                  <a:pos x="254" y="150"/>
                </a:cxn>
                <a:cxn ang="0">
                  <a:pos x="264" y="196"/>
                </a:cxn>
                <a:cxn ang="0">
                  <a:pos x="300" y="188"/>
                </a:cxn>
                <a:cxn ang="0">
                  <a:pos x="336" y="222"/>
                </a:cxn>
                <a:cxn ang="0">
                  <a:pos x="350" y="260"/>
                </a:cxn>
                <a:cxn ang="0">
                  <a:pos x="352" y="276"/>
                </a:cxn>
                <a:cxn ang="0">
                  <a:pos x="412" y="278"/>
                </a:cxn>
                <a:cxn ang="0">
                  <a:pos x="414" y="292"/>
                </a:cxn>
                <a:cxn ang="0">
                  <a:pos x="402" y="310"/>
                </a:cxn>
                <a:cxn ang="0">
                  <a:pos x="396" y="326"/>
                </a:cxn>
                <a:cxn ang="0">
                  <a:pos x="382" y="332"/>
                </a:cxn>
                <a:cxn ang="0">
                  <a:pos x="380" y="352"/>
                </a:cxn>
                <a:cxn ang="0">
                  <a:pos x="360" y="366"/>
                </a:cxn>
                <a:cxn ang="0">
                  <a:pos x="324" y="384"/>
                </a:cxn>
                <a:cxn ang="0">
                  <a:pos x="308" y="386"/>
                </a:cxn>
                <a:cxn ang="0">
                  <a:pos x="282" y="434"/>
                </a:cxn>
                <a:cxn ang="0">
                  <a:pos x="282" y="464"/>
                </a:cxn>
                <a:cxn ang="0">
                  <a:pos x="300" y="492"/>
                </a:cxn>
                <a:cxn ang="0">
                  <a:pos x="324" y="532"/>
                </a:cxn>
                <a:cxn ang="0">
                  <a:pos x="348" y="550"/>
                </a:cxn>
                <a:cxn ang="0">
                  <a:pos x="330" y="598"/>
                </a:cxn>
                <a:cxn ang="0">
                  <a:pos x="380" y="738"/>
                </a:cxn>
                <a:cxn ang="0">
                  <a:pos x="364" y="820"/>
                </a:cxn>
                <a:cxn ang="0">
                  <a:pos x="346" y="828"/>
                </a:cxn>
              </a:cxnLst>
              <a:rect l="0" t="0" r="r" b="b"/>
              <a:pathLst>
                <a:path w="414" h="828">
                  <a:moveTo>
                    <a:pt x="346" y="828"/>
                  </a:moveTo>
                  <a:lnTo>
                    <a:pt x="346" y="824"/>
                  </a:lnTo>
                  <a:lnTo>
                    <a:pt x="336" y="742"/>
                  </a:lnTo>
                  <a:lnTo>
                    <a:pt x="328" y="670"/>
                  </a:lnTo>
                  <a:lnTo>
                    <a:pt x="300" y="652"/>
                  </a:lnTo>
                  <a:lnTo>
                    <a:pt x="270" y="542"/>
                  </a:lnTo>
                  <a:lnTo>
                    <a:pt x="238" y="518"/>
                  </a:lnTo>
                  <a:lnTo>
                    <a:pt x="184" y="578"/>
                  </a:lnTo>
                  <a:lnTo>
                    <a:pt x="112" y="564"/>
                  </a:lnTo>
                  <a:lnTo>
                    <a:pt x="118" y="524"/>
                  </a:lnTo>
                  <a:lnTo>
                    <a:pt x="124" y="490"/>
                  </a:lnTo>
                  <a:lnTo>
                    <a:pt x="118" y="436"/>
                  </a:lnTo>
                  <a:lnTo>
                    <a:pt x="86" y="410"/>
                  </a:lnTo>
                  <a:lnTo>
                    <a:pt x="38" y="378"/>
                  </a:lnTo>
                  <a:lnTo>
                    <a:pt x="0" y="322"/>
                  </a:lnTo>
                  <a:lnTo>
                    <a:pt x="16" y="346"/>
                  </a:lnTo>
                  <a:lnTo>
                    <a:pt x="18" y="346"/>
                  </a:lnTo>
                  <a:lnTo>
                    <a:pt x="46" y="328"/>
                  </a:lnTo>
                  <a:lnTo>
                    <a:pt x="28" y="298"/>
                  </a:lnTo>
                  <a:lnTo>
                    <a:pt x="36" y="278"/>
                  </a:lnTo>
                  <a:lnTo>
                    <a:pt x="24" y="222"/>
                  </a:lnTo>
                  <a:lnTo>
                    <a:pt x="36" y="280"/>
                  </a:lnTo>
                  <a:lnTo>
                    <a:pt x="68" y="286"/>
                  </a:lnTo>
                  <a:lnTo>
                    <a:pt x="78" y="220"/>
                  </a:lnTo>
                  <a:lnTo>
                    <a:pt x="108" y="208"/>
                  </a:lnTo>
                  <a:lnTo>
                    <a:pt x="128" y="154"/>
                  </a:lnTo>
                  <a:lnTo>
                    <a:pt x="128" y="134"/>
                  </a:lnTo>
                  <a:lnTo>
                    <a:pt x="186" y="76"/>
                  </a:lnTo>
                  <a:lnTo>
                    <a:pt x="230" y="26"/>
                  </a:lnTo>
                  <a:lnTo>
                    <a:pt x="230" y="6"/>
                  </a:lnTo>
                  <a:lnTo>
                    <a:pt x="256" y="0"/>
                  </a:lnTo>
                  <a:lnTo>
                    <a:pt x="282" y="46"/>
                  </a:lnTo>
                  <a:lnTo>
                    <a:pt x="296" y="94"/>
                  </a:lnTo>
                  <a:lnTo>
                    <a:pt x="254" y="150"/>
                  </a:lnTo>
                  <a:lnTo>
                    <a:pt x="264" y="196"/>
                  </a:lnTo>
                  <a:lnTo>
                    <a:pt x="300" y="188"/>
                  </a:lnTo>
                  <a:lnTo>
                    <a:pt x="336" y="222"/>
                  </a:lnTo>
                  <a:lnTo>
                    <a:pt x="350" y="260"/>
                  </a:lnTo>
                  <a:lnTo>
                    <a:pt x="352" y="276"/>
                  </a:lnTo>
                  <a:lnTo>
                    <a:pt x="412" y="278"/>
                  </a:lnTo>
                  <a:lnTo>
                    <a:pt x="414" y="292"/>
                  </a:lnTo>
                  <a:lnTo>
                    <a:pt x="402" y="310"/>
                  </a:lnTo>
                  <a:lnTo>
                    <a:pt x="396" y="326"/>
                  </a:lnTo>
                  <a:lnTo>
                    <a:pt x="382" y="332"/>
                  </a:lnTo>
                  <a:lnTo>
                    <a:pt x="380" y="352"/>
                  </a:lnTo>
                  <a:lnTo>
                    <a:pt x="360" y="366"/>
                  </a:lnTo>
                  <a:lnTo>
                    <a:pt x="324" y="384"/>
                  </a:lnTo>
                  <a:lnTo>
                    <a:pt x="308" y="386"/>
                  </a:lnTo>
                  <a:lnTo>
                    <a:pt x="282" y="434"/>
                  </a:lnTo>
                  <a:lnTo>
                    <a:pt x="282" y="464"/>
                  </a:lnTo>
                  <a:lnTo>
                    <a:pt x="300" y="492"/>
                  </a:lnTo>
                  <a:lnTo>
                    <a:pt x="324" y="532"/>
                  </a:lnTo>
                  <a:lnTo>
                    <a:pt x="348" y="550"/>
                  </a:lnTo>
                  <a:lnTo>
                    <a:pt x="330" y="598"/>
                  </a:lnTo>
                  <a:lnTo>
                    <a:pt x="380" y="738"/>
                  </a:lnTo>
                  <a:lnTo>
                    <a:pt x="364" y="820"/>
                  </a:lnTo>
                  <a:lnTo>
                    <a:pt x="346" y="828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38" name="Freeform 192"/>
            <p:cNvSpPr>
              <a:spLocks/>
            </p:cNvSpPr>
            <p:nvPr/>
          </p:nvSpPr>
          <p:spPr bwMode="auto">
            <a:xfrm>
              <a:off x="12690207" y="3620057"/>
              <a:ext cx="653824" cy="1307524"/>
            </a:xfrm>
            <a:custGeom>
              <a:avLst/>
              <a:gdLst/>
              <a:ahLst/>
              <a:cxnLst>
                <a:cxn ang="0">
                  <a:pos x="346" y="828"/>
                </a:cxn>
                <a:cxn ang="0">
                  <a:pos x="346" y="824"/>
                </a:cxn>
                <a:cxn ang="0">
                  <a:pos x="336" y="742"/>
                </a:cxn>
                <a:cxn ang="0">
                  <a:pos x="328" y="670"/>
                </a:cxn>
                <a:cxn ang="0">
                  <a:pos x="300" y="652"/>
                </a:cxn>
                <a:cxn ang="0">
                  <a:pos x="270" y="542"/>
                </a:cxn>
                <a:cxn ang="0">
                  <a:pos x="238" y="518"/>
                </a:cxn>
                <a:cxn ang="0">
                  <a:pos x="184" y="578"/>
                </a:cxn>
                <a:cxn ang="0">
                  <a:pos x="112" y="564"/>
                </a:cxn>
                <a:cxn ang="0">
                  <a:pos x="118" y="524"/>
                </a:cxn>
                <a:cxn ang="0">
                  <a:pos x="124" y="490"/>
                </a:cxn>
                <a:cxn ang="0">
                  <a:pos x="118" y="436"/>
                </a:cxn>
                <a:cxn ang="0">
                  <a:pos x="86" y="410"/>
                </a:cxn>
                <a:cxn ang="0">
                  <a:pos x="38" y="378"/>
                </a:cxn>
                <a:cxn ang="0">
                  <a:pos x="0" y="322"/>
                </a:cxn>
                <a:cxn ang="0">
                  <a:pos x="16" y="346"/>
                </a:cxn>
                <a:cxn ang="0">
                  <a:pos x="18" y="346"/>
                </a:cxn>
                <a:cxn ang="0">
                  <a:pos x="46" y="328"/>
                </a:cxn>
                <a:cxn ang="0">
                  <a:pos x="28" y="298"/>
                </a:cxn>
                <a:cxn ang="0">
                  <a:pos x="36" y="278"/>
                </a:cxn>
                <a:cxn ang="0">
                  <a:pos x="24" y="222"/>
                </a:cxn>
                <a:cxn ang="0">
                  <a:pos x="36" y="280"/>
                </a:cxn>
                <a:cxn ang="0">
                  <a:pos x="68" y="286"/>
                </a:cxn>
                <a:cxn ang="0">
                  <a:pos x="78" y="220"/>
                </a:cxn>
                <a:cxn ang="0">
                  <a:pos x="108" y="208"/>
                </a:cxn>
                <a:cxn ang="0">
                  <a:pos x="128" y="154"/>
                </a:cxn>
                <a:cxn ang="0">
                  <a:pos x="128" y="134"/>
                </a:cxn>
                <a:cxn ang="0">
                  <a:pos x="186" y="76"/>
                </a:cxn>
                <a:cxn ang="0">
                  <a:pos x="230" y="26"/>
                </a:cxn>
                <a:cxn ang="0">
                  <a:pos x="230" y="6"/>
                </a:cxn>
                <a:cxn ang="0">
                  <a:pos x="256" y="0"/>
                </a:cxn>
                <a:cxn ang="0">
                  <a:pos x="282" y="46"/>
                </a:cxn>
                <a:cxn ang="0">
                  <a:pos x="296" y="94"/>
                </a:cxn>
                <a:cxn ang="0">
                  <a:pos x="254" y="150"/>
                </a:cxn>
                <a:cxn ang="0">
                  <a:pos x="264" y="196"/>
                </a:cxn>
                <a:cxn ang="0">
                  <a:pos x="300" y="188"/>
                </a:cxn>
                <a:cxn ang="0">
                  <a:pos x="336" y="222"/>
                </a:cxn>
                <a:cxn ang="0">
                  <a:pos x="350" y="260"/>
                </a:cxn>
                <a:cxn ang="0">
                  <a:pos x="352" y="276"/>
                </a:cxn>
                <a:cxn ang="0">
                  <a:pos x="412" y="278"/>
                </a:cxn>
                <a:cxn ang="0">
                  <a:pos x="414" y="292"/>
                </a:cxn>
                <a:cxn ang="0">
                  <a:pos x="402" y="310"/>
                </a:cxn>
                <a:cxn ang="0">
                  <a:pos x="396" y="326"/>
                </a:cxn>
                <a:cxn ang="0">
                  <a:pos x="382" y="332"/>
                </a:cxn>
                <a:cxn ang="0">
                  <a:pos x="380" y="352"/>
                </a:cxn>
                <a:cxn ang="0">
                  <a:pos x="360" y="366"/>
                </a:cxn>
                <a:cxn ang="0">
                  <a:pos x="324" y="384"/>
                </a:cxn>
                <a:cxn ang="0">
                  <a:pos x="308" y="386"/>
                </a:cxn>
                <a:cxn ang="0">
                  <a:pos x="282" y="434"/>
                </a:cxn>
                <a:cxn ang="0">
                  <a:pos x="282" y="464"/>
                </a:cxn>
                <a:cxn ang="0">
                  <a:pos x="300" y="492"/>
                </a:cxn>
                <a:cxn ang="0">
                  <a:pos x="324" y="532"/>
                </a:cxn>
                <a:cxn ang="0">
                  <a:pos x="348" y="550"/>
                </a:cxn>
                <a:cxn ang="0">
                  <a:pos x="330" y="598"/>
                </a:cxn>
                <a:cxn ang="0">
                  <a:pos x="380" y="738"/>
                </a:cxn>
                <a:cxn ang="0">
                  <a:pos x="364" y="820"/>
                </a:cxn>
                <a:cxn ang="0">
                  <a:pos x="346" y="828"/>
                </a:cxn>
              </a:cxnLst>
              <a:rect l="0" t="0" r="r" b="b"/>
              <a:pathLst>
                <a:path w="414" h="828">
                  <a:moveTo>
                    <a:pt x="346" y="828"/>
                  </a:moveTo>
                  <a:lnTo>
                    <a:pt x="346" y="824"/>
                  </a:lnTo>
                  <a:lnTo>
                    <a:pt x="336" y="742"/>
                  </a:lnTo>
                  <a:lnTo>
                    <a:pt x="328" y="670"/>
                  </a:lnTo>
                  <a:lnTo>
                    <a:pt x="300" y="652"/>
                  </a:lnTo>
                  <a:lnTo>
                    <a:pt x="270" y="542"/>
                  </a:lnTo>
                  <a:lnTo>
                    <a:pt x="238" y="518"/>
                  </a:lnTo>
                  <a:lnTo>
                    <a:pt x="184" y="578"/>
                  </a:lnTo>
                  <a:lnTo>
                    <a:pt x="112" y="564"/>
                  </a:lnTo>
                  <a:lnTo>
                    <a:pt x="118" y="524"/>
                  </a:lnTo>
                  <a:lnTo>
                    <a:pt x="124" y="490"/>
                  </a:lnTo>
                  <a:lnTo>
                    <a:pt x="118" y="436"/>
                  </a:lnTo>
                  <a:lnTo>
                    <a:pt x="86" y="410"/>
                  </a:lnTo>
                  <a:lnTo>
                    <a:pt x="38" y="378"/>
                  </a:lnTo>
                  <a:lnTo>
                    <a:pt x="0" y="322"/>
                  </a:lnTo>
                  <a:lnTo>
                    <a:pt x="16" y="346"/>
                  </a:lnTo>
                  <a:lnTo>
                    <a:pt x="18" y="346"/>
                  </a:lnTo>
                  <a:lnTo>
                    <a:pt x="46" y="328"/>
                  </a:lnTo>
                  <a:lnTo>
                    <a:pt x="28" y="298"/>
                  </a:lnTo>
                  <a:lnTo>
                    <a:pt x="36" y="278"/>
                  </a:lnTo>
                  <a:lnTo>
                    <a:pt x="24" y="222"/>
                  </a:lnTo>
                  <a:lnTo>
                    <a:pt x="36" y="280"/>
                  </a:lnTo>
                  <a:lnTo>
                    <a:pt x="68" y="286"/>
                  </a:lnTo>
                  <a:lnTo>
                    <a:pt x="78" y="220"/>
                  </a:lnTo>
                  <a:lnTo>
                    <a:pt x="108" y="208"/>
                  </a:lnTo>
                  <a:lnTo>
                    <a:pt x="128" y="154"/>
                  </a:lnTo>
                  <a:lnTo>
                    <a:pt x="128" y="134"/>
                  </a:lnTo>
                  <a:lnTo>
                    <a:pt x="186" y="76"/>
                  </a:lnTo>
                  <a:lnTo>
                    <a:pt x="230" y="26"/>
                  </a:lnTo>
                  <a:lnTo>
                    <a:pt x="230" y="6"/>
                  </a:lnTo>
                  <a:lnTo>
                    <a:pt x="256" y="0"/>
                  </a:lnTo>
                  <a:lnTo>
                    <a:pt x="282" y="46"/>
                  </a:lnTo>
                  <a:lnTo>
                    <a:pt x="296" y="94"/>
                  </a:lnTo>
                  <a:lnTo>
                    <a:pt x="254" y="150"/>
                  </a:lnTo>
                  <a:lnTo>
                    <a:pt x="264" y="196"/>
                  </a:lnTo>
                  <a:lnTo>
                    <a:pt x="300" y="188"/>
                  </a:lnTo>
                  <a:lnTo>
                    <a:pt x="336" y="222"/>
                  </a:lnTo>
                  <a:lnTo>
                    <a:pt x="350" y="260"/>
                  </a:lnTo>
                  <a:lnTo>
                    <a:pt x="352" y="276"/>
                  </a:lnTo>
                  <a:lnTo>
                    <a:pt x="412" y="278"/>
                  </a:lnTo>
                  <a:lnTo>
                    <a:pt x="414" y="292"/>
                  </a:lnTo>
                  <a:lnTo>
                    <a:pt x="402" y="310"/>
                  </a:lnTo>
                  <a:lnTo>
                    <a:pt x="396" y="326"/>
                  </a:lnTo>
                  <a:lnTo>
                    <a:pt x="382" y="332"/>
                  </a:lnTo>
                  <a:lnTo>
                    <a:pt x="380" y="352"/>
                  </a:lnTo>
                  <a:lnTo>
                    <a:pt x="360" y="366"/>
                  </a:lnTo>
                  <a:lnTo>
                    <a:pt x="324" y="384"/>
                  </a:lnTo>
                  <a:lnTo>
                    <a:pt x="308" y="386"/>
                  </a:lnTo>
                  <a:lnTo>
                    <a:pt x="282" y="434"/>
                  </a:lnTo>
                  <a:lnTo>
                    <a:pt x="282" y="464"/>
                  </a:lnTo>
                  <a:lnTo>
                    <a:pt x="300" y="492"/>
                  </a:lnTo>
                  <a:lnTo>
                    <a:pt x="324" y="532"/>
                  </a:lnTo>
                  <a:lnTo>
                    <a:pt x="348" y="550"/>
                  </a:lnTo>
                  <a:lnTo>
                    <a:pt x="330" y="598"/>
                  </a:lnTo>
                  <a:lnTo>
                    <a:pt x="380" y="738"/>
                  </a:lnTo>
                  <a:lnTo>
                    <a:pt x="364" y="820"/>
                  </a:lnTo>
                  <a:lnTo>
                    <a:pt x="346" y="82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39" name="Freeform 193"/>
            <p:cNvSpPr>
              <a:spLocks/>
            </p:cNvSpPr>
            <p:nvPr/>
          </p:nvSpPr>
          <p:spPr bwMode="auto">
            <a:xfrm>
              <a:off x="13287176" y="3995891"/>
              <a:ext cx="590652" cy="603230"/>
            </a:xfrm>
            <a:custGeom>
              <a:avLst/>
              <a:gdLst/>
              <a:ahLst/>
              <a:cxnLst>
                <a:cxn ang="0">
                  <a:pos x="36" y="54"/>
                </a:cxn>
                <a:cxn ang="0">
                  <a:pos x="54" y="66"/>
                </a:cxn>
                <a:cxn ang="0">
                  <a:pos x="84" y="62"/>
                </a:cxn>
                <a:cxn ang="0">
                  <a:pos x="66" y="12"/>
                </a:cxn>
                <a:cxn ang="0">
                  <a:pos x="90" y="0"/>
                </a:cxn>
                <a:cxn ang="0">
                  <a:pos x="104" y="22"/>
                </a:cxn>
                <a:cxn ang="0">
                  <a:pos x="124" y="62"/>
                </a:cxn>
                <a:cxn ang="0">
                  <a:pos x="202" y="76"/>
                </a:cxn>
                <a:cxn ang="0">
                  <a:pos x="230" y="118"/>
                </a:cxn>
                <a:cxn ang="0">
                  <a:pos x="218" y="146"/>
                </a:cxn>
                <a:cxn ang="0">
                  <a:pos x="254" y="176"/>
                </a:cxn>
                <a:cxn ang="0">
                  <a:pos x="302" y="220"/>
                </a:cxn>
                <a:cxn ang="0">
                  <a:pos x="336" y="252"/>
                </a:cxn>
                <a:cxn ang="0">
                  <a:pos x="366" y="268"/>
                </a:cxn>
                <a:cxn ang="0">
                  <a:pos x="374" y="362"/>
                </a:cxn>
                <a:cxn ang="0">
                  <a:pos x="304" y="382"/>
                </a:cxn>
                <a:cxn ang="0">
                  <a:pos x="270" y="366"/>
                </a:cxn>
                <a:cxn ang="0">
                  <a:pos x="280" y="334"/>
                </a:cxn>
                <a:cxn ang="0">
                  <a:pos x="288" y="324"/>
                </a:cxn>
                <a:cxn ang="0">
                  <a:pos x="248" y="278"/>
                </a:cxn>
                <a:cxn ang="0">
                  <a:pos x="234" y="258"/>
                </a:cxn>
                <a:cxn ang="0">
                  <a:pos x="218" y="226"/>
                </a:cxn>
                <a:cxn ang="0">
                  <a:pos x="182" y="194"/>
                </a:cxn>
                <a:cxn ang="0">
                  <a:pos x="164" y="192"/>
                </a:cxn>
                <a:cxn ang="0">
                  <a:pos x="152" y="200"/>
                </a:cxn>
                <a:cxn ang="0">
                  <a:pos x="120" y="210"/>
                </a:cxn>
                <a:cxn ang="0">
                  <a:pos x="94" y="216"/>
                </a:cxn>
                <a:cxn ang="0">
                  <a:pos x="92" y="220"/>
                </a:cxn>
                <a:cxn ang="0">
                  <a:pos x="88" y="224"/>
                </a:cxn>
                <a:cxn ang="0">
                  <a:pos x="84" y="226"/>
                </a:cxn>
                <a:cxn ang="0">
                  <a:pos x="78" y="226"/>
                </a:cxn>
                <a:cxn ang="0">
                  <a:pos x="72" y="228"/>
                </a:cxn>
                <a:cxn ang="0">
                  <a:pos x="68" y="228"/>
                </a:cxn>
                <a:cxn ang="0">
                  <a:pos x="66" y="228"/>
                </a:cxn>
                <a:cxn ang="0">
                  <a:pos x="64" y="228"/>
                </a:cxn>
                <a:cxn ang="0">
                  <a:pos x="68" y="152"/>
                </a:cxn>
                <a:cxn ang="0">
                  <a:pos x="28" y="152"/>
                </a:cxn>
                <a:cxn ang="0">
                  <a:pos x="26" y="132"/>
                </a:cxn>
                <a:cxn ang="0">
                  <a:pos x="12" y="128"/>
                </a:cxn>
                <a:cxn ang="0">
                  <a:pos x="2" y="116"/>
                </a:cxn>
                <a:cxn ang="0">
                  <a:pos x="0" y="116"/>
                </a:cxn>
                <a:cxn ang="0">
                  <a:pos x="0" y="114"/>
                </a:cxn>
                <a:cxn ang="0">
                  <a:pos x="2" y="114"/>
                </a:cxn>
                <a:cxn ang="0">
                  <a:pos x="4" y="94"/>
                </a:cxn>
                <a:cxn ang="0">
                  <a:pos x="18" y="88"/>
                </a:cxn>
                <a:cxn ang="0">
                  <a:pos x="24" y="72"/>
                </a:cxn>
                <a:cxn ang="0">
                  <a:pos x="36" y="54"/>
                </a:cxn>
              </a:cxnLst>
              <a:rect l="0" t="0" r="r" b="b"/>
              <a:pathLst>
                <a:path w="374" h="382">
                  <a:moveTo>
                    <a:pt x="36" y="54"/>
                  </a:moveTo>
                  <a:lnTo>
                    <a:pt x="54" y="66"/>
                  </a:lnTo>
                  <a:lnTo>
                    <a:pt x="84" y="62"/>
                  </a:lnTo>
                  <a:lnTo>
                    <a:pt x="66" y="12"/>
                  </a:lnTo>
                  <a:lnTo>
                    <a:pt x="90" y="0"/>
                  </a:lnTo>
                  <a:lnTo>
                    <a:pt x="104" y="22"/>
                  </a:lnTo>
                  <a:lnTo>
                    <a:pt x="124" y="62"/>
                  </a:lnTo>
                  <a:lnTo>
                    <a:pt x="202" y="76"/>
                  </a:lnTo>
                  <a:lnTo>
                    <a:pt x="230" y="118"/>
                  </a:lnTo>
                  <a:lnTo>
                    <a:pt x="218" y="146"/>
                  </a:lnTo>
                  <a:lnTo>
                    <a:pt x="254" y="176"/>
                  </a:lnTo>
                  <a:lnTo>
                    <a:pt x="302" y="220"/>
                  </a:lnTo>
                  <a:lnTo>
                    <a:pt x="336" y="252"/>
                  </a:lnTo>
                  <a:lnTo>
                    <a:pt x="366" y="268"/>
                  </a:lnTo>
                  <a:lnTo>
                    <a:pt x="374" y="362"/>
                  </a:lnTo>
                  <a:lnTo>
                    <a:pt x="304" y="382"/>
                  </a:lnTo>
                  <a:lnTo>
                    <a:pt x="270" y="366"/>
                  </a:lnTo>
                  <a:lnTo>
                    <a:pt x="280" y="334"/>
                  </a:lnTo>
                  <a:lnTo>
                    <a:pt x="288" y="324"/>
                  </a:lnTo>
                  <a:lnTo>
                    <a:pt x="248" y="278"/>
                  </a:lnTo>
                  <a:lnTo>
                    <a:pt x="234" y="258"/>
                  </a:lnTo>
                  <a:lnTo>
                    <a:pt x="218" y="226"/>
                  </a:lnTo>
                  <a:lnTo>
                    <a:pt x="182" y="194"/>
                  </a:lnTo>
                  <a:lnTo>
                    <a:pt x="164" y="192"/>
                  </a:lnTo>
                  <a:lnTo>
                    <a:pt x="152" y="200"/>
                  </a:lnTo>
                  <a:lnTo>
                    <a:pt x="120" y="210"/>
                  </a:lnTo>
                  <a:lnTo>
                    <a:pt x="94" y="216"/>
                  </a:lnTo>
                  <a:lnTo>
                    <a:pt x="92" y="220"/>
                  </a:lnTo>
                  <a:lnTo>
                    <a:pt x="88" y="224"/>
                  </a:lnTo>
                  <a:lnTo>
                    <a:pt x="84" y="226"/>
                  </a:lnTo>
                  <a:lnTo>
                    <a:pt x="78" y="226"/>
                  </a:lnTo>
                  <a:lnTo>
                    <a:pt x="72" y="228"/>
                  </a:lnTo>
                  <a:lnTo>
                    <a:pt x="68" y="228"/>
                  </a:lnTo>
                  <a:lnTo>
                    <a:pt x="66" y="228"/>
                  </a:lnTo>
                  <a:lnTo>
                    <a:pt x="64" y="228"/>
                  </a:lnTo>
                  <a:lnTo>
                    <a:pt x="68" y="152"/>
                  </a:lnTo>
                  <a:lnTo>
                    <a:pt x="28" y="152"/>
                  </a:lnTo>
                  <a:lnTo>
                    <a:pt x="26" y="132"/>
                  </a:lnTo>
                  <a:lnTo>
                    <a:pt x="12" y="128"/>
                  </a:lnTo>
                  <a:lnTo>
                    <a:pt x="2" y="116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2" y="114"/>
                  </a:lnTo>
                  <a:lnTo>
                    <a:pt x="4" y="94"/>
                  </a:lnTo>
                  <a:lnTo>
                    <a:pt x="18" y="88"/>
                  </a:lnTo>
                  <a:lnTo>
                    <a:pt x="24" y="72"/>
                  </a:lnTo>
                  <a:lnTo>
                    <a:pt x="36" y="54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40" name="Freeform 194"/>
            <p:cNvSpPr>
              <a:spLocks/>
            </p:cNvSpPr>
            <p:nvPr/>
          </p:nvSpPr>
          <p:spPr bwMode="auto">
            <a:xfrm>
              <a:off x="13287176" y="3995891"/>
              <a:ext cx="590652" cy="603230"/>
            </a:xfrm>
            <a:custGeom>
              <a:avLst/>
              <a:gdLst/>
              <a:ahLst/>
              <a:cxnLst>
                <a:cxn ang="0">
                  <a:pos x="36" y="54"/>
                </a:cxn>
                <a:cxn ang="0">
                  <a:pos x="54" y="66"/>
                </a:cxn>
                <a:cxn ang="0">
                  <a:pos x="84" y="62"/>
                </a:cxn>
                <a:cxn ang="0">
                  <a:pos x="66" y="12"/>
                </a:cxn>
                <a:cxn ang="0">
                  <a:pos x="90" y="0"/>
                </a:cxn>
                <a:cxn ang="0">
                  <a:pos x="104" y="22"/>
                </a:cxn>
                <a:cxn ang="0">
                  <a:pos x="124" y="62"/>
                </a:cxn>
                <a:cxn ang="0">
                  <a:pos x="202" y="76"/>
                </a:cxn>
                <a:cxn ang="0">
                  <a:pos x="230" y="118"/>
                </a:cxn>
                <a:cxn ang="0">
                  <a:pos x="218" y="146"/>
                </a:cxn>
                <a:cxn ang="0">
                  <a:pos x="254" y="176"/>
                </a:cxn>
                <a:cxn ang="0">
                  <a:pos x="302" y="220"/>
                </a:cxn>
                <a:cxn ang="0">
                  <a:pos x="336" y="252"/>
                </a:cxn>
                <a:cxn ang="0">
                  <a:pos x="366" y="268"/>
                </a:cxn>
                <a:cxn ang="0">
                  <a:pos x="374" y="362"/>
                </a:cxn>
                <a:cxn ang="0">
                  <a:pos x="304" y="382"/>
                </a:cxn>
                <a:cxn ang="0">
                  <a:pos x="270" y="366"/>
                </a:cxn>
                <a:cxn ang="0">
                  <a:pos x="280" y="334"/>
                </a:cxn>
                <a:cxn ang="0">
                  <a:pos x="288" y="324"/>
                </a:cxn>
                <a:cxn ang="0">
                  <a:pos x="248" y="278"/>
                </a:cxn>
                <a:cxn ang="0">
                  <a:pos x="234" y="258"/>
                </a:cxn>
                <a:cxn ang="0">
                  <a:pos x="218" y="226"/>
                </a:cxn>
                <a:cxn ang="0">
                  <a:pos x="182" y="194"/>
                </a:cxn>
                <a:cxn ang="0">
                  <a:pos x="164" y="192"/>
                </a:cxn>
                <a:cxn ang="0">
                  <a:pos x="152" y="200"/>
                </a:cxn>
                <a:cxn ang="0">
                  <a:pos x="120" y="210"/>
                </a:cxn>
                <a:cxn ang="0">
                  <a:pos x="94" y="216"/>
                </a:cxn>
                <a:cxn ang="0">
                  <a:pos x="92" y="220"/>
                </a:cxn>
                <a:cxn ang="0">
                  <a:pos x="88" y="224"/>
                </a:cxn>
                <a:cxn ang="0">
                  <a:pos x="84" y="226"/>
                </a:cxn>
                <a:cxn ang="0">
                  <a:pos x="78" y="226"/>
                </a:cxn>
                <a:cxn ang="0">
                  <a:pos x="72" y="228"/>
                </a:cxn>
                <a:cxn ang="0">
                  <a:pos x="68" y="228"/>
                </a:cxn>
                <a:cxn ang="0">
                  <a:pos x="66" y="228"/>
                </a:cxn>
                <a:cxn ang="0">
                  <a:pos x="64" y="228"/>
                </a:cxn>
                <a:cxn ang="0">
                  <a:pos x="68" y="152"/>
                </a:cxn>
                <a:cxn ang="0">
                  <a:pos x="28" y="152"/>
                </a:cxn>
                <a:cxn ang="0">
                  <a:pos x="26" y="132"/>
                </a:cxn>
                <a:cxn ang="0">
                  <a:pos x="12" y="128"/>
                </a:cxn>
                <a:cxn ang="0">
                  <a:pos x="2" y="116"/>
                </a:cxn>
                <a:cxn ang="0">
                  <a:pos x="0" y="116"/>
                </a:cxn>
                <a:cxn ang="0">
                  <a:pos x="0" y="114"/>
                </a:cxn>
                <a:cxn ang="0">
                  <a:pos x="2" y="114"/>
                </a:cxn>
                <a:cxn ang="0">
                  <a:pos x="4" y="94"/>
                </a:cxn>
                <a:cxn ang="0">
                  <a:pos x="18" y="88"/>
                </a:cxn>
                <a:cxn ang="0">
                  <a:pos x="24" y="72"/>
                </a:cxn>
                <a:cxn ang="0">
                  <a:pos x="36" y="54"/>
                </a:cxn>
              </a:cxnLst>
              <a:rect l="0" t="0" r="r" b="b"/>
              <a:pathLst>
                <a:path w="374" h="382">
                  <a:moveTo>
                    <a:pt x="36" y="54"/>
                  </a:moveTo>
                  <a:lnTo>
                    <a:pt x="54" y="66"/>
                  </a:lnTo>
                  <a:lnTo>
                    <a:pt x="84" y="62"/>
                  </a:lnTo>
                  <a:lnTo>
                    <a:pt x="66" y="12"/>
                  </a:lnTo>
                  <a:lnTo>
                    <a:pt x="90" y="0"/>
                  </a:lnTo>
                  <a:lnTo>
                    <a:pt x="104" y="22"/>
                  </a:lnTo>
                  <a:lnTo>
                    <a:pt x="124" y="62"/>
                  </a:lnTo>
                  <a:lnTo>
                    <a:pt x="202" y="76"/>
                  </a:lnTo>
                  <a:lnTo>
                    <a:pt x="230" y="118"/>
                  </a:lnTo>
                  <a:lnTo>
                    <a:pt x="218" y="146"/>
                  </a:lnTo>
                  <a:lnTo>
                    <a:pt x="254" y="176"/>
                  </a:lnTo>
                  <a:lnTo>
                    <a:pt x="302" y="220"/>
                  </a:lnTo>
                  <a:lnTo>
                    <a:pt x="336" y="252"/>
                  </a:lnTo>
                  <a:lnTo>
                    <a:pt x="366" y="268"/>
                  </a:lnTo>
                  <a:lnTo>
                    <a:pt x="374" y="362"/>
                  </a:lnTo>
                  <a:lnTo>
                    <a:pt x="304" y="382"/>
                  </a:lnTo>
                  <a:lnTo>
                    <a:pt x="270" y="366"/>
                  </a:lnTo>
                  <a:lnTo>
                    <a:pt x="280" y="334"/>
                  </a:lnTo>
                  <a:lnTo>
                    <a:pt x="288" y="324"/>
                  </a:lnTo>
                  <a:lnTo>
                    <a:pt x="248" y="278"/>
                  </a:lnTo>
                  <a:lnTo>
                    <a:pt x="234" y="258"/>
                  </a:lnTo>
                  <a:lnTo>
                    <a:pt x="218" y="226"/>
                  </a:lnTo>
                  <a:lnTo>
                    <a:pt x="182" y="194"/>
                  </a:lnTo>
                  <a:lnTo>
                    <a:pt x="164" y="192"/>
                  </a:lnTo>
                  <a:lnTo>
                    <a:pt x="152" y="200"/>
                  </a:lnTo>
                  <a:lnTo>
                    <a:pt x="120" y="210"/>
                  </a:lnTo>
                  <a:lnTo>
                    <a:pt x="94" y="216"/>
                  </a:lnTo>
                  <a:lnTo>
                    <a:pt x="92" y="220"/>
                  </a:lnTo>
                  <a:lnTo>
                    <a:pt x="88" y="224"/>
                  </a:lnTo>
                  <a:lnTo>
                    <a:pt x="84" y="226"/>
                  </a:lnTo>
                  <a:lnTo>
                    <a:pt x="78" y="226"/>
                  </a:lnTo>
                  <a:lnTo>
                    <a:pt x="72" y="228"/>
                  </a:lnTo>
                  <a:lnTo>
                    <a:pt x="68" y="228"/>
                  </a:lnTo>
                  <a:lnTo>
                    <a:pt x="66" y="228"/>
                  </a:lnTo>
                  <a:lnTo>
                    <a:pt x="64" y="228"/>
                  </a:lnTo>
                  <a:lnTo>
                    <a:pt x="68" y="152"/>
                  </a:lnTo>
                  <a:lnTo>
                    <a:pt x="28" y="152"/>
                  </a:lnTo>
                  <a:lnTo>
                    <a:pt x="26" y="132"/>
                  </a:lnTo>
                  <a:lnTo>
                    <a:pt x="12" y="128"/>
                  </a:lnTo>
                  <a:lnTo>
                    <a:pt x="2" y="116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2" y="114"/>
                  </a:lnTo>
                  <a:lnTo>
                    <a:pt x="4" y="94"/>
                  </a:lnTo>
                  <a:lnTo>
                    <a:pt x="18" y="88"/>
                  </a:lnTo>
                  <a:lnTo>
                    <a:pt x="24" y="72"/>
                  </a:lnTo>
                  <a:lnTo>
                    <a:pt x="36" y="5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41" name="Freeform 195"/>
            <p:cNvSpPr>
              <a:spLocks/>
            </p:cNvSpPr>
            <p:nvPr/>
          </p:nvSpPr>
          <p:spPr bwMode="auto">
            <a:xfrm>
              <a:off x="13539860" y="4564379"/>
              <a:ext cx="341125" cy="303194"/>
            </a:xfrm>
            <a:custGeom>
              <a:avLst/>
              <a:gdLst/>
              <a:ahLst/>
              <a:cxnLst>
                <a:cxn ang="0">
                  <a:pos x="94" y="192"/>
                </a:cxn>
                <a:cxn ang="0">
                  <a:pos x="28" y="164"/>
                </a:cxn>
                <a:cxn ang="0">
                  <a:pos x="20" y="140"/>
                </a:cxn>
                <a:cxn ang="0">
                  <a:pos x="4" y="132"/>
                </a:cxn>
                <a:cxn ang="0">
                  <a:pos x="2" y="108"/>
                </a:cxn>
                <a:cxn ang="0">
                  <a:pos x="0" y="78"/>
                </a:cxn>
                <a:cxn ang="0">
                  <a:pos x="12" y="16"/>
                </a:cxn>
                <a:cxn ang="0">
                  <a:pos x="98" y="0"/>
                </a:cxn>
                <a:cxn ang="0">
                  <a:pos x="110" y="10"/>
                </a:cxn>
                <a:cxn ang="0">
                  <a:pos x="114" y="8"/>
                </a:cxn>
                <a:cxn ang="0">
                  <a:pos x="144" y="22"/>
                </a:cxn>
                <a:cxn ang="0">
                  <a:pos x="214" y="2"/>
                </a:cxn>
                <a:cxn ang="0">
                  <a:pos x="214" y="0"/>
                </a:cxn>
                <a:cxn ang="0">
                  <a:pos x="216" y="2"/>
                </a:cxn>
                <a:cxn ang="0">
                  <a:pos x="216" y="42"/>
                </a:cxn>
                <a:cxn ang="0">
                  <a:pos x="190" y="58"/>
                </a:cxn>
                <a:cxn ang="0">
                  <a:pos x="164" y="106"/>
                </a:cxn>
                <a:cxn ang="0">
                  <a:pos x="178" y="136"/>
                </a:cxn>
                <a:cxn ang="0">
                  <a:pos x="160" y="140"/>
                </a:cxn>
                <a:cxn ang="0">
                  <a:pos x="132" y="156"/>
                </a:cxn>
                <a:cxn ang="0">
                  <a:pos x="96" y="190"/>
                </a:cxn>
                <a:cxn ang="0">
                  <a:pos x="94" y="192"/>
                </a:cxn>
              </a:cxnLst>
              <a:rect l="0" t="0" r="r" b="b"/>
              <a:pathLst>
                <a:path w="216" h="192">
                  <a:moveTo>
                    <a:pt x="94" y="192"/>
                  </a:moveTo>
                  <a:lnTo>
                    <a:pt x="28" y="164"/>
                  </a:lnTo>
                  <a:lnTo>
                    <a:pt x="20" y="140"/>
                  </a:lnTo>
                  <a:lnTo>
                    <a:pt x="4" y="132"/>
                  </a:lnTo>
                  <a:lnTo>
                    <a:pt x="2" y="108"/>
                  </a:lnTo>
                  <a:lnTo>
                    <a:pt x="0" y="78"/>
                  </a:lnTo>
                  <a:lnTo>
                    <a:pt x="12" y="16"/>
                  </a:lnTo>
                  <a:lnTo>
                    <a:pt x="98" y="0"/>
                  </a:lnTo>
                  <a:lnTo>
                    <a:pt x="110" y="10"/>
                  </a:lnTo>
                  <a:lnTo>
                    <a:pt x="114" y="8"/>
                  </a:lnTo>
                  <a:lnTo>
                    <a:pt x="144" y="22"/>
                  </a:lnTo>
                  <a:lnTo>
                    <a:pt x="214" y="2"/>
                  </a:lnTo>
                  <a:lnTo>
                    <a:pt x="214" y="0"/>
                  </a:lnTo>
                  <a:lnTo>
                    <a:pt x="216" y="2"/>
                  </a:lnTo>
                  <a:lnTo>
                    <a:pt x="216" y="42"/>
                  </a:lnTo>
                  <a:lnTo>
                    <a:pt x="190" y="58"/>
                  </a:lnTo>
                  <a:lnTo>
                    <a:pt x="164" y="106"/>
                  </a:lnTo>
                  <a:lnTo>
                    <a:pt x="178" y="136"/>
                  </a:lnTo>
                  <a:lnTo>
                    <a:pt x="160" y="140"/>
                  </a:lnTo>
                  <a:lnTo>
                    <a:pt x="132" y="156"/>
                  </a:lnTo>
                  <a:lnTo>
                    <a:pt x="96" y="190"/>
                  </a:lnTo>
                  <a:lnTo>
                    <a:pt x="94" y="19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42" name="Freeform 196"/>
            <p:cNvSpPr>
              <a:spLocks/>
            </p:cNvSpPr>
            <p:nvPr/>
          </p:nvSpPr>
          <p:spPr bwMode="auto">
            <a:xfrm>
              <a:off x="13539860" y="4564379"/>
              <a:ext cx="341125" cy="303194"/>
            </a:xfrm>
            <a:custGeom>
              <a:avLst/>
              <a:gdLst/>
              <a:ahLst/>
              <a:cxnLst>
                <a:cxn ang="0">
                  <a:pos x="94" y="192"/>
                </a:cxn>
                <a:cxn ang="0">
                  <a:pos x="28" y="164"/>
                </a:cxn>
                <a:cxn ang="0">
                  <a:pos x="20" y="140"/>
                </a:cxn>
                <a:cxn ang="0">
                  <a:pos x="4" y="132"/>
                </a:cxn>
                <a:cxn ang="0">
                  <a:pos x="2" y="108"/>
                </a:cxn>
                <a:cxn ang="0">
                  <a:pos x="0" y="78"/>
                </a:cxn>
                <a:cxn ang="0">
                  <a:pos x="12" y="16"/>
                </a:cxn>
                <a:cxn ang="0">
                  <a:pos x="98" y="0"/>
                </a:cxn>
                <a:cxn ang="0">
                  <a:pos x="110" y="10"/>
                </a:cxn>
                <a:cxn ang="0">
                  <a:pos x="114" y="8"/>
                </a:cxn>
                <a:cxn ang="0">
                  <a:pos x="144" y="22"/>
                </a:cxn>
                <a:cxn ang="0">
                  <a:pos x="214" y="2"/>
                </a:cxn>
                <a:cxn ang="0">
                  <a:pos x="214" y="0"/>
                </a:cxn>
                <a:cxn ang="0">
                  <a:pos x="216" y="2"/>
                </a:cxn>
                <a:cxn ang="0">
                  <a:pos x="216" y="42"/>
                </a:cxn>
                <a:cxn ang="0">
                  <a:pos x="190" y="58"/>
                </a:cxn>
                <a:cxn ang="0">
                  <a:pos x="164" y="106"/>
                </a:cxn>
                <a:cxn ang="0">
                  <a:pos x="178" y="136"/>
                </a:cxn>
                <a:cxn ang="0">
                  <a:pos x="160" y="140"/>
                </a:cxn>
                <a:cxn ang="0">
                  <a:pos x="132" y="156"/>
                </a:cxn>
                <a:cxn ang="0">
                  <a:pos x="96" y="190"/>
                </a:cxn>
                <a:cxn ang="0">
                  <a:pos x="94" y="192"/>
                </a:cxn>
              </a:cxnLst>
              <a:rect l="0" t="0" r="r" b="b"/>
              <a:pathLst>
                <a:path w="216" h="192">
                  <a:moveTo>
                    <a:pt x="94" y="192"/>
                  </a:moveTo>
                  <a:lnTo>
                    <a:pt x="28" y="164"/>
                  </a:lnTo>
                  <a:lnTo>
                    <a:pt x="20" y="140"/>
                  </a:lnTo>
                  <a:lnTo>
                    <a:pt x="4" y="132"/>
                  </a:lnTo>
                  <a:lnTo>
                    <a:pt x="2" y="108"/>
                  </a:lnTo>
                  <a:lnTo>
                    <a:pt x="0" y="78"/>
                  </a:lnTo>
                  <a:lnTo>
                    <a:pt x="12" y="16"/>
                  </a:lnTo>
                  <a:lnTo>
                    <a:pt x="98" y="0"/>
                  </a:lnTo>
                  <a:lnTo>
                    <a:pt x="110" y="10"/>
                  </a:lnTo>
                  <a:lnTo>
                    <a:pt x="114" y="8"/>
                  </a:lnTo>
                  <a:lnTo>
                    <a:pt x="144" y="22"/>
                  </a:lnTo>
                  <a:lnTo>
                    <a:pt x="214" y="2"/>
                  </a:lnTo>
                  <a:lnTo>
                    <a:pt x="214" y="0"/>
                  </a:lnTo>
                  <a:lnTo>
                    <a:pt x="216" y="2"/>
                  </a:lnTo>
                  <a:lnTo>
                    <a:pt x="216" y="42"/>
                  </a:lnTo>
                  <a:lnTo>
                    <a:pt x="190" y="58"/>
                  </a:lnTo>
                  <a:lnTo>
                    <a:pt x="164" y="106"/>
                  </a:lnTo>
                  <a:lnTo>
                    <a:pt x="178" y="136"/>
                  </a:lnTo>
                  <a:lnTo>
                    <a:pt x="160" y="140"/>
                  </a:lnTo>
                  <a:lnTo>
                    <a:pt x="132" y="156"/>
                  </a:lnTo>
                  <a:lnTo>
                    <a:pt x="96" y="190"/>
                  </a:lnTo>
                  <a:lnTo>
                    <a:pt x="94" y="19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43" name="Freeform 197"/>
            <p:cNvSpPr>
              <a:spLocks/>
            </p:cNvSpPr>
            <p:nvPr/>
          </p:nvSpPr>
          <p:spPr bwMode="auto">
            <a:xfrm>
              <a:off x="13135564" y="4175912"/>
              <a:ext cx="628555" cy="1042229"/>
            </a:xfrm>
            <a:custGeom>
              <a:avLst/>
              <a:gdLst/>
              <a:ahLst/>
              <a:cxnLst>
                <a:cxn ang="0">
                  <a:pos x="236" y="362"/>
                </a:cxn>
                <a:cxn ang="0">
                  <a:pos x="176" y="352"/>
                </a:cxn>
                <a:cxn ang="0">
                  <a:pos x="116" y="312"/>
                </a:cxn>
                <a:cxn ang="0">
                  <a:pos x="100" y="488"/>
                </a:cxn>
                <a:cxn ang="0">
                  <a:pos x="202" y="610"/>
                </a:cxn>
                <a:cxn ang="0">
                  <a:pos x="282" y="640"/>
                </a:cxn>
                <a:cxn ang="0">
                  <a:pos x="226" y="660"/>
                </a:cxn>
                <a:cxn ang="0">
                  <a:pos x="156" y="640"/>
                </a:cxn>
                <a:cxn ang="0">
                  <a:pos x="90" y="566"/>
                </a:cxn>
                <a:cxn ang="0">
                  <a:pos x="64" y="476"/>
                </a:cxn>
                <a:cxn ang="0">
                  <a:pos x="98" y="386"/>
                </a:cxn>
                <a:cxn ang="0">
                  <a:pos x="66" y="198"/>
                </a:cxn>
                <a:cxn ang="0">
                  <a:pos x="18" y="140"/>
                </a:cxn>
                <a:cxn ang="0">
                  <a:pos x="0" y="82"/>
                </a:cxn>
                <a:cxn ang="0">
                  <a:pos x="42" y="32"/>
                </a:cxn>
                <a:cxn ang="0">
                  <a:pos x="96" y="0"/>
                </a:cxn>
                <a:cxn ang="0">
                  <a:pos x="98" y="2"/>
                </a:cxn>
                <a:cxn ang="0">
                  <a:pos x="122" y="18"/>
                </a:cxn>
                <a:cxn ang="0">
                  <a:pos x="164" y="38"/>
                </a:cxn>
                <a:cxn ang="0">
                  <a:pos x="162" y="114"/>
                </a:cxn>
                <a:cxn ang="0">
                  <a:pos x="168" y="114"/>
                </a:cxn>
                <a:cxn ang="0">
                  <a:pos x="180" y="112"/>
                </a:cxn>
                <a:cxn ang="0">
                  <a:pos x="188" y="106"/>
                </a:cxn>
                <a:cxn ang="0">
                  <a:pos x="216" y="96"/>
                </a:cxn>
                <a:cxn ang="0">
                  <a:pos x="260" y="78"/>
                </a:cxn>
                <a:cxn ang="0">
                  <a:pos x="314" y="112"/>
                </a:cxn>
                <a:cxn ang="0">
                  <a:pos x="344" y="164"/>
                </a:cxn>
                <a:cxn ang="0">
                  <a:pos x="376" y="220"/>
                </a:cxn>
                <a:cxn ang="0">
                  <a:pos x="398" y="266"/>
                </a:cxn>
                <a:cxn ang="0">
                  <a:pos x="366" y="256"/>
                </a:cxn>
                <a:cxn ang="0">
                  <a:pos x="268" y="262"/>
                </a:cxn>
                <a:cxn ang="0">
                  <a:pos x="258" y="354"/>
                </a:cxn>
              </a:cxnLst>
              <a:rect l="0" t="0" r="r" b="b"/>
              <a:pathLst>
                <a:path w="398" h="660">
                  <a:moveTo>
                    <a:pt x="260" y="378"/>
                  </a:moveTo>
                  <a:lnTo>
                    <a:pt x="236" y="362"/>
                  </a:lnTo>
                  <a:lnTo>
                    <a:pt x="208" y="352"/>
                  </a:lnTo>
                  <a:lnTo>
                    <a:pt x="176" y="352"/>
                  </a:lnTo>
                  <a:lnTo>
                    <a:pt x="160" y="308"/>
                  </a:lnTo>
                  <a:lnTo>
                    <a:pt x="116" y="312"/>
                  </a:lnTo>
                  <a:lnTo>
                    <a:pt x="116" y="366"/>
                  </a:lnTo>
                  <a:lnTo>
                    <a:pt x="100" y="488"/>
                  </a:lnTo>
                  <a:lnTo>
                    <a:pt x="120" y="496"/>
                  </a:lnTo>
                  <a:lnTo>
                    <a:pt x="202" y="610"/>
                  </a:lnTo>
                  <a:lnTo>
                    <a:pt x="226" y="598"/>
                  </a:lnTo>
                  <a:lnTo>
                    <a:pt x="282" y="640"/>
                  </a:lnTo>
                  <a:lnTo>
                    <a:pt x="260" y="656"/>
                  </a:lnTo>
                  <a:lnTo>
                    <a:pt x="226" y="660"/>
                  </a:lnTo>
                  <a:lnTo>
                    <a:pt x="186" y="634"/>
                  </a:lnTo>
                  <a:lnTo>
                    <a:pt x="156" y="640"/>
                  </a:lnTo>
                  <a:lnTo>
                    <a:pt x="148" y="626"/>
                  </a:lnTo>
                  <a:lnTo>
                    <a:pt x="90" y="566"/>
                  </a:lnTo>
                  <a:lnTo>
                    <a:pt x="62" y="546"/>
                  </a:lnTo>
                  <a:lnTo>
                    <a:pt x="64" y="476"/>
                  </a:lnTo>
                  <a:lnTo>
                    <a:pt x="82" y="468"/>
                  </a:lnTo>
                  <a:lnTo>
                    <a:pt x="98" y="386"/>
                  </a:lnTo>
                  <a:lnTo>
                    <a:pt x="48" y="246"/>
                  </a:lnTo>
                  <a:lnTo>
                    <a:pt x="66" y="198"/>
                  </a:lnTo>
                  <a:lnTo>
                    <a:pt x="42" y="180"/>
                  </a:lnTo>
                  <a:lnTo>
                    <a:pt x="18" y="140"/>
                  </a:lnTo>
                  <a:lnTo>
                    <a:pt x="0" y="112"/>
                  </a:lnTo>
                  <a:lnTo>
                    <a:pt x="0" y="82"/>
                  </a:lnTo>
                  <a:lnTo>
                    <a:pt x="26" y="34"/>
                  </a:lnTo>
                  <a:lnTo>
                    <a:pt x="42" y="32"/>
                  </a:lnTo>
                  <a:lnTo>
                    <a:pt x="78" y="14"/>
                  </a:lnTo>
                  <a:lnTo>
                    <a:pt x="96" y="0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8" y="14"/>
                  </a:lnTo>
                  <a:lnTo>
                    <a:pt x="122" y="18"/>
                  </a:lnTo>
                  <a:lnTo>
                    <a:pt x="124" y="38"/>
                  </a:lnTo>
                  <a:lnTo>
                    <a:pt x="164" y="38"/>
                  </a:lnTo>
                  <a:lnTo>
                    <a:pt x="160" y="114"/>
                  </a:lnTo>
                  <a:lnTo>
                    <a:pt x="162" y="114"/>
                  </a:lnTo>
                  <a:lnTo>
                    <a:pt x="164" y="114"/>
                  </a:lnTo>
                  <a:lnTo>
                    <a:pt x="168" y="114"/>
                  </a:lnTo>
                  <a:lnTo>
                    <a:pt x="174" y="112"/>
                  </a:lnTo>
                  <a:lnTo>
                    <a:pt x="180" y="112"/>
                  </a:lnTo>
                  <a:lnTo>
                    <a:pt x="184" y="110"/>
                  </a:lnTo>
                  <a:lnTo>
                    <a:pt x="188" y="106"/>
                  </a:lnTo>
                  <a:lnTo>
                    <a:pt x="190" y="102"/>
                  </a:lnTo>
                  <a:lnTo>
                    <a:pt x="216" y="96"/>
                  </a:lnTo>
                  <a:lnTo>
                    <a:pt x="248" y="86"/>
                  </a:lnTo>
                  <a:lnTo>
                    <a:pt x="260" y="78"/>
                  </a:lnTo>
                  <a:lnTo>
                    <a:pt x="278" y="80"/>
                  </a:lnTo>
                  <a:lnTo>
                    <a:pt x="314" y="112"/>
                  </a:lnTo>
                  <a:lnTo>
                    <a:pt x="330" y="144"/>
                  </a:lnTo>
                  <a:lnTo>
                    <a:pt x="344" y="164"/>
                  </a:lnTo>
                  <a:lnTo>
                    <a:pt x="384" y="210"/>
                  </a:lnTo>
                  <a:lnTo>
                    <a:pt x="376" y="220"/>
                  </a:lnTo>
                  <a:lnTo>
                    <a:pt x="366" y="252"/>
                  </a:lnTo>
                  <a:lnTo>
                    <a:pt x="398" y="266"/>
                  </a:lnTo>
                  <a:lnTo>
                    <a:pt x="370" y="254"/>
                  </a:lnTo>
                  <a:lnTo>
                    <a:pt x="366" y="256"/>
                  </a:lnTo>
                  <a:lnTo>
                    <a:pt x="354" y="246"/>
                  </a:lnTo>
                  <a:lnTo>
                    <a:pt x="268" y="262"/>
                  </a:lnTo>
                  <a:lnTo>
                    <a:pt x="256" y="324"/>
                  </a:lnTo>
                  <a:lnTo>
                    <a:pt x="258" y="354"/>
                  </a:lnTo>
                  <a:lnTo>
                    <a:pt x="260" y="378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44" name="Freeform 198"/>
            <p:cNvSpPr>
              <a:spLocks/>
            </p:cNvSpPr>
            <p:nvPr/>
          </p:nvSpPr>
          <p:spPr bwMode="auto">
            <a:xfrm>
              <a:off x="13135564" y="4175912"/>
              <a:ext cx="628555" cy="1042229"/>
            </a:xfrm>
            <a:custGeom>
              <a:avLst/>
              <a:gdLst/>
              <a:ahLst/>
              <a:cxnLst>
                <a:cxn ang="0">
                  <a:pos x="236" y="362"/>
                </a:cxn>
                <a:cxn ang="0">
                  <a:pos x="176" y="352"/>
                </a:cxn>
                <a:cxn ang="0">
                  <a:pos x="116" y="312"/>
                </a:cxn>
                <a:cxn ang="0">
                  <a:pos x="100" y="488"/>
                </a:cxn>
                <a:cxn ang="0">
                  <a:pos x="202" y="610"/>
                </a:cxn>
                <a:cxn ang="0">
                  <a:pos x="282" y="640"/>
                </a:cxn>
                <a:cxn ang="0">
                  <a:pos x="226" y="660"/>
                </a:cxn>
                <a:cxn ang="0">
                  <a:pos x="156" y="640"/>
                </a:cxn>
                <a:cxn ang="0">
                  <a:pos x="90" y="566"/>
                </a:cxn>
                <a:cxn ang="0">
                  <a:pos x="64" y="476"/>
                </a:cxn>
                <a:cxn ang="0">
                  <a:pos x="98" y="386"/>
                </a:cxn>
                <a:cxn ang="0">
                  <a:pos x="66" y="198"/>
                </a:cxn>
                <a:cxn ang="0">
                  <a:pos x="18" y="140"/>
                </a:cxn>
                <a:cxn ang="0">
                  <a:pos x="0" y="82"/>
                </a:cxn>
                <a:cxn ang="0">
                  <a:pos x="42" y="32"/>
                </a:cxn>
                <a:cxn ang="0">
                  <a:pos x="96" y="0"/>
                </a:cxn>
                <a:cxn ang="0">
                  <a:pos x="98" y="2"/>
                </a:cxn>
                <a:cxn ang="0">
                  <a:pos x="122" y="18"/>
                </a:cxn>
                <a:cxn ang="0">
                  <a:pos x="164" y="38"/>
                </a:cxn>
                <a:cxn ang="0">
                  <a:pos x="162" y="114"/>
                </a:cxn>
                <a:cxn ang="0">
                  <a:pos x="168" y="114"/>
                </a:cxn>
                <a:cxn ang="0">
                  <a:pos x="180" y="112"/>
                </a:cxn>
                <a:cxn ang="0">
                  <a:pos x="188" y="106"/>
                </a:cxn>
                <a:cxn ang="0">
                  <a:pos x="216" y="96"/>
                </a:cxn>
                <a:cxn ang="0">
                  <a:pos x="260" y="78"/>
                </a:cxn>
                <a:cxn ang="0">
                  <a:pos x="314" y="112"/>
                </a:cxn>
                <a:cxn ang="0">
                  <a:pos x="344" y="164"/>
                </a:cxn>
                <a:cxn ang="0">
                  <a:pos x="376" y="220"/>
                </a:cxn>
                <a:cxn ang="0">
                  <a:pos x="398" y="266"/>
                </a:cxn>
                <a:cxn ang="0">
                  <a:pos x="366" y="256"/>
                </a:cxn>
                <a:cxn ang="0">
                  <a:pos x="268" y="262"/>
                </a:cxn>
                <a:cxn ang="0">
                  <a:pos x="258" y="354"/>
                </a:cxn>
              </a:cxnLst>
              <a:rect l="0" t="0" r="r" b="b"/>
              <a:pathLst>
                <a:path w="398" h="660">
                  <a:moveTo>
                    <a:pt x="260" y="378"/>
                  </a:moveTo>
                  <a:lnTo>
                    <a:pt x="236" y="362"/>
                  </a:lnTo>
                  <a:lnTo>
                    <a:pt x="208" y="352"/>
                  </a:lnTo>
                  <a:lnTo>
                    <a:pt x="176" y="352"/>
                  </a:lnTo>
                  <a:lnTo>
                    <a:pt x="160" y="308"/>
                  </a:lnTo>
                  <a:lnTo>
                    <a:pt x="116" y="312"/>
                  </a:lnTo>
                  <a:lnTo>
                    <a:pt x="116" y="366"/>
                  </a:lnTo>
                  <a:lnTo>
                    <a:pt x="100" y="488"/>
                  </a:lnTo>
                  <a:lnTo>
                    <a:pt x="120" y="496"/>
                  </a:lnTo>
                  <a:lnTo>
                    <a:pt x="202" y="610"/>
                  </a:lnTo>
                  <a:lnTo>
                    <a:pt x="226" y="598"/>
                  </a:lnTo>
                  <a:lnTo>
                    <a:pt x="282" y="640"/>
                  </a:lnTo>
                  <a:lnTo>
                    <a:pt x="260" y="656"/>
                  </a:lnTo>
                  <a:lnTo>
                    <a:pt x="226" y="660"/>
                  </a:lnTo>
                  <a:lnTo>
                    <a:pt x="186" y="634"/>
                  </a:lnTo>
                  <a:lnTo>
                    <a:pt x="156" y="640"/>
                  </a:lnTo>
                  <a:lnTo>
                    <a:pt x="148" y="626"/>
                  </a:lnTo>
                  <a:lnTo>
                    <a:pt x="90" y="566"/>
                  </a:lnTo>
                  <a:lnTo>
                    <a:pt x="62" y="546"/>
                  </a:lnTo>
                  <a:lnTo>
                    <a:pt x="64" y="476"/>
                  </a:lnTo>
                  <a:lnTo>
                    <a:pt x="82" y="468"/>
                  </a:lnTo>
                  <a:lnTo>
                    <a:pt x="98" y="386"/>
                  </a:lnTo>
                  <a:lnTo>
                    <a:pt x="48" y="246"/>
                  </a:lnTo>
                  <a:lnTo>
                    <a:pt x="66" y="198"/>
                  </a:lnTo>
                  <a:lnTo>
                    <a:pt x="42" y="180"/>
                  </a:lnTo>
                  <a:lnTo>
                    <a:pt x="18" y="140"/>
                  </a:lnTo>
                  <a:lnTo>
                    <a:pt x="0" y="112"/>
                  </a:lnTo>
                  <a:lnTo>
                    <a:pt x="0" y="82"/>
                  </a:lnTo>
                  <a:lnTo>
                    <a:pt x="26" y="34"/>
                  </a:lnTo>
                  <a:lnTo>
                    <a:pt x="42" y="32"/>
                  </a:lnTo>
                  <a:lnTo>
                    <a:pt x="78" y="14"/>
                  </a:lnTo>
                  <a:lnTo>
                    <a:pt x="96" y="0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8" y="14"/>
                  </a:lnTo>
                  <a:lnTo>
                    <a:pt x="122" y="18"/>
                  </a:lnTo>
                  <a:lnTo>
                    <a:pt x="124" y="38"/>
                  </a:lnTo>
                  <a:lnTo>
                    <a:pt x="164" y="38"/>
                  </a:lnTo>
                  <a:lnTo>
                    <a:pt x="160" y="114"/>
                  </a:lnTo>
                  <a:lnTo>
                    <a:pt x="162" y="114"/>
                  </a:lnTo>
                  <a:lnTo>
                    <a:pt x="164" y="114"/>
                  </a:lnTo>
                  <a:lnTo>
                    <a:pt x="168" y="114"/>
                  </a:lnTo>
                  <a:lnTo>
                    <a:pt x="174" y="112"/>
                  </a:lnTo>
                  <a:lnTo>
                    <a:pt x="180" y="112"/>
                  </a:lnTo>
                  <a:lnTo>
                    <a:pt x="184" y="110"/>
                  </a:lnTo>
                  <a:lnTo>
                    <a:pt x="188" y="106"/>
                  </a:lnTo>
                  <a:lnTo>
                    <a:pt x="190" y="102"/>
                  </a:lnTo>
                  <a:lnTo>
                    <a:pt x="216" y="96"/>
                  </a:lnTo>
                  <a:lnTo>
                    <a:pt x="248" y="86"/>
                  </a:lnTo>
                  <a:lnTo>
                    <a:pt x="260" y="78"/>
                  </a:lnTo>
                  <a:lnTo>
                    <a:pt x="278" y="80"/>
                  </a:lnTo>
                  <a:lnTo>
                    <a:pt x="314" y="112"/>
                  </a:lnTo>
                  <a:lnTo>
                    <a:pt x="330" y="144"/>
                  </a:lnTo>
                  <a:lnTo>
                    <a:pt x="344" y="164"/>
                  </a:lnTo>
                  <a:lnTo>
                    <a:pt x="384" y="210"/>
                  </a:lnTo>
                  <a:lnTo>
                    <a:pt x="376" y="220"/>
                  </a:lnTo>
                  <a:lnTo>
                    <a:pt x="366" y="252"/>
                  </a:lnTo>
                  <a:lnTo>
                    <a:pt x="398" y="266"/>
                  </a:lnTo>
                  <a:lnTo>
                    <a:pt x="370" y="254"/>
                  </a:lnTo>
                  <a:lnTo>
                    <a:pt x="366" y="256"/>
                  </a:lnTo>
                  <a:lnTo>
                    <a:pt x="354" y="246"/>
                  </a:lnTo>
                  <a:lnTo>
                    <a:pt x="268" y="262"/>
                  </a:lnTo>
                  <a:lnTo>
                    <a:pt x="256" y="324"/>
                  </a:lnTo>
                  <a:lnTo>
                    <a:pt x="258" y="354"/>
                  </a:lnTo>
                  <a:lnTo>
                    <a:pt x="260" y="37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45" name="Freeform 199"/>
            <p:cNvSpPr>
              <a:spLocks/>
            </p:cNvSpPr>
            <p:nvPr/>
          </p:nvSpPr>
          <p:spPr bwMode="auto">
            <a:xfrm>
              <a:off x="13432470" y="3929567"/>
              <a:ext cx="596969" cy="1045388"/>
            </a:xfrm>
            <a:custGeom>
              <a:avLst/>
              <a:gdLst/>
              <a:ahLst/>
              <a:cxnLst>
                <a:cxn ang="0">
                  <a:pos x="252" y="54"/>
                </a:cxn>
                <a:cxn ang="0">
                  <a:pos x="226" y="72"/>
                </a:cxn>
                <a:cxn ang="0">
                  <a:pos x="186" y="126"/>
                </a:cxn>
                <a:cxn ang="0">
                  <a:pos x="174" y="164"/>
                </a:cxn>
                <a:cxn ang="0">
                  <a:pos x="194" y="214"/>
                </a:cxn>
                <a:cxn ang="0">
                  <a:pos x="254" y="268"/>
                </a:cxn>
                <a:cxn ang="0">
                  <a:pos x="306" y="294"/>
                </a:cxn>
                <a:cxn ang="0">
                  <a:pos x="340" y="330"/>
                </a:cxn>
                <a:cxn ang="0">
                  <a:pos x="362" y="366"/>
                </a:cxn>
                <a:cxn ang="0">
                  <a:pos x="378" y="470"/>
                </a:cxn>
                <a:cxn ang="0">
                  <a:pos x="366" y="506"/>
                </a:cxn>
                <a:cxn ang="0">
                  <a:pos x="308" y="546"/>
                </a:cxn>
                <a:cxn ang="0">
                  <a:pos x="186" y="662"/>
                </a:cxn>
                <a:cxn ang="0">
                  <a:pos x="168" y="648"/>
                </a:cxn>
                <a:cxn ang="0">
                  <a:pos x="178" y="602"/>
                </a:cxn>
                <a:cxn ang="0">
                  <a:pos x="116" y="574"/>
                </a:cxn>
                <a:cxn ang="0">
                  <a:pos x="162" y="594"/>
                </a:cxn>
                <a:cxn ang="0">
                  <a:pos x="164" y="592"/>
                </a:cxn>
                <a:cxn ang="0">
                  <a:pos x="200" y="558"/>
                </a:cxn>
                <a:cxn ang="0">
                  <a:pos x="228" y="542"/>
                </a:cxn>
                <a:cxn ang="0">
                  <a:pos x="246" y="538"/>
                </a:cxn>
                <a:cxn ang="0">
                  <a:pos x="232" y="508"/>
                </a:cxn>
                <a:cxn ang="0">
                  <a:pos x="258" y="460"/>
                </a:cxn>
                <a:cxn ang="0">
                  <a:pos x="284" y="444"/>
                </a:cxn>
                <a:cxn ang="0">
                  <a:pos x="284" y="404"/>
                </a:cxn>
                <a:cxn ang="0">
                  <a:pos x="282" y="402"/>
                </a:cxn>
                <a:cxn ang="0">
                  <a:pos x="274" y="310"/>
                </a:cxn>
                <a:cxn ang="0">
                  <a:pos x="244" y="294"/>
                </a:cxn>
                <a:cxn ang="0">
                  <a:pos x="210" y="262"/>
                </a:cxn>
                <a:cxn ang="0">
                  <a:pos x="162" y="218"/>
                </a:cxn>
                <a:cxn ang="0">
                  <a:pos x="126" y="188"/>
                </a:cxn>
                <a:cxn ang="0">
                  <a:pos x="138" y="160"/>
                </a:cxn>
                <a:cxn ang="0">
                  <a:pos x="110" y="118"/>
                </a:cxn>
                <a:cxn ang="0">
                  <a:pos x="32" y="104"/>
                </a:cxn>
                <a:cxn ang="0">
                  <a:pos x="12" y="64"/>
                </a:cxn>
                <a:cxn ang="0">
                  <a:pos x="0" y="46"/>
                </a:cxn>
                <a:cxn ang="0">
                  <a:pos x="22" y="30"/>
                </a:cxn>
                <a:cxn ang="0">
                  <a:pos x="38" y="26"/>
                </a:cxn>
                <a:cxn ang="0">
                  <a:pos x="52" y="38"/>
                </a:cxn>
                <a:cxn ang="0">
                  <a:pos x="100" y="10"/>
                </a:cxn>
                <a:cxn ang="0">
                  <a:pos x="188" y="0"/>
                </a:cxn>
                <a:cxn ang="0">
                  <a:pos x="196" y="24"/>
                </a:cxn>
                <a:cxn ang="0">
                  <a:pos x="250" y="52"/>
                </a:cxn>
                <a:cxn ang="0">
                  <a:pos x="252" y="54"/>
                </a:cxn>
              </a:cxnLst>
              <a:rect l="0" t="0" r="r" b="b"/>
              <a:pathLst>
                <a:path w="378" h="662">
                  <a:moveTo>
                    <a:pt x="252" y="54"/>
                  </a:moveTo>
                  <a:lnTo>
                    <a:pt x="226" y="72"/>
                  </a:lnTo>
                  <a:lnTo>
                    <a:pt x="186" y="126"/>
                  </a:lnTo>
                  <a:lnTo>
                    <a:pt x="174" y="164"/>
                  </a:lnTo>
                  <a:lnTo>
                    <a:pt x="194" y="214"/>
                  </a:lnTo>
                  <a:lnTo>
                    <a:pt x="254" y="268"/>
                  </a:lnTo>
                  <a:lnTo>
                    <a:pt x="306" y="294"/>
                  </a:lnTo>
                  <a:lnTo>
                    <a:pt x="340" y="330"/>
                  </a:lnTo>
                  <a:lnTo>
                    <a:pt x="362" y="366"/>
                  </a:lnTo>
                  <a:lnTo>
                    <a:pt x="378" y="470"/>
                  </a:lnTo>
                  <a:lnTo>
                    <a:pt x="366" y="506"/>
                  </a:lnTo>
                  <a:lnTo>
                    <a:pt x="308" y="546"/>
                  </a:lnTo>
                  <a:lnTo>
                    <a:pt x="186" y="662"/>
                  </a:lnTo>
                  <a:lnTo>
                    <a:pt x="168" y="648"/>
                  </a:lnTo>
                  <a:lnTo>
                    <a:pt x="178" y="602"/>
                  </a:lnTo>
                  <a:lnTo>
                    <a:pt x="116" y="574"/>
                  </a:lnTo>
                  <a:lnTo>
                    <a:pt x="162" y="594"/>
                  </a:lnTo>
                  <a:lnTo>
                    <a:pt x="164" y="592"/>
                  </a:lnTo>
                  <a:lnTo>
                    <a:pt x="200" y="558"/>
                  </a:lnTo>
                  <a:lnTo>
                    <a:pt x="228" y="542"/>
                  </a:lnTo>
                  <a:lnTo>
                    <a:pt x="246" y="538"/>
                  </a:lnTo>
                  <a:lnTo>
                    <a:pt x="232" y="508"/>
                  </a:lnTo>
                  <a:lnTo>
                    <a:pt x="258" y="460"/>
                  </a:lnTo>
                  <a:lnTo>
                    <a:pt x="284" y="444"/>
                  </a:lnTo>
                  <a:lnTo>
                    <a:pt x="284" y="404"/>
                  </a:lnTo>
                  <a:lnTo>
                    <a:pt x="282" y="402"/>
                  </a:lnTo>
                  <a:lnTo>
                    <a:pt x="274" y="310"/>
                  </a:lnTo>
                  <a:lnTo>
                    <a:pt x="244" y="294"/>
                  </a:lnTo>
                  <a:lnTo>
                    <a:pt x="210" y="262"/>
                  </a:lnTo>
                  <a:lnTo>
                    <a:pt x="162" y="218"/>
                  </a:lnTo>
                  <a:lnTo>
                    <a:pt x="126" y="188"/>
                  </a:lnTo>
                  <a:lnTo>
                    <a:pt x="138" y="160"/>
                  </a:lnTo>
                  <a:lnTo>
                    <a:pt x="110" y="118"/>
                  </a:lnTo>
                  <a:lnTo>
                    <a:pt x="32" y="104"/>
                  </a:lnTo>
                  <a:lnTo>
                    <a:pt x="12" y="64"/>
                  </a:lnTo>
                  <a:lnTo>
                    <a:pt x="0" y="46"/>
                  </a:lnTo>
                  <a:lnTo>
                    <a:pt x="22" y="30"/>
                  </a:lnTo>
                  <a:lnTo>
                    <a:pt x="38" y="26"/>
                  </a:lnTo>
                  <a:lnTo>
                    <a:pt x="52" y="38"/>
                  </a:lnTo>
                  <a:lnTo>
                    <a:pt x="100" y="10"/>
                  </a:lnTo>
                  <a:lnTo>
                    <a:pt x="188" y="0"/>
                  </a:lnTo>
                  <a:lnTo>
                    <a:pt x="196" y="24"/>
                  </a:lnTo>
                  <a:lnTo>
                    <a:pt x="250" y="52"/>
                  </a:lnTo>
                  <a:lnTo>
                    <a:pt x="252" y="54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46" name="Freeform 200"/>
            <p:cNvSpPr>
              <a:spLocks/>
            </p:cNvSpPr>
            <p:nvPr/>
          </p:nvSpPr>
          <p:spPr bwMode="auto">
            <a:xfrm>
              <a:off x="13432470" y="3929567"/>
              <a:ext cx="596969" cy="1045388"/>
            </a:xfrm>
            <a:custGeom>
              <a:avLst/>
              <a:gdLst/>
              <a:ahLst/>
              <a:cxnLst>
                <a:cxn ang="0">
                  <a:pos x="252" y="54"/>
                </a:cxn>
                <a:cxn ang="0">
                  <a:pos x="226" y="72"/>
                </a:cxn>
                <a:cxn ang="0">
                  <a:pos x="186" y="126"/>
                </a:cxn>
                <a:cxn ang="0">
                  <a:pos x="174" y="164"/>
                </a:cxn>
                <a:cxn ang="0">
                  <a:pos x="194" y="214"/>
                </a:cxn>
                <a:cxn ang="0">
                  <a:pos x="254" y="268"/>
                </a:cxn>
                <a:cxn ang="0">
                  <a:pos x="306" y="294"/>
                </a:cxn>
                <a:cxn ang="0">
                  <a:pos x="340" y="330"/>
                </a:cxn>
                <a:cxn ang="0">
                  <a:pos x="362" y="366"/>
                </a:cxn>
                <a:cxn ang="0">
                  <a:pos x="378" y="470"/>
                </a:cxn>
                <a:cxn ang="0">
                  <a:pos x="366" y="506"/>
                </a:cxn>
                <a:cxn ang="0">
                  <a:pos x="308" y="546"/>
                </a:cxn>
                <a:cxn ang="0">
                  <a:pos x="186" y="662"/>
                </a:cxn>
                <a:cxn ang="0">
                  <a:pos x="168" y="648"/>
                </a:cxn>
                <a:cxn ang="0">
                  <a:pos x="178" y="602"/>
                </a:cxn>
                <a:cxn ang="0">
                  <a:pos x="116" y="574"/>
                </a:cxn>
                <a:cxn ang="0">
                  <a:pos x="162" y="594"/>
                </a:cxn>
                <a:cxn ang="0">
                  <a:pos x="164" y="592"/>
                </a:cxn>
                <a:cxn ang="0">
                  <a:pos x="200" y="558"/>
                </a:cxn>
                <a:cxn ang="0">
                  <a:pos x="228" y="542"/>
                </a:cxn>
                <a:cxn ang="0">
                  <a:pos x="246" y="538"/>
                </a:cxn>
                <a:cxn ang="0">
                  <a:pos x="232" y="508"/>
                </a:cxn>
                <a:cxn ang="0">
                  <a:pos x="258" y="460"/>
                </a:cxn>
                <a:cxn ang="0">
                  <a:pos x="284" y="444"/>
                </a:cxn>
                <a:cxn ang="0">
                  <a:pos x="284" y="404"/>
                </a:cxn>
                <a:cxn ang="0">
                  <a:pos x="282" y="402"/>
                </a:cxn>
                <a:cxn ang="0">
                  <a:pos x="274" y="310"/>
                </a:cxn>
                <a:cxn ang="0">
                  <a:pos x="244" y="294"/>
                </a:cxn>
                <a:cxn ang="0">
                  <a:pos x="210" y="262"/>
                </a:cxn>
                <a:cxn ang="0">
                  <a:pos x="162" y="218"/>
                </a:cxn>
                <a:cxn ang="0">
                  <a:pos x="126" y="188"/>
                </a:cxn>
                <a:cxn ang="0">
                  <a:pos x="138" y="160"/>
                </a:cxn>
                <a:cxn ang="0">
                  <a:pos x="110" y="118"/>
                </a:cxn>
                <a:cxn ang="0">
                  <a:pos x="32" y="104"/>
                </a:cxn>
                <a:cxn ang="0">
                  <a:pos x="12" y="64"/>
                </a:cxn>
                <a:cxn ang="0">
                  <a:pos x="0" y="46"/>
                </a:cxn>
                <a:cxn ang="0">
                  <a:pos x="22" y="30"/>
                </a:cxn>
                <a:cxn ang="0">
                  <a:pos x="38" y="26"/>
                </a:cxn>
                <a:cxn ang="0">
                  <a:pos x="52" y="38"/>
                </a:cxn>
                <a:cxn ang="0">
                  <a:pos x="100" y="10"/>
                </a:cxn>
                <a:cxn ang="0">
                  <a:pos x="188" y="0"/>
                </a:cxn>
                <a:cxn ang="0">
                  <a:pos x="196" y="24"/>
                </a:cxn>
                <a:cxn ang="0">
                  <a:pos x="250" y="52"/>
                </a:cxn>
                <a:cxn ang="0">
                  <a:pos x="252" y="54"/>
                </a:cxn>
              </a:cxnLst>
              <a:rect l="0" t="0" r="r" b="b"/>
              <a:pathLst>
                <a:path w="378" h="662">
                  <a:moveTo>
                    <a:pt x="252" y="54"/>
                  </a:moveTo>
                  <a:lnTo>
                    <a:pt x="226" y="72"/>
                  </a:lnTo>
                  <a:lnTo>
                    <a:pt x="186" y="126"/>
                  </a:lnTo>
                  <a:lnTo>
                    <a:pt x="174" y="164"/>
                  </a:lnTo>
                  <a:lnTo>
                    <a:pt x="194" y="214"/>
                  </a:lnTo>
                  <a:lnTo>
                    <a:pt x="254" y="268"/>
                  </a:lnTo>
                  <a:lnTo>
                    <a:pt x="306" y="294"/>
                  </a:lnTo>
                  <a:lnTo>
                    <a:pt x="340" y="330"/>
                  </a:lnTo>
                  <a:lnTo>
                    <a:pt x="362" y="366"/>
                  </a:lnTo>
                  <a:lnTo>
                    <a:pt x="378" y="470"/>
                  </a:lnTo>
                  <a:lnTo>
                    <a:pt x="366" y="506"/>
                  </a:lnTo>
                  <a:lnTo>
                    <a:pt x="308" y="546"/>
                  </a:lnTo>
                  <a:lnTo>
                    <a:pt x="186" y="662"/>
                  </a:lnTo>
                  <a:lnTo>
                    <a:pt x="168" y="648"/>
                  </a:lnTo>
                  <a:lnTo>
                    <a:pt x="178" y="602"/>
                  </a:lnTo>
                  <a:lnTo>
                    <a:pt x="116" y="574"/>
                  </a:lnTo>
                  <a:lnTo>
                    <a:pt x="162" y="594"/>
                  </a:lnTo>
                  <a:lnTo>
                    <a:pt x="164" y="592"/>
                  </a:lnTo>
                  <a:lnTo>
                    <a:pt x="200" y="558"/>
                  </a:lnTo>
                  <a:lnTo>
                    <a:pt x="228" y="542"/>
                  </a:lnTo>
                  <a:lnTo>
                    <a:pt x="246" y="538"/>
                  </a:lnTo>
                  <a:lnTo>
                    <a:pt x="232" y="508"/>
                  </a:lnTo>
                  <a:lnTo>
                    <a:pt x="258" y="460"/>
                  </a:lnTo>
                  <a:lnTo>
                    <a:pt x="284" y="444"/>
                  </a:lnTo>
                  <a:lnTo>
                    <a:pt x="284" y="404"/>
                  </a:lnTo>
                  <a:lnTo>
                    <a:pt x="282" y="402"/>
                  </a:lnTo>
                  <a:lnTo>
                    <a:pt x="274" y="310"/>
                  </a:lnTo>
                  <a:lnTo>
                    <a:pt x="244" y="294"/>
                  </a:lnTo>
                  <a:lnTo>
                    <a:pt x="210" y="262"/>
                  </a:lnTo>
                  <a:lnTo>
                    <a:pt x="162" y="218"/>
                  </a:lnTo>
                  <a:lnTo>
                    <a:pt x="126" y="188"/>
                  </a:lnTo>
                  <a:lnTo>
                    <a:pt x="138" y="160"/>
                  </a:lnTo>
                  <a:lnTo>
                    <a:pt x="110" y="118"/>
                  </a:lnTo>
                  <a:lnTo>
                    <a:pt x="32" y="104"/>
                  </a:lnTo>
                  <a:lnTo>
                    <a:pt x="12" y="64"/>
                  </a:lnTo>
                  <a:lnTo>
                    <a:pt x="0" y="46"/>
                  </a:lnTo>
                  <a:lnTo>
                    <a:pt x="22" y="30"/>
                  </a:lnTo>
                  <a:lnTo>
                    <a:pt x="38" y="26"/>
                  </a:lnTo>
                  <a:lnTo>
                    <a:pt x="52" y="38"/>
                  </a:lnTo>
                  <a:lnTo>
                    <a:pt x="100" y="10"/>
                  </a:lnTo>
                  <a:lnTo>
                    <a:pt x="188" y="0"/>
                  </a:lnTo>
                  <a:lnTo>
                    <a:pt x="196" y="24"/>
                  </a:lnTo>
                  <a:lnTo>
                    <a:pt x="250" y="52"/>
                  </a:lnTo>
                  <a:lnTo>
                    <a:pt x="252" y="5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47" name="Freeform 201"/>
            <p:cNvSpPr>
              <a:spLocks/>
            </p:cNvSpPr>
            <p:nvPr/>
          </p:nvSpPr>
          <p:spPr bwMode="auto">
            <a:xfrm>
              <a:off x="13369298" y="5154976"/>
              <a:ext cx="366394" cy="35688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72" y="50"/>
                </a:cxn>
                <a:cxn ang="0">
                  <a:pos x="180" y="110"/>
                </a:cxn>
                <a:cxn ang="0">
                  <a:pos x="204" y="166"/>
                </a:cxn>
                <a:cxn ang="0">
                  <a:pos x="232" y="198"/>
                </a:cxn>
                <a:cxn ang="0">
                  <a:pos x="204" y="226"/>
                </a:cxn>
                <a:cxn ang="0">
                  <a:pos x="140" y="188"/>
                </a:cxn>
                <a:cxn ang="0">
                  <a:pos x="66" y="156"/>
                </a:cxn>
                <a:cxn ang="0">
                  <a:pos x="40" y="80"/>
                </a:cxn>
                <a:cxn ang="0">
                  <a:pos x="0" y="6"/>
                </a:cxn>
                <a:cxn ang="0">
                  <a:pos x="8" y="20"/>
                </a:cxn>
                <a:cxn ang="0">
                  <a:pos x="38" y="14"/>
                </a:cxn>
                <a:cxn ang="0">
                  <a:pos x="78" y="40"/>
                </a:cxn>
                <a:cxn ang="0">
                  <a:pos x="112" y="36"/>
                </a:cxn>
                <a:cxn ang="0">
                  <a:pos x="134" y="20"/>
                </a:cxn>
                <a:cxn ang="0">
                  <a:pos x="108" y="0"/>
                </a:cxn>
              </a:cxnLst>
              <a:rect l="0" t="0" r="r" b="b"/>
              <a:pathLst>
                <a:path w="232" h="226">
                  <a:moveTo>
                    <a:pt x="108" y="0"/>
                  </a:moveTo>
                  <a:lnTo>
                    <a:pt x="172" y="50"/>
                  </a:lnTo>
                  <a:lnTo>
                    <a:pt x="180" y="110"/>
                  </a:lnTo>
                  <a:lnTo>
                    <a:pt x="204" y="166"/>
                  </a:lnTo>
                  <a:lnTo>
                    <a:pt x="232" y="198"/>
                  </a:lnTo>
                  <a:lnTo>
                    <a:pt x="204" y="226"/>
                  </a:lnTo>
                  <a:lnTo>
                    <a:pt x="140" y="188"/>
                  </a:lnTo>
                  <a:lnTo>
                    <a:pt x="66" y="156"/>
                  </a:lnTo>
                  <a:lnTo>
                    <a:pt x="40" y="80"/>
                  </a:lnTo>
                  <a:lnTo>
                    <a:pt x="0" y="6"/>
                  </a:lnTo>
                  <a:lnTo>
                    <a:pt x="8" y="20"/>
                  </a:lnTo>
                  <a:lnTo>
                    <a:pt x="38" y="14"/>
                  </a:lnTo>
                  <a:lnTo>
                    <a:pt x="78" y="40"/>
                  </a:lnTo>
                  <a:lnTo>
                    <a:pt x="112" y="36"/>
                  </a:lnTo>
                  <a:lnTo>
                    <a:pt x="134" y="2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48" name="Freeform 202"/>
            <p:cNvSpPr>
              <a:spLocks/>
            </p:cNvSpPr>
            <p:nvPr/>
          </p:nvSpPr>
          <p:spPr bwMode="auto">
            <a:xfrm>
              <a:off x="13369298" y="5154976"/>
              <a:ext cx="366394" cy="35688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72" y="50"/>
                </a:cxn>
                <a:cxn ang="0">
                  <a:pos x="180" y="110"/>
                </a:cxn>
                <a:cxn ang="0">
                  <a:pos x="204" y="166"/>
                </a:cxn>
                <a:cxn ang="0">
                  <a:pos x="232" y="198"/>
                </a:cxn>
                <a:cxn ang="0">
                  <a:pos x="204" y="226"/>
                </a:cxn>
                <a:cxn ang="0">
                  <a:pos x="140" y="188"/>
                </a:cxn>
                <a:cxn ang="0">
                  <a:pos x="66" y="156"/>
                </a:cxn>
                <a:cxn ang="0">
                  <a:pos x="40" y="80"/>
                </a:cxn>
                <a:cxn ang="0">
                  <a:pos x="0" y="6"/>
                </a:cxn>
                <a:cxn ang="0">
                  <a:pos x="8" y="20"/>
                </a:cxn>
                <a:cxn ang="0">
                  <a:pos x="38" y="14"/>
                </a:cxn>
                <a:cxn ang="0">
                  <a:pos x="78" y="40"/>
                </a:cxn>
                <a:cxn ang="0">
                  <a:pos x="112" y="36"/>
                </a:cxn>
                <a:cxn ang="0">
                  <a:pos x="134" y="20"/>
                </a:cxn>
                <a:cxn ang="0">
                  <a:pos x="108" y="0"/>
                </a:cxn>
              </a:cxnLst>
              <a:rect l="0" t="0" r="r" b="b"/>
              <a:pathLst>
                <a:path w="232" h="226">
                  <a:moveTo>
                    <a:pt x="108" y="0"/>
                  </a:moveTo>
                  <a:lnTo>
                    <a:pt x="172" y="50"/>
                  </a:lnTo>
                  <a:lnTo>
                    <a:pt x="180" y="110"/>
                  </a:lnTo>
                  <a:lnTo>
                    <a:pt x="204" y="166"/>
                  </a:lnTo>
                  <a:lnTo>
                    <a:pt x="232" y="198"/>
                  </a:lnTo>
                  <a:lnTo>
                    <a:pt x="204" y="226"/>
                  </a:lnTo>
                  <a:lnTo>
                    <a:pt x="140" y="188"/>
                  </a:lnTo>
                  <a:lnTo>
                    <a:pt x="66" y="156"/>
                  </a:lnTo>
                  <a:lnTo>
                    <a:pt x="40" y="80"/>
                  </a:lnTo>
                  <a:lnTo>
                    <a:pt x="0" y="6"/>
                  </a:lnTo>
                  <a:lnTo>
                    <a:pt x="8" y="20"/>
                  </a:lnTo>
                  <a:lnTo>
                    <a:pt x="38" y="14"/>
                  </a:lnTo>
                  <a:lnTo>
                    <a:pt x="78" y="40"/>
                  </a:lnTo>
                  <a:lnTo>
                    <a:pt x="112" y="36"/>
                  </a:lnTo>
                  <a:lnTo>
                    <a:pt x="134" y="20"/>
                  </a:lnTo>
                  <a:lnTo>
                    <a:pt x="10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49" name="Freeform 203"/>
            <p:cNvSpPr>
              <a:spLocks/>
            </p:cNvSpPr>
            <p:nvPr/>
          </p:nvSpPr>
          <p:spPr bwMode="auto">
            <a:xfrm>
              <a:off x="12472265" y="1832475"/>
              <a:ext cx="1617185" cy="751668"/>
            </a:xfrm>
            <a:custGeom>
              <a:avLst/>
              <a:gdLst/>
              <a:ahLst/>
              <a:cxnLst>
                <a:cxn ang="0">
                  <a:pos x="0" y="174"/>
                </a:cxn>
                <a:cxn ang="0">
                  <a:pos x="14" y="196"/>
                </a:cxn>
                <a:cxn ang="0">
                  <a:pos x="90" y="220"/>
                </a:cxn>
                <a:cxn ang="0">
                  <a:pos x="116" y="336"/>
                </a:cxn>
                <a:cxn ang="0">
                  <a:pos x="162" y="348"/>
                </a:cxn>
                <a:cxn ang="0">
                  <a:pos x="260" y="394"/>
                </a:cxn>
                <a:cxn ang="0">
                  <a:pos x="296" y="472"/>
                </a:cxn>
                <a:cxn ang="0">
                  <a:pos x="436" y="464"/>
                </a:cxn>
                <a:cxn ang="0">
                  <a:pos x="442" y="448"/>
                </a:cxn>
                <a:cxn ang="0">
                  <a:pos x="506" y="444"/>
                </a:cxn>
                <a:cxn ang="0">
                  <a:pos x="514" y="458"/>
                </a:cxn>
                <a:cxn ang="0">
                  <a:pos x="570" y="458"/>
                </a:cxn>
                <a:cxn ang="0">
                  <a:pos x="584" y="476"/>
                </a:cxn>
                <a:cxn ang="0">
                  <a:pos x="604" y="472"/>
                </a:cxn>
                <a:cxn ang="0">
                  <a:pos x="612" y="454"/>
                </a:cxn>
                <a:cxn ang="0">
                  <a:pos x="688" y="424"/>
                </a:cxn>
                <a:cxn ang="0">
                  <a:pos x="774" y="396"/>
                </a:cxn>
                <a:cxn ang="0">
                  <a:pos x="804" y="394"/>
                </a:cxn>
                <a:cxn ang="0">
                  <a:pos x="818" y="346"/>
                </a:cxn>
                <a:cxn ang="0">
                  <a:pos x="794" y="314"/>
                </a:cxn>
                <a:cxn ang="0">
                  <a:pos x="814" y="266"/>
                </a:cxn>
                <a:cxn ang="0">
                  <a:pos x="854" y="268"/>
                </a:cxn>
                <a:cxn ang="0">
                  <a:pos x="878" y="254"/>
                </a:cxn>
                <a:cxn ang="0">
                  <a:pos x="874" y="228"/>
                </a:cxn>
                <a:cxn ang="0">
                  <a:pos x="924" y="204"/>
                </a:cxn>
                <a:cxn ang="0">
                  <a:pos x="922" y="180"/>
                </a:cxn>
                <a:cxn ang="0">
                  <a:pos x="946" y="150"/>
                </a:cxn>
                <a:cxn ang="0">
                  <a:pos x="970" y="150"/>
                </a:cxn>
                <a:cxn ang="0">
                  <a:pos x="1004" y="130"/>
                </a:cxn>
                <a:cxn ang="0">
                  <a:pos x="1024" y="94"/>
                </a:cxn>
                <a:cxn ang="0">
                  <a:pos x="972" y="68"/>
                </a:cxn>
                <a:cxn ang="0">
                  <a:pos x="952" y="68"/>
                </a:cxn>
                <a:cxn ang="0">
                  <a:pos x="936" y="102"/>
                </a:cxn>
                <a:cxn ang="0">
                  <a:pos x="894" y="102"/>
                </a:cxn>
                <a:cxn ang="0">
                  <a:pos x="882" y="80"/>
                </a:cxn>
                <a:cxn ang="0">
                  <a:pos x="894" y="14"/>
                </a:cxn>
                <a:cxn ang="0">
                  <a:pos x="892" y="12"/>
                </a:cxn>
                <a:cxn ang="0">
                  <a:pos x="852" y="18"/>
                </a:cxn>
                <a:cxn ang="0">
                  <a:pos x="830" y="2"/>
                </a:cxn>
                <a:cxn ang="0">
                  <a:pos x="808" y="0"/>
                </a:cxn>
                <a:cxn ang="0">
                  <a:pos x="762" y="62"/>
                </a:cxn>
                <a:cxn ang="0">
                  <a:pos x="634" y="90"/>
                </a:cxn>
                <a:cxn ang="0">
                  <a:pos x="574" y="56"/>
                </a:cxn>
                <a:cxn ang="0">
                  <a:pos x="496" y="86"/>
                </a:cxn>
                <a:cxn ang="0">
                  <a:pos x="460" y="64"/>
                </a:cxn>
                <a:cxn ang="0">
                  <a:pos x="430" y="24"/>
                </a:cxn>
                <a:cxn ang="0">
                  <a:pos x="360" y="24"/>
                </a:cxn>
                <a:cxn ang="0">
                  <a:pos x="324" y="6"/>
                </a:cxn>
                <a:cxn ang="0">
                  <a:pos x="266" y="52"/>
                </a:cxn>
                <a:cxn ang="0">
                  <a:pos x="264" y="72"/>
                </a:cxn>
                <a:cxn ang="0">
                  <a:pos x="294" y="92"/>
                </a:cxn>
                <a:cxn ang="0">
                  <a:pos x="282" y="106"/>
                </a:cxn>
                <a:cxn ang="0">
                  <a:pos x="226" y="116"/>
                </a:cxn>
                <a:cxn ang="0">
                  <a:pos x="172" y="90"/>
                </a:cxn>
                <a:cxn ang="0">
                  <a:pos x="106" y="82"/>
                </a:cxn>
                <a:cxn ang="0">
                  <a:pos x="46" y="138"/>
                </a:cxn>
                <a:cxn ang="0">
                  <a:pos x="24" y="138"/>
                </a:cxn>
                <a:cxn ang="0">
                  <a:pos x="0" y="170"/>
                </a:cxn>
                <a:cxn ang="0">
                  <a:pos x="0" y="174"/>
                </a:cxn>
              </a:cxnLst>
              <a:rect l="0" t="0" r="r" b="b"/>
              <a:pathLst>
                <a:path w="1024" h="476">
                  <a:moveTo>
                    <a:pt x="0" y="174"/>
                  </a:moveTo>
                  <a:lnTo>
                    <a:pt x="14" y="196"/>
                  </a:lnTo>
                  <a:lnTo>
                    <a:pt x="90" y="220"/>
                  </a:lnTo>
                  <a:lnTo>
                    <a:pt x="116" y="336"/>
                  </a:lnTo>
                  <a:lnTo>
                    <a:pt x="162" y="348"/>
                  </a:lnTo>
                  <a:lnTo>
                    <a:pt x="260" y="394"/>
                  </a:lnTo>
                  <a:lnTo>
                    <a:pt x="296" y="472"/>
                  </a:lnTo>
                  <a:lnTo>
                    <a:pt x="436" y="464"/>
                  </a:lnTo>
                  <a:lnTo>
                    <a:pt x="442" y="448"/>
                  </a:lnTo>
                  <a:lnTo>
                    <a:pt x="506" y="444"/>
                  </a:lnTo>
                  <a:lnTo>
                    <a:pt x="514" y="458"/>
                  </a:lnTo>
                  <a:lnTo>
                    <a:pt x="570" y="458"/>
                  </a:lnTo>
                  <a:lnTo>
                    <a:pt x="584" y="476"/>
                  </a:lnTo>
                  <a:lnTo>
                    <a:pt x="604" y="472"/>
                  </a:lnTo>
                  <a:lnTo>
                    <a:pt x="612" y="454"/>
                  </a:lnTo>
                  <a:lnTo>
                    <a:pt x="688" y="424"/>
                  </a:lnTo>
                  <a:lnTo>
                    <a:pt x="774" y="396"/>
                  </a:lnTo>
                  <a:lnTo>
                    <a:pt x="804" y="394"/>
                  </a:lnTo>
                  <a:lnTo>
                    <a:pt x="818" y="346"/>
                  </a:lnTo>
                  <a:lnTo>
                    <a:pt x="794" y="314"/>
                  </a:lnTo>
                  <a:lnTo>
                    <a:pt x="814" y="266"/>
                  </a:lnTo>
                  <a:lnTo>
                    <a:pt x="854" y="268"/>
                  </a:lnTo>
                  <a:lnTo>
                    <a:pt x="878" y="254"/>
                  </a:lnTo>
                  <a:lnTo>
                    <a:pt x="874" y="228"/>
                  </a:lnTo>
                  <a:lnTo>
                    <a:pt x="924" y="204"/>
                  </a:lnTo>
                  <a:lnTo>
                    <a:pt x="922" y="180"/>
                  </a:lnTo>
                  <a:lnTo>
                    <a:pt x="946" y="150"/>
                  </a:lnTo>
                  <a:lnTo>
                    <a:pt x="970" y="150"/>
                  </a:lnTo>
                  <a:lnTo>
                    <a:pt x="1004" y="130"/>
                  </a:lnTo>
                  <a:lnTo>
                    <a:pt x="1024" y="94"/>
                  </a:lnTo>
                  <a:lnTo>
                    <a:pt x="972" y="68"/>
                  </a:lnTo>
                  <a:lnTo>
                    <a:pt x="952" y="68"/>
                  </a:lnTo>
                  <a:lnTo>
                    <a:pt x="936" y="102"/>
                  </a:lnTo>
                  <a:lnTo>
                    <a:pt x="894" y="102"/>
                  </a:lnTo>
                  <a:lnTo>
                    <a:pt x="882" y="80"/>
                  </a:lnTo>
                  <a:lnTo>
                    <a:pt x="894" y="14"/>
                  </a:lnTo>
                  <a:lnTo>
                    <a:pt x="892" y="12"/>
                  </a:lnTo>
                  <a:lnTo>
                    <a:pt x="852" y="18"/>
                  </a:lnTo>
                  <a:lnTo>
                    <a:pt x="830" y="2"/>
                  </a:lnTo>
                  <a:lnTo>
                    <a:pt x="808" y="0"/>
                  </a:lnTo>
                  <a:lnTo>
                    <a:pt x="762" y="62"/>
                  </a:lnTo>
                  <a:lnTo>
                    <a:pt x="634" y="90"/>
                  </a:lnTo>
                  <a:lnTo>
                    <a:pt x="574" y="56"/>
                  </a:lnTo>
                  <a:lnTo>
                    <a:pt x="496" y="86"/>
                  </a:lnTo>
                  <a:lnTo>
                    <a:pt x="460" y="64"/>
                  </a:lnTo>
                  <a:lnTo>
                    <a:pt x="430" y="24"/>
                  </a:lnTo>
                  <a:lnTo>
                    <a:pt x="360" y="24"/>
                  </a:lnTo>
                  <a:lnTo>
                    <a:pt x="324" y="6"/>
                  </a:lnTo>
                  <a:lnTo>
                    <a:pt x="266" y="52"/>
                  </a:lnTo>
                  <a:lnTo>
                    <a:pt x="264" y="72"/>
                  </a:lnTo>
                  <a:lnTo>
                    <a:pt x="294" y="92"/>
                  </a:lnTo>
                  <a:lnTo>
                    <a:pt x="282" y="106"/>
                  </a:lnTo>
                  <a:lnTo>
                    <a:pt x="226" y="116"/>
                  </a:lnTo>
                  <a:lnTo>
                    <a:pt x="172" y="90"/>
                  </a:lnTo>
                  <a:lnTo>
                    <a:pt x="106" y="82"/>
                  </a:lnTo>
                  <a:lnTo>
                    <a:pt x="46" y="138"/>
                  </a:lnTo>
                  <a:lnTo>
                    <a:pt x="24" y="138"/>
                  </a:lnTo>
                  <a:lnTo>
                    <a:pt x="0" y="170"/>
                  </a:lnTo>
                  <a:lnTo>
                    <a:pt x="0" y="174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50" name="Freeform 204"/>
            <p:cNvSpPr>
              <a:spLocks/>
            </p:cNvSpPr>
            <p:nvPr/>
          </p:nvSpPr>
          <p:spPr bwMode="auto">
            <a:xfrm>
              <a:off x="12472265" y="1832475"/>
              <a:ext cx="1617185" cy="751668"/>
            </a:xfrm>
            <a:custGeom>
              <a:avLst/>
              <a:gdLst/>
              <a:ahLst/>
              <a:cxnLst>
                <a:cxn ang="0">
                  <a:pos x="0" y="174"/>
                </a:cxn>
                <a:cxn ang="0">
                  <a:pos x="14" y="196"/>
                </a:cxn>
                <a:cxn ang="0">
                  <a:pos x="90" y="220"/>
                </a:cxn>
                <a:cxn ang="0">
                  <a:pos x="116" y="336"/>
                </a:cxn>
                <a:cxn ang="0">
                  <a:pos x="162" y="348"/>
                </a:cxn>
                <a:cxn ang="0">
                  <a:pos x="260" y="394"/>
                </a:cxn>
                <a:cxn ang="0">
                  <a:pos x="296" y="472"/>
                </a:cxn>
                <a:cxn ang="0">
                  <a:pos x="436" y="464"/>
                </a:cxn>
                <a:cxn ang="0">
                  <a:pos x="442" y="448"/>
                </a:cxn>
                <a:cxn ang="0">
                  <a:pos x="506" y="444"/>
                </a:cxn>
                <a:cxn ang="0">
                  <a:pos x="514" y="458"/>
                </a:cxn>
                <a:cxn ang="0">
                  <a:pos x="570" y="458"/>
                </a:cxn>
                <a:cxn ang="0">
                  <a:pos x="584" y="476"/>
                </a:cxn>
                <a:cxn ang="0">
                  <a:pos x="604" y="472"/>
                </a:cxn>
                <a:cxn ang="0">
                  <a:pos x="612" y="454"/>
                </a:cxn>
                <a:cxn ang="0">
                  <a:pos x="688" y="424"/>
                </a:cxn>
                <a:cxn ang="0">
                  <a:pos x="774" y="396"/>
                </a:cxn>
                <a:cxn ang="0">
                  <a:pos x="804" y="394"/>
                </a:cxn>
                <a:cxn ang="0">
                  <a:pos x="818" y="346"/>
                </a:cxn>
                <a:cxn ang="0">
                  <a:pos x="794" y="314"/>
                </a:cxn>
                <a:cxn ang="0">
                  <a:pos x="814" y="266"/>
                </a:cxn>
                <a:cxn ang="0">
                  <a:pos x="854" y="268"/>
                </a:cxn>
                <a:cxn ang="0">
                  <a:pos x="878" y="254"/>
                </a:cxn>
                <a:cxn ang="0">
                  <a:pos x="874" y="228"/>
                </a:cxn>
                <a:cxn ang="0">
                  <a:pos x="924" y="204"/>
                </a:cxn>
                <a:cxn ang="0">
                  <a:pos x="922" y="180"/>
                </a:cxn>
                <a:cxn ang="0">
                  <a:pos x="946" y="150"/>
                </a:cxn>
                <a:cxn ang="0">
                  <a:pos x="970" y="150"/>
                </a:cxn>
                <a:cxn ang="0">
                  <a:pos x="1004" y="130"/>
                </a:cxn>
                <a:cxn ang="0">
                  <a:pos x="1024" y="94"/>
                </a:cxn>
                <a:cxn ang="0">
                  <a:pos x="972" y="68"/>
                </a:cxn>
                <a:cxn ang="0">
                  <a:pos x="952" y="68"/>
                </a:cxn>
                <a:cxn ang="0">
                  <a:pos x="936" y="102"/>
                </a:cxn>
                <a:cxn ang="0">
                  <a:pos x="894" y="102"/>
                </a:cxn>
                <a:cxn ang="0">
                  <a:pos x="882" y="80"/>
                </a:cxn>
                <a:cxn ang="0">
                  <a:pos x="894" y="14"/>
                </a:cxn>
                <a:cxn ang="0">
                  <a:pos x="892" y="12"/>
                </a:cxn>
                <a:cxn ang="0">
                  <a:pos x="852" y="18"/>
                </a:cxn>
                <a:cxn ang="0">
                  <a:pos x="830" y="2"/>
                </a:cxn>
                <a:cxn ang="0">
                  <a:pos x="808" y="0"/>
                </a:cxn>
                <a:cxn ang="0">
                  <a:pos x="762" y="62"/>
                </a:cxn>
                <a:cxn ang="0">
                  <a:pos x="634" y="90"/>
                </a:cxn>
                <a:cxn ang="0">
                  <a:pos x="574" y="56"/>
                </a:cxn>
                <a:cxn ang="0">
                  <a:pos x="496" y="86"/>
                </a:cxn>
                <a:cxn ang="0">
                  <a:pos x="460" y="64"/>
                </a:cxn>
                <a:cxn ang="0">
                  <a:pos x="430" y="24"/>
                </a:cxn>
                <a:cxn ang="0">
                  <a:pos x="360" y="24"/>
                </a:cxn>
                <a:cxn ang="0">
                  <a:pos x="324" y="6"/>
                </a:cxn>
                <a:cxn ang="0">
                  <a:pos x="266" y="52"/>
                </a:cxn>
                <a:cxn ang="0">
                  <a:pos x="264" y="72"/>
                </a:cxn>
                <a:cxn ang="0">
                  <a:pos x="294" y="92"/>
                </a:cxn>
                <a:cxn ang="0">
                  <a:pos x="282" y="106"/>
                </a:cxn>
                <a:cxn ang="0">
                  <a:pos x="226" y="116"/>
                </a:cxn>
                <a:cxn ang="0">
                  <a:pos x="172" y="90"/>
                </a:cxn>
                <a:cxn ang="0">
                  <a:pos x="106" y="82"/>
                </a:cxn>
                <a:cxn ang="0">
                  <a:pos x="46" y="138"/>
                </a:cxn>
                <a:cxn ang="0">
                  <a:pos x="24" y="138"/>
                </a:cxn>
                <a:cxn ang="0">
                  <a:pos x="0" y="170"/>
                </a:cxn>
                <a:cxn ang="0">
                  <a:pos x="0" y="174"/>
                </a:cxn>
              </a:cxnLst>
              <a:rect l="0" t="0" r="r" b="b"/>
              <a:pathLst>
                <a:path w="1024" h="476">
                  <a:moveTo>
                    <a:pt x="0" y="174"/>
                  </a:moveTo>
                  <a:lnTo>
                    <a:pt x="14" y="196"/>
                  </a:lnTo>
                  <a:lnTo>
                    <a:pt x="90" y="220"/>
                  </a:lnTo>
                  <a:lnTo>
                    <a:pt x="116" y="336"/>
                  </a:lnTo>
                  <a:lnTo>
                    <a:pt x="162" y="348"/>
                  </a:lnTo>
                  <a:lnTo>
                    <a:pt x="260" y="394"/>
                  </a:lnTo>
                  <a:lnTo>
                    <a:pt x="296" y="472"/>
                  </a:lnTo>
                  <a:lnTo>
                    <a:pt x="436" y="464"/>
                  </a:lnTo>
                  <a:lnTo>
                    <a:pt x="442" y="448"/>
                  </a:lnTo>
                  <a:lnTo>
                    <a:pt x="506" y="444"/>
                  </a:lnTo>
                  <a:lnTo>
                    <a:pt x="514" y="458"/>
                  </a:lnTo>
                  <a:lnTo>
                    <a:pt x="570" y="458"/>
                  </a:lnTo>
                  <a:lnTo>
                    <a:pt x="584" y="476"/>
                  </a:lnTo>
                  <a:lnTo>
                    <a:pt x="604" y="472"/>
                  </a:lnTo>
                  <a:lnTo>
                    <a:pt x="612" y="454"/>
                  </a:lnTo>
                  <a:lnTo>
                    <a:pt x="688" y="424"/>
                  </a:lnTo>
                  <a:lnTo>
                    <a:pt x="774" y="396"/>
                  </a:lnTo>
                  <a:lnTo>
                    <a:pt x="804" y="394"/>
                  </a:lnTo>
                  <a:lnTo>
                    <a:pt x="818" y="346"/>
                  </a:lnTo>
                  <a:lnTo>
                    <a:pt x="794" y="314"/>
                  </a:lnTo>
                  <a:lnTo>
                    <a:pt x="814" y="266"/>
                  </a:lnTo>
                  <a:lnTo>
                    <a:pt x="854" y="268"/>
                  </a:lnTo>
                  <a:lnTo>
                    <a:pt x="878" y="254"/>
                  </a:lnTo>
                  <a:lnTo>
                    <a:pt x="874" y="228"/>
                  </a:lnTo>
                  <a:lnTo>
                    <a:pt x="924" y="204"/>
                  </a:lnTo>
                  <a:lnTo>
                    <a:pt x="922" y="180"/>
                  </a:lnTo>
                  <a:lnTo>
                    <a:pt x="946" y="150"/>
                  </a:lnTo>
                  <a:lnTo>
                    <a:pt x="970" y="150"/>
                  </a:lnTo>
                  <a:lnTo>
                    <a:pt x="1004" y="130"/>
                  </a:lnTo>
                  <a:lnTo>
                    <a:pt x="1024" y="94"/>
                  </a:lnTo>
                  <a:lnTo>
                    <a:pt x="972" y="68"/>
                  </a:lnTo>
                  <a:lnTo>
                    <a:pt x="952" y="68"/>
                  </a:lnTo>
                  <a:lnTo>
                    <a:pt x="936" y="102"/>
                  </a:lnTo>
                  <a:lnTo>
                    <a:pt x="894" y="102"/>
                  </a:lnTo>
                  <a:lnTo>
                    <a:pt x="882" y="80"/>
                  </a:lnTo>
                  <a:lnTo>
                    <a:pt x="894" y="14"/>
                  </a:lnTo>
                  <a:lnTo>
                    <a:pt x="892" y="12"/>
                  </a:lnTo>
                  <a:lnTo>
                    <a:pt x="852" y="18"/>
                  </a:lnTo>
                  <a:lnTo>
                    <a:pt x="830" y="2"/>
                  </a:lnTo>
                  <a:lnTo>
                    <a:pt x="808" y="0"/>
                  </a:lnTo>
                  <a:lnTo>
                    <a:pt x="762" y="62"/>
                  </a:lnTo>
                  <a:lnTo>
                    <a:pt x="634" y="90"/>
                  </a:lnTo>
                  <a:lnTo>
                    <a:pt x="574" y="56"/>
                  </a:lnTo>
                  <a:lnTo>
                    <a:pt x="496" y="86"/>
                  </a:lnTo>
                  <a:lnTo>
                    <a:pt x="460" y="64"/>
                  </a:lnTo>
                  <a:lnTo>
                    <a:pt x="430" y="24"/>
                  </a:lnTo>
                  <a:lnTo>
                    <a:pt x="360" y="24"/>
                  </a:lnTo>
                  <a:lnTo>
                    <a:pt x="324" y="6"/>
                  </a:lnTo>
                  <a:lnTo>
                    <a:pt x="266" y="52"/>
                  </a:lnTo>
                  <a:lnTo>
                    <a:pt x="264" y="72"/>
                  </a:lnTo>
                  <a:lnTo>
                    <a:pt x="294" y="92"/>
                  </a:lnTo>
                  <a:lnTo>
                    <a:pt x="282" y="106"/>
                  </a:lnTo>
                  <a:lnTo>
                    <a:pt x="226" y="116"/>
                  </a:lnTo>
                  <a:lnTo>
                    <a:pt x="172" y="90"/>
                  </a:lnTo>
                  <a:lnTo>
                    <a:pt x="106" y="82"/>
                  </a:lnTo>
                  <a:lnTo>
                    <a:pt x="46" y="138"/>
                  </a:lnTo>
                  <a:lnTo>
                    <a:pt x="24" y="138"/>
                  </a:lnTo>
                  <a:lnTo>
                    <a:pt x="0" y="170"/>
                  </a:lnTo>
                  <a:lnTo>
                    <a:pt x="0" y="17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51" name="Freeform 205"/>
            <p:cNvSpPr>
              <a:spLocks/>
            </p:cNvSpPr>
            <p:nvPr/>
          </p:nvSpPr>
          <p:spPr bwMode="auto">
            <a:xfrm>
              <a:off x="11628928" y="1462958"/>
              <a:ext cx="3111187" cy="2637156"/>
            </a:xfrm>
            <a:custGeom>
              <a:avLst/>
              <a:gdLst/>
              <a:ahLst/>
              <a:cxnLst>
                <a:cxn ang="0">
                  <a:pos x="1738" y="682"/>
                </a:cxn>
                <a:cxn ang="0">
                  <a:pos x="1694" y="584"/>
                </a:cxn>
                <a:cxn ang="0">
                  <a:pos x="1592" y="732"/>
                </a:cxn>
                <a:cxn ang="0">
                  <a:pos x="1792" y="732"/>
                </a:cxn>
                <a:cxn ang="0">
                  <a:pos x="1710" y="876"/>
                </a:cxn>
                <a:cxn ang="0">
                  <a:pos x="1844" y="1006"/>
                </a:cxn>
                <a:cxn ang="0">
                  <a:pos x="1874" y="1068"/>
                </a:cxn>
                <a:cxn ang="0">
                  <a:pos x="1814" y="1356"/>
                </a:cxn>
                <a:cxn ang="0">
                  <a:pos x="1620" y="1518"/>
                </a:cxn>
                <a:cxn ang="0">
                  <a:pos x="1486" y="1650"/>
                </a:cxn>
                <a:cxn ang="0">
                  <a:pos x="1394" y="1616"/>
                </a:cxn>
                <a:cxn ang="0">
                  <a:pos x="1242" y="1572"/>
                </a:cxn>
                <a:cxn ang="0">
                  <a:pos x="1142" y="1608"/>
                </a:cxn>
                <a:cxn ang="0">
                  <a:pos x="1134" y="1666"/>
                </a:cxn>
                <a:cxn ang="0">
                  <a:pos x="1024" y="1642"/>
                </a:cxn>
                <a:cxn ang="0">
                  <a:pos x="936" y="1562"/>
                </a:cxn>
                <a:cxn ang="0">
                  <a:pos x="928" y="1366"/>
                </a:cxn>
                <a:cxn ang="0">
                  <a:pos x="864" y="1322"/>
                </a:cxn>
                <a:cxn ang="0">
                  <a:pos x="686" y="1392"/>
                </a:cxn>
                <a:cxn ang="0">
                  <a:pos x="554" y="1412"/>
                </a:cxn>
                <a:cxn ang="0">
                  <a:pos x="516" y="1410"/>
                </a:cxn>
                <a:cxn ang="0">
                  <a:pos x="294" y="1278"/>
                </a:cxn>
                <a:cxn ang="0">
                  <a:pos x="216" y="1246"/>
                </a:cxn>
                <a:cxn ang="0">
                  <a:pos x="172" y="1150"/>
                </a:cxn>
                <a:cxn ang="0">
                  <a:pos x="210" y="1060"/>
                </a:cxn>
                <a:cxn ang="0">
                  <a:pos x="102" y="996"/>
                </a:cxn>
                <a:cxn ang="0">
                  <a:pos x="12" y="920"/>
                </a:cxn>
                <a:cxn ang="0">
                  <a:pos x="6" y="916"/>
                </a:cxn>
                <a:cxn ang="0">
                  <a:pos x="44" y="888"/>
                </a:cxn>
                <a:cxn ang="0">
                  <a:pos x="4" y="800"/>
                </a:cxn>
                <a:cxn ang="0">
                  <a:pos x="110" y="760"/>
                </a:cxn>
                <a:cxn ang="0">
                  <a:pos x="284" y="652"/>
                </a:cxn>
                <a:cxn ang="0">
                  <a:pos x="318" y="570"/>
                </a:cxn>
                <a:cxn ang="0">
                  <a:pos x="454" y="492"/>
                </a:cxn>
                <a:cxn ang="0">
                  <a:pos x="534" y="404"/>
                </a:cxn>
                <a:cxn ang="0">
                  <a:pos x="650" y="570"/>
                </a:cxn>
                <a:cxn ang="0">
                  <a:pos x="970" y="698"/>
                </a:cxn>
                <a:cxn ang="0">
                  <a:pos x="1104" y="692"/>
                </a:cxn>
                <a:cxn ang="0">
                  <a:pos x="1222" y="658"/>
                </a:cxn>
                <a:cxn ang="0">
                  <a:pos x="1328" y="548"/>
                </a:cxn>
                <a:cxn ang="0">
                  <a:pos x="1408" y="462"/>
                </a:cxn>
                <a:cxn ang="0">
                  <a:pos x="1504" y="384"/>
                </a:cxn>
                <a:cxn ang="0">
                  <a:pos x="1486" y="302"/>
                </a:cxn>
                <a:cxn ang="0">
                  <a:pos x="1428" y="248"/>
                </a:cxn>
                <a:cxn ang="0">
                  <a:pos x="1490" y="96"/>
                </a:cxn>
                <a:cxn ang="0">
                  <a:pos x="1588" y="0"/>
                </a:cxn>
                <a:cxn ang="0">
                  <a:pos x="1830" y="116"/>
                </a:cxn>
                <a:cxn ang="0">
                  <a:pos x="1954" y="90"/>
                </a:cxn>
                <a:cxn ang="0">
                  <a:pos x="1958" y="346"/>
                </a:cxn>
                <a:cxn ang="0">
                  <a:pos x="1884" y="478"/>
                </a:cxn>
                <a:cxn ang="0">
                  <a:pos x="1818" y="592"/>
                </a:cxn>
              </a:cxnLst>
              <a:rect l="0" t="0" r="r" b="b"/>
              <a:pathLst>
                <a:path w="1970" h="1670">
                  <a:moveTo>
                    <a:pt x="1818" y="592"/>
                  </a:moveTo>
                  <a:lnTo>
                    <a:pt x="1802" y="590"/>
                  </a:lnTo>
                  <a:lnTo>
                    <a:pt x="1746" y="656"/>
                  </a:lnTo>
                  <a:lnTo>
                    <a:pt x="1738" y="682"/>
                  </a:lnTo>
                  <a:lnTo>
                    <a:pt x="1718" y="686"/>
                  </a:lnTo>
                  <a:lnTo>
                    <a:pt x="1706" y="644"/>
                  </a:lnTo>
                  <a:lnTo>
                    <a:pt x="1722" y="596"/>
                  </a:lnTo>
                  <a:lnTo>
                    <a:pt x="1694" y="584"/>
                  </a:lnTo>
                  <a:lnTo>
                    <a:pt x="1660" y="640"/>
                  </a:lnTo>
                  <a:lnTo>
                    <a:pt x="1634" y="702"/>
                  </a:lnTo>
                  <a:lnTo>
                    <a:pt x="1596" y="710"/>
                  </a:lnTo>
                  <a:lnTo>
                    <a:pt x="1592" y="732"/>
                  </a:lnTo>
                  <a:lnTo>
                    <a:pt x="1646" y="772"/>
                  </a:lnTo>
                  <a:lnTo>
                    <a:pt x="1700" y="778"/>
                  </a:lnTo>
                  <a:lnTo>
                    <a:pt x="1712" y="740"/>
                  </a:lnTo>
                  <a:lnTo>
                    <a:pt x="1792" y="732"/>
                  </a:lnTo>
                  <a:lnTo>
                    <a:pt x="1792" y="752"/>
                  </a:lnTo>
                  <a:lnTo>
                    <a:pt x="1754" y="784"/>
                  </a:lnTo>
                  <a:lnTo>
                    <a:pt x="1722" y="834"/>
                  </a:lnTo>
                  <a:lnTo>
                    <a:pt x="1710" y="876"/>
                  </a:lnTo>
                  <a:lnTo>
                    <a:pt x="1764" y="930"/>
                  </a:lnTo>
                  <a:lnTo>
                    <a:pt x="1810" y="974"/>
                  </a:lnTo>
                  <a:lnTo>
                    <a:pt x="1818" y="1006"/>
                  </a:lnTo>
                  <a:lnTo>
                    <a:pt x="1844" y="1006"/>
                  </a:lnTo>
                  <a:lnTo>
                    <a:pt x="1856" y="1034"/>
                  </a:lnTo>
                  <a:lnTo>
                    <a:pt x="1826" y="1074"/>
                  </a:lnTo>
                  <a:lnTo>
                    <a:pt x="1840" y="1086"/>
                  </a:lnTo>
                  <a:lnTo>
                    <a:pt x="1874" y="1068"/>
                  </a:lnTo>
                  <a:lnTo>
                    <a:pt x="1886" y="1080"/>
                  </a:lnTo>
                  <a:lnTo>
                    <a:pt x="1874" y="1140"/>
                  </a:lnTo>
                  <a:lnTo>
                    <a:pt x="1850" y="1248"/>
                  </a:lnTo>
                  <a:lnTo>
                    <a:pt x="1814" y="1356"/>
                  </a:lnTo>
                  <a:lnTo>
                    <a:pt x="1736" y="1458"/>
                  </a:lnTo>
                  <a:lnTo>
                    <a:pt x="1652" y="1500"/>
                  </a:lnTo>
                  <a:lnTo>
                    <a:pt x="1630" y="1490"/>
                  </a:lnTo>
                  <a:lnTo>
                    <a:pt x="1620" y="1518"/>
                  </a:lnTo>
                  <a:lnTo>
                    <a:pt x="1494" y="1606"/>
                  </a:lnTo>
                  <a:lnTo>
                    <a:pt x="1506" y="1622"/>
                  </a:lnTo>
                  <a:lnTo>
                    <a:pt x="1502" y="1642"/>
                  </a:lnTo>
                  <a:lnTo>
                    <a:pt x="1486" y="1650"/>
                  </a:lnTo>
                  <a:lnTo>
                    <a:pt x="1476" y="1632"/>
                  </a:lnTo>
                  <a:lnTo>
                    <a:pt x="1474" y="1596"/>
                  </a:lnTo>
                  <a:lnTo>
                    <a:pt x="1414" y="1602"/>
                  </a:lnTo>
                  <a:lnTo>
                    <a:pt x="1394" y="1616"/>
                  </a:lnTo>
                  <a:lnTo>
                    <a:pt x="1392" y="1614"/>
                  </a:lnTo>
                  <a:lnTo>
                    <a:pt x="1338" y="1586"/>
                  </a:lnTo>
                  <a:lnTo>
                    <a:pt x="1330" y="1562"/>
                  </a:lnTo>
                  <a:lnTo>
                    <a:pt x="1242" y="1572"/>
                  </a:lnTo>
                  <a:lnTo>
                    <a:pt x="1194" y="1600"/>
                  </a:lnTo>
                  <a:lnTo>
                    <a:pt x="1180" y="1588"/>
                  </a:lnTo>
                  <a:lnTo>
                    <a:pt x="1164" y="1592"/>
                  </a:lnTo>
                  <a:lnTo>
                    <a:pt x="1142" y="1608"/>
                  </a:lnTo>
                  <a:lnTo>
                    <a:pt x="1154" y="1626"/>
                  </a:lnTo>
                  <a:lnTo>
                    <a:pt x="1140" y="1604"/>
                  </a:lnTo>
                  <a:lnTo>
                    <a:pt x="1116" y="1616"/>
                  </a:lnTo>
                  <a:lnTo>
                    <a:pt x="1134" y="1666"/>
                  </a:lnTo>
                  <a:lnTo>
                    <a:pt x="1104" y="1670"/>
                  </a:lnTo>
                  <a:lnTo>
                    <a:pt x="1086" y="1658"/>
                  </a:lnTo>
                  <a:lnTo>
                    <a:pt x="1084" y="1644"/>
                  </a:lnTo>
                  <a:lnTo>
                    <a:pt x="1024" y="1642"/>
                  </a:lnTo>
                  <a:lnTo>
                    <a:pt x="1022" y="1626"/>
                  </a:lnTo>
                  <a:lnTo>
                    <a:pt x="1008" y="1588"/>
                  </a:lnTo>
                  <a:lnTo>
                    <a:pt x="972" y="1554"/>
                  </a:lnTo>
                  <a:lnTo>
                    <a:pt x="936" y="1562"/>
                  </a:lnTo>
                  <a:lnTo>
                    <a:pt x="926" y="1516"/>
                  </a:lnTo>
                  <a:lnTo>
                    <a:pt x="968" y="1460"/>
                  </a:lnTo>
                  <a:lnTo>
                    <a:pt x="954" y="1412"/>
                  </a:lnTo>
                  <a:lnTo>
                    <a:pt x="928" y="1366"/>
                  </a:lnTo>
                  <a:lnTo>
                    <a:pt x="902" y="1372"/>
                  </a:lnTo>
                  <a:lnTo>
                    <a:pt x="884" y="1360"/>
                  </a:lnTo>
                  <a:lnTo>
                    <a:pt x="888" y="1338"/>
                  </a:lnTo>
                  <a:lnTo>
                    <a:pt x="864" y="1322"/>
                  </a:lnTo>
                  <a:lnTo>
                    <a:pt x="786" y="1332"/>
                  </a:lnTo>
                  <a:lnTo>
                    <a:pt x="758" y="1366"/>
                  </a:lnTo>
                  <a:lnTo>
                    <a:pt x="686" y="1388"/>
                  </a:lnTo>
                  <a:lnTo>
                    <a:pt x="686" y="1392"/>
                  </a:lnTo>
                  <a:lnTo>
                    <a:pt x="684" y="1392"/>
                  </a:lnTo>
                  <a:lnTo>
                    <a:pt x="592" y="1396"/>
                  </a:lnTo>
                  <a:lnTo>
                    <a:pt x="556" y="1408"/>
                  </a:lnTo>
                  <a:lnTo>
                    <a:pt x="554" y="1412"/>
                  </a:lnTo>
                  <a:lnTo>
                    <a:pt x="556" y="1412"/>
                  </a:lnTo>
                  <a:lnTo>
                    <a:pt x="538" y="1396"/>
                  </a:lnTo>
                  <a:lnTo>
                    <a:pt x="516" y="1406"/>
                  </a:lnTo>
                  <a:lnTo>
                    <a:pt x="516" y="1410"/>
                  </a:lnTo>
                  <a:lnTo>
                    <a:pt x="408" y="1366"/>
                  </a:lnTo>
                  <a:lnTo>
                    <a:pt x="346" y="1316"/>
                  </a:lnTo>
                  <a:lnTo>
                    <a:pt x="314" y="1318"/>
                  </a:lnTo>
                  <a:lnTo>
                    <a:pt x="294" y="1278"/>
                  </a:lnTo>
                  <a:lnTo>
                    <a:pt x="214" y="1268"/>
                  </a:lnTo>
                  <a:lnTo>
                    <a:pt x="196" y="1290"/>
                  </a:lnTo>
                  <a:lnTo>
                    <a:pt x="216" y="1266"/>
                  </a:lnTo>
                  <a:lnTo>
                    <a:pt x="216" y="1246"/>
                  </a:lnTo>
                  <a:lnTo>
                    <a:pt x="172" y="1224"/>
                  </a:lnTo>
                  <a:lnTo>
                    <a:pt x="156" y="1224"/>
                  </a:lnTo>
                  <a:lnTo>
                    <a:pt x="144" y="1162"/>
                  </a:lnTo>
                  <a:lnTo>
                    <a:pt x="172" y="1150"/>
                  </a:lnTo>
                  <a:lnTo>
                    <a:pt x="184" y="1136"/>
                  </a:lnTo>
                  <a:lnTo>
                    <a:pt x="166" y="1100"/>
                  </a:lnTo>
                  <a:lnTo>
                    <a:pt x="194" y="1060"/>
                  </a:lnTo>
                  <a:lnTo>
                    <a:pt x="210" y="1060"/>
                  </a:lnTo>
                  <a:lnTo>
                    <a:pt x="222" y="1028"/>
                  </a:lnTo>
                  <a:lnTo>
                    <a:pt x="176" y="994"/>
                  </a:lnTo>
                  <a:lnTo>
                    <a:pt x="104" y="996"/>
                  </a:lnTo>
                  <a:lnTo>
                    <a:pt x="102" y="996"/>
                  </a:lnTo>
                  <a:lnTo>
                    <a:pt x="100" y="976"/>
                  </a:lnTo>
                  <a:lnTo>
                    <a:pt x="30" y="926"/>
                  </a:lnTo>
                  <a:lnTo>
                    <a:pt x="14" y="920"/>
                  </a:lnTo>
                  <a:lnTo>
                    <a:pt x="12" y="920"/>
                  </a:lnTo>
                  <a:lnTo>
                    <a:pt x="12" y="918"/>
                  </a:lnTo>
                  <a:lnTo>
                    <a:pt x="10" y="918"/>
                  </a:lnTo>
                  <a:lnTo>
                    <a:pt x="8" y="918"/>
                  </a:lnTo>
                  <a:lnTo>
                    <a:pt x="6" y="916"/>
                  </a:lnTo>
                  <a:lnTo>
                    <a:pt x="4" y="916"/>
                  </a:lnTo>
                  <a:lnTo>
                    <a:pt x="14" y="914"/>
                  </a:lnTo>
                  <a:lnTo>
                    <a:pt x="20" y="900"/>
                  </a:lnTo>
                  <a:lnTo>
                    <a:pt x="44" y="888"/>
                  </a:lnTo>
                  <a:lnTo>
                    <a:pt x="36" y="846"/>
                  </a:lnTo>
                  <a:lnTo>
                    <a:pt x="0" y="830"/>
                  </a:lnTo>
                  <a:lnTo>
                    <a:pt x="10" y="804"/>
                  </a:lnTo>
                  <a:lnTo>
                    <a:pt x="4" y="800"/>
                  </a:lnTo>
                  <a:lnTo>
                    <a:pt x="2" y="804"/>
                  </a:lnTo>
                  <a:lnTo>
                    <a:pt x="18" y="784"/>
                  </a:lnTo>
                  <a:lnTo>
                    <a:pt x="68" y="752"/>
                  </a:lnTo>
                  <a:lnTo>
                    <a:pt x="110" y="760"/>
                  </a:lnTo>
                  <a:lnTo>
                    <a:pt x="118" y="750"/>
                  </a:lnTo>
                  <a:lnTo>
                    <a:pt x="198" y="748"/>
                  </a:lnTo>
                  <a:lnTo>
                    <a:pt x="258" y="704"/>
                  </a:lnTo>
                  <a:lnTo>
                    <a:pt x="284" y="652"/>
                  </a:lnTo>
                  <a:lnTo>
                    <a:pt x="284" y="612"/>
                  </a:lnTo>
                  <a:lnTo>
                    <a:pt x="262" y="588"/>
                  </a:lnTo>
                  <a:lnTo>
                    <a:pt x="266" y="570"/>
                  </a:lnTo>
                  <a:lnTo>
                    <a:pt x="318" y="570"/>
                  </a:lnTo>
                  <a:lnTo>
                    <a:pt x="376" y="496"/>
                  </a:lnTo>
                  <a:lnTo>
                    <a:pt x="408" y="494"/>
                  </a:lnTo>
                  <a:lnTo>
                    <a:pt x="426" y="506"/>
                  </a:lnTo>
                  <a:lnTo>
                    <a:pt x="454" y="492"/>
                  </a:lnTo>
                  <a:lnTo>
                    <a:pt x="460" y="460"/>
                  </a:lnTo>
                  <a:lnTo>
                    <a:pt x="494" y="406"/>
                  </a:lnTo>
                  <a:lnTo>
                    <a:pt x="532" y="408"/>
                  </a:lnTo>
                  <a:lnTo>
                    <a:pt x="534" y="404"/>
                  </a:lnTo>
                  <a:lnTo>
                    <a:pt x="534" y="408"/>
                  </a:lnTo>
                  <a:lnTo>
                    <a:pt x="548" y="430"/>
                  </a:lnTo>
                  <a:lnTo>
                    <a:pt x="624" y="454"/>
                  </a:lnTo>
                  <a:lnTo>
                    <a:pt x="650" y="570"/>
                  </a:lnTo>
                  <a:lnTo>
                    <a:pt x="696" y="582"/>
                  </a:lnTo>
                  <a:lnTo>
                    <a:pt x="794" y="628"/>
                  </a:lnTo>
                  <a:lnTo>
                    <a:pt x="830" y="706"/>
                  </a:lnTo>
                  <a:lnTo>
                    <a:pt x="970" y="698"/>
                  </a:lnTo>
                  <a:lnTo>
                    <a:pt x="976" y="682"/>
                  </a:lnTo>
                  <a:lnTo>
                    <a:pt x="1040" y="678"/>
                  </a:lnTo>
                  <a:lnTo>
                    <a:pt x="1048" y="692"/>
                  </a:lnTo>
                  <a:lnTo>
                    <a:pt x="1104" y="692"/>
                  </a:lnTo>
                  <a:lnTo>
                    <a:pt x="1118" y="710"/>
                  </a:lnTo>
                  <a:lnTo>
                    <a:pt x="1138" y="706"/>
                  </a:lnTo>
                  <a:lnTo>
                    <a:pt x="1146" y="688"/>
                  </a:lnTo>
                  <a:lnTo>
                    <a:pt x="1222" y="658"/>
                  </a:lnTo>
                  <a:lnTo>
                    <a:pt x="1308" y="630"/>
                  </a:lnTo>
                  <a:lnTo>
                    <a:pt x="1338" y="628"/>
                  </a:lnTo>
                  <a:lnTo>
                    <a:pt x="1352" y="580"/>
                  </a:lnTo>
                  <a:lnTo>
                    <a:pt x="1328" y="548"/>
                  </a:lnTo>
                  <a:lnTo>
                    <a:pt x="1348" y="500"/>
                  </a:lnTo>
                  <a:lnTo>
                    <a:pt x="1388" y="502"/>
                  </a:lnTo>
                  <a:lnTo>
                    <a:pt x="1412" y="488"/>
                  </a:lnTo>
                  <a:lnTo>
                    <a:pt x="1408" y="462"/>
                  </a:lnTo>
                  <a:lnTo>
                    <a:pt x="1458" y="438"/>
                  </a:lnTo>
                  <a:lnTo>
                    <a:pt x="1456" y="414"/>
                  </a:lnTo>
                  <a:lnTo>
                    <a:pt x="1480" y="384"/>
                  </a:lnTo>
                  <a:lnTo>
                    <a:pt x="1504" y="384"/>
                  </a:lnTo>
                  <a:lnTo>
                    <a:pt x="1538" y="364"/>
                  </a:lnTo>
                  <a:lnTo>
                    <a:pt x="1558" y="328"/>
                  </a:lnTo>
                  <a:lnTo>
                    <a:pt x="1506" y="302"/>
                  </a:lnTo>
                  <a:lnTo>
                    <a:pt x="1486" y="302"/>
                  </a:lnTo>
                  <a:lnTo>
                    <a:pt x="1470" y="336"/>
                  </a:lnTo>
                  <a:lnTo>
                    <a:pt x="1428" y="336"/>
                  </a:lnTo>
                  <a:lnTo>
                    <a:pt x="1416" y="314"/>
                  </a:lnTo>
                  <a:lnTo>
                    <a:pt x="1428" y="248"/>
                  </a:lnTo>
                  <a:lnTo>
                    <a:pt x="1426" y="246"/>
                  </a:lnTo>
                  <a:lnTo>
                    <a:pt x="1430" y="246"/>
                  </a:lnTo>
                  <a:lnTo>
                    <a:pt x="1466" y="230"/>
                  </a:lnTo>
                  <a:lnTo>
                    <a:pt x="1490" y="96"/>
                  </a:lnTo>
                  <a:lnTo>
                    <a:pt x="1462" y="82"/>
                  </a:lnTo>
                  <a:lnTo>
                    <a:pt x="1454" y="62"/>
                  </a:lnTo>
                  <a:lnTo>
                    <a:pt x="1490" y="26"/>
                  </a:lnTo>
                  <a:lnTo>
                    <a:pt x="1588" y="0"/>
                  </a:lnTo>
                  <a:lnTo>
                    <a:pt x="1674" y="72"/>
                  </a:lnTo>
                  <a:lnTo>
                    <a:pt x="1734" y="116"/>
                  </a:lnTo>
                  <a:lnTo>
                    <a:pt x="1790" y="108"/>
                  </a:lnTo>
                  <a:lnTo>
                    <a:pt x="1830" y="116"/>
                  </a:lnTo>
                  <a:lnTo>
                    <a:pt x="1850" y="148"/>
                  </a:lnTo>
                  <a:lnTo>
                    <a:pt x="1884" y="136"/>
                  </a:lnTo>
                  <a:lnTo>
                    <a:pt x="1926" y="82"/>
                  </a:lnTo>
                  <a:lnTo>
                    <a:pt x="1954" y="90"/>
                  </a:lnTo>
                  <a:lnTo>
                    <a:pt x="1970" y="234"/>
                  </a:lnTo>
                  <a:lnTo>
                    <a:pt x="1942" y="258"/>
                  </a:lnTo>
                  <a:lnTo>
                    <a:pt x="1928" y="300"/>
                  </a:lnTo>
                  <a:lnTo>
                    <a:pt x="1958" y="346"/>
                  </a:lnTo>
                  <a:lnTo>
                    <a:pt x="1950" y="376"/>
                  </a:lnTo>
                  <a:lnTo>
                    <a:pt x="1950" y="378"/>
                  </a:lnTo>
                  <a:lnTo>
                    <a:pt x="1910" y="456"/>
                  </a:lnTo>
                  <a:lnTo>
                    <a:pt x="1884" y="478"/>
                  </a:lnTo>
                  <a:lnTo>
                    <a:pt x="1870" y="468"/>
                  </a:lnTo>
                  <a:lnTo>
                    <a:pt x="1862" y="514"/>
                  </a:lnTo>
                  <a:lnTo>
                    <a:pt x="1834" y="572"/>
                  </a:lnTo>
                  <a:lnTo>
                    <a:pt x="1818" y="59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52" name="Freeform 206"/>
            <p:cNvSpPr>
              <a:spLocks/>
            </p:cNvSpPr>
            <p:nvPr/>
          </p:nvSpPr>
          <p:spPr bwMode="auto">
            <a:xfrm>
              <a:off x="11628928" y="1462958"/>
              <a:ext cx="3111187" cy="2637156"/>
            </a:xfrm>
            <a:custGeom>
              <a:avLst/>
              <a:gdLst/>
              <a:ahLst/>
              <a:cxnLst>
                <a:cxn ang="0">
                  <a:pos x="1738" y="682"/>
                </a:cxn>
                <a:cxn ang="0">
                  <a:pos x="1694" y="584"/>
                </a:cxn>
                <a:cxn ang="0">
                  <a:pos x="1592" y="732"/>
                </a:cxn>
                <a:cxn ang="0">
                  <a:pos x="1792" y="732"/>
                </a:cxn>
                <a:cxn ang="0">
                  <a:pos x="1710" y="876"/>
                </a:cxn>
                <a:cxn ang="0">
                  <a:pos x="1844" y="1006"/>
                </a:cxn>
                <a:cxn ang="0">
                  <a:pos x="1874" y="1068"/>
                </a:cxn>
                <a:cxn ang="0">
                  <a:pos x="1814" y="1356"/>
                </a:cxn>
                <a:cxn ang="0">
                  <a:pos x="1620" y="1518"/>
                </a:cxn>
                <a:cxn ang="0">
                  <a:pos x="1486" y="1650"/>
                </a:cxn>
                <a:cxn ang="0">
                  <a:pos x="1394" y="1616"/>
                </a:cxn>
                <a:cxn ang="0">
                  <a:pos x="1242" y="1572"/>
                </a:cxn>
                <a:cxn ang="0">
                  <a:pos x="1142" y="1608"/>
                </a:cxn>
                <a:cxn ang="0">
                  <a:pos x="1134" y="1666"/>
                </a:cxn>
                <a:cxn ang="0">
                  <a:pos x="1024" y="1642"/>
                </a:cxn>
                <a:cxn ang="0">
                  <a:pos x="936" y="1562"/>
                </a:cxn>
                <a:cxn ang="0">
                  <a:pos x="928" y="1366"/>
                </a:cxn>
                <a:cxn ang="0">
                  <a:pos x="864" y="1322"/>
                </a:cxn>
                <a:cxn ang="0">
                  <a:pos x="686" y="1392"/>
                </a:cxn>
                <a:cxn ang="0">
                  <a:pos x="554" y="1412"/>
                </a:cxn>
                <a:cxn ang="0">
                  <a:pos x="516" y="1410"/>
                </a:cxn>
                <a:cxn ang="0">
                  <a:pos x="294" y="1278"/>
                </a:cxn>
                <a:cxn ang="0">
                  <a:pos x="216" y="1246"/>
                </a:cxn>
                <a:cxn ang="0">
                  <a:pos x="172" y="1150"/>
                </a:cxn>
                <a:cxn ang="0">
                  <a:pos x="210" y="1060"/>
                </a:cxn>
                <a:cxn ang="0">
                  <a:pos x="102" y="996"/>
                </a:cxn>
                <a:cxn ang="0">
                  <a:pos x="12" y="920"/>
                </a:cxn>
                <a:cxn ang="0">
                  <a:pos x="6" y="916"/>
                </a:cxn>
                <a:cxn ang="0">
                  <a:pos x="44" y="888"/>
                </a:cxn>
                <a:cxn ang="0">
                  <a:pos x="4" y="800"/>
                </a:cxn>
                <a:cxn ang="0">
                  <a:pos x="110" y="760"/>
                </a:cxn>
                <a:cxn ang="0">
                  <a:pos x="284" y="652"/>
                </a:cxn>
                <a:cxn ang="0">
                  <a:pos x="318" y="570"/>
                </a:cxn>
                <a:cxn ang="0">
                  <a:pos x="454" y="492"/>
                </a:cxn>
                <a:cxn ang="0">
                  <a:pos x="534" y="404"/>
                </a:cxn>
                <a:cxn ang="0">
                  <a:pos x="650" y="570"/>
                </a:cxn>
                <a:cxn ang="0">
                  <a:pos x="970" y="698"/>
                </a:cxn>
                <a:cxn ang="0">
                  <a:pos x="1104" y="692"/>
                </a:cxn>
                <a:cxn ang="0">
                  <a:pos x="1222" y="658"/>
                </a:cxn>
                <a:cxn ang="0">
                  <a:pos x="1328" y="548"/>
                </a:cxn>
                <a:cxn ang="0">
                  <a:pos x="1408" y="462"/>
                </a:cxn>
                <a:cxn ang="0">
                  <a:pos x="1504" y="384"/>
                </a:cxn>
                <a:cxn ang="0">
                  <a:pos x="1486" y="302"/>
                </a:cxn>
                <a:cxn ang="0">
                  <a:pos x="1428" y="248"/>
                </a:cxn>
                <a:cxn ang="0">
                  <a:pos x="1490" y="96"/>
                </a:cxn>
                <a:cxn ang="0">
                  <a:pos x="1588" y="0"/>
                </a:cxn>
                <a:cxn ang="0">
                  <a:pos x="1830" y="116"/>
                </a:cxn>
                <a:cxn ang="0">
                  <a:pos x="1954" y="90"/>
                </a:cxn>
                <a:cxn ang="0">
                  <a:pos x="1958" y="346"/>
                </a:cxn>
                <a:cxn ang="0">
                  <a:pos x="1884" y="478"/>
                </a:cxn>
                <a:cxn ang="0">
                  <a:pos x="1818" y="592"/>
                </a:cxn>
              </a:cxnLst>
              <a:rect l="0" t="0" r="r" b="b"/>
              <a:pathLst>
                <a:path w="1970" h="1670">
                  <a:moveTo>
                    <a:pt x="1818" y="592"/>
                  </a:moveTo>
                  <a:lnTo>
                    <a:pt x="1802" y="590"/>
                  </a:lnTo>
                  <a:lnTo>
                    <a:pt x="1746" y="656"/>
                  </a:lnTo>
                  <a:lnTo>
                    <a:pt x="1738" y="682"/>
                  </a:lnTo>
                  <a:lnTo>
                    <a:pt x="1718" y="686"/>
                  </a:lnTo>
                  <a:lnTo>
                    <a:pt x="1706" y="644"/>
                  </a:lnTo>
                  <a:lnTo>
                    <a:pt x="1722" y="596"/>
                  </a:lnTo>
                  <a:lnTo>
                    <a:pt x="1694" y="584"/>
                  </a:lnTo>
                  <a:lnTo>
                    <a:pt x="1660" y="640"/>
                  </a:lnTo>
                  <a:lnTo>
                    <a:pt x="1634" y="702"/>
                  </a:lnTo>
                  <a:lnTo>
                    <a:pt x="1596" y="710"/>
                  </a:lnTo>
                  <a:lnTo>
                    <a:pt x="1592" y="732"/>
                  </a:lnTo>
                  <a:lnTo>
                    <a:pt x="1646" y="772"/>
                  </a:lnTo>
                  <a:lnTo>
                    <a:pt x="1700" y="778"/>
                  </a:lnTo>
                  <a:lnTo>
                    <a:pt x="1712" y="740"/>
                  </a:lnTo>
                  <a:lnTo>
                    <a:pt x="1792" y="732"/>
                  </a:lnTo>
                  <a:lnTo>
                    <a:pt x="1792" y="752"/>
                  </a:lnTo>
                  <a:lnTo>
                    <a:pt x="1754" y="784"/>
                  </a:lnTo>
                  <a:lnTo>
                    <a:pt x="1722" y="834"/>
                  </a:lnTo>
                  <a:lnTo>
                    <a:pt x="1710" y="876"/>
                  </a:lnTo>
                  <a:lnTo>
                    <a:pt x="1764" y="930"/>
                  </a:lnTo>
                  <a:lnTo>
                    <a:pt x="1810" y="974"/>
                  </a:lnTo>
                  <a:lnTo>
                    <a:pt x="1818" y="1006"/>
                  </a:lnTo>
                  <a:lnTo>
                    <a:pt x="1844" y="1006"/>
                  </a:lnTo>
                  <a:lnTo>
                    <a:pt x="1856" y="1034"/>
                  </a:lnTo>
                  <a:lnTo>
                    <a:pt x="1826" y="1074"/>
                  </a:lnTo>
                  <a:lnTo>
                    <a:pt x="1840" y="1086"/>
                  </a:lnTo>
                  <a:lnTo>
                    <a:pt x="1874" y="1068"/>
                  </a:lnTo>
                  <a:lnTo>
                    <a:pt x="1886" y="1080"/>
                  </a:lnTo>
                  <a:lnTo>
                    <a:pt x="1874" y="1140"/>
                  </a:lnTo>
                  <a:lnTo>
                    <a:pt x="1850" y="1248"/>
                  </a:lnTo>
                  <a:lnTo>
                    <a:pt x="1814" y="1356"/>
                  </a:lnTo>
                  <a:lnTo>
                    <a:pt x="1736" y="1458"/>
                  </a:lnTo>
                  <a:lnTo>
                    <a:pt x="1652" y="1500"/>
                  </a:lnTo>
                  <a:lnTo>
                    <a:pt x="1630" y="1490"/>
                  </a:lnTo>
                  <a:lnTo>
                    <a:pt x="1620" y="1518"/>
                  </a:lnTo>
                  <a:lnTo>
                    <a:pt x="1494" y="1606"/>
                  </a:lnTo>
                  <a:lnTo>
                    <a:pt x="1506" y="1622"/>
                  </a:lnTo>
                  <a:lnTo>
                    <a:pt x="1502" y="1642"/>
                  </a:lnTo>
                  <a:lnTo>
                    <a:pt x="1486" y="1650"/>
                  </a:lnTo>
                  <a:lnTo>
                    <a:pt x="1476" y="1632"/>
                  </a:lnTo>
                  <a:lnTo>
                    <a:pt x="1474" y="1596"/>
                  </a:lnTo>
                  <a:lnTo>
                    <a:pt x="1414" y="1602"/>
                  </a:lnTo>
                  <a:lnTo>
                    <a:pt x="1394" y="1616"/>
                  </a:lnTo>
                  <a:lnTo>
                    <a:pt x="1392" y="1614"/>
                  </a:lnTo>
                  <a:lnTo>
                    <a:pt x="1338" y="1586"/>
                  </a:lnTo>
                  <a:lnTo>
                    <a:pt x="1330" y="1562"/>
                  </a:lnTo>
                  <a:lnTo>
                    <a:pt x="1242" y="1572"/>
                  </a:lnTo>
                  <a:lnTo>
                    <a:pt x="1194" y="1600"/>
                  </a:lnTo>
                  <a:lnTo>
                    <a:pt x="1180" y="1588"/>
                  </a:lnTo>
                  <a:lnTo>
                    <a:pt x="1164" y="1592"/>
                  </a:lnTo>
                  <a:lnTo>
                    <a:pt x="1142" y="1608"/>
                  </a:lnTo>
                  <a:lnTo>
                    <a:pt x="1154" y="1626"/>
                  </a:lnTo>
                  <a:lnTo>
                    <a:pt x="1140" y="1604"/>
                  </a:lnTo>
                  <a:lnTo>
                    <a:pt x="1116" y="1616"/>
                  </a:lnTo>
                  <a:lnTo>
                    <a:pt x="1134" y="1666"/>
                  </a:lnTo>
                  <a:lnTo>
                    <a:pt x="1104" y="1670"/>
                  </a:lnTo>
                  <a:lnTo>
                    <a:pt x="1086" y="1658"/>
                  </a:lnTo>
                  <a:lnTo>
                    <a:pt x="1084" y="1644"/>
                  </a:lnTo>
                  <a:lnTo>
                    <a:pt x="1024" y="1642"/>
                  </a:lnTo>
                  <a:lnTo>
                    <a:pt x="1022" y="1626"/>
                  </a:lnTo>
                  <a:lnTo>
                    <a:pt x="1008" y="1588"/>
                  </a:lnTo>
                  <a:lnTo>
                    <a:pt x="972" y="1554"/>
                  </a:lnTo>
                  <a:lnTo>
                    <a:pt x="936" y="1562"/>
                  </a:lnTo>
                  <a:lnTo>
                    <a:pt x="926" y="1516"/>
                  </a:lnTo>
                  <a:lnTo>
                    <a:pt x="968" y="1460"/>
                  </a:lnTo>
                  <a:lnTo>
                    <a:pt x="954" y="1412"/>
                  </a:lnTo>
                  <a:lnTo>
                    <a:pt x="928" y="1366"/>
                  </a:lnTo>
                  <a:lnTo>
                    <a:pt x="902" y="1372"/>
                  </a:lnTo>
                  <a:lnTo>
                    <a:pt x="884" y="1360"/>
                  </a:lnTo>
                  <a:lnTo>
                    <a:pt x="888" y="1338"/>
                  </a:lnTo>
                  <a:lnTo>
                    <a:pt x="864" y="1322"/>
                  </a:lnTo>
                  <a:lnTo>
                    <a:pt x="786" y="1332"/>
                  </a:lnTo>
                  <a:lnTo>
                    <a:pt x="758" y="1366"/>
                  </a:lnTo>
                  <a:lnTo>
                    <a:pt x="686" y="1388"/>
                  </a:lnTo>
                  <a:lnTo>
                    <a:pt x="686" y="1392"/>
                  </a:lnTo>
                  <a:lnTo>
                    <a:pt x="684" y="1392"/>
                  </a:lnTo>
                  <a:lnTo>
                    <a:pt x="592" y="1396"/>
                  </a:lnTo>
                  <a:lnTo>
                    <a:pt x="556" y="1408"/>
                  </a:lnTo>
                  <a:lnTo>
                    <a:pt x="554" y="1412"/>
                  </a:lnTo>
                  <a:lnTo>
                    <a:pt x="556" y="1412"/>
                  </a:lnTo>
                  <a:lnTo>
                    <a:pt x="538" y="1396"/>
                  </a:lnTo>
                  <a:lnTo>
                    <a:pt x="516" y="1406"/>
                  </a:lnTo>
                  <a:lnTo>
                    <a:pt x="516" y="1410"/>
                  </a:lnTo>
                  <a:lnTo>
                    <a:pt x="408" y="1366"/>
                  </a:lnTo>
                  <a:lnTo>
                    <a:pt x="346" y="1316"/>
                  </a:lnTo>
                  <a:lnTo>
                    <a:pt x="314" y="1318"/>
                  </a:lnTo>
                  <a:lnTo>
                    <a:pt x="294" y="1278"/>
                  </a:lnTo>
                  <a:lnTo>
                    <a:pt x="214" y="1268"/>
                  </a:lnTo>
                  <a:lnTo>
                    <a:pt x="196" y="1290"/>
                  </a:lnTo>
                  <a:lnTo>
                    <a:pt x="216" y="1266"/>
                  </a:lnTo>
                  <a:lnTo>
                    <a:pt x="216" y="1246"/>
                  </a:lnTo>
                  <a:lnTo>
                    <a:pt x="172" y="1224"/>
                  </a:lnTo>
                  <a:lnTo>
                    <a:pt x="156" y="1224"/>
                  </a:lnTo>
                  <a:lnTo>
                    <a:pt x="144" y="1162"/>
                  </a:lnTo>
                  <a:lnTo>
                    <a:pt x="172" y="1150"/>
                  </a:lnTo>
                  <a:lnTo>
                    <a:pt x="184" y="1136"/>
                  </a:lnTo>
                  <a:lnTo>
                    <a:pt x="166" y="1100"/>
                  </a:lnTo>
                  <a:lnTo>
                    <a:pt x="194" y="1060"/>
                  </a:lnTo>
                  <a:lnTo>
                    <a:pt x="210" y="1060"/>
                  </a:lnTo>
                  <a:lnTo>
                    <a:pt x="222" y="1028"/>
                  </a:lnTo>
                  <a:lnTo>
                    <a:pt x="176" y="994"/>
                  </a:lnTo>
                  <a:lnTo>
                    <a:pt x="104" y="996"/>
                  </a:lnTo>
                  <a:lnTo>
                    <a:pt x="102" y="996"/>
                  </a:lnTo>
                  <a:lnTo>
                    <a:pt x="100" y="976"/>
                  </a:lnTo>
                  <a:lnTo>
                    <a:pt x="30" y="926"/>
                  </a:lnTo>
                  <a:lnTo>
                    <a:pt x="14" y="920"/>
                  </a:lnTo>
                  <a:lnTo>
                    <a:pt x="12" y="920"/>
                  </a:lnTo>
                  <a:lnTo>
                    <a:pt x="12" y="918"/>
                  </a:lnTo>
                  <a:lnTo>
                    <a:pt x="10" y="918"/>
                  </a:lnTo>
                  <a:lnTo>
                    <a:pt x="8" y="918"/>
                  </a:lnTo>
                  <a:lnTo>
                    <a:pt x="6" y="916"/>
                  </a:lnTo>
                  <a:lnTo>
                    <a:pt x="4" y="916"/>
                  </a:lnTo>
                  <a:lnTo>
                    <a:pt x="14" y="914"/>
                  </a:lnTo>
                  <a:lnTo>
                    <a:pt x="20" y="900"/>
                  </a:lnTo>
                  <a:lnTo>
                    <a:pt x="44" y="888"/>
                  </a:lnTo>
                  <a:lnTo>
                    <a:pt x="36" y="846"/>
                  </a:lnTo>
                  <a:lnTo>
                    <a:pt x="0" y="830"/>
                  </a:lnTo>
                  <a:lnTo>
                    <a:pt x="10" y="804"/>
                  </a:lnTo>
                  <a:lnTo>
                    <a:pt x="4" y="800"/>
                  </a:lnTo>
                  <a:lnTo>
                    <a:pt x="2" y="804"/>
                  </a:lnTo>
                  <a:lnTo>
                    <a:pt x="18" y="784"/>
                  </a:lnTo>
                  <a:lnTo>
                    <a:pt x="68" y="752"/>
                  </a:lnTo>
                  <a:lnTo>
                    <a:pt x="110" y="760"/>
                  </a:lnTo>
                  <a:lnTo>
                    <a:pt x="118" y="750"/>
                  </a:lnTo>
                  <a:lnTo>
                    <a:pt x="198" y="748"/>
                  </a:lnTo>
                  <a:lnTo>
                    <a:pt x="258" y="704"/>
                  </a:lnTo>
                  <a:lnTo>
                    <a:pt x="284" y="652"/>
                  </a:lnTo>
                  <a:lnTo>
                    <a:pt x="284" y="612"/>
                  </a:lnTo>
                  <a:lnTo>
                    <a:pt x="262" y="588"/>
                  </a:lnTo>
                  <a:lnTo>
                    <a:pt x="266" y="570"/>
                  </a:lnTo>
                  <a:lnTo>
                    <a:pt x="318" y="570"/>
                  </a:lnTo>
                  <a:lnTo>
                    <a:pt x="376" y="496"/>
                  </a:lnTo>
                  <a:lnTo>
                    <a:pt x="408" y="494"/>
                  </a:lnTo>
                  <a:lnTo>
                    <a:pt x="426" y="506"/>
                  </a:lnTo>
                  <a:lnTo>
                    <a:pt x="454" y="492"/>
                  </a:lnTo>
                  <a:lnTo>
                    <a:pt x="460" y="460"/>
                  </a:lnTo>
                  <a:lnTo>
                    <a:pt x="494" y="406"/>
                  </a:lnTo>
                  <a:lnTo>
                    <a:pt x="532" y="408"/>
                  </a:lnTo>
                  <a:lnTo>
                    <a:pt x="534" y="404"/>
                  </a:lnTo>
                  <a:lnTo>
                    <a:pt x="534" y="408"/>
                  </a:lnTo>
                  <a:lnTo>
                    <a:pt x="548" y="430"/>
                  </a:lnTo>
                  <a:lnTo>
                    <a:pt x="624" y="454"/>
                  </a:lnTo>
                  <a:lnTo>
                    <a:pt x="650" y="570"/>
                  </a:lnTo>
                  <a:lnTo>
                    <a:pt x="696" y="582"/>
                  </a:lnTo>
                  <a:lnTo>
                    <a:pt x="794" y="628"/>
                  </a:lnTo>
                  <a:lnTo>
                    <a:pt x="830" y="706"/>
                  </a:lnTo>
                  <a:lnTo>
                    <a:pt x="970" y="698"/>
                  </a:lnTo>
                  <a:lnTo>
                    <a:pt x="976" y="682"/>
                  </a:lnTo>
                  <a:lnTo>
                    <a:pt x="1040" y="678"/>
                  </a:lnTo>
                  <a:lnTo>
                    <a:pt x="1048" y="692"/>
                  </a:lnTo>
                  <a:lnTo>
                    <a:pt x="1104" y="692"/>
                  </a:lnTo>
                  <a:lnTo>
                    <a:pt x="1118" y="710"/>
                  </a:lnTo>
                  <a:lnTo>
                    <a:pt x="1138" y="706"/>
                  </a:lnTo>
                  <a:lnTo>
                    <a:pt x="1146" y="688"/>
                  </a:lnTo>
                  <a:lnTo>
                    <a:pt x="1222" y="658"/>
                  </a:lnTo>
                  <a:lnTo>
                    <a:pt x="1308" y="630"/>
                  </a:lnTo>
                  <a:lnTo>
                    <a:pt x="1338" y="628"/>
                  </a:lnTo>
                  <a:lnTo>
                    <a:pt x="1352" y="580"/>
                  </a:lnTo>
                  <a:lnTo>
                    <a:pt x="1328" y="548"/>
                  </a:lnTo>
                  <a:lnTo>
                    <a:pt x="1348" y="500"/>
                  </a:lnTo>
                  <a:lnTo>
                    <a:pt x="1388" y="502"/>
                  </a:lnTo>
                  <a:lnTo>
                    <a:pt x="1412" y="488"/>
                  </a:lnTo>
                  <a:lnTo>
                    <a:pt x="1408" y="462"/>
                  </a:lnTo>
                  <a:lnTo>
                    <a:pt x="1458" y="438"/>
                  </a:lnTo>
                  <a:lnTo>
                    <a:pt x="1456" y="414"/>
                  </a:lnTo>
                  <a:lnTo>
                    <a:pt x="1480" y="384"/>
                  </a:lnTo>
                  <a:lnTo>
                    <a:pt x="1504" y="384"/>
                  </a:lnTo>
                  <a:lnTo>
                    <a:pt x="1538" y="364"/>
                  </a:lnTo>
                  <a:lnTo>
                    <a:pt x="1558" y="328"/>
                  </a:lnTo>
                  <a:lnTo>
                    <a:pt x="1506" y="302"/>
                  </a:lnTo>
                  <a:lnTo>
                    <a:pt x="1486" y="302"/>
                  </a:lnTo>
                  <a:lnTo>
                    <a:pt x="1470" y="336"/>
                  </a:lnTo>
                  <a:lnTo>
                    <a:pt x="1428" y="336"/>
                  </a:lnTo>
                  <a:lnTo>
                    <a:pt x="1416" y="314"/>
                  </a:lnTo>
                  <a:lnTo>
                    <a:pt x="1428" y="248"/>
                  </a:lnTo>
                  <a:lnTo>
                    <a:pt x="1426" y="246"/>
                  </a:lnTo>
                  <a:lnTo>
                    <a:pt x="1430" y="246"/>
                  </a:lnTo>
                  <a:lnTo>
                    <a:pt x="1466" y="230"/>
                  </a:lnTo>
                  <a:lnTo>
                    <a:pt x="1490" y="96"/>
                  </a:lnTo>
                  <a:lnTo>
                    <a:pt x="1462" y="82"/>
                  </a:lnTo>
                  <a:lnTo>
                    <a:pt x="1454" y="62"/>
                  </a:lnTo>
                  <a:lnTo>
                    <a:pt x="1490" y="26"/>
                  </a:lnTo>
                  <a:lnTo>
                    <a:pt x="1588" y="0"/>
                  </a:lnTo>
                  <a:lnTo>
                    <a:pt x="1674" y="72"/>
                  </a:lnTo>
                  <a:lnTo>
                    <a:pt x="1734" y="116"/>
                  </a:lnTo>
                  <a:lnTo>
                    <a:pt x="1790" y="108"/>
                  </a:lnTo>
                  <a:lnTo>
                    <a:pt x="1830" y="116"/>
                  </a:lnTo>
                  <a:lnTo>
                    <a:pt x="1850" y="148"/>
                  </a:lnTo>
                  <a:lnTo>
                    <a:pt x="1884" y="136"/>
                  </a:lnTo>
                  <a:lnTo>
                    <a:pt x="1926" y="82"/>
                  </a:lnTo>
                  <a:lnTo>
                    <a:pt x="1954" y="90"/>
                  </a:lnTo>
                  <a:lnTo>
                    <a:pt x="1970" y="234"/>
                  </a:lnTo>
                  <a:lnTo>
                    <a:pt x="1942" y="258"/>
                  </a:lnTo>
                  <a:lnTo>
                    <a:pt x="1928" y="300"/>
                  </a:lnTo>
                  <a:lnTo>
                    <a:pt x="1958" y="346"/>
                  </a:lnTo>
                  <a:lnTo>
                    <a:pt x="1950" y="376"/>
                  </a:lnTo>
                  <a:lnTo>
                    <a:pt x="1950" y="378"/>
                  </a:lnTo>
                  <a:lnTo>
                    <a:pt x="1910" y="456"/>
                  </a:lnTo>
                  <a:lnTo>
                    <a:pt x="1884" y="478"/>
                  </a:lnTo>
                  <a:lnTo>
                    <a:pt x="1870" y="468"/>
                  </a:lnTo>
                  <a:lnTo>
                    <a:pt x="1862" y="514"/>
                  </a:lnTo>
                  <a:lnTo>
                    <a:pt x="1834" y="572"/>
                  </a:lnTo>
                  <a:lnTo>
                    <a:pt x="1818" y="59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53" name="Freeform 207"/>
            <p:cNvSpPr>
              <a:spLocks/>
            </p:cNvSpPr>
            <p:nvPr/>
          </p:nvSpPr>
          <p:spPr bwMode="auto">
            <a:xfrm>
              <a:off x="14474796" y="2059871"/>
              <a:ext cx="287430" cy="461107"/>
            </a:xfrm>
            <a:custGeom>
              <a:avLst/>
              <a:gdLst/>
              <a:ahLst/>
              <a:cxnLst>
                <a:cxn ang="0">
                  <a:pos x="160" y="6"/>
                </a:cxn>
                <a:cxn ang="0">
                  <a:pos x="144" y="50"/>
                </a:cxn>
                <a:cxn ang="0">
                  <a:pos x="162" y="90"/>
                </a:cxn>
                <a:cxn ang="0">
                  <a:pos x="120" y="188"/>
                </a:cxn>
                <a:cxn ang="0">
                  <a:pos x="182" y="234"/>
                </a:cxn>
                <a:cxn ang="0">
                  <a:pos x="182" y="236"/>
                </a:cxn>
                <a:cxn ang="0">
                  <a:pos x="182" y="238"/>
                </a:cxn>
                <a:cxn ang="0">
                  <a:pos x="154" y="266"/>
                </a:cxn>
                <a:cxn ang="0">
                  <a:pos x="124" y="290"/>
                </a:cxn>
                <a:cxn ang="0">
                  <a:pos x="120" y="276"/>
                </a:cxn>
                <a:cxn ang="0">
                  <a:pos x="76" y="282"/>
                </a:cxn>
                <a:cxn ang="0">
                  <a:pos x="62" y="292"/>
                </a:cxn>
                <a:cxn ang="0">
                  <a:pos x="48" y="278"/>
                </a:cxn>
                <a:cxn ang="0">
                  <a:pos x="54" y="218"/>
                </a:cxn>
                <a:cxn ang="0">
                  <a:pos x="0" y="212"/>
                </a:cxn>
                <a:cxn ang="0">
                  <a:pos x="16" y="214"/>
                </a:cxn>
                <a:cxn ang="0">
                  <a:pos x="32" y="194"/>
                </a:cxn>
                <a:cxn ang="0">
                  <a:pos x="60" y="136"/>
                </a:cxn>
                <a:cxn ang="0">
                  <a:pos x="68" y="90"/>
                </a:cxn>
                <a:cxn ang="0">
                  <a:pos x="82" y="100"/>
                </a:cxn>
                <a:cxn ang="0">
                  <a:pos x="108" y="78"/>
                </a:cxn>
                <a:cxn ang="0">
                  <a:pos x="146" y="0"/>
                </a:cxn>
                <a:cxn ang="0">
                  <a:pos x="158" y="6"/>
                </a:cxn>
                <a:cxn ang="0">
                  <a:pos x="160" y="6"/>
                </a:cxn>
              </a:cxnLst>
              <a:rect l="0" t="0" r="r" b="b"/>
              <a:pathLst>
                <a:path w="182" h="292">
                  <a:moveTo>
                    <a:pt x="160" y="6"/>
                  </a:moveTo>
                  <a:lnTo>
                    <a:pt x="144" y="50"/>
                  </a:lnTo>
                  <a:lnTo>
                    <a:pt x="162" y="90"/>
                  </a:lnTo>
                  <a:lnTo>
                    <a:pt x="120" y="188"/>
                  </a:lnTo>
                  <a:lnTo>
                    <a:pt x="182" y="234"/>
                  </a:lnTo>
                  <a:lnTo>
                    <a:pt x="182" y="236"/>
                  </a:lnTo>
                  <a:lnTo>
                    <a:pt x="182" y="238"/>
                  </a:lnTo>
                  <a:lnTo>
                    <a:pt x="154" y="266"/>
                  </a:lnTo>
                  <a:lnTo>
                    <a:pt x="124" y="290"/>
                  </a:lnTo>
                  <a:lnTo>
                    <a:pt x="120" y="276"/>
                  </a:lnTo>
                  <a:lnTo>
                    <a:pt x="76" y="282"/>
                  </a:lnTo>
                  <a:lnTo>
                    <a:pt x="62" y="292"/>
                  </a:lnTo>
                  <a:lnTo>
                    <a:pt x="48" y="278"/>
                  </a:lnTo>
                  <a:lnTo>
                    <a:pt x="54" y="218"/>
                  </a:lnTo>
                  <a:lnTo>
                    <a:pt x="0" y="212"/>
                  </a:lnTo>
                  <a:lnTo>
                    <a:pt x="16" y="214"/>
                  </a:lnTo>
                  <a:lnTo>
                    <a:pt x="32" y="194"/>
                  </a:lnTo>
                  <a:lnTo>
                    <a:pt x="60" y="136"/>
                  </a:lnTo>
                  <a:lnTo>
                    <a:pt x="68" y="90"/>
                  </a:lnTo>
                  <a:lnTo>
                    <a:pt x="82" y="100"/>
                  </a:lnTo>
                  <a:lnTo>
                    <a:pt x="108" y="78"/>
                  </a:lnTo>
                  <a:lnTo>
                    <a:pt x="146" y="0"/>
                  </a:lnTo>
                  <a:lnTo>
                    <a:pt x="158" y="6"/>
                  </a:lnTo>
                  <a:lnTo>
                    <a:pt x="160" y="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54" name="Freeform 208"/>
            <p:cNvSpPr>
              <a:spLocks/>
            </p:cNvSpPr>
            <p:nvPr/>
          </p:nvSpPr>
          <p:spPr bwMode="auto">
            <a:xfrm>
              <a:off x="14474796" y="2059871"/>
              <a:ext cx="287430" cy="461107"/>
            </a:xfrm>
            <a:custGeom>
              <a:avLst/>
              <a:gdLst/>
              <a:ahLst/>
              <a:cxnLst>
                <a:cxn ang="0">
                  <a:pos x="160" y="6"/>
                </a:cxn>
                <a:cxn ang="0">
                  <a:pos x="144" y="50"/>
                </a:cxn>
                <a:cxn ang="0">
                  <a:pos x="162" y="90"/>
                </a:cxn>
                <a:cxn ang="0">
                  <a:pos x="120" y="188"/>
                </a:cxn>
                <a:cxn ang="0">
                  <a:pos x="182" y="234"/>
                </a:cxn>
                <a:cxn ang="0">
                  <a:pos x="182" y="236"/>
                </a:cxn>
                <a:cxn ang="0">
                  <a:pos x="182" y="238"/>
                </a:cxn>
                <a:cxn ang="0">
                  <a:pos x="154" y="266"/>
                </a:cxn>
                <a:cxn ang="0">
                  <a:pos x="124" y="290"/>
                </a:cxn>
                <a:cxn ang="0">
                  <a:pos x="120" y="276"/>
                </a:cxn>
                <a:cxn ang="0">
                  <a:pos x="76" y="282"/>
                </a:cxn>
                <a:cxn ang="0">
                  <a:pos x="62" y="292"/>
                </a:cxn>
                <a:cxn ang="0">
                  <a:pos x="48" y="278"/>
                </a:cxn>
                <a:cxn ang="0">
                  <a:pos x="54" y="218"/>
                </a:cxn>
                <a:cxn ang="0">
                  <a:pos x="0" y="212"/>
                </a:cxn>
                <a:cxn ang="0">
                  <a:pos x="16" y="214"/>
                </a:cxn>
                <a:cxn ang="0">
                  <a:pos x="32" y="194"/>
                </a:cxn>
                <a:cxn ang="0">
                  <a:pos x="60" y="136"/>
                </a:cxn>
                <a:cxn ang="0">
                  <a:pos x="68" y="90"/>
                </a:cxn>
                <a:cxn ang="0">
                  <a:pos x="82" y="100"/>
                </a:cxn>
                <a:cxn ang="0">
                  <a:pos x="108" y="78"/>
                </a:cxn>
                <a:cxn ang="0">
                  <a:pos x="146" y="0"/>
                </a:cxn>
                <a:cxn ang="0">
                  <a:pos x="158" y="6"/>
                </a:cxn>
                <a:cxn ang="0">
                  <a:pos x="160" y="6"/>
                </a:cxn>
              </a:cxnLst>
              <a:rect l="0" t="0" r="r" b="b"/>
              <a:pathLst>
                <a:path w="182" h="292">
                  <a:moveTo>
                    <a:pt x="160" y="6"/>
                  </a:moveTo>
                  <a:lnTo>
                    <a:pt x="144" y="50"/>
                  </a:lnTo>
                  <a:lnTo>
                    <a:pt x="162" y="90"/>
                  </a:lnTo>
                  <a:lnTo>
                    <a:pt x="120" y="188"/>
                  </a:lnTo>
                  <a:lnTo>
                    <a:pt x="182" y="234"/>
                  </a:lnTo>
                  <a:lnTo>
                    <a:pt x="182" y="236"/>
                  </a:lnTo>
                  <a:lnTo>
                    <a:pt x="182" y="238"/>
                  </a:lnTo>
                  <a:lnTo>
                    <a:pt x="154" y="266"/>
                  </a:lnTo>
                  <a:lnTo>
                    <a:pt x="124" y="290"/>
                  </a:lnTo>
                  <a:lnTo>
                    <a:pt x="120" y="276"/>
                  </a:lnTo>
                  <a:lnTo>
                    <a:pt x="76" y="282"/>
                  </a:lnTo>
                  <a:lnTo>
                    <a:pt x="62" y="292"/>
                  </a:lnTo>
                  <a:lnTo>
                    <a:pt x="48" y="278"/>
                  </a:lnTo>
                  <a:lnTo>
                    <a:pt x="54" y="218"/>
                  </a:lnTo>
                  <a:lnTo>
                    <a:pt x="0" y="212"/>
                  </a:lnTo>
                  <a:lnTo>
                    <a:pt x="16" y="214"/>
                  </a:lnTo>
                  <a:lnTo>
                    <a:pt x="32" y="194"/>
                  </a:lnTo>
                  <a:lnTo>
                    <a:pt x="60" y="136"/>
                  </a:lnTo>
                  <a:lnTo>
                    <a:pt x="68" y="90"/>
                  </a:lnTo>
                  <a:lnTo>
                    <a:pt x="82" y="100"/>
                  </a:lnTo>
                  <a:lnTo>
                    <a:pt x="108" y="78"/>
                  </a:lnTo>
                  <a:lnTo>
                    <a:pt x="146" y="0"/>
                  </a:lnTo>
                  <a:lnTo>
                    <a:pt x="158" y="6"/>
                  </a:lnTo>
                  <a:lnTo>
                    <a:pt x="160" y="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55" name="Freeform 209"/>
            <p:cNvSpPr>
              <a:spLocks/>
            </p:cNvSpPr>
            <p:nvPr/>
          </p:nvSpPr>
          <p:spPr bwMode="auto">
            <a:xfrm>
              <a:off x="14468479" y="5072861"/>
              <a:ext cx="85281" cy="78956"/>
            </a:xfrm>
            <a:custGeom>
              <a:avLst/>
              <a:gdLst/>
              <a:ahLst/>
              <a:cxnLst>
                <a:cxn ang="0">
                  <a:pos x="2" y="22"/>
                </a:cxn>
                <a:cxn ang="0">
                  <a:pos x="48" y="2"/>
                </a:cxn>
                <a:cxn ang="0">
                  <a:pos x="48" y="0"/>
                </a:cxn>
                <a:cxn ang="0">
                  <a:pos x="54" y="26"/>
                </a:cxn>
                <a:cxn ang="0">
                  <a:pos x="42" y="30"/>
                </a:cxn>
                <a:cxn ang="0">
                  <a:pos x="34" y="26"/>
                </a:cxn>
                <a:cxn ang="0">
                  <a:pos x="24" y="34"/>
                </a:cxn>
                <a:cxn ang="0">
                  <a:pos x="22" y="50"/>
                </a:cxn>
                <a:cxn ang="0">
                  <a:pos x="12" y="46"/>
                </a:cxn>
                <a:cxn ang="0">
                  <a:pos x="0" y="24"/>
                </a:cxn>
                <a:cxn ang="0">
                  <a:pos x="2" y="22"/>
                </a:cxn>
              </a:cxnLst>
              <a:rect l="0" t="0" r="r" b="b"/>
              <a:pathLst>
                <a:path w="54" h="50">
                  <a:moveTo>
                    <a:pt x="2" y="22"/>
                  </a:moveTo>
                  <a:lnTo>
                    <a:pt x="48" y="2"/>
                  </a:lnTo>
                  <a:lnTo>
                    <a:pt x="48" y="0"/>
                  </a:lnTo>
                  <a:lnTo>
                    <a:pt x="54" y="26"/>
                  </a:lnTo>
                  <a:lnTo>
                    <a:pt x="42" y="30"/>
                  </a:lnTo>
                  <a:lnTo>
                    <a:pt x="34" y="26"/>
                  </a:lnTo>
                  <a:lnTo>
                    <a:pt x="24" y="34"/>
                  </a:lnTo>
                  <a:lnTo>
                    <a:pt x="22" y="50"/>
                  </a:lnTo>
                  <a:lnTo>
                    <a:pt x="12" y="46"/>
                  </a:lnTo>
                  <a:lnTo>
                    <a:pt x="0" y="24"/>
                  </a:lnTo>
                  <a:lnTo>
                    <a:pt x="2" y="2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56" name="Freeform 210"/>
            <p:cNvSpPr>
              <a:spLocks/>
            </p:cNvSpPr>
            <p:nvPr/>
          </p:nvSpPr>
          <p:spPr bwMode="auto">
            <a:xfrm>
              <a:off x="14468479" y="5072861"/>
              <a:ext cx="85281" cy="78956"/>
            </a:xfrm>
            <a:custGeom>
              <a:avLst/>
              <a:gdLst/>
              <a:ahLst/>
              <a:cxnLst>
                <a:cxn ang="0">
                  <a:pos x="2" y="22"/>
                </a:cxn>
                <a:cxn ang="0">
                  <a:pos x="48" y="2"/>
                </a:cxn>
                <a:cxn ang="0">
                  <a:pos x="48" y="0"/>
                </a:cxn>
                <a:cxn ang="0">
                  <a:pos x="54" y="26"/>
                </a:cxn>
                <a:cxn ang="0">
                  <a:pos x="42" y="30"/>
                </a:cxn>
                <a:cxn ang="0">
                  <a:pos x="34" y="26"/>
                </a:cxn>
                <a:cxn ang="0">
                  <a:pos x="24" y="34"/>
                </a:cxn>
                <a:cxn ang="0">
                  <a:pos x="22" y="50"/>
                </a:cxn>
                <a:cxn ang="0">
                  <a:pos x="12" y="46"/>
                </a:cxn>
                <a:cxn ang="0">
                  <a:pos x="0" y="24"/>
                </a:cxn>
                <a:cxn ang="0">
                  <a:pos x="2" y="22"/>
                </a:cxn>
              </a:cxnLst>
              <a:rect l="0" t="0" r="r" b="b"/>
              <a:pathLst>
                <a:path w="54" h="50">
                  <a:moveTo>
                    <a:pt x="2" y="22"/>
                  </a:moveTo>
                  <a:lnTo>
                    <a:pt x="48" y="2"/>
                  </a:lnTo>
                  <a:lnTo>
                    <a:pt x="48" y="0"/>
                  </a:lnTo>
                  <a:lnTo>
                    <a:pt x="54" y="26"/>
                  </a:lnTo>
                  <a:lnTo>
                    <a:pt x="42" y="30"/>
                  </a:lnTo>
                  <a:lnTo>
                    <a:pt x="34" y="26"/>
                  </a:lnTo>
                  <a:lnTo>
                    <a:pt x="24" y="34"/>
                  </a:lnTo>
                  <a:lnTo>
                    <a:pt x="22" y="50"/>
                  </a:lnTo>
                  <a:lnTo>
                    <a:pt x="12" y="46"/>
                  </a:lnTo>
                  <a:lnTo>
                    <a:pt x="0" y="24"/>
                  </a:lnTo>
                  <a:lnTo>
                    <a:pt x="2" y="2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57" name="Freeform 211"/>
            <p:cNvSpPr>
              <a:spLocks/>
            </p:cNvSpPr>
            <p:nvPr/>
          </p:nvSpPr>
          <p:spPr bwMode="auto">
            <a:xfrm>
              <a:off x="14143147" y="4899156"/>
              <a:ext cx="704360" cy="540064"/>
            </a:xfrm>
            <a:custGeom>
              <a:avLst/>
              <a:gdLst/>
              <a:ahLst/>
              <a:cxnLst>
                <a:cxn ang="0">
                  <a:pos x="306" y="6"/>
                </a:cxn>
                <a:cxn ang="0">
                  <a:pos x="354" y="0"/>
                </a:cxn>
                <a:cxn ang="0">
                  <a:pos x="366" y="22"/>
                </a:cxn>
                <a:cxn ang="0">
                  <a:pos x="386" y="38"/>
                </a:cxn>
                <a:cxn ang="0">
                  <a:pos x="410" y="42"/>
                </a:cxn>
                <a:cxn ang="0">
                  <a:pos x="440" y="38"/>
                </a:cxn>
                <a:cxn ang="0">
                  <a:pos x="446" y="54"/>
                </a:cxn>
                <a:cxn ang="0">
                  <a:pos x="414" y="72"/>
                </a:cxn>
                <a:cxn ang="0">
                  <a:pos x="408" y="92"/>
                </a:cxn>
                <a:cxn ang="0">
                  <a:pos x="376" y="128"/>
                </a:cxn>
                <a:cxn ang="0">
                  <a:pos x="374" y="128"/>
                </a:cxn>
                <a:cxn ang="0">
                  <a:pos x="318" y="144"/>
                </a:cxn>
                <a:cxn ang="0">
                  <a:pos x="300" y="178"/>
                </a:cxn>
                <a:cxn ang="0">
                  <a:pos x="284" y="208"/>
                </a:cxn>
                <a:cxn ang="0">
                  <a:pos x="280" y="246"/>
                </a:cxn>
                <a:cxn ang="0">
                  <a:pos x="262" y="274"/>
                </a:cxn>
                <a:cxn ang="0">
                  <a:pos x="186" y="316"/>
                </a:cxn>
                <a:cxn ang="0">
                  <a:pos x="170" y="306"/>
                </a:cxn>
                <a:cxn ang="0">
                  <a:pos x="148" y="306"/>
                </a:cxn>
                <a:cxn ang="0">
                  <a:pos x="140" y="332"/>
                </a:cxn>
                <a:cxn ang="0">
                  <a:pos x="48" y="342"/>
                </a:cxn>
                <a:cxn ang="0">
                  <a:pos x="14" y="328"/>
                </a:cxn>
                <a:cxn ang="0">
                  <a:pos x="0" y="310"/>
                </a:cxn>
                <a:cxn ang="0">
                  <a:pos x="68" y="306"/>
                </a:cxn>
                <a:cxn ang="0">
                  <a:pos x="82" y="254"/>
                </a:cxn>
                <a:cxn ang="0">
                  <a:pos x="112" y="250"/>
                </a:cxn>
                <a:cxn ang="0">
                  <a:pos x="156" y="214"/>
                </a:cxn>
                <a:cxn ang="0">
                  <a:pos x="188" y="166"/>
                </a:cxn>
                <a:cxn ang="0">
                  <a:pos x="200" y="134"/>
                </a:cxn>
                <a:cxn ang="0">
                  <a:pos x="214" y="130"/>
                </a:cxn>
                <a:cxn ang="0">
                  <a:pos x="208" y="132"/>
                </a:cxn>
                <a:cxn ang="0">
                  <a:pos x="206" y="134"/>
                </a:cxn>
                <a:cxn ang="0">
                  <a:pos x="218" y="156"/>
                </a:cxn>
                <a:cxn ang="0">
                  <a:pos x="228" y="160"/>
                </a:cxn>
                <a:cxn ang="0">
                  <a:pos x="230" y="144"/>
                </a:cxn>
                <a:cxn ang="0">
                  <a:pos x="240" y="136"/>
                </a:cxn>
                <a:cxn ang="0">
                  <a:pos x="248" y="140"/>
                </a:cxn>
                <a:cxn ang="0">
                  <a:pos x="260" y="136"/>
                </a:cxn>
                <a:cxn ang="0">
                  <a:pos x="254" y="110"/>
                </a:cxn>
                <a:cxn ang="0">
                  <a:pos x="254" y="112"/>
                </a:cxn>
                <a:cxn ang="0">
                  <a:pos x="258" y="88"/>
                </a:cxn>
                <a:cxn ang="0">
                  <a:pos x="282" y="64"/>
                </a:cxn>
                <a:cxn ang="0">
                  <a:pos x="300" y="34"/>
                </a:cxn>
                <a:cxn ang="0">
                  <a:pos x="300" y="30"/>
                </a:cxn>
                <a:cxn ang="0">
                  <a:pos x="302" y="26"/>
                </a:cxn>
                <a:cxn ang="0">
                  <a:pos x="302" y="20"/>
                </a:cxn>
                <a:cxn ang="0">
                  <a:pos x="304" y="16"/>
                </a:cxn>
                <a:cxn ang="0">
                  <a:pos x="306" y="10"/>
                </a:cxn>
                <a:cxn ang="0">
                  <a:pos x="306" y="6"/>
                </a:cxn>
              </a:cxnLst>
              <a:rect l="0" t="0" r="r" b="b"/>
              <a:pathLst>
                <a:path w="446" h="342">
                  <a:moveTo>
                    <a:pt x="306" y="6"/>
                  </a:moveTo>
                  <a:lnTo>
                    <a:pt x="354" y="0"/>
                  </a:lnTo>
                  <a:lnTo>
                    <a:pt x="366" y="22"/>
                  </a:lnTo>
                  <a:lnTo>
                    <a:pt x="386" y="38"/>
                  </a:lnTo>
                  <a:lnTo>
                    <a:pt x="410" y="42"/>
                  </a:lnTo>
                  <a:lnTo>
                    <a:pt x="440" y="38"/>
                  </a:lnTo>
                  <a:lnTo>
                    <a:pt x="446" y="54"/>
                  </a:lnTo>
                  <a:lnTo>
                    <a:pt x="414" y="72"/>
                  </a:lnTo>
                  <a:lnTo>
                    <a:pt x="408" y="92"/>
                  </a:lnTo>
                  <a:lnTo>
                    <a:pt x="376" y="128"/>
                  </a:lnTo>
                  <a:lnTo>
                    <a:pt x="374" y="128"/>
                  </a:lnTo>
                  <a:lnTo>
                    <a:pt x="318" y="144"/>
                  </a:lnTo>
                  <a:lnTo>
                    <a:pt x="300" y="178"/>
                  </a:lnTo>
                  <a:lnTo>
                    <a:pt x="284" y="208"/>
                  </a:lnTo>
                  <a:lnTo>
                    <a:pt x="280" y="246"/>
                  </a:lnTo>
                  <a:lnTo>
                    <a:pt x="262" y="274"/>
                  </a:lnTo>
                  <a:lnTo>
                    <a:pt x="186" y="316"/>
                  </a:lnTo>
                  <a:lnTo>
                    <a:pt x="170" y="306"/>
                  </a:lnTo>
                  <a:lnTo>
                    <a:pt x="148" y="306"/>
                  </a:lnTo>
                  <a:lnTo>
                    <a:pt x="140" y="332"/>
                  </a:lnTo>
                  <a:lnTo>
                    <a:pt x="48" y="342"/>
                  </a:lnTo>
                  <a:lnTo>
                    <a:pt x="14" y="328"/>
                  </a:lnTo>
                  <a:lnTo>
                    <a:pt x="0" y="310"/>
                  </a:lnTo>
                  <a:lnTo>
                    <a:pt x="68" y="306"/>
                  </a:lnTo>
                  <a:lnTo>
                    <a:pt x="82" y="254"/>
                  </a:lnTo>
                  <a:lnTo>
                    <a:pt x="112" y="250"/>
                  </a:lnTo>
                  <a:lnTo>
                    <a:pt x="156" y="214"/>
                  </a:lnTo>
                  <a:lnTo>
                    <a:pt x="188" y="166"/>
                  </a:lnTo>
                  <a:lnTo>
                    <a:pt x="200" y="134"/>
                  </a:lnTo>
                  <a:lnTo>
                    <a:pt x="214" y="130"/>
                  </a:lnTo>
                  <a:lnTo>
                    <a:pt x="208" y="132"/>
                  </a:lnTo>
                  <a:lnTo>
                    <a:pt x="206" y="134"/>
                  </a:lnTo>
                  <a:lnTo>
                    <a:pt x="218" y="156"/>
                  </a:lnTo>
                  <a:lnTo>
                    <a:pt x="228" y="160"/>
                  </a:lnTo>
                  <a:lnTo>
                    <a:pt x="230" y="144"/>
                  </a:lnTo>
                  <a:lnTo>
                    <a:pt x="240" y="136"/>
                  </a:lnTo>
                  <a:lnTo>
                    <a:pt x="248" y="140"/>
                  </a:lnTo>
                  <a:lnTo>
                    <a:pt x="260" y="136"/>
                  </a:lnTo>
                  <a:lnTo>
                    <a:pt x="254" y="110"/>
                  </a:lnTo>
                  <a:lnTo>
                    <a:pt x="254" y="112"/>
                  </a:lnTo>
                  <a:lnTo>
                    <a:pt x="258" y="88"/>
                  </a:lnTo>
                  <a:lnTo>
                    <a:pt x="282" y="64"/>
                  </a:lnTo>
                  <a:lnTo>
                    <a:pt x="300" y="34"/>
                  </a:lnTo>
                  <a:lnTo>
                    <a:pt x="300" y="30"/>
                  </a:lnTo>
                  <a:lnTo>
                    <a:pt x="302" y="26"/>
                  </a:lnTo>
                  <a:lnTo>
                    <a:pt x="302" y="20"/>
                  </a:lnTo>
                  <a:lnTo>
                    <a:pt x="304" y="16"/>
                  </a:lnTo>
                  <a:lnTo>
                    <a:pt x="306" y="10"/>
                  </a:lnTo>
                  <a:lnTo>
                    <a:pt x="306" y="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58" name="Freeform 212"/>
            <p:cNvSpPr>
              <a:spLocks/>
            </p:cNvSpPr>
            <p:nvPr/>
          </p:nvSpPr>
          <p:spPr bwMode="auto">
            <a:xfrm>
              <a:off x="14143147" y="4899156"/>
              <a:ext cx="704360" cy="540064"/>
            </a:xfrm>
            <a:custGeom>
              <a:avLst/>
              <a:gdLst/>
              <a:ahLst/>
              <a:cxnLst>
                <a:cxn ang="0">
                  <a:pos x="306" y="6"/>
                </a:cxn>
                <a:cxn ang="0">
                  <a:pos x="354" y="0"/>
                </a:cxn>
                <a:cxn ang="0">
                  <a:pos x="366" y="22"/>
                </a:cxn>
                <a:cxn ang="0">
                  <a:pos x="386" y="38"/>
                </a:cxn>
                <a:cxn ang="0">
                  <a:pos x="410" y="42"/>
                </a:cxn>
                <a:cxn ang="0">
                  <a:pos x="440" y="38"/>
                </a:cxn>
                <a:cxn ang="0">
                  <a:pos x="446" y="54"/>
                </a:cxn>
                <a:cxn ang="0">
                  <a:pos x="414" y="72"/>
                </a:cxn>
                <a:cxn ang="0">
                  <a:pos x="408" y="92"/>
                </a:cxn>
                <a:cxn ang="0">
                  <a:pos x="376" y="128"/>
                </a:cxn>
                <a:cxn ang="0">
                  <a:pos x="374" y="128"/>
                </a:cxn>
                <a:cxn ang="0">
                  <a:pos x="318" y="144"/>
                </a:cxn>
                <a:cxn ang="0">
                  <a:pos x="300" y="178"/>
                </a:cxn>
                <a:cxn ang="0">
                  <a:pos x="284" y="208"/>
                </a:cxn>
                <a:cxn ang="0">
                  <a:pos x="280" y="246"/>
                </a:cxn>
                <a:cxn ang="0">
                  <a:pos x="262" y="274"/>
                </a:cxn>
                <a:cxn ang="0">
                  <a:pos x="186" y="316"/>
                </a:cxn>
                <a:cxn ang="0">
                  <a:pos x="170" y="306"/>
                </a:cxn>
                <a:cxn ang="0">
                  <a:pos x="148" y="306"/>
                </a:cxn>
                <a:cxn ang="0">
                  <a:pos x="140" y="332"/>
                </a:cxn>
                <a:cxn ang="0">
                  <a:pos x="48" y="342"/>
                </a:cxn>
                <a:cxn ang="0">
                  <a:pos x="14" y="328"/>
                </a:cxn>
                <a:cxn ang="0">
                  <a:pos x="0" y="310"/>
                </a:cxn>
                <a:cxn ang="0">
                  <a:pos x="68" y="306"/>
                </a:cxn>
                <a:cxn ang="0">
                  <a:pos x="82" y="254"/>
                </a:cxn>
                <a:cxn ang="0">
                  <a:pos x="112" y="250"/>
                </a:cxn>
                <a:cxn ang="0">
                  <a:pos x="156" y="214"/>
                </a:cxn>
                <a:cxn ang="0">
                  <a:pos x="188" y="166"/>
                </a:cxn>
                <a:cxn ang="0">
                  <a:pos x="200" y="134"/>
                </a:cxn>
                <a:cxn ang="0">
                  <a:pos x="214" y="130"/>
                </a:cxn>
                <a:cxn ang="0">
                  <a:pos x="208" y="132"/>
                </a:cxn>
                <a:cxn ang="0">
                  <a:pos x="206" y="134"/>
                </a:cxn>
                <a:cxn ang="0">
                  <a:pos x="218" y="156"/>
                </a:cxn>
                <a:cxn ang="0">
                  <a:pos x="228" y="160"/>
                </a:cxn>
                <a:cxn ang="0">
                  <a:pos x="230" y="144"/>
                </a:cxn>
                <a:cxn ang="0">
                  <a:pos x="240" y="136"/>
                </a:cxn>
                <a:cxn ang="0">
                  <a:pos x="248" y="140"/>
                </a:cxn>
                <a:cxn ang="0">
                  <a:pos x="260" y="136"/>
                </a:cxn>
                <a:cxn ang="0">
                  <a:pos x="254" y="110"/>
                </a:cxn>
                <a:cxn ang="0">
                  <a:pos x="254" y="112"/>
                </a:cxn>
                <a:cxn ang="0">
                  <a:pos x="258" y="88"/>
                </a:cxn>
                <a:cxn ang="0">
                  <a:pos x="282" y="64"/>
                </a:cxn>
                <a:cxn ang="0">
                  <a:pos x="300" y="34"/>
                </a:cxn>
                <a:cxn ang="0">
                  <a:pos x="300" y="30"/>
                </a:cxn>
                <a:cxn ang="0">
                  <a:pos x="302" y="26"/>
                </a:cxn>
                <a:cxn ang="0">
                  <a:pos x="302" y="20"/>
                </a:cxn>
                <a:cxn ang="0">
                  <a:pos x="304" y="16"/>
                </a:cxn>
                <a:cxn ang="0">
                  <a:pos x="306" y="10"/>
                </a:cxn>
                <a:cxn ang="0">
                  <a:pos x="306" y="6"/>
                </a:cxn>
              </a:cxnLst>
              <a:rect l="0" t="0" r="r" b="b"/>
              <a:pathLst>
                <a:path w="446" h="342">
                  <a:moveTo>
                    <a:pt x="306" y="6"/>
                  </a:moveTo>
                  <a:lnTo>
                    <a:pt x="354" y="0"/>
                  </a:lnTo>
                  <a:lnTo>
                    <a:pt x="366" y="22"/>
                  </a:lnTo>
                  <a:lnTo>
                    <a:pt x="386" y="38"/>
                  </a:lnTo>
                  <a:lnTo>
                    <a:pt x="410" y="42"/>
                  </a:lnTo>
                  <a:lnTo>
                    <a:pt x="440" y="38"/>
                  </a:lnTo>
                  <a:lnTo>
                    <a:pt x="446" y="54"/>
                  </a:lnTo>
                  <a:lnTo>
                    <a:pt x="414" y="72"/>
                  </a:lnTo>
                  <a:lnTo>
                    <a:pt x="408" y="92"/>
                  </a:lnTo>
                  <a:lnTo>
                    <a:pt x="376" y="128"/>
                  </a:lnTo>
                  <a:lnTo>
                    <a:pt x="374" y="128"/>
                  </a:lnTo>
                  <a:lnTo>
                    <a:pt x="318" y="144"/>
                  </a:lnTo>
                  <a:lnTo>
                    <a:pt x="300" y="178"/>
                  </a:lnTo>
                  <a:lnTo>
                    <a:pt x="284" y="208"/>
                  </a:lnTo>
                  <a:lnTo>
                    <a:pt x="280" y="246"/>
                  </a:lnTo>
                  <a:lnTo>
                    <a:pt x="262" y="274"/>
                  </a:lnTo>
                  <a:lnTo>
                    <a:pt x="186" y="316"/>
                  </a:lnTo>
                  <a:lnTo>
                    <a:pt x="170" y="306"/>
                  </a:lnTo>
                  <a:lnTo>
                    <a:pt x="148" y="306"/>
                  </a:lnTo>
                  <a:lnTo>
                    <a:pt x="140" y="332"/>
                  </a:lnTo>
                  <a:lnTo>
                    <a:pt x="48" y="342"/>
                  </a:lnTo>
                  <a:lnTo>
                    <a:pt x="14" y="328"/>
                  </a:lnTo>
                  <a:lnTo>
                    <a:pt x="0" y="310"/>
                  </a:lnTo>
                  <a:lnTo>
                    <a:pt x="68" y="306"/>
                  </a:lnTo>
                  <a:lnTo>
                    <a:pt x="82" y="254"/>
                  </a:lnTo>
                  <a:lnTo>
                    <a:pt x="112" y="250"/>
                  </a:lnTo>
                  <a:lnTo>
                    <a:pt x="156" y="214"/>
                  </a:lnTo>
                  <a:lnTo>
                    <a:pt x="188" y="166"/>
                  </a:lnTo>
                  <a:lnTo>
                    <a:pt x="200" y="134"/>
                  </a:lnTo>
                  <a:lnTo>
                    <a:pt x="214" y="130"/>
                  </a:lnTo>
                  <a:lnTo>
                    <a:pt x="208" y="132"/>
                  </a:lnTo>
                  <a:lnTo>
                    <a:pt x="206" y="134"/>
                  </a:lnTo>
                  <a:lnTo>
                    <a:pt x="218" y="156"/>
                  </a:lnTo>
                  <a:lnTo>
                    <a:pt x="228" y="160"/>
                  </a:lnTo>
                  <a:lnTo>
                    <a:pt x="230" y="144"/>
                  </a:lnTo>
                  <a:lnTo>
                    <a:pt x="240" y="136"/>
                  </a:lnTo>
                  <a:lnTo>
                    <a:pt x="248" y="140"/>
                  </a:lnTo>
                  <a:lnTo>
                    <a:pt x="260" y="136"/>
                  </a:lnTo>
                  <a:lnTo>
                    <a:pt x="254" y="110"/>
                  </a:lnTo>
                  <a:lnTo>
                    <a:pt x="254" y="112"/>
                  </a:lnTo>
                  <a:lnTo>
                    <a:pt x="258" y="88"/>
                  </a:lnTo>
                  <a:lnTo>
                    <a:pt x="282" y="64"/>
                  </a:lnTo>
                  <a:lnTo>
                    <a:pt x="300" y="34"/>
                  </a:lnTo>
                  <a:lnTo>
                    <a:pt x="300" y="30"/>
                  </a:lnTo>
                  <a:lnTo>
                    <a:pt x="302" y="26"/>
                  </a:lnTo>
                  <a:lnTo>
                    <a:pt x="302" y="20"/>
                  </a:lnTo>
                  <a:lnTo>
                    <a:pt x="304" y="16"/>
                  </a:lnTo>
                  <a:lnTo>
                    <a:pt x="306" y="10"/>
                  </a:lnTo>
                  <a:lnTo>
                    <a:pt x="306" y="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59" name="Freeform 213"/>
            <p:cNvSpPr>
              <a:spLocks/>
            </p:cNvSpPr>
            <p:nvPr/>
          </p:nvSpPr>
          <p:spPr bwMode="auto">
            <a:xfrm>
              <a:off x="14102085" y="5101285"/>
              <a:ext cx="764372" cy="619021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00" y="30"/>
                </a:cxn>
                <a:cxn ang="0">
                  <a:pos x="406" y="52"/>
                </a:cxn>
                <a:cxn ang="0">
                  <a:pos x="434" y="78"/>
                </a:cxn>
                <a:cxn ang="0">
                  <a:pos x="484" y="104"/>
                </a:cxn>
                <a:cxn ang="0">
                  <a:pos x="480" y="126"/>
                </a:cxn>
                <a:cxn ang="0">
                  <a:pos x="452" y="132"/>
                </a:cxn>
                <a:cxn ang="0">
                  <a:pos x="430" y="156"/>
                </a:cxn>
                <a:cxn ang="0">
                  <a:pos x="420" y="182"/>
                </a:cxn>
                <a:cxn ang="0">
                  <a:pos x="414" y="218"/>
                </a:cxn>
                <a:cxn ang="0">
                  <a:pos x="398" y="240"/>
                </a:cxn>
                <a:cxn ang="0">
                  <a:pos x="382" y="274"/>
                </a:cxn>
                <a:cxn ang="0">
                  <a:pos x="370" y="328"/>
                </a:cxn>
                <a:cxn ang="0">
                  <a:pos x="370" y="354"/>
                </a:cxn>
                <a:cxn ang="0">
                  <a:pos x="316" y="386"/>
                </a:cxn>
                <a:cxn ang="0">
                  <a:pos x="302" y="368"/>
                </a:cxn>
                <a:cxn ang="0">
                  <a:pos x="260" y="370"/>
                </a:cxn>
                <a:cxn ang="0">
                  <a:pos x="216" y="378"/>
                </a:cxn>
                <a:cxn ang="0">
                  <a:pos x="164" y="392"/>
                </a:cxn>
                <a:cxn ang="0">
                  <a:pos x="156" y="380"/>
                </a:cxn>
                <a:cxn ang="0">
                  <a:pos x="72" y="376"/>
                </a:cxn>
                <a:cxn ang="0">
                  <a:pos x="70" y="334"/>
                </a:cxn>
                <a:cxn ang="0">
                  <a:pos x="44" y="304"/>
                </a:cxn>
                <a:cxn ang="0">
                  <a:pos x="14" y="292"/>
                </a:cxn>
                <a:cxn ang="0">
                  <a:pos x="0" y="234"/>
                </a:cxn>
                <a:cxn ang="0">
                  <a:pos x="0" y="194"/>
                </a:cxn>
                <a:cxn ang="0">
                  <a:pos x="24" y="182"/>
                </a:cxn>
                <a:cxn ang="0">
                  <a:pos x="94" y="178"/>
                </a:cxn>
                <a:cxn ang="0">
                  <a:pos x="26" y="182"/>
                </a:cxn>
                <a:cxn ang="0">
                  <a:pos x="40" y="200"/>
                </a:cxn>
                <a:cxn ang="0">
                  <a:pos x="74" y="214"/>
                </a:cxn>
                <a:cxn ang="0">
                  <a:pos x="166" y="204"/>
                </a:cxn>
                <a:cxn ang="0">
                  <a:pos x="174" y="178"/>
                </a:cxn>
                <a:cxn ang="0">
                  <a:pos x="196" y="178"/>
                </a:cxn>
                <a:cxn ang="0">
                  <a:pos x="212" y="188"/>
                </a:cxn>
                <a:cxn ang="0">
                  <a:pos x="288" y="146"/>
                </a:cxn>
                <a:cxn ang="0">
                  <a:pos x="306" y="118"/>
                </a:cxn>
                <a:cxn ang="0">
                  <a:pos x="310" y="80"/>
                </a:cxn>
                <a:cxn ang="0">
                  <a:pos x="326" y="50"/>
                </a:cxn>
                <a:cxn ang="0">
                  <a:pos x="344" y="16"/>
                </a:cxn>
                <a:cxn ang="0">
                  <a:pos x="400" y="0"/>
                </a:cxn>
                <a:cxn ang="0">
                  <a:pos x="402" y="0"/>
                </a:cxn>
              </a:cxnLst>
              <a:rect l="0" t="0" r="r" b="b"/>
              <a:pathLst>
                <a:path w="484" h="392">
                  <a:moveTo>
                    <a:pt x="402" y="0"/>
                  </a:moveTo>
                  <a:lnTo>
                    <a:pt x="400" y="30"/>
                  </a:lnTo>
                  <a:lnTo>
                    <a:pt x="406" y="52"/>
                  </a:lnTo>
                  <a:lnTo>
                    <a:pt x="434" y="78"/>
                  </a:lnTo>
                  <a:lnTo>
                    <a:pt x="484" y="104"/>
                  </a:lnTo>
                  <a:lnTo>
                    <a:pt x="480" y="126"/>
                  </a:lnTo>
                  <a:lnTo>
                    <a:pt x="452" y="132"/>
                  </a:lnTo>
                  <a:lnTo>
                    <a:pt x="430" y="156"/>
                  </a:lnTo>
                  <a:lnTo>
                    <a:pt x="420" y="182"/>
                  </a:lnTo>
                  <a:lnTo>
                    <a:pt x="414" y="218"/>
                  </a:lnTo>
                  <a:lnTo>
                    <a:pt x="398" y="240"/>
                  </a:lnTo>
                  <a:lnTo>
                    <a:pt x="382" y="274"/>
                  </a:lnTo>
                  <a:lnTo>
                    <a:pt x="370" y="328"/>
                  </a:lnTo>
                  <a:lnTo>
                    <a:pt x="370" y="354"/>
                  </a:lnTo>
                  <a:lnTo>
                    <a:pt x="316" y="386"/>
                  </a:lnTo>
                  <a:lnTo>
                    <a:pt x="302" y="368"/>
                  </a:lnTo>
                  <a:lnTo>
                    <a:pt x="260" y="370"/>
                  </a:lnTo>
                  <a:lnTo>
                    <a:pt x="216" y="378"/>
                  </a:lnTo>
                  <a:lnTo>
                    <a:pt x="164" y="392"/>
                  </a:lnTo>
                  <a:lnTo>
                    <a:pt x="156" y="380"/>
                  </a:lnTo>
                  <a:lnTo>
                    <a:pt x="72" y="376"/>
                  </a:lnTo>
                  <a:lnTo>
                    <a:pt x="70" y="334"/>
                  </a:lnTo>
                  <a:lnTo>
                    <a:pt x="44" y="304"/>
                  </a:lnTo>
                  <a:lnTo>
                    <a:pt x="14" y="292"/>
                  </a:lnTo>
                  <a:lnTo>
                    <a:pt x="0" y="234"/>
                  </a:lnTo>
                  <a:lnTo>
                    <a:pt x="0" y="194"/>
                  </a:lnTo>
                  <a:lnTo>
                    <a:pt x="24" y="182"/>
                  </a:lnTo>
                  <a:lnTo>
                    <a:pt x="94" y="178"/>
                  </a:lnTo>
                  <a:lnTo>
                    <a:pt x="26" y="182"/>
                  </a:lnTo>
                  <a:lnTo>
                    <a:pt x="40" y="200"/>
                  </a:lnTo>
                  <a:lnTo>
                    <a:pt x="74" y="214"/>
                  </a:lnTo>
                  <a:lnTo>
                    <a:pt x="166" y="204"/>
                  </a:lnTo>
                  <a:lnTo>
                    <a:pt x="174" y="178"/>
                  </a:lnTo>
                  <a:lnTo>
                    <a:pt x="196" y="178"/>
                  </a:lnTo>
                  <a:lnTo>
                    <a:pt x="212" y="188"/>
                  </a:lnTo>
                  <a:lnTo>
                    <a:pt x="288" y="146"/>
                  </a:lnTo>
                  <a:lnTo>
                    <a:pt x="306" y="118"/>
                  </a:lnTo>
                  <a:lnTo>
                    <a:pt x="310" y="80"/>
                  </a:lnTo>
                  <a:lnTo>
                    <a:pt x="326" y="50"/>
                  </a:lnTo>
                  <a:lnTo>
                    <a:pt x="344" y="16"/>
                  </a:lnTo>
                  <a:lnTo>
                    <a:pt x="400" y="0"/>
                  </a:lnTo>
                  <a:lnTo>
                    <a:pt x="40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60" name="Freeform 214"/>
            <p:cNvSpPr>
              <a:spLocks/>
            </p:cNvSpPr>
            <p:nvPr/>
          </p:nvSpPr>
          <p:spPr bwMode="auto">
            <a:xfrm>
              <a:off x="14102085" y="5101285"/>
              <a:ext cx="764372" cy="619021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00" y="30"/>
                </a:cxn>
                <a:cxn ang="0">
                  <a:pos x="406" y="52"/>
                </a:cxn>
                <a:cxn ang="0">
                  <a:pos x="434" y="78"/>
                </a:cxn>
                <a:cxn ang="0">
                  <a:pos x="484" y="104"/>
                </a:cxn>
                <a:cxn ang="0">
                  <a:pos x="480" y="126"/>
                </a:cxn>
                <a:cxn ang="0">
                  <a:pos x="452" y="132"/>
                </a:cxn>
                <a:cxn ang="0">
                  <a:pos x="430" y="156"/>
                </a:cxn>
                <a:cxn ang="0">
                  <a:pos x="420" y="182"/>
                </a:cxn>
                <a:cxn ang="0">
                  <a:pos x="414" y="218"/>
                </a:cxn>
                <a:cxn ang="0">
                  <a:pos x="398" y="240"/>
                </a:cxn>
                <a:cxn ang="0">
                  <a:pos x="382" y="274"/>
                </a:cxn>
                <a:cxn ang="0">
                  <a:pos x="370" y="328"/>
                </a:cxn>
                <a:cxn ang="0">
                  <a:pos x="370" y="354"/>
                </a:cxn>
                <a:cxn ang="0">
                  <a:pos x="316" y="386"/>
                </a:cxn>
                <a:cxn ang="0">
                  <a:pos x="302" y="368"/>
                </a:cxn>
                <a:cxn ang="0">
                  <a:pos x="260" y="370"/>
                </a:cxn>
                <a:cxn ang="0">
                  <a:pos x="216" y="378"/>
                </a:cxn>
                <a:cxn ang="0">
                  <a:pos x="164" y="392"/>
                </a:cxn>
                <a:cxn ang="0">
                  <a:pos x="156" y="380"/>
                </a:cxn>
                <a:cxn ang="0">
                  <a:pos x="72" y="376"/>
                </a:cxn>
                <a:cxn ang="0">
                  <a:pos x="70" y="334"/>
                </a:cxn>
                <a:cxn ang="0">
                  <a:pos x="44" y="304"/>
                </a:cxn>
                <a:cxn ang="0">
                  <a:pos x="14" y="292"/>
                </a:cxn>
                <a:cxn ang="0">
                  <a:pos x="0" y="234"/>
                </a:cxn>
                <a:cxn ang="0">
                  <a:pos x="0" y="194"/>
                </a:cxn>
                <a:cxn ang="0">
                  <a:pos x="24" y="182"/>
                </a:cxn>
                <a:cxn ang="0">
                  <a:pos x="94" y="178"/>
                </a:cxn>
                <a:cxn ang="0">
                  <a:pos x="26" y="182"/>
                </a:cxn>
                <a:cxn ang="0">
                  <a:pos x="40" y="200"/>
                </a:cxn>
                <a:cxn ang="0">
                  <a:pos x="74" y="214"/>
                </a:cxn>
                <a:cxn ang="0">
                  <a:pos x="166" y="204"/>
                </a:cxn>
                <a:cxn ang="0">
                  <a:pos x="174" y="178"/>
                </a:cxn>
                <a:cxn ang="0">
                  <a:pos x="196" y="178"/>
                </a:cxn>
                <a:cxn ang="0">
                  <a:pos x="212" y="188"/>
                </a:cxn>
                <a:cxn ang="0">
                  <a:pos x="288" y="146"/>
                </a:cxn>
                <a:cxn ang="0">
                  <a:pos x="306" y="118"/>
                </a:cxn>
                <a:cxn ang="0">
                  <a:pos x="310" y="80"/>
                </a:cxn>
                <a:cxn ang="0">
                  <a:pos x="326" y="50"/>
                </a:cxn>
                <a:cxn ang="0">
                  <a:pos x="344" y="16"/>
                </a:cxn>
                <a:cxn ang="0">
                  <a:pos x="400" y="0"/>
                </a:cxn>
                <a:cxn ang="0">
                  <a:pos x="402" y="0"/>
                </a:cxn>
              </a:cxnLst>
              <a:rect l="0" t="0" r="r" b="b"/>
              <a:pathLst>
                <a:path w="484" h="392">
                  <a:moveTo>
                    <a:pt x="402" y="0"/>
                  </a:moveTo>
                  <a:lnTo>
                    <a:pt x="400" y="30"/>
                  </a:lnTo>
                  <a:lnTo>
                    <a:pt x="406" y="52"/>
                  </a:lnTo>
                  <a:lnTo>
                    <a:pt x="434" y="78"/>
                  </a:lnTo>
                  <a:lnTo>
                    <a:pt x="484" y="104"/>
                  </a:lnTo>
                  <a:lnTo>
                    <a:pt x="480" y="126"/>
                  </a:lnTo>
                  <a:lnTo>
                    <a:pt x="452" y="132"/>
                  </a:lnTo>
                  <a:lnTo>
                    <a:pt x="430" y="156"/>
                  </a:lnTo>
                  <a:lnTo>
                    <a:pt x="420" y="182"/>
                  </a:lnTo>
                  <a:lnTo>
                    <a:pt x="414" y="218"/>
                  </a:lnTo>
                  <a:lnTo>
                    <a:pt x="398" y="240"/>
                  </a:lnTo>
                  <a:lnTo>
                    <a:pt x="382" y="274"/>
                  </a:lnTo>
                  <a:lnTo>
                    <a:pt x="370" y="328"/>
                  </a:lnTo>
                  <a:lnTo>
                    <a:pt x="370" y="354"/>
                  </a:lnTo>
                  <a:lnTo>
                    <a:pt x="316" y="386"/>
                  </a:lnTo>
                  <a:lnTo>
                    <a:pt x="302" y="368"/>
                  </a:lnTo>
                  <a:lnTo>
                    <a:pt x="260" y="370"/>
                  </a:lnTo>
                  <a:lnTo>
                    <a:pt x="216" y="378"/>
                  </a:lnTo>
                  <a:lnTo>
                    <a:pt x="164" y="392"/>
                  </a:lnTo>
                  <a:lnTo>
                    <a:pt x="156" y="380"/>
                  </a:lnTo>
                  <a:lnTo>
                    <a:pt x="72" y="376"/>
                  </a:lnTo>
                  <a:lnTo>
                    <a:pt x="70" y="334"/>
                  </a:lnTo>
                  <a:lnTo>
                    <a:pt x="44" y="304"/>
                  </a:lnTo>
                  <a:lnTo>
                    <a:pt x="14" y="292"/>
                  </a:lnTo>
                  <a:lnTo>
                    <a:pt x="0" y="234"/>
                  </a:lnTo>
                  <a:lnTo>
                    <a:pt x="0" y="194"/>
                  </a:lnTo>
                  <a:lnTo>
                    <a:pt x="24" y="182"/>
                  </a:lnTo>
                  <a:lnTo>
                    <a:pt x="94" y="178"/>
                  </a:lnTo>
                  <a:lnTo>
                    <a:pt x="26" y="182"/>
                  </a:lnTo>
                  <a:lnTo>
                    <a:pt x="40" y="200"/>
                  </a:lnTo>
                  <a:lnTo>
                    <a:pt x="74" y="214"/>
                  </a:lnTo>
                  <a:lnTo>
                    <a:pt x="166" y="204"/>
                  </a:lnTo>
                  <a:lnTo>
                    <a:pt x="174" y="178"/>
                  </a:lnTo>
                  <a:lnTo>
                    <a:pt x="196" y="178"/>
                  </a:lnTo>
                  <a:lnTo>
                    <a:pt x="212" y="188"/>
                  </a:lnTo>
                  <a:lnTo>
                    <a:pt x="288" y="146"/>
                  </a:lnTo>
                  <a:lnTo>
                    <a:pt x="306" y="118"/>
                  </a:lnTo>
                  <a:lnTo>
                    <a:pt x="310" y="80"/>
                  </a:lnTo>
                  <a:lnTo>
                    <a:pt x="326" y="50"/>
                  </a:lnTo>
                  <a:lnTo>
                    <a:pt x="344" y="16"/>
                  </a:lnTo>
                  <a:lnTo>
                    <a:pt x="400" y="0"/>
                  </a:lnTo>
                  <a:lnTo>
                    <a:pt x="40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61" name="Freeform 215"/>
            <p:cNvSpPr>
              <a:spLocks/>
            </p:cNvSpPr>
            <p:nvPr/>
          </p:nvSpPr>
          <p:spPr bwMode="auto">
            <a:xfrm>
              <a:off x="14689579" y="986059"/>
              <a:ext cx="435882" cy="53690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6" y="72"/>
                </a:cxn>
                <a:cxn ang="0">
                  <a:pos x="146" y="132"/>
                </a:cxn>
                <a:cxn ang="0">
                  <a:pos x="226" y="180"/>
                </a:cxn>
                <a:cxn ang="0">
                  <a:pos x="224" y="194"/>
                </a:cxn>
                <a:cxn ang="0">
                  <a:pos x="182" y="192"/>
                </a:cxn>
                <a:cxn ang="0">
                  <a:pos x="194" y="230"/>
                </a:cxn>
                <a:cxn ang="0">
                  <a:pos x="232" y="264"/>
                </a:cxn>
                <a:cxn ang="0">
                  <a:pos x="276" y="288"/>
                </a:cxn>
                <a:cxn ang="0">
                  <a:pos x="272" y="302"/>
                </a:cxn>
                <a:cxn ang="0">
                  <a:pos x="248" y="302"/>
                </a:cxn>
                <a:cxn ang="0">
                  <a:pos x="254" y="334"/>
                </a:cxn>
                <a:cxn ang="0">
                  <a:pos x="226" y="340"/>
                </a:cxn>
                <a:cxn ang="0">
                  <a:pos x="206" y="294"/>
                </a:cxn>
                <a:cxn ang="0">
                  <a:pos x="148" y="204"/>
                </a:cxn>
                <a:cxn ang="0">
                  <a:pos x="64" y="102"/>
                </a:cxn>
                <a:cxn ang="0">
                  <a:pos x="24" y="58"/>
                </a:cxn>
                <a:cxn ang="0">
                  <a:pos x="26" y="42"/>
                </a:cxn>
                <a:cxn ang="0">
                  <a:pos x="0" y="16"/>
                </a:cxn>
                <a:cxn ang="0">
                  <a:pos x="10" y="0"/>
                </a:cxn>
              </a:cxnLst>
              <a:rect l="0" t="0" r="r" b="b"/>
              <a:pathLst>
                <a:path w="276" h="340">
                  <a:moveTo>
                    <a:pt x="10" y="0"/>
                  </a:moveTo>
                  <a:lnTo>
                    <a:pt x="86" y="72"/>
                  </a:lnTo>
                  <a:lnTo>
                    <a:pt x="146" y="132"/>
                  </a:lnTo>
                  <a:lnTo>
                    <a:pt x="226" y="180"/>
                  </a:lnTo>
                  <a:lnTo>
                    <a:pt x="224" y="194"/>
                  </a:lnTo>
                  <a:lnTo>
                    <a:pt x="182" y="192"/>
                  </a:lnTo>
                  <a:lnTo>
                    <a:pt x="194" y="230"/>
                  </a:lnTo>
                  <a:lnTo>
                    <a:pt x="232" y="264"/>
                  </a:lnTo>
                  <a:lnTo>
                    <a:pt x="276" y="288"/>
                  </a:lnTo>
                  <a:lnTo>
                    <a:pt x="272" y="302"/>
                  </a:lnTo>
                  <a:lnTo>
                    <a:pt x="248" y="302"/>
                  </a:lnTo>
                  <a:lnTo>
                    <a:pt x="254" y="334"/>
                  </a:lnTo>
                  <a:lnTo>
                    <a:pt x="226" y="340"/>
                  </a:lnTo>
                  <a:lnTo>
                    <a:pt x="206" y="294"/>
                  </a:lnTo>
                  <a:lnTo>
                    <a:pt x="148" y="204"/>
                  </a:lnTo>
                  <a:lnTo>
                    <a:pt x="64" y="102"/>
                  </a:lnTo>
                  <a:lnTo>
                    <a:pt x="24" y="58"/>
                  </a:lnTo>
                  <a:lnTo>
                    <a:pt x="26" y="42"/>
                  </a:lnTo>
                  <a:lnTo>
                    <a:pt x="0" y="16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62" name="Freeform 216"/>
            <p:cNvSpPr>
              <a:spLocks/>
            </p:cNvSpPr>
            <p:nvPr/>
          </p:nvSpPr>
          <p:spPr bwMode="auto">
            <a:xfrm>
              <a:off x="14689579" y="986059"/>
              <a:ext cx="435882" cy="53690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6" y="72"/>
                </a:cxn>
                <a:cxn ang="0">
                  <a:pos x="146" y="132"/>
                </a:cxn>
                <a:cxn ang="0">
                  <a:pos x="226" y="180"/>
                </a:cxn>
                <a:cxn ang="0">
                  <a:pos x="224" y="194"/>
                </a:cxn>
                <a:cxn ang="0">
                  <a:pos x="182" y="192"/>
                </a:cxn>
                <a:cxn ang="0">
                  <a:pos x="194" y="230"/>
                </a:cxn>
                <a:cxn ang="0">
                  <a:pos x="232" y="264"/>
                </a:cxn>
                <a:cxn ang="0">
                  <a:pos x="276" y="288"/>
                </a:cxn>
                <a:cxn ang="0">
                  <a:pos x="272" y="302"/>
                </a:cxn>
                <a:cxn ang="0">
                  <a:pos x="248" y="302"/>
                </a:cxn>
                <a:cxn ang="0">
                  <a:pos x="254" y="334"/>
                </a:cxn>
                <a:cxn ang="0">
                  <a:pos x="226" y="340"/>
                </a:cxn>
                <a:cxn ang="0">
                  <a:pos x="206" y="294"/>
                </a:cxn>
                <a:cxn ang="0">
                  <a:pos x="148" y="204"/>
                </a:cxn>
                <a:cxn ang="0">
                  <a:pos x="64" y="102"/>
                </a:cxn>
                <a:cxn ang="0">
                  <a:pos x="24" y="58"/>
                </a:cxn>
                <a:cxn ang="0">
                  <a:pos x="26" y="42"/>
                </a:cxn>
                <a:cxn ang="0">
                  <a:pos x="0" y="16"/>
                </a:cxn>
                <a:cxn ang="0">
                  <a:pos x="10" y="0"/>
                </a:cxn>
              </a:cxnLst>
              <a:rect l="0" t="0" r="r" b="b"/>
              <a:pathLst>
                <a:path w="276" h="340">
                  <a:moveTo>
                    <a:pt x="10" y="0"/>
                  </a:moveTo>
                  <a:lnTo>
                    <a:pt x="86" y="72"/>
                  </a:lnTo>
                  <a:lnTo>
                    <a:pt x="146" y="132"/>
                  </a:lnTo>
                  <a:lnTo>
                    <a:pt x="226" y="180"/>
                  </a:lnTo>
                  <a:lnTo>
                    <a:pt x="224" y="194"/>
                  </a:lnTo>
                  <a:lnTo>
                    <a:pt x="182" y="192"/>
                  </a:lnTo>
                  <a:lnTo>
                    <a:pt x="194" y="230"/>
                  </a:lnTo>
                  <a:lnTo>
                    <a:pt x="232" y="264"/>
                  </a:lnTo>
                  <a:lnTo>
                    <a:pt x="276" y="288"/>
                  </a:lnTo>
                  <a:lnTo>
                    <a:pt x="272" y="302"/>
                  </a:lnTo>
                  <a:lnTo>
                    <a:pt x="248" y="302"/>
                  </a:lnTo>
                  <a:lnTo>
                    <a:pt x="254" y="334"/>
                  </a:lnTo>
                  <a:lnTo>
                    <a:pt x="226" y="340"/>
                  </a:lnTo>
                  <a:lnTo>
                    <a:pt x="206" y="294"/>
                  </a:lnTo>
                  <a:lnTo>
                    <a:pt x="148" y="204"/>
                  </a:lnTo>
                  <a:lnTo>
                    <a:pt x="64" y="102"/>
                  </a:lnTo>
                  <a:lnTo>
                    <a:pt x="24" y="58"/>
                  </a:lnTo>
                  <a:lnTo>
                    <a:pt x="26" y="42"/>
                  </a:lnTo>
                  <a:lnTo>
                    <a:pt x="0" y="16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63" name="Freeform 217"/>
            <p:cNvSpPr>
              <a:spLocks/>
            </p:cNvSpPr>
            <p:nvPr/>
          </p:nvSpPr>
          <p:spPr bwMode="auto">
            <a:xfrm>
              <a:off x="14995960" y="1848266"/>
              <a:ext cx="473784" cy="795884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80" y="28"/>
                </a:cxn>
                <a:cxn ang="0">
                  <a:pos x="226" y="48"/>
                </a:cxn>
                <a:cxn ang="0">
                  <a:pos x="242" y="110"/>
                </a:cxn>
                <a:cxn ang="0">
                  <a:pos x="234" y="126"/>
                </a:cxn>
                <a:cxn ang="0">
                  <a:pos x="246" y="168"/>
                </a:cxn>
                <a:cxn ang="0">
                  <a:pos x="286" y="230"/>
                </a:cxn>
                <a:cxn ang="0">
                  <a:pos x="300" y="286"/>
                </a:cxn>
                <a:cxn ang="0">
                  <a:pos x="278" y="294"/>
                </a:cxn>
                <a:cxn ang="0">
                  <a:pos x="272" y="272"/>
                </a:cxn>
                <a:cxn ang="0">
                  <a:pos x="260" y="286"/>
                </a:cxn>
                <a:cxn ang="0">
                  <a:pos x="254" y="328"/>
                </a:cxn>
                <a:cxn ang="0">
                  <a:pos x="224" y="358"/>
                </a:cxn>
                <a:cxn ang="0">
                  <a:pos x="206" y="374"/>
                </a:cxn>
                <a:cxn ang="0">
                  <a:pos x="180" y="438"/>
                </a:cxn>
                <a:cxn ang="0">
                  <a:pos x="158" y="438"/>
                </a:cxn>
                <a:cxn ang="0">
                  <a:pos x="146" y="400"/>
                </a:cxn>
                <a:cxn ang="0">
                  <a:pos x="48" y="466"/>
                </a:cxn>
                <a:cxn ang="0">
                  <a:pos x="46" y="498"/>
                </a:cxn>
                <a:cxn ang="0">
                  <a:pos x="0" y="504"/>
                </a:cxn>
                <a:cxn ang="0">
                  <a:pos x="2" y="490"/>
                </a:cxn>
                <a:cxn ang="0">
                  <a:pos x="26" y="468"/>
                </a:cxn>
                <a:cxn ang="0">
                  <a:pos x="54" y="402"/>
                </a:cxn>
                <a:cxn ang="0">
                  <a:pos x="106" y="364"/>
                </a:cxn>
                <a:cxn ang="0">
                  <a:pos x="132" y="322"/>
                </a:cxn>
                <a:cxn ang="0">
                  <a:pos x="134" y="286"/>
                </a:cxn>
                <a:cxn ang="0">
                  <a:pos x="126" y="266"/>
                </a:cxn>
                <a:cxn ang="0">
                  <a:pos x="144" y="240"/>
                </a:cxn>
                <a:cxn ang="0">
                  <a:pos x="150" y="250"/>
                </a:cxn>
                <a:cxn ang="0">
                  <a:pos x="148" y="280"/>
                </a:cxn>
                <a:cxn ang="0">
                  <a:pos x="160" y="274"/>
                </a:cxn>
                <a:cxn ang="0">
                  <a:pos x="170" y="244"/>
                </a:cxn>
                <a:cxn ang="0">
                  <a:pos x="182" y="196"/>
                </a:cxn>
                <a:cxn ang="0">
                  <a:pos x="176" y="140"/>
                </a:cxn>
                <a:cxn ang="0">
                  <a:pos x="160" y="74"/>
                </a:cxn>
                <a:cxn ang="0">
                  <a:pos x="138" y="34"/>
                </a:cxn>
                <a:cxn ang="0">
                  <a:pos x="156" y="24"/>
                </a:cxn>
                <a:cxn ang="0">
                  <a:pos x="154" y="2"/>
                </a:cxn>
                <a:cxn ang="0">
                  <a:pos x="166" y="0"/>
                </a:cxn>
              </a:cxnLst>
              <a:rect l="0" t="0" r="r" b="b"/>
              <a:pathLst>
                <a:path w="300" h="504">
                  <a:moveTo>
                    <a:pt x="166" y="0"/>
                  </a:moveTo>
                  <a:lnTo>
                    <a:pt x="180" y="28"/>
                  </a:lnTo>
                  <a:lnTo>
                    <a:pt x="226" y="48"/>
                  </a:lnTo>
                  <a:lnTo>
                    <a:pt x="242" y="110"/>
                  </a:lnTo>
                  <a:lnTo>
                    <a:pt x="234" y="126"/>
                  </a:lnTo>
                  <a:lnTo>
                    <a:pt x="246" y="168"/>
                  </a:lnTo>
                  <a:lnTo>
                    <a:pt x="286" y="230"/>
                  </a:lnTo>
                  <a:lnTo>
                    <a:pt x="300" y="286"/>
                  </a:lnTo>
                  <a:lnTo>
                    <a:pt x="278" y="294"/>
                  </a:lnTo>
                  <a:lnTo>
                    <a:pt x="272" y="272"/>
                  </a:lnTo>
                  <a:lnTo>
                    <a:pt x="260" y="286"/>
                  </a:lnTo>
                  <a:lnTo>
                    <a:pt x="254" y="328"/>
                  </a:lnTo>
                  <a:lnTo>
                    <a:pt x="224" y="358"/>
                  </a:lnTo>
                  <a:lnTo>
                    <a:pt x="206" y="374"/>
                  </a:lnTo>
                  <a:lnTo>
                    <a:pt x="180" y="438"/>
                  </a:lnTo>
                  <a:lnTo>
                    <a:pt x="158" y="438"/>
                  </a:lnTo>
                  <a:lnTo>
                    <a:pt x="146" y="400"/>
                  </a:lnTo>
                  <a:lnTo>
                    <a:pt x="48" y="466"/>
                  </a:lnTo>
                  <a:lnTo>
                    <a:pt x="46" y="498"/>
                  </a:lnTo>
                  <a:lnTo>
                    <a:pt x="0" y="504"/>
                  </a:lnTo>
                  <a:lnTo>
                    <a:pt x="2" y="490"/>
                  </a:lnTo>
                  <a:lnTo>
                    <a:pt x="26" y="468"/>
                  </a:lnTo>
                  <a:lnTo>
                    <a:pt x="54" y="402"/>
                  </a:lnTo>
                  <a:lnTo>
                    <a:pt x="106" y="364"/>
                  </a:lnTo>
                  <a:lnTo>
                    <a:pt x="132" y="322"/>
                  </a:lnTo>
                  <a:lnTo>
                    <a:pt x="134" y="286"/>
                  </a:lnTo>
                  <a:lnTo>
                    <a:pt x="126" y="266"/>
                  </a:lnTo>
                  <a:lnTo>
                    <a:pt x="144" y="240"/>
                  </a:lnTo>
                  <a:lnTo>
                    <a:pt x="150" y="250"/>
                  </a:lnTo>
                  <a:lnTo>
                    <a:pt x="148" y="280"/>
                  </a:lnTo>
                  <a:lnTo>
                    <a:pt x="160" y="274"/>
                  </a:lnTo>
                  <a:lnTo>
                    <a:pt x="170" y="244"/>
                  </a:lnTo>
                  <a:lnTo>
                    <a:pt x="182" y="196"/>
                  </a:lnTo>
                  <a:lnTo>
                    <a:pt x="176" y="140"/>
                  </a:lnTo>
                  <a:lnTo>
                    <a:pt x="160" y="74"/>
                  </a:lnTo>
                  <a:lnTo>
                    <a:pt x="138" y="34"/>
                  </a:lnTo>
                  <a:lnTo>
                    <a:pt x="156" y="24"/>
                  </a:lnTo>
                  <a:lnTo>
                    <a:pt x="154" y="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64" name="Freeform 218"/>
            <p:cNvSpPr>
              <a:spLocks/>
            </p:cNvSpPr>
            <p:nvPr/>
          </p:nvSpPr>
          <p:spPr bwMode="auto">
            <a:xfrm>
              <a:off x="14995960" y="1848266"/>
              <a:ext cx="473784" cy="795884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80" y="28"/>
                </a:cxn>
                <a:cxn ang="0">
                  <a:pos x="226" y="48"/>
                </a:cxn>
                <a:cxn ang="0">
                  <a:pos x="242" y="110"/>
                </a:cxn>
                <a:cxn ang="0">
                  <a:pos x="234" y="126"/>
                </a:cxn>
                <a:cxn ang="0">
                  <a:pos x="246" y="168"/>
                </a:cxn>
                <a:cxn ang="0">
                  <a:pos x="286" y="230"/>
                </a:cxn>
                <a:cxn ang="0">
                  <a:pos x="300" y="286"/>
                </a:cxn>
                <a:cxn ang="0">
                  <a:pos x="278" y="294"/>
                </a:cxn>
                <a:cxn ang="0">
                  <a:pos x="272" y="272"/>
                </a:cxn>
                <a:cxn ang="0">
                  <a:pos x="260" y="286"/>
                </a:cxn>
                <a:cxn ang="0">
                  <a:pos x="254" y="328"/>
                </a:cxn>
                <a:cxn ang="0">
                  <a:pos x="224" y="358"/>
                </a:cxn>
                <a:cxn ang="0">
                  <a:pos x="206" y="374"/>
                </a:cxn>
                <a:cxn ang="0">
                  <a:pos x="180" y="438"/>
                </a:cxn>
                <a:cxn ang="0">
                  <a:pos x="158" y="438"/>
                </a:cxn>
                <a:cxn ang="0">
                  <a:pos x="146" y="400"/>
                </a:cxn>
                <a:cxn ang="0">
                  <a:pos x="48" y="466"/>
                </a:cxn>
                <a:cxn ang="0">
                  <a:pos x="46" y="498"/>
                </a:cxn>
                <a:cxn ang="0">
                  <a:pos x="0" y="504"/>
                </a:cxn>
                <a:cxn ang="0">
                  <a:pos x="2" y="490"/>
                </a:cxn>
                <a:cxn ang="0">
                  <a:pos x="26" y="468"/>
                </a:cxn>
                <a:cxn ang="0">
                  <a:pos x="54" y="402"/>
                </a:cxn>
                <a:cxn ang="0">
                  <a:pos x="106" y="364"/>
                </a:cxn>
                <a:cxn ang="0">
                  <a:pos x="132" y="322"/>
                </a:cxn>
                <a:cxn ang="0">
                  <a:pos x="134" y="286"/>
                </a:cxn>
                <a:cxn ang="0">
                  <a:pos x="126" y="266"/>
                </a:cxn>
                <a:cxn ang="0">
                  <a:pos x="144" y="240"/>
                </a:cxn>
                <a:cxn ang="0">
                  <a:pos x="150" y="250"/>
                </a:cxn>
                <a:cxn ang="0">
                  <a:pos x="148" y="280"/>
                </a:cxn>
                <a:cxn ang="0">
                  <a:pos x="160" y="274"/>
                </a:cxn>
                <a:cxn ang="0">
                  <a:pos x="170" y="244"/>
                </a:cxn>
                <a:cxn ang="0">
                  <a:pos x="182" y="196"/>
                </a:cxn>
                <a:cxn ang="0">
                  <a:pos x="176" y="140"/>
                </a:cxn>
                <a:cxn ang="0">
                  <a:pos x="160" y="74"/>
                </a:cxn>
                <a:cxn ang="0">
                  <a:pos x="138" y="34"/>
                </a:cxn>
                <a:cxn ang="0">
                  <a:pos x="156" y="24"/>
                </a:cxn>
                <a:cxn ang="0">
                  <a:pos x="154" y="2"/>
                </a:cxn>
                <a:cxn ang="0">
                  <a:pos x="166" y="0"/>
                </a:cxn>
              </a:cxnLst>
              <a:rect l="0" t="0" r="r" b="b"/>
              <a:pathLst>
                <a:path w="300" h="504">
                  <a:moveTo>
                    <a:pt x="166" y="0"/>
                  </a:moveTo>
                  <a:lnTo>
                    <a:pt x="180" y="28"/>
                  </a:lnTo>
                  <a:lnTo>
                    <a:pt x="226" y="48"/>
                  </a:lnTo>
                  <a:lnTo>
                    <a:pt x="242" y="110"/>
                  </a:lnTo>
                  <a:lnTo>
                    <a:pt x="234" y="126"/>
                  </a:lnTo>
                  <a:lnTo>
                    <a:pt x="246" y="168"/>
                  </a:lnTo>
                  <a:lnTo>
                    <a:pt x="286" y="230"/>
                  </a:lnTo>
                  <a:lnTo>
                    <a:pt x="300" y="286"/>
                  </a:lnTo>
                  <a:lnTo>
                    <a:pt x="278" y="294"/>
                  </a:lnTo>
                  <a:lnTo>
                    <a:pt x="272" y="272"/>
                  </a:lnTo>
                  <a:lnTo>
                    <a:pt x="260" y="286"/>
                  </a:lnTo>
                  <a:lnTo>
                    <a:pt x="254" y="328"/>
                  </a:lnTo>
                  <a:lnTo>
                    <a:pt x="224" y="358"/>
                  </a:lnTo>
                  <a:lnTo>
                    <a:pt x="206" y="374"/>
                  </a:lnTo>
                  <a:lnTo>
                    <a:pt x="180" y="438"/>
                  </a:lnTo>
                  <a:lnTo>
                    <a:pt x="158" y="438"/>
                  </a:lnTo>
                  <a:lnTo>
                    <a:pt x="146" y="400"/>
                  </a:lnTo>
                  <a:lnTo>
                    <a:pt x="48" y="466"/>
                  </a:lnTo>
                  <a:lnTo>
                    <a:pt x="46" y="498"/>
                  </a:lnTo>
                  <a:lnTo>
                    <a:pt x="0" y="504"/>
                  </a:lnTo>
                  <a:lnTo>
                    <a:pt x="2" y="490"/>
                  </a:lnTo>
                  <a:lnTo>
                    <a:pt x="26" y="468"/>
                  </a:lnTo>
                  <a:lnTo>
                    <a:pt x="54" y="402"/>
                  </a:lnTo>
                  <a:lnTo>
                    <a:pt x="106" y="364"/>
                  </a:lnTo>
                  <a:lnTo>
                    <a:pt x="132" y="322"/>
                  </a:lnTo>
                  <a:lnTo>
                    <a:pt x="134" y="286"/>
                  </a:lnTo>
                  <a:lnTo>
                    <a:pt x="126" y="266"/>
                  </a:lnTo>
                  <a:lnTo>
                    <a:pt x="144" y="240"/>
                  </a:lnTo>
                  <a:lnTo>
                    <a:pt x="150" y="250"/>
                  </a:lnTo>
                  <a:lnTo>
                    <a:pt x="148" y="280"/>
                  </a:lnTo>
                  <a:lnTo>
                    <a:pt x="160" y="274"/>
                  </a:lnTo>
                  <a:lnTo>
                    <a:pt x="170" y="244"/>
                  </a:lnTo>
                  <a:lnTo>
                    <a:pt x="182" y="196"/>
                  </a:lnTo>
                  <a:lnTo>
                    <a:pt x="176" y="140"/>
                  </a:lnTo>
                  <a:lnTo>
                    <a:pt x="160" y="74"/>
                  </a:lnTo>
                  <a:lnTo>
                    <a:pt x="138" y="34"/>
                  </a:lnTo>
                  <a:lnTo>
                    <a:pt x="156" y="24"/>
                  </a:lnTo>
                  <a:lnTo>
                    <a:pt x="154" y="2"/>
                  </a:lnTo>
                  <a:lnTo>
                    <a:pt x="16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65" name="Freeform 219"/>
            <p:cNvSpPr>
              <a:spLocks/>
            </p:cNvSpPr>
            <p:nvPr/>
          </p:nvSpPr>
          <p:spPr bwMode="auto">
            <a:xfrm>
              <a:off x="15100192" y="2533611"/>
              <a:ext cx="116867" cy="13896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68" y="0"/>
                </a:cxn>
                <a:cxn ang="0">
                  <a:pos x="74" y="16"/>
                </a:cxn>
                <a:cxn ang="0">
                  <a:pos x="60" y="42"/>
                </a:cxn>
                <a:cxn ang="0">
                  <a:pos x="42" y="42"/>
                </a:cxn>
                <a:cxn ang="0">
                  <a:pos x="30" y="84"/>
                </a:cxn>
                <a:cxn ang="0">
                  <a:pos x="10" y="88"/>
                </a:cxn>
                <a:cxn ang="0">
                  <a:pos x="0" y="72"/>
                </a:cxn>
                <a:cxn ang="0">
                  <a:pos x="42" y="0"/>
                </a:cxn>
              </a:cxnLst>
              <a:rect l="0" t="0" r="r" b="b"/>
              <a:pathLst>
                <a:path w="74" h="88">
                  <a:moveTo>
                    <a:pt x="42" y="0"/>
                  </a:moveTo>
                  <a:lnTo>
                    <a:pt x="68" y="0"/>
                  </a:lnTo>
                  <a:lnTo>
                    <a:pt x="74" y="16"/>
                  </a:lnTo>
                  <a:lnTo>
                    <a:pt x="60" y="42"/>
                  </a:lnTo>
                  <a:lnTo>
                    <a:pt x="42" y="42"/>
                  </a:lnTo>
                  <a:lnTo>
                    <a:pt x="30" y="84"/>
                  </a:lnTo>
                  <a:lnTo>
                    <a:pt x="10" y="88"/>
                  </a:lnTo>
                  <a:lnTo>
                    <a:pt x="0" y="7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66" name="Freeform 220"/>
            <p:cNvSpPr>
              <a:spLocks/>
            </p:cNvSpPr>
            <p:nvPr/>
          </p:nvSpPr>
          <p:spPr bwMode="auto">
            <a:xfrm>
              <a:off x="15100192" y="2533611"/>
              <a:ext cx="116867" cy="13896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68" y="0"/>
                </a:cxn>
                <a:cxn ang="0">
                  <a:pos x="74" y="16"/>
                </a:cxn>
                <a:cxn ang="0">
                  <a:pos x="60" y="42"/>
                </a:cxn>
                <a:cxn ang="0">
                  <a:pos x="42" y="42"/>
                </a:cxn>
                <a:cxn ang="0">
                  <a:pos x="30" y="84"/>
                </a:cxn>
                <a:cxn ang="0">
                  <a:pos x="10" y="88"/>
                </a:cxn>
                <a:cxn ang="0">
                  <a:pos x="0" y="72"/>
                </a:cxn>
                <a:cxn ang="0">
                  <a:pos x="42" y="0"/>
                </a:cxn>
              </a:cxnLst>
              <a:rect l="0" t="0" r="r" b="b"/>
              <a:pathLst>
                <a:path w="74" h="88">
                  <a:moveTo>
                    <a:pt x="42" y="0"/>
                  </a:moveTo>
                  <a:lnTo>
                    <a:pt x="68" y="0"/>
                  </a:lnTo>
                  <a:lnTo>
                    <a:pt x="74" y="16"/>
                  </a:lnTo>
                  <a:lnTo>
                    <a:pt x="60" y="42"/>
                  </a:lnTo>
                  <a:lnTo>
                    <a:pt x="42" y="42"/>
                  </a:lnTo>
                  <a:lnTo>
                    <a:pt x="30" y="84"/>
                  </a:lnTo>
                  <a:lnTo>
                    <a:pt x="10" y="88"/>
                  </a:lnTo>
                  <a:lnTo>
                    <a:pt x="0" y="72"/>
                  </a:lnTo>
                  <a:lnTo>
                    <a:pt x="4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67" name="Freeform 221"/>
            <p:cNvSpPr>
              <a:spLocks/>
            </p:cNvSpPr>
            <p:nvPr/>
          </p:nvSpPr>
          <p:spPr bwMode="auto">
            <a:xfrm>
              <a:off x="14961216" y="2659942"/>
              <a:ext cx="145294" cy="198971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92" y="22"/>
                </a:cxn>
                <a:cxn ang="0">
                  <a:pos x="88" y="48"/>
                </a:cxn>
                <a:cxn ang="0">
                  <a:pos x="92" y="106"/>
                </a:cxn>
                <a:cxn ang="0">
                  <a:pos x="74" y="126"/>
                </a:cxn>
                <a:cxn ang="0">
                  <a:pos x="52" y="126"/>
                </a:cxn>
                <a:cxn ang="0">
                  <a:pos x="42" y="86"/>
                </a:cxn>
                <a:cxn ang="0">
                  <a:pos x="44" y="64"/>
                </a:cxn>
                <a:cxn ang="0">
                  <a:pos x="30" y="52"/>
                </a:cxn>
                <a:cxn ang="0">
                  <a:pos x="16" y="78"/>
                </a:cxn>
                <a:cxn ang="0">
                  <a:pos x="0" y="48"/>
                </a:cxn>
                <a:cxn ang="0">
                  <a:pos x="28" y="10"/>
                </a:cxn>
                <a:cxn ang="0">
                  <a:pos x="58" y="0"/>
                </a:cxn>
              </a:cxnLst>
              <a:rect l="0" t="0" r="r" b="b"/>
              <a:pathLst>
                <a:path w="92" h="126">
                  <a:moveTo>
                    <a:pt x="58" y="0"/>
                  </a:moveTo>
                  <a:lnTo>
                    <a:pt x="92" y="22"/>
                  </a:lnTo>
                  <a:lnTo>
                    <a:pt x="88" y="48"/>
                  </a:lnTo>
                  <a:lnTo>
                    <a:pt x="92" y="106"/>
                  </a:lnTo>
                  <a:lnTo>
                    <a:pt x="74" y="126"/>
                  </a:lnTo>
                  <a:lnTo>
                    <a:pt x="52" y="126"/>
                  </a:lnTo>
                  <a:lnTo>
                    <a:pt x="42" y="86"/>
                  </a:lnTo>
                  <a:lnTo>
                    <a:pt x="44" y="64"/>
                  </a:lnTo>
                  <a:lnTo>
                    <a:pt x="30" y="52"/>
                  </a:lnTo>
                  <a:lnTo>
                    <a:pt x="16" y="78"/>
                  </a:lnTo>
                  <a:lnTo>
                    <a:pt x="0" y="48"/>
                  </a:lnTo>
                  <a:lnTo>
                    <a:pt x="28" y="10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68" name="Freeform 222"/>
            <p:cNvSpPr>
              <a:spLocks/>
            </p:cNvSpPr>
            <p:nvPr/>
          </p:nvSpPr>
          <p:spPr bwMode="auto">
            <a:xfrm>
              <a:off x="14961216" y="2659942"/>
              <a:ext cx="145294" cy="198971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92" y="22"/>
                </a:cxn>
                <a:cxn ang="0">
                  <a:pos x="88" y="48"/>
                </a:cxn>
                <a:cxn ang="0">
                  <a:pos x="92" y="106"/>
                </a:cxn>
                <a:cxn ang="0">
                  <a:pos x="74" y="126"/>
                </a:cxn>
                <a:cxn ang="0">
                  <a:pos x="52" y="126"/>
                </a:cxn>
                <a:cxn ang="0">
                  <a:pos x="42" y="86"/>
                </a:cxn>
                <a:cxn ang="0">
                  <a:pos x="44" y="64"/>
                </a:cxn>
                <a:cxn ang="0">
                  <a:pos x="30" y="52"/>
                </a:cxn>
                <a:cxn ang="0">
                  <a:pos x="16" y="78"/>
                </a:cxn>
                <a:cxn ang="0">
                  <a:pos x="0" y="48"/>
                </a:cxn>
                <a:cxn ang="0">
                  <a:pos x="28" y="10"/>
                </a:cxn>
                <a:cxn ang="0">
                  <a:pos x="58" y="0"/>
                </a:cxn>
              </a:cxnLst>
              <a:rect l="0" t="0" r="r" b="b"/>
              <a:pathLst>
                <a:path w="92" h="126">
                  <a:moveTo>
                    <a:pt x="58" y="0"/>
                  </a:moveTo>
                  <a:lnTo>
                    <a:pt x="92" y="22"/>
                  </a:lnTo>
                  <a:lnTo>
                    <a:pt x="88" y="48"/>
                  </a:lnTo>
                  <a:lnTo>
                    <a:pt x="92" y="106"/>
                  </a:lnTo>
                  <a:lnTo>
                    <a:pt x="74" y="126"/>
                  </a:lnTo>
                  <a:lnTo>
                    <a:pt x="52" y="126"/>
                  </a:lnTo>
                  <a:lnTo>
                    <a:pt x="42" y="86"/>
                  </a:lnTo>
                  <a:lnTo>
                    <a:pt x="44" y="64"/>
                  </a:lnTo>
                  <a:lnTo>
                    <a:pt x="30" y="52"/>
                  </a:lnTo>
                  <a:lnTo>
                    <a:pt x="16" y="78"/>
                  </a:lnTo>
                  <a:lnTo>
                    <a:pt x="0" y="48"/>
                  </a:lnTo>
                  <a:lnTo>
                    <a:pt x="28" y="10"/>
                  </a:lnTo>
                  <a:lnTo>
                    <a:pt x="5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69" name="Freeform 223"/>
            <p:cNvSpPr>
              <a:spLocks/>
            </p:cNvSpPr>
            <p:nvPr/>
          </p:nvSpPr>
          <p:spPr bwMode="auto">
            <a:xfrm>
              <a:off x="14626407" y="3503200"/>
              <a:ext cx="94757" cy="24634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52" y="0"/>
                </a:cxn>
                <a:cxn ang="0">
                  <a:pos x="60" y="20"/>
                </a:cxn>
                <a:cxn ang="0">
                  <a:pos x="50" y="74"/>
                </a:cxn>
                <a:cxn ang="0">
                  <a:pos x="46" y="150"/>
                </a:cxn>
                <a:cxn ang="0">
                  <a:pos x="36" y="156"/>
                </a:cxn>
                <a:cxn ang="0">
                  <a:pos x="0" y="106"/>
                </a:cxn>
                <a:cxn ang="0">
                  <a:pos x="8" y="40"/>
                </a:cxn>
                <a:cxn ang="0">
                  <a:pos x="28" y="0"/>
                </a:cxn>
              </a:cxnLst>
              <a:rect l="0" t="0" r="r" b="b"/>
              <a:pathLst>
                <a:path w="60" h="156">
                  <a:moveTo>
                    <a:pt x="28" y="0"/>
                  </a:moveTo>
                  <a:lnTo>
                    <a:pt x="52" y="0"/>
                  </a:lnTo>
                  <a:lnTo>
                    <a:pt x="60" y="20"/>
                  </a:lnTo>
                  <a:lnTo>
                    <a:pt x="50" y="74"/>
                  </a:lnTo>
                  <a:lnTo>
                    <a:pt x="46" y="150"/>
                  </a:lnTo>
                  <a:lnTo>
                    <a:pt x="36" y="156"/>
                  </a:lnTo>
                  <a:lnTo>
                    <a:pt x="0" y="106"/>
                  </a:lnTo>
                  <a:lnTo>
                    <a:pt x="8" y="4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70" name="Freeform 224"/>
            <p:cNvSpPr>
              <a:spLocks/>
            </p:cNvSpPr>
            <p:nvPr/>
          </p:nvSpPr>
          <p:spPr bwMode="auto">
            <a:xfrm>
              <a:off x="14626407" y="3503200"/>
              <a:ext cx="94757" cy="24634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52" y="0"/>
                </a:cxn>
                <a:cxn ang="0">
                  <a:pos x="60" y="20"/>
                </a:cxn>
                <a:cxn ang="0">
                  <a:pos x="50" y="74"/>
                </a:cxn>
                <a:cxn ang="0">
                  <a:pos x="46" y="150"/>
                </a:cxn>
                <a:cxn ang="0">
                  <a:pos x="36" y="156"/>
                </a:cxn>
                <a:cxn ang="0">
                  <a:pos x="0" y="106"/>
                </a:cxn>
                <a:cxn ang="0">
                  <a:pos x="8" y="40"/>
                </a:cxn>
                <a:cxn ang="0">
                  <a:pos x="28" y="0"/>
                </a:cxn>
              </a:cxnLst>
              <a:rect l="0" t="0" r="r" b="b"/>
              <a:pathLst>
                <a:path w="60" h="156">
                  <a:moveTo>
                    <a:pt x="28" y="0"/>
                  </a:moveTo>
                  <a:lnTo>
                    <a:pt x="52" y="0"/>
                  </a:lnTo>
                  <a:lnTo>
                    <a:pt x="60" y="20"/>
                  </a:lnTo>
                  <a:lnTo>
                    <a:pt x="50" y="74"/>
                  </a:lnTo>
                  <a:lnTo>
                    <a:pt x="46" y="150"/>
                  </a:lnTo>
                  <a:lnTo>
                    <a:pt x="36" y="156"/>
                  </a:lnTo>
                  <a:lnTo>
                    <a:pt x="0" y="106"/>
                  </a:lnTo>
                  <a:lnTo>
                    <a:pt x="8" y="40"/>
                  </a:lnTo>
                  <a:lnTo>
                    <a:pt x="2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71" name="Freeform 225"/>
            <p:cNvSpPr>
              <a:spLocks/>
            </p:cNvSpPr>
            <p:nvPr/>
          </p:nvSpPr>
          <p:spPr bwMode="auto">
            <a:xfrm>
              <a:off x="13899937" y="4068530"/>
              <a:ext cx="167404" cy="138964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06" y="12"/>
                </a:cxn>
                <a:cxn ang="0">
                  <a:pos x="62" y="88"/>
                </a:cxn>
                <a:cxn ang="0">
                  <a:pos x="6" y="88"/>
                </a:cxn>
                <a:cxn ang="0">
                  <a:pos x="0" y="66"/>
                </a:cxn>
                <a:cxn ang="0">
                  <a:pos x="30" y="20"/>
                </a:cxn>
                <a:cxn ang="0">
                  <a:pos x="98" y="0"/>
                </a:cxn>
              </a:cxnLst>
              <a:rect l="0" t="0" r="r" b="b"/>
              <a:pathLst>
                <a:path w="106" h="88">
                  <a:moveTo>
                    <a:pt x="98" y="0"/>
                  </a:moveTo>
                  <a:lnTo>
                    <a:pt x="106" y="12"/>
                  </a:lnTo>
                  <a:lnTo>
                    <a:pt x="62" y="88"/>
                  </a:lnTo>
                  <a:lnTo>
                    <a:pt x="6" y="88"/>
                  </a:lnTo>
                  <a:lnTo>
                    <a:pt x="0" y="66"/>
                  </a:lnTo>
                  <a:lnTo>
                    <a:pt x="30" y="2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72" name="Freeform 226"/>
            <p:cNvSpPr>
              <a:spLocks/>
            </p:cNvSpPr>
            <p:nvPr/>
          </p:nvSpPr>
          <p:spPr bwMode="auto">
            <a:xfrm>
              <a:off x="13899937" y="4068530"/>
              <a:ext cx="167404" cy="138964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06" y="12"/>
                </a:cxn>
                <a:cxn ang="0">
                  <a:pos x="62" y="88"/>
                </a:cxn>
                <a:cxn ang="0">
                  <a:pos x="6" y="88"/>
                </a:cxn>
                <a:cxn ang="0">
                  <a:pos x="0" y="66"/>
                </a:cxn>
                <a:cxn ang="0">
                  <a:pos x="30" y="20"/>
                </a:cxn>
                <a:cxn ang="0">
                  <a:pos x="98" y="0"/>
                </a:cxn>
              </a:cxnLst>
              <a:rect l="0" t="0" r="r" b="b"/>
              <a:pathLst>
                <a:path w="106" h="88">
                  <a:moveTo>
                    <a:pt x="98" y="0"/>
                  </a:moveTo>
                  <a:lnTo>
                    <a:pt x="106" y="12"/>
                  </a:lnTo>
                  <a:lnTo>
                    <a:pt x="62" y="88"/>
                  </a:lnTo>
                  <a:lnTo>
                    <a:pt x="6" y="88"/>
                  </a:lnTo>
                  <a:lnTo>
                    <a:pt x="0" y="66"/>
                  </a:lnTo>
                  <a:lnTo>
                    <a:pt x="30" y="20"/>
                  </a:lnTo>
                  <a:lnTo>
                    <a:pt x="9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73" name="Freeform 29"/>
            <p:cNvSpPr>
              <a:spLocks/>
            </p:cNvSpPr>
            <p:nvPr/>
          </p:nvSpPr>
          <p:spPr bwMode="auto">
            <a:xfrm>
              <a:off x="11704472" y="138397"/>
              <a:ext cx="158750" cy="2032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100" y="14"/>
                </a:cxn>
                <a:cxn ang="0">
                  <a:pos x="64" y="72"/>
                </a:cxn>
                <a:cxn ang="0">
                  <a:pos x="58" y="100"/>
                </a:cxn>
                <a:cxn ang="0">
                  <a:pos x="58" y="116"/>
                </a:cxn>
                <a:cxn ang="0">
                  <a:pos x="48" y="128"/>
                </a:cxn>
                <a:cxn ang="0">
                  <a:pos x="12" y="104"/>
                </a:cxn>
                <a:cxn ang="0">
                  <a:pos x="0" y="50"/>
                </a:cxn>
                <a:cxn ang="0">
                  <a:pos x="18" y="32"/>
                </a:cxn>
                <a:cxn ang="0">
                  <a:pos x="42" y="32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100" h="128">
                  <a:moveTo>
                    <a:pt x="64" y="0"/>
                  </a:moveTo>
                  <a:lnTo>
                    <a:pt x="100" y="14"/>
                  </a:lnTo>
                  <a:lnTo>
                    <a:pt x="64" y="72"/>
                  </a:lnTo>
                  <a:lnTo>
                    <a:pt x="58" y="100"/>
                  </a:lnTo>
                  <a:lnTo>
                    <a:pt x="58" y="116"/>
                  </a:lnTo>
                  <a:lnTo>
                    <a:pt x="48" y="128"/>
                  </a:lnTo>
                  <a:lnTo>
                    <a:pt x="12" y="104"/>
                  </a:lnTo>
                  <a:lnTo>
                    <a:pt x="0" y="50"/>
                  </a:lnTo>
                  <a:lnTo>
                    <a:pt x="18" y="32"/>
                  </a:lnTo>
                  <a:lnTo>
                    <a:pt x="42" y="32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74" name="Freeform 30"/>
            <p:cNvSpPr>
              <a:spLocks/>
            </p:cNvSpPr>
            <p:nvPr/>
          </p:nvSpPr>
          <p:spPr bwMode="auto">
            <a:xfrm>
              <a:off x="11704472" y="138397"/>
              <a:ext cx="158750" cy="2032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100" y="14"/>
                </a:cxn>
                <a:cxn ang="0">
                  <a:pos x="64" y="72"/>
                </a:cxn>
                <a:cxn ang="0">
                  <a:pos x="58" y="100"/>
                </a:cxn>
                <a:cxn ang="0">
                  <a:pos x="58" y="116"/>
                </a:cxn>
                <a:cxn ang="0">
                  <a:pos x="48" y="128"/>
                </a:cxn>
                <a:cxn ang="0">
                  <a:pos x="12" y="104"/>
                </a:cxn>
                <a:cxn ang="0">
                  <a:pos x="0" y="50"/>
                </a:cxn>
                <a:cxn ang="0">
                  <a:pos x="18" y="32"/>
                </a:cxn>
                <a:cxn ang="0">
                  <a:pos x="42" y="32"/>
                </a:cxn>
                <a:cxn ang="0">
                  <a:pos x="64" y="0"/>
                </a:cxn>
              </a:cxnLst>
              <a:rect l="0" t="0" r="r" b="b"/>
              <a:pathLst>
                <a:path w="100" h="128">
                  <a:moveTo>
                    <a:pt x="64" y="0"/>
                  </a:moveTo>
                  <a:lnTo>
                    <a:pt x="100" y="14"/>
                  </a:lnTo>
                  <a:lnTo>
                    <a:pt x="64" y="72"/>
                  </a:lnTo>
                  <a:lnTo>
                    <a:pt x="58" y="100"/>
                  </a:lnTo>
                  <a:lnTo>
                    <a:pt x="58" y="116"/>
                  </a:lnTo>
                  <a:lnTo>
                    <a:pt x="48" y="128"/>
                  </a:lnTo>
                  <a:lnTo>
                    <a:pt x="12" y="104"/>
                  </a:lnTo>
                  <a:lnTo>
                    <a:pt x="0" y="50"/>
                  </a:lnTo>
                  <a:lnTo>
                    <a:pt x="18" y="32"/>
                  </a:lnTo>
                  <a:lnTo>
                    <a:pt x="42" y="32"/>
                  </a:lnTo>
                  <a:lnTo>
                    <a:pt x="64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75" name="Freeform 31"/>
            <p:cNvSpPr>
              <a:spLocks/>
            </p:cNvSpPr>
            <p:nvPr/>
          </p:nvSpPr>
          <p:spPr bwMode="auto">
            <a:xfrm>
              <a:off x="11847347" y="285"/>
              <a:ext cx="390525" cy="141287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34" y="90"/>
                </a:cxn>
                <a:cxn ang="0">
                  <a:pos x="94" y="60"/>
                </a:cxn>
                <a:cxn ang="0">
                  <a:pos x="172" y="42"/>
                </a:cxn>
                <a:cxn ang="0">
                  <a:pos x="216" y="42"/>
                </a:cxn>
                <a:cxn ang="0">
                  <a:pos x="248" y="20"/>
                </a:cxn>
                <a:cxn ang="0">
                  <a:pos x="232" y="0"/>
                </a:cxn>
                <a:cxn ang="0">
                  <a:pos x="202" y="20"/>
                </a:cxn>
                <a:cxn ang="0">
                  <a:pos x="170" y="10"/>
                </a:cxn>
                <a:cxn ang="0">
                  <a:pos x="130" y="10"/>
                </a:cxn>
                <a:cxn ang="0">
                  <a:pos x="80" y="26"/>
                </a:cxn>
                <a:cxn ang="0">
                  <a:pos x="28" y="56"/>
                </a:cxn>
                <a:cxn ang="0">
                  <a:pos x="0" y="84"/>
                </a:cxn>
                <a:cxn ang="0">
                  <a:pos x="0" y="84"/>
                </a:cxn>
              </a:cxnLst>
              <a:rect l="0" t="0" r="r" b="b"/>
              <a:pathLst>
                <a:path w="248" h="90">
                  <a:moveTo>
                    <a:pt x="0" y="84"/>
                  </a:moveTo>
                  <a:lnTo>
                    <a:pt x="34" y="90"/>
                  </a:lnTo>
                  <a:lnTo>
                    <a:pt x="94" y="60"/>
                  </a:lnTo>
                  <a:lnTo>
                    <a:pt x="172" y="42"/>
                  </a:lnTo>
                  <a:lnTo>
                    <a:pt x="216" y="42"/>
                  </a:lnTo>
                  <a:lnTo>
                    <a:pt x="248" y="20"/>
                  </a:lnTo>
                  <a:lnTo>
                    <a:pt x="232" y="0"/>
                  </a:lnTo>
                  <a:lnTo>
                    <a:pt x="202" y="20"/>
                  </a:lnTo>
                  <a:lnTo>
                    <a:pt x="170" y="10"/>
                  </a:lnTo>
                  <a:lnTo>
                    <a:pt x="130" y="10"/>
                  </a:lnTo>
                  <a:lnTo>
                    <a:pt x="80" y="26"/>
                  </a:lnTo>
                  <a:lnTo>
                    <a:pt x="28" y="56"/>
                  </a:lnTo>
                  <a:lnTo>
                    <a:pt x="0" y="84"/>
                  </a:lnTo>
                  <a:lnTo>
                    <a:pt x="0" y="84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76" name="Freeform 32"/>
            <p:cNvSpPr>
              <a:spLocks/>
            </p:cNvSpPr>
            <p:nvPr/>
          </p:nvSpPr>
          <p:spPr bwMode="auto">
            <a:xfrm>
              <a:off x="11847347" y="285"/>
              <a:ext cx="390525" cy="141287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34" y="90"/>
                </a:cxn>
                <a:cxn ang="0">
                  <a:pos x="94" y="60"/>
                </a:cxn>
                <a:cxn ang="0">
                  <a:pos x="172" y="42"/>
                </a:cxn>
                <a:cxn ang="0">
                  <a:pos x="216" y="42"/>
                </a:cxn>
                <a:cxn ang="0">
                  <a:pos x="248" y="20"/>
                </a:cxn>
                <a:cxn ang="0">
                  <a:pos x="232" y="0"/>
                </a:cxn>
                <a:cxn ang="0">
                  <a:pos x="202" y="20"/>
                </a:cxn>
                <a:cxn ang="0">
                  <a:pos x="170" y="10"/>
                </a:cxn>
                <a:cxn ang="0">
                  <a:pos x="130" y="10"/>
                </a:cxn>
                <a:cxn ang="0">
                  <a:pos x="80" y="26"/>
                </a:cxn>
                <a:cxn ang="0">
                  <a:pos x="28" y="56"/>
                </a:cxn>
                <a:cxn ang="0">
                  <a:pos x="0" y="84"/>
                </a:cxn>
              </a:cxnLst>
              <a:rect l="0" t="0" r="r" b="b"/>
              <a:pathLst>
                <a:path w="248" h="90">
                  <a:moveTo>
                    <a:pt x="0" y="84"/>
                  </a:moveTo>
                  <a:lnTo>
                    <a:pt x="34" y="90"/>
                  </a:lnTo>
                  <a:lnTo>
                    <a:pt x="94" y="60"/>
                  </a:lnTo>
                  <a:lnTo>
                    <a:pt x="172" y="42"/>
                  </a:lnTo>
                  <a:lnTo>
                    <a:pt x="216" y="42"/>
                  </a:lnTo>
                  <a:lnTo>
                    <a:pt x="248" y="20"/>
                  </a:lnTo>
                  <a:lnTo>
                    <a:pt x="232" y="0"/>
                  </a:lnTo>
                  <a:lnTo>
                    <a:pt x="202" y="20"/>
                  </a:lnTo>
                  <a:lnTo>
                    <a:pt x="170" y="10"/>
                  </a:lnTo>
                  <a:lnTo>
                    <a:pt x="130" y="10"/>
                  </a:lnTo>
                  <a:lnTo>
                    <a:pt x="80" y="26"/>
                  </a:lnTo>
                  <a:lnTo>
                    <a:pt x="28" y="56"/>
                  </a:lnTo>
                  <a:lnTo>
                    <a:pt x="0" y="8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77" name="Freeform 37"/>
            <p:cNvSpPr>
              <a:spLocks/>
            </p:cNvSpPr>
            <p:nvPr/>
          </p:nvSpPr>
          <p:spPr bwMode="auto">
            <a:xfrm>
              <a:off x="12661734" y="-236253"/>
              <a:ext cx="73025" cy="65087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46" y="8"/>
                </a:cxn>
                <a:cxn ang="0">
                  <a:pos x="46" y="24"/>
                </a:cxn>
                <a:cxn ang="0">
                  <a:pos x="2" y="42"/>
                </a:cxn>
                <a:cxn ang="0">
                  <a:pos x="0" y="26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46" h="42">
                  <a:moveTo>
                    <a:pt x="18" y="0"/>
                  </a:moveTo>
                  <a:lnTo>
                    <a:pt x="46" y="8"/>
                  </a:lnTo>
                  <a:lnTo>
                    <a:pt x="46" y="24"/>
                  </a:lnTo>
                  <a:lnTo>
                    <a:pt x="2" y="42"/>
                  </a:lnTo>
                  <a:lnTo>
                    <a:pt x="0" y="26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78" name="Freeform 38"/>
            <p:cNvSpPr>
              <a:spLocks/>
            </p:cNvSpPr>
            <p:nvPr/>
          </p:nvSpPr>
          <p:spPr bwMode="auto">
            <a:xfrm>
              <a:off x="12661734" y="-236253"/>
              <a:ext cx="73025" cy="65087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46" y="8"/>
                </a:cxn>
                <a:cxn ang="0">
                  <a:pos x="46" y="24"/>
                </a:cxn>
                <a:cxn ang="0">
                  <a:pos x="2" y="42"/>
                </a:cxn>
                <a:cxn ang="0">
                  <a:pos x="0" y="26"/>
                </a:cxn>
                <a:cxn ang="0">
                  <a:pos x="18" y="0"/>
                </a:cxn>
              </a:cxnLst>
              <a:rect l="0" t="0" r="r" b="b"/>
              <a:pathLst>
                <a:path w="46" h="42">
                  <a:moveTo>
                    <a:pt x="18" y="0"/>
                  </a:moveTo>
                  <a:lnTo>
                    <a:pt x="46" y="8"/>
                  </a:lnTo>
                  <a:lnTo>
                    <a:pt x="46" y="24"/>
                  </a:lnTo>
                  <a:lnTo>
                    <a:pt x="2" y="42"/>
                  </a:lnTo>
                  <a:lnTo>
                    <a:pt x="0" y="26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79" name="Freeform 39"/>
            <p:cNvSpPr>
              <a:spLocks/>
            </p:cNvSpPr>
            <p:nvPr/>
          </p:nvSpPr>
          <p:spPr bwMode="auto">
            <a:xfrm>
              <a:off x="12677609" y="-167991"/>
              <a:ext cx="101600" cy="857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64" y="4"/>
                </a:cxn>
                <a:cxn ang="0">
                  <a:pos x="64" y="54"/>
                </a:cxn>
                <a:cxn ang="0">
                  <a:pos x="20" y="46"/>
                </a:cxn>
                <a:cxn ang="0">
                  <a:pos x="0" y="24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64" h="54">
                  <a:moveTo>
                    <a:pt x="24" y="0"/>
                  </a:moveTo>
                  <a:lnTo>
                    <a:pt x="64" y="4"/>
                  </a:lnTo>
                  <a:lnTo>
                    <a:pt x="64" y="54"/>
                  </a:lnTo>
                  <a:lnTo>
                    <a:pt x="20" y="46"/>
                  </a:lnTo>
                  <a:lnTo>
                    <a:pt x="0" y="24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80" name="Freeform 40"/>
            <p:cNvSpPr>
              <a:spLocks/>
            </p:cNvSpPr>
            <p:nvPr/>
          </p:nvSpPr>
          <p:spPr bwMode="auto">
            <a:xfrm>
              <a:off x="12677609" y="-167991"/>
              <a:ext cx="101600" cy="857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64" y="4"/>
                </a:cxn>
                <a:cxn ang="0">
                  <a:pos x="64" y="54"/>
                </a:cxn>
                <a:cxn ang="0">
                  <a:pos x="20" y="46"/>
                </a:cxn>
                <a:cxn ang="0">
                  <a:pos x="0" y="24"/>
                </a:cxn>
                <a:cxn ang="0">
                  <a:pos x="24" y="0"/>
                </a:cxn>
              </a:cxnLst>
              <a:rect l="0" t="0" r="r" b="b"/>
              <a:pathLst>
                <a:path w="64" h="54">
                  <a:moveTo>
                    <a:pt x="24" y="0"/>
                  </a:moveTo>
                  <a:lnTo>
                    <a:pt x="64" y="4"/>
                  </a:lnTo>
                  <a:lnTo>
                    <a:pt x="64" y="54"/>
                  </a:lnTo>
                  <a:lnTo>
                    <a:pt x="20" y="46"/>
                  </a:lnTo>
                  <a:lnTo>
                    <a:pt x="0" y="24"/>
                  </a:lnTo>
                  <a:lnTo>
                    <a:pt x="24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81" name="Freeform 41"/>
            <p:cNvSpPr>
              <a:spLocks/>
            </p:cNvSpPr>
            <p:nvPr/>
          </p:nvSpPr>
          <p:spPr bwMode="auto">
            <a:xfrm>
              <a:off x="12791909" y="-117191"/>
              <a:ext cx="84138" cy="9525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54" y="26"/>
                </a:cxn>
                <a:cxn ang="0">
                  <a:pos x="34" y="44"/>
                </a:cxn>
                <a:cxn ang="0">
                  <a:pos x="8" y="60"/>
                </a:cxn>
                <a:cxn ang="0">
                  <a:pos x="0" y="54"/>
                </a:cxn>
                <a:cxn ang="0">
                  <a:pos x="10" y="4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54" h="60">
                  <a:moveTo>
                    <a:pt x="28" y="0"/>
                  </a:moveTo>
                  <a:lnTo>
                    <a:pt x="54" y="26"/>
                  </a:lnTo>
                  <a:lnTo>
                    <a:pt x="34" y="44"/>
                  </a:lnTo>
                  <a:lnTo>
                    <a:pt x="8" y="60"/>
                  </a:lnTo>
                  <a:lnTo>
                    <a:pt x="0" y="54"/>
                  </a:lnTo>
                  <a:lnTo>
                    <a:pt x="10" y="4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82" name="Freeform 42"/>
            <p:cNvSpPr>
              <a:spLocks/>
            </p:cNvSpPr>
            <p:nvPr/>
          </p:nvSpPr>
          <p:spPr bwMode="auto">
            <a:xfrm>
              <a:off x="12791909" y="-117191"/>
              <a:ext cx="84138" cy="9525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54" y="26"/>
                </a:cxn>
                <a:cxn ang="0">
                  <a:pos x="34" y="44"/>
                </a:cxn>
                <a:cxn ang="0">
                  <a:pos x="8" y="60"/>
                </a:cxn>
                <a:cxn ang="0">
                  <a:pos x="0" y="54"/>
                </a:cxn>
                <a:cxn ang="0">
                  <a:pos x="10" y="4"/>
                </a:cxn>
                <a:cxn ang="0">
                  <a:pos x="28" y="0"/>
                </a:cxn>
              </a:cxnLst>
              <a:rect l="0" t="0" r="r" b="b"/>
              <a:pathLst>
                <a:path w="54" h="60">
                  <a:moveTo>
                    <a:pt x="28" y="0"/>
                  </a:moveTo>
                  <a:lnTo>
                    <a:pt x="54" y="26"/>
                  </a:lnTo>
                  <a:lnTo>
                    <a:pt x="34" y="44"/>
                  </a:lnTo>
                  <a:lnTo>
                    <a:pt x="8" y="60"/>
                  </a:lnTo>
                  <a:lnTo>
                    <a:pt x="0" y="54"/>
                  </a:lnTo>
                  <a:lnTo>
                    <a:pt x="10" y="4"/>
                  </a:lnTo>
                  <a:lnTo>
                    <a:pt x="2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83" name="Freeform 43"/>
            <p:cNvSpPr>
              <a:spLocks/>
            </p:cNvSpPr>
            <p:nvPr/>
          </p:nvSpPr>
          <p:spPr bwMode="auto">
            <a:xfrm>
              <a:off x="13457072" y="-204503"/>
              <a:ext cx="152400" cy="112712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96" y="26"/>
                </a:cxn>
                <a:cxn ang="0">
                  <a:pos x="62" y="72"/>
                </a:cxn>
                <a:cxn ang="0">
                  <a:pos x="30" y="72"/>
                </a:cxn>
                <a:cxn ang="0">
                  <a:pos x="0" y="42"/>
                </a:cxn>
                <a:cxn ang="0">
                  <a:pos x="10" y="18"/>
                </a:cxn>
                <a:cxn ang="0">
                  <a:pos x="32" y="16"/>
                </a:cxn>
                <a:cxn ang="0">
                  <a:pos x="48" y="2"/>
                </a:cxn>
                <a:cxn ang="0">
                  <a:pos x="86" y="0"/>
                </a:cxn>
                <a:cxn ang="0">
                  <a:pos x="86" y="0"/>
                </a:cxn>
              </a:cxnLst>
              <a:rect l="0" t="0" r="r" b="b"/>
              <a:pathLst>
                <a:path w="96" h="72">
                  <a:moveTo>
                    <a:pt x="86" y="0"/>
                  </a:moveTo>
                  <a:lnTo>
                    <a:pt x="96" y="26"/>
                  </a:lnTo>
                  <a:lnTo>
                    <a:pt x="62" y="72"/>
                  </a:lnTo>
                  <a:lnTo>
                    <a:pt x="30" y="72"/>
                  </a:lnTo>
                  <a:lnTo>
                    <a:pt x="0" y="42"/>
                  </a:lnTo>
                  <a:lnTo>
                    <a:pt x="10" y="18"/>
                  </a:lnTo>
                  <a:lnTo>
                    <a:pt x="32" y="16"/>
                  </a:lnTo>
                  <a:lnTo>
                    <a:pt x="48" y="2"/>
                  </a:lnTo>
                  <a:lnTo>
                    <a:pt x="86" y="0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84" name="Freeform 44"/>
            <p:cNvSpPr>
              <a:spLocks/>
            </p:cNvSpPr>
            <p:nvPr/>
          </p:nvSpPr>
          <p:spPr bwMode="auto">
            <a:xfrm>
              <a:off x="13457072" y="-204503"/>
              <a:ext cx="152400" cy="112712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96" y="26"/>
                </a:cxn>
                <a:cxn ang="0">
                  <a:pos x="62" y="72"/>
                </a:cxn>
                <a:cxn ang="0">
                  <a:pos x="30" y="72"/>
                </a:cxn>
                <a:cxn ang="0">
                  <a:pos x="0" y="42"/>
                </a:cxn>
                <a:cxn ang="0">
                  <a:pos x="10" y="18"/>
                </a:cxn>
                <a:cxn ang="0">
                  <a:pos x="32" y="16"/>
                </a:cxn>
                <a:cxn ang="0">
                  <a:pos x="48" y="2"/>
                </a:cxn>
                <a:cxn ang="0">
                  <a:pos x="86" y="0"/>
                </a:cxn>
              </a:cxnLst>
              <a:rect l="0" t="0" r="r" b="b"/>
              <a:pathLst>
                <a:path w="96" h="72">
                  <a:moveTo>
                    <a:pt x="86" y="0"/>
                  </a:moveTo>
                  <a:lnTo>
                    <a:pt x="96" y="26"/>
                  </a:lnTo>
                  <a:lnTo>
                    <a:pt x="62" y="72"/>
                  </a:lnTo>
                  <a:lnTo>
                    <a:pt x="30" y="72"/>
                  </a:lnTo>
                  <a:lnTo>
                    <a:pt x="0" y="42"/>
                  </a:lnTo>
                  <a:lnTo>
                    <a:pt x="10" y="18"/>
                  </a:lnTo>
                  <a:lnTo>
                    <a:pt x="32" y="16"/>
                  </a:lnTo>
                  <a:lnTo>
                    <a:pt x="48" y="2"/>
                  </a:lnTo>
                  <a:lnTo>
                    <a:pt x="8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85" name="Freeform 45"/>
            <p:cNvSpPr>
              <a:spLocks/>
            </p:cNvSpPr>
            <p:nvPr/>
          </p:nvSpPr>
          <p:spPr bwMode="auto">
            <a:xfrm>
              <a:off x="13625347" y="-242603"/>
              <a:ext cx="82550" cy="5556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52" y="20"/>
                </a:cxn>
                <a:cxn ang="0">
                  <a:pos x="32" y="36"/>
                </a:cxn>
                <a:cxn ang="0">
                  <a:pos x="0" y="18"/>
                </a:cxn>
                <a:cxn ang="0">
                  <a:pos x="18" y="8"/>
                </a:cxn>
                <a:cxn ang="0">
                  <a:pos x="48" y="0"/>
                </a:cxn>
                <a:cxn ang="0">
                  <a:pos x="48" y="0"/>
                </a:cxn>
              </a:cxnLst>
              <a:rect l="0" t="0" r="r" b="b"/>
              <a:pathLst>
                <a:path w="52" h="36">
                  <a:moveTo>
                    <a:pt x="48" y="0"/>
                  </a:moveTo>
                  <a:lnTo>
                    <a:pt x="52" y="20"/>
                  </a:lnTo>
                  <a:lnTo>
                    <a:pt x="32" y="36"/>
                  </a:lnTo>
                  <a:lnTo>
                    <a:pt x="0" y="18"/>
                  </a:lnTo>
                  <a:lnTo>
                    <a:pt x="18" y="8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86" name="Freeform 46"/>
            <p:cNvSpPr>
              <a:spLocks/>
            </p:cNvSpPr>
            <p:nvPr/>
          </p:nvSpPr>
          <p:spPr bwMode="auto">
            <a:xfrm>
              <a:off x="13625347" y="-242603"/>
              <a:ext cx="82550" cy="5556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52" y="20"/>
                </a:cxn>
                <a:cxn ang="0">
                  <a:pos x="32" y="36"/>
                </a:cxn>
                <a:cxn ang="0">
                  <a:pos x="0" y="18"/>
                </a:cxn>
                <a:cxn ang="0">
                  <a:pos x="18" y="8"/>
                </a:cxn>
                <a:cxn ang="0">
                  <a:pos x="48" y="0"/>
                </a:cxn>
              </a:cxnLst>
              <a:rect l="0" t="0" r="r" b="b"/>
              <a:pathLst>
                <a:path w="52" h="36">
                  <a:moveTo>
                    <a:pt x="48" y="0"/>
                  </a:moveTo>
                  <a:lnTo>
                    <a:pt x="52" y="20"/>
                  </a:lnTo>
                  <a:lnTo>
                    <a:pt x="32" y="36"/>
                  </a:lnTo>
                  <a:lnTo>
                    <a:pt x="0" y="18"/>
                  </a:lnTo>
                  <a:lnTo>
                    <a:pt x="18" y="8"/>
                  </a:lnTo>
                  <a:lnTo>
                    <a:pt x="4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87" name="Freeform 47"/>
            <p:cNvSpPr>
              <a:spLocks/>
            </p:cNvSpPr>
            <p:nvPr/>
          </p:nvSpPr>
          <p:spPr bwMode="auto">
            <a:xfrm>
              <a:off x="13638047" y="-91791"/>
              <a:ext cx="63500" cy="5080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0" y="6"/>
                </a:cxn>
                <a:cxn ang="0">
                  <a:pos x="24" y="30"/>
                </a:cxn>
                <a:cxn ang="0">
                  <a:pos x="0" y="32"/>
                </a:cxn>
                <a:cxn ang="0">
                  <a:pos x="0" y="8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40" h="32">
                  <a:moveTo>
                    <a:pt x="20" y="0"/>
                  </a:moveTo>
                  <a:lnTo>
                    <a:pt x="40" y="6"/>
                  </a:lnTo>
                  <a:lnTo>
                    <a:pt x="24" y="30"/>
                  </a:lnTo>
                  <a:lnTo>
                    <a:pt x="0" y="32"/>
                  </a:lnTo>
                  <a:lnTo>
                    <a:pt x="0" y="8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88" name="Freeform 48"/>
            <p:cNvSpPr>
              <a:spLocks/>
            </p:cNvSpPr>
            <p:nvPr/>
          </p:nvSpPr>
          <p:spPr bwMode="auto">
            <a:xfrm>
              <a:off x="13638047" y="-91791"/>
              <a:ext cx="63500" cy="5080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40" y="6"/>
                </a:cxn>
                <a:cxn ang="0">
                  <a:pos x="24" y="30"/>
                </a:cxn>
                <a:cxn ang="0">
                  <a:pos x="0" y="32"/>
                </a:cxn>
                <a:cxn ang="0">
                  <a:pos x="0" y="8"/>
                </a:cxn>
                <a:cxn ang="0">
                  <a:pos x="20" y="0"/>
                </a:cxn>
              </a:cxnLst>
              <a:rect l="0" t="0" r="r" b="b"/>
              <a:pathLst>
                <a:path w="40" h="32">
                  <a:moveTo>
                    <a:pt x="20" y="0"/>
                  </a:moveTo>
                  <a:lnTo>
                    <a:pt x="40" y="6"/>
                  </a:lnTo>
                  <a:lnTo>
                    <a:pt x="24" y="30"/>
                  </a:lnTo>
                  <a:lnTo>
                    <a:pt x="0" y="32"/>
                  </a:lnTo>
                  <a:lnTo>
                    <a:pt x="0" y="8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389" name="Freeform 49"/>
            <p:cNvSpPr>
              <a:spLocks/>
            </p:cNvSpPr>
            <p:nvPr/>
          </p:nvSpPr>
          <p:spPr bwMode="auto">
            <a:xfrm>
              <a:off x="14688972" y="986122"/>
              <a:ext cx="436562" cy="5365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6" y="72"/>
                </a:cxn>
                <a:cxn ang="0">
                  <a:pos x="146" y="132"/>
                </a:cxn>
                <a:cxn ang="0">
                  <a:pos x="226" y="180"/>
                </a:cxn>
                <a:cxn ang="0">
                  <a:pos x="224" y="194"/>
                </a:cxn>
                <a:cxn ang="0">
                  <a:pos x="182" y="192"/>
                </a:cxn>
                <a:cxn ang="0">
                  <a:pos x="194" y="230"/>
                </a:cxn>
                <a:cxn ang="0">
                  <a:pos x="232" y="264"/>
                </a:cxn>
                <a:cxn ang="0">
                  <a:pos x="276" y="288"/>
                </a:cxn>
                <a:cxn ang="0">
                  <a:pos x="272" y="302"/>
                </a:cxn>
                <a:cxn ang="0">
                  <a:pos x="248" y="302"/>
                </a:cxn>
                <a:cxn ang="0">
                  <a:pos x="254" y="334"/>
                </a:cxn>
                <a:cxn ang="0">
                  <a:pos x="226" y="340"/>
                </a:cxn>
                <a:cxn ang="0">
                  <a:pos x="206" y="294"/>
                </a:cxn>
                <a:cxn ang="0">
                  <a:pos x="148" y="204"/>
                </a:cxn>
                <a:cxn ang="0">
                  <a:pos x="64" y="102"/>
                </a:cxn>
                <a:cxn ang="0">
                  <a:pos x="24" y="58"/>
                </a:cxn>
                <a:cxn ang="0">
                  <a:pos x="26" y="42"/>
                </a:cxn>
                <a:cxn ang="0">
                  <a:pos x="0" y="1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76" h="340">
                  <a:moveTo>
                    <a:pt x="10" y="0"/>
                  </a:moveTo>
                  <a:lnTo>
                    <a:pt x="86" y="72"/>
                  </a:lnTo>
                  <a:lnTo>
                    <a:pt x="146" y="132"/>
                  </a:lnTo>
                  <a:lnTo>
                    <a:pt x="226" y="180"/>
                  </a:lnTo>
                  <a:lnTo>
                    <a:pt x="224" y="194"/>
                  </a:lnTo>
                  <a:lnTo>
                    <a:pt x="182" y="192"/>
                  </a:lnTo>
                  <a:lnTo>
                    <a:pt x="194" y="230"/>
                  </a:lnTo>
                  <a:lnTo>
                    <a:pt x="232" y="264"/>
                  </a:lnTo>
                  <a:lnTo>
                    <a:pt x="276" y="288"/>
                  </a:lnTo>
                  <a:lnTo>
                    <a:pt x="272" y="302"/>
                  </a:lnTo>
                  <a:lnTo>
                    <a:pt x="248" y="302"/>
                  </a:lnTo>
                  <a:lnTo>
                    <a:pt x="254" y="334"/>
                  </a:lnTo>
                  <a:lnTo>
                    <a:pt x="226" y="340"/>
                  </a:lnTo>
                  <a:lnTo>
                    <a:pt x="206" y="294"/>
                  </a:lnTo>
                  <a:lnTo>
                    <a:pt x="148" y="204"/>
                  </a:lnTo>
                  <a:lnTo>
                    <a:pt x="64" y="102"/>
                  </a:lnTo>
                  <a:lnTo>
                    <a:pt x="24" y="58"/>
                  </a:lnTo>
                  <a:lnTo>
                    <a:pt x="26" y="42"/>
                  </a:lnTo>
                  <a:lnTo>
                    <a:pt x="0" y="1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390" name="Freeform 50"/>
            <p:cNvSpPr>
              <a:spLocks/>
            </p:cNvSpPr>
            <p:nvPr/>
          </p:nvSpPr>
          <p:spPr bwMode="auto">
            <a:xfrm>
              <a:off x="14688972" y="986122"/>
              <a:ext cx="436562" cy="5365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6" y="72"/>
                </a:cxn>
                <a:cxn ang="0">
                  <a:pos x="146" y="132"/>
                </a:cxn>
                <a:cxn ang="0">
                  <a:pos x="226" y="180"/>
                </a:cxn>
                <a:cxn ang="0">
                  <a:pos x="224" y="194"/>
                </a:cxn>
                <a:cxn ang="0">
                  <a:pos x="182" y="192"/>
                </a:cxn>
                <a:cxn ang="0">
                  <a:pos x="194" y="230"/>
                </a:cxn>
                <a:cxn ang="0">
                  <a:pos x="232" y="264"/>
                </a:cxn>
                <a:cxn ang="0">
                  <a:pos x="276" y="288"/>
                </a:cxn>
                <a:cxn ang="0">
                  <a:pos x="272" y="302"/>
                </a:cxn>
                <a:cxn ang="0">
                  <a:pos x="248" y="302"/>
                </a:cxn>
                <a:cxn ang="0">
                  <a:pos x="254" y="334"/>
                </a:cxn>
                <a:cxn ang="0">
                  <a:pos x="226" y="340"/>
                </a:cxn>
                <a:cxn ang="0">
                  <a:pos x="206" y="294"/>
                </a:cxn>
                <a:cxn ang="0">
                  <a:pos x="148" y="204"/>
                </a:cxn>
                <a:cxn ang="0">
                  <a:pos x="64" y="102"/>
                </a:cxn>
                <a:cxn ang="0">
                  <a:pos x="24" y="58"/>
                </a:cxn>
                <a:cxn ang="0">
                  <a:pos x="26" y="42"/>
                </a:cxn>
                <a:cxn ang="0">
                  <a:pos x="0" y="16"/>
                </a:cxn>
                <a:cxn ang="0">
                  <a:pos x="10" y="0"/>
                </a:cxn>
              </a:cxnLst>
              <a:rect l="0" t="0" r="r" b="b"/>
              <a:pathLst>
                <a:path w="276" h="340">
                  <a:moveTo>
                    <a:pt x="10" y="0"/>
                  </a:moveTo>
                  <a:lnTo>
                    <a:pt x="86" y="72"/>
                  </a:lnTo>
                  <a:lnTo>
                    <a:pt x="146" y="132"/>
                  </a:lnTo>
                  <a:lnTo>
                    <a:pt x="226" y="180"/>
                  </a:lnTo>
                  <a:lnTo>
                    <a:pt x="224" y="194"/>
                  </a:lnTo>
                  <a:lnTo>
                    <a:pt x="182" y="192"/>
                  </a:lnTo>
                  <a:lnTo>
                    <a:pt x="194" y="230"/>
                  </a:lnTo>
                  <a:lnTo>
                    <a:pt x="232" y="264"/>
                  </a:lnTo>
                  <a:lnTo>
                    <a:pt x="276" y="288"/>
                  </a:lnTo>
                  <a:lnTo>
                    <a:pt x="272" y="302"/>
                  </a:lnTo>
                  <a:lnTo>
                    <a:pt x="248" y="302"/>
                  </a:lnTo>
                  <a:lnTo>
                    <a:pt x="254" y="334"/>
                  </a:lnTo>
                  <a:lnTo>
                    <a:pt x="226" y="340"/>
                  </a:lnTo>
                  <a:lnTo>
                    <a:pt x="206" y="294"/>
                  </a:lnTo>
                  <a:lnTo>
                    <a:pt x="148" y="204"/>
                  </a:lnTo>
                  <a:lnTo>
                    <a:pt x="64" y="102"/>
                  </a:lnTo>
                  <a:lnTo>
                    <a:pt x="24" y="58"/>
                  </a:lnTo>
                  <a:lnTo>
                    <a:pt x="26" y="42"/>
                  </a:lnTo>
                  <a:lnTo>
                    <a:pt x="0" y="16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391" name="Freeform 51"/>
            <p:cNvSpPr>
              <a:spLocks/>
            </p:cNvSpPr>
            <p:nvPr/>
          </p:nvSpPr>
          <p:spPr bwMode="auto">
            <a:xfrm>
              <a:off x="15090609" y="1538572"/>
              <a:ext cx="258763" cy="331788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80" y="32"/>
                </a:cxn>
                <a:cxn ang="0">
                  <a:pos x="108" y="32"/>
                </a:cxn>
                <a:cxn ang="0">
                  <a:pos x="122" y="14"/>
                </a:cxn>
                <a:cxn ang="0">
                  <a:pos x="120" y="4"/>
                </a:cxn>
                <a:cxn ang="0">
                  <a:pos x="140" y="0"/>
                </a:cxn>
                <a:cxn ang="0">
                  <a:pos x="148" y="20"/>
                </a:cxn>
                <a:cxn ang="0">
                  <a:pos x="164" y="32"/>
                </a:cxn>
                <a:cxn ang="0">
                  <a:pos x="160" y="54"/>
                </a:cxn>
                <a:cxn ang="0">
                  <a:pos x="140" y="76"/>
                </a:cxn>
                <a:cxn ang="0">
                  <a:pos x="128" y="106"/>
                </a:cxn>
                <a:cxn ang="0">
                  <a:pos x="128" y="134"/>
                </a:cxn>
                <a:cxn ang="0">
                  <a:pos x="76" y="144"/>
                </a:cxn>
                <a:cxn ang="0">
                  <a:pos x="62" y="164"/>
                </a:cxn>
                <a:cxn ang="0">
                  <a:pos x="76" y="194"/>
                </a:cxn>
                <a:cxn ang="0">
                  <a:pos x="66" y="210"/>
                </a:cxn>
                <a:cxn ang="0">
                  <a:pos x="40" y="188"/>
                </a:cxn>
                <a:cxn ang="0">
                  <a:pos x="36" y="144"/>
                </a:cxn>
                <a:cxn ang="0">
                  <a:pos x="42" y="112"/>
                </a:cxn>
                <a:cxn ang="0">
                  <a:pos x="46" y="84"/>
                </a:cxn>
                <a:cxn ang="0">
                  <a:pos x="0" y="30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164" h="210">
                  <a:moveTo>
                    <a:pt x="6" y="18"/>
                  </a:moveTo>
                  <a:lnTo>
                    <a:pt x="80" y="32"/>
                  </a:lnTo>
                  <a:lnTo>
                    <a:pt x="108" y="32"/>
                  </a:lnTo>
                  <a:lnTo>
                    <a:pt x="122" y="14"/>
                  </a:lnTo>
                  <a:lnTo>
                    <a:pt x="120" y="4"/>
                  </a:lnTo>
                  <a:lnTo>
                    <a:pt x="140" y="0"/>
                  </a:lnTo>
                  <a:lnTo>
                    <a:pt x="148" y="20"/>
                  </a:lnTo>
                  <a:lnTo>
                    <a:pt x="164" y="32"/>
                  </a:lnTo>
                  <a:lnTo>
                    <a:pt x="160" y="54"/>
                  </a:lnTo>
                  <a:lnTo>
                    <a:pt x="140" y="76"/>
                  </a:lnTo>
                  <a:lnTo>
                    <a:pt x="128" y="106"/>
                  </a:lnTo>
                  <a:lnTo>
                    <a:pt x="128" y="134"/>
                  </a:lnTo>
                  <a:lnTo>
                    <a:pt x="76" y="144"/>
                  </a:lnTo>
                  <a:lnTo>
                    <a:pt x="62" y="164"/>
                  </a:lnTo>
                  <a:lnTo>
                    <a:pt x="76" y="194"/>
                  </a:lnTo>
                  <a:lnTo>
                    <a:pt x="66" y="210"/>
                  </a:lnTo>
                  <a:lnTo>
                    <a:pt x="40" y="188"/>
                  </a:lnTo>
                  <a:lnTo>
                    <a:pt x="36" y="144"/>
                  </a:lnTo>
                  <a:lnTo>
                    <a:pt x="42" y="112"/>
                  </a:lnTo>
                  <a:lnTo>
                    <a:pt x="46" y="84"/>
                  </a:lnTo>
                  <a:lnTo>
                    <a:pt x="0" y="30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392" name="Freeform 52"/>
            <p:cNvSpPr>
              <a:spLocks/>
            </p:cNvSpPr>
            <p:nvPr/>
          </p:nvSpPr>
          <p:spPr bwMode="auto">
            <a:xfrm>
              <a:off x="15090609" y="1538572"/>
              <a:ext cx="258763" cy="331788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80" y="32"/>
                </a:cxn>
                <a:cxn ang="0">
                  <a:pos x="108" y="32"/>
                </a:cxn>
                <a:cxn ang="0">
                  <a:pos x="122" y="14"/>
                </a:cxn>
                <a:cxn ang="0">
                  <a:pos x="120" y="4"/>
                </a:cxn>
                <a:cxn ang="0">
                  <a:pos x="140" y="0"/>
                </a:cxn>
                <a:cxn ang="0">
                  <a:pos x="148" y="20"/>
                </a:cxn>
                <a:cxn ang="0">
                  <a:pos x="164" y="32"/>
                </a:cxn>
                <a:cxn ang="0">
                  <a:pos x="160" y="54"/>
                </a:cxn>
                <a:cxn ang="0">
                  <a:pos x="140" y="76"/>
                </a:cxn>
                <a:cxn ang="0">
                  <a:pos x="128" y="106"/>
                </a:cxn>
                <a:cxn ang="0">
                  <a:pos x="128" y="134"/>
                </a:cxn>
                <a:cxn ang="0">
                  <a:pos x="76" y="144"/>
                </a:cxn>
                <a:cxn ang="0">
                  <a:pos x="62" y="164"/>
                </a:cxn>
                <a:cxn ang="0">
                  <a:pos x="76" y="194"/>
                </a:cxn>
                <a:cxn ang="0">
                  <a:pos x="66" y="210"/>
                </a:cxn>
                <a:cxn ang="0">
                  <a:pos x="40" y="188"/>
                </a:cxn>
                <a:cxn ang="0">
                  <a:pos x="36" y="144"/>
                </a:cxn>
                <a:cxn ang="0">
                  <a:pos x="42" y="112"/>
                </a:cxn>
                <a:cxn ang="0">
                  <a:pos x="46" y="84"/>
                </a:cxn>
                <a:cxn ang="0">
                  <a:pos x="0" y="30"/>
                </a:cxn>
                <a:cxn ang="0">
                  <a:pos x="6" y="18"/>
                </a:cxn>
              </a:cxnLst>
              <a:rect l="0" t="0" r="r" b="b"/>
              <a:pathLst>
                <a:path w="164" h="210">
                  <a:moveTo>
                    <a:pt x="6" y="18"/>
                  </a:moveTo>
                  <a:lnTo>
                    <a:pt x="80" y="32"/>
                  </a:lnTo>
                  <a:lnTo>
                    <a:pt x="108" y="32"/>
                  </a:lnTo>
                  <a:lnTo>
                    <a:pt x="122" y="14"/>
                  </a:lnTo>
                  <a:lnTo>
                    <a:pt x="120" y="4"/>
                  </a:lnTo>
                  <a:lnTo>
                    <a:pt x="140" y="0"/>
                  </a:lnTo>
                  <a:lnTo>
                    <a:pt x="148" y="20"/>
                  </a:lnTo>
                  <a:lnTo>
                    <a:pt x="164" y="32"/>
                  </a:lnTo>
                  <a:lnTo>
                    <a:pt x="160" y="54"/>
                  </a:lnTo>
                  <a:lnTo>
                    <a:pt x="140" y="76"/>
                  </a:lnTo>
                  <a:lnTo>
                    <a:pt x="128" y="106"/>
                  </a:lnTo>
                  <a:lnTo>
                    <a:pt x="128" y="134"/>
                  </a:lnTo>
                  <a:lnTo>
                    <a:pt x="76" y="144"/>
                  </a:lnTo>
                  <a:lnTo>
                    <a:pt x="62" y="164"/>
                  </a:lnTo>
                  <a:lnTo>
                    <a:pt x="76" y="194"/>
                  </a:lnTo>
                  <a:lnTo>
                    <a:pt x="66" y="210"/>
                  </a:lnTo>
                  <a:lnTo>
                    <a:pt x="40" y="188"/>
                  </a:lnTo>
                  <a:lnTo>
                    <a:pt x="36" y="144"/>
                  </a:lnTo>
                  <a:lnTo>
                    <a:pt x="42" y="112"/>
                  </a:lnTo>
                  <a:lnTo>
                    <a:pt x="46" y="84"/>
                  </a:lnTo>
                  <a:lnTo>
                    <a:pt x="0" y="30"/>
                  </a:lnTo>
                  <a:lnTo>
                    <a:pt x="6" y="1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393" name="Freeform 53"/>
            <p:cNvSpPr>
              <a:spLocks/>
            </p:cNvSpPr>
            <p:nvPr/>
          </p:nvSpPr>
          <p:spPr bwMode="auto">
            <a:xfrm>
              <a:off x="14995359" y="1848135"/>
              <a:ext cx="474663" cy="795337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80" y="28"/>
                </a:cxn>
                <a:cxn ang="0">
                  <a:pos x="226" y="48"/>
                </a:cxn>
                <a:cxn ang="0">
                  <a:pos x="242" y="110"/>
                </a:cxn>
                <a:cxn ang="0">
                  <a:pos x="234" y="126"/>
                </a:cxn>
                <a:cxn ang="0">
                  <a:pos x="246" y="168"/>
                </a:cxn>
                <a:cxn ang="0">
                  <a:pos x="286" y="230"/>
                </a:cxn>
                <a:cxn ang="0">
                  <a:pos x="300" y="286"/>
                </a:cxn>
                <a:cxn ang="0">
                  <a:pos x="278" y="294"/>
                </a:cxn>
                <a:cxn ang="0">
                  <a:pos x="272" y="272"/>
                </a:cxn>
                <a:cxn ang="0">
                  <a:pos x="260" y="286"/>
                </a:cxn>
                <a:cxn ang="0">
                  <a:pos x="254" y="328"/>
                </a:cxn>
                <a:cxn ang="0">
                  <a:pos x="224" y="358"/>
                </a:cxn>
                <a:cxn ang="0">
                  <a:pos x="206" y="374"/>
                </a:cxn>
                <a:cxn ang="0">
                  <a:pos x="180" y="438"/>
                </a:cxn>
                <a:cxn ang="0">
                  <a:pos x="158" y="438"/>
                </a:cxn>
                <a:cxn ang="0">
                  <a:pos x="146" y="400"/>
                </a:cxn>
                <a:cxn ang="0">
                  <a:pos x="48" y="466"/>
                </a:cxn>
                <a:cxn ang="0">
                  <a:pos x="46" y="498"/>
                </a:cxn>
                <a:cxn ang="0">
                  <a:pos x="0" y="504"/>
                </a:cxn>
                <a:cxn ang="0">
                  <a:pos x="2" y="490"/>
                </a:cxn>
                <a:cxn ang="0">
                  <a:pos x="26" y="468"/>
                </a:cxn>
                <a:cxn ang="0">
                  <a:pos x="54" y="402"/>
                </a:cxn>
                <a:cxn ang="0">
                  <a:pos x="106" y="364"/>
                </a:cxn>
                <a:cxn ang="0">
                  <a:pos x="132" y="322"/>
                </a:cxn>
                <a:cxn ang="0">
                  <a:pos x="134" y="286"/>
                </a:cxn>
                <a:cxn ang="0">
                  <a:pos x="126" y="266"/>
                </a:cxn>
                <a:cxn ang="0">
                  <a:pos x="144" y="240"/>
                </a:cxn>
                <a:cxn ang="0">
                  <a:pos x="150" y="250"/>
                </a:cxn>
                <a:cxn ang="0">
                  <a:pos x="148" y="280"/>
                </a:cxn>
                <a:cxn ang="0">
                  <a:pos x="160" y="274"/>
                </a:cxn>
                <a:cxn ang="0">
                  <a:pos x="170" y="244"/>
                </a:cxn>
                <a:cxn ang="0">
                  <a:pos x="182" y="196"/>
                </a:cxn>
                <a:cxn ang="0">
                  <a:pos x="176" y="140"/>
                </a:cxn>
                <a:cxn ang="0">
                  <a:pos x="160" y="74"/>
                </a:cxn>
                <a:cxn ang="0">
                  <a:pos x="138" y="34"/>
                </a:cxn>
                <a:cxn ang="0">
                  <a:pos x="156" y="24"/>
                </a:cxn>
                <a:cxn ang="0">
                  <a:pos x="154" y="2"/>
                </a:cxn>
                <a:cxn ang="0">
                  <a:pos x="166" y="0"/>
                </a:cxn>
                <a:cxn ang="0">
                  <a:pos x="166" y="0"/>
                </a:cxn>
              </a:cxnLst>
              <a:rect l="0" t="0" r="r" b="b"/>
              <a:pathLst>
                <a:path w="300" h="504">
                  <a:moveTo>
                    <a:pt x="166" y="0"/>
                  </a:moveTo>
                  <a:lnTo>
                    <a:pt x="180" y="28"/>
                  </a:lnTo>
                  <a:lnTo>
                    <a:pt x="226" y="48"/>
                  </a:lnTo>
                  <a:lnTo>
                    <a:pt x="242" y="110"/>
                  </a:lnTo>
                  <a:lnTo>
                    <a:pt x="234" y="126"/>
                  </a:lnTo>
                  <a:lnTo>
                    <a:pt x="246" y="168"/>
                  </a:lnTo>
                  <a:lnTo>
                    <a:pt x="286" y="230"/>
                  </a:lnTo>
                  <a:lnTo>
                    <a:pt x="300" y="286"/>
                  </a:lnTo>
                  <a:lnTo>
                    <a:pt x="278" y="294"/>
                  </a:lnTo>
                  <a:lnTo>
                    <a:pt x="272" y="272"/>
                  </a:lnTo>
                  <a:lnTo>
                    <a:pt x="260" y="286"/>
                  </a:lnTo>
                  <a:lnTo>
                    <a:pt x="254" y="328"/>
                  </a:lnTo>
                  <a:lnTo>
                    <a:pt x="224" y="358"/>
                  </a:lnTo>
                  <a:lnTo>
                    <a:pt x="206" y="374"/>
                  </a:lnTo>
                  <a:lnTo>
                    <a:pt x="180" y="438"/>
                  </a:lnTo>
                  <a:lnTo>
                    <a:pt x="158" y="438"/>
                  </a:lnTo>
                  <a:lnTo>
                    <a:pt x="146" y="400"/>
                  </a:lnTo>
                  <a:lnTo>
                    <a:pt x="48" y="466"/>
                  </a:lnTo>
                  <a:lnTo>
                    <a:pt x="46" y="498"/>
                  </a:lnTo>
                  <a:lnTo>
                    <a:pt x="0" y="504"/>
                  </a:lnTo>
                  <a:lnTo>
                    <a:pt x="2" y="490"/>
                  </a:lnTo>
                  <a:lnTo>
                    <a:pt x="26" y="468"/>
                  </a:lnTo>
                  <a:lnTo>
                    <a:pt x="54" y="402"/>
                  </a:lnTo>
                  <a:lnTo>
                    <a:pt x="106" y="364"/>
                  </a:lnTo>
                  <a:lnTo>
                    <a:pt x="132" y="322"/>
                  </a:lnTo>
                  <a:lnTo>
                    <a:pt x="134" y="286"/>
                  </a:lnTo>
                  <a:lnTo>
                    <a:pt x="126" y="266"/>
                  </a:lnTo>
                  <a:lnTo>
                    <a:pt x="144" y="240"/>
                  </a:lnTo>
                  <a:lnTo>
                    <a:pt x="150" y="250"/>
                  </a:lnTo>
                  <a:lnTo>
                    <a:pt x="148" y="280"/>
                  </a:lnTo>
                  <a:lnTo>
                    <a:pt x="160" y="274"/>
                  </a:lnTo>
                  <a:lnTo>
                    <a:pt x="170" y="244"/>
                  </a:lnTo>
                  <a:lnTo>
                    <a:pt x="182" y="196"/>
                  </a:lnTo>
                  <a:lnTo>
                    <a:pt x="176" y="140"/>
                  </a:lnTo>
                  <a:lnTo>
                    <a:pt x="160" y="74"/>
                  </a:lnTo>
                  <a:lnTo>
                    <a:pt x="138" y="34"/>
                  </a:lnTo>
                  <a:lnTo>
                    <a:pt x="156" y="24"/>
                  </a:lnTo>
                  <a:lnTo>
                    <a:pt x="154" y="2"/>
                  </a:lnTo>
                  <a:lnTo>
                    <a:pt x="166" y="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394" name="Freeform 54"/>
            <p:cNvSpPr>
              <a:spLocks/>
            </p:cNvSpPr>
            <p:nvPr/>
          </p:nvSpPr>
          <p:spPr bwMode="auto">
            <a:xfrm>
              <a:off x="14995359" y="1848135"/>
              <a:ext cx="474663" cy="795337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80" y="28"/>
                </a:cxn>
                <a:cxn ang="0">
                  <a:pos x="226" y="48"/>
                </a:cxn>
                <a:cxn ang="0">
                  <a:pos x="242" y="110"/>
                </a:cxn>
                <a:cxn ang="0">
                  <a:pos x="234" y="126"/>
                </a:cxn>
                <a:cxn ang="0">
                  <a:pos x="246" y="168"/>
                </a:cxn>
                <a:cxn ang="0">
                  <a:pos x="286" y="230"/>
                </a:cxn>
                <a:cxn ang="0">
                  <a:pos x="300" y="286"/>
                </a:cxn>
                <a:cxn ang="0">
                  <a:pos x="278" y="294"/>
                </a:cxn>
                <a:cxn ang="0">
                  <a:pos x="272" y="272"/>
                </a:cxn>
                <a:cxn ang="0">
                  <a:pos x="260" y="286"/>
                </a:cxn>
                <a:cxn ang="0">
                  <a:pos x="254" y="328"/>
                </a:cxn>
                <a:cxn ang="0">
                  <a:pos x="224" y="358"/>
                </a:cxn>
                <a:cxn ang="0">
                  <a:pos x="206" y="374"/>
                </a:cxn>
                <a:cxn ang="0">
                  <a:pos x="180" y="438"/>
                </a:cxn>
                <a:cxn ang="0">
                  <a:pos x="158" y="438"/>
                </a:cxn>
                <a:cxn ang="0">
                  <a:pos x="146" y="400"/>
                </a:cxn>
                <a:cxn ang="0">
                  <a:pos x="48" y="466"/>
                </a:cxn>
                <a:cxn ang="0">
                  <a:pos x="46" y="498"/>
                </a:cxn>
                <a:cxn ang="0">
                  <a:pos x="0" y="504"/>
                </a:cxn>
                <a:cxn ang="0">
                  <a:pos x="2" y="490"/>
                </a:cxn>
                <a:cxn ang="0">
                  <a:pos x="26" y="468"/>
                </a:cxn>
                <a:cxn ang="0">
                  <a:pos x="54" y="402"/>
                </a:cxn>
                <a:cxn ang="0">
                  <a:pos x="106" y="364"/>
                </a:cxn>
                <a:cxn ang="0">
                  <a:pos x="132" y="322"/>
                </a:cxn>
                <a:cxn ang="0">
                  <a:pos x="134" y="286"/>
                </a:cxn>
                <a:cxn ang="0">
                  <a:pos x="126" y="266"/>
                </a:cxn>
                <a:cxn ang="0">
                  <a:pos x="144" y="240"/>
                </a:cxn>
                <a:cxn ang="0">
                  <a:pos x="150" y="250"/>
                </a:cxn>
                <a:cxn ang="0">
                  <a:pos x="148" y="280"/>
                </a:cxn>
                <a:cxn ang="0">
                  <a:pos x="160" y="274"/>
                </a:cxn>
                <a:cxn ang="0">
                  <a:pos x="170" y="244"/>
                </a:cxn>
                <a:cxn ang="0">
                  <a:pos x="182" y="196"/>
                </a:cxn>
                <a:cxn ang="0">
                  <a:pos x="176" y="140"/>
                </a:cxn>
                <a:cxn ang="0">
                  <a:pos x="160" y="74"/>
                </a:cxn>
                <a:cxn ang="0">
                  <a:pos x="138" y="34"/>
                </a:cxn>
                <a:cxn ang="0">
                  <a:pos x="156" y="24"/>
                </a:cxn>
                <a:cxn ang="0">
                  <a:pos x="154" y="2"/>
                </a:cxn>
                <a:cxn ang="0">
                  <a:pos x="166" y="0"/>
                </a:cxn>
              </a:cxnLst>
              <a:rect l="0" t="0" r="r" b="b"/>
              <a:pathLst>
                <a:path w="300" h="504">
                  <a:moveTo>
                    <a:pt x="166" y="0"/>
                  </a:moveTo>
                  <a:lnTo>
                    <a:pt x="180" y="28"/>
                  </a:lnTo>
                  <a:lnTo>
                    <a:pt x="226" y="48"/>
                  </a:lnTo>
                  <a:lnTo>
                    <a:pt x="242" y="110"/>
                  </a:lnTo>
                  <a:lnTo>
                    <a:pt x="234" y="126"/>
                  </a:lnTo>
                  <a:lnTo>
                    <a:pt x="246" y="168"/>
                  </a:lnTo>
                  <a:lnTo>
                    <a:pt x="286" y="230"/>
                  </a:lnTo>
                  <a:lnTo>
                    <a:pt x="300" y="286"/>
                  </a:lnTo>
                  <a:lnTo>
                    <a:pt x="278" y="294"/>
                  </a:lnTo>
                  <a:lnTo>
                    <a:pt x="272" y="272"/>
                  </a:lnTo>
                  <a:lnTo>
                    <a:pt x="260" y="286"/>
                  </a:lnTo>
                  <a:lnTo>
                    <a:pt x="254" y="328"/>
                  </a:lnTo>
                  <a:lnTo>
                    <a:pt x="224" y="358"/>
                  </a:lnTo>
                  <a:lnTo>
                    <a:pt x="206" y="374"/>
                  </a:lnTo>
                  <a:lnTo>
                    <a:pt x="180" y="438"/>
                  </a:lnTo>
                  <a:lnTo>
                    <a:pt x="158" y="438"/>
                  </a:lnTo>
                  <a:lnTo>
                    <a:pt x="146" y="400"/>
                  </a:lnTo>
                  <a:lnTo>
                    <a:pt x="48" y="466"/>
                  </a:lnTo>
                  <a:lnTo>
                    <a:pt x="46" y="498"/>
                  </a:lnTo>
                  <a:lnTo>
                    <a:pt x="0" y="504"/>
                  </a:lnTo>
                  <a:lnTo>
                    <a:pt x="2" y="490"/>
                  </a:lnTo>
                  <a:lnTo>
                    <a:pt x="26" y="468"/>
                  </a:lnTo>
                  <a:lnTo>
                    <a:pt x="54" y="402"/>
                  </a:lnTo>
                  <a:lnTo>
                    <a:pt x="106" y="364"/>
                  </a:lnTo>
                  <a:lnTo>
                    <a:pt x="132" y="322"/>
                  </a:lnTo>
                  <a:lnTo>
                    <a:pt x="134" y="286"/>
                  </a:lnTo>
                  <a:lnTo>
                    <a:pt x="126" y="266"/>
                  </a:lnTo>
                  <a:lnTo>
                    <a:pt x="144" y="240"/>
                  </a:lnTo>
                  <a:lnTo>
                    <a:pt x="150" y="250"/>
                  </a:lnTo>
                  <a:lnTo>
                    <a:pt x="148" y="280"/>
                  </a:lnTo>
                  <a:lnTo>
                    <a:pt x="160" y="274"/>
                  </a:lnTo>
                  <a:lnTo>
                    <a:pt x="170" y="244"/>
                  </a:lnTo>
                  <a:lnTo>
                    <a:pt x="182" y="196"/>
                  </a:lnTo>
                  <a:lnTo>
                    <a:pt x="176" y="140"/>
                  </a:lnTo>
                  <a:lnTo>
                    <a:pt x="160" y="74"/>
                  </a:lnTo>
                  <a:lnTo>
                    <a:pt x="138" y="34"/>
                  </a:lnTo>
                  <a:lnTo>
                    <a:pt x="156" y="24"/>
                  </a:lnTo>
                  <a:lnTo>
                    <a:pt x="154" y="2"/>
                  </a:lnTo>
                  <a:lnTo>
                    <a:pt x="16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395" name="Freeform 55"/>
            <p:cNvSpPr>
              <a:spLocks/>
            </p:cNvSpPr>
            <p:nvPr/>
          </p:nvSpPr>
          <p:spPr bwMode="auto">
            <a:xfrm>
              <a:off x="15100134" y="2533935"/>
              <a:ext cx="117475" cy="138112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68" y="0"/>
                </a:cxn>
                <a:cxn ang="0">
                  <a:pos x="74" y="16"/>
                </a:cxn>
                <a:cxn ang="0">
                  <a:pos x="60" y="42"/>
                </a:cxn>
                <a:cxn ang="0">
                  <a:pos x="42" y="42"/>
                </a:cxn>
                <a:cxn ang="0">
                  <a:pos x="30" y="84"/>
                </a:cxn>
                <a:cxn ang="0">
                  <a:pos x="10" y="88"/>
                </a:cxn>
                <a:cxn ang="0">
                  <a:pos x="0" y="7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74" h="88">
                  <a:moveTo>
                    <a:pt x="42" y="0"/>
                  </a:moveTo>
                  <a:lnTo>
                    <a:pt x="68" y="0"/>
                  </a:lnTo>
                  <a:lnTo>
                    <a:pt x="74" y="16"/>
                  </a:lnTo>
                  <a:lnTo>
                    <a:pt x="60" y="42"/>
                  </a:lnTo>
                  <a:lnTo>
                    <a:pt x="42" y="42"/>
                  </a:lnTo>
                  <a:lnTo>
                    <a:pt x="30" y="84"/>
                  </a:lnTo>
                  <a:lnTo>
                    <a:pt x="10" y="88"/>
                  </a:lnTo>
                  <a:lnTo>
                    <a:pt x="0" y="7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396" name="Freeform 56"/>
            <p:cNvSpPr>
              <a:spLocks/>
            </p:cNvSpPr>
            <p:nvPr/>
          </p:nvSpPr>
          <p:spPr bwMode="auto">
            <a:xfrm>
              <a:off x="15100134" y="2533935"/>
              <a:ext cx="117475" cy="138112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68" y="0"/>
                </a:cxn>
                <a:cxn ang="0">
                  <a:pos x="74" y="16"/>
                </a:cxn>
                <a:cxn ang="0">
                  <a:pos x="60" y="42"/>
                </a:cxn>
                <a:cxn ang="0">
                  <a:pos x="42" y="42"/>
                </a:cxn>
                <a:cxn ang="0">
                  <a:pos x="30" y="84"/>
                </a:cxn>
                <a:cxn ang="0">
                  <a:pos x="10" y="88"/>
                </a:cxn>
                <a:cxn ang="0">
                  <a:pos x="0" y="72"/>
                </a:cxn>
                <a:cxn ang="0">
                  <a:pos x="42" y="0"/>
                </a:cxn>
              </a:cxnLst>
              <a:rect l="0" t="0" r="r" b="b"/>
              <a:pathLst>
                <a:path w="74" h="88">
                  <a:moveTo>
                    <a:pt x="42" y="0"/>
                  </a:moveTo>
                  <a:lnTo>
                    <a:pt x="68" y="0"/>
                  </a:lnTo>
                  <a:lnTo>
                    <a:pt x="74" y="16"/>
                  </a:lnTo>
                  <a:lnTo>
                    <a:pt x="60" y="42"/>
                  </a:lnTo>
                  <a:lnTo>
                    <a:pt x="42" y="42"/>
                  </a:lnTo>
                  <a:lnTo>
                    <a:pt x="30" y="84"/>
                  </a:lnTo>
                  <a:lnTo>
                    <a:pt x="10" y="88"/>
                  </a:lnTo>
                  <a:lnTo>
                    <a:pt x="0" y="72"/>
                  </a:lnTo>
                  <a:lnTo>
                    <a:pt x="4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397" name="Freeform 57"/>
            <p:cNvSpPr>
              <a:spLocks/>
            </p:cNvSpPr>
            <p:nvPr/>
          </p:nvSpPr>
          <p:spPr bwMode="auto">
            <a:xfrm>
              <a:off x="14962022" y="2659347"/>
              <a:ext cx="144462" cy="20002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92" y="22"/>
                </a:cxn>
                <a:cxn ang="0">
                  <a:pos x="88" y="48"/>
                </a:cxn>
                <a:cxn ang="0">
                  <a:pos x="92" y="106"/>
                </a:cxn>
                <a:cxn ang="0">
                  <a:pos x="74" y="126"/>
                </a:cxn>
                <a:cxn ang="0">
                  <a:pos x="52" y="126"/>
                </a:cxn>
                <a:cxn ang="0">
                  <a:pos x="42" y="86"/>
                </a:cxn>
                <a:cxn ang="0">
                  <a:pos x="44" y="64"/>
                </a:cxn>
                <a:cxn ang="0">
                  <a:pos x="30" y="52"/>
                </a:cxn>
                <a:cxn ang="0">
                  <a:pos x="16" y="78"/>
                </a:cxn>
                <a:cxn ang="0">
                  <a:pos x="0" y="48"/>
                </a:cxn>
                <a:cxn ang="0">
                  <a:pos x="28" y="10"/>
                </a:cxn>
                <a:cxn ang="0">
                  <a:pos x="58" y="0"/>
                </a:cxn>
                <a:cxn ang="0">
                  <a:pos x="58" y="0"/>
                </a:cxn>
              </a:cxnLst>
              <a:rect l="0" t="0" r="r" b="b"/>
              <a:pathLst>
                <a:path w="92" h="126">
                  <a:moveTo>
                    <a:pt x="58" y="0"/>
                  </a:moveTo>
                  <a:lnTo>
                    <a:pt x="92" y="22"/>
                  </a:lnTo>
                  <a:lnTo>
                    <a:pt x="88" y="48"/>
                  </a:lnTo>
                  <a:lnTo>
                    <a:pt x="92" y="106"/>
                  </a:lnTo>
                  <a:lnTo>
                    <a:pt x="74" y="126"/>
                  </a:lnTo>
                  <a:lnTo>
                    <a:pt x="52" y="126"/>
                  </a:lnTo>
                  <a:lnTo>
                    <a:pt x="42" y="86"/>
                  </a:lnTo>
                  <a:lnTo>
                    <a:pt x="44" y="64"/>
                  </a:lnTo>
                  <a:lnTo>
                    <a:pt x="30" y="52"/>
                  </a:lnTo>
                  <a:lnTo>
                    <a:pt x="16" y="78"/>
                  </a:lnTo>
                  <a:lnTo>
                    <a:pt x="0" y="48"/>
                  </a:lnTo>
                  <a:lnTo>
                    <a:pt x="28" y="10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398" name="Freeform 58"/>
            <p:cNvSpPr>
              <a:spLocks/>
            </p:cNvSpPr>
            <p:nvPr/>
          </p:nvSpPr>
          <p:spPr bwMode="auto">
            <a:xfrm>
              <a:off x="14962022" y="2659347"/>
              <a:ext cx="144462" cy="20002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92" y="22"/>
                </a:cxn>
                <a:cxn ang="0">
                  <a:pos x="88" y="48"/>
                </a:cxn>
                <a:cxn ang="0">
                  <a:pos x="92" y="106"/>
                </a:cxn>
                <a:cxn ang="0">
                  <a:pos x="74" y="126"/>
                </a:cxn>
                <a:cxn ang="0">
                  <a:pos x="52" y="126"/>
                </a:cxn>
                <a:cxn ang="0">
                  <a:pos x="42" y="86"/>
                </a:cxn>
                <a:cxn ang="0">
                  <a:pos x="44" y="64"/>
                </a:cxn>
                <a:cxn ang="0">
                  <a:pos x="30" y="52"/>
                </a:cxn>
                <a:cxn ang="0">
                  <a:pos x="16" y="78"/>
                </a:cxn>
                <a:cxn ang="0">
                  <a:pos x="0" y="48"/>
                </a:cxn>
                <a:cxn ang="0">
                  <a:pos x="28" y="10"/>
                </a:cxn>
                <a:cxn ang="0">
                  <a:pos x="58" y="0"/>
                </a:cxn>
              </a:cxnLst>
              <a:rect l="0" t="0" r="r" b="b"/>
              <a:pathLst>
                <a:path w="92" h="126">
                  <a:moveTo>
                    <a:pt x="58" y="0"/>
                  </a:moveTo>
                  <a:lnTo>
                    <a:pt x="92" y="22"/>
                  </a:lnTo>
                  <a:lnTo>
                    <a:pt x="88" y="48"/>
                  </a:lnTo>
                  <a:lnTo>
                    <a:pt x="92" y="106"/>
                  </a:lnTo>
                  <a:lnTo>
                    <a:pt x="74" y="126"/>
                  </a:lnTo>
                  <a:lnTo>
                    <a:pt x="52" y="126"/>
                  </a:lnTo>
                  <a:lnTo>
                    <a:pt x="42" y="86"/>
                  </a:lnTo>
                  <a:lnTo>
                    <a:pt x="44" y="64"/>
                  </a:lnTo>
                  <a:lnTo>
                    <a:pt x="30" y="52"/>
                  </a:lnTo>
                  <a:lnTo>
                    <a:pt x="16" y="78"/>
                  </a:lnTo>
                  <a:lnTo>
                    <a:pt x="0" y="48"/>
                  </a:lnTo>
                  <a:lnTo>
                    <a:pt x="28" y="10"/>
                  </a:lnTo>
                  <a:lnTo>
                    <a:pt x="5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399" name="Freeform 59"/>
            <p:cNvSpPr>
              <a:spLocks/>
            </p:cNvSpPr>
            <p:nvPr/>
          </p:nvSpPr>
          <p:spPr bwMode="auto">
            <a:xfrm>
              <a:off x="14627059" y="3502310"/>
              <a:ext cx="93663" cy="24765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52" y="0"/>
                </a:cxn>
                <a:cxn ang="0">
                  <a:pos x="60" y="20"/>
                </a:cxn>
                <a:cxn ang="0">
                  <a:pos x="50" y="74"/>
                </a:cxn>
                <a:cxn ang="0">
                  <a:pos x="46" y="150"/>
                </a:cxn>
                <a:cxn ang="0">
                  <a:pos x="36" y="156"/>
                </a:cxn>
                <a:cxn ang="0">
                  <a:pos x="0" y="106"/>
                </a:cxn>
                <a:cxn ang="0">
                  <a:pos x="8" y="40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60" h="156">
                  <a:moveTo>
                    <a:pt x="28" y="0"/>
                  </a:moveTo>
                  <a:lnTo>
                    <a:pt x="52" y="0"/>
                  </a:lnTo>
                  <a:lnTo>
                    <a:pt x="60" y="20"/>
                  </a:lnTo>
                  <a:lnTo>
                    <a:pt x="50" y="74"/>
                  </a:lnTo>
                  <a:lnTo>
                    <a:pt x="46" y="150"/>
                  </a:lnTo>
                  <a:lnTo>
                    <a:pt x="36" y="156"/>
                  </a:lnTo>
                  <a:lnTo>
                    <a:pt x="0" y="106"/>
                  </a:lnTo>
                  <a:lnTo>
                    <a:pt x="8" y="4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00" name="Freeform 60"/>
            <p:cNvSpPr>
              <a:spLocks/>
            </p:cNvSpPr>
            <p:nvPr/>
          </p:nvSpPr>
          <p:spPr bwMode="auto">
            <a:xfrm>
              <a:off x="14627059" y="3502310"/>
              <a:ext cx="93663" cy="24765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52" y="0"/>
                </a:cxn>
                <a:cxn ang="0">
                  <a:pos x="60" y="20"/>
                </a:cxn>
                <a:cxn ang="0">
                  <a:pos x="50" y="74"/>
                </a:cxn>
                <a:cxn ang="0">
                  <a:pos x="46" y="150"/>
                </a:cxn>
                <a:cxn ang="0">
                  <a:pos x="36" y="156"/>
                </a:cxn>
                <a:cxn ang="0">
                  <a:pos x="0" y="106"/>
                </a:cxn>
                <a:cxn ang="0">
                  <a:pos x="8" y="40"/>
                </a:cxn>
                <a:cxn ang="0">
                  <a:pos x="28" y="0"/>
                </a:cxn>
              </a:cxnLst>
              <a:rect l="0" t="0" r="r" b="b"/>
              <a:pathLst>
                <a:path w="60" h="156">
                  <a:moveTo>
                    <a:pt x="28" y="0"/>
                  </a:moveTo>
                  <a:lnTo>
                    <a:pt x="52" y="0"/>
                  </a:lnTo>
                  <a:lnTo>
                    <a:pt x="60" y="20"/>
                  </a:lnTo>
                  <a:lnTo>
                    <a:pt x="50" y="74"/>
                  </a:lnTo>
                  <a:lnTo>
                    <a:pt x="46" y="150"/>
                  </a:lnTo>
                  <a:lnTo>
                    <a:pt x="36" y="156"/>
                  </a:lnTo>
                  <a:lnTo>
                    <a:pt x="0" y="106"/>
                  </a:lnTo>
                  <a:lnTo>
                    <a:pt x="8" y="40"/>
                  </a:lnTo>
                  <a:lnTo>
                    <a:pt x="2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01" name="Freeform 61"/>
            <p:cNvSpPr>
              <a:spLocks/>
            </p:cNvSpPr>
            <p:nvPr/>
          </p:nvSpPr>
          <p:spPr bwMode="auto">
            <a:xfrm>
              <a:off x="13899984" y="4069047"/>
              <a:ext cx="166688" cy="138113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06" y="12"/>
                </a:cxn>
                <a:cxn ang="0">
                  <a:pos x="62" y="88"/>
                </a:cxn>
                <a:cxn ang="0">
                  <a:pos x="6" y="88"/>
                </a:cxn>
                <a:cxn ang="0">
                  <a:pos x="0" y="66"/>
                </a:cxn>
                <a:cxn ang="0">
                  <a:pos x="30" y="20"/>
                </a:cxn>
                <a:cxn ang="0">
                  <a:pos x="98" y="0"/>
                </a:cxn>
                <a:cxn ang="0">
                  <a:pos x="98" y="0"/>
                </a:cxn>
              </a:cxnLst>
              <a:rect l="0" t="0" r="r" b="b"/>
              <a:pathLst>
                <a:path w="106" h="88">
                  <a:moveTo>
                    <a:pt x="98" y="0"/>
                  </a:moveTo>
                  <a:lnTo>
                    <a:pt x="106" y="12"/>
                  </a:lnTo>
                  <a:lnTo>
                    <a:pt x="62" y="88"/>
                  </a:lnTo>
                  <a:lnTo>
                    <a:pt x="6" y="88"/>
                  </a:lnTo>
                  <a:lnTo>
                    <a:pt x="0" y="66"/>
                  </a:lnTo>
                  <a:lnTo>
                    <a:pt x="30" y="20"/>
                  </a:lnTo>
                  <a:lnTo>
                    <a:pt x="98" y="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02" name="Freeform 62"/>
            <p:cNvSpPr>
              <a:spLocks/>
            </p:cNvSpPr>
            <p:nvPr/>
          </p:nvSpPr>
          <p:spPr bwMode="auto">
            <a:xfrm>
              <a:off x="13899984" y="4069047"/>
              <a:ext cx="166688" cy="138113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06" y="12"/>
                </a:cxn>
                <a:cxn ang="0">
                  <a:pos x="62" y="88"/>
                </a:cxn>
                <a:cxn ang="0">
                  <a:pos x="6" y="88"/>
                </a:cxn>
                <a:cxn ang="0">
                  <a:pos x="0" y="66"/>
                </a:cxn>
                <a:cxn ang="0">
                  <a:pos x="30" y="20"/>
                </a:cxn>
                <a:cxn ang="0">
                  <a:pos x="98" y="0"/>
                </a:cxn>
              </a:cxnLst>
              <a:rect l="0" t="0" r="r" b="b"/>
              <a:pathLst>
                <a:path w="106" h="88">
                  <a:moveTo>
                    <a:pt x="98" y="0"/>
                  </a:moveTo>
                  <a:lnTo>
                    <a:pt x="106" y="12"/>
                  </a:lnTo>
                  <a:lnTo>
                    <a:pt x="62" y="88"/>
                  </a:lnTo>
                  <a:lnTo>
                    <a:pt x="6" y="88"/>
                  </a:lnTo>
                  <a:lnTo>
                    <a:pt x="0" y="66"/>
                  </a:lnTo>
                  <a:lnTo>
                    <a:pt x="30" y="20"/>
                  </a:lnTo>
                  <a:lnTo>
                    <a:pt x="9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03" name="Freeform 63"/>
            <p:cNvSpPr>
              <a:spLocks/>
            </p:cNvSpPr>
            <p:nvPr/>
          </p:nvSpPr>
          <p:spPr bwMode="auto">
            <a:xfrm>
              <a:off x="14730247" y="3970622"/>
              <a:ext cx="369887" cy="36353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60" y="14"/>
                </a:cxn>
                <a:cxn ang="0">
                  <a:pos x="74" y="2"/>
                </a:cxn>
                <a:cxn ang="0">
                  <a:pos x="88" y="4"/>
                </a:cxn>
                <a:cxn ang="0">
                  <a:pos x="82" y="28"/>
                </a:cxn>
                <a:cxn ang="0">
                  <a:pos x="112" y="64"/>
                </a:cxn>
                <a:cxn ang="0">
                  <a:pos x="80" y="146"/>
                </a:cxn>
                <a:cxn ang="0">
                  <a:pos x="114" y="196"/>
                </a:cxn>
                <a:cxn ang="0">
                  <a:pos x="142" y="180"/>
                </a:cxn>
                <a:cxn ang="0">
                  <a:pos x="180" y="178"/>
                </a:cxn>
                <a:cxn ang="0">
                  <a:pos x="216" y="180"/>
                </a:cxn>
                <a:cxn ang="0">
                  <a:pos x="214" y="200"/>
                </a:cxn>
                <a:cxn ang="0">
                  <a:pos x="234" y="218"/>
                </a:cxn>
                <a:cxn ang="0">
                  <a:pos x="234" y="230"/>
                </a:cxn>
                <a:cxn ang="0">
                  <a:pos x="104" y="216"/>
                </a:cxn>
                <a:cxn ang="0">
                  <a:pos x="88" y="228"/>
                </a:cxn>
                <a:cxn ang="0">
                  <a:pos x="74" y="214"/>
                </a:cxn>
                <a:cxn ang="0">
                  <a:pos x="74" y="196"/>
                </a:cxn>
                <a:cxn ang="0">
                  <a:pos x="64" y="186"/>
                </a:cxn>
                <a:cxn ang="0">
                  <a:pos x="44" y="204"/>
                </a:cxn>
                <a:cxn ang="0">
                  <a:pos x="16" y="176"/>
                </a:cxn>
                <a:cxn ang="0">
                  <a:pos x="0" y="138"/>
                </a:cxn>
                <a:cxn ang="0">
                  <a:pos x="20" y="132"/>
                </a:cxn>
                <a:cxn ang="0">
                  <a:pos x="10" y="80"/>
                </a:cxn>
                <a:cxn ang="0">
                  <a:pos x="10" y="14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234" h="230">
                  <a:moveTo>
                    <a:pt x="36" y="0"/>
                  </a:moveTo>
                  <a:lnTo>
                    <a:pt x="60" y="14"/>
                  </a:lnTo>
                  <a:lnTo>
                    <a:pt x="74" y="2"/>
                  </a:lnTo>
                  <a:lnTo>
                    <a:pt x="88" y="4"/>
                  </a:lnTo>
                  <a:lnTo>
                    <a:pt x="82" y="28"/>
                  </a:lnTo>
                  <a:lnTo>
                    <a:pt x="112" y="64"/>
                  </a:lnTo>
                  <a:lnTo>
                    <a:pt x="80" y="146"/>
                  </a:lnTo>
                  <a:lnTo>
                    <a:pt x="114" y="196"/>
                  </a:lnTo>
                  <a:lnTo>
                    <a:pt x="142" y="180"/>
                  </a:lnTo>
                  <a:lnTo>
                    <a:pt x="180" y="178"/>
                  </a:lnTo>
                  <a:lnTo>
                    <a:pt x="216" y="180"/>
                  </a:lnTo>
                  <a:lnTo>
                    <a:pt x="214" y="200"/>
                  </a:lnTo>
                  <a:lnTo>
                    <a:pt x="234" y="218"/>
                  </a:lnTo>
                  <a:lnTo>
                    <a:pt x="234" y="230"/>
                  </a:lnTo>
                  <a:lnTo>
                    <a:pt x="104" y="216"/>
                  </a:lnTo>
                  <a:lnTo>
                    <a:pt x="88" y="228"/>
                  </a:lnTo>
                  <a:lnTo>
                    <a:pt x="74" y="214"/>
                  </a:lnTo>
                  <a:lnTo>
                    <a:pt x="74" y="196"/>
                  </a:lnTo>
                  <a:lnTo>
                    <a:pt x="64" y="186"/>
                  </a:lnTo>
                  <a:lnTo>
                    <a:pt x="44" y="204"/>
                  </a:lnTo>
                  <a:lnTo>
                    <a:pt x="16" y="176"/>
                  </a:lnTo>
                  <a:lnTo>
                    <a:pt x="0" y="138"/>
                  </a:lnTo>
                  <a:lnTo>
                    <a:pt x="20" y="132"/>
                  </a:lnTo>
                  <a:lnTo>
                    <a:pt x="10" y="80"/>
                  </a:lnTo>
                  <a:lnTo>
                    <a:pt x="10" y="14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04" name="Freeform 64"/>
            <p:cNvSpPr>
              <a:spLocks/>
            </p:cNvSpPr>
            <p:nvPr/>
          </p:nvSpPr>
          <p:spPr bwMode="auto">
            <a:xfrm>
              <a:off x="14730247" y="3970622"/>
              <a:ext cx="369887" cy="36353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60" y="14"/>
                </a:cxn>
                <a:cxn ang="0">
                  <a:pos x="74" y="2"/>
                </a:cxn>
                <a:cxn ang="0">
                  <a:pos x="88" y="4"/>
                </a:cxn>
                <a:cxn ang="0">
                  <a:pos x="82" y="28"/>
                </a:cxn>
                <a:cxn ang="0">
                  <a:pos x="112" y="64"/>
                </a:cxn>
                <a:cxn ang="0">
                  <a:pos x="80" y="146"/>
                </a:cxn>
                <a:cxn ang="0">
                  <a:pos x="114" y="196"/>
                </a:cxn>
                <a:cxn ang="0">
                  <a:pos x="142" y="180"/>
                </a:cxn>
                <a:cxn ang="0">
                  <a:pos x="180" y="178"/>
                </a:cxn>
                <a:cxn ang="0">
                  <a:pos x="216" y="180"/>
                </a:cxn>
                <a:cxn ang="0">
                  <a:pos x="214" y="200"/>
                </a:cxn>
                <a:cxn ang="0">
                  <a:pos x="234" y="218"/>
                </a:cxn>
                <a:cxn ang="0">
                  <a:pos x="234" y="230"/>
                </a:cxn>
                <a:cxn ang="0">
                  <a:pos x="104" y="216"/>
                </a:cxn>
                <a:cxn ang="0">
                  <a:pos x="88" y="228"/>
                </a:cxn>
                <a:cxn ang="0">
                  <a:pos x="74" y="214"/>
                </a:cxn>
                <a:cxn ang="0">
                  <a:pos x="74" y="196"/>
                </a:cxn>
                <a:cxn ang="0">
                  <a:pos x="64" y="186"/>
                </a:cxn>
                <a:cxn ang="0">
                  <a:pos x="44" y="204"/>
                </a:cxn>
                <a:cxn ang="0">
                  <a:pos x="16" y="176"/>
                </a:cxn>
                <a:cxn ang="0">
                  <a:pos x="0" y="138"/>
                </a:cxn>
                <a:cxn ang="0">
                  <a:pos x="20" y="132"/>
                </a:cxn>
                <a:cxn ang="0">
                  <a:pos x="10" y="80"/>
                </a:cxn>
                <a:cxn ang="0">
                  <a:pos x="10" y="14"/>
                </a:cxn>
                <a:cxn ang="0">
                  <a:pos x="36" y="0"/>
                </a:cxn>
              </a:cxnLst>
              <a:rect l="0" t="0" r="r" b="b"/>
              <a:pathLst>
                <a:path w="234" h="230">
                  <a:moveTo>
                    <a:pt x="36" y="0"/>
                  </a:moveTo>
                  <a:lnTo>
                    <a:pt x="60" y="14"/>
                  </a:lnTo>
                  <a:lnTo>
                    <a:pt x="74" y="2"/>
                  </a:lnTo>
                  <a:lnTo>
                    <a:pt x="88" y="4"/>
                  </a:lnTo>
                  <a:lnTo>
                    <a:pt x="82" y="28"/>
                  </a:lnTo>
                  <a:lnTo>
                    <a:pt x="112" y="64"/>
                  </a:lnTo>
                  <a:lnTo>
                    <a:pt x="80" y="146"/>
                  </a:lnTo>
                  <a:lnTo>
                    <a:pt x="114" y="196"/>
                  </a:lnTo>
                  <a:lnTo>
                    <a:pt x="142" y="180"/>
                  </a:lnTo>
                  <a:lnTo>
                    <a:pt x="180" y="178"/>
                  </a:lnTo>
                  <a:lnTo>
                    <a:pt x="216" y="180"/>
                  </a:lnTo>
                  <a:lnTo>
                    <a:pt x="214" y="200"/>
                  </a:lnTo>
                  <a:lnTo>
                    <a:pt x="234" y="218"/>
                  </a:lnTo>
                  <a:lnTo>
                    <a:pt x="234" y="230"/>
                  </a:lnTo>
                  <a:lnTo>
                    <a:pt x="104" y="216"/>
                  </a:lnTo>
                  <a:lnTo>
                    <a:pt x="88" y="228"/>
                  </a:lnTo>
                  <a:lnTo>
                    <a:pt x="74" y="214"/>
                  </a:lnTo>
                  <a:lnTo>
                    <a:pt x="74" y="196"/>
                  </a:lnTo>
                  <a:lnTo>
                    <a:pt x="64" y="186"/>
                  </a:lnTo>
                  <a:lnTo>
                    <a:pt x="44" y="204"/>
                  </a:lnTo>
                  <a:lnTo>
                    <a:pt x="16" y="176"/>
                  </a:lnTo>
                  <a:lnTo>
                    <a:pt x="0" y="138"/>
                  </a:lnTo>
                  <a:lnTo>
                    <a:pt x="20" y="132"/>
                  </a:lnTo>
                  <a:lnTo>
                    <a:pt x="10" y="80"/>
                  </a:lnTo>
                  <a:lnTo>
                    <a:pt x="10" y="14"/>
                  </a:lnTo>
                  <a:lnTo>
                    <a:pt x="3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05" name="Freeform 65"/>
            <p:cNvSpPr>
              <a:spLocks/>
            </p:cNvSpPr>
            <p:nvPr/>
          </p:nvSpPr>
          <p:spPr bwMode="auto">
            <a:xfrm>
              <a:off x="14825497" y="4350035"/>
              <a:ext cx="88900" cy="8731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56" y="40"/>
                </a:cxn>
                <a:cxn ang="0">
                  <a:pos x="40" y="56"/>
                </a:cxn>
                <a:cxn ang="0">
                  <a:pos x="18" y="34"/>
                </a:cxn>
                <a:cxn ang="0">
                  <a:pos x="0" y="20"/>
                </a:cxn>
                <a:cxn ang="0">
                  <a:pos x="2" y="10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56" h="56">
                  <a:moveTo>
                    <a:pt x="38" y="0"/>
                  </a:moveTo>
                  <a:lnTo>
                    <a:pt x="56" y="40"/>
                  </a:lnTo>
                  <a:lnTo>
                    <a:pt x="40" y="56"/>
                  </a:lnTo>
                  <a:lnTo>
                    <a:pt x="18" y="34"/>
                  </a:lnTo>
                  <a:lnTo>
                    <a:pt x="0" y="20"/>
                  </a:lnTo>
                  <a:lnTo>
                    <a:pt x="2" y="1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06" name="Freeform 66"/>
            <p:cNvSpPr>
              <a:spLocks/>
            </p:cNvSpPr>
            <p:nvPr/>
          </p:nvSpPr>
          <p:spPr bwMode="auto">
            <a:xfrm>
              <a:off x="14825497" y="4350035"/>
              <a:ext cx="88900" cy="8731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56" y="40"/>
                </a:cxn>
                <a:cxn ang="0">
                  <a:pos x="40" y="56"/>
                </a:cxn>
                <a:cxn ang="0">
                  <a:pos x="18" y="34"/>
                </a:cxn>
                <a:cxn ang="0">
                  <a:pos x="0" y="20"/>
                </a:cxn>
                <a:cxn ang="0">
                  <a:pos x="2" y="10"/>
                </a:cxn>
                <a:cxn ang="0">
                  <a:pos x="38" y="0"/>
                </a:cxn>
              </a:cxnLst>
              <a:rect l="0" t="0" r="r" b="b"/>
              <a:pathLst>
                <a:path w="56" h="56">
                  <a:moveTo>
                    <a:pt x="38" y="0"/>
                  </a:moveTo>
                  <a:lnTo>
                    <a:pt x="56" y="40"/>
                  </a:lnTo>
                  <a:lnTo>
                    <a:pt x="40" y="56"/>
                  </a:lnTo>
                  <a:lnTo>
                    <a:pt x="18" y="34"/>
                  </a:lnTo>
                  <a:lnTo>
                    <a:pt x="0" y="20"/>
                  </a:lnTo>
                  <a:lnTo>
                    <a:pt x="2" y="10"/>
                  </a:lnTo>
                  <a:lnTo>
                    <a:pt x="3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07" name="Freeform 67"/>
            <p:cNvSpPr>
              <a:spLocks/>
            </p:cNvSpPr>
            <p:nvPr/>
          </p:nvSpPr>
          <p:spPr bwMode="auto">
            <a:xfrm>
              <a:off x="15122359" y="4315110"/>
              <a:ext cx="95250" cy="10001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6" y="10"/>
                </a:cxn>
                <a:cxn ang="0">
                  <a:pos x="60" y="64"/>
                </a:cxn>
                <a:cxn ang="0">
                  <a:pos x="48" y="64"/>
                </a:cxn>
                <a:cxn ang="0">
                  <a:pos x="26" y="36"/>
                </a:cxn>
                <a:cxn ang="0">
                  <a:pos x="10" y="42"/>
                </a:cxn>
                <a:cxn ang="0">
                  <a:pos x="0" y="18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60" h="64">
                  <a:moveTo>
                    <a:pt x="24" y="0"/>
                  </a:moveTo>
                  <a:lnTo>
                    <a:pt x="46" y="10"/>
                  </a:lnTo>
                  <a:lnTo>
                    <a:pt x="60" y="64"/>
                  </a:lnTo>
                  <a:lnTo>
                    <a:pt x="48" y="64"/>
                  </a:lnTo>
                  <a:lnTo>
                    <a:pt x="26" y="36"/>
                  </a:lnTo>
                  <a:lnTo>
                    <a:pt x="10" y="42"/>
                  </a:lnTo>
                  <a:lnTo>
                    <a:pt x="0" y="18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08" name="Freeform 68"/>
            <p:cNvSpPr>
              <a:spLocks/>
            </p:cNvSpPr>
            <p:nvPr/>
          </p:nvSpPr>
          <p:spPr bwMode="auto">
            <a:xfrm>
              <a:off x="15122359" y="4315110"/>
              <a:ext cx="95250" cy="10001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6" y="10"/>
                </a:cxn>
                <a:cxn ang="0">
                  <a:pos x="60" y="64"/>
                </a:cxn>
                <a:cxn ang="0">
                  <a:pos x="48" y="64"/>
                </a:cxn>
                <a:cxn ang="0">
                  <a:pos x="26" y="36"/>
                </a:cxn>
                <a:cxn ang="0">
                  <a:pos x="10" y="42"/>
                </a:cxn>
                <a:cxn ang="0">
                  <a:pos x="0" y="18"/>
                </a:cxn>
                <a:cxn ang="0">
                  <a:pos x="24" y="0"/>
                </a:cxn>
              </a:cxnLst>
              <a:rect l="0" t="0" r="r" b="b"/>
              <a:pathLst>
                <a:path w="60" h="64">
                  <a:moveTo>
                    <a:pt x="24" y="0"/>
                  </a:moveTo>
                  <a:lnTo>
                    <a:pt x="46" y="10"/>
                  </a:lnTo>
                  <a:lnTo>
                    <a:pt x="60" y="64"/>
                  </a:lnTo>
                  <a:lnTo>
                    <a:pt x="48" y="64"/>
                  </a:lnTo>
                  <a:lnTo>
                    <a:pt x="26" y="36"/>
                  </a:lnTo>
                  <a:lnTo>
                    <a:pt x="10" y="42"/>
                  </a:lnTo>
                  <a:lnTo>
                    <a:pt x="0" y="18"/>
                  </a:lnTo>
                  <a:lnTo>
                    <a:pt x="24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09" name="Freeform 69"/>
            <p:cNvSpPr>
              <a:spLocks/>
            </p:cNvSpPr>
            <p:nvPr/>
          </p:nvSpPr>
          <p:spPr bwMode="auto">
            <a:xfrm>
              <a:off x="14949322" y="4437347"/>
              <a:ext cx="77787" cy="920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50" y="4"/>
                </a:cxn>
                <a:cxn ang="0">
                  <a:pos x="50" y="18"/>
                </a:cxn>
                <a:cxn ang="0">
                  <a:pos x="30" y="32"/>
                </a:cxn>
                <a:cxn ang="0">
                  <a:pos x="22" y="58"/>
                </a:cxn>
                <a:cxn ang="0">
                  <a:pos x="14" y="58"/>
                </a:cxn>
                <a:cxn ang="0">
                  <a:pos x="12" y="3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50" h="58">
                  <a:moveTo>
                    <a:pt x="4" y="0"/>
                  </a:moveTo>
                  <a:lnTo>
                    <a:pt x="50" y="4"/>
                  </a:lnTo>
                  <a:lnTo>
                    <a:pt x="50" y="18"/>
                  </a:lnTo>
                  <a:lnTo>
                    <a:pt x="30" y="32"/>
                  </a:lnTo>
                  <a:lnTo>
                    <a:pt x="22" y="58"/>
                  </a:lnTo>
                  <a:lnTo>
                    <a:pt x="14" y="58"/>
                  </a:lnTo>
                  <a:lnTo>
                    <a:pt x="12" y="3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10" name="Freeform 70"/>
            <p:cNvSpPr>
              <a:spLocks/>
            </p:cNvSpPr>
            <p:nvPr/>
          </p:nvSpPr>
          <p:spPr bwMode="auto">
            <a:xfrm>
              <a:off x="14949322" y="4437347"/>
              <a:ext cx="77787" cy="920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50" y="4"/>
                </a:cxn>
                <a:cxn ang="0">
                  <a:pos x="50" y="18"/>
                </a:cxn>
                <a:cxn ang="0">
                  <a:pos x="30" y="32"/>
                </a:cxn>
                <a:cxn ang="0">
                  <a:pos x="22" y="58"/>
                </a:cxn>
                <a:cxn ang="0">
                  <a:pos x="14" y="58"/>
                </a:cxn>
                <a:cxn ang="0">
                  <a:pos x="12" y="36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4" y="0"/>
                </a:cxn>
              </a:cxnLst>
              <a:rect l="0" t="0" r="r" b="b"/>
              <a:pathLst>
                <a:path w="50" h="58">
                  <a:moveTo>
                    <a:pt x="4" y="0"/>
                  </a:moveTo>
                  <a:lnTo>
                    <a:pt x="50" y="4"/>
                  </a:lnTo>
                  <a:lnTo>
                    <a:pt x="50" y="18"/>
                  </a:lnTo>
                  <a:lnTo>
                    <a:pt x="30" y="32"/>
                  </a:lnTo>
                  <a:lnTo>
                    <a:pt x="22" y="58"/>
                  </a:lnTo>
                  <a:lnTo>
                    <a:pt x="14" y="58"/>
                  </a:lnTo>
                  <a:lnTo>
                    <a:pt x="12" y="36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11" name="Freeform 71"/>
            <p:cNvSpPr>
              <a:spLocks/>
            </p:cNvSpPr>
            <p:nvPr/>
          </p:nvSpPr>
          <p:spPr bwMode="auto">
            <a:xfrm>
              <a:off x="15087434" y="4443697"/>
              <a:ext cx="28575" cy="1301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8" y="2"/>
                </a:cxn>
                <a:cxn ang="0">
                  <a:pos x="8" y="82"/>
                </a:cxn>
                <a:cxn ang="0">
                  <a:pos x="0" y="62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8" h="82">
                  <a:moveTo>
                    <a:pt x="10" y="0"/>
                  </a:moveTo>
                  <a:lnTo>
                    <a:pt x="18" y="2"/>
                  </a:lnTo>
                  <a:lnTo>
                    <a:pt x="8" y="82"/>
                  </a:lnTo>
                  <a:lnTo>
                    <a:pt x="0" y="6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12" name="Freeform 72"/>
            <p:cNvSpPr>
              <a:spLocks/>
            </p:cNvSpPr>
            <p:nvPr/>
          </p:nvSpPr>
          <p:spPr bwMode="auto">
            <a:xfrm>
              <a:off x="15087434" y="4443697"/>
              <a:ext cx="28575" cy="1301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8" y="2"/>
                </a:cxn>
                <a:cxn ang="0">
                  <a:pos x="8" y="82"/>
                </a:cxn>
                <a:cxn ang="0">
                  <a:pos x="0" y="62"/>
                </a:cxn>
                <a:cxn ang="0">
                  <a:pos x="10" y="0"/>
                </a:cxn>
              </a:cxnLst>
              <a:rect l="0" t="0" r="r" b="b"/>
              <a:pathLst>
                <a:path w="18" h="82">
                  <a:moveTo>
                    <a:pt x="10" y="0"/>
                  </a:moveTo>
                  <a:lnTo>
                    <a:pt x="18" y="2"/>
                  </a:lnTo>
                  <a:lnTo>
                    <a:pt x="8" y="82"/>
                  </a:lnTo>
                  <a:lnTo>
                    <a:pt x="0" y="62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13" name="Freeform 73"/>
            <p:cNvSpPr>
              <a:spLocks/>
            </p:cNvSpPr>
            <p:nvPr/>
          </p:nvSpPr>
          <p:spPr bwMode="auto">
            <a:xfrm>
              <a:off x="15144584" y="4415122"/>
              <a:ext cx="60325" cy="889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4"/>
                </a:cxn>
                <a:cxn ang="0">
                  <a:pos x="38" y="30"/>
                </a:cxn>
                <a:cxn ang="0">
                  <a:pos x="38" y="56"/>
                </a:cxn>
                <a:cxn ang="0">
                  <a:pos x="26" y="56"/>
                </a:cxn>
                <a:cxn ang="0">
                  <a:pos x="24" y="42"/>
                </a:cxn>
                <a:cxn ang="0">
                  <a:pos x="12" y="26"/>
                </a:cxn>
                <a:cxn ang="0">
                  <a:pos x="0" y="2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" h="56">
                  <a:moveTo>
                    <a:pt x="0" y="0"/>
                  </a:moveTo>
                  <a:lnTo>
                    <a:pt x="18" y="4"/>
                  </a:lnTo>
                  <a:lnTo>
                    <a:pt x="38" y="30"/>
                  </a:lnTo>
                  <a:lnTo>
                    <a:pt x="38" y="56"/>
                  </a:lnTo>
                  <a:lnTo>
                    <a:pt x="26" y="56"/>
                  </a:lnTo>
                  <a:lnTo>
                    <a:pt x="24" y="42"/>
                  </a:lnTo>
                  <a:lnTo>
                    <a:pt x="12" y="26"/>
                  </a:lnTo>
                  <a:lnTo>
                    <a:pt x="0" y="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14" name="Freeform 74"/>
            <p:cNvSpPr>
              <a:spLocks/>
            </p:cNvSpPr>
            <p:nvPr/>
          </p:nvSpPr>
          <p:spPr bwMode="auto">
            <a:xfrm>
              <a:off x="15144584" y="4415122"/>
              <a:ext cx="60325" cy="889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4"/>
                </a:cxn>
                <a:cxn ang="0">
                  <a:pos x="38" y="30"/>
                </a:cxn>
                <a:cxn ang="0">
                  <a:pos x="38" y="56"/>
                </a:cxn>
                <a:cxn ang="0">
                  <a:pos x="26" y="56"/>
                </a:cxn>
                <a:cxn ang="0">
                  <a:pos x="24" y="42"/>
                </a:cxn>
                <a:cxn ang="0">
                  <a:pos x="12" y="26"/>
                </a:cxn>
                <a:cxn ang="0">
                  <a:pos x="0" y="22"/>
                </a:cxn>
                <a:cxn ang="0">
                  <a:pos x="0" y="0"/>
                </a:cxn>
              </a:cxnLst>
              <a:rect l="0" t="0" r="r" b="b"/>
              <a:pathLst>
                <a:path w="38" h="56">
                  <a:moveTo>
                    <a:pt x="0" y="0"/>
                  </a:moveTo>
                  <a:lnTo>
                    <a:pt x="18" y="4"/>
                  </a:lnTo>
                  <a:lnTo>
                    <a:pt x="38" y="30"/>
                  </a:lnTo>
                  <a:lnTo>
                    <a:pt x="38" y="56"/>
                  </a:lnTo>
                  <a:lnTo>
                    <a:pt x="26" y="56"/>
                  </a:lnTo>
                  <a:lnTo>
                    <a:pt x="24" y="42"/>
                  </a:lnTo>
                  <a:lnTo>
                    <a:pt x="12" y="26"/>
                  </a:lnTo>
                  <a:lnTo>
                    <a:pt x="0" y="2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15" name="Freeform 75"/>
            <p:cNvSpPr>
              <a:spLocks/>
            </p:cNvSpPr>
            <p:nvPr/>
          </p:nvSpPr>
          <p:spPr bwMode="auto">
            <a:xfrm>
              <a:off x="15125534" y="4510372"/>
              <a:ext cx="44450" cy="508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8" y="6"/>
                </a:cxn>
                <a:cxn ang="0">
                  <a:pos x="12" y="32"/>
                </a:cxn>
                <a:cxn ang="0">
                  <a:pos x="0" y="18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28" h="32">
                  <a:moveTo>
                    <a:pt x="18" y="0"/>
                  </a:moveTo>
                  <a:lnTo>
                    <a:pt x="28" y="6"/>
                  </a:lnTo>
                  <a:lnTo>
                    <a:pt x="12" y="32"/>
                  </a:lnTo>
                  <a:lnTo>
                    <a:pt x="0" y="18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16" name="Freeform 76"/>
            <p:cNvSpPr>
              <a:spLocks/>
            </p:cNvSpPr>
            <p:nvPr/>
          </p:nvSpPr>
          <p:spPr bwMode="auto">
            <a:xfrm>
              <a:off x="15125534" y="4510372"/>
              <a:ext cx="44450" cy="508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8" y="6"/>
                </a:cxn>
                <a:cxn ang="0">
                  <a:pos x="12" y="32"/>
                </a:cxn>
                <a:cxn ang="0">
                  <a:pos x="0" y="18"/>
                </a:cxn>
                <a:cxn ang="0">
                  <a:pos x="18" y="0"/>
                </a:cxn>
              </a:cxnLst>
              <a:rect l="0" t="0" r="r" b="b"/>
              <a:pathLst>
                <a:path w="28" h="32">
                  <a:moveTo>
                    <a:pt x="18" y="0"/>
                  </a:moveTo>
                  <a:lnTo>
                    <a:pt x="28" y="6"/>
                  </a:lnTo>
                  <a:lnTo>
                    <a:pt x="12" y="32"/>
                  </a:lnTo>
                  <a:lnTo>
                    <a:pt x="0" y="18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17" name="Freeform 77"/>
            <p:cNvSpPr>
              <a:spLocks/>
            </p:cNvSpPr>
            <p:nvPr/>
          </p:nvSpPr>
          <p:spPr bwMode="auto">
            <a:xfrm>
              <a:off x="15017584" y="4469097"/>
              <a:ext cx="63500" cy="15557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26" y="0"/>
                </a:cxn>
                <a:cxn ang="0">
                  <a:pos x="36" y="6"/>
                </a:cxn>
                <a:cxn ang="0">
                  <a:pos x="30" y="28"/>
                </a:cxn>
                <a:cxn ang="0">
                  <a:pos x="26" y="52"/>
                </a:cxn>
                <a:cxn ang="0">
                  <a:pos x="36" y="78"/>
                </a:cxn>
                <a:cxn ang="0">
                  <a:pos x="40" y="92"/>
                </a:cxn>
                <a:cxn ang="0">
                  <a:pos x="22" y="98"/>
                </a:cxn>
                <a:cxn ang="0">
                  <a:pos x="6" y="80"/>
                </a:cxn>
                <a:cxn ang="0">
                  <a:pos x="10" y="72"/>
                </a:cxn>
                <a:cxn ang="0">
                  <a:pos x="6" y="40"/>
                </a:cxn>
                <a:cxn ang="0">
                  <a:pos x="0" y="26"/>
                </a:cxn>
                <a:cxn ang="0">
                  <a:pos x="0" y="26"/>
                </a:cxn>
              </a:cxnLst>
              <a:rect l="0" t="0" r="r" b="b"/>
              <a:pathLst>
                <a:path w="40" h="98">
                  <a:moveTo>
                    <a:pt x="0" y="26"/>
                  </a:moveTo>
                  <a:lnTo>
                    <a:pt x="26" y="0"/>
                  </a:lnTo>
                  <a:lnTo>
                    <a:pt x="36" y="6"/>
                  </a:lnTo>
                  <a:lnTo>
                    <a:pt x="30" y="28"/>
                  </a:lnTo>
                  <a:lnTo>
                    <a:pt x="26" y="52"/>
                  </a:lnTo>
                  <a:lnTo>
                    <a:pt x="36" y="78"/>
                  </a:lnTo>
                  <a:lnTo>
                    <a:pt x="40" y="92"/>
                  </a:lnTo>
                  <a:lnTo>
                    <a:pt x="22" y="98"/>
                  </a:lnTo>
                  <a:lnTo>
                    <a:pt x="6" y="80"/>
                  </a:lnTo>
                  <a:lnTo>
                    <a:pt x="10" y="72"/>
                  </a:lnTo>
                  <a:lnTo>
                    <a:pt x="6" y="4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18" name="Freeform 78"/>
            <p:cNvSpPr>
              <a:spLocks/>
            </p:cNvSpPr>
            <p:nvPr/>
          </p:nvSpPr>
          <p:spPr bwMode="auto">
            <a:xfrm>
              <a:off x="15017584" y="4469097"/>
              <a:ext cx="63500" cy="15557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26" y="0"/>
                </a:cxn>
                <a:cxn ang="0">
                  <a:pos x="36" y="6"/>
                </a:cxn>
                <a:cxn ang="0">
                  <a:pos x="30" y="28"/>
                </a:cxn>
                <a:cxn ang="0">
                  <a:pos x="26" y="52"/>
                </a:cxn>
                <a:cxn ang="0">
                  <a:pos x="36" y="78"/>
                </a:cxn>
                <a:cxn ang="0">
                  <a:pos x="40" y="92"/>
                </a:cxn>
                <a:cxn ang="0">
                  <a:pos x="22" y="98"/>
                </a:cxn>
                <a:cxn ang="0">
                  <a:pos x="6" y="80"/>
                </a:cxn>
                <a:cxn ang="0">
                  <a:pos x="10" y="72"/>
                </a:cxn>
                <a:cxn ang="0">
                  <a:pos x="6" y="40"/>
                </a:cxn>
                <a:cxn ang="0">
                  <a:pos x="0" y="26"/>
                </a:cxn>
              </a:cxnLst>
              <a:rect l="0" t="0" r="r" b="b"/>
              <a:pathLst>
                <a:path w="40" h="98">
                  <a:moveTo>
                    <a:pt x="0" y="26"/>
                  </a:moveTo>
                  <a:lnTo>
                    <a:pt x="26" y="0"/>
                  </a:lnTo>
                  <a:lnTo>
                    <a:pt x="36" y="6"/>
                  </a:lnTo>
                  <a:lnTo>
                    <a:pt x="30" y="28"/>
                  </a:lnTo>
                  <a:lnTo>
                    <a:pt x="26" y="52"/>
                  </a:lnTo>
                  <a:lnTo>
                    <a:pt x="36" y="78"/>
                  </a:lnTo>
                  <a:lnTo>
                    <a:pt x="40" y="92"/>
                  </a:lnTo>
                  <a:lnTo>
                    <a:pt x="22" y="98"/>
                  </a:lnTo>
                  <a:lnTo>
                    <a:pt x="6" y="80"/>
                  </a:lnTo>
                  <a:lnTo>
                    <a:pt x="10" y="72"/>
                  </a:lnTo>
                  <a:lnTo>
                    <a:pt x="6" y="40"/>
                  </a:lnTo>
                  <a:lnTo>
                    <a:pt x="0" y="2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19" name="Freeform 79"/>
            <p:cNvSpPr>
              <a:spLocks/>
            </p:cNvSpPr>
            <p:nvPr/>
          </p:nvSpPr>
          <p:spPr bwMode="auto">
            <a:xfrm>
              <a:off x="14660397" y="4545297"/>
              <a:ext cx="146050" cy="242888"/>
            </a:xfrm>
            <a:custGeom>
              <a:avLst/>
              <a:gdLst/>
              <a:ahLst/>
              <a:cxnLst>
                <a:cxn ang="0">
                  <a:pos x="72" y="2"/>
                </a:cxn>
                <a:cxn ang="0">
                  <a:pos x="86" y="0"/>
                </a:cxn>
                <a:cxn ang="0">
                  <a:pos x="86" y="24"/>
                </a:cxn>
                <a:cxn ang="0">
                  <a:pos x="92" y="30"/>
                </a:cxn>
                <a:cxn ang="0">
                  <a:pos x="48" y="84"/>
                </a:cxn>
                <a:cxn ang="0">
                  <a:pos x="8" y="150"/>
                </a:cxn>
                <a:cxn ang="0">
                  <a:pos x="0" y="154"/>
                </a:cxn>
                <a:cxn ang="0">
                  <a:pos x="0" y="140"/>
                </a:cxn>
                <a:cxn ang="0">
                  <a:pos x="28" y="92"/>
                </a:cxn>
                <a:cxn ang="0">
                  <a:pos x="72" y="32"/>
                </a:cxn>
                <a:cxn ang="0">
                  <a:pos x="72" y="2"/>
                </a:cxn>
                <a:cxn ang="0">
                  <a:pos x="72" y="2"/>
                </a:cxn>
              </a:cxnLst>
              <a:rect l="0" t="0" r="r" b="b"/>
              <a:pathLst>
                <a:path w="92" h="154">
                  <a:moveTo>
                    <a:pt x="72" y="2"/>
                  </a:moveTo>
                  <a:lnTo>
                    <a:pt x="86" y="0"/>
                  </a:lnTo>
                  <a:lnTo>
                    <a:pt x="86" y="24"/>
                  </a:lnTo>
                  <a:lnTo>
                    <a:pt x="92" y="30"/>
                  </a:lnTo>
                  <a:lnTo>
                    <a:pt x="48" y="84"/>
                  </a:lnTo>
                  <a:lnTo>
                    <a:pt x="8" y="150"/>
                  </a:lnTo>
                  <a:lnTo>
                    <a:pt x="0" y="154"/>
                  </a:lnTo>
                  <a:lnTo>
                    <a:pt x="0" y="140"/>
                  </a:lnTo>
                  <a:lnTo>
                    <a:pt x="28" y="92"/>
                  </a:lnTo>
                  <a:lnTo>
                    <a:pt x="72" y="32"/>
                  </a:lnTo>
                  <a:lnTo>
                    <a:pt x="72" y="2"/>
                  </a:lnTo>
                  <a:lnTo>
                    <a:pt x="72" y="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20" name="Freeform 80"/>
            <p:cNvSpPr>
              <a:spLocks/>
            </p:cNvSpPr>
            <p:nvPr/>
          </p:nvSpPr>
          <p:spPr bwMode="auto">
            <a:xfrm>
              <a:off x="14660397" y="4545297"/>
              <a:ext cx="146050" cy="242888"/>
            </a:xfrm>
            <a:custGeom>
              <a:avLst/>
              <a:gdLst/>
              <a:ahLst/>
              <a:cxnLst>
                <a:cxn ang="0">
                  <a:pos x="72" y="2"/>
                </a:cxn>
                <a:cxn ang="0">
                  <a:pos x="86" y="0"/>
                </a:cxn>
                <a:cxn ang="0">
                  <a:pos x="86" y="24"/>
                </a:cxn>
                <a:cxn ang="0">
                  <a:pos x="92" y="30"/>
                </a:cxn>
                <a:cxn ang="0">
                  <a:pos x="48" y="84"/>
                </a:cxn>
                <a:cxn ang="0">
                  <a:pos x="8" y="150"/>
                </a:cxn>
                <a:cxn ang="0">
                  <a:pos x="0" y="154"/>
                </a:cxn>
                <a:cxn ang="0">
                  <a:pos x="0" y="140"/>
                </a:cxn>
                <a:cxn ang="0">
                  <a:pos x="28" y="92"/>
                </a:cxn>
                <a:cxn ang="0">
                  <a:pos x="72" y="32"/>
                </a:cxn>
                <a:cxn ang="0">
                  <a:pos x="72" y="2"/>
                </a:cxn>
              </a:cxnLst>
              <a:rect l="0" t="0" r="r" b="b"/>
              <a:pathLst>
                <a:path w="92" h="154">
                  <a:moveTo>
                    <a:pt x="72" y="2"/>
                  </a:moveTo>
                  <a:lnTo>
                    <a:pt x="86" y="0"/>
                  </a:lnTo>
                  <a:lnTo>
                    <a:pt x="86" y="24"/>
                  </a:lnTo>
                  <a:lnTo>
                    <a:pt x="92" y="30"/>
                  </a:lnTo>
                  <a:lnTo>
                    <a:pt x="48" y="84"/>
                  </a:lnTo>
                  <a:lnTo>
                    <a:pt x="8" y="150"/>
                  </a:lnTo>
                  <a:lnTo>
                    <a:pt x="0" y="154"/>
                  </a:lnTo>
                  <a:lnTo>
                    <a:pt x="0" y="140"/>
                  </a:lnTo>
                  <a:lnTo>
                    <a:pt x="28" y="92"/>
                  </a:lnTo>
                  <a:lnTo>
                    <a:pt x="72" y="32"/>
                  </a:lnTo>
                  <a:lnTo>
                    <a:pt x="72" y="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21" name="Freeform 81"/>
            <p:cNvSpPr>
              <a:spLocks/>
            </p:cNvSpPr>
            <p:nvPr/>
          </p:nvSpPr>
          <p:spPr bwMode="auto">
            <a:xfrm>
              <a:off x="15017584" y="4500847"/>
              <a:ext cx="334963" cy="309563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92" y="18"/>
                </a:cxn>
                <a:cxn ang="0">
                  <a:pos x="202" y="60"/>
                </a:cxn>
                <a:cxn ang="0">
                  <a:pos x="212" y="148"/>
                </a:cxn>
                <a:cxn ang="0">
                  <a:pos x="192" y="150"/>
                </a:cxn>
                <a:cxn ang="0">
                  <a:pos x="180" y="112"/>
                </a:cxn>
                <a:cxn ang="0">
                  <a:pos x="166" y="114"/>
                </a:cxn>
                <a:cxn ang="0">
                  <a:pos x="172" y="164"/>
                </a:cxn>
                <a:cxn ang="0">
                  <a:pos x="174" y="180"/>
                </a:cxn>
                <a:cxn ang="0">
                  <a:pos x="164" y="196"/>
                </a:cxn>
                <a:cxn ang="0">
                  <a:pos x="126" y="190"/>
                </a:cxn>
                <a:cxn ang="0">
                  <a:pos x="96" y="178"/>
                </a:cxn>
                <a:cxn ang="0">
                  <a:pos x="92" y="156"/>
                </a:cxn>
                <a:cxn ang="0">
                  <a:pos x="104" y="144"/>
                </a:cxn>
                <a:cxn ang="0">
                  <a:pos x="78" y="124"/>
                </a:cxn>
                <a:cxn ang="0">
                  <a:pos x="38" y="152"/>
                </a:cxn>
                <a:cxn ang="0">
                  <a:pos x="20" y="186"/>
                </a:cxn>
                <a:cxn ang="0">
                  <a:pos x="0" y="196"/>
                </a:cxn>
                <a:cxn ang="0">
                  <a:pos x="0" y="168"/>
                </a:cxn>
                <a:cxn ang="0">
                  <a:pos x="14" y="134"/>
                </a:cxn>
                <a:cxn ang="0">
                  <a:pos x="34" y="104"/>
                </a:cxn>
                <a:cxn ang="0">
                  <a:pos x="64" y="84"/>
                </a:cxn>
                <a:cxn ang="0">
                  <a:pos x="80" y="100"/>
                </a:cxn>
                <a:cxn ang="0">
                  <a:pos x="102" y="70"/>
                </a:cxn>
                <a:cxn ang="0">
                  <a:pos x="140" y="38"/>
                </a:cxn>
                <a:cxn ang="0">
                  <a:pos x="138" y="8"/>
                </a:cxn>
                <a:cxn ang="0">
                  <a:pos x="148" y="0"/>
                </a:cxn>
                <a:cxn ang="0">
                  <a:pos x="148" y="0"/>
                </a:cxn>
              </a:cxnLst>
              <a:rect l="0" t="0" r="r" b="b"/>
              <a:pathLst>
                <a:path w="212" h="196">
                  <a:moveTo>
                    <a:pt x="148" y="0"/>
                  </a:moveTo>
                  <a:lnTo>
                    <a:pt x="192" y="18"/>
                  </a:lnTo>
                  <a:lnTo>
                    <a:pt x="202" y="60"/>
                  </a:lnTo>
                  <a:lnTo>
                    <a:pt x="212" y="148"/>
                  </a:lnTo>
                  <a:lnTo>
                    <a:pt x="192" y="150"/>
                  </a:lnTo>
                  <a:lnTo>
                    <a:pt x="180" y="112"/>
                  </a:lnTo>
                  <a:lnTo>
                    <a:pt x="166" y="114"/>
                  </a:lnTo>
                  <a:lnTo>
                    <a:pt x="172" y="164"/>
                  </a:lnTo>
                  <a:lnTo>
                    <a:pt x="174" y="180"/>
                  </a:lnTo>
                  <a:lnTo>
                    <a:pt x="164" y="196"/>
                  </a:lnTo>
                  <a:lnTo>
                    <a:pt x="126" y="190"/>
                  </a:lnTo>
                  <a:lnTo>
                    <a:pt x="96" y="178"/>
                  </a:lnTo>
                  <a:lnTo>
                    <a:pt x="92" y="156"/>
                  </a:lnTo>
                  <a:lnTo>
                    <a:pt x="104" y="144"/>
                  </a:lnTo>
                  <a:lnTo>
                    <a:pt x="78" y="124"/>
                  </a:lnTo>
                  <a:lnTo>
                    <a:pt x="38" y="152"/>
                  </a:lnTo>
                  <a:lnTo>
                    <a:pt x="20" y="186"/>
                  </a:lnTo>
                  <a:lnTo>
                    <a:pt x="0" y="196"/>
                  </a:lnTo>
                  <a:lnTo>
                    <a:pt x="0" y="168"/>
                  </a:lnTo>
                  <a:lnTo>
                    <a:pt x="14" y="134"/>
                  </a:lnTo>
                  <a:lnTo>
                    <a:pt x="34" y="104"/>
                  </a:lnTo>
                  <a:lnTo>
                    <a:pt x="64" y="84"/>
                  </a:lnTo>
                  <a:lnTo>
                    <a:pt x="80" y="100"/>
                  </a:lnTo>
                  <a:lnTo>
                    <a:pt x="102" y="70"/>
                  </a:lnTo>
                  <a:lnTo>
                    <a:pt x="140" y="38"/>
                  </a:lnTo>
                  <a:lnTo>
                    <a:pt x="138" y="8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22" name="Freeform 82"/>
            <p:cNvSpPr>
              <a:spLocks/>
            </p:cNvSpPr>
            <p:nvPr/>
          </p:nvSpPr>
          <p:spPr bwMode="auto">
            <a:xfrm>
              <a:off x="15017584" y="4500847"/>
              <a:ext cx="334963" cy="309563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92" y="18"/>
                </a:cxn>
                <a:cxn ang="0">
                  <a:pos x="202" y="60"/>
                </a:cxn>
                <a:cxn ang="0">
                  <a:pos x="212" y="148"/>
                </a:cxn>
                <a:cxn ang="0">
                  <a:pos x="192" y="150"/>
                </a:cxn>
                <a:cxn ang="0">
                  <a:pos x="180" y="112"/>
                </a:cxn>
                <a:cxn ang="0">
                  <a:pos x="166" y="114"/>
                </a:cxn>
                <a:cxn ang="0">
                  <a:pos x="172" y="164"/>
                </a:cxn>
                <a:cxn ang="0">
                  <a:pos x="174" y="180"/>
                </a:cxn>
                <a:cxn ang="0">
                  <a:pos x="164" y="196"/>
                </a:cxn>
                <a:cxn ang="0">
                  <a:pos x="126" y="190"/>
                </a:cxn>
                <a:cxn ang="0">
                  <a:pos x="96" y="178"/>
                </a:cxn>
                <a:cxn ang="0">
                  <a:pos x="92" y="156"/>
                </a:cxn>
                <a:cxn ang="0">
                  <a:pos x="104" y="144"/>
                </a:cxn>
                <a:cxn ang="0">
                  <a:pos x="78" y="124"/>
                </a:cxn>
                <a:cxn ang="0">
                  <a:pos x="38" y="152"/>
                </a:cxn>
                <a:cxn ang="0">
                  <a:pos x="20" y="186"/>
                </a:cxn>
                <a:cxn ang="0">
                  <a:pos x="0" y="196"/>
                </a:cxn>
                <a:cxn ang="0">
                  <a:pos x="0" y="168"/>
                </a:cxn>
                <a:cxn ang="0">
                  <a:pos x="14" y="134"/>
                </a:cxn>
                <a:cxn ang="0">
                  <a:pos x="34" y="104"/>
                </a:cxn>
                <a:cxn ang="0">
                  <a:pos x="64" y="84"/>
                </a:cxn>
                <a:cxn ang="0">
                  <a:pos x="80" y="100"/>
                </a:cxn>
                <a:cxn ang="0">
                  <a:pos x="102" y="70"/>
                </a:cxn>
                <a:cxn ang="0">
                  <a:pos x="140" y="38"/>
                </a:cxn>
                <a:cxn ang="0">
                  <a:pos x="138" y="8"/>
                </a:cxn>
                <a:cxn ang="0">
                  <a:pos x="148" y="0"/>
                </a:cxn>
              </a:cxnLst>
              <a:rect l="0" t="0" r="r" b="b"/>
              <a:pathLst>
                <a:path w="212" h="196">
                  <a:moveTo>
                    <a:pt x="148" y="0"/>
                  </a:moveTo>
                  <a:lnTo>
                    <a:pt x="192" y="18"/>
                  </a:lnTo>
                  <a:lnTo>
                    <a:pt x="202" y="60"/>
                  </a:lnTo>
                  <a:lnTo>
                    <a:pt x="212" y="148"/>
                  </a:lnTo>
                  <a:lnTo>
                    <a:pt x="192" y="150"/>
                  </a:lnTo>
                  <a:lnTo>
                    <a:pt x="180" y="112"/>
                  </a:lnTo>
                  <a:lnTo>
                    <a:pt x="166" y="114"/>
                  </a:lnTo>
                  <a:lnTo>
                    <a:pt x="172" y="164"/>
                  </a:lnTo>
                  <a:lnTo>
                    <a:pt x="174" y="180"/>
                  </a:lnTo>
                  <a:lnTo>
                    <a:pt x="164" y="196"/>
                  </a:lnTo>
                  <a:lnTo>
                    <a:pt x="126" y="190"/>
                  </a:lnTo>
                  <a:lnTo>
                    <a:pt x="96" y="178"/>
                  </a:lnTo>
                  <a:lnTo>
                    <a:pt x="92" y="156"/>
                  </a:lnTo>
                  <a:lnTo>
                    <a:pt x="104" y="144"/>
                  </a:lnTo>
                  <a:lnTo>
                    <a:pt x="78" y="124"/>
                  </a:lnTo>
                  <a:lnTo>
                    <a:pt x="38" y="152"/>
                  </a:lnTo>
                  <a:lnTo>
                    <a:pt x="20" y="186"/>
                  </a:lnTo>
                  <a:lnTo>
                    <a:pt x="0" y="196"/>
                  </a:lnTo>
                  <a:lnTo>
                    <a:pt x="0" y="168"/>
                  </a:lnTo>
                  <a:lnTo>
                    <a:pt x="14" y="134"/>
                  </a:lnTo>
                  <a:lnTo>
                    <a:pt x="34" y="104"/>
                  </a:lnTo>
                  <a:lnTo>
                    <a:pt x="64" y="84"/>
                  </a:lnTo>
                  <a:lnTo>
                    <a:pt x="80" y="100"/>
                  </a:lnTo>
                  <a:lnTo>
                    <a:pt x="102" y="70"/>
                  </a:lnTo>
                  <a:lnTo>
                    <a:pt x="140" y="38"/>
                  </a:lnTo>
                  <a:lnTo>
                    <a:pt x="138" y="8"/>
                  </a:lnTo>
                  <a:lnTo>
                    <a:pt x="14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23" name="Freeform 83"/>
            <p:cNvSpPr>
              <a:spLocks/>
            </p:cNvSpPr>
            <p:nvPr/>
          </p:nvSpPr>
          <p:spPr bwMode="auto">
            <a:xfrm>
              <a:off x="15501772" y="4981860"/>
              <a:ext cx="106362" cy="204787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26" y="14"/>
                </a:cxn>
                <a:cxn ang="0">
                  <a:pos x="16" y="46"/>
                </a:cxn>
                <a:cxn ang="0">
                  <a:pos x="28" y="50"/>
                </a:cxn>
                <a:cxn ang="0">
                  <a:pos x="50" y="8"/>
                </a:cxn>
                <a:cxn ang="0">
                  <a:pos x="60" y="14"/>
                </a:cxn>
                <a:cxn ang="0">
                  <a:pos x="50" y="56"/>
                </a:cxn>
                <a:cxn ang="0">
                  <a:pos x="68" y="68"/>
                </a:cxn>
                <a:cxn ang="0">
                  <a:pos x="60" y="80"/>
                </a:cxn>
                <a:cxn ang="0">
                  <a:pos x="32" y="80"/>
                </a:cxn>
                <a:cxn ang="0">
                  <a:pos x="58" y="122"/>
                </a:cxn>
                <a:cxn ang="0">
                  <a:pos x="50" y="130"/>
                </a:cxn>
                <a:cxn ang="0">
                  <a:pos x="20" y="110"/>
                </a:cxn>
                <a:cxn ang="0">
                  <a:pos x="12" y="88"/>
                </a:cxn>
                <a:cxn ang="0">
                  <a:pos x="0" y="54"/>
                </a:cxn>
                <a:cxn ang="0">
                  <a:pos x="6" y="8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68" h="130">
                  <a:moveTo>
                    <a:pt x="16" y="0"/>
                  </a:moveTo>
                  <a:lnTo>
                    <a:pt x="26" y="14"/>
                  </a:lnTo>
                  <a:lnTo>
                    <a:pt x="16" y="46"/>
                  </a:lnTo>
                  <a:lnTo>
                    <a:pt x="28" y="50"/>
                  </a:lnTo>
                  <a:lnTo>
                    <a:pt x="50" y="8"/>
                  </a:lnTo>
                  <a:lnTo>
                    <a:pt x="60" y="14"/>
                  </a:lnTo>
                  <a:lnTo>
                    <a:pt x="50" y="56"/>
                  </a:lnTo>
                  <a:lnTo>
                    <a:pt x="68" y="68"/>
                  </a:lnTo>
                  <a:lnTo>
                    <a:pt x="60" y="80"/>
                  </a:lnTo>
                  <a:lnTo>
                    <a:pt x="32" y="80"/>
                  </a:lnTo>
                  <a:lnTo>
                    <a:pt x="58" y="122"/>
                  </a:lnTo>
                  <a:lnTo>
                    <a:pt x="50" y="130"/>
                  </a:lnTo>
                  <a:lnTo>
                    <a:pt x="20" y="110"/>
                  </a:lnTo>
                  <a:lnTo>
                    <a:pt x="12" y="88"/>
                  </a:lnTo>
                  <a:lnTo>
                    <a:pt x="0" y="54"/>
                  </a:lnTo>
                  <a:lnTo>
                    <a:pt x="6" y="8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24" name="Freeform 84"/>
            <p:cNvSpPr>
              <a:spLocks/>
            </p:cNvSpPr>
            <p:nvPr/>
          </p:nvSpPr>
          <p:spPr bwMode="auto">
            <a:xfrm>
              <a:off x="15501772" y="4981860"/>
              <a:ext cx="106362" cy="204787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26" y="14"/>
                </a:cxn>
                <a:cxn ang="0">
                  <a:pos x="16" y="46"/>
                </a:cxn>
                <a:cxn ang="0">
                  <a:pos x="28" y="50"/>
                </a:cxn>
                <a:cxn ang="0">
                  <a:pos x="50" y="8"/>
                </a:cxn>
                <a:cxn ang="0">
                  <a:pos x="60" y="14"/>
                </a:cxn>
                <a:cxn ang="0">
                  <a:pos x="50" y="56"/>
                </a:cxn>
                <a:cxn ang="0">
                  <a:pos x="68" y="68"/>
                </a:cxn>
                <a:cxn ang="0">
                  <a:pos x="60" y="80"/>
                </a:cxn>
                <a:cxn ang="0">
                  <a:pos x="32" y="80"/>
                </a:cxn>
                <a:cxn ang="0">
                  <a:pos x="58" y="122"/>
                </a:cxn>
                <a:cxn ang="0">
                  <a:pos x="50" y="130"/>
                </a:cxn>
                <a:cxn ang="0">
                  <a:pos x="20" y="110"/>
                </a:cxn>
                <a:cxn ang="0">
                  <a:pos x="12" y="88"/>
                </a:cxn>
                <a:cxn ang="0">
                  <a:pos x="0" y="54"/>
                </a:cxn>
                <a:cxn ang="0">
                  <a:pos x="6" y="8"/>
                </a:cxn>
                <a:cxn ang="0">
                  <a:pos x="16" y="0"/>
                </a:cxn>
              </a:cxnLst>
              <a:rect l="0" t="0" r="r" b="b"/>
              <a:pathLst>
                <a:path w="68" h="130">
                  <a:moveTo>
                    <a:pt x="16" y="0"/>
                  </a:moveTo>
                  <a:lnTo>
                    <a:pt x="26" y="14"/>
                  </a:lnTo>
                  <a:lnTo>
                    <a:pt x="16" y="46"/>
                  </a:lnTo>
                  <a:lnTo>
                    <a:pt x="28" y="50"/>
                  </a:lnTo>
                  <a:lnTo>
                    <a:pt x="50" y="8"/>
                  </a:lnTo>
                  <a:lnTo>
                    <a:pt x="60" y="14"/>
                  </a:lnTo>
                  <a:lnTo>
                    <a:pt x="50" y="56"/>
                  </a:lnTo>
                  <a:lnTo>
                    <a:pt x="68" y="68"/>
                  </a:lnTo>
                  <a:lnTo>
                    <a:pt x="60" y="80"/>
                  </a:lnTo>
                  <a:lnTo>
                    <a:pt x="32" y="80"/>
                  </a:lnTo>
                  <a:lnTo>
                    <a:pt x="58" y="122"/>
                  </a:lnTo>
                  <a:lnTo>
                    <a:pt x="50" y="130"/>
                  </a:lnTo>
                  <a:lnTo>
                    <a:pt x="20" y="110"/>
                  </a:lnTo>
                  <a:lnTo>
                    <a:pt x="12" y="88"/>
                  </a:lnTo>
                  <a:lnTo>
                    <a:pt x="0" y="54"/>
                  </a:lnTo>
                  <a:lnTo>
                    <a:pt x="6" y="8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25" name="Freeform 85"/>
            <p:cNvSpPr>
              <a:spLocks/>
            </p:cNvSpPr>
            <p:nvPr/>
          </p:nvSpPr>
          <p:spPr bwMode="auto">
            <a:xfrm>
              <a:off x="15633534" y="5331110"/>
              <a:ext cx="92075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58" y="0"/>
                </a:cxn>
                <a:cxn ang="0">
                  <a:pos x="50" y="18"/>
                </a:cxn>
                <a:cxn ang="0">
                  <a:pos x="14" y="24"/>
                </a:cxn>
                <a:cxn ang="0">
                  <a:pos x="2" y="16"/>
                </a:cxn>
                <a:cxn ang="0">
                  <a:pos x="0" y="6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58" h="24">
                  <a:moveTo>
                    <a:pt x="22" y="0"/>
                  </a:moveTo>
                  <a:lnTo>
                    <a:pt x="58" y="0"/>
                  </a:lnTo>
                  <a:lnTo>
                    <a:pt x="50" y="18"/>
                  </a:lnTo>
                  <a:lnTo>
                    <a:pt x="14" y="24"/>
                  </a:lnTo>
                  <a:lnTo>
                    <a:pt x="2" y="16"/>
                  </a:lnTo>
                  <a:lnTo>
                    <a:pt x="0" y="6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26" name="Freeform 86"/>
            <p:cNvSpPr>
              <a:spLocks/>
            </p:cNvSpPr>
            <p:nvPr/>
          </p:nvSpPr>
          <p:spPr bwMode="auto">
            <a:xfrm>
              <a:off x="15633534" y="5331110"/>
              <a:ext cx="92075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58" y="0"/>
                </a:cxn>
                <a:cxn ang="0">
                  <a:pos x="50" y="18"/>
                </a:cxn>
                <a:cxn ang="0">
                  <a:pos x="14" y="24"/>
                </a:cxn>
                <a:cxn ang="0">
                  <a:pos x="2" y="16"/>
                </a:cxn>
                <a:cxn ang="0">
                  <a:pos x="0" y="6"/>
                </a:cxn>
                <a:cxn ang="0">
                  <a:pos x="22" y="0"/>
                </a:cxn>
              </a:cxnLst>
              <a:rect l="0" t="0" r="r" b="b"/>
              <a:pathLst>
                <a:path w="58" h="24">
                  <a:moveTo>
                    <a:pt x="22" y="0"/>
                  </a:moveTo>
                  <a:lnTo>
                    <a:pt x="58" y="0"/>
                  </a:lnTo>
                  <a:lnTo>
                    <a:pt x="50" y="18"/>
                  </a:lnTo>
                  <a:lnTo>
                    <a:pt x="14" y="24"/>
                  </a:lnTo>
                  <a:lnTo>
                    <a:pt x="2" y="16"/>
                  </a:lnTo>
                  <a:lnTo>
                    <a:pt x="0" y="6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27" name="Freeform 87"/>
            <p:cNvSpPr>
              <a:spLocks/>
            </p:cNvSpPr>
            <p:nvPr/>
          </p:nvSpPr>
          <p:spPr bwMode="auto">
            <a:xfrm>
              <a:off x="15476372" y="5394610"/>
              <a:ext cx="85725" cy="5397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54" y="14"/>
                </a:cxn>
                <a:cxn ang="0">
                  <a:pos x="54" y="24"/>
                </a:cxn>
                <a:cxn ang="0">
                  <a:pos x="34" y="30"/>
                </a:cxn>
                <a:cxn ang="0">
                  <a:pos x="24" y="34"/>
                </a:cxn>
                <a:cxn ang="0">
                  <a:pos x="0" y="26"/>
                </a:cxn>
                <a:cxn ang="0">
                  <a:pos x="4" y="12"/>
                </a:cxn>
                <a:cxn ang="0">
                  <a:pos x="14" y="0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54" h="34">
                  <a:moveTo>
                    <a:pt x="40" y="0"/>
                  </a:moveTo>
                  <a:lnTo>
                    <a:pt x="54" y="14"/>
                  </a:lnTo>
                  <a:lnTo>
                    <a:pt x="54" y="24"/>
                  </a:lnTo>
                  <a:lnTo>
                    <a:pt x="34" y="30"/>
                  </a:lnTo>
                  <a:lnTo>
                    <a:pt x="24" y="34"/>
                  </a:lnTo>
                  <a:lnTo>
                    <a:pt x="0" y="26"/>
                  </a:lnTo>
                  <a:lnTo>
                    <a:pt x="4" y="12"/>
                  </a:lnTo>
                  <a:lnTo>
                    <a:pt x="14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28" name="Freeform 88"/>
            <p:cNvSpPr>
              <a:spLocks/>
            </p:cNvSpPr>
            <p:nvPr/>
          </p:nvSpPr>
          <p:spPr bwMode="auto">
            <a:xfrm>
              <a:off x="15476372" y="5394610"/>
              <a:ext cx="85725" cy="5397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54" y="14"/>
                </a:cxn>
                <a:cxn ang="0">
                  <a:pos x="54" y="24"/>
                </a:cxn>
                <a:cxn ang="0">
                  <a:pos x="34" y="30"/>
                </a:cxn>
                <a:cxn ang="0">
                  <a:pos x="24" y="34"/>
                </a:cxn>
                <a:cxn ang="0">
                  <a:pos x="0" y="26"/>
                </a:cxn>
                <a:cxn ang="0">
                  <a:pos x="4" y="12"/>
                </a:cxn>
                <a:cxn ang="0">
                  <a:pos x="14" y="0"/>
                </a:cxn>
                <a:cxn ang="0">
                  <a:pos x="40" y="0"/>
                </a:cxn>
              </a:cxnLst>
              <a:rect l="0" t="0" r="r" b="b"/>
              <a:pathLst>
                <a:path w="54" h="34">
                  <a:moveTo>
                    <a:pt x="40" y="0"/>
                  </a:moveTo>
                  <a:lnTo>
                    <a:pt x="54" y="14"/>
                  </a:lnTo>
                  <a:lnTo>
                    <a:pt x="54" y="24"/>
                  </a:lnTo>
                  <a:lnTo>
                    <a:pt x="34" y="30"/>
                  </a:lnTo>
                  <a:lnTo>
                    <a:pt x="24" y="34"/>
                  </a:lnTo>
                  <a:lnTo>
                    <a:pt x="0" y="26"/>
                  </a:lnTo>
                  <a:lnTo>
                    <a:pt x="4" y="12"/>
                  </a:lnTo>
                  <a:lnTo>
                    <a:pt x="14" y="0"/>
                  </a:lnTo>
                  <a:lnTo>
                    <a:pt x="4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29" name="Freeform 89"/>
            <p:cNvSpPr>
              <a:spLocks/>
            </p:cNvSpPr>
            <p:nvPr/>
          </p:nvSpPr>
          <p:spPr bwMode="auto">
            <a:xfrm>
              <a:off x="14911222" y="5078697"/>
              <a:ext cx="428625" cy="654050"/>
            </a:xfrm>
            <a:custGeom>
              <a:avLst/>
              <a:gdLst/>
              <a:ahLst/>
              <a:cxnLst>
                <a:cxn ang="0">
                  <a:pos x="260" y="0"/>
                </a:cxn>
                <a:cxn ang="0">
                  <a:pos x="272" y="0"/>
                </a:cxn>
                <a:cxn ang="0">
                  <a:pos x="268" y="18"/>
                </a:cxn>
                <a:cxn ang="0">
                  <a:pos x="248" y="52"/>
                </a:cxn>
                <a:cxn ang="0">
                  <a:pos x="222" y="78"/>
                </a:cxn>
                <a:cxn ang="0">
                  <a:pos x="180" y="98"/>
                </a:cxn>
                <a:cxn ang="0">
                  <a:pos x="62" y="124"/>
                </a:cxn>
                <a:cxn ang="0">
                  <a:pos x="52" y="192"/>
                </a:cxn>
                <a:cxn ang="0">
                  <a:pos x="66" y="202"/>
                </a:cxn>
                <a:cxn ang="0">
                  <a:pos x="88" y="204"/>
                </a:cxn>
                <a:cxn ang="0">
                  <a:pos x="122" y="178"/>
                </a:cxn>
                <a:cxn ang="0">
                  <a:pos x="166" y="156"/>
                </a:cxn>
                <a:cxn ang="0">
                  <a:pos x="188" y="146"/>
                </a:cxn>
                <a:cxn ang="0">
                  <a:pos x="198" y="146"/>
                </a:cxn>
                <a:cxn ang="0">
                  <a:pos x="194" y="160"/>
                </a:cxn>
                <a:cxn ang="0">
                  <a:pos x="158" y="182"/>
                </a:cxn>
                <a:cxn ang="0">
                  <a:pos x="118" y="222"/>
                </a:cxn>
                <a:cxn ang="0">
                  <a:pos x="144" y="246"/>
                </a:cxn>
                <a:cxn ang="0">
                  <a:pos x="170" y="266"/>
                </a:cxn>
                <a:cxn ang="0">
                  <a:pos x="190" y="296"/>
                </a:cxn>
                <a:cxn ang="0">
                  <a:pos x="192" y="310"/>
                </a:cxn>
                <a:cxn ang="0">
                  <a:pos x="180" y="318"/>
                </a:cxn>
                <a:cxn ang="0">
                  <a:pos x="144" y="348"/>
                </a:cxn>
                <a:cxn ang="0">
                  <a:pos x="134" y="346"/>
                </a:cxn>
                <a:cxn ang="0">
                  <a:pos x="130" y="316"/>
                </a:cxn>
                <a:cxn ang="0">
                  <a:pos x="102" y="292"/>
                </a:cxn>
                <a:cxn ang="0">
                  <a:pos x="106" y="274"/>
                </a:cxn>
                <a:cxn ang="0">
                  <a:pos x="94" y="272"/>
                </a:cxn>
                <a:cxn ang="0">
                  <a:pos x="68" y="292"/>
                </a:cxn>
                <a:cxn ang="0">
                  <a:pos x="78" y="322"/>
                </a:cxn>
                <a:cxn ang="0">
                  <a:pos x="80" y="360"/>
                </a:cxn>
                <a:cxn ang="0">
                  <a:pos x="80" y="406"/>
                </a:cxn>
                <a:cxn ang="0">
                  <a:pos x="42" y="414"/>
                </a:cxn>
                <a:cxn ang="0">
                  <a:pos x="32" y="398"/>
                </a:cxn>
                <a:cxn ang="0">
                  <a:pos x="38" y="378"/>
                </a:cxn>
                <a:cxn ang="0">
                  <a:pos x="38" y="352"/>
                </a:cxn>
                <a:cxn ang="0">
                  <a:pos x="32" y="332"/>
                </a:cxn>
                <a:cxn ang="0">
                  <a:pos x="8" y="318"/>
                </a:cxn>
                <a:cxn ang="0">
                  <a:pos x="0" y="298"/>
                </a:cxn>
                <a:cxn ang="0">
                  <a:pos x="8" y="258"/>
                </a:cxn>
                <a:cxn ang="0">
                  <a:pos x="14" y="206"/>
                </a:cxn>
                <a:cxn ang="0">
                  <a:pos x="30" y="194"/>
                </a:cxn>
                <a:cxn ang="0">
                  <a:pos x="26" y="172"/>
                </a:cxn>
                <a:cxn ang="0">
                  <a:pos x="28" y="144"/>
                </a:cxn>
                <a:cxn ang="0">
                  <a:pos x="30" y="126"/>
                </a:cxn>
                <a:cxn ang="0">
                  <a:pos x="52" y="106"/>
                </a:cxn>
                <a:cxn ang="0">
                  <a:pos x="68" y="78"/>
                </a:cxn>
                <a:cxn ang="0">
                  <a:pos x="94" y="86"/>
                </a:cxn>
                <a:cxn ang="0">
                  <a:pos x="128" y="86"/>
                </a:cxn>
                <a:cxn ang="0">
                  <a:pos x="160" y="80"/>
                </a:cxn>
                <a:cxn ang="0">
                  <a:pos x="200" y="62"/>
                </a:cxn>
                <a:cxn ang="0">
                  <a:pos x="226" y="34"/>
                </a:cxn>
                <a:cxn ang="0">
                  <a:pos x="244" y="18"/>
                </a:cxn>
                <a:cxn ang="0">
                  <a:pos x="260" y="0"/>
                </a:cxn>
                <a:cxn ang="0">
                  <a:pos x="260" y="0"/>
                </a:cxn>
              </a:cxnLst>
              <a:rect l="0" t="0" r="r" b="b"/>
              <a:pathLst>
                <a:path w="272" h="414">
                  <a:moveTo>
                    <a:pt x="260" y="0"/>
                  </a:moveTo>
                  <a:lnTo>
                    <a:pt x="272" y="0"/>
                  </a:lnTo>
                  <a:lnTo>
                    <a:pt x="268" y="18"/>
                  </a:lnTo>
                  <a:lnTo>
                    <a:pt x="248" y="52"/>
                  </a:lnTo>
                  <a:lnTo>
                    <a:pt x="222" y="78"/>
                  </a:lnTo>
                  <a:lnTo>
                    <a:pt x="180" y="98"/>
                  </a:lnTo>
                  <a:lnTo>
                    <a:pt x="62" y="124"/>
                  </a:lnTo>
                  <a:lnTo>
                    <a:pt x="52" y="192"/>
                  </a:lnTo>
                  <a:lnTo>
                    <a:pt x="66" y="202"/>
                  </a:lnTo>
                  <a:lnTo>
                    <a:pt x="88" y="204"/>
                  </a:lnTo>
                  <a:lnTo>
                    <a:pt x="122" y="178"/>
                  </a:lnTo>
                  <a:lnTo>
                    <a:pt x="166" y="156"/>
                  </a:lnTo>
                  <a:lnTo>
                    <a:pt x="188" y="146"/>
                  </a:lnTo>
                  <a:lnTo>
                    <a:pt x="198" y="146"/>
                  </a:lnTo>
                  <a:lnTo>
                    <a:pt x="194" y="160"/>
                  </a:lnTo>
                  <a:lnTo>
                    <a:pt x="158" y="182"/>
                  </a:lnTo>
                  <a:lnTo>
                    <a:pt x="118" y="222"/>
                  </a:lnTo>
                  <a:lnTo>
                    <a:pt x="144" y="246"/>
                  </a:lnTo>
                  <a:lnTo>
                    <a:pt x="170" y="266"/>
                  </a:lnTo>
                  <a:lnTo>
                    <a:pt x="190" y="296"/>
                  </a:lnTo>
                  <a:lnTo>
                    <a:pt x="192" y="310"/>
                  </a:lnTo>
                  <a:lnTo>
                    <a:pt x="180" y="318"/>
                  </a:lnTo>
                  <a:lnTo>
                    <a:pt x="144" y="348"/>
                  </a:lnTo>
                  <a:lnTo>
                    <a:pt x="134" y="346"/>
                  </a:lnTo>
                  <a:lnTo>
                    <a:pt x="130" y="316"/>
                  </a:lnTo>
                  <a:lnTo>
                    <a:pt x="102" y="292"/>
                  </a:lnTo>
                  <a:lnTo>
                    <a:pt x="106" y="274"/>
                  </a:lnTo>
                  <a:lnTo>
                    <a:pt x="94" y="272"/>
                  </a:lnTo>
                  <a:lnTo>
                    <a:pt x="68" y="292"/>
                  </a:lnTo>
                  <a:lnTo>
                    <a:pt x="78" y="322"/>
                  </a:lnTo>
                  <a:lnTo>
                    <a:pt x="80" y="360"/>
                  </a:lnTo>
                  <a:lnTo>
                    <a:pt x="80" y="406"/>
                  </a:lnTo>
                  <a:lnTo>
                    <a:pt x="42" y="414"/>
                  </a:lnTo>
                  <a:lnTo>
                    <a:pt x="32" y="398"/>
                  </a:lnTo>
                  <a:lnTo>
                    <a:pt x="38" y="378"/>
                  </a:lnTo>
                  <a:lnTo>
                    <a:pt x="38" y="352"/>
                  </a:lnTo>
                  <a:lnTo>
                    <a:pt x="32" y="332"/>
                  </a:lnTo>
                  <a:lnTo>
                    <a:pt x="8" y="318"/>
                  </a:lnTo>
                  <a:lnTo>
                    <a:pt x="0" y="298"/>
                  </a:lnTo>
                  <a:lnTo>
                    <a:pt x="8" y="258"/>
                  </a:lnTo>
                  <a:lnTo>
                    <a:pt x="14" y="206"/>
                  </a:lnTo>
                  <a:lnTo>
                    <a:pt x="30" y="194"/>
                  </a:lnTo>
                  <a:lnTo>
                    <a:pt x="26" y="172"/>
                  </a:lnTo>
                  <a:lnTo>
                    <a:pt x="28" y="144"/>
                  </a:lnTo>
                  <a:lnTo>
                    <a:pt x="30" y="126"/>
                  </a:lnTo>
                  <a:lnTo>
                    <a:pt x="52" y="106"/>
                  </a:lnTo>
                  <a:lnTo>
                    <a:pt x="68" y="78"/>
                  </a:lnTo>
                  <a:lnTo>
                    <a:pt x="94" y="86"/>
                  </a:lnTo>
                  <a:lnTo>
                    <a:pt x="128" y="86"/>
                  </a:lnTo>
                  <a:lnTo>
                    <a:pt x="160" y="80"/>
                  </a:lnTo>
                  <a:lnTo>
                    <a:pt x="200" y="62"/>
                  </a:lnTo>
                  <a:lnTo>
                    <a:pt x="226" y="34"/>
                  </a:lnTo>
                  <a:lnTo>
                    <a:pt x="244" y="18"/>
                  </a:lnTo>
                  <a:lnTo>
                    <a:pt x="260" y="0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30" name="Freeform 90"/>
            <p:cNvSpPr>
              <a:spLocks/>
            </p:cNvSpPr>
            <p:nvPr/>
          </p:nvSpPr>
          <p:spPr bwMode="auto">
            <a:xfrm>
              <a:off x="14911222" y="5078697"/>
              <a:ext cx="428625" cy="654050"/>
            </a:xfrm>
            <a:custGeom>
              <a:avLst/>
              <a:gdLst/>
              <a:ahLst/>
              <a:cxnLst>
                <a:cxn ang="0">
                  <a:pos x="260" y="0"/>
                </a:cxn>
                <a:cxn ang="0">
                  <a:pos x="272" y="0"/>
                </a:cxn>
                <a:cxn ang="0">
                  <a:pos x="268" y="18"/>
                </a:cxn>
                <a:cxn ang="0">
                  <a:pos x="248" y="52"/>
                </a:cxn>
                <a:cxn ang="0">
                  <a:pos x="222" y="78"/>
                </a:cxn>
                <a:cxn ang="0">
                  <a:pos x="180" y="98"/>
                </a:cxn>
                <a:cxn ang="0">
                  <a:pos x="62" y="124"/>
                </a:cxn>
                <a:cxn ang="0">
                  <a:pos x="52" y="192"/>
                </a:cxn>
                <a:cxn ang="0">
                  <a:pos x="66" y="202"/>
                </a:cxn>
                <a:cxn ang="0">
                  <a:pos x="88" y="204"/>
                </a:cxn>
                <a:cxn ang="0">
                  <a:pos x="122" y="178"/>
                </a:cxn>
                <a:cxn ang="0">
                  <a:pos x="166" y="156"/>
                </a:cxn>
                <a:cxn ang="0">
                  <a:pos x="188" y="146"/>
                </a:cxn>
                <a:cxn ang="0">
                  <a:pos x="198" y="146"/>
                </a:cxn>
                <a:cxn ang="0">
                  <a:pos x="194" y="160"/>
                </a:cxn>
                <a:cxn ang="0">
                  <a:pos x="158" y="182"/>
                </a:cxn>
                <a:cxn ang="0">
                  <a:pos x="118" y="222"/>
                </a:cxn>
                <a:cxn ang="0">
                  <a:pos x="144" y="246"/>
                </a:cxn>
                <a:cxn ang="0">
                  <a:pos x="170" y="266"/>
                </a:cxn>
                <a:cxn ang="0">
                  <a:pos x="190" y="296"/>
                </a:cxn>
                <a:cxn ang="0">
                  <a:pos x="192" y="310"/>
                </a:cxn>
                <a:cxn ang="0">
                  <a:pos x="180" y="318"/>
                </a:cxn>
                <a:cxn ang="0">
                  <a:pos x="144" y="348"/>
                </a:cxn>
                <a:cxn ang="0">
                  <a:pos x="134" y="346"/>
                </a:cxn>
                <a:cxn ang="0">
                  <a:pos x="130" y="316"/>
                </a:cxn>
                <a:cxn ang="0">
                  <a:pos x="102" y="292"/>
                </a:cxn>
                <a:cxn ang="0">
                  <a:pos x="106" y="274"/>
                </a:cxn>
                <a:cxn ang="0">
                  <a:pos x="94" y="272"/>
                </a:cxn>
                <a:cxn ang="0">
                  <a:pos x="68" y="292"/>
                </a:cxn>
                <a:cxn ang="0">
                  <a:pos x="78" y="322"/>
                </a:cxn>
                <a:cxn ang="0">
                  <a:pos x="80" y="360"/>
                </a:cxn>
                <a:cxn ang="0">
                  <a:pos x="80" y="406"/>
                </a:cxn>
                <a:cxn ang="0">
                  <a:pos x="42" y="414"/>
                </a:cxn>
                <a:cxn ang="0">
                  <a:pos x="32" y="398"/>
                </a:cxn>
                <a:cxn ang="0">
                  <a:pos x="38" y="378"/>
                </a:cxn>
                <a:cxn ang="0">
                  <a:pos x="38" y="352"/>
                </a:cxn>
                <a:cxn ang="0">
                  <a:pos x="32" y="332"/>
                </a:cxn>
                <a:cxn ang="0">
                  <a:pos x="8" y="318"/>
                </a:cxn>
                <a:cxn ang="0">
                  <a:pos x="0" y="298"/>
                </a:cxn>
                <a:cxn ang="0">
                  <a:pos x="8" y="258"/>
                </a:cxn>
                <a:cxn ang="0">
                  <a:pos x="14" y="206"/>
                </a:cxn>
                <a:cxn ang="0">
                  <a:pos x="30" y="194"/>
                </a:cxn>
                <a:cxn ang="0">
                  <a:pos x="26" y="172"/>
                </a:cxn>
                <a:cxn ang="0">
                  <a:pos x="28" y="144"/>
                </a:cxn>
                <a:cxn ang="0">
                  <a:pos x="30" y="126"/>
                </a:cxn>
                <a:cxn ang="0">
                  <a:pos x="52" y="106"/>
                </a:cxn>
                <a:cxn ang="0">
                  <a:pos x="68" y="78"/>
                </a:cxn>
                <a:cxn ang="0">
                  <a:pos x="94" y="86"/>
                </a:cxn>
                <a:cxn ang="0">
                  <a:pos x="128" y="86"/>
                </a:cxn>
                <a:cxn ang="0">
                  <a:pos x="160" y="80"/>
                </a:cxn>
                <a:cxn ang="0">
                  <a:pos x="200" y="62"/>
                </a:cxn>
                <a:cxn ang="0">
                  <a:pos x="226" y="34"/>
                </a:cxn>
                <a:cxn ang="0">
                  <a:pos x="244" y="18"/>
                </a:cxn>
                <a:cxn ang="0">
                  <a:pos x="260" y="0"/>
                </a:cxn>
              </a:cxnLst>
              <a:rect l="0" t="0" r="r" b="b"/>
              <a:pathLst>
                <a:path w="272" h="414">
                  <a:moveTo>
                    <a:pt x="260" y="0"/>
                  </a:moveTo>
                  <a:lnTo>
                    <a:pt x="272" y="0"/>
                  </a:lnTo>
                  <a:lnTo>
                    <a:pt x="268" y="18"/>
                  </a:lnTo>
                  <a:lnTo>
                    <a:pt x="248" y="52"/>
                  </a:lnTo>
                  <a:lnTo>
                    <a:pt x="222" y="78"/>
                  </a:lnTo>
                  <a:lnTo>
                    <a:pt x="180" y="98"/>
                  </a:lnTo>
                  <a:lnTo>
                    <a:pt x="62" y="124"/>
                  </a:lnTo>
                  <a:lnTo>
                    <a:pt x="52" y="192"/>
                  </a:lnTo>
                  <a:lnTo>
                    <a:pt x="66" y="202"/>
                  </a:lnTo>
                  <a:lnTo>
                    <a:pt x="88" y="204"/>
                  </a:lnTo>
                  <a:lnTo>
                    <a:pt x="122" y="178"/>
                  </a:lnTo>
                  <a:lnTo>
                    <a:pt x="166" y="156"/>
                  </a:lnTo>
                  <a:lnTo>
                    <a:pt x="188" y="146"/>
                  </a:lnTo>
                  <a:lnTo>
                    <a:pt x="198" y="146"/>
                  </a:lnTo>
                  <a:lnTo>
                    <a:pt x="194" y="160"/>
                  </a:lnTo>
                  <a:lnTo>
                    <a:pt x="158" y="182"/>
                  </a:lnTo>
                  <a:lnTo>
                    <a:pt x="118" y="222"/>
                  </a:lnTo>
                  <a:lnTo>
                    <a:pt x="144" y="246"/>
                  </a:lnTo>
                  <a:lnTo>
                    <a:pt x="170" y="266"/>
                  </a:lnTo>
                  <a:lnTo>
                    <a:pt x="190" y="296"/>
                  </a:lnTo>
                  <a:lnTo>
                    <a:pt x="192" y="310"/>
                  </a:lnTo>
                  <a:lnTo>
                    <a:pt x="180" y="318"/>
                  </a:lnTo>
                  <a:lnTo>
                    <a:pt x="144" y="348"/>
                  </a:lnTo>
                  <a:lnTo>
                    <a:pt x="134" y="346"/>
                  </a:lnTo>
                  <a:lnTo>
                    <a:pt x="130" y="316"/>
                  </a:lnTo>
                  <a:lnTo>
                    <a:pt x="102" y="292"/>
                  </a:lnTo>
                  <a:lnTo>
                    <a:pt x="106" y="274"/>
                  </a:lnTo>
                  <a:lnTo>
                    <a:pt x="94" y="272"/>
                  </a:lnTo>
                  <a:lnTo>
                    <a:pt x="68" y="292"/>
                  </a:lnTo>
                  <a:lnTo>
                    <a:pt x="78" y="322"/>
                  </a:lnTo>
                  <a:lnTo>
                    <a:pt x="80" y="360"/>
                  </a:lnTo>
                  <a:lnTo>
                    <a:pt x="80" y="406"/>
                  </a:lnTo>
                  <a:lnTo>
                    <a:pt x="42" y="414"/>
                  </a:lnTo>
                  <a:lnTo>
                    <a:pt x="32" y="398"/>
                  </a:lnTo>
                  <a:lnTo>
                    <a:pt x="38" y="378"/>
                  </a:lnTo>
                  <a:lnTo>
                    <a:pt x="38" y="352"/>
                  </a:lnTo>
                  <a:lnTo>
                    <a:pt x="32" y="332"/>
                  </a:lnTo>
                  <a:lnTo>
                    <a:pt x="8" y="318"/>
                  </a:lnTo>
                  <a:lnTo>
                    <a:pt x="0" y="298"/>
                  </a:lnTo>
                  <a:lnTo>
                    <a:pt x="8" y="258"/>
                  </a:lnTo>
                  <a:lnTo>
                    <a:pt x="14" y="206"/>
                  </a:lnTo>
                  <a:lnTo>
                    <a:pt x="30" y="194"/>
                  </a:lnTo>
                  <a:lnTo>
                    <a:pt x="26" y="172"/>
                  </a:lnTo>
                  <a:lnTo>
                    <a:pt x="28" y="144"/>
                  </a:lnTo>
                  <a:lnTo>
                    <a:pt x="30" y="126"/>
                  </a:lnTo>
                  <a:lnTo>
                    <a:pt x="52" y="106"/>
                  </a:lnTo>
                  <a:lnTo>
                    <a:pt x="68" y="78"/>
                  </a:lnTo>
                  <a:lnTo>
                    <a:pt x="94" y="86"/>
                  </a:lnTo>
                  <a:lnTo>
                    <a:pt x="128" y="86"/>
                  </a:lnTo>
                  <a:lnTo>
                    <a:pt x="160" y="80"/>
                  </a:lnTo>
                  <a:lnTo>
                    <a:pt x="200" y="62"/>
                  </a:lnTo>
                  <a:lnTo>
                    <a:pt x="226" y="34"/>
                  </a:lnTo>
                  <a:lnTo>
                    <a:pt x="244" y="18"/>
                  </a:lnTo>
                  <a:lnTo>
                    <a:pt x="26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31" name="Freeform 91"/>
            <p:cNvSpPr>
              <a:spLocks/>
            </p:cNvSpPr>
            <p:nvPr/>
          </p:nvSpPr>
          <p:spPr bwMode="auto">
            <a:xfrm>
              <a:off x="14101597" y="4899310"/>
              <a:ext cx="765175" cy="820737"/>
            </a:xfrm>
            <a:custGeom>
              <a:avLst/>
              <a:gdLst/>
              <a:ahLst/>
              <a:cxnLst>
                <a:cxn ang="0">
                  <a:pos x="332" y="6"/>
                </a:cxn>
                <a:cxn ang="0">
                  <a:pos x="380" y="0"/>
                </a:cxn>
                <a:cxn ang="0">
                  <a:pos x="392" y="22"/>
                </a:cxn>
                <a:cxn ang="0">
                  <a:pos x="412" y="38"/>
                </a:cxn>
                <a:cxn ang="0">
                  <a:pos x="436" y="42"/>
                </a:cxn>
                <a:cxn ang="0">
                  <a:pos x="466" y="38"/>
                </a:cxn>
                <a:cxn ang="0">
                  <a:pos x="472" y="54"/>
                </a:cxn>
                <a:cxn ang="0">
                  <a:pos x="440" y="72"/>
                </a:cxn>
                <a:cxn ang="0">
                  <a:pos x="434" y="92"/>
                </a:cxn>
                <a:cxn ang="0">
                  <a:pos x="402" y="128"/>
                </a:cxn>
                <a:cxn ang="0">
                  <a:pos x="400" y="158"/>
                </a:cxn>
                <a:cxn ang="0">
                  <a:pos x="406" y="180"/>
                </a:cxn>
                <a:cxn ang="0">
                  <a:pos x="434" y="206"/>
                </a:cxn>
                <a:cxn ang="0">
                  <a:pos x="484" y="232"/>
                </a:cxn>
                <a:cxn ang="0">
                  <a:pos x="480" y="254"/>
                </a:cxn>
                <a:cxn ang="0">
                  <a:pos x="452" y="260"/>
                </a:cxn>
                <a:cxn ang="0">
                  <a:pos x="430" y="284"/>
                </a:cxn>
                <a:cxn ang="0">
                  <a:pos x="420" y="310"/>
                </a:cxn>
                <a:cxn ang="0">
                  <a:pos x="414" y="346"/>
                </a:cxn>
                <a:cxn ang="0">
                  <a:pos x="398" y="368"/>
                </a:cxn>
                <a:cxn ang="0">
                  <a:pos x="382" y="402"/>
                </a:cxn>
                <a:cxn ang="0">
                  <a:pos x="370" y="456"/>
                </a:cxn>
                <a:cxn ang="0">
                  <a:pos x="370" y="482"/>
                </a:cxn>
                <a:cxn ang="0">
                  <a:pos x="316" y="514"/>
                </a:cxn>
                <a:cxn ang="0">
                  <a:pos x="302" y="496"/>
                </a:cxn>
                <a:cxn ang="0">
                  <a:pos x="260" y="498"/>
                </a:cxn>
                <a:cxn ang="0">
                  <a:pos x="216" y="506"/>
                </a:cxn>
                <a:cxn ang="0">
                  <a:pos x="164" y="520"/>
                </a:cxn>
                <a:cxn ang="0">
                  <a:pos x="156" y="508"/>
                </a:cxn>
                <a:cxn ang="0">
                  <a:pos x="72" y="504"/>
                </a:cxn>
                <a:cxn ang="0">
                  <a:pos x="70" y="462"/>
                </a:cxn>
                <a:cxn ang="0">
                  <a:pos x="44" y="432"/>
                </a:cxn>
                <a:cxn ang="0">
                  <a:pos x="14" y="420"/>
                </a:cxn>
                <a:cxn ang="0">
                  <a:pos x="0" y="362"/>
                </a:cxn>
                <a:cxn ang="0">
                  <a:pos x="0" y="322"/>
                </a:cxn>
                <a:cxn ang="0">
                  <a:pos x="24" y="310"/>
                </a:cxn>
                <a:cxn ang="0">
                  <a:pos x="94" y="306"/>
                </a:cxn>
                <a:cxn ang="0">
                  <a:pos x="108" y="254"/>
                </a:cxn>
                <a:cxn ang="0">
                  <a:pos x="138" y="250"/>
                </a:cxn>
                <a:cxn ang="0">
                  <a:pos x="182" y="214"/>
                </a:cxn>
                <a:cxn ang="0">
                  <a:pos x="214" y="166"/>
                </a:cxn>
                <a:cxn ang="0">
                  <a:pos x="226" y="134"/>
                </a:cxn>
                <a:cxn ang="0">
                  <a:pos x="280" y="112"/>
                </a:cxn>
                <a:cxn ang="0">
                  <a:pos x="284" y="88"/>
                </a:cxn>
                <a:cxn ang="0">
                  <a:pos x="308" y="64"/>
                </a:cxn>
                <a:cxn ang="0">
                  <a:pos x="326" y="34"/>
                </a:cxn>
                <a:cxn ang="0">
                  <a:pos x="326" y="34"/>
                </a:cxn>
                <a:cxn ang="0">
                  <a:pos x="326" y="30"/>
                </a:cxn>
                <a:cxn ang="0">
                  <a:pos x="328" y="26"/>
                </a:cxn>
                <a:cxn ang="0">
                  <a:pos x="328" y="20"/>
                </a:cxn>
                <a:cxn ang="0">
                  <a:pos x="330" y="16"/>
                </a:cxn>
                <a:cxn ang="0">
                  <a:pos x="332" y="10"/>
                </a:cxn>
                <a:cxn ang="0">
                  <a:pos x="332" y="6"/>
                </a:cxn>
                <a:cxn ang="0">
                  <a:pos x="332" y="6"/>
                </a:cxn>
                <a:cxn ang="0">
                  <a:pos x="332" y="6"/>
                </a:cxn>
              </a:cxnLst>
              <a:rect l="0" t="0" r="r" b="b"/>
              <a:pathLst>
                <a:path w="484" h="520">
                  <a:moveTo>
                    <a:pt x="332" y="6"/>
                  </a:moveTo>
                  <a:lnTo>
                    <a:pt x="380" y="0"/>
                  </a:lnTo>
                  <a:lnTo>
                    <a:pt x="392" y="22"/>
                  </a:lnTo>
                  <a:lnTo>
                    <a:pt x="412" y="38"/>
                  </a:lnTo>
                  <a:lnTo>
                    <a:pt x="436" y="42"/>
                  </a:lnTo>
                  <a:lnTo>
                    <a:pt x="466" y="38"/>
                  </a:lnTo>
                  <a:lnTo>
                    <a:pt x="472" y="54"/>
                  </a:lnTo>
                  <a:lnTo>
                    <a:pt x="440" y="72"/>
                  </a:lnTo>
                  <a:lnTo>
                    <a:pt x="434" y="92"/>
                  </a:lnTo>
                  <a:lnTo>
                    <a:pt x="402" y="128"/>
                  </a:lnTo>
                  <a:lnTo>
                    <a:pt x="400" y="158"/>
                  </a:lnTo>
                  <a:lnTo>
                    <a:pt x="406" y="180"/>
                  </a:lnTo>
                  <a:lnTo>
                    <a:pt x="434" y="206"/>
                  </a:lnTo>
                  <a:lnTo>
                    <a:pt x="484" y="232"/>
                  </a:lnTo>
                  <a:lnTo>
                    <a:pt x="480" y="254"/>
                  </a:lnTo>
                  <a:lnTo>
                    <a:pt x="452" y="260"/>
                  </a:lnTo>
                  <a:lnTo>
                    <a:pt x="430" y="284"/>
                  </a:lnTo>
                  <a:lnTo>
                    <a:pt x="420" y="310"/>
                  </a:lnTo>
                  <a:lnTo>
                    <a:pt x="414" y="346"/>
                  </a:lnTo>
                  <a:lnTo>
                    <a:pt x="398" y="368"/>
                  </a:lnTo>
                  <a:lnTo>
                    <a:pt x="382" y="402"/>
                  </a:lnTo>
                  <a:lnTo>
                    <a:pt x="370" y="456"/>
                  </a:lnTo>
                  <a:lnTo>
                    <a:pt x="370" y="482"/>
                  </a:lnTo>
                  <a:lnTo>
                    <a:pt x="316" y="514"/>
                  </a:lnTo>
                  <a:lnTo>
                    <a:pt x="302" y="496"/>
                  </a:lnTo>
                  <a:lnTo>
                    <a:pt x="260" y="498"/>
                  </a:lnTo>
                  <a:lnTo>
                    <a:pt x="216" y="506"/>
                  </a:lnTo>
                  <a:lnTo>
                    <a:pt x="164" y="520"/>
                  </a:lnTo>
                  <a:lnTo>
                    <a:pt x="156" y="508"/>
                  </a:lnTo>
                  <a:lnTo>
                    <a:pt x="72" y="504"/>
                  </a:lnTo>
                  <a:lnTo>
                    <a:pt x="70" y="462"/>
                  </a:lnTo>
                  <a:lnTo>
                    <a:pt x="44" y="432"/>
                  </a:lnTo>
                  <a:lnTo>
                    <a:pt x="14" y="420"/>
                  </a:lnTo>
                  <a:lnTo>
                    <a:pt x="0" y="362"/>
                  </a:lnTo>
                  <a:lnTo>
                    <a:pt x="0" y="322"/>
                  </a:lnTo>
                  <a:lnTo>
                    <a:pt x="24" y="310"/>
                  </a:lnTo>
                  <a:lnTo>
                    <a:pt x="94" y="306"/>
                  </a:lnTo>
                  <a:lnTo>
                    <a:pt x="108" y="254"/>
                  </a:lnTo>
                  <a:lnTo>
                    <a:pt x="138" y="250"/>
                  </a:lnTo>
                  <a:lnTo>
                    <a:pt x="182" y="214"/>
                  </a:lnTo>
                  <a:lnTo>
                    <a:pt x="214" y="166"/>
                  </a:lnTo>
                  <a:lnTo>
                    <a:pt x="226" y="134"/>
                  </a:lnTo>
                  <a:lnTo>
                    <a:pt x="280" y="112"/>
                  </a:lnTo>
                  <a:lnTo>
                    <a:pt x="284" y="88"/>
                  </a:lnTo>
                  <a:lnTo>
                    <a:pt x="308" y="64"/>
                  </a:lnTo>
                  <a:lnTo>
                    <a:pt x="326" y="34"/>
                  </a:lnTo>
                  <a:lnTo>
                    <a:pt x="326" y="34"/>
                  </a:lnTo>
                  <a:lnTo>
                    <a:pt x="326" y="30"/>
                  </a:lnTo>
                  <a:lnTo>
                    <a:pt x="328" y="26"/>
                  </a:lnTo>
                  <a:lnTo>
                    <a:pt x="328" y="20"/>
                  </a:lnTo>
                  <a:lnTo>
                    <a:pt x="330" y="16"/>
                  </a:lnTo>
                  <a:lnTo>
                    <a:pt x="332" y="10"/>
                  </a:lnTo>
                  <a:lnTo>
                    <a:pt x="332" y="6"/>
                  </a:lnTo>
                  <a:lnTo>
                    <a:pt x="332" y="6"/>
                  </a:lnTo>
                  <a:lnTo>
                    <a:pt x="332" y="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32" name="Freeform 92"/>
            <p:cNvSpPr>
              <a:spLocks/>
            </p:cNvSpPr>
            <p:nvPr/>
          </p:nvSpPr>
          <p:spPr bwMode="auto">
            <a:xfrm>
              <a:off x="14101597" y="4899310"/>
              <a:ext cx="765175" cy="820737"/>
            </a:xfrm>
            <a:custGeom>
              <a:avLst/>
              <a:gdLst/>
              <a:ahLst/>
              <a:cxnLst>
                <a:cxn ang="0">
                  <a:pos x="332" y="6"/>
                </a:cxn>
                <a:cxn ang="0">
                  <a:pos x="380" y="0"/>
                </a:cxn>
                <a:cxn ang="0">
                  <a:pos x="392" y="22"/>
                </a:cxn>
                <a:cxn ang="0">
                  <a:pos x="412" y="38"/>
                </a:cxn>
                <a:cxn ang="0">
                  <a:pos x="436" y="42"/>
                </a:cxn>
                <a:cxn ang="0">
                  <a:pos x="466" y="38"/>
                </a:cxn>
                <a:cxn ang="0">
                  <a:pos x="472" y="54"/>
                </a:cxn>
                <a:cxn ang="0">
                  <a:pos x="440" y="72"/>
                </a:cxn>
                <a:cxn ang="0">
                  <a:pos x="434" y="92"/>
                </a:cxn>
                <a:cxn ang="0">
                  <a:pos x="402" y="128"/>
                </a:cxn>
                <a:cxn ang="0">
                  <a:pos x="400" y="158"/>
                </a:cxn>
                <a:cxn ang="0">
                  <a:pos x="406" y="180"/>
                </a:cxn>
                <a:cxn ang="0">
                  <a:pos x="434" y="206"/>
                </a:cxn>
                <a:cxn ang="0">
                  <a:pos x="484" y="232"/>
                </a:cxn>
                <a:cxn ang="0">
                  <a:pos x="480" y="254"/>
                </a:cxn>
                <a:cxn ang="0">
                  <a:pos x="452" y="260"/>
                </a:cxn>
                <a:cxn ang="0">
                  <a:pos x="430" y="284"/>
                </a:cxn>
                <a:cxn ang="0">
                  <a:pos x="420" y="310"/>
                </a:cxn>
                <a:cxn ang="0">
                  <a:pos x="414" y="346"/>
                </a:cxn>
                <a:cxn ang="0">
                  <a:pos x="398" y="368"/>
                </a:cxn>
                <a:cxn ang="0">
                  <a:pos x="382" y="402"/>
                </a:cxn>
                <a:cxn ang="0">
                  <a:pos x="370" y="456"/>
                </a:cxn>
                <a:cxn ang="0">
                  <a:pos x="370" y="482"/>
                </a:cxn>
                <a:cxn ang="0">
                  <a:pos x="316" y="514"/>
                </a:cxn>
                <a:cxn ang="0">
                  <a:pos x="302" y="496"/>
                </a:cxn>
                <a:cxn ang="0">
                  <a:pos x="260" y="498"/>
                </a:cxn>
                <a:cxn ang="0">
                  <a:pos x="216" y="506"/>
                </a:cxn>
                <a:cxn ang="0">
                  <a:pos x="164" y="520"/>
                </a:cxn>
                <a:cxn ang="0">
                  <a:pos x="156" y="508"/>
                </a:cxn>
                <a:cxn ang="0">
                  <a:pos x="72" y="504"/>
                </a:cxn>
                <a:cxn ang="0">
                  <a:pos x="70" y="462"/>
                </a:cxn>
                <a:cxn ang="0">
                  <a:pos x="44" y="432"/>
                </a:cxn>
                <a:cxn ang="0">
                  <a:pos x="14" y="420"/>
                </a:cxn>
                <a:cxn ang="0">
                  <a:pos x="0" y="362"/>
                </a:cxn>
                <a:cxn ang="0">
                  <a:pos x="0" y="322"/>
                </a:cxn>
                <a:cxn ang="0">
                  <a:pos x="24" y="310"/>
                </a:cxn>
                <a:cxn ang="0">
                  <a:pos x="94" y="306"/>
                </a:cxn>
                <a:cxn ang="0">
                  <a:pos x="108" y="254"/>
                </a:cxn>
                <a:cxn ang="0">
                  <a:pos x="138" y="250"/>
                </a:cxn>
                <a:cxn ang="0">
                  <a:pos x="182" y="214"/>
                </a:cxn>
                <a:cxn ang="0">
                  <a:pos x="214" y="166"/>
                </a:cxn>
                <a:cxn ang="0">
                  <a:pos x="226" y="134"/>
                </a:cxn>
                <a:cxn ang="0">
                  <a:pos x="280" y="112"/>
                </a:cxn>
                <a:cxn ang="0">
                  <a:pos x="284" y="88"/>
                </a:cxn>
                <a:cxn ang="0">
                  <a:pos x="308" y="64"/>
                </a:cxn>
                <a:cxn ang="0">
                  <a:pos x="326" y="34"/>
                </a:cxn>
                <a:cxn ang="0">
                  <a:pos x="326" y="30"/>
                </a:cxn>
                <a:cxn ang="0">
                  <a:pos x="328" y="26"/>
                </a:cxn>
                <a:cxn ang="0">
                  <a:pos x="328" y="20"/>
                </a:cxn>
                <a:cxn ang="0">
                  <a:pos x="330" y="16"/>
                </a:cxn>
                <a:cxn ang="0">
                  <a:pos x="332" y="10"/>
                </a:cxn>
                <a:cxn ang="0">
                  <a:pos x="332" y="6"/>
                </a:cxn>
              </a:cxnLst>
              <a:rect l="0" t="0" r="r" b="b"/>
              <a:pathLst>
                <a:path w="484" h="520">
                  <a:moveTo>
                    <a:pt x="332" y="6"/>
                  </a:moveTo>
                  <a:lnTo>
                    <a:pt x="380" y="0"/>
                  </a:lnTo>
                  <a:lnTo>
                    <a:pt x="392" y="22"/>
                  </a:lnTo>
                  <a:lnTo>
                    <a:pt x="412" y="38"/>
                  </a:lnTo>
                  <a:lnTo>
                    <a:pt x="436" y="42"/>
                  </a:lnTo>
                  <a:lnTo>
                    <a:pt x="466" y="38"/>
                  </a:lnTo>
                  <a:lnTo>
                    <a:pt x="472" y="54"/>
                  </a:lnTo>
                  <a:lnTo>
                    <a:pt x="440" y="72"/>
                  </a:lnTo>
                  <a:lnTo>
                    <a:pt x="434" y="92"/>
                  </a:lnTo>
                  <a:lnTo>
                    <a:pt x="402" y="128"/>
                  </a:lnTo>
                  <a:lnTo>
                    <a:pt x="400" y="158"/>
                  </a:lnTo>
                  <a:lnTo>
                    <a:pt x="406" y="180"/>
                  </a:lnTo>
                  <a:lnTo>
                    <a:pt x="434" y="206"/>
                  </a:lnTo>
                  <a:lnTo>
                    <a:pt x="484" y="232"/>
                  </a:lnTo>
                  <a:lnTo>
                    <a:pt x="480" y="254"/>
                  </a:lnTo>
                  <a:lnTo>
                    <a:pt x="452" y="260"/>
                  </a:lnTo>
                  <a:lnTo>
                    <a:pt x="430" y="284"/>
                  </a:lnTo>
                  <a:lnTo>
                    <a:pt x="420" y="310"/>
                  </a:lnTo>
                  <a:lnTo>
                    <a:pt x="414" y="346"/>
                  </a:lnTo>
                  <a:lnTo>
                    <a:pt x="398" y="368"/>
                  </a:lnTo>
                  <a:lnTo>
                    <a:pt x="382" y="402"/>
                  </a:lnTo>
                  <a:lnTo>
                    <a:pt x="370" y="456"/>
                  </a:lnTo>
                  <a:lnTo>
                    <a:pt x="370" y="482"/>
                  </a:lnTo>
                  <a:lnTo>
                    <a:pt x="316" y="514"/>
                  </a:lnTo>
                  <a:lnTo>
                    <a:pt x="302" y="496"/>
                  </a:lnTo>
                  <a:lnTo>
                    <a:pt x="260" y="498"/>
                  </a:lnTo>
                  <a:lnTo>
                    <a:pt x="216" y="506"/>
                  </a:lnTo>
                  <a:lnTo>
                    <a:pt x="164" y="520"/>
                  </a:lnTo>
                  <a:lnTo>
                    <a:pt x="156" y="508"/>
                  </a:lnTo>
                  <a:lnTo>
                    <a:pt x="72" y="504"/>
                  </a:lnTo>
                  <a:lnTo>
                    <a:pt x="70" y="462"/>
                  </a:lnTo>
                  <a:lnTo>
                    <a:pt x="44" y="432"/>
                  </a:lnTo>
                  <a:lnTo>
                    <a:pt x="14" y="420"/>
                  </a:lnTo>
                  <a:lnTo>
                    <a:pt x="0" y="362"/>
                  </a:lnTo>
                  <a:lnTo>
                    <a:pt x="0" y="322"/>
                  </a:lnTo>
                  <a:lnTo>
                    <a:pt x="24" y="310"/>
                  </a:lnTo>
                  <a:lnTo>
                    <a:pt x="94" y="306"/>
                  </a:lnTo>
                  <a:lnTo>
                    <a:pt x="108" y="254"/>
                  </a:lnTo>
                  <a:lnTo>
                    <a:pt x="138" y="250"/>
                  </a:lnTo>
                  <a:lnTo>
                    <a:pt x="182" y="214"/>
                  </a:lnTo>
                  <a:lnTo>
                    <a:pt x="214" y="166"/>
                  </a:lnTo>
                  <a:lnTo>
                    <a:pt x="226" y="134"/>
                  </a:lnTo>
                  <a:lnTo>
                    <a:pt x="280" y="112"/>
                  </a:lnTo>
                  <a:lnTo>
                    <a:pt x="284" y="88"/>
                  </a:lnTo>
                  <a:lnTo>
                    <a:pt x="308" y="64"/>
                  </a:lnTo>
                  <a:lnTo>
                    <a:pt x="326" y="34"/>
                  </a:lnTo>
                  <a:lnTo>
                    <a:pt x="326" y="30"/>
                  </a:lnTo>
                  <a:lnTo>
                    <a:pt x="328" y="26"/>
                  </a:lnTo>
                  <a:lnTo>
                    <a:pt x="328" y="20"/>
                  </a:lnTo>
                  <a:lnTo>
                    <a:pt x="330" y="16"/>
                  </a:lnTo>
                  <a:lnTo>
                    <a:pt x="332" y="10"/>
                  </a:lnTo>
                  <a:lnTo>
                    <a:pt x="332" y="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33" name="Freeform 93"/>
            <p:cNvSpPr>
              <a:spLocks/>
            </p:cNvSpPr>
            <p:nvPr/>
          </p:nvSpPr>
          <p:spPr bwMode="auto">
            <a:xfrm>
              <a:off x="15317622" y="5761322"/>
              <a:ext cx="225425" cy="204788"/>
            </a:xfrm>
            <a:custGeom>
              <a:avLst/>
              <a:gdLst/>
              <a:ahLst/>
              <a:cxnLst>
                <a:cxn ang="0">
                  <a:pos x="142" y="0"/>
                </a:cxn>
                <a:cxn ang="0">
                  <a:pos x="142" y="26"/>
                </a:cxn>
                <a:cxn ang="0">
                  <a:pos x="124" y="34"/>
                </a:cxn>
                <a:cxn ang="0">
                  <a:pos x="66" y="80"/>
                </a:cxn>
                <a:cxn ang="0">
                  <a:pos x="32" y="124"/>
                </a:cxn>
                <a:cxn ang="0">
                  <a:pos x="4" y="130"/>
                </a:cxn>
                <a:cxn ang="0">
                  <a:pos x="0" y="120"/>
                </a:cxn>
                <a:cxn ang="0">
                  <a:pos x="12" y="102"/>
                </a:cxn>
                <a:cxn ang="0">
                  <a:pos x="20" y="74"/>
                </a:cxn>
                <a:cxn ang="0">
                  <a:pos x="50" y="56"/>
                </a:cxn>
                <a:cxn ang="0">
                  <a:pos x="76" y="34"/>
                </a:cxn>
                <a:cxn ang="0">
                  <a:pos x="104" y="18"/>
                </a:cxn>
                <a:cxn ang="0">
                  <a:pos x="142" y="0"/>
                </a:cxn>
                <a:cxn ang="0">
                  <a:pos x="142" y="0"/>
                </a:cxn>
              </a:cxnLst>
              <a:rect l="0" t="0" r="r" b="b"/>
              <a:pathLst>
                <a:path w="142" h="130">
                  <a:moveTo>
                    <a:pt x="142" y="0"/>
                  </a:moveTo>
                  <a:lnTo>
                    <a:pt x="142" y="26"/>
                  </a:lnTo>
                  <a:lnTo>
                    <a:pt x="124" y="34"/>
                  </a:lnTo>
                  <a:lnTo>
                    <a:pt x="66" y="80"/>
                  </a:lnTo>
                  <a:lnTo>
                    <a:pt x="32" y="124"/>
                  </a:lnTo>
                  <a:lnTo>
                    <a:pt x="4" y="130"/>
                  </a:lnTo>
                  <a:lnTo>
                    <a:pt x="0" y="120"/>
                  </a:lnTo>
                  <a:lnTo>
                    <a:pt x="12" y="102"/>
                  </a:lnTo>
                  <a:lnTo>
                    <a:pt x="20" y="74"/>
                  </a:lnTo>
                  <a:lnTo>
                    <a:pt x="50" y="56"/>
                  </a:lnTo>
                  <a:lnTo>
                    <a:pt x="76" y="34"/>
                  </a:lnTo>
                  <a:lnTo>
                    <a:pt x="104" y="18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34" name="Freeform 94"/>
            <p:cNvSpPr>
              <a:spLocks/>
            </p:cNvSpPr>
            <p:nvPr/>
          </p:nvSpPr>
          <p:spPr bwMode="auto">
            <a:xfrm>
              <a:off x="15317622" y="5761322"/>
              <a:ext cx="225425" cy="204788"/>
            </a:xfrm>
            <a:custGeom>
              <a:avLst/>
              <a:gdLst/>
              <a:ahLst/>
              <a:cxnLst>
                <a:cxn ang="0">
                  <a:pos x="142" y="0"/>
                </a:cxn>
                <a:cxn ang="0">
                  <a:pos x="142" y="26"/>
                </a:cxn>
                <a:cxn ang="0">
                  <a:pos x="124" y="34"/>
                </a:cxn>
                <a:cxn ang="0">
                  <a:pos x="66" y="80"/>
                </a:cxn>
                <a:cxn ang="0">
                  <a:pos x="32" y="124"/>
                </a:cxn>
                <a:cxn ang="0">
                  <a:pos x="4" y="130"/>
                </a:cxn>
                <a:cxn ang="0">
                  <a:pos x="0" y="120"/>
                </a:cxn>
                <a:cxn ang="0">
                  <a:pos x="12" y="102"/>
                </a:cxn>
                <a:cxn ang="0">
                  <a:pos x="20" y="74"/>
                </a:cxn>
                <a:cxn ang="0">
                  <a:pos x="50" y="56"/>
                </a:cxn>
                <a:cxn ang="0">
                  <a:pos x="76" y="34"/>
                </a:cxn>
                <a:cxn ang="0">
                  <a:pos x="104" y="18"/>
                </a:cxn>
                <a:cxn ang="0">
                  <a:pos x="142" y="0"/>
                </a:cxn>
              </a:cxnLst>
              <a:rect l="0" t="0" r="r" b="b"/>
              <a:pathLst>
                <a:path w="142" h="130">
                  <a:moveTo>
                    <a:pt x="142" y="0"/>
                  </a:moveTo>
                  <a:lnTo>
                    <a:pt x="142" y="26"/>
                  </a:lnTo>
                  <a:lnTo>
                    <a:pt x="124" y="34"/>
                  </a:lnTo>
                  <a:lnTo>
                    <a:pt x="66" y="80"/>
                  </a:lnTo>
                  <a:lnTo>
                    <a:pt x="32" y="124"/>
                  </a:lnTo>
                  <a:lnTo>
                    <a:pt x="4" y="130"/>
                  </a:lnTo>
                  <a:lnTo>
                    <a:pt x="0" y="120"/>
                  </a:lnTo>
                  <a:lnTo>
                    <a:pt x="12" y="102"/>
                  </a:lnTo>
                  <a:lnTo>
                    <a:pt x="20" y="74"/>
                  </a:lnTo>
                  <a:lnTo>
                    <a:pt x="50" y="56"/>
                  </a:lnTo>
                  <a:lnTo>
                    <a:pt x="76" y="34"/>
                  </a:lnTo>
                  <a:lnTo>
                    <a:pt x="104" y="18"/>
                  </a:lnTo>
                  <a:lnTo>
                    <a:pt x="14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35" name="Freeform 95"/>
            <p:cNvSpPr>
              <a:spLocks/>
            </p:cNvSpPr>
            <p:nvPr/>
          </p:nvSpPr>
          <p:spPr bwMode="auto">
            <a:xfrm>
              <a:off x="15030284" y="5840697"/>
              <a:ext cx="225425" cy="93663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42" y="2"/>
                </a:cxn>
                <a:cxn ang="0">
                  <a:pos x="142" y="16"/>
                </a:cxn>
                <a:cxn ang="0">
                  <a:pos x="68" y="60"/>
                </a:cxn>
                <a:cxn ang="0">
                  <a:pos x="0" y="60"/>
                </a:cxn>
                <a:cxn ang="0">
                  <a:pos x="10" y="36"/>
                </a:cxn>
                <a:cxn ang="0">
                  <a:pos x="52" y="32"/>
                </a:cxn>
                <a:cxn ang="0">
                  <a:pos x="84" y="28"/>
                </a:cxn>
                <a:cxn ang="0">
                  <a:pos x="106" y="18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2" h="60">
                  <a:moveTo>
                    <a:pt x="132" y="0"/>
                  </a:moveTo>
                  <a:lnTo>
                    <a:pt x="142" y="2"/>
                  </a:lnTo>
                  <a:lnTo>
                    <a:pt x="142" y="16"/>
                  </a:lnTo>
                  <a:lnTo>
                    <a:pt x="68" y="60"/>
                  </a:lnTo>
                  <a:lnTo>
                    <a:pt x="0" y="60"/>
                  </a:lnTo>
                  <a:lnTo>
                    <a:pt x="10" y="36"/>
                  </a:lnTo>
                  <a:lnTo>
                    <a:pt x="52" y="32"/>
                  </a:lnTo>
                  <a:lnTo>
                    <a:pt x="84" y="28"/>
                  </a:lnTo>
                  <a:lnTo>
                    <a:pt x="106" y="18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36" name="Freeform 96"/>
            <p:cNvSpPr>
              <a:spLocks/>
            </p:cNvSpPr>
            <p:nvPr/>
          </p:nvSpPr>
          <p:spPr bwMode="auto">
            <a:xfrm>
              <a:off x="15030284" y="5840697"/>
              <a:ext cx="225425" cy="93663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42" y="2"/>
                </a:cxn>
                <a:cxn ang="0">
                  <a:pos x="142" y="16"/>
                </a:cxn>
                <a:cxn ang="0">
                  <a:pos x="68" y="60"/>
                </a:cxn>
                <a:cxn ang="0">
                  <a:pos x="0" y="60"/>
                </a:cxn>
                <a:cxn ang="0">
                  <a:pos x="10" y="36"/>
                </a:cxn>
                <a:cxn ang="0">
                  <a:pos x="52" y="32"/>
                </a:cxn>
                <a:cxn ang="0">
                  <a:pos x="84" y="28"/>
                </a:cxn>
                <a:cxn ang="0">
                  <a:pos x="106" y="18"/>
                </a:cxn>
                <a:cxn ang="0">
                  <a:pos x="132" y="0"/>
                </a:cxn>
              </a:cxnLst>
              <a:rect l="0" t="0" r="r" b="b"/>
              <a:pathLst>
                <a:path w="142" h="60">
                  <a:moveTo>
                    <a:pt x="132" y="0"/>
                  </a:moveTo>
                  <a:lnTo>
                    <a:pt x="142" y="2"/>
                  </a:lnTo>
                  <a:lnTo>
                    <a:pt x="142" y="16"/>
                  </a:lnTo>
                  <a:lnTo>
                    <a:pt x="68" y="60"/>
                  </a:lnTo>
                  <a:lnTo>
                    <a:pt x="0" y="60"/>
                  </a:lnTo>
                  <a:lnTo>
                    <a:pt x="10" y="36"/>
                  </a:lnTo>
                  <a:lnTo>
                    <a:pt x="52" y="32"/>
                  </a:lnTo>
                  <a:lnTo>
                    <a:pt x="84" y="28"/>
                  </a:lnTo>
                  <a:lnTo>
                    <a:pt x="106" y="18"/>
                  </a:lnTo>
                  <a:lnTo>
                    <a:pt x="13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37" name="Freeform 97"/>
            <p:cNvSpPr>
              <a:spLocks/>
            </p:cNvSpPr>
            <p:nvPr/>
          </p:nvSpPr>
          <p:spPr bwMode="auto">
            <a:xfrm>
              <a:off x="14982659" y="5981985"/>
              <a:ext cx="127000" cy="5397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80" y="20"/>
                </a:cxn>
                <a:cxn ang="0">
                  <a:pos x="78" y="34"/>
                </a:cxn>
                <a:cxn ang="0">
                  <a:pos x="54" y="32"/>
                </a:cxn>
                <a:cxn ang="0">
                  <a:pos x="42" y="22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80" h="34">
                  <a:moveTo>
                    <a:pt x="54" y="0"/>
                  </a:moveTo>
                  <a:lnTo>
                    <a:pt x="80" y="20"/>
                  </a:lnTo>
                  <a:lnTo>
                    <a:pt x="78" y="34"/>
                  </a:lnTo>
                  <a:lnTo>
                    <a:pt x="54" y="32"/>
                  </a:lnTo>
                  <a:lnTo>
                    <a:pt x="42" y="22"/>
                  </a:lnTo>
                  <a:lnTo>
                    <a:pt x="0" y="14"/>
                  </a:lnTo>
                  <a:lnTo>
                    <a:pt x="0" y="8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38" name="Freeform 98"/>
            <p:cNvSpPr>
              <a:spLocks/>
            </p:cNvSpPr>
            <p:nvPr/>
          </p:nvSpPr>
          <p:spPr bwMode="auto">
            <a:xfrm>
              <a:off x="14982659" y="5981985"/>
              <a:ext cx="127000" cy="5397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80" y="20"/>
                </a:cxn>
                <a:cxn ang="0">
                  <a:pos x="78" y="34"/>
                </a:cxn>
                <a:cxn ang="0">
                  <a:pos x="54" y="32"/>
                </a:cxn>
                <a:cxn ang="0">
                  <a:pos x="42" y="22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54" y="0"/>
                </a:cxn>
              </a:cxnLst>
              <a:rect l="0" t="0" r="r" b="b"/>
              <a:pathLst>
                <a:path w="80" h="34">
                  <a:moveTo>
                    <a:pt x="54" y="0"/>
                  </a:moveTo>
                  <a:lnTo>
                    <a:pt x="80" y="20"/>
                  </a:lnTo>
                  <a:lnTo>
                    <a:pt x="78" y="34"/>
                  </a:lnTo>
                  <a:lnTo>
                    <a:pt x="54" y="32"/>
                  </a:lnTo>
                  <a:lnTo>
                    <a:pt x="42" y="22"/>
                  </a:lnTo>
                  <a:lnTo>
                    <a:pt x="0" y="14"/>
                  </a:lnTo>
                  <a:lnTo>
                    <a:pt x="0" y="8"/>
                  </a:lnTo>
                  <a:lnTo>
                    <a:pt x="54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39" name="Freeform 99"/>
            <p:cNvSpPr>
              <a:spLocks/>
            </p:cNvSpPr>
            <p:nvPr/>
          </p:nvSpPr>
          <p:spPr bwMode="auto">
            <a:xfrm>
              <a:off x="14796922" y="5934360"/>
              <a:ext cx="168275" cy="66675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66" y="4"/>
                </a:cxn>
                <a:cxn ang="0">
                  <a:pos x="106" y="8"/>
                </a:cxn>
                <a:cxn ang="0">
                  <a:pos x="100" y="30"/>
                </a:cxn>
                <a:cxn ang="0">
                  <a:pos x="0" y="42"/>
                </a:cxn>
                <a:cxn ang="0">
                  <a:pos x="6" y="20"/>
                </a:cxn>
                <a:cxn ang="0">
                  <a:pos x="50" y="24"/>
                </a:cxn>
                <a:cxn ang="0">
                  <a:pos x="52" y="16"/>
                </a:cxn>
                <a:cxn ang="0">
                  <a:pos x="34" y="4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106" h="42">
                  <a:moveTo>
                    <a:pt x="46" y="0"/>
                  </a:moveTo>
                  <a:lnTo>
                    <a:pt x="66" y="4"/>
                  </a:lnTo>
                  <a:lnTo>
                    <a:pt x="106" y="8"/>
                  </a:lnTo>
                  <a:lnTo>
                    <a:pt x="100" y="30"/>
                  </a:lnTo>
                  <a:lnTo>
                    <a:pt x="0" y="42"/>
                  </a:lnTo>
                  <a:lnTo>
                    <a:pt x="6" y="20"/>
                  </a:lnTo>
                  <a:lnTo>
                    <a:pt x="50" y="24"/>
                  </a:lnTo>
                  <a:lnTo>
                    <a:pt x="52" y="16"/>
                  </a:lnTo>
                  <a:lnTo>
                    <a:pt x="34" y="4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40" name="Freeform 100"/>
            <p:cNvSpPr>
              <a:spLocks/>
            </p:cNvSpPr>
            <p:nvPr/>
          </p:nvSpPr>
          <p:spPr bwMode="auto">
            <a:xfrm>
              <a:off x="14796922" y="5934360"/>
              <a:ext cx="168275" cy="66675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66" y="4"/>
                </a:cxn>
                <a:cxn ang="0">
                  <a:pos x="106" y="8"/>
                </a:cxn>
                <a:cxn ang="0">
                  <a:pos x="100" y="30"/>
                </a:cxn>
                <a:cxn ang="0">
                  <a:pos x="0" y="42"/>
                </a:cxn>
                <a:cxn ang="0">
                  <a:pos x="6" y="20"/>
                </a:cxn>
                <a:cxn ang="0">
                  <a:pos x="50" y="24"/>
                </a:cxn>
                <a:cxn ang="0">
                  <a:pos x="52" y="16"/>
                </a:cxn>
                <a:cxn ang="0">
                  <a:pos x="34" y="4"/>
                </a:cxn>
                <a:cxn ang="0">
                  <a:pos x="46" y="0"/>
                </a:cxn>
              </a:cxnLst>
              <a:rect l="0" t="0" r="r" b="b"/>
              <a:pathLst>
                <a:path w="106" h="42">
                  <a:moveTo>
                    <a:pt x="46" y="0"/>
                  </a:moveTo>
                  <a:lnTo>
                    <a:pt x="66" y="4"/>
                  </a:lnTo>
                  <a:lnTo>
                    <a:pt x="106" y="8"/>
                  </a:lnTo>
                  <a:lnTo>
                    <a:pt x="100" y="30"/>
                  </a:lnTo>
                  <a:lnTo>
                    <a:pt x="0" y="42"/>
                  </a:lnTo>
                  <a:lnTo>
                    <a:pt x="6" y="20"/>
                  </a:lnTo>
                  <a:lnTo>
                    <a:pt x="50" y="24"/>
                  </a:lnTo>
                  <a:lnTo>
                    <a:pt x="52" y="16"/>
                  </a:lnTo>
                  <a:lnTo>
                    <a:pt x="34" y="4"/>
                  </a:lnTo>
                  <a:lnTo>
                    <a:pt x="4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41" name="Freeform 101"/>
            <p:cNvSpPr>
              <a:spLocks/>
            </p:cNvSpPr>
            <p:nvPr/>
          </p:nvSpPr>
          <p:spPr bwMode="auto">
            <a:xfrm>
              <a:off x="14711197" y="5972460"/>
              <a:ext cx="53975" cy="5080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0" y="16"/>
                </a:cxn>
                <a:cxn ang="0">
                  <a:pos x="34" y="28"/>
                </a:cxn>
                <a:cxn ang="0">
                  <a:pos x="0" y="32"/>
                </a:cxn>
                <a:cxn ang="0">
                  <a:pos x="0" y="20"/>
                </a:cxn>
                <a:cxn ang="0">
                  <a:pos x="14" y="18"/>
                </a:cxn>
                <a:cxn ang="0">
                  <a:pos x="12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4" h="32">
                  <a:moveTo>
                    <a:pt x="26" y="0"/>
                  </a:moveTo>
                  <a:lnTo>
                    <a:pt x="30" y="16"/>
                  </a:lnTo>
                  <a:lnTo>
                    <a:pt x="34" y="28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14" y="18"/>
                  </a:lnTo>
                  <a:lnTo>
                    <a:pt x="12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42" name="Freeform 102"/>
            <p:cNvSpPr>
              <a:spLocks/>
            </p:cNvSpPr>
            <p:nvPr/>
          </p:nvSpPr>
          <p:spPr bwMode="auto">
            <a:xfrm>
              <a:off x="14711197" y="5972460"/>
              <a:ext cx="53975" cy="5080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0" y="16"/>
                </a:cxn>
                <a:cxn ang="0">
                  <a:pos x="34" y="28"/>
                </a:cxn>
                <a:cxn ang="0">
                  <a:pos x="0" y="32"/>
                </a:cxn>
                <a:cxn ang="0">
                  <a:pos x="0" y="20"/>
                </a:cxn>
                <a:cxn ang="0">
                  <a:pos x="14" y="18"/>
                </a:cxn>
                <a:cxn ang="0">
                  <a:pos x="12" y="0"/>
                </a:cxn>
                <a:cxn ang="0">
                  <a:pos x="26" y="0"/>
                </a:cxn>
              </a:cxnLst>
              <a:rect l="0" t="0" r="r" b="b"/>
              <a:pathLst>
                <a:path w="34" h="32">
                  <a:moveTo>
                    <a:pt x="26" y="0"/>
                  </a:moveTo>
                  <a:lnTo>
                    <a:pt x="30" y="16"/>
                  </a:lnTo>
                  <a:lnTo>
                    <a:pt x="34" y="28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14" y="18"/>
                  </a:lnTo>
                  <a:lnTo>
                    <a:pt x="12" y="0"/>
                  </a:lnTo>
                  <a:lnTo>
                    <a:pt x="2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43" name="Freeform 103"/>
            <p:cNvSpPr>
              <a:spLocks/>
            </p:cNvSpPr>
            <p:nvPr/>
          </p:nvSpPr>
          <p:spPr bwMode="auto">
            <a:xfrm>
              <a:off x="14608009" y="5988335"/>
              <a:ext cx="80963" cy="4762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52" y="16"/>
                </a:cxn>
                <a:cxn ang="0">
                  <a:pos x="34" y="30"/>
                </a:cxn>
                <a:cxn ang="0">
                  <a:pos x="0" y="14"/>
                </a:cxn>
                <a:cxn ang="0">
                  <a:pos x="2" y="4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52" h="30">
                  <a:moveTo>
                    <a:pt x="40" y="0"/>
                  </a:moveTo>
                  <a:lnTo>
                    <a:pt x="52" y="16"/>
                  </a:lnTo>
                  <a:lnTo>
                    <a:pt x="34" y="30"/>
                  </a:lnTo>
                  <a:lnTo>
                    <a:pt x="0" y="14"/>
                  </a:lnTo>
                  <a:lnTo>
                    <a:pt x="2" y="4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44" name="Freeform 104"/>
            <p:cNvSpPr>
              <a:spLocks/>
            </p:cNvSpPr>
            <p:nvPr/>
          </p:nvSpPr>
          <p:spPr bwMode="auto">
            <a:xfrm>
              <a:off x="14608009" y="5988335"/>
              <a:ext cx="80963" cy="4762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52" y="16"/>
                </a:cxn>
                <a:cxn ang="0">
                  <a:pos x="34" y="30"/>
                </a:cxn>
                <a:cxn ang="0">
                  <a:pos x="0" y="14"/>
                </a:cxn>
                <a:cxn ang="0">
                  <a:pos x="2" y="4"/>
                </a:cxn>
                <a:cxn ang="0">
                  <a:pos x="40" y="0"/>
                </a:cxn>
              </a:cxnLst>
              <a:rect l="0" t="0" r="r" b="b"/>
              <a:pathLst>
                <a:path w="52" h="30">
                  <a:moveTo>
                    <a:pt x="40" y="0"/>
                  </a:moveTo>
                  <a:lnTo>
                    <a:pt x="52" y="16"/>
                  </a:lnTo>
                  <a:lnTo>
                    <a:pt x="34" y="30"/>
                  </a:lnTo>
                  <a:lnTo>
                    <a:pt x="0" y="14"/>
                  </a:lnTo>
                  <a:lnTo>
                    <a:pt x="2" y="4"/>
                  </a:lnTo>
                  <a:lnTo>
                    <a:pt x="4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45" name="Freeform 105"/>
            <p:cNvSpPr>
              <a:spLocks/>
            </p:cNvSpPr>
            <p:nvPr/>
          </p:nvSpPr>
          <p:spPr bwMode="auto">
            <a:xfrm>
              <a:off x="13861884" y="5937535"/>
              <a:ext cx="720725" cy="133350"/>
            </a:xfrm>
            <a:custGeom>
              <a:avLst/>
              <a:gdLst/>
              <a:ahLst/>
              <a:cxnLst>
                <a:cxn ang="0">
                  <a:pos x="456" y="26"/>
                </a:cxn>
                <a:cxn ang="0">
                  <a:pos x="456" y="58"/>
                </a:cxn>
                <a:cxn ang="0">
                  <a:pos x="398" y="64"/>
                </a:cxn>
                <a:cxn ang="0">
                  <a:pos x="346" y="76"/>
                </a:cxn>
                <a:cxn ang="0">
                  <a:pos x="312" y="84"/>
                </a:cxn>
                <a:cxn ang="0">
                  <a:pos x="292" y="76"/>
                </a:cxn>
                <a:cxn ang="0">
                  <a:pos x="180" y="72"/>
                </a:cxn>
                <a:cxn ang="0">
                  <a:pos x="66" y="76"/>
                </a:cxn>
                <a:cxn ang="0">
                  <a:pos x="62" y="62"/>
                </a:cxn>
                <a:cxn ang="0">
                  <a:pos x="0" y="64"/>
                </a:cxn>
                <a:cxn ang="0">
                  <a:pos x="2" y="48"/>
                </a:cxn>
                <a:cxn ang="0">
                  <a:pos x="20" y="44"/>
                </a:cxn>
                <a:cxn ang="0">
                  <a:pos x="28" y="28"/>
                </a:cxn>
                <a:cxn ang="0">
                  <a:pos x="98" y="12"/>
                </a:cxn>
                <a:cxn ang="0">
                  <a:pos x="110" y="20"/>
                </a:cxn>
                <a:cxn ang="0">
                  <a:pos x="138" y="18"/>
                </a:cxn>
                <a:cxn ang="0">
                  <a:pos x="152" y="14"/>
                </a:cxn>
                <a:cxn ang="0">
                  <a:pos x="164" y="34"/>
                </a:cxn>
                <a:cxn ang="0">
                  <a:pos x="252" y="30"/>
                </a:cxn>
                <a:cxn ang="0">
                  <a:pos x="270" y="2"/>
                </a:cxn>
                <a:cxn ang="0">
                  <a:pos x="352" y="0"/>
                </a:cxn>
                <a:cxn ang="0">
                  <a:pos x="362" y="16"/>
                </a:cxn>
                <a:cxn ang="0">
                  <a:pos x="392" y="30"/>
                </a:cxn>
                <a:cxn ang="0">
                  <a:pos x="416" y="28"/>
                </a:cxn>
                <a:cxn ang="0">
                  <a:pos x="434" y="18"/>
                </a:cxn>
                <a:cxn ang="0">
                  <a:pos x="456" y="26"/>
                </a:cxn>
                <a:cxn ang="0">
                  <a:pos x="456" y="26"/>
                </a:cxn>
              </a:cxnLst>
              <a:rect l="0" t="0" r="r" b="b"/>
              <a:pathLst>
                <a:path w="456" h="84">
                  <a:moveTo>
                    <a:pt x="456" y="26"/>
                  </a:moveTo>
                  <a:lnTo>
                    <a:pt x="456" y="58"/>
                  </a:lnTo>
                  <a:lnTo>
                    <a:pt x="398" y="64"/>
                  </a:lnTo>
                  <a:lnTo>
                    <a:pt x="346" y="76"/>
                  </a:lnTo>
                  <a:lnTo>
                    <a:pt x="312" y="84"/>
                  </a:lnTo>
                  <a:lnTo>
                    <a:pt x="292" y="76"/>
                  </a:lnTo>
                  <a:lnTo>
                    <a:pt x="180" y="72"/>
                  </a:lnTo>
                  <a:lnTo>
                    <a:pt x="66" y="76"/>
                  </a:lnTo>
                  <a:lnTo>
                    <a:pt x="62" y="62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20" y="44"/>
                  </a:lnTo>
                  <a:lnTo>
                    <a:pt x="28" y="28"/>
                  </a:lnTo>
                  <a:lnTo>
                    <a:pt x="98" y="12"/>
                  </a:lnTo>
                  <a:lnTo>
                    <a:pt x="110" y="20"/>
                  </a:lnTo>
                  <a:lnTo>
                    <a:pt x="138" y="18"/>
                  </a:lnTo>
                  <a:lnTo>
                    <a:pt x="152" y="14"/>
                  </a:lnTo>
                  <a:lnTo>
                    <a:pt x="164" y="34"/>
                  </a:lnTo>
                  <a:lnTo>
                    <a:pt x="252" y="30"/>
                  </a:lnTo>
                  <a:lnTo>
                    <a:pt x="270" y="2"/>
                  </a:lnTo>
                  <a:lnTo>
                    <a:pt x="352" y="0"/>
                  </a:lnTo>
                  <a:lnTo>
                    <a:pt x="362" y="16"/>
                  </a:lnTo>
                  <a:lnTo>
                    <a:pt x="392" y="30"/>
                  </a:lnTo>
                  <a:lnTo>
                    <a:pt x="416" y="28"/>
                  </a:lnTo>
                  <a:lnTo>
                    <a:pt x="434" y="18"/>
                  </a:lnTo>
                  <a:lnTo>
                    <a:pt x="456" y="26"/>
                  </a:lnTo>
                  <a:lnTo>
                    <a:pt x="456" y="2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46" name="Freeform 106"/>
            <p:cNvSpPr>
              <a:spLocks/>
            </p:cNvSpPr>
            <p:nvPr/>
          </p:nvSpPr>
          <p:spPr bwMode="auto">
            <a:xfrm>
              <a:off x="13861884" y="5937535"/>
              <a:ext cx="720725" cy="133350"/>
            </a:xfrm>
            <a:custGeom>
              <a:avLst/>
              <a:gdLst/>
              <a:ahLst/>
              <a:cxnLst>
                <a:cxn ang="0">
                  <a:pos x="456" y="26"/>
                </a:cxn>
                <a:cxn ang="0">
                  <a:pos x="456" y="58"/>
                </a:cxn>
                <a:cxn ang="0">
                  <a:pos x="398" y="64"/>
                </a:cxn>
                <a:cxn ang="0">
                  <a:pos x="346" y="76"/>
                </a:cxn>
                <a:cxn ang="0">
                  <a:pos x="312" y="84"/>
                </a:cxn>
                <a:cxn ang="0">
                  <a:pos x="292" y="76"/>
                </a:cxn>
                <a:cxn ang="0">
                  <a:pos x="180" y="72"/>
                </a:cxn>
                <a:cxn ang="0">
                  <a:pos x="66" y="76"/>
                </a:cxn>
                <a:cxn ang="0">
                  <a:pos x="62" y="62"/>
                </a:cxn>
                <a:cxn ang="0">
                  <a:pos x="0" y="64"/>
                </a:cxn>
                <a:cxn ang="0">
                  <a:pos x="2" y="48"/>
                </a:cxn>
                <a:cxn ang="0">
                  <a:pos x="20" y="44"/>
                </a:cxn>
                <a:cxn ang="0">
                  <a:pos x="28" y="28"/>
                </a:cxn>
                <a:cxn ang="0">
                  <a:pos x="98" y="12"/>
                </a:cxn>
                <a:cxn ang="0">
                  <a:pos x="110" y="20"/>
                </a:cxn>
                <a:cxn ang="0">
                  <a:pos x="138" y="18"/>
                </a:cxn>
                <a:cxn ang="0">
                  <a:pos x="152" y="14"/>
                </a:cxn>
                <a:cxn ang="0">
                  <a:pos x="164" y="34"/>
                </a:cxn>
                <a:cxn ang="0">
                  <a:pos x="252" y="30"/>
                </a:cxn>
                <a:cxn ang="0">
                  <a:pos x="270" y="2"/>
                </a:cxn>
                <a:cxn ang="0">
                  <a:pos x="352" y="0"/>
                </a:cxn>
                <a:cxn ang="0">
                  <a:pos x="362" y="16"/>
                </a:cxn>
                <a:cxn ang="0">
                  <a:pos x="392" y="30"/>
                </a:cxn>
                <a:cxn ang="0">
                  <a:pos x="416" y="28"/>
                </a:cxn>
                <a:cxn ang="0">
                  <a:pos x="434" y="18"/>
                </a:cxn>
                <a:cxn ang="0">
                  <a:pos x="456" y="26"/>
                </a:cxn>
              </a:cxnLst>
              <a:rect l="0" t="0" r="r" b="b"/>
              <a:pathLst>
                <a:path w="456" h="84">
                  <a:moveTo>
                    <a:pt x="456" y="26"/>
                  </a:moveTo>
                  <a:lnTo>
                    <a:pt x="456" y="58"/>
                  </a:lnTo>
                  <a:lnTo>
                    <a:pt x="398" y="64"/>
                  </a:lnTo>
                  <a:lnTo>
                    <a:pt x="346" y="76"/>
                  </a:lnTo>
                  <a:lnTo>
                    <a:pt x="312" y="84"/>
                  </a:lnTo>
                  <a:lnTo>
                    <a:pt x="292" y="76"/>
                  </a:lnTo>
                  <a:lnTo>
                    <a:pt x="180" y="72"/>
                  </a:lnTo>
                  <a:lnTo>
                    <a:pt x="66" y="76"/>
                  </a:lnTo>
                  <a:lnTo>
                    <a:pt x="62" y="62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20" y="44"/>
                  </a:lnTo>
                  <a:lnTo>
                    <a:pt x="28" y="28"/>
                  </a:lnTo>
                  <a:lnTo>
                    <a:pt x="98" y="12"/>
                  </a:lnTo>
                  <a:lnTo>
                    <a:pt x="110" y="20"/>
                  </a:lnTo>
                  <a:lnTo>
                    <a:pt x="138" y="18"/>
                  </a:lnTo>
                  <a:lnTo>
                    <a:pt x="152" y="14"/>
                  </a:lnTo>
                  <a:lnTo>
                    <a:pt x="164" y="34"/>
                  </a:lnTo>
                  <a:lnTo>
                    <a:pt x="252" y="30"/>
                  </a:lnTo>
                  <a:lnTo>
                    <a:pt x="270" y="2"/>
                  </a:lnTo>
                  <a:lnTo>
                    <a:pt x="352" y="0"/>
                  </a:lnTo>
                  <a:lnTo>
                    <a:pt x="362" y="16"/>
                  </a:lnTo>
                  <a:lnTo>
                    <a:pt x="392" y="30"/>
                  </a:lnTo>
                  <a:lnTo>
                    <a:pt x="416" y="28"/>
                  </a:lnTo>
                  <a:lnTo>
                    <a:pt x="434" y="18"/>
                  </a:lnTo>
                  <a:lnTo>
                    <a:pt x="456" y="2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47" name="Freeform 107"/>
            <p:cNvSpPr>
              <a:spLocks/>
            </p:cNvSpPr>
            <p:nvPr/>
          </p:nvSpPr>
          <p:spPr bwMode="auto">
            <a:xfrm>
              <a:off x="13988884" y="5716872"/>
              <a:ext cx="44450" cy="476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8" y="0"/>
                </a:cxn>
                <a:cxn ang="0">
                  <a:pos x="28" y="28"/>
                </a:cxn>
                <a:cxn ang="0">
                  <a:pos x="4" y="3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8" h="30">
                  <a:moveTo>
                    <a:pt x="0" y="6"/>
                  </a:moveTo>
                  <a:lnTo>
                    <a:pt x="28" y="0"/>
                  </a:lnTo>
                  <a:lnTo>
                    <a:pt x="28" y="28"/>
                  </a:lnTo>
                  <a:lnTo>
                    <a:pt x="4" y="3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48" name="Freeform 108"/>
            <p:cNvSpPr>
              <a:spLocks/>
            </p:cNvSpPr>
            <p:nvPr/>
          </p:nvSpPr>
          <p:spPr bwMode="auto">
            <a:xfrm>
              <a:off x="13988884" y="5716872"/>
              <a:ext cx="44450" cy="476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8" y="0"/>
                </a:cxn>
                <a:cxn ang="0">
                  <a:pos x="28" y="28"/>
                </a:cxn>
                <a:cxn ang="0">
                  <a:pos x="4" y="30"/>
                </a:cxn>
                <a:cxn ang="0">
                  <a:pos x="0" y="6"/>
                </a:cxn>
              </a:cxnLst>
              <a:rect l="0" t="0" r="r" b="b"/>
              <a:pathLst>
                <a:path w="28" h="30">
                  <a:moveTo>
                    <a:pt x="0" y="6"/>
                  </a:moveTo>
                  <a:lnTo>
                    <a:pt x="28" y="0"/>
                  </a:lnTo>
                  <a:lnTo>
                    <a:pt x="28" y="28"/>
                  </a:lnTo>
                  <a:lnTo>
                    <a:pt x="4" y="30"/>
                  </a:lnTo>
                  <a:lnTo>
                    <a:pt x="0" y="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49" name="Freeform 109"/>
            <p:cNvSpPr>
              <a:spLocks/>
            </p:cNvSpPr>
            <p:nvPr/>
          </p:nvSpPr>
          <p:spPr bwMode="auto">
            <a:xfrm>
              <a:off x="13820609" y="5666072"/>
              <a:ext cx="107950" cy="1079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" y="22"/>
                </a:cxn>
                <a:cxn ang="0">
                  <a:pos x="68" y="50"/>
                </a:cxn>
                <a:cxn ang="0">
                  <a:pos x="58" y="68"/>
                </a:cxn>
                <a:cxn ang="0">
                  <a:pos x="12" y="30"/>
                </a:cxn>
                <a:cxn ang="0">
                  <a:pos x="0" y="20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68" h="68">
                  <a:moveTo>
                    <a:pt x="24" y="0"/>
                  </a:moveTo>
                  <a:lnTo>
                    <a:pt x="40" y="22"/>
                  </a:lnTo>
                  <a:lnTo>
                    <a:pt x="68" y="50"/>
                  </a:lnTo>
                  <a:lnTo>
                    <a:pt x="58" y="68"/>
                  </a:lnTo>
                  <a:lnTo>
                    <a:pt x="12" y="30"/>
                  </a:lnTo>
                  <a:lnTo>
                    <a:pt x="0" y="20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50" name="Freeform 110"/>
            <p:cNvSpPr>
              <a:spLocks/>
            </p:cNvSpPr>
            <p:nvPr/>
          </p:nvSpPr>
          <p:spPr bwMode="auto">
            <a:xfrm>
              <a:off x="13820609" y="5666072"/>
              <a:ext cx="107950" cy="1079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" y="22"/>
                </a:cxn>
                <a:cxn ang="0">
                  <a:pos x="68" y="50"/>
                </a:cxn>
                <a:cxn ang="0">
                  <a:pos x="58" y="68"/>
                </a:cxn>
                <a:cxn ang="0">
                  <a:pos x="12" y="30"/>
                </a:cxn>
                <a:cxn ang="0">
                  <a:pos x="0" y="20"/>
                </a:cxn>
                <a:cxn ang="0">
                  <a:pos x="24" y="0"/>
                </a:cxn>
              </a:cxnLst>
              <a:rect l="0" t="0" r="r" b="b"/>
              <a:pathLst>
                <a:path w="68" h="68">
                  <a:moveTo>
                    <a:pt x="24" y="0"/>
                  </a:moveTo>
                  <a:lnTo>
                    <a:pt x="40" y="22"/>
                  </a:lnTo>
                  <a:lnTo>
                    <a:pt x="68" y="50"/>
                  </a:lnTo>
                  <a:lnTo>
                    <a:pt x="58" y="68"/>
                  </a:lnTo>
                  <a:lnTo>
                    <a:pt x="12" y="30"/>
                  </a:lnTo>
                  <a:lnTo>
                    <a:pt x="0" y="20"/>
                  </a:lnTo>
                  <a:lnTo>
                    <a:pt x="24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51" name="Freeform 111"/>
            <p:cNvSpPr>
              <a:spLocks/>
            </p:cNvSpPr>
            <p:nvPr/>
          </p:nvSpPr>
          <p:spPr bwMode="auto">
            <a:xfrm>
              <a:off x="13398334" y="5815297"/>
              <a:ext cx="49213" cy="412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20"/>
                </a:cxn>
                <a:cxn ang="0">
                  <a:pos x="26" y="26"/>
                </a:cxn>
                <a:cxn ang="0">
                  <a:pos x="0" y="1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32" h="26">
                  <a:moveTo>
                    <a:pt x="4" y="0"/>
                  </a:moveTo>
                  <a:lnTo>
                    <a:pt x="32" y="20"/>
                  </a:lnTo>
                  <a:lnTo>
                    <a:pt x="26" y="26"/>
                  </a:lnTo>
                  <a:lnTo>
                    <a:pt x="0" y="1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52" name="Freeform 112"/>
            <p:cNvSpPr>
              <a:spLocks/>
            </p:cNvSpPr>
            <p:nvPr/>
          </p:nvSpPr>
          <p:spPr bwMode="auto">
            <a:xfrm>
              <a:off x="13398334" y="5815297"/>
              <a:ext cx="49213" cy="412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20"/>
                </a:cxn>
                <a:cxn ang="0">
                  <a:pos x="26" y="26"/>
                </a:cxn>
                <a:cxn ang="0">
                  <a:pos x="0" y="12"/>
                </a:cxn>
                <a:cxn ang="0">
                  <a:pos x="4" y="0"/>
                </a:cxn>
              </a:cxnLst>
              <a:rect l="0" t="0" r="r" b="b"/>
              <a:pathLst>
                <a:path w="32" h="26">
                  <a:moveTo>
                    <a:pt x="4" y="0"/>
                  </a:moveTo>
                  <a:lnTo>
                    <a:pt x="32" y="20"/>
                  </a:lnTo>
                  <a:lnTo>
                    <a:pt x="26" y="26"/>
                  </a:lnTo>
                  <a:lnTo>
                    <a:pt x="0" y="12"/>
                  </a:lnTo>
                  <a:lnTo>
                    <a:pt x="4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53" name="Freeform 113"/>
            <p:cNvSpPr>
              <a:spLocks/>
            </p:cNvSpPr>
            <p:nvPr/>
          </p:nvSpPr>
          <p:spPr bwMode="auto">
            <a:xfrm>
              <a:off x="13290384" y="5707347"/>
              <a:ext cx="34925" cy="50800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2" y="32"/>
                </a:cxn>
                <a:cxn ang="0">
                  <a:pos x="0" y="14"/>
                </a:cxn>
                <a:cxn ang="0">
                  <a:pos x="0" y="0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22" h="32">
                  <a:moveTo>
                    <a:pt x="20" y="6"/>
                  </a:moveTo>
                  <a:lnTo>
                    <a:pt x="22" y="32"/>
                  </a:lnTo>
                  <a:lnTo>
                    <a:pt x="0" y="14"/>
                  </a:lnTo>
                  <a:lnTo>
                    <a:pt x="0" y="0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54" name="Freeform 114"/>
            <p:cNvSpPr>
              <a:spLocks/>
            </p:cNvSpPr>
            <p:nvPr/>
          </p:nvSpPr>
          <p:spPr bwMode="auto">
            <a:xfrm>
              <a:off x="13290384" y="5707347"/>
              <a:ext cx="34925" cy="50800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2" y="32"/>
                </a:cxn>
                <a:cxn ang="0">
                  <a:pos x="0" y="14"/>
                </a:cxn>
                <a:cxn ang="0">
                  <a:pos x="0" y="0"/>
                </a:cxn>
                <a:cxn ang="0">
                  <a:pos x="20" y="6"/>
                </a:cxn>
              </a:cxnLst>
              <a:rect l="0" t="0" r="r" b="b"/>
              <a:pathLst>
                <a:path w="22" h="32">
                  <a:moveTo>
                    <a:pt x="20" y="6"/>
                  </a:moveTo>
                  <a:lnTo>
                    <a:pt x="22" y="32"/>
                  </a:lnTo>
                  <a:lnTo>
                    <a:pt x="0" y="14"/>
                  </a:lnTo>
                  <a:lnTo>
                    <a:pt x="0" y="0"/>
                  </a:lnTo>
                  <a:lnTo>
                    <a:pt x="20" y="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55" name="Freeform 115"/>
            <p:cNvSpPr>
              <a:spLocks/>
            </p:cNvSpPr>
            <p:nvPr/>
          </p:nvSpPr>
          <p:spPr bwMode="auto">
            <a:xfrm>
              <a:off x="13160209" y="5527960"/>
              <a:ext cx="79375" cy="857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2" y="30"/>
                </a:cxn>
                <a:cxn ang="0">
                  <a:pos x="50" y="34"/>
                </a:cxn>
                <a:cxn ang="0">
                  <a:pos x="42" y="54"/>
                </a:cxn>
                <a:cxn ang="0">
                  <a:pos x="10" y="24"/>
                </a:cxn>
                <a:cxn ang="0">
                  <a:pos x="0" y="8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50" h="54">
                  <a:moveTo>
                    <a:pt x="26" y="0"/>
                  </a:moveTo>
                  <a:lnTo>
                    <a:pt x="42" y="30"/>
                  </a:lnTo>
                  <a:lnTo>
                    <a:pt x="50" y="34"/>
                  </a:lnTo>
                  <a:lnTo>
                    <a:pt x="42" y="54"/>
                  </a:lnTo>
                  <a:lnTo>
                    <a:pt x="10" y="24"/>
                  </a:lnTo>
                  <a:lnTo>
                    <a:pt x="0" y="8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56" name="Freeform 116"/>
            <p:cNvSpPr>
              <a:spLocks/>
            </p:cNvSpPr>
            <p:nvPr/>
          </p:nvSpPr>
          <p:spPr bwMode="auto">
            <a:xfrm>
              <a:off x="13160209" y="5527960"/>
              <a:ext cx="79375" cy="857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2" y="30"/>
                </a:cxn>
                <a:cxn ang="0">
                  <a:pos x="50" y="34"/>
                </a:cxn>
                <a:cxn ang="0">
                  <a:pos x="42" y="54"/>
                </a:cxn>
                <a:cxn ang="0">
                  <a:pos x="10" y="24"/>
                </a:cxn>
                <a:cxn ang="0">
                  <a:pos x="0" y="8"/>
                </a:cxn>
                <a:cxn ang="0">
                  <a:pos x="26" y="0"/>
                </a:cxn>
              </a:cxnLst>
              <a:rect l="0" t="0" r="r" b="b"/>
              <a:pathLst>
                <a:path w="50" h="54">
                  <a:moveTo>
                    <a:pt x="26" y="0"/>
                  </a:moveTo>
                  <a:lnTo>
                    <a:pt x="42" y="30"/>
                  </a:lnTo>
                  <a:lnTo>
                    <a:pt x="50" y="34"/>
                  </a:lnTo>
                  <a:lnTo>
                    <a:pt x="42" y="54"/>
                  </a:lnTo>
                  <a:lnTo>
                    <a:pt x="10" y="24"/>
                  </a:lnTo>
                  <a:lnTo>
                    <a:pt x="0" y="8"/>
                  </a:lnTo>
                  <a:lnTo>
                    <a:pt x="2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57" name="Freeform 117"/>
            <p:cNvSpPr>
              <a:spLocks/>
            </p:cNvSpPr>
            <p:nvPr/>
          </p:nvSpPr>
          <p:spPr bwMode="auto">
            <a:xfrm>
              <a:off x="13047497" y="5451760"/>
              <a:ext cx="60325" cy="476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0" y="10"/>
                </a:cxn>
                <a:cxn ang="0">
                  <a:pos x="38" y="18"/>
                </a:cxn>
                <a:cxn ang="0">
                  <a:pos x="36" y="30"/>
                </a:cxn>
                <a:cxn ang="0">
                  <a:pos x="8" y="18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38" h="30">
                  <a:moveTo>
                    <a:pt x="8" y="0"/>
                  </a:moveTo>
                  <a:lnTo>
                    <a:pt x="30" y="10"/>
                  </a:lnTo>
                  <a:lnTo>
                    <a:pt x="38" y="18"/>
                  </a:lnTo>
                  <a:lnTo>
                    <a:pt x="36" y="30"/>
                  </a:lnTo>
                  <a:lnTo>
                    <a:pt x="8" y="18"/>
                  </a:lnTo>
                  <a:lnTo>
                    <a:pt x="0" y="6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58" name="Freeform 118"/>
            <p:cNvSpPr>
              <a:spLocks/>
            </p:cNvSpPr>
            <p:nvPr/>
          </p:nvSpPr>
          <p:spPr bwMode="auto">
            <a:xfrm>
              <a:off x="13047497" y="5451760"/>
              <a:ext cx="60325" cy="476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0" y="10"/>
                </a:cxn>
                <a:cxn ang="0">
                  <a:pos x="38" y="18"/>
                </a:cxn>
                <a:cxn ang="0">
                  <a:pos x="36" y="30"/>
                </a:cxn>
                <a:cxn ang="0">
                  <a:pos x="8" y="18"/>
                </a:cxn>
                <a:cxn ang="0">
                  <a:pos x="0" y="6"/>
                </a:cxn>
                <a:cxn ang="0">
                  <a:pos x="8" y="0"/>
                </a:cxn>
              </a:cxnLst>
              <a:rect l="0" t="0" r="r" b="b"/>
              <a:pathLst>
                <a:path w="38" h="30">
                  <a:moveTo>
                    <a:pt x="8" y="0"/>
                  </a:moveTo>
                  <a:lnTo>
                    <a:pt x="30" y="10"/>
                  </a:lnTo>
                  <a:lnTo>
                    <a:pt x="38" y="18"/>
                  </a:lnTo>
                  <a:lnTo>
                    <a:pt x="36" y="30"/>
                  </a:lnTo>
                  <a:lnTo>
                    <a:pt x="8" y="18"/>
                  </a:lnTo>
                  <a:lnTo>
                    <a:pt x="0" y="6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59" name="Freeform 119"/>
            <p:cNvSpPr>
              <a:spLocks/>
            </p:cNvSpPr>
            <p:nvPr/>
          </p:nvSpPr>
          <p:spPr bwMode="auto">
            <a:xfrm>
              <a:off x="12996697" y="5246972"/>
              <a:ext cx="903287" cy="73501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40" y="16"/>
                </a:cxn>
                <a:cxn ang="0">
                  <a:pos x="72" y="20"/>
                </a:cxn>
                <a:cxn ang="0">
                  <a:pos x="102" y="16"/>
                </a:cxn>
                <a:cxn ang="0">
                  <a:pos x="116" y="8"/>
                </a:cxn>
                <a:cxn ang="0">
                  <a:pos x="150" y="40"/>
                </a:cxn>
                <a:cxn ang="0">
                  <a:pos x="150" y="56"/>
                </a:cxn>
                <a:cxn ang="0">
                  <a:pos x="172" y="66"/>
                </a:cxn>
                <a:cxn ang="0">
                  <a:pos x="198" y="84"/>
                </a:cxn>
                <a:cxn ang="0">
                  <a:pos x="240" y="112"/>
                </a:cxn>
                <a:cxn ang="0">
                  <a:pos x="280" y="142"/>
                </a:cxn>
                <a:cxn ang="0">
                  <a:pos x="290" y="134"/>
                </a:cxn>
                <a:cxn ang="0">
                  <a:pos x="324" y="156"/>
                </a:cxn>
                <a:cxn ang="0">
                  <a:pos x="374" y="180"/>
                </a:cxn>
                <a:cxn ang="0">
                  <a:pos x="436" y="200"/>
                </a:cxn>
                <a:cxn ang="0">
                  <a:pos x="428" y="244"/>
                </a:cxn>
                <a:cxn ang="0">
                  <a:pos x="468" y="252"/>
                </a:cxn>
                <a:cxn ang="0">
                  <a:pos x="480" y="280"/>
                </a:cxn>
                <a:cxn ang="0">
                  <a:pos x="506" y="302"/>
                </a:cxn>
                <a:cxn ang="0">
                  <a:pos x="534" y="312"/>
                </a:cxn>
                <a:cxn ang="0">
                  <a:pos x="572" y="336"/>
                </a:cxn>
                <a:cxn ang="0">
                  <a:pos x="562" y="450"/>
                </a:cxn>
                <a:cxn ang="0">
                  <a:pos x="512" y="466"/>
                </a:cxn>
                <a:cxn ang="0">
                  <a:pos x="446" y="430"/>
                </a:cxn>
                <a:cxn ang="0">
                  <a:pos x="356" y="372"/>
                </a:cxn>
                <a:cxn ang="0">
                  <a:pos x="296" y="328"/>
                </a:cxn>
                <a:cxn ang="0">
                  <a:pos x="280" y="290"/>
                </a:cxn>
                <a:cxn ang="0">
                  <a:pos x="246" y="252"/>
                </a:cxn>
                <a:cxn ang="0">
                  <a:pos x="228" y="236"/>
                </a:cxn>
                <a:cxn ang="0">
                  <a:pos x="214" y="230"/>
                </a:cxn>
                <a:cxn ang="0">
                  <a:pos x="202" y="192"/>
                </a:cxn>
                <a:cxn ang="0">
                  <a:pos x="154" y="150"/>
                </a:cxn>
                <a:cxn ang="0">
                  <a:pos x="134" y="144"/>
                </a:cxn>
                <a:cxn ang="0">
                  <a:pos x="114" y="114"/>
                </a:cxn>
                <a:cxn ang="0">
                  <a:pos x="78" y="94"/>
                </a:cxn>
                <a:cxn ang="0">
                  <a:pos x="42" y="72"/>
                </a:cxn>
                <a:cxn ang="0">
                  <a:pos x="12" y="36"/>
                </a:cxn>
                <a:cxn ang="0">
                  <a:pos x="0" y="20"/>
                </a:cxn>
                <a:cxn ang="0">
                  <a:pos x="2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572" h="466">
                  <a:moveTo>
                    <a:pt x="12" y="0"/>
                  </a:moveTo>
                  <a:lnTo>
                    <a:pt x="40" y="16"/>
                  </a:lnTo>
                  <a:lnTo>
                    <a:pt x="72" y="20"/>
                  </a:lnTo>
                  <a:lnTo>
                    <a:pt x="102" y="16"/>
                  </a:lnTo>
                  <a:lnTo>
                    <a:pt x="116" y="8"/>
                  </a:lnTo>
                  <a:lnTo>
                    <a:pt x="150" y="40"/>
                  </a:lnTo>
                  <a:lnTo>
                    <a:pt x="150" y="56"/>
                  </a:lnTo>
                  <a:lnTo>
                    <a:pt x="172" y="66"/>
                  </a:lnTo>
                  <a:lnTo>
                    <a:pt x="198" y="84"/>
                  </a:lnTo>
                  <a:lnTo>
                    <a:pt x="240" y="112"/>
                  </a:lnTo>
                  <a:lnTo>
                    <a:pt x="280" y="142"/>
                  </a:lnTo>
                  <a:lnTo>
                    <a:pt x="290" y="134"/>
                  </a:lnTo>
                  <a:lnTo>
                    <a:pt x="324" y="156"/>
                  </a:lnTo>
                  <a:lnTo>
                    <a:pt x="374" y="180"/>
                  </a:lnTo>
                  <a:lnTo>
                    <a:pt x="436" y="200"/>
                  </a:lnTo>
                  <a:lnTo>
                    <a:pt x="428" y="244"/>
                  </a:lnTo>
                  <a:lnTo>
                    <a:pt x="468" y="252"/>
                  </a:lnTo>
                  <a:lnTo>
                    <a:pt x="480" y="280"/>
                  </a:lnTo>
                  <a:lnTo>
                    <a:pt x="506" y="302"/>
                  </a:lnTo>
                  <a:lnTo>
                    <a:pt x="534" y="312"/>
                  </a:lnTo>
                  <a:lnTo>
                    <a:pt x="572" y="336"/>
                  </a:lnTo>
                  <a:lnTo>
                    <a:pt x="562" y="450"/>
                  </a:lnTo>
                  <a:lnTo>
                    <a:pt x="512" y="466"/>
                  </a:lnTo>
                  <a:lnTo>
                    <a:pt x="446" y="430"/>
                  </a:lnTo>
                  <a:lnTo>
                    <a:pt x="356" y="372"/>
                  </a:lnTo>
                  <a:lnTo>
                    <a:pt x="296" y="328"/>
                  </a:lnTo>
                  <a:lnTo>
                    <a:pt x="280" y="290"/>
                  </a:lnTo>
                  <a:lnTo>
                    <a:pt x="246" y="252"/>
                  </a:lnTo>
                  <a:lnTo>
                    <a:pt x="228" y="236"/>
                  </a:lnTo>
                  <a:lnTo>
                    <a:pt x="214" y="230"/>
                  </a:lnTo>
                  <a:lnTo>
                    <a:pt x="202" y="192"/>
                  </a:lnTo>
                  <a:lnTo>
                    <a:pt x="154" y="150"/>
                  </a:lnTo>
                  <a:lnTo>
                    <a:pt x="134" y="144"/>
                  </a:lnTo>
                  <a:lnTo>
                    <a:pt x="114" y="114"/>
                  </a:lnTo>
                  <a:lnTo>
                    <a:pt x="78" y="94"/>
                  </a:lnTo>
                  <a:lnTo>
                    <a:pt x="42" y="72"/>
                  </a:lnTo>
                  <a:lnTo>
                    <a:pt x="12" y="36"/>
                  </a:lnTo>
                  <a:lnTo>
                    <a:pt x="0" y="20"/>
                  </a:lnTo>
                  <a:lnTo>
                    <a:pt x="2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60" name="Freeform 120"/>
            <p:cNvSpPr>
              <a:spLocks/>
            </p:cNvSpPr>
            <p:nvPr/>
          </p:nvSpPr>
          <p:spPr bwMode="auto">
            <a:xfrm>
              <a:off x="12996697" y="5246972"/>
              <a:ext cx="903287" cy="73501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40" y="16"/>
                </a:cxn>
                <a:cxn ang="0">
                  <a:pos x="72" y="20"/>
                </a:cxn>
                <a:cxn ang="0">
                  <a:pos x="102" y="16"/>
                </a:cxn>
                <a:cxn ang="0">
                  <a:pos x="116" y="8"/>
                </a:cxn>
                <a:cxn ang="0">
                  <a:pos x="150" y="40"/>
                </a:cxn>
                <a:cxn ang="0">
                  <a:pos x="150" y="56"/>
                </a:cxn>
                <a:cxn ang="0">
                  <a:pos x="172" y="66"/>
                </a:cxn>
                <a:cxn ang="0">
                  <a:pos x="198" y="84"/>
                </a:cxn>
                <a:cxn ang="0">
                  <a:pos x="240" y="112"/>
                </a:cxn>
                <a:cxn ang="0">
                  <a:pos x="280" y="142"/>
                </a:cxn>
                <a:cxn ang="0">
                  <a:pos x="290" y="134"/>
                </a:cxn>
                <a:cxn ang="0">
                  <a:pos x="324" y="156"/>
                </a:cxn>
                <a:cxn ang="0">
                  <a:pos x="374" y="180"/>
                </a:cxn>
                <a:cxn ang="0">
                  <a:pos x="436" y="200"/>
                </a:cxn>
                <a:cxn ang="0">
                  <a:pos x="428" y="244"/>
                </a:cxn>
                <a:cxn ang="0">
                  <a:pos x="468" y="252"/>
                </a:cxn>
                <a:cxn ang="0">
                  <a:pos x="480" y="280"/>
                </a:cxn>
                <a:cxn ang="0">
                  <a:pos x="506" y="302"/>
                </a:cxn>
                <a:cxn ang="0">
                  <a:pos x="534" y="312"/>
                </a:cxn>
                <a:cxn ang="0">
                  <a:pos x="572" y="336"/>
                </a:cxn>
                <a:cxn ang="0">
                  <a:pos x="562" y="450"/>
                </a:cxn>
                <a:cxn ang="0">
                  <a:pos x="512" y="466"/>
                </a:cxn>
                <a:cxn ang="0">
                  <a:pos x="446" y="430"/>
                </a:cxn>
                <a:cxn ang="0">
                  <a:pos x="356" y="372"/>
                </a:cxn>
                <a:cxn ang="0">
                  <a:pos x="296" y="328"/>
                </a:cxn>
                <a:cxn ang="0">
                  <a:pos x="280" y="290"/>
                </a:cxn>
                <a:cxn ang="0">
                  <a:pos x="246" y="252"/>
                </a:cxn>
                <a:cxn ang="0">
                  <a:pos x="228" y="236"/>
                </a:cxn>
                <a:cxn ang="0">
                  <a:pos x="214" y="230"/>
                </a:cxn>
                <a:cxn ang="0">
                  <a:pos x="202" y="192"/>
                </a:cxn>
                <a:cxn ang="0">
                  <a:pos x="154" y="150"/>
                </a:cxn>
                <a:cxn ang="0">
                  <a:pos x="134" y="144"/>
                </a:cxn>
                <a:cxn ang="0">
                  <a:pos x="114" y="114"/>
                </a:cxn>
                <a:cxn ang="0">
                  <a:pos x="78" y="94"/>
                </a:cxn>
                <a:cxn ang="0">
                  <a:pos x="42" y="72"/>
                </a:cxn>
                <a:cxn ang="0">
                  <a:pos x="12" y="36"/>
                </a:cxn>
                <a:cxn ang="0">
                  <a:pos x="0" y="20"/>
                </a:cxn>
                <a:cxn ang="0">
                  <a:pos x="2" y="6"/>
                </a:cxn>
                <a:cxn ang="0">
                  <a:pos x="12" y="0"/>
                </a:cxn>
              </a:cxnLst>
              <a:rect l="0" t="0" r="r" b="b"/>
              <a:pathLst>
                <a:path w="572" h="466">
                  <a:moveTo>
                    <a:pt x="12" y="0"/>
                  </a:moveTo>
                  <a:lnTo>
                    <a:pt x="40" y="16"/>
                  </a:lnTo>
                  <a:lnTo>
                    <a:pt x="72" y="20"/>
                  </a:lnTo>
                  <a:lnTo>
                    <a:pt x="102" y="16"/>
                  </a:lnTo>
                  <a:lnTo>
                    <a:pt x="116" y="8"/>
                  </a:lnTo>
                  <a:lnTo>
                    <a:pt x="150" y="40"/>
                  </a:lnTo>
                  <a:lnTo>
                    <a:pt x="150" y="56"/>
                  </a:lnTo>
                  <a:lnTo>
                    <a:pt x="172" y="66"/>
                  </a:lnTo>
                  <a:lnTo>
                    <a:pt x="198" y="84"/>
                  </a:lnTo>
                  <a:lnTo>
                    <a:pt x="240" y="112"/>
                  </a:lnTo>
                  <a:lnTo>
                    <a:pt x="280" y="142"/>
                  </a:lnTo>
                  <a:lnTo>
                    <a:pt x="290" y="134"/>
                  </a:lnTo>
                  <a:lnTo>
                    <a:pt x="324" y="156"/>
                  </a:lnTo>
                  <a:lnTo>
                    <a:pt x="374" y="180"/>
                  </a:lnTo>
                  <a:lnTo>
                    <a:pt x="436" y="200"/>
                  </a:lnTo>
                  <a:lnTo>
                    <a:pt x="428" y="244"/>
                  </a:lnTo>
                  <a:lnTo>
                    <a:pt x="468" y="252"/>
                  </a:lnTo>
                  <a:lnTo>
                    <a:pt x="480" y="280"/>
                  </a:lnTo>
                  <a:lnTo>
                    <a:pt x="506" y="302"/>
                  </a:lnTo>
                  <a:lnTo>
                    <a:pt x="534" y="312"/>
                  </a:lnTo>
                  <a:lnTo>
                    <a:pt x="572" y="336"/>
                  </a:lnTo>
                  <a:lnTo>
                    <a:pt x="562" y="450"/>
                  </a:lnTo>
                  <a:lnTo>
                    <a:pt x="512" y="466"/>
                  </a:lnTo>
                  <a:lnTo>
                    <a:pt x="446" y="430"/>
                  </a:lnTo>
                  <a:lnTo>
                    <a:pt x="356" y="372"/>
                  </a:lnTo>
                  <a:lnTo>
                    <a:pt x="296" y="328"/>
                  </a:lnTo>
                  <a:lnTo>
                    <a:pt x="280" y="290"/>
                  </a:lnTo>
                  <a:lnTo>
                    <a:pt x="246" y="252"/>
                  </a:lnTo>
                  <a:lnTo>
                    <a:pt x="228" y="236"/>
                  </a:lnTo>
                  <a:lnTo>
                    <a:pt x="214" y="230"/>
                  </a:lnTo>
                  <a:lnTo>
                    <a:pt x="202" y="192"/>
                  </a:lnTo>
                  <a:lnTo>
                    <a:pt x="154" y="150"/>
                  </a:lnTo>
                  <a:lnTo>
                    <a:pt x="134" y="144"/>
                  </a:lnTo>
                  <a:lnTo>
                    <a:pt x="114" y="114"/>
                  </a:lnTo>
                  <a:lnTo>
                    <a:pt x="78" y="94"/>
                  </a:lnTo>
                  <a:lnTo>
                    <a:pt x="42" y="72"/>
                  </a:lnTo>
                  <a:lnTo>
                    <a:pt x="12" y="36"/>
                  </a:lnTo>
                  <a:lnTo>
                    <a:pt x="0" y="20"/>
                  </a:lnTo>
                  <a:lnTo>
                    <a:pt x="2" y="6"/>
                  </a:lnTo>
                  <a:lnTo>
                    <a:pt x="1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61" name="Freeform 121"/>
            <p:cNvSpPr>
              <a:spLocks/>
            </p:cNvSpPr>
            <p:nvPr/>
          </p:nvSpPr>
          <p:spPr bwMode="auto">
            <a:xfrm>
              <a:off x="11780672" y="4943760"/>
              <a:ext cx="160337" cy="290512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102" y="106"/>
                </a:cxn>
                <a:cxn ang="0">
                  <a:pos x="96" y="150"/>
                </a:cxn>
                <a:cxn ang="0">
                  <a:pos x="54" y="174"/>
                </a:cxn>
                <a:cxn ang="0">
                  <a:pos x="22" y="184"/>
                </a:cxn>
                <a:cxn ang="0">
                  <a:pos x="6" y="140"/>
                </a:cxn>
                <a:cxn ang="0">
                  <a:pos x="0" y="82"/>
                </a:cxn>
                <a:cxn ang="0">
                  <a:pos x="18" y="40"/>
                </a:cxn>
                <a:cxn ang="0">
                  <a:pos x="18" y="0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102" h="184">
                  <a:moveTo>
                    <a:pt x="36" y="0"/>
                  </a:moveTo>
                  <a:lnTo>
                    <a:pt x="102" y="106"/>
                  </a:lnTo>
                  <a:lnTo>
                    <a:pt x="96" y="150"/>
                  </a:lnTo>
                  <a:lnTo>
                    <a:pt x="54" y="174"/>
                  </a:lnTo>
                  <a:lnTo>
                    <a:pt x="22" y="184"/>
                  </a:lnTo>
                  <a:lnTo>
                    <a:pt x="6" y="140"/>
                  </a:lnTo>
                  <a:lnTo>
                    <a:pt x="0" y="82"/>
                  </a:lnTo>
                  <a:lnTo>
                    <a:pt x="18" y="40"/>
                  </a:lnTo>
                  <a:lnTo>
                    <a:pt x="18" y="0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62" name="Freeform 122"/>
            <p:cNvSpPr>
              <a:spLocks/>
            </p:cNvSpPr>
            <p:nvPr/>
          </p:nvSpPr>
          <p:spPr bwMode="auto">
            <a:xfrm>
              <a:off x="11780672" y="4943760"/>
              <a:ext cx="160337" cy="290512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102" y="106"/>
                </a:cxn>
                <a:cxn ang="0">
                  <a:pos x="96" y="150"/>
                </a:cxn>
                <a:cxn ang="0">
                  <a:pos x="54" y="174"/>
                </a:cxn>
                <a:cxn ang="0">
                  <a:pos x="22" y="184"/>
                </a:cxn>
                <a:cxn ang="0">
                  <a:pos x="6" y="140"/>
                </a:cxn>
                <a:cxn ang="0">
                  <a:pos x="0" y="82"/>
                </a:cxn>
                <a:cxn ang="0">
                  <a:pos x="18" y="40"/>
                </a:cxn>
                <a:cxn ang="0">
                  <a:pos x="18" y="0"/>
                </a:cxn>
                <a:cxn ang="0">
                  <a:pos x="36" y="0"/>
                </a:cxn>
              </a:cxnLst>
              <a:rect l="0" t="0" r="r" b="b"/>
              <a:pathLst>
                <a:path w="102" h="184">
                  <a:moveTo>
                    <a:pt x="36" y="0"/>
                  </a:moveTo>
                  <a:lnTo>
                    <a:pt x="102" y="106"/>
                  </a:lnTo>
                  <a:lnTo>
                    <a:pt x="96" y="150"/>
                  </a:lnTo>
                  <a:lnTo>
                    <a:pt x="54" y="174"/>
                  </a:lnTo>
                  <a:lnTo>
                    <a:pt x="22" y="184"/>
                  </a:lnTo>
                  <a:lnTo>
                    <a:pt x="6" y="140"/>
                  </a:lnTo>
                  <a:lnTo>
                    <a:pt x="0" y="82"/>
                  </a:lnTo>
                  <a:lnTo>
                    <a:pt x="18" y="40"/>
                  </a:lnTo>
                  <a:lnTo>
                    <a:pt x="18" y="0"/>
                  </a:lnTo>
                  <a:lnTo>
                    <a:pt x="3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63" name="Freeform 123"/>
            <p:cNvSpPr>
              <a:spLocks/>
            </p:cNvSpPr>
            <p:nvPr/>
          </p:nvSpPr>
          <p:spPr bwMode="auto">
            <a:xfrm>
              <a:off x="9339097" y="2005297"/>
              <a:ext cx="131762" cy="635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0"/>
                </a:cxn>
                <a:cxn ang="0">
                  <a:pos x="84" y="30"/>
                </a:cxn>
                <a:cxn ang="0">
                  <a:pos x="76" y="36"/>
                </a:cxn>
                <a:cxn ang="0">
                  <a:pos x="54" y="36"/>
                </a:cxn>
                <a:cxn ang="0">
                  <a:pos x="24" y="40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4" h="40">
                  <a:moveTo>
                    <a:pt x="0" y="0"/>
                  </a:moveTo>
                  <a:lnTo>
                    <a:pt x="22" y="0"/>
                  </a:lnTo>
                  <a:lnTo>
                    <a:pt x="84" y="30"/>
                  </a:lnTo>
                  <a:lnTo>
                    <a:pt x="76" y="36"/>
                  </a:lnTo>
                  <a:lnTo>
                    <a:pt x="54" y="36"/>
                  </a:lnTo>
                  <a:lnTo>
                    <a:pt x="24" y="40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64" name="Freeform 124"/>
            <p:cNvSpPr>
              <a:spLocks/>
            </p:cNvSpPr>
            <p:nvPr/>
          </p:nvSpPr>
          <p:spPr bwMode="auto">
            <a:xfrm>
              <a:off x="9339097" y="2005297"/>
              <a:ext cx="131762" cy="635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0"/>
                </a:cxn>
                <a:cxn ang="0">
                  <a:pos x="84" y="30"/>
                </a:cxn>
                <a:cxn ang="0">
                  <a:pos x="76" y="36"/>
                </a:cxn>
                <a:cxn ang="0">
                  <a:pos x="54" y="36"/>
                </a:cxn>
                <a:cxn ang="0">
                  <a:pos x="24" y="40"/>
                </a:cxn>
                <a:cxn ang="0">
                  <a:pos x="0" y="32"/>
                </a:cxn>
                <a:cxn ang="0">
                  <a:pos x="0" y="0"/>
                </a:cxn>
              </a:cxnLst>
              <a:rect l="0" t="0" r="r" b="b"/>
              <a:pathLst>
                <a:path w="84" h="40">
                  <a:moveTo>
                    <a:pt x="0" y="0"/>
                  </a:moveTo>
                  <a:lnTo>
                    <a:pt x="22" y="0"/>
                  </a:lnTo>
                  <a:lnTo>
                    <a:pt x="84" y="30"/>
                  </a:lnTo>
                  <a:lnTo>
                    <a:pt x="76" y="36"/>
                  </a:lnTo>
                  <a:lnTo>
                    <a:pt x="54" y="36"/>
                  </a:lnTo>
                  <a:lnTo>
                    <a:pt x="24" y="40"/>
                  </a:lnTo>
                  <a:lnTo>
                    <a:pt x="0" y="3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65" name="Freeform 125"/>
            <p:cNvSpPr>
              <a:spLocks/>
            </p:cNvSpPr>
            <p:nvPr/>
          </p:nvSpPr>
          <p:spPr bwMode="auto">
            <a:xfrm>
              <a:off x="9010484" y="1617947"/>
              <a:ext cx="101600" cy="15716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20" y="24"/>
                </a:cxn>
                <a:cxn ang="0">
                  <a:pos x="44" y="44"/>
                </a:cxn>
                <a:cxn ang="0">
                  <a:pos x="48" y="68"/>
                </a:cxn>
                <a:cxn ang="0">
                  <a:pos x="62" y="90"/>
                </a:cxn>
                <a:cxn ang="0">
                  <a:pos x="64" y="100"/>
                </a:cxn>
                <a:cxn ang="0">
                  <a:pos x="24" y="70"/>
                </a:cxn>
                <a:cxn ang="0">
                  <a:pos x="14" y="40"/>
                </a:cxn>
                <a:cxn ang="0">
                  <a:pos x="0" y="24"/>
                </a:cxn>
                <a:cxn ang="0">
                  <a:pos x="0" y="4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64" h="100">
                  <a:moveTo>
                    <a:pt x="16" y="0"/>
                  </a:moveTo>
                  <a:lnTo>
                    <a:pt x="20" y="24"/>
                  </a:lnTo>
                  <a:lnTo>
                    <a:pt x="44" y="44"/>
                  </a:lnTo>
                  <a:lnTo>
                    <a:pt x="48" y="68"/>
                  </a:lnTo>
                  <a:lnTo>
                    <a:pt x="62" y="90"/>
                  </a:lnTo>
                  <a:lnTo>
                    <a:pt x="64" y="100"/>
                  </a:lnTo>
                  <a:lnTo>
                    <a:pt x="24" y="70"/>
                  </a:lnTo>
                  <a:lnTo>
                    <a:pt x="14" y="40"/>
                  </a:lnTo>
                  <a:lnTo>
                    <a:pt x="0" y="24"/>
                  </a:lnTo>
                  <a:lnTo>
                    <a:pt x="0" y="4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66" name="Freeform 126"/>
            <p:cNvSpPr>
              <a:spLocks/>
            </p:cNvSpPr>
            <p:nvPr/>
          </p:nvSpPr>
          <p:spPr bwMode="auto">
            <a:xfrm>
              <a:off x="9010484" y="1617947"/>
              <a:ext cx="101600" cy="15716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20" y="24"/>
                </a:cxn>
                <a:cxn ang="0">
                  <a:pos x="44" y="44"/>
                </a:cxn>
                <a:cxn ang="0">
                  <a:pos x="48" y="68"/>
                </a:cxn>
                <a:cxn ang="0">
                  <a:pos x="62" y="90"/>
                </a:cxn>
                <a:cxn ang="0">
                  <a:pos x="64" y="100"/>
                </a:cxn>
                <a:cxn ang="0">
                  <a:pos x="24" y="70"/>
                </a:cxn>
                <a:cxn ang="0">
                  <a:pos x="14" y="40"/>
                </a:cxn>
                <a:cxn ang="0">
                  <a:pos x="0" y="24"/>
                </a:cxn>
                <a:cxn ang="0">
                  <a:pos x="0" y="4"/>
                </a:cxn>
                <a:cxn ang="0">
                  <a:pos x="16" y="0"/>
                </a:cxn>
              </a:cxnLst>
              <a:rect l="0" t="0" r="r" b="b"/>
              <a:pathLst>
                <a:path w="64" h="100">
                  <a:moveTo>
                    <a:pt x="16" y="0"/>
                  </a:moveTo>
                  <a:lnTo>
                    <a:pt x="20" y="24"/>
                  </a:lnTo>
                  <a:lnTo>
                    <a:pt x="44" y="44"/>
                  </a:lnTo>
                  <a:lnTo>
                    <a:pt x="48" y="68"/>
                  </a:lnTo>
                  <a:lnTo>
                    <a:pt x="62" y="90"/>
                  </a:lnTo>
                  <a:lnTo>
                    <a:pt x="64" y="100"/>
                  </a:lnTo>
                  <a:lnTo>
                    <a:pt x="24" y="70"/>
                  </a:lnTo>
                  <a:lnTo>
                    <a:pt x="14" y="40"/>
                  </a:lnTo>
                  <a:lnTo>
                    <a:pt x="0" y="24"/>
                  </a:lnTo>
                  <a:lnTo>
                    <a:pt x="0" y="4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67" name="Freeform 127"/>
            <p:cNvSpPr>
              <a:spLocks/>
            </p:cNvSpPr>
            <p:nvPr/>
          </p:nvSpPr>
          <p:spPr bwMode="auto">
            <a:xfrm>
              <a:off x="9180347" y="1398872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30"/>
                </a:cxn>
                <a:cxn ang="0">
                  <a:pos x="2" y="30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30"/>
                  </a:lnTo>
                  <a:lnTo>
                    <a:pt x="2" y="30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68" name="Freeform 128"/>
            <p:cNvSpPr>
              <a:spLocks/>
            </p:cNvSpPr>
            <p:nvPr/>
          </p:nvSpPr>
          <p:spPr bwMode="auto">
            <a:xfrm>
              <a:off x="9180347" y="1398872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30"/>
                </a:cxn>
                <a:cxn ang="0">
                  <a:pos x="2" y="30"/>
                </a:cxn>
                <a:cxn ang="0">
                  <a:pos x="0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30"/>
                  </a:lnTo>
                  <a:lnTo>
                    <a:pt x="2" y="30"/>
                  </a:lnTo>
                  <a:lnTo>
                    <a:pt x="0" y="0"/>
                  </a:lnTo>
                  <a:lnTo>
                    <a:pt x="1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69" name="Freeform 129"/>
            <p:cNvSpPr>
              <a:spLocks/>
            </p:cNvSpPr>
            <p:nvPr/>
          </p:nvSpPr>
          <p:spPr bwMode="auto">
            <a:xfrm>
              <a:off x="10261434" y="1775110"/>
              <a:ext cx="479425" cy="781050"/>
            </a:xfrm>
            <a:custGeom>
              <a:avLst/>
              <a:gdLst/>
              <a:ahLst/>
              <a:cxnLst>
                <a:cxn ang="0">
                  <a:pos x="260" y="0"/>
                </a:cxn>
                <a:cxn ang="0">
                  <a:pos x="304" y="40"/>
                </a:cxn>
                <a:cxn ang="0">
                  <a:pos x="298" y="76"/>
                </a:cxn>
                <a:cxn ang="0">
                  <a:pos x="282" y="100"/>
                </a:cxn>
                <a:cxn ang="0">
                  <a:pos x="224" y="86"/>
                </a:cxn>
                <a:cxn ang="0">
                  <a:pos x="210" y="106"/>
                </a:cxn>
                <a:cxn ang="0">
                  <a:pos x="182" y="100"/>
                </a:cxn>
                <a:cxn ang="0">
                  <a:pos x="176" y="112"/>
                </a:cxn>
                <a:cxn ang="0">
                  <a:pos x="186" y="134"/>
                </a:cxn>
                <a:cxn ang="0">
                  <a:pos x="186" y="174"/>
                </a:cxn>
                <a:cxn ang="0">
                  <a:pos x="198" y="232"/>
                </a:cxn>
                <a:cxn ang="0">
                  <a:pos x="170" y="274"/>
                </a:cxn>
                <a:cxn ang="0">
                  <a:pos x="172" y="274"/>
                </a:cxn>
                <a:cxn ang="0">
                  <a:pos x="174" y="274"/>
                </a:cxn>
                <a:cxn ang="0">
                  <a:pos x="178" y="276"/>
                </a:cxn>
                <a:cxn ang="0">
                  <a:pos x="178" y="276"/>
                </a:cxn>
                <a:cxn ang="0">
                  <a:pos x="182" y="278"/>
                </a:cxn>
                <a:cxn ang="0">
                  <a:pos x="184" y="278"/>
                </a:cxn>
                <a:cxn ang="0">
                  <a:pos x="184" y="278"/>
                </a:cxn>
                <a:cxn ang="0">
                  <a:pos x="184" y="278"/>
                </a:cxn>
                <a:cxn ang="0">
                  <a:pos x="182" y="276"/>
                </a:cxn>
                <a:cxn ang="0">
                  <a:pos x="182" y="274"/>
                </a:cxn>
                <a:cxn ang="0">
                  <a:pos x="184" y="272"/>
                </a:cxn>
                <a:cxn ang="0">
                  <a:pos x="188" y="268"/>
                </a:cxn>
                <a:cxn ang="0">
                  <a:pos x="192" y="266"/>
                </a:cxn>
                <a:cxn ang="0">
                  <a:pos x="194" y="264"/>
                </a:cxn>
                <a:cxn ang="0">
                  <a:pos x="198" y="262"/>
                </a:cxn>
                <a:cxn ang="0">
                  <a:pos x="198" y="260"/>
                </a:cxn>
                <a:cxn ang="0">
                  <a:pos x="220" y="264"/>
                </a:cxn>
                <a:cxn ang="0">
                  <a:pos x="228" y="286"/>
                </a:cxn>
                <a:cxn ang="0">
                  <a:pos x="230" y="324"/>
                </a:cxn>
                <a:cxn ang="0">
                  <a:pos x="208" y="330"/>
                </a:cxn>
                <a:cxn ang="0">
                  <a:pos x="172" y="302"/>
                </a:cxn>
                <a:cxn ang="0">
                  <a:pos x="154" y="338"/>
                </a:cxn>
                <a:cxn ang="0">
                  <a:pos x="174" y="354"/>
                </a:cxn>
                <a:cxn ang="0">
                  <a:pos x="140" y="494"/>
                </a:cxn>
                <a:cxn ang="0">
                  <a:pos x="78" y="482"/>
                </a:cxn>
                <a:cxn ang="0">
                  <a:pos x="46" y="468"/>
                </a:cxn>
                <a:cxn ang="0">
                  <a:pos x="40" y="434"/>
                </a:cxn>
                <a:cxn ang="0">
                  <a:pos x="24" y="412"/>
                </a:cxn>
                <a:cxn ang="0">
                  <a:pos x="0" y="402"/>
                </a:cxn>
                <a:cxn ang="0">
                  <a:pos x="12" y="324"/>
                </a:cxn>
                <a:cxn ang="0">
                  <a:pos x="36" y="320"/>
                </a:cxn>
                <a:cxn ang="0">
                  <a:pos x="64" y="282"/>
                </a:cxn>
                <a:cxn ang="0">
                  <a:pos x="84" y="286"/>
                </a:cxn>
                <a:cxn ang="0">
                  <a:pos x="86" y="274"/>
                </a:cxn>
                <a:cxn ang="0">
                  <a:pos x="70" y="220"/>
                </a:cxn>
                <a:cxn ang="0">
                  <a:pos x="70" y="134"/>
                </a:cxn>
                <a:cxn ang="0">
                  <a:pos x="84" y="96"/>
                </a:cxn>
                <a:cxn ang="0">
                  <a:pos x="84" y="42"/>
                </a:cxn>
                <a:cxn ang="0">
                  <a:pos x="124" y="14"/>
                </a:cxn>
                <a:cxn ang="0">
                  <a:pos x="154" y="12"/>
                </a:cxn>
                <a:cxn ang="0">
                  <a:pos x="260" y="0"/>
                </a:cxn>
                <a:cxn ang="0">
                  <a:pos x="260" y="0"/>
                </a:cxn>
              </a:cxnLst>
              <a:rect l="0" t="0" r="r" b="b"/>
              <a:pathLst>
                <a:path w="304" h="494">
                  <a:moveTo>
                    <a:pt x="260" y="0"/>
                  </a:moveTo>
                  <a:lnTo>
                    <a:pt x="304" y="40"/>
                  </a:lnTo>
                  <a:lnTo>
                    <a:pt x="298" y="76"/>
                  </a:lnTo>
                  <a:lnTo>
                    <a:pt x="282" y="100"/>
                  </a:lnTo>
                  <a:lnTo>
                    <a:pt x="224" y="86"/>
                  </a:lnTo>
                  <a:lnTo>
                    <a:pt x="210" y="106"/>
                  </a:lnTo>
                  <a:lnTo>
                    <a:pt x="182" y="100"/>
                  </a:lnTo>
                  <a:lnTo>
                    <a:pt x="176" y="112"/>
                  </a:lnTo>
                  <a:lnTo>
                    <a:pt x="186" y="134"/>
                  </a:lnTo>
                  <a:lnTo>
                    <a:pt x="186" y="174"/>
                  </a:lnTo>
                  <a:lnTo>
                    <a:pt x="198" y="232"/>
                  </a:lnTo>
                  <a:lnTo>
                    <a:pt x="170" y="274"/>
                  </a:lnTo>
                  <a:lnTo>
                    <a:pt x="172" y="274"/>
                  </a:lnTo>
                  <a:lnTo>
                    <a:pt x="174" y="274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82" y="278"/>
                  </a:lnTo>
                  <a:lnTo>
                    <a:pt x="184" y="278"/>
                  </a:lnTo>
                  <a:lnTo>
                    <a:pt x="184" y="278"/>
                  </a:lnTo>
                  <a:lnTo>
                    <a:pt x="184" y="278"/>
                  </a:lnTo>
                  <a:lnTo>
                    <a:pt x="182" y="276"/>
                  </a:lnTo>
                  <a:lnTo>
                    <a:pt x="182" y="274"/>
                  </a:lnTo>
                  <a:lnTo>
                    <a:pt x="184" y="272"/>
                  </a:lnTo>
                  <a:lnTo>
                    <a:pt x="188" y="268"/>
                  </a:lnTo>
                  <a:lnTo>
                    <a:pt x="192" y="266"/>
                  </a:lnTo>
                  <a:lnTo>
                    <a:pt x="194" y="264"/>
                  </a:lnTo>
                  <a:lnTo>
                    <a:pt x="198" y="262"/>
                  </a:lnTo>
                  <a:lnTo>
                    <a:pt x="198" y="260"/>
                  </a:lnTo>
                  <a:lnTo>
                    <a:pt x="220" y="264"/>
                  </a:lnTo>
                  <a:lnTo>
                    <a:pt x="228" y="286"/>
                  </a:lnTo>
                  <a:lnTo>
                    <a:pt x="230" y="324"/>
                  </a:lnTo>
                  <a:lnTo>
                    <a:pt x="208" y="330"/>
                  </a:lnTo>
                  <a:lnTo>
                    <a:pt x="172" y="302"/>
                  </a:lnTo>
                  <a:lnTo>
                    <a:pt x="154" y="338"/>
                  </a:lnTo>
                  <a:lnTo>
                    <a:pt x="174" y="354"/>
                  </a:lnTo>
                  <a:lnTo>
                    <a:pt x="140" y="494"/>
                  </a:lnTo>
                  <a:lnTo>
                    <a:pt x="78" y="482"/>
                  </a:lnTo>
                  <a:lnTo>
                    <a:pt x="46" y="468"/>
                  </a:lnTo>
                  <a:lnTo>
                    <a:pt x="40" y="434"/>
                  </a:lnTo>
                  <a:lnTo>
                    <a:pt x="24" y="412"/>
                  </a:lnTo>
                  <a:lnTo>
                    <a:pt x="0" y="402"/>
                  </a:lnTo>
                  <a:lnTo>
                    <a:pt x="12" y="324"/>
                  </a:lnTo>
                  <a:lnTo>
                    <a:pt x="36" y="320"/>
                  </a:lnTo>
                  <a:lnTo>
                    <a:pt x="64" y="282"/>
                  </a:lnTo>
                  <a:lnTo>
                    <a:pt x="84" y="286"/>
                  </a:lnTo>
                  <a:lnTo>
                    <a:pt x="86" y="274"/>
                  </a:lnTo>
                  <a:lnTo>
                    <a:pt x="70" y="220"/>
                  </a:lnTo>
                  <a:lnTo>
                    <a:pt x="70" y="134"/>
                  </a:lnTo>
                  <a:lnTo>
                    <a:pt x="84" y="96"/>
                  </a:lnTo>
                  <a:lnTo>
                    <a:pt x="84" y="42"/>
                  </a:lnTo>
                  <a:lnTo>
                    <a:pt x="124" y="14"/>
                  </a:lnTo>
                  <a:lnTo>
                    <a:pt x="154" y="12"/>
                  </a:lnTo>
                  <a:lnTo>
                    <a:pt x="260" y="0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70" name="Freeform 130"/>
            <p:cNvSpPr>
              <a:spLocks/>
            </p:cNvSpPr>
            <p:nvPr/>
          </p:nvSpPr>
          <p:spPr bwMode="auto">
            <a:xfrm>
              <a:off x="10261434" y="1775110"/>
              <a:ext cx="479425" cy="781050"/>
            </a:xfrm>
            <a:custGeom>
              <a:avLst/>
              <a:gdLst/>
              <a:ahLst/>
              <a:cxnLst>
                <a:cxn ang="0">
                  <a:pos x="260" y="0"/>
                </a:cxn>
                <a:cxn ang="0">
                  <a:pos x="304" y="40"/>
                </a:cxn>
                <a:cxn ang="0">
                  <a:pos x="298" y="76"/>
                </a:cxn>
                <a:cxn ang="0">
                  <a:pos x="282" y="100"/>
                </a:cxn>
                <a:cxn ang="0">
                  <a:pos x="224" y="86"/>
                </a:cxn>
                <a:cxn ang="0">
                  <a:pos x="210" y="106"/>
                </a:cxn>
                <a:cxn ang="0">
                  <a:pos x="182" y="100"/>
                </a:cxn>
                <a:cxn ang="0">
                  <a:pos x="176" y="112"/>
                </a:cxn>
                <a:cxn ang="0">
                  <a:pos x="186" y="134"/>
                </a:cxn>
                <a:cxn ang="0">
                  <a:pos x="186" y="174"/>
                </a:cxn>
                <a:cxn ang="0">
                  <a:pos x="198" y="232"/>
                </a:cxn>
                <a:cxn ang="0">
                  <a:pos x="170" y="274"/>
                </a:cxn>
                <a:cxn ang="0">
                  <a:pos x="172" y="274"/>
                </a:cxn>
                <a:cxn ang="0">
                  <a:pos x="174" y="274"/>
                </a:cxn>
                <a:cxn ang="0">
                  <a:pos x="178" y="276"/>
                </a:cxn>
                <a:cxn ang="0">
                  <a:pos x="178" y="276"/>
                </a:cxn>
                <a:cxn ang="0">
                  <a:pos x="182" y="278"/>
                </a:cxn>
                <a:cxn ang="0">
                  <a:pos x="184" y="278"/>
                </a:cxn>
                <a:cxn ang="0">
                  <a:pos x="182" y="276"/>
                </a:cxn>
                <a:cxn ang="0">
                  <a:pos x="182" y="274"/>
                </a:cxn>
                <a:cxn ang="0">
                  <a:pos x="184" y="272"/>
                </a:cxn>
                <a:cxn ang="0">
                  <a:pos x="188" y="268"/>
                </a:cxn>
                <a:cxn ang="0">
                  <a:pos x="192" y="266"/>
                </a:cxn>
                <a:cxn ang="0">
                  <a:pos x="194" y="264"/>
                </a:cxn>
                <a:cxn ang="0">
                  <a:pos x="198" y="262"/>
                </a:cxn>
                <a:cxn ang="0">
                  <a:pos x="198" y="260"/>
                </a:cxn>
                <a:cxn ang="0">
                  <a:pos x="220" y="264"/>
                </a:cxn>
                <a:cxn ang="0">
                  <a:pos x="228" y="286"/>
                </a:cxn>
                <a:cxn ang="0">
                  <a:pos x="230" y="324"/>
                </a:cxn>
                <a:cxn ang="0">
                  <a:pos x="208" y="330"/>
                </a:cxn>
                <a:cxn ang="0">
                  <a:pos x="172" y="302"/>
                </a:cxn>
                <a:cxn ang="0">
                  <a:pos x="154" y="338"/>
                </a:cxn>
                <a:cxn ang="0">
                  <a:pos x="174" y="354"/>
                </a:cxn>
                <a:cxn ang="0">
                  <a:pos x="140" y="494"/>
                </a:cxn>
                <a:cxn ang="0">
                  <a:pos x="78" y="482"/>
                </a:cxn>
                <a:cxn ang="0">
                  <a:pos x="46" y="468"/>
                </a:cxn>
                <a:cxn ang="0">
                  <a:pos x="40" y="434"/>
                </a:cxn>
                <a:cxn ang="0">
                  <a:pos x="24" y="412"/>
                </a:cxn>
                <a:cxn ang="0">
                  <a:pos x="0" y="402"/>
                </a:cxn>
                <a:cxn ang="0">
                  <a:pos x="12" y="324"/>
                </a:cxn>
                <a:cxn ang="0">
                  <a:pos x="36" y="320"/>
                </a:cxn>
                <a:cxn ang="0">
                  <a:pos x="64" y="282"/>
                </a:cxn>
                <a:cxn ang="0">
                  <a:pos x="84" y="286"/>
                </a:cxn>
                <a:cxn ang="0">
                  <a:pos x="86" y="274"/>
                </a:cxn>
                <a:cxn ang="0">
                  <a:pos x="70" y="220"/>
                </a:cxn>
                <a:cxn ang="0">
                  <a:pos x="70" y="134"/>
                </a:cxn>
                <a:cxn ang="0">
                  <a:pos x="84" y="96"/>
                </a:cxn>
                <a:cxn ang="0">
                  <a:pos x="84" y="42"/>
                </a:cxn>
                <a:cxn ang="0">
                  <a:pos x="124" y="14"/>
                </a:cxn>
                <a:cxn ang="0">
                  <a:pos x="154" y="12"/>
                </a:cxn>
                <a:cxn ang="0">
                  <a:pos x="260" y="0"/>
                </a:cxn>
              </a:cxnLst>
              <a:rect l="0" t="0" r="r" b="b"/>
              <a:pathLst>
                <a:path w="304" h="494">
                  <a:moveTo>
                    <a:pt x="260" y="0"/>
                  </a:moveTo>
                  <a:lnTo>
                    <a:pt x="304" y="40"/>
                  </a:lnTo>
                  <a:lnTo>
                    <a:pt x="298" y="76"/>
                  </a:lnTo>
                  <a:lnTo>
                    <a:pt x="282" y="100"/>
                  </a:lnTo>
                  <a:lnTo>
                    <a:pt x="224" y="86"/>
                  </a:lnTo>
                  <a:lnTo>
                    <a:pt x="210" y="106"/>
                  </a:lnTo>
                  <a:lnTo>
                    <a:pt x="182" y="100"/>
                  </a:lnTo>
                  <a:lnTo>
                    <a:pt x="176" y="112"/>
                  </a:lnTo>
                  <a:lnTo>
                    <a:pt x="186" y="134"/>
                  </a:lnTo>
                  <a:lnTo>
                    <a:pt x="186" y="174"/>
                  </a:lnTo>
                  <a:lnTo>
                    <a:pt x="198" y="232"/>
                  </a:lnTo>
                  <a:lnTo>
                    <a:pt x="170" y="274"/>
                  </a:lnTo>
                  <a:lnTo>
                    <a:pt x="172" y="274"/>
                  </a:lnTo>
                  <a:lnTo>
                    <a:pt x="174" y="274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82" y="278"/>
                  </a:lnTo>
                  <a:lnTo>
                    <a:pt x="184" y="278"/>
                  </a:lnTo>
                  <a:lnTo>
                    <a:pt x="182" y="276"/>
                  </a:lnTo>
                  <a:lnTo>
                    <a:pt x="182" y="274"/>
                  </a:lnTo>
                  <a:lnTo>
                    <a:pt x="184" y="272"/>
                  </a:lnTo>
                  <a:lnTo>
                    <a:pt x="188" y="268"/>
                  </a:lnTo>
                  <a:lnTo>
                    <a:pt x="192" y="266"/>
                  </a:lnTo>
                  <a:lnTo>
                    <a:pt x="194" y="264"/>
                  </a:lnTo>
                  <a:lnTo>
                    <a:pt x="198" y="262"/>
                  </a:lnTo>
                  <a:lnTo>
                    <a:pt x="198" y="260"/>
                  </a:lnTo>
                  <a:lnTo>
                    <a:pt x="220" y="264"/>
                  </a:lnTo>
                  <a:lnTo>
                    <a:pt x="228" y="286"/>
                  </a:lnTo>
                  <a:lnTo>
                    <a:pt x="230" y="324"/>
                  </a:lnTo>
                  <a:lnTo>
                    <a:pt x="208" y="330"/>
                  </a:lnTo>
                  <a:lnTo>
                    <a:pt x="172" y="302"/>
                  </a:lnTo>
                  <a:lnTo>
                    <a:pt x="154" y="338"/>
                  </a:lnTo>
                  <a:lnTo>
                    <a:pt x="174" y="354"/>
                  </a:lnTo>
                  <a:lnTo>
                    <a:pt x="140" y="494"/>
                  </a:lnTo>
                  <a:lnTo>
                    <a:pt x="78" y="482"/>
                  </a:lnTo>
                  <a:lnTo>
                    <a:pt x="46" y="468"/>
                  </a:lnTo>
                  <a:lnTo>
                    <a:pt x="40" y="434"/>
                  </a:lnTo>
                  <a:lnTo>
                    <a:pt x="24" y="412"/>
                  </a:lnTo>
                  <a:lnTo>
                    <a:pt x="0" y="402"/>
                  </a:lnTo>
                  <a:lnTo>
                    <a:pt x="12" y="324"/>
                  </a:lnTo>
                  <a:lnTo>
                    <a:pt x="36" y="320"/>
                  </a:lnTo>
                  <a:lnTo>
                    <a:pt x="64" y="282"/>
                  </a:lnTo>
                  <a:lnTo>
                    <a:pt x="84" y="286"/>
                  </a:lnTo>
                  <a:lnTo>
                    <a:pt x="86" y="274"/>
                  </a:lnTo>
                  <a:lnTo>
                    <a:pt x="70" y="220"/>
                  </a:lnTo>
                  <a:lnTo>
                    <a:pt x="70" y="134"/>
                  </a:lnTo>
                  <a:lnTo>
                    <a:pt x="84" y="96"/>
                  </a:lnTo>
                  <a:lnTo>
                    <a:pt x="84" y="42"/>
                  </a:lnTo>
                  <a:lnTo>
                    <a:pt x="124" y="14"/>
                  </a:lnTo>
                  <a:lnTo>
                    <a:pt x="154" y="12"/>
                  </a:lnTo>
                  <a:lnTo>
                    <a:pt x="26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71" name="Freeform 131"/>
            <p:cNvSpPr>
              <a:spLocks/>
            </p:cNvSpPr>
            <p:nvPr/>
          </p:nvSpPr>
          <p:spPr bwMode="auto">
            <a:xfrm>
              <a:off x="10905959" y="2011647"/>
              <a:ext cx="230188" cy="190500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4" y="24"/>
                </a:cxn>
                <a:cxn ang="0">
                  <a:pos x="92" y="4"/>
                </a:cxn>
                <a:cxn ang="0">
                  <a:pos x="122" y="14"/>
                </a:cxn>
                <a:cxn ang="0">
                  <a:pos x="140" y="0"/>
                </a:cxn>
                <a:cxn ang="0">
                  <a:pos x="146" y="16"/>
                </a:cxn>
                <a:cxn ang="0">
                  <a:pos x="118" y="34"/>
                </a:cxn>
                <a:cxn ang="0">
                  <a:pos x="118" y="76"/>
                </a:cxn>
                <a:cxn ang="0">
                  <a:pos x="102" y="102"/>
                </a:cxn>
                <a:cxn ang="0">
                  <a:pos x="70" y="114"/>
                </a:cxn>
                <a:cxn ang="0">
                  <a:pos x="38" y="120"/>
                </a:cxn>
                <a:cxn ang="0">
                  <a:pos x="0" y="98"/>
                </a:cxn>
                <a:cxn ang="0">
                  <a:pos x="20" y="72"/>
                </a:cxn>
                <a:cxn ang="0">
                  <a:pos x="42" y="12"/>
                </a:cxn>
                <a:cxn ang="0">
                  <a:pos x="42" y="12"/>
                </a:cxn>
              </a:cxnLst>
              <a:rect l="0" t="0" r="r" b="b"/>
              <a:pathLst>
                <a:path w="146" h="120">
                  <a:moveTo>
                    <a:pt x="42" y="12"/>
                  </a:moveTo>
                  <a:lnTo>
                    <a:pt x="74" y="24"/>
                  </a:lnTo>
                  <a:lnTo>
                    <a:pt x="92" y="4"/>
                  </a:lnTo>
                  <a:lnTo>
                    <a:pt x="122" y="14"/>
                  </a:lnTo>
                  <a:lnTo>
                    <a:pt x="140" y="0"/>
                  </a:lnTo>
                  <a:lnTo>
                    <a:pt x="146" y="16"/>
                  </a:lnTo>
                  <a:lnTo>
                    <a:pt x="118" y="34"/>
                  </a:lnTo>
                  <a:lnTo>
                    <a:pt x="118" y="76"/>
                  </a:lnTo>
                  <a:lnTo>
                    <a:pt x="102" y="102"/>
                  </a:lnTo>
                  <a:lnTo>
                    <a:pt x="70" y="114"/>
                  </a:lnTo>
                  <a:lnTo>
                    <a:pt x="38" y="120"/>
                  </a:lnTo>
                  <a:lnTo>
                    <a:pt x="0" y="98"/>
                  </a:lnTo>
                  <a:lnTo>
                    <a:pt x="20" y="72"/>
                  </a:lnTo>
                  <a:lnTo>
                    <a:pt x="42" y="12"/>
                  </a:lnTo>
                  <a:lnTo>
                    <a:pt x="42" y="1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72" name="Freeform 132"/>
            <p:cNvSpPr>
              <a:spLocks/>
            </p:cNvSpPr>
            <p:nvPr/>
          </p:nvSpPr>
          <p:spPr bwMode="auto">
            <a:xfrm>
              <a:off x="10905959" y="2011647"/>
              <a:ext cx="230188" cy="190500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4" y="24"/>
                </a:cxn>
                <a:cxn ang="0">
                  <a:pos x="92" y="4"/>
                </a:cxn>
                <a:cxn ang="0">
                  <a:pos x="122" y="14"/>
                </a:cxn>
                <a:cxn ang="0">
                  <a:pos x="140" y="0"/>
                </a:cxn>
                <a:cxn ang="0">
                  <a:pos x="146" y="16"/>
                </a:cxn>
                <a:cxn ang="0">
                  <a:pos x="118" y="34"/>
                </a:cxn>
                <a:cxn ang="0">
                  <a:pos x="118" y="76"/>
                </a:cxn>
                <a:cxn ang="0">
                  <a:pos x="102" y="102"/>
                </a:cxn>
                <a:cxn ang="0">
                  <a:pos x="70" y="114"/>
                </a:cxn>
                <a:cxn ang="0">
                  <a:pos x="38" y="120"/>
                </a:cxn>
                <a:cxn ang="0">
                  <a:pos x="0" y="98"/>
                </a:cxn>
                <a:cxn ang="0">
                  <a:pos x="20" y="72"/>
                </a:cxn>
                <a:cxn ang="0">
                  <a:pos x="42" y="12"/>
                </a:cxn>
              </a:cxnLst>
              <a:rect l="0" t="0" r="r" b="b"/>
              <a:pathLst>
                <a:path w="146" h="120">
                  <a:moveTo>
                    <a:pt x="42" y="12"/>
                  </a:moveTo>
                  <a:lnTo>
                    <a:pt x="74" y="24"/>
                  </a:lnTo>
                  <a:lnTo>
                    <a:pt x="92" y="4"/>
                  </a:lnTo>
                  <a:lnTo>
                    <a:pt x="122" y="14"/>
                  </a:lnTo>
                  <a:lnTo>
                    <a:pt x="140" y="0"/>
                  </a:lnTo>
                  <a:lnTo>
                    <a:pt x="146" y="16"/>
                  </a:lnTo>
                  <a:lnTo>
                    <a:pt x="118" y="34"/>
                  </a:lnTo>
                  <a:lnTo>
                    <a:pt x="118" y="76"/>
                  </a:lnTo>
                  <a:lnTo>
                    <a:pt x="102" y="102"/>
                  </a:lnTo>
                  <a:lnTo>
                    <a:pt x="70" y="114"/>
                  </a:lnTo>
                  <a:lnTo>
                    <a:pt x="38" y="120"/>
                  </a:lnTo>
                  <a:lnTo>
                    <a:pt x="0" y="98"/>
                  </a:lnTo>
                  <a:lnTo>
                    <a:pt x="20" y="72"/>
                  </a:lnTo>
                  <a:lnTo>
                    <a:pt x="42" y="1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73" name="Freeform 133"/>
            <p:cNvSpPr>
              <a:spLocks/>
            </p:cNvSpPr>
            <p:nvPr/>
          </p:nvSpPr>
          <p:spPr bwMode="auto">
            <a:xfrm>
              <a:off x="9215272" y="3629310"/>
              <a:ext cx="730250" cy="430212"/>
            </a:xfrm>
            <a:custGeom>
              <a:avLst/>
              <a:gdLst/>
              <a:ahLst/>
              <a:cxnLst>
                <a:cxn ang="0">
                  <a:pos x="462" y="232"/>
                </a:cxn>
                <a:cxn ang="0">
                  <a:pos x="420" y="236"/>
                </a:cxn>
                <a:cxn ang="0">
                  <a:pos x="398" y="272"/>
                </a:cxn>
                <a:cxn ang="0">
                  <a:pos x="310" y="264"/>
                </a:cxn>
                <a:cxn ang="0">
                  <a:pos x="224" y="272"/>
                </a:cxn>
                <a:cxn ang="0">
                  <a:pos x="110" y="252"/>
                </a:cxn>
                <a:cxn ang="0">
                  <a:pos x="32" y="252"/>
                </a:cxn>
                <a:cxn ang="0">
                  <a:pos x="0" y="220"/>
                </a:cxn>
                <a:cxn ang="0">
                  <a:pos x="28" y="34"/>
                </a:cxn>
                <a:cxn ang="0">
                  <a:pos x="58" y="34"/>
                </a:cxn>
                <a:cxn ang="0">
                  <a:pos x="72" y="0"/>
                </a:cxn>
                <a:cxn ang="0">
                  <a:pos x="112" y="12"/>
                </a:cxn>
                <a:cxn ang="0">
                  <a:pos x="178" y="106"/>
                </a:cxn>
                <a:cxn ang="0">
                  <a:pos x="176" y="142"/>
                </a:cxn>
                <a:cxn ang="0">
                  <a:pos x="258" y="84"/>
                </a:cxn>
                <a:cxn ang="0">
                  <a:pos x="452" y="104"/>
                </a:cxn>
                <a:cxn ang="0">
                  <a:pos x="462" y="232"/>
                </a:cxn>
                <a:cxn ang="0">
                  <a:pos x="462" y="232"/>
                </a:cxn>
              </a:cxnLst>
              <a:rect l="0" t="0" r="r" b="b"/>
              <a:pathLst>
                <a:path w="462" h="272">
                  <a:moveTo>
                    <a:pt x="462" y="232"/>
                  </a:moveTo>
                  <a:lnTo>
                    <a:pt x="420" y="236"/>
                  </a:lnTo>
                  <a:lnTo>
                    <a:pt x="398" y="272"/>
                  </a:lnTo>
                  <a:lnTo>
                    <a:pt x="310" y="264"/>
                  </a:lnTo>
                  <a:lnTo>
                    <a:pt x="224" y="272"/>
                  </a:lnTo>
                  <a:lnTo>
                    <a:pt x="110" y="252"/>
                  </a:lnTo>
                  <a:lnTo>
                    <a:pt x="32" y="252"/>
                  </a:lnTo>
                  <a:lnTo>
                    <a:pt x="0" y="220"/>
                  </a:lnTo>
                  <a:lnTo>
                    <a:pt x="28" y="34"/>
                  </a:lnTo>
                  <a:lnTo>
                    <a:pt x="58" y="34"/>
                  </a:lnTo>
                  <a:lnTo>
                    <a:pt x="72" y="0"/>
                  </a:lnTo>
                  <a:lnTo>
                    <a:pt x="112" y="12"/>
                  </a:lnTo>
                  <a:lnTo>
                    <a:pt x="178" y="106"/>
                  </a:lnTo>
                  <a:lnTo>
                    <a:pt x="176" y="142"/>
                  </a:lnTo>
                  <a:lnTo>
                    <a:pt x="258" y="84"/>
                  </a:lnTo>
                  <a:lnTo>
                    <a:pt x="452" y="104"/>
                  </a:lnTo>
                  <a:lnTo>
                    <a:pt x="462" y="232"/>
                  </a:lnTo>
                  <a:lnTo>
                    <a:pt x="462" y="23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74" name="Freeform 134"/>
            <p:cNvSpPr>
              <a:spLocks/>
            </p:cNvSpPr>
            <p:nvPr/>
          </p:nvSpPr>
          <p:spPr bwMode="auto">
            <a:xfrm>
              <a:off x="9215272" y="3629310"/>
              <a:ext cx="730250" cy="430212"/>
            </a:xfrm>
            <a:custGeom>
              <a:avLst/>
              <a:gdLst/>
              <a:ahLst/>
              <a:cxnLst>
                <a:cxn ang="0">
                  <a:pos x="462" y="232"/>
                </a:cxn>
                <a:cxn ang="0">
                  <a:pos x="420" y="236"/>
                </a:cxn>
                <a:cxn ang="0">
                  <a:pos x="398" y="272"/>
                </a:cxn>
                <a:cxn ang="0">
                  <a:pos x="310" y="264"/>
                </a:cxn>
                <a:cxn ang="0">
                  <a:pos x="224" y="272"/>
                </a:cxn>
                <a:cxn ang="0">
                  <a:pos x="110" y="252"/>
                </a:cxn>
                <a:cxn ang="0">
                  <a:pos x="32" y="252"/>
                </a:cxn>
                <a:cxn ang="0">
                  <a:pos x="0" y="220"/>
                </a:cxn>
                <a:cxn ang="0">
                  <a:pos x="28" y="34"/>
                </a:cxn>
                <a:cxn ang="0">
                  <a:pos x="58" y="34"/>
                </a:cxn>
                <a:cxn ang="0">
                  <a:pos x="72" y="0"/>
                </a:cxn>
                <a:cxn ang="0">
                  <a:pos x="112" y="12"/>
                </a:cxn>
                <a:cxn ang="0">
                  <a:pos x="178" y="106"/>
                </a:cxn>
                <a:cxn ang="0">
                  <a:pos x="176" y="142"/>
                </a:cxn>
                <a:cxn ang="0">
                  <a:pos x="258" y="84"/>
                </a:cxn>
                <a:cxn ang="0">
                  <a:pos x="452" y="104"/>
                </a:cxn>
                <a:cxn ang="0">
                  <a:pos x="462" y="232"/>
                </a:cxn>
                <a:cxn ang="0">
                  <a:pos x="462" y="232"/>
                </a:cxn>
              </a:cxnLst>
              <a:rect l="0" t="0" r="r" b="b"/>
              <a:pathLst>
                <a:path w="462" h="272">
                  <a:moveTo>
                    <a:pt x="462" y="232"/>
                  </a:moveTo>
                  <a:lnTo>
                    <a:pt x="420" y="236"/>
                  </a:lnTo>
                  <a:lnTo>
                    <a:pt x="398" y="272"/>
                  </a:lnTo>
                  <a:lnTo>
                    <a:pt x="310" y="264"/>
                  </a:lnTo>
                  <a:lnTo>
                    <a:pt x="224" y="272"/>
                  </a:lnTo>
                  <a:lnTo>
                    <a:pt x="110" y="252"/>
                  </a:lnTo>
                  <a:lnTo>
                    <a:pt x="32" y="252"/>
                  </a:lnTo>
                  <a:lnTo>
                    <a:pt x="0" y="220"/>
                  </a:lnTo>
                  <a:lnTo>
                    <a:pt x="28" y="34"/>
                  </a:lnTo>
                  <a:lnTo>
                    <a:pt x="58" y="34"/>
                  </a:lnTo>
                  <a:lnTo>
                    <a:pt x="72" y="0"/>
                  </a:lnTo>
                  <a:lnTo>
                    <a:pt x="112" y="12"/>
                  </a:lnTo>
                  <a:lnTo>
                    <a:pt x="178" y="106"/>
                  </a:lnTo>
                  <a:lnTo>
                    <a:pt x="176" y="142"/>
                  </a:lnTo>
                  <a:lnTo>
                    <a:pt x="258" y="84"/>
                  </a:lnTo>
                  <a:lnTo>
                    <a:pt x="452" y="104"/>
                  </a:lnTo>
                  <a:lnTo>
                    <a:pt x="462" y="232"/>
                  </a:lnTo>
                  <a:lnTo>
                    <a:pt x="462" y="23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75" name="Freeform 135"/>
            <p:cNvSpPr>
              <a:spLocks/>
            </p:cNvSpPr>
            <p:nvPr/>
          </p:nvSpPr>
          <p:spPr bwMode="auto">
            <a:xfrm>
              <a:off x="9929647" y="3468972"/>
              <a:ext cx="568325" cy="558800"/>
            </a:xfrm>
            <a:custGeom>
              <a:avLst/>
              <a:gdLst/>
              <a:ahLst/>
              <a:cxnLst>
                <a:cxn ang="0">
                  <a:pos x="244" y="0"/>
                </a:cxn>
                <a:cxn ang="0">
                  <a:pos x="240" y="24"/>
                </a:cxn>
                <a:cxn ang="0">
                  <a:pos x="256" y="58"/>
                </a:cxn>
                <a:cxn ang="0">
                  <a:pos x="304" y="92"/>
                </a:cxn>
                <a:cxn ang="0">
                  <a:pos x="360" y="178"/>
                </a:cxn>
                <a:cxn ang="0">
                  <a:pos x="288" y="218"/>
                </a:cxn>
                <a:cxn ang="0">
                  <a:pos x="252" y="246"/>
                </a:cxn>
                <a:cxn ang="0">
                  <a:pos x="224" y="288"/>
                </a:cxn>
                <a:cxn ang="0">
                  <a:pos x="184" y="298"/>
                </a:cxn>
                <a:cxn ang="0">
                  <a:pos x="150" y="328"/>
                </a:cxn>
                <a:cxn ang="0">
                  <a:pos x="108" y="328"/>
                </a:cxn>
                <a:cxn ang="0">
                  <a:pos x="102" y="354"/>
                </a:cxn>
                <a:cxn ang="0">
                  <a:pos x="82" y="354"/>
                </a:cxn>
                <a:cxn ang="0">
                  <a:pos x="56" y="330"/>
                </a:cxn>
                <a:cxn ang="0">
                  <a:pos x="10" y="334"/>
                </a:cxn>
                <a:cxn ang="0">
                  <a:pos x="10" y="334"/>
                </a:cxn>
                <a:cxn ang="0">
                  <a:pos x="0" y="206"/>
                </a:cxn>
                <a:cxn ang="0">
                  <a:pos x="136" y="220"/>
                </a:cxn>
                <a:cxn ang="0">
                  <a:pos x="188" y="130"/>
                </a:cxn>
                <a:cxn ang="0">
                  <a:pos x="164" y="90"/>
                </a:cxn>
                <a:cxn ang="0">
                  <a:pos x="236" y="0"/>
                </a:cxn>
                <a:cxn ang="0">
                  <a:pos x="244" y="0"/>
                </a:cxn>
              </a:cxnLst>
              <a:rect l="0" t="0" r="r" b="b"/>
              <a:pathLst>
                <a:path w="360" h="354">
                  <a:moveTo>
                    <a:pt x="244" y="0"/>
                  </a:moveTo>
                  <a:lnTo>
                    <a:pt x="240" y="24"/>
                  </a:lnTo>
                  <a:lnTo>
                    <a:pt x="256" y="58"/>
                  </a:lnTo>
                  <a:lnTo>
                    <a:pt x="304" y="92"/>
                  </a:lnTo>
                  <a:lnTo>
                    <a:pt x="360" y="178"/>
                  </a:lnTo>
                  <a:lnTo>
                    <a:pt x="288" y="218"/>
                  </a:lnTo>
                  <a:lnTo>
                    <a:pt x="252" y="246"/>
                  </a:lnTo>
                  <a:lnTo>
                    <a:pt x="224" y="288"/>
                  </a:lnTo>
                  <a:lnTo>
                    <a:pt x="184" y="298"/>
                  </a:lnTo>
                  <a:lnTo>
                    <a:pt x="150" y="328"/>
                  </a:lnTo>
                  <a:lnTo>
                    <a:pt x="108" y="328"/>
                  </a:lnTo>
                  <a:lnTo>
                    <a:pt x="102" y="354"/>
                  </a:lnTo>
                  <a:lnTo>
                    <a:pt x="82" y="354"/>
                  </a:lnTo>
                  <a:lnTo>
                    <a:pt x="56" y="330"/>
                  </a:lnTo>
                  <a:lnTo>
                    <a:pt x="10" y="334"/>
                  </a:lnTo>
                  <a:lnTo>
                    <a:pt x="10" y="334"/>
                  </a:lnTo>
                  <a:lnTo>
                    <a:pt x="0" y="206"/>
                  </a:lnTo>
                  <a:lnTo>
                    <a:pt x="136" y="220"/>
                  </a:lnTo>
                  <a:lnTo>
                    <a:pt x="188" y="130"/>
                  </a:lnTo>
                  <a:lnTo>
                    <a:pt x="164" y="90"/>
                  </a:lnTo>
                  <a:lnTo>
                    <a:pt x="236" y="0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76" name="Freeform 136"/>
            <p:cNvSpPr>
              <a:spLocks/>
            </p:cNvSpPr>
            <p:nvPr/>
          </p:nvSpPr>
          <p:spPr bwMode="auto">
            <a:xfrm>
              <a:off x="9929647" y="3468972"/>
              <a:ext cx="568325" cy="558800"/>
            </a:xfrm>
            <a:custGeom>
              <a:avLst/>
              <a:gdLst/>
              <a:ahLst/>
              <a:cxnLst>
                <a:cxn ang="0">
                  <a:pos x="244" y="0"/>
                </a:cxn>
                <a:cxn ang="0">
                  <a:pos x="240" y="24"/>
                </a:cxn>
                <a:cxn ang="0">
                  <a:pos x="256" y="58"/>
                </a:cxn>
                <a:cxn ang="0">
                  <a:pos x="304" y="92"/>
                </a:cxn>
                <a:cxn ang="0">
                  <a:pos x="360" y="178"/>
                </a:cxn>
                <a:cxn ang="0">
                  <a:pos x="288" y="218"/>
                </a:cxn>
                <a:cxn ang="0">
                  <a:pos x="252" y="246"/>
                </a:cxn>
                <a:cxn ang="0">
                  <a:pos x="224" y="288"/>
                </a:cxn>
                <a:cxn ang="0">
                  <a:pos x="184" y="298"/>
                </a:cxn>
                <a:cxn ang="0">
                  <a:pos x="150" y="328"/>
                </a:cxn>
                <a:cxn ang="0">
                  <a:pos x="108" y="328"/>
                </a:cxn>
                <a:cxn ang="0">
                  <a:pos x="102" y="354"/>
                </a:cxn>
                <a:cxn ang="0">
                  <a:pos x="82" y="354"/>
                </a:cxn>
                <a:cxn ang="0">
                  <a:pos x="56" y="330"/>
                </a:cxn>
                <a:cxn ang="0">
                  <a:pos x="10" y="334"/>
                </a:cxn>
                <a:cxn ang="0">
                  <a:pos x="10" y="334"/>
                </a:cxn>
                <a:cxn ang="0">
                  <a:pos x="0" y="206"/>
                </a:cxn>
                <a:cxn ang="0">
                  <a:pos x="136" y="220"/>
                </a:cxn>
                <a:cxn ang="0">
                  <a:pos x="188" y="130"/>
                </a:cxn>
                <a:cxn ang="0">
                  <a:pos x="164" y="90"/>
                </a:cxn>
                <a:cxn ang="0">
                  <a:pos x="236" y="0"/>
                </a:cxn>
                <a:cxn ang="0">
                  <a:pos x="244" y="0"/>
                </a:cxn>
              </a:cxnLst>
              <a:rect l="0" t="0" r="r" b="b"/>
              <a:pathLst>
                <a:path w="360" h="354">
                  <a:moveTo>
                    <a:pt x="244" y="0"/>
                  </a:moveTo>
                  <a:lnTo>
                    <a:pt x="240" y="24"/>
                  </a:lnTo>
                  <a:lnTo>
                    <a:pt x="256" y="58"/>
                  </a:lnTo>
                  <a:lnTo>
                    <a:pt x="304" y="92"/>
                  </a:lnTo>
                  <a:lnTo>
                    <a:pt x="360" y="178"/>
                  </a:lnTo>
                  <a:lnTo>
                    <a:pt x="288" y="218"/>
                  </a:lnTo>
                  <a:lnTo>
                    <a:pt x="252" y="246"/>
                  </a:lnTo>
                  <a:lnTo>
                    <a:pt x="224" y="288"/>
                  </a:lnTo>
                  <a:lnTo>
                    <a:pt x="184" y="298"/>
                  </a:lnTo>
                  <a:lnTo>
                    <a:pt x="150" y="328"/>
                  </a:lnTo>
                  <a:lnTo>
                    <a:pt x="108" y="328"/>
                  </a:lnTo>
                  <a:lnTo>
                    <a:pt x="102" y="354"/>
                  </a:lnTo>
                  <a:lnTo>
                    <a:pt x="82" y="354"/>
                  </a:lnTo>
                  <a:lnTo>
                    <a:pt x="56" y="330"/>
                  </a:lnTo>
                  <a:lnTo>
                    <a:pt x="10" y="334"/>
                  </a:lnTo>
                  <a:lnTo>
                    <a:pt x="10" y="334"/>
                  </a:lnTo>
                  <a:lnTo>
                    <a:pt x="0" y="206"/>
                  </a:lnTo>
                  <a:lnTo>
                    <a:pt x="136" y="220"/>
                  </a:lnTo>
                  <a:lnTo>
                    <a:pt x="188" y="130"/>
                  </a:lnTo>
                  <a:lnTo>
                    <a:pt x="164" y="90"/>
                  </a:lnTo>
                  <a:lnTo>
                    <a:pt x="236" y="0"/>
                  </a:lnTo>
                  <a:lnTo>
                    <a:pt x="244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77" name="Freeform 137"/>
            <p:cNvSpPr>
              <a:spLocks/>
            </p:cNvSpPr>
            <p:nvPr/>
          </p:nvSpPr>
          <p:spPr bwMode="auto">
            <a:xfrm>
              <a:off x="9967747" y="3265772"/>
              <a:ext cx="66675" cy="101600"/>
            </a:xfrm>
            <a:custGeom>
              <a:avLst/>
              <a:gdLst/>
              <a:ahLst/>
              <a:cxnLst>
                <a:cxn ang="0">
                  <a:pos x="2" y="36"/>
                </a:cxn>
                <a:cxn ang="0">
                  <a:pos x="30" y="0"/>
                </a:cxn>
                <a:cxn ang="0">
                  <a:pos x="42" y="12"/>
                </a:cxn>
                <a:cxn ang="0">
                  <a:pos x="38" y="58"/>
                </a:cxn>
                <a:cxn ang="0">
                  <a:pos x="34" y="64"/>
                </a:cxn>
                <a:cxn ang="0">
                  <a:pos x="0" y="40"/>
                </a:cxn>
                <a:cxn ang="0">
                  <a:pos x="2" y="36"/>
                </a:cxn>
              </a:cxnLst>
              <a:rect l="0" t="0" r="r" b="b"/>
              <a:pathLst>
                <a:path w="42" h="64">
                  <a:moveTo>
                    <a:pt x="2" y="36"/>
                  </a:moveTo>
                  <a:lnTo>
                    <a:pt x="30" y="0"/>
                  </a:lnTo>
                  <a:lnTo>
                    <a:pt x="42" y="12"/>
                  </a:lnTo>
                  <a:lnTo>
                    <a:pt x="38" y="58"/>
                  </a:lnTo>
                  <a:lnTo>
                    <a:pt x="34" y="64"/>
                  </a:lnTo>
                  <a:lnTo>
                    <a:pt x="0" y="40"/>
                  </a:lnTo>
                  <a:lnTo>
                    <a:pt x="2" y="3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78" name="Freeform 138"/>
            <p:cNvSpPr>
              <a:spLocks/>
            </p:cNvSpPr>
            <p:nvPr/>
          </p:nvSpPr>
          <p:spPr bwMode="auto">
            <a:xfrm>
              <a:off x="9967747" y="3265772"/>
              <a:ext cx="66675" cy="101600"/>
            </a:xfrm>
            <a:custGeom>
              <a:avLst/>
              <a:gdLst/>
              <a:ahLst/>
              <a:cxnLst>
                <a:cxn ang="0">
                  <a:pos x="2" y="36"/>
                </a:cxn>
                <a:cxn ang="0">
                  <a:pos x="30" y="0"/>
                </a:cxn>
                <a:cxn ang="0">
                  <a:pos x="42" y="12"/>
                </a:cxn>
                <a:cxn ang="0">
                  <a:pos x="38" y="58"/>
                </a:cxn>
                <a:cxn ang="0">
                  <a:pos x="34" y="64"/>
                </a:cxn>
                <a:cxn ang="0">
                  <a:pos x="0" y="40"/>
                </a:cxn>
                <a:cxn ang="0">
                  <a:pos x="2" y="36"/>
                </a:cxn>
              </a:cxnLst>
              <a:rect l="0" t="0" r="r" b="b"/>
              <a:pathLst>
                <a:path w="42" h="64">
                  <a:moveTo>
                    <a:pt x="2" y="36"/>
                  </a:moveTo>
                  <a:lnTo>
                    <a:pt x="30" y="0"/>
                  </a:lnTo>
                  <a:lnTo>
                    <a:pt x="42" y="12"/>
                  </a:lnTo>
                  <a:lnTo>
                    <a:pt x="38" y="58"/>
                  </a:lnTo>
                  <a:lnTo>
                    <a:pt x="34" y="64"/>
                  </a:lnTo>
                  <a:lnTo>
                    <a:pt x="0" y="40"/>
                  </a:lnTo>
                  <a:lnTo>
                    <a:pt x="2" y="3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79" name="Freeform 139"/>
            <p:cNvSpPr>
              <a:spLocks/>
            </p:cNvSpPr>
            <p:nvPr/>
          </p:nvSpPr>
          <p:spPr bwMode="auto">
            <a:xfrm>
              <a:off x="9961397" y="3354672"/>
              <a:ext cx="392112" cy="255588"/>
            </a:xfrm>
            <a:custGeom>
              <a:avLst/>
              <a:gdLst/>
              <a:ahLst/>
              <a:cxnLst>
                <a:cxn ang="0">
                  <a:pos x="38" y="8"/>
                </a:cxn>
                <a:cxn ang="0">
                  <a:pos x="30" y="20"/>
                </a:cxn>
                <a:cxn ang="0">
                  <a:pos x="36" y="48"/>
                </a:cxn>
                <a:cxn ang="0">
                  <a:pos x="140" y="74"/>
                </a:cxn>
                <a:cxn ang="0">
                  <a:pos x="236" y="14"/>
                </a:cxn>
                <a:cxn ang="0">
                  <a:pos x="248" y="28"/>
                </a:cxn>
                <a:cxn ang="0">
                  <a:pos x="226" y="70"/>
                </a:cxn>
                <a:cxn ang="0">
                  <a:pos x="224" y="72"/>
                </a:cxn>
                <a:cxn ang="0">
                  <a:pos x="216" y="72"/>
                </a:cxn>
                <a:cxn ang="0">
                  <a:pos x="146" y="160"/>
                </a:cxn>
                <a:cxn ang="0">
                  <a:pos x="144" y="160"/>
                </a:cxn>
                <a:cxn ang="0">
                  <a:pos x="90" y="162"/>
                </a:cxn>
                <a:cxn ang="0">
                  <a:pos x="58" y="124"/>
                </a:cxn>
                <a:cxn ang="0">
                  <a:pos x="0" y="72"/>
                </a:cxn>
                <a:cxn ang="0">
                  <a:pos x="6" y="40"/>
                </a:cxn>
                <a:cxn ang="0">
                  <a:pos x="2" y="18"/>
                </a:cxn>
                <a:cxn ang="0">
                  <a:pos x="24" y="4"/>
                </a:cxn>
                <a:cxn ang="0">
                  <a:pos x="26" y="0"/>
                </a:cxn>
                <a:cxn ang="0">
                  <a:pos x="38" y="8"/>
                </a:cxn>
              </a:cxnLst>
              <a:rect l="0" t="0" r="r" b="b"/>
              <a:pathLst>
                <a:path w="248" h="162">
                  <a:moveTo>
                    <a:pt x="38" y="8"/>
                  </a:moveTo>
                  <a:lnTo>
                    <a:pt x="30" y="20"/>
                  </a:lnTo>
                  <a:lnTo>
                    <a:pt x="36" y="48"/>
                  </a:lnTo>
                  <a:lnTo>
                    <a:pt x="140" y="74"/>
                  </a:lnTo>
                  <a:lnTo>
                    <a:pt x="236" y="14"/>
                  </a:lnTo>
                  <a:lnTo>
                    <a:pt x="248" y="28"/>
                  </a:lnTo>
                  <a:lnTo>
                    <a:pt x="226" y="70"/>
                  </a:lnTo>
                  <a:lnTo>
                    <a:pt x="224" y="72"/>
                  </a:lnTo>
                  <a:lnTo>
                    <a:pt x="216" y="72"/>
                  </a:lnTo>
                  <a:lnTo>
                    <a:pt x="146" y="160"/>
                  </a:lnTo>
                  <a:lnTo>
                    <a:pt x="144" y="160"/>
                  </a:lnTo>
                  <a:lnTo>
                    <a:pt x="90" y="162"/>
                  </a:lnTo>
                  <a:lnTo>
                    <a:pt x="58" y="124"/>
                  </a:lnTo>
                  <a:lnTo>
                    <a:pt x="0" y="72"/>
                  </a:lnTo>
                  <a:lnTo>
                    <a:pt x="6" y="40"/>
                  </a:lnTo>
                  <a:lnTo>
                    <a:pt x="2" y="18"/>
                  </a:lnTo>
                  <a:lnTo>
                    <a:pt x="24" y="4"/>
                  </a:lnTo>
                  <a:lnTo>
                    <a:pt x="26" y="0"/>
                  </a:lnTo>
                  <a:lnTo>
                    <a:pt x="38" y="8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80" name="Freeform 140"/>
            <p:cNvSpPr>
              <a:spLocks/>
            </p:cNvSpPr>
            <p:nvPr/>
          </p:nvSpPr>
          <p:spPr bwMode="auto">
            <a:xfrm>
              <a:off x="9961397" y="3354672"/>
              <a:ext cx="392112" cy="255588"/>
            </a:xfrm>
            <a:custGeom>
              <a:avLst/>
              <a:gdLst/>
              <a:ahLst/>
              <a:cxnLst>
                <a:cxn ang="0">
                  <a:pos x="38" y="8"/>
                </a:cxn>
                <a:cxn ang="0">
                  <a:pos x="30" y="20"/>
                </a:cxn>
                <a:cxn ang="0">
                  <a:pos x="36" y="48"/>
                </a:cxn>
                <a:cxn ang="0">
                  <a:pos x="140" y="74"/>
                </a:cxn>
                <a:cxn ang="0">
                  <a:pos x="236" y="14"/>
                </a:cxn>
                <a:cxn ang="0">
                  <a:pos x="248" y="28"/>
                </a:cxn>
                <a:cxn ang="0">
                  <a:pos x="226" y="70"/>
                </a:cxn>
                <a:cxn ang="0">
                  <a:pos x="224" y="72"/>
                </a:cxn>
                <a:cxn ang="0">
                  <a:pos x="216" y="72"/>
                </a:cxn>
                <a:cxn ang="0">
                  <a:pos x="146" y="160"/>
                </a:cxn>
                <a:cxn ang="0">
                  <a:pos x="144" y="160"/>
                </a:cxn>
                <a:cxn ang="0">
                  <a:pos x="90" y="162"/>
                </a:cxn>
                <a:cxn ang="0">
                  <a:pos x="58" y="124"/>
                </a:cxn>
                <a:cxn ang="0">
                  <a:pos x="0" y="72"/>
                </a:cxn>
                <a:cxn ang="0">
                  <a:pos x="6" y="40"/>
                </a:cxn>
                <a:cxn ang="0">
                  <a:pos x="2" y="18"/>
                </a:cxn>
                <a:cxn ang="0">
                  <a:pos x="24" y="4"/>
                </a:cxn>
                <a:cxn ang="0">
                  <a:pos x="26" y="0"/>
                </a:cxn>
                <a:cxn ang="0">
                  <a:pos x="38" y="8"/>
                </a:cxn>
              </a:cxnLst>
              <a:rect l="0" t="0" r="r" b="b"/>
              <a:pathLst>
                <a:path w="248" h="162">
                  <a:moveTo>
                    <a:pt x="38" y="8"/>
                  </a:moveTo>
                  <a:lnTo>
                    <a:pt x="30" y="20"/>
                  </a:lnTo>
                  <a:lnTo>
                    <a:pt x="36" y="48"/>
                  </a:lnTo>
                  <a:lnTo>
                    <a:pt x="140" y="74"/>
                  </a:lnTo>
                  <a:lnTo>
                    <a:pt x="236" y="14"/>
                  </a:lnTo>
                  <a:lnTo>
                    <a:pt x="248" y="28"/>
                  </a:lnTo>
                  <a:lnTo>
                    <a:pt x="226" y="70"/>
                  </a:lnTo>
                  <a:lnTo>
                    <a:pt x="224" y="72"/>
                  </a:lnTo>
                  <a:lnTo>
                    <a:pt x="216" y="72"/>
                  </a:lnTo>
                  <a:lnTo>
                    <a:pt x="146" y="160"/>
                  </a:lnTo>
                  <a:lnTo>
                    <a:pt x="144" y="160"/>
                  </a:lnTo>
                  <a:lnTo>
                    <a:pt x="90" y="162"/>
                  </a:lnTo>
                  <a:lnTo>
                    <a:pt x="58" y="124"/>
                  </a:lnTo>
                  <a:lnTo>
                    <a:pt x="0" y="72"/>
                  </a:lnTo>
                  <a:lnTo>
                    <a:pt x="6" y="40"/>
                  </a:lnTo>
                  <a:lnTo>
                    <a:pt x="2" y="18"/>
                  </a:lnTo>
                  <a:lnTo>
                    <a:pt x="24" y="4"/>
                  </a:lnTo>
                  <a:lnTo>
                    <a:pt x="26" y="0"/>
                  </a:lnTo>
                  <a:lnTo>
                    <a:pt x="38" y="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81" name="Freeform 141"/>
            <p:cNvSpPr>
              <a:spLocks/>
            </p:cNvSpPr>
            <p:nvPr/>
          </p:nvSpPr>
          <p:spPr bwMode="auto">
            <a:xfrm>
              <a:off x="9869322" y="2873660"/>
              <a:ext cx="88900" cy="98425"/>
            </a:xfrm>
            <a:custGeom>
              <a:avLst/>
              <a:gdLst/>
              <a:ahLst/>
              <a:cxnLst>
                <a:cxn ang="0">
                  <a:pos x="56" y="26"/>
                </a:cxn>
                <a:cxn ang="0">
                  <a:pos x="44" y="62"/>
                </a:cxn>
                <a:cxn ang="0">
                  <a:pos x="16" y="58"/>
                </a:cxn>
                <a:cxn ang="0">
                  <a:pos x="12" y="42"/>
                </a:cxn>
                <a:cxn ang="0">
                  <a:pos x="0" y="24"/>
                </a:cxn>
                <a:cxn ang="0">
                  <a:pos x="16" y="4"/>
                </a:cxn>
                <a:cxn ang="0">
                  <a:pos x="38" y="0"/>
                </a:cxn>
                <a:cxn ang="0">
                  <a:pos x="54" y="26"/>
                </a:cxn>
                <a:cxn ang="0">
                  <a:pos x="56" y="26"/>
                </a:cxn>
              </a:cxnLst>
              <a:rect l="0" t="0" r="r" b="b"/>
              <a:pathLst>
                <a:path w="56" h="62">
                  <a:moveTo>
                    <a:pt x="56" y="26"/>
                  </a:moveTo>
                  <a:lnTo>
                    <a:pt x="44" y="62"/>
                  </a:lnTo>
                  <a:lnTo>
                    <a:pt x="16" y="58"/>
                  </a:lnTo>
                  <a:lnTo>
                    <a:pt x="12" y="42"/>
                  </a:lnTo>
                  <a:lnTo>
                    <a:pt x="0" y="24"/>
                  </a:lnTo>
                  <a:lnTo>
                    <a:pt x="16" y="4"/>
                  </a:lnTo>
                  <a:lnTo>
                    <a:pt x="38" y="0"/>
                  </a:lnTo>
                  <a:lnTo>
                    <a:pt x="54" y="26"/>
                  </a:lnTo>
                  <a:lnTo>
                    <a:pt x="56" y="2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82" name="Freeform 142"/>
            <p:cNvSpPr>
              <a:spLocks/>
            </p:cNvSpPr>
            <p:nvPr/>
          </p:nvSpPr>
          <p:spPr bwMode="auto">
            <a:xfrm>
              <a:off x="9869322" y="2873660"/>
              <a:ext cx="88900" cy="98425"/>
            </a:xfrm>
            <a:custGeom>
              <a:avLst/>
              <a:gdLst/>
              <a:ahLst/>
              <a:cxnLst>
                <a:cxn ang="0">
                  <a:pos x="56" y="26"/>
                </a:cxn>
                <a:cxn ang="0">
                  <a:pos x="44" y="62"/>
                </a:cxn>
                <a:cxn ang="0">
                  <a:pos x="16" y="58"/>
                </a:cxn>
                <a:cxn ang="0">
                  <a:pos x="12" y="42"/>
                </a:cxn>
                <a:cxn ang="0">
                  <a:pos x="0" y="24"/>
                </a:cxn>
                <a:cxn ang="0">
                  <a:pos x="16" y="4"/>
                </a:cxn>
                <a:cxn ang="0">
                  <a:pos x="38" y="0"/>
                </a:cxn>
                <a:cxn ang="0">
                  <a:pos x="54" y="26"/>
                </a:cxn>
                <a:cxn ang="0">
                  <a:pos x="56" y="26"/>
                </a:cxn>
              </a:cxnLst>
              <a:rect l="0" t="0" r="r" b="b"/>
              <a:pathLst>
                <a:path w="56" h="62">
                  <a:moveTo>
                    <a:pt x="56" y="26"/>
                  </a:moveTo>
                  <a:lnTo>
                    <a:pt x="44" y="62"/>
                  </a:lnTo>
                  <a:lnTo>
                    <a:pt x="16" y="58"/>
                  </a:lnTo>
                  <a:lnTo>
                    <a:pt x="12" y="42"/>
                  </a:lnTo>
                  <a:lnTo>
                    <a:pt x="0" y="24"/>
                  </a:lnTo>
                  <a:lnTo>
                    <a:pt x="16" y="4"/>
                  </a:lnTo>
                  <a:lnTo>
                    <a:pt x="38" y="0"/>
                  </a:lnTo>
                  <a:lnTo>
                    <a:pt x="54" y="26"/>
                  </a:lnTo>
                  <a:lnTo>
                    <a:pt x="56" y="2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83" name="Freeform 143"/>
            <p:cNvSpPr>
              <a:spLocks/>
            </p:cNvSpPr>
            <p:nvPr/>
          </p:nvSpPr>
          <p:spPr bwMode="auto">
            <a:xfrm>
              <a:off x="9237497" y="2227547"/>
              <a:ext cx="196850" cy="274638"/>
            </a:xfrm>
            <a:custGeom>
              <a:avLst/>
              <a:gdLst/>
              <a:ahLst/>
              <a:cxnLst>
                <a:cxn ang="0">
                  <a:pos x="34" y="60"/>
                </a:cxn>
                <a:cxn ang="0">
                  <a:pos x="36" y="62"/>
                </a:cxn>
                <a:cxn ang="0">
                  <a:pos x="66" y="44"/>
                </a:cxn>
                <a:cxn ang="0">
                  <a:pos x="110" y="0"/>
                </a:cxn>
                <a:cxn ang="0">
                  <a:pos x="112" y="0"/>
                </a:cxn>
                <a:cxn ang="0">
                  <a:pos x="114" y="2"/>
                </a:cxn>
                <a:cxn ang="0">
                  <a:pos x="124" y="20"/>
                </a:cxn>
                <a:cxn ang="0">
                  <a:pos x="70" y="74"/>
                </a:cxn>
                <a:cxn ang="0">
                  <a:pos x="56" y="114"/>
                </a:cxn>
                <a:cxn ang="0">
                  <a:pos x="0" y="174"/>
                </a:cxn>
                <a:cxn ang="0">
                  <a:pos x="34" y="60"/>
                </a:cxn>
              </a:cxnLst>
              <a:rect l="0" t="0" r="r" b="b"/>
              <a:pathLst>
                <a:path w="124" h="174">
                  <a:moveTo>
                    <a:pt x="34" y="60"/>
                  </a:moveTo>
                  <a:lnTo>
                    <a:pt x="36" y="62"/>
                  </a:lnTo>
                  <a:lnTo>
                    <a:pt x="66" y="44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2"/>
                  </a:lnTo>
                  <a:lnTo>
                    <a:pt x="124" y="20"/>
                  </a:lnTo>
                  <a:lnTo>
                    <a:pt x="70" y="74"/>
                  </a:lnTo>
                  <a:lnTo>
                    <a:pt x="56" y="114"/>
                  </a:lnTo>
                  <a:lnTo>
                    <a:pt x="0" y="174"/>
                  </a:lnTo>
                  <a:lnTo>
                    <a:pt x="34" y="6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84" name="Freeform 144"/>
            <p:cNvSpPr>
              <a:spLocks/>
            </p:cNvSpPr>
            <p:nvPr/>
          </p:nvSpPr>
          <p:spPr bwMode="auto">
            <a:xfrm>
              <a:off x="9237497" y="2227547"/>
              <a:ext cx="196850" cy="274638"/>
            </a:xfrm>
            <a:custGeom>
              <a:avLst/>
              <a:gdLst/>
              <a:ahLst/>
              <a:cxnLst>
                <a:cxn ang="0">
                  <a:pos x="34" y="60"/>
                </a:cxn>
                <a:cxn ang="0">
                  <a:pos x="36" y="62"/>
                </a:cxn>
                <a:cxn ang="0">
                  <a:pos x="66" y="44"/>
                </a:cxn>
                <a:cxn ang="0">
                  <a:pos x="110" y="0"/>
                </a:cxn>
                <a:cxn ang="0">
                  <a:pos x="112" y="0"/>
                </a:cxn>
                <a:cxn ang="0">
                  <a:pos x="114" y="2"/>
                </a:cxn>
                <a:cxn ang="0">
                  <a:pos x="124" y="20"/>
                </a:cxn>
                <a:cxn ang="0">
                  <a:pos x="70" y="74"/>
                </a:cxn>
                <a:cxn ang="0">
                  <a:pos x="56" y="114"/>
                </a:cxn>
                <a:cxn ang="0">
                  <a:pos x="0" y="174"/>
                </a:cxn>
                <a:cxn ang="0">
                  <a:pos x="34" y="60"/>
                </a:cxn>
              </a:cxnLst>
              <a:rect l="0" t="0" r="r" b="b"/>
              <a:pathLst>
                <a:path w="124" h="174">
                  <a:moveTo>
                    <a:pt x="34" y="60"/>
                  </a:moveTo>
                  <a:lnTo>
                    <a:pt x="36" y="62"/>
                  </a:lnTo>
                  <a:lnTo>
                    <a:pt x="66" y="44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2"/>
                  </a:lnTo>
                  <a:lnTo>
                    <a:pt x="124" y="20"/>
                  </a:lnTo>
                  <a:lnTo>
                    <a:pt x="70" y="74"/>
                  </a:lnTo>
                  <a:lnTo>
                    <a:pt x="56" y="114"/>
                  </a:lnTo>
                  <a:lnTo>
                    <a:pt x="0" y="174"/>
                  </a:lnTo>
                  <a:lnTo>
                    <a:pt x="34" y="6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85" name="Freeform 145"/>
            <p:cNvSpPr>
              <a:spLocks/>
            </p:cNvSpPr>
            <p:nvPr/>
          </p:nvSpPr>
          <p:spPr bwMode="auto">
            <a:xfrm>
              <a:off x="9415297" y="2138647"/>
              <a:ext cx="125412" cy="115888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44" y="2"/>
                </a:cxn>
                <a:cxn ang="0">
                  <a:pos x="50" y="0"/>
                </a:cxn>
                <a:cxn ang="0">
                  <a:pos x="74" y="12"/>
                </a:cxn>
                <a:cxn ang="0">
                  <a:pos x="80" y="42"/>
                </a:cxn>
                <a:cxn ang="0">
                  <a:pos x="12" y="74"/>
                </a:cxn>
                <a:cxn ang="0">
                  <a:pos x="10" y="74"/>
                </a:cxn>
                <a:cxn ang="0">
                  <a:pos x="2" y="58"/>
                </a:cxn>
                <a:cxn ang="0">
                  <a:pos x="0" y="56"/>
                </a:cxn>
              </a:cxnLst>
              <a:rect l="0" t="0" r="r" b="b"/>
              <a:pathLst>
                <a:path w="80" h="74">
                  <a:moveTo>
                    <a:pt x="0" y="56"/>
                  </a:moveTo>
                  <a:lnTo>
                    <a:pt x="44" y="2"/>
                  </a:lnTo>
                  <a:lnTo>
                    <a:pt x="50" y="0"/>
                  </a:lnTo>
                  <a:lnTo>
                    <a:pt x="74" y="12"/>
                  </a:lnTo>
                  <a:lnTo>
                    <a:pt x="80" y="42"/>
                  </a:lnTo>
                  <a:lnTo>
                    <a:pt x="12" y="74"/>
                  </a:lnTo>
                  <a:lnTo>
                    <a:pt x="10" y="74"/>
                  </a:lnTo>
                  <a:lnTo>
                    <a:pt x="2" y="58"/>
                  </a:lnTo>
                  <a:lnTo>
                    <a:pt x="0" y="5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86" name="Freeform 146"/>
            <p:cNvSpPr>
              <a:spLocks/>
            </p:cNvSpPr>
            <p:nvPr/>
          </p:nvSpPr>
          <p:spPr bwMode="auto">
            <a:xfrm>
              <a:off x="9415297" y="2138647"/>
              <a:ext cx="125412" cy="115888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44" y="2"/>
                </a:cxn>
                <a:cxn ang="0">
                  <a:pos x="50" y="0"/>
                </a:cxn>
                <a:cxn ang="0">
                  <a:pos x="74" y="12"/>
                </a:cxn>
                <a:cxn ang="0">
                  <a:pos x="80" y="42"/>
                </a:cxn>
                <a:cxn ang="0">
                  <a:pos x="12" y="74"/>
                </a:cxn>
                <a:cxn ang="0">
                  <a:pos x="10" y="74"/>
                </a:cxn>
                <a:cxn ang="0">
                  <a:pos x="2" y="58"/>
                </a:cxn>
                <a:cxn ang="0">
                  <a:pos x="0" y="56"/>
                </a:cxn>
              </a:cxnLst>
              <a:rect l="0" t="0" r="r" b="b"/>
              <a:pathLst>
                <a:path w="80" h="74">
                  <a:moveTo>
                    <a:pt x="0" y="56"/>
                  </a:moveTo>
                  <a:lnTo>
                    <a:pt x="44" y="2"/>
                  </a:lnTo>
                  <a:lnTo>
                    <a:pt x="50" y="0"/>
                  </a:lnTo>
                  <a:lnTo>
                    <a:pt x="74" y="12"/>
                  </a:lnTo>
                  <a:lnTo>
                    <a:pt x="80" y="42"/>
                  </a:lnTo>
                  <a:lnTo>
                    <a:pt x="12" y="74"/>
                  </a:lnTo>
                  <a:lnTo>
                    <a:pt x="10" y="74"/>
                  </a:lnTo>
                  <a:lnTo>
                    <a:pt x="2" y="58"/>
                  </a:lnTo>
                  <a:lnTo>
                    <a:pt x="0" y="5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87" name="Freeform 147"/>
            <p:cNvSpPr>
              <a:spLocks/>
            </p:cNvSpPr>
            <p:nvPr/>
          </p:nvSpPr>
          <p:spPr bwMode="auto">
            <a:xfrm>
              <a:off x="9421647" y="2059272"/>
              <a:ext cx="473075" cy="300038"/>
            </a:xfrm>
            <a:custGeom>
              <a:avLst/>
              <a:gdLst/>
              <a:ahLst/>
              <a:cxnLst>
                <a:cxn ang="0">
                  <a:pos x="40" y="52"/>
                </a:cxn>
                <a:cxn ang="0">
                  <a:pos x="42" y="52"/>
                </a:cxn>
                <a:cxn ang="0">
                  <a:pos x="78" y="4"/>
                </a:cxn>
                <a:cxn ang="0">
                  <a:pos x="80" y="2"/>
                </a:cxn>
                <a:cxn ang="0">
                  <a:pos x="96" y="12"/>
                </a:cxn>
                <a:cxn ang="0">
                  <a:pos x="144" y="0"/>
                </a:cxn>
                <a:cxn ang="0">
                  <a:pos x="202" y="38"/>
                </a:cxn>
                <a:cxn ang="0">
                  <a:pos x="210" y="52"/>
                </a:cxn>
                <a:cxn ang="0">
                  <a:pos x="290" y="78"/>
                </a:cxn>
                <a:cxn ang="0">
                  <a:pos x="300" y="100"/>
                </a:cxn>
                <a:cxn ang="0">
                  <a:pos x="216" y="190"/>
                </a:cxn>
                <a:cxn ang="0">
                  <a:pos x="98" y="186"/>
                </a:cxn>
                <a:cxn ang="0">
                  <a:pos x="36" y="182"/>
                </a:cxn>
                <a:cxn ang="0">
                  <a:pos x="20" y="168"/>
                </a:cxn>
                <a:cxn ang="0">
                  <a:pos x="20" y="144"/>
                </a:cxn>
                <a:cxn ang="0">
                  <a:pos x="0" y="136"/>
                </a:cxn>
                <a:cxn ang="0">
                  <a:pos x="8" y="126"/>
                </a:cxn>
                <a:cxn ang="0">
                  <a:pos x="6" y="124"/>
                </a:cxn>
                <a:cxn ang="0">
                  <a:pos x="8" y="124"/>
                </a:cxn>
                <a:cxn ang="0">
                  <a:pos x="76" y="92"/>
                </a:cxn>
                <a:cxn ang="0">
                  <a:pos x="70" y="62"/>
                </a:cxn>
                <a:cxn ang="0">
                  <a:pos x="46" y="50"/>
                </a:cxn>
                <a:cxn ang="0">
                  <a:pos x="40" y="52"/>
                </a:cxn>
              </a:cxnLst>
              <a:rect l="0" t="0" r="r" b="b"/>
              <a:pathLst>
                <a:path w="300" h="190">
                  <a:moveTo>
                    <a:pt x="40" y="52"/>
                  </a:moveTo>
                  <a:lnTo>
                    <a:pt x="42" y="52"/>
                  </a:lnTo>
                  <a:lnTo>
                    <a:pt x="78" y="4"/>
                  </a:lnTo>
                  <a:lnTo>
                    <a:pt x="80" y="2"/>
                  </a:lnTo>
                  <a:lnTo>
                    <a:pt x="96" y="12"/>
                  </a:lnTo>
                  <a:lnTo>
                    <a:pt x="144" y="0"/>
                  </a:lnTo>
                  <a:lnTo>
                    <a:pt x="202" y="38"/>
                  </a:lnTo>
                  <a:lnTo>
                    <a:pt x="210" y="52"/>
                  </a:lnTo>
                  <a:lnTo>
                    <a:pt x="290" y="78"/>
                  </a:lnTo>
                  <a:lnTo>
                    <a:pt x="300" y="100"/>
                  </a:lnTo>
                  <a:lnTo>
                    <a:pt x="216" y="190"/>
                  </a:lnTo>
                  <a:lnTo>
                    <a:pt x="98" y="186"/>
                  </a:lnTo>
                  <a:lnTo>
                    <a:pt x="36" y="182"/>
                  </a:lnTo>
                  <a:lnTo>
                    <a:pt x="20" y="168"/>
                  </a:lnTo>
                  <a:lnTo>
                    <a:pt x="20" y="144"/>
                  </a:lnTo>
                  <a:lnTo>
                    <a:pt x="0" y="136"/>
                  </a:lnTo>
                  <a:lnTo>
                    <a:pt x="8" y="126"/>
                  </a:lnTo>
                  <a:lnTo>
                    <a:pt x="6" y="124"/>
                  </a:lnTo>
                  <a:lnTo>
                    <a:pt x="8" y="124"/>
                  </a:lnTo>
                  <a:lnTo>
                    <a:pt x="76" y="92"/>
                  </a:lnTo>
                  <a:lnTo>
                    <a:pt x="70" y="62"/>
                  </a:lnTo>
                  <a:lnTo>
                    <a:pt x="46" y="50"/>
                  </a:lnTo>
                  <a:lnTo>
                    <a:pt x="40" y="5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88" name="Freeform 148"/>
            <p:cNvSpPr>
              <a:spLocks/>
            </p:cNvSpPr>
            <p:nvPr/>
          </p:nvSpPr>
          <p:spPr bwMode="auto">
            <a:xfrm>
              <a:off x="9421647" y="2059272"/>
              <a:ext cx="473075" cy="300038"/>
            </a:xfrm>
            <a:custGeom>
              <a:avLst/>
              <a:gdLst/>
              <a:ahLst/>
              <a:cxnLst>
                <a:cxn ang="0">
                  <a:pos x="40" y="52"/>
                </a:cxn>
                <a:cxn ang="0">
                  <a:pos x="42" y="52"/>
                </a:cxn>
                <a:cxn ang="0">
                  <a:pos x="78" y="4"/>
                </a:cxn>
                <a:cxn ang="0">
                  <a:pos x="80" y="2"/>
                </a:cxn>
                <a:cxn ang="0">
                  <a:pos x="96" y="12"/>
                </a:cxn>
                <a:cxn ang="0">
                  <a:pos x="144" y="0"/>
                </a:cxn>
                <a:cxn ang="0">
                  <a:pos x="202" y="38"/>
                </a:cxn>
                <a:cxn ang="0">
                  <a:pos x="210" y="52"/>
                </a:cxn>
                <a:cxn ang="0">
                  <a:pos x="290" y="78"/>
                </a:cxn>
                <a:cxn ang="0">
                  <a:pos x="300" y="100"/>
                </a:cxn>
                <a:cxn ang="0">
                  <a:pos x="216" y="190"/>
                </a:cxn>
                <a:cxn ang="0">
                  <a:pos x="98" y="186"/>
                </a:cxn>
                <a:cxn ang="0">
                  <a:pos x="36" y="182"/>
                </a:cxn>
                <a:cxn ang="0">
                  <a:pos x="20" y="168"/>
                </a:cxn>
                <a:cxn ang="0">
                  <a:pos x="20" y="144"/>
                </a:cxn>
                <a:cxn ang="0">
                  <a:pos x="0" y="136"/>
                </a:cxn>
                <a:cxn ang="0">
                  <a:pos x="8" y="126"/>
                </a:cxn>
                <a:cxn ang="0">
                  <a:pos x="6" y="124"/>
                </a:cxn>
                <a:cxn ang="0">
                  <a:pos x="8" y="124"/>
                </a:cxn>
                <a:cxn ang="0">
                  <a:pos x="76" y="92"/>
                </a:cxn>
                <a:cxn ang="0">
                  <a:pos x="70" y="62"/>
                </a:cxn>
                <a:cxn ang="0">
                  <a:pos x="46" y="50"/>
                </a:cxn>
                <a:cxn ang="0">
                  <a:pos x="40" y="52"/>
                </a:cxn>
              </a:cxnLst>
              <a:rect l="0" t="0" r="r" b="b"/>
              <a:pathLst>
                <a:path w="300" h="190">
                  <a:moveTo>
                    <a:pt x="40" y="52"/>
                  </a:moveTo>
                  <a:lnTo>
                    <a:pt x="42" y="52"/>
                  </a:lnTo>
                  <a:lnTo>
                    <a:pt x="78" y="4"/>
                  </a:lnTo>
                  <a:lnTo>
                    <a:pt x="80" y="2"/>
                  </a:lnTo>
                  <a:lnTo>
                    <a:pt x="96" y="12"/>
                  </a:lnTo>
                  <a:lnTo>
                    <a:pt x="144" y="0"/>
                  </a:lnTo>
                  <a:lnTo>
                    <a:pt x="202" y="38"/>
                  </a:lnTo>
                  <a:lnTo>
                    <a:pt x="210" y="52"/>
                  </a:lnTo>
                  <a:lnTo>
                    <a:pt x="290" y="78"/>
                  </a:lnTo>
                  <a:lnTo>
                    <a:pt x="300" y="100"/>
                  </a:lnTo>
                  <a:lnTo>
                    <a:pt x="216" y="190"/>
                  </a:lnTo>
                  <a:lnTo>
                    <a:pt x="98" y="186"/>
                  </a:lnTo>
                  <a:lnTo>
                    <a:pt x="36" y="182"/>
                  </a:lnTo>
                  <a:lnTo>
                    <a:pt x="20" y="168"/>
                  </a:lnTo>
                  <a:lnTo>
                    <a:pt x="20" y="144"/>
                  </a:lnTo>
                  <a:lnTo>
                    <a:pt x="0" y="136"/>
                  </a:lnTo>
                  <a:lnTo>
                    <a:pt x="8" y="126"/>
                  </a:lnTo>
                  <a:lnTo>
                    <a:pt x="6" y="124"/>
                  </a:lnTo>
                  <a:lnTo>
                    <a:pt x="8" y="124"/>
                  </a:lnTo>
                  <a:lnTo>
                    <a:pt x="76" y="92"/>
                  </a:lnTo>
                  <a:lnTo>
                    <a:pt x="70" y="62"/>
                  </a:lnTo>
                  <a:lnTo>
                    <a:pt x="46" y="50"/>
                  </a:lnTo>
                  <a:lnTo>
                    <a:pt x="40" y="5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89" name="Freeform 149"/>
            <p:cNvSpPr>
              <a:spLocks/>
            </p:cNvSpPr>
            <p:nvPr/>
          </p:nvSpPr>
          <p:spPr bwMode="auto">
            <a:xfrm>
              <a:off x="9231147" y="2264060"/>
              <a:ext cx="341312" cy="300037"/>
            </a:xfrm>
            <a:custGeom>
              <a:avLst/>
              <a:gdLst/>
              <a:ahLst/>
              <a:cxnLst>
                <a:cxn ang="0">
                  <a:pos x="0" y="164"/>
                </a:cxn>
                <a:cxn ang="0">
                  <a:pos x="2" y="152"/>
                </a:cxn>
                <a:cxn ang="0">
                  <a:pos x="4" y="148"/>
                </a:cxn>
                <a:cxn ang="0">
                  <a:pos x="4" y="150"/>
                </a:cxn>
                <a:cxn ang="0">
                  <a:pos x="60" y="90"/>
                </a:cxn>
                <a:cxn ang="0">
                  <a:pos x="74" y="50"/>
                </a:cxn>
                <a:cxn ang="0">
                  <a:pos x="124" y="0"/>
                </a:cxn>
                <a:cxn ang="0">
                  <a:pos x="120" y="6"/>
                </a:cxn>
                <a:cxn ang="0">
                  <a:pos x="140" y="14"/>
                </a:cxn>
                <a:cxn ang="0">
                  <a:pos x="140" y="38"/>
                </a:cxn>
                <a:cxn ang="0">
                  <a:pos x="156" y="52"/>
                </a:cxn>
                <a:cxn ang="0">
                  <a:pos x="214" y="56"/>
                </a:cxn>
                <a:cxn ang="0">
                  <a:pos x="216" y="56"/>
                </a:cxn>
                <a:cxn ang="0">
                  <a:pos x="204" y="116"/>
                </a:cxn>
                <a:cxn ang="0">
                  <a:pos x="140" y="108"/>
                </a:cxn>
                <a:cxn ang="0">
                  <a:pos x="138" y="158"/>
                </a:cxn>
                <a:cxn ang="0">
                  <a:pos x="122" y="172"/>
                </a:cxn>
                <a:cxn ang="0">
                  <a:pos x="82" y="170"/>
                </a:cxn>
                <a:cxn ang="0">
                  <a:pos x="50" y="190"/>
                </a:cxn>
                <a:cxn ang="0">
                  <a:pos x="4" y="160"/>
                </a:cxn>
                <a:cxn ang="0">
                  <a:pos x="4" y="162"/>
                </a:cxn>
                <a:cxn ang="0">
                  <a:pos x="2" y="162"/>
                </a:cxn>
                <a:cxn ang="0">
                  <a:pos x="0" y="164"/>
                </a:cxn>
              </a:cxnLst>
              <a:rect l="0" t="0" r="r" b="b"/>
              <a:pathLst>
                <a:path w="216" h="190">
                  <a:moveTo>
                    <a:pt x="0" y="164"/>
                  </a:moveTo>
                  <a:lnTo>
                    <a:pt x="2" y="152"/>
                  </a:lnTo>
                  <a:lnTo>
                    <a:pt x="4" y="148"/>
                  </a:lnTo>
                  <a:lnTo>
                    <a:pt x="4" y="150"/>
                  </a:lnTo>
                  <a:lnTo>
                    <a:pt x="60" y="90"/>
                  </a:lnTo>
                  <a:lnTo>
                    <a:pt x="74" y="50"/>
                  </a:lnTo>
                  <a:lnTo>
                    <a:pt x="124" y="0"/>
                  </a:lnTo>
                  <a:lnTo>
                    <a:pt x="120" y="6"/>
                  </a:lnTo>
                  <a:lnTo>
                    <a:pt x="140" y="14"/>
                  </a:lnTo>
                  <a:lnTo>
                    <a:pt x="140" y="38"/>
                  </a:lnTo>
                  <a:lnTo>
                    <a:pt x="156" y="52"/>
                  </a:lnTo>
                  <a:lnTo>
                    <a:pt x="214" y="56"/>
                  </a:lnTo>
                  <a:lnTo>
                    <a:pt x="216" y="56"/>
                  </a:lnTo>
                  <a:lnTo>
                    <a:pt x="204" y="116"/>
                  </a:lnTo>
                  <a:lnTo>
                    <a:pt x="140" y="108"/>
                  </a:lnTo>
                  <a:lnTo>
                    <a:pt x="138" y="158"/>
                  </a:lnTo>
                  <a:lnTo>
                    <a:pt x="122" y="172"/>
                  </a:lnTo>
                  <a:lnTo>
                    <a:pt x="82" y="170"/>
                  </a:lnTo>
                  <a:lnTo>
                    <a:pt x="50" y="190"/>
                  </a:lnTo>
                  <a:lnTo>
                    <a:pt x="4" y="160"/>
                  </a:lnTo>
                  <a:lnTo>
                    <a:pt x="4" y="162"/>
                  </a:lnTo>
                  <a:lnTo>
                    <a:pt x="2" y="162"/>
                  </a:lnTo>
                  <a:lnTo>
                    <a:pt x="0" y="164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90" name="Freeform 150"/>
            <p:cNvSpPr>
              <a:spLocks/>
            </p:cNvSpPr>
            <p:nvPr/>
          </p:nvSpPr>
          <p:spPr bwMode="auto">
            <a:xfrm>
              <a:off x="9231147" y="2264060"/>
              <a:ext cx="341312" cy="300037"/>
            </a:xfrm>
            <a:custGeom>
              <a:avLst/>
              <a:gdLst/>
              <a:ahLst/>
              <a:cxnLst>
                <a:cxn ang="0">
                  <a:pos x="0" y="164"/>
                </a:cxn>
                <a:cxn ang="0">
                  <a:pos x="2" y="152"/>
                </a:cxn>
                <a:cxn ang="0">
                  <a:pos x="4" y="148"/>
                </a:cxn>
                <a:cxn ang="0">
                  <a:pos x="4" y="150"/>
                </a:cxn>
                <a:cxn ang="0">
                  <a:pos x="60" y="90"/>
                </a:cxn>
                <a:cxn ang="0">
                  <a:pos x="74" y="50"/>
                </a:cxn>
                <a:cxn ang="0">
                  <a:pos x="124" y="0"/>
                </a:cxn>
                <a:cxn ang="0">
                  <a:pos x="120" y="6"/>
                </a:cxn>
                <a:cxn ang="0">
                  <a:pos x="140" y="14"/>
                </a:cxn>
                <a:cxn ang="0">
                  <a:pos x="140" y="38"/>
                </a:cxn>
                <a:cxn ang="0">
                  <a:pos x="156" y="52"/>
                </a:cxn>
                <a:cxn ang="0">
                  <a:pos x="214" y="56"/>
                </a:cxn>
                <a:cxn ang="0">
                  <a:pos x="216" y="56"/>
                </a:cxn>
                <a:cxn ang="0">
                  <a:pos x="204" y="116"/>
                </a:cxn>
                <a:cxn ang="0">
                  <a:pos x="140" y="108"/>
                </a:cxn>
                <a:cxn ang="0">
                  <a:pos x="138" y="158"/>
                </a:cxn>
                <a:cxn ang="0">
                  <a:pos x="122" y="172"/>
                </a:cxn>
                <a:cxn ang="0">
                  <a:pos x="82" y="170"/>
                </a:cxn>
                <a:cxn ang="0">
                  <a:pos x="50" y="190"/>
                </a:cxn>
                <a:cxn ang="0">
                  <a:pos x="4" y="160"/>
                </a:cxn>
                <a:cxn ang="0">
                  <a:pos x="4" y="162"/>
                </a:cxn>
                <a:cxn ang="0">
                  <a:pos x="2" y="162"/>
                </a:cxn>
                <a:cxn ang="0">
                  <a:pos x="0" y="164"/>
                </a:cxn>
              </a:cxnLst>
              <a:rect l="0" t="0" r="r" b="b"/>
              <a:pathLst>
                <a:path w="216" h="190">
                  <a:moveTo>
                    <a:pt x="0" y="164"/>
                  </a:moveTo>
                  <a:lnTo>
                    <a:pt x="2" y="152"/>
                  </a:lnTo>
                  <a:lnTo>
                    <a:pt x="4" y="148"/>
                  </a:lnTo>
                  <a:lnTo>
                    <a:pt x="4" y="150"/>
                  </a:lnTo>
                  <a:lnTo>
                    <a:pt x="60" y="90"/>
                  </a:lnTo>
                  <a:lnTo>
                    <a:pt x="74" y="50"/>
                  </a:lnTo>
                  <a:lnTo>
                    <a:pt x="124" y="0"/>
                  </a:lnTo>
                  <a:lnTo>
                    <a:pt x="120" y="6"/>
                  </a:lnTo>
                  <a:lnTo>
                    <a:pt x="140" y="14"/>
                  </a:lnTo>
                  <a:lnTo>
                    <a:pt x="140" y="38"/>
                  </a:lnTo>
                  <a:lnTo>
                    <a:pt x="156" y="52"/>
                  </a:lnTo>
                  <a:lnTo>
                    <a:pt x="214" y="56"/>
                  </a:lnTo>
                  <a:lnTo>
                    <a:pt x="216" y="56"/>
                  </a:lnTo>
                  <a:lnTo>
                    <a:pt x="204" y="116"/>
                  </a:lnTo>
                  <a:lnTo>
                    <a:pt x="140" y="108"/>
                  </a:lnTo>
                  <a:lnTo>
                    <a:pt x="138" y="158"/>
                  </a:lnTo>
                  <a:lnTo>
                    <a:pt x="122" y="172"/>
                  </a:lnTo>
                  <a:lnTo>
                    <a:pt x="82" y="170"/>
                  </a:lnTo>
                  <a:lnTo>
                    <a:pt x="50" y="190"/>
                  </a:lnTo>
                  <a:lnTo>
                    <a:pt x="4" y="160"/>
                  </a:lnTo>
                  <a:lnTo>
                    <a:pt x="4" y="162"/>
                  </a:lnTo>
                  <a:lnTo>
                    <a:pt x="2" y="162"/>
                  </a:lnTo>
                  <a:lnTo>
                    <a:pt x="0" y="16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91" name="Freeform 151"/>
            <p:cNvSpPr>
              <a:spLocks/>
            </p:cNvSpPr>
            <p:nvPr/>
          </p:nvSpPr>
          <p:spPr bwMode="auto">
            <a:xfrm>
              <a:off x="9553409" y="2218022"/>
              <a:ext cx="503238" cy="706438"/>
            </a:xfrm>
            <a:custGeom>
              <a:avLst/>
              <a:gdLst/>
              <a:ahLst/>
              <a:cxnLst>
                <a:cxn ang="0">
                  <a:pos x="264" y="436"/>
                </a:cxn>
                <a:cxn ang="0">
                  <a:pos x="258" y="434"/>
                </a:cxn>
                <a:cxn ang="0">
                  <a:pos x="254" y="448"/>
                </a:cxn>
                <a:cxn ang="0">
                  <a:pos x="256" y="442"/>
                </a:cxn>
                <a:cxn ang="0">
                  <a:pos x="254" y="442"/>
                </a:cxn>
                <a:cxn ang="0">
                  <a:pos x="238" y="416"/>
                </a:cxn>
                <a:cxn ang="0">
                  <a:pos x="216" y="420"/>
                </a:cxn>
                <a:cxn ang="0">
                  <a:pos x="200" y="440"/>
                </a:cxn>
                <a:cxn ang="0">
                  <a:pos x="198" y="436"/>
                </a:cxn>
                <a:cxn ang="0">
                  <a:pos x="100" y="346"/>
                </a:cxn>
                <a:cxn ang="0">
                  <a:pos x="116" y="306"/>
                </a:cxn>
                <a:cxn ang="0">
                  <a:pos x="0" y="146"/>
                </a:cxn>
                <a:cxn ang="0">
                  <a:pos x="12" y="86"/>
                </a:cxn>
                <a:cxn ang="0">
                  <a:pos x="10" y="86"/>
                </a:cxn>
                <a:cxn ang="0">
                  <a:pos x="14" y="86"/>
                </a:cxn>
                <a:cxn ang="0">
                  <a:pos x="132" y="90"/>
                </a:cxn>
                <a:cxn ang="0">
                  <a:pos x="210" y="4"/>
                </a:cxn>
                <a:cxn ang="0">
                  <a:pos x="212" y="2"/>
                </a:cxn>
                <a:cxn ang="0">
                  <a:pos x="244" y="0"/>
                </a:cxn>
                <a:cxn ang="0">
                  <a:pos x="300" y="44"/>
                </a:cxn>
                <a:cxn ang="0">
                  <a:pos x="306" y="108"/>
                </a:cxn>
                <a:cxn ang="0">
                  <a:pos x="318" y="124"/>
                </a:cxn>
                <a:cxn ang="0">
                  <a:pos x="300" y="148"/>
                </a:cxn>
                <a:cxn ang="0">
                  <a:pos x="264" y="190"/>
                </a:cxn>
                <a:cxn ang="0">
                  <a:pos x="276" y="222"/>
                </a:cxn>
                <a:cxn ang="0">
                  <a:pos x="262" y="272"/>
                </a:cxn>
                <a:cxn ang="0">
                  <a:pos x="298" y="320"/>
                </a:cxn>
                <a:cxn ang="0">
                  <a:pos x="274" y="386"/>
                </a:cxn>
                <a:cxn ang="0">
                  <a:pos x="262" y="432"/>
                </a:cxn>
                <a:cxn ang="0">
                  <a:pos x="264" y="436"/>
                </a:cxn>
              </a:cxnLst>
              <a:rect l="0" t="0" r="r" b="b"/>
              <a:pathLst>
                <a:path w="318" h="448">
                  <a:moveTo>
                    <a:pt x="264" y="436"/>
                  </a:moveTo>
                  <a:lnTo>
                    <a:pt x="258" y="434"/>
                  </a:lnTo>
                  <a:lnTo>
                    <a:pt x="254" y="448"/>
                  </a:lnTo>
                  <a:lnTo>
                    <a:pt x="256" y="442"/>
                  </a:lnTo>
                  <a:lnTo>
                    <a:pt x="254" y="442"/>
                  </a:lnTo>
                  <a:lnTo>
                    <a:pt x="238" y="416"/>
                  </a:lnTo>
                  <a:lnTo>
                    <a:pt x="216" y="420"/>
                  </a:lnTo>
                  <a:lnTo>
                    <a:pt x="200" y="440"/>
                  </a:lnTo>
                  <a:lnTo>
                    <a:pt x="198" y="436"/>
                  </a:lnTo>
                  <a:lnTo>
                    <a:pt x="100" y="346"/>
                  </a:lnTo>
                  <a:lnTo>
                    <a:pt x="116" y="306"/>
                  </a:lnTo>
                  <a:lnTo>
                    <a:pt x="0" y="146"/>
                  </a:lnTo>
                  <a:lnTo>
                    <a:pt x="12" y="86"/>
                  </a:lnTo>
                  <a:lnTo>
                    <a:pt x="10" y="86"/>
                  </a:lnTo>
                  <a:lnTo>
                    <a:pt x="14" y="86"/>
                  </a:lnTo>
                  <a:lnTo>
                    <a:pt x="132" y="90"/>
                  </a:lnTo>
                  <a:lnTo>
                    <a:pt x="210" y="4"/>
                  </a:lnTo>
                  <a:lnTo>
                    <a:pt x="212" y="2"/>
                  </a:lnTo>
                  <a:lnTo>
                    <a:pt x="244" y="0"/>
                  </a:lnTo>
                  <a:lnTo>
                    <a:pt x="300" y="44"/>
                  </a:lnTo>
                  <a:lnTo>
                    <a:pt x="306" y="108"/>
                  </a:lnTo>
                  <a:lnTo>
                    <a:pt x="318" y="124"/>
                  </a:lnTo>
                  <a:lnTo>
                    <a:pt x="300" y="148"/>
                  </a:lnTo>
                  <a:lnTo>
                    <a:pt x="264" y="190"/>
                  </a:lnTo>
                  <a:lnTo>
                    <a:pt x="276" y="222"/>
                  </a:lnTo>
                  <a:lnTo>
                    <a:pt x="262" y="272"/>
                  </a:lnTo>
                  <a:lnTo>
                    <a:pt x="298" y="320"/>
                  </a:lnTo>
                  <a:lnTo>
                    <a:pt x="274" y="386"/>
                  </a:lnTo>
                  <a:lnTo>
                    <a:pt x="262" y="432"/>
                  </a:lnTo>
                  <a:lnTo>
                    <a:pt x="264" y="43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92" name="Freeform 152"/>
            <p:cNvSpPr>
              <a:spLocks/>
            </p:cNvSpPr>
            <p:nvPr/>
          </p:nvSpPr>
          <p:spPr bwMode="auto">
            <a:xfrm>
              <a:off x="9553409" y="2218022"/>
              <a:ext cx="503238" cy="706438"/>
            </a:xfrm>
            <a:custGeom>
              <a:avLst/>
              <a:gdLst/>
              <a:ahLst/>
              <a:cxnLst>
                <a:cxn ang="0">
                  <a:pos x="264" y="436"/>
                </a:cxn>
                <a:cxn ang="0">
                  <a:pos x="258" y="434"/>
                </a:cxn>
                <a:cxn ang="0">
                  <a:pos x="254" y="448"/>
                </a:cxn>
                <a:cxn ang="0">
                  <a:pos x="256" y="442"/>
                </a:cxn>
                <a:cxn ang="0">
                  <a:pos x="254" y="442"/>
                </a:cxn>
                <a:cxn ang="0">
                  <a:pos x="238" y="416"/>
                </a:cxn>
                <a:cxn ang="0">
                  <a:pos x="216" y="420"/>
                </a:cxn>
                <a:cxn ang="0">
                  <a:pos x="200" y="440"/>
                </a:cxn>
                <a:cxn ang="0">
                  <a:pos x="198" y="436"/>
                </a:cxn>
                <a:cxn ang="0">
                  <a:pos x="100" y="346"/>
                </a:cxn>
                <a:cxn ang="0">
                  <a:pos x="116" y="306"/>
                </a:cxn>
                <a:cxn ang="0">
                  <a:pos x="0" y="146"/>
                </a:cxn>
                <a:cxn ang="0">
                  <a:pos x="12" y="86"/>
                </a:cxn>
                <a:cxn ang="0">
                  <a:pos x="10" y="86"/>
                </a:cxn>
                <a:cxn ang="0">
                  <a:pos x="14" y="86"/>
                </a:cxn>
                <a:cxn ang="0">
                  <a:pos x="132" y="90"/>
                </a:cxn>
                <a:cxn ang="0">
                  <a:pos x="210" y="4"/>
                </a:cxn>
                <a:cxn ang="0">
                  <a:pos x="212" y="2"/>
                </a:cxn>
                <a:cxn ang="0">
                  <a:pos x="244" y="0"/>
                </a:cxn>
                <a:cxn ang="0">
                  <a:pos x="300" y="44"/>
                </a:cxn>
                <a:cxn ang="0">
                  <a:pos x="306" y="108"/>
                </a:cxn>
                <a:cxn ang="0">
                  <a:pos x="318" y="124"/>
                </a:cxn>
                <a:cxn ang="0">
                  <a:pos x="300" y="148"/>
                </a:cxn>
                <a:cxn ang="0">
                  <a:pos x="264" y="190"/>
                </a:cxn>
                <a:cxn ang="0">
                  <a:pos x="276" y="222"/>
                </a:cxn>
                <a:cxn ang="0">
                  <a:pos x="262" y="272"/>
                </a:cxn>
                <a:cxn ang="0">
                  <a:pos x="298" y="320"/>
                </a:cxn>
                <a:cxn ang="0">
                  <a:pos x="274" y="386"/>
                </a:cxn>
                <a:cxn ang="0">
                  <a:pos x="262" y="432"/>
                </a:cxn>
                <a:cxn ang="0">
                  <a:pos x="264" y="436"/>
                </a:cxn>
              </a:cxnLst>
              <a:rect l="0" t="0" r="r" b="b"/>
              <a:pathLst>
                <a:path w="318" h="448">
                  <a:moveTo>
                    <a:pt x="264" y="436"/>
                  </a:moveTo>
                  <a:lnTo>
                    <a:pt x="258" y="434"/>
                  </a:lnTo>
                  <a:lnTo>
                    <a:pt x="254" y="448"/>
                  </a:lnTo>
                  <a:lnTo>
                    <a:pt x="256" y="442"/>
                  </a:lnTo>
                  <a:lnTo>
                    <a:pt x="254" y="442"/>
                  </a:lnTo>
                  <a:lnTo>
                    <a:pt x="238" y="416"/>
                  </a:lnTo>
                  <a:lnTo>
                    <a:pt x="216" y="420"/>
                  </a:lnTo>
                  <a:lnTo>
                    <a:pt x="200" y="440"/>
                  </a:lnTo>
                  <a:lnTo>
                    <a:pt x="198" y="436"/>
                  </a:lnTo>
                  <a:lnTo>
                    <a:pt x="100" y="346"/>
                  </a:lnTo>
                  <a:lnTo>
                    <a:pt x="116" y="306"/>
                  </a:lnTo>
                  <a:lnTo>
                    <a:pt x="0" y="146"/>
                  </a:lnTo>
                  <a:lnTo>
                    <a:pt x="12" y="86"/>
                  </a:lnTo>
                  <a:lnTo>
                    <a:pt x="10" y="86"/>
                  </a:lnTo>
                  <a:lnTo>
                    <a:pt x="14" y="86"/>
                  </a:lnTo>
                  <a:lnTo>
                    <a:pt x="132" y="90"/>
                  </a:lnTo>
                  <a:lnTo>
                    <a:pt x="210" y="4"/>
                  </a:lnTo>
                  <a:lnTo>
                    <a:pt x="212" y="2"/>
                  </a:lnTo>
                  <a:lnTo>
                    <a:pt x="244" y="0"/>
                  </a:lnTo>
                  <a:lnTo>
                    <a:pt x="300" y="44"/>
                  </a:lnTo>
                  <a:lnTo>
                    <a:pt x="306" y="108"/>
                  </a:lnTo>
                  <a:lnTo>
                    <a:pt x="318" y="124"/>
                  </a:lnTo>
                  <a:lnTo>
                    <a:pt x="300" y="148"/>
                  </a:lnTo>
                  <a:lnTo>
                    <a:pt x="264" y="190"/>
                  </a:lnTo>
                  <a:lnTo>
                    <a:pt x="276" y="222"/>
                  </a:lnTo>
                  <a:lnTo>
                    <a:pt x="262" y="272"/>
                  </a:lnTo>
                  <a:lnTo>
                    <a:pt x="298" y="320"/>
                  </a:lnTo>
                  <a:lnTo>
                    <a:pt x="274" y="386"/>
                  </a:lnTo>
                  <a:lnTo>
                    <a:pt x="262" y="432"/>
                  </a:lnTo>
                  <a:lnTo>
                    <a:pt x="264" y="43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93" name="Freeform 153"/>
            <p:cNvSpPr>
              <a:spLocks/>
            </p:cNvSpPr>
            <p:nvPr/>
          </p:nvSpPr>
          <p:spPr bwMode="auto">
            <a:xfrm>
              <a:off x="9253372" y="1462372"/>
              <a:ext cx="881062" cy="836613"/>
            </a:xfrm>
            <a:custGeom>
              <a:avLst/>
              <a:gdLst/>
              <a:ahLst/>
              <a:cxnLst>
                <a:cxn ang="0">
                  <a:pos x="186" y="380"/>
                </a:cxn>
                <a:cxn ang="0">
                  <a:pos x="204" y="366"/>
                </a:cxn>
                <a:cxn ang="0">
                  <a:pos x="210" y="350"/>
                </a:cxn>
                <a:cxn ang="0">
                  <a:pos x="148" y="336"/>
                </a:cxn>
                <a:cxn ang="0">
                  <a:pos x="98" y="306"/>
                </a:cxn>
                <a:cxn ang="0">
                  <a:pos x="98" y="262"/>
                </a:cxn>
                <a:cxn ang="0">
                  <a:pos x="86" y="240"/>
                </a:cxn>
                <a:cxn ang="0">
                  <a:pos x="66" y="238"/>
                </a:cxn>
                <a:cxn ang="0">
                  <a:pos x="44" y="246"/>
                </a:cxn>
                <a:cxn ang="0">
                  <a:pos x="28" y="244"/>
                </a:cxn>
                <a:cxn ang="0">
                  <a:pos x="18" y="208"/>
                </a:cxn>
                <a:cxn ang="0">
                  <a:pos x="0" y="160"/>
                </a:cxn>
                <a:cxn ang="0">
                  <a:pos x="10" y="122"/>
                </a:cxn>
                <a:cxn ang="0">
                  <a:pos x="16" y="94"/>
                </a:cxn>
                <a:cxn ang="0">
                  <a:pos x="8" y="64"/>
                </a:cxn>
                <a:cxn ang="0">
                  <a:pos x="20" y="54"/>
                </a:cxn>
                <a:cxn ang="0">
                  <a:pos x="40" y="60"/>
                </a:cxn>
                <a:cxn ang="0">
                  <a:pos x="50" y="48"/>
                </a:cxn>
                <a:cxn ang="0">
                  <a:pos x="64" y="32"/>
                </a:cxn>
                <a:cxn ang="0">
                  <a:pos x="44" y="14"/>
                </a:cxn>
                <a:cxn ang="0">
                  <a:pos x="66" y="0"/>
                </a:cxn>
                <a:cxn ang="0">
                  <a:pos x="116" y="14"/>
                </a:cxn>
                <a:cxn ang="0">
                  <a:pos x="160" y="42"/>
                </a:cxn>
                <a:cxn ang="0">
                  <a:pos x="164" y="30"/>
                </a:cxn>
                <a:cxn ang="0">
                  <a:pos x="178" y="20"/>
                </a:cxn>
                <a:cxn ang="0">
                  <a:pos x="208" y="68"/>
                </a:cxn>
                <a:cxn ang="0">
                  <a:pos x="282" y="78"/>
                </a:cxn>
                <a:cxn ang="0">
                  <a:pos x="308" y="96"/>
                </a:cxn>
                <a:cxn ang="0">
                  <a:pos x="348" y="176"/>
                </a:cxn>
                <a:cxn ang="0">
                  <a:pos x="384" y="214"/>
                </a:cxn>
                <a:cxn ang="0">
                  <a:pos x="424" y="250"/>
                </a:cxn>
                <a:cxn ang="0">
                  <a:pos x="468" y="274"/>
                </a:cxn>
                <a:cxn ang="0">
                  <a:pos x="502" y="278"/>
                </a:cxn>
                <a:cxn ang="0">
                  <a:pos x="504" y="278"/>
                </a:cxn>
                <a:cxn ang="0">
                  <a:pos x="520" y="298"/>
                </a:cxn>
                <a:cxn ang="0">
                  <a:pos x="552" y="302"/>
                </a:cxn>
                <a:cxn ang="0">
                  <a:pos x="558" y="346"/>
                </a:cxn>
                <a:cxn ang="0">
                  <a:pos x="536" y="394"/>
                </a:cxn>
                <a:cxn ang="0">
                  <a:pos x="544" y="420"/>
                </a:cxn>
                <a:cxn ang="0">
                  <a:pos x="526" y="420"/>
                </a:cxn>
                <a:cxn ang="0">
                  <a:pos x="512" y="462"/>
                </a:cxn>
                <a:cxn ang="0">
                  <a:pos x="492" y="526"/>
                </a:cxn>
                <a:cxn ang="0">
                  <a:pos x="490" y="526"/>
                </a:cxn>
                <a:cxn ang="0">
                  <a:pos x="490" y="522"/>
                </a:cxn>
                <a:cxn ang="0">
                  <a:pos x="434" y="478"/>
                </a:cxn>
                <a:cxn ang="0">
                  <a:pos x="402" y="480"/>
                </a:cxn>
                <a:cxn ang="0">
                  <a:pos x="400" y="482"/>
                </a:cxn>
                <a:cxn ang="0">
                  <a:pos x="356" y="530"/>
                </a:cxn>
                <a:cxn ang="0">
                  <a:pos x="406" y="478"/>
                </a:cxn>
                <a:cxn ang="0">
                  <a:pos x="396" y="456"/>
                </a:cxn>
                <a:cxn ang="0">
                  <a:pos x="316" y="430"/>
                </a:cxn>
                <a:cxn ang="0">
                  <a:pos x="308" y="416"/>
                </a:cxn>
                <a:cxn ang="0">
                  <a:pos x="250" y="378"/>
                </a:cxn>
                <a:cxn ang="0">
                  <a:pos x="202" y="390"/>
                </a:cxn>
                <a:cxn ang="0">
                  <a:pos x="186" y="380"/>
                </a:cxn>
              </a:cxnLst>
              <a:rect l="0" t="0" r="r" b="b"/>
              <a:pathLst>
                <a:path w="558" h="530">
                  <a:moveTo>
                    <a:pt x="186" y="380"/>
                  </a:moveTo>
                  <a:lnTo>
                    <a:pt x="204" y="366"/>
                  </a:lnTo>
                  <a:lnTo>
                    <a:pt x="210" y="350"/>
                  </a:lnTo>
                  <a:lnTo>
                    <a:pt x="148" y="336"/>
                  </a:lnTo>
                  <a:lnTo>
                    <a:pt x="98" y="306"/>
                  </a:lnTo>
                  <a:lnTo>
                    <a:pt x="98" y="262"/>
                  </a:lnTo>
                  <a:lnTo>
                    <a:pt x="86" y="240"/>
                  </a:lnTo>
                  <a:lnTo>
                    <a:pt x="66" y="238"/>
                  </a:lnTo>
                  <a:lnTo>
                    <a:pt x="44" y="246"/>
                  </a:lnTo>
                  <a:lnTo>
                    <a:pt x="28" y="244"/>
                  </a:lnTo>
                  <a:lnTo>
                    <a:pt x="18" y="208"/>
                  </a:lnTo>
                  <a:lnTo>
                    <a:pt x="0" y="160"/>
                  </a:lnTo>
                  <a:lnTo>
                    <a:pt x="10" y="122"/>
                  </a:lnTo>
                  <a:lnTo>
                    <a:pt x="16" y="94"/>
                  </a:lnTo>
                  <a:lnTo>
                    <a:pt x="8" y="64"/>
                  </a:lnTo>
                  <a:lnTo>
                    <a:pt x="20" y="54"/>
                  </a:lnTo>
                  <a:lnTo>
                    <a:pt x="40" y="60"/>
                  </a:lnTo>
                  <a:lnTo>
                    <a:pt x="50" y="48"/>
                  </a:lnTo>
                  <a:lnTo>
                    <a:pt x="64" y="32"/>
                  </a:lnTo>
                  <a:lnTo>
                    <a:pt x="44" y="14"/>
                  </a:lnTo>
                  <a:lnTo>
                    <a:pt x="66" y="0"/>
                  </a:lnTo>
                  <a:lnTo>
                    <a:pt x="116" y="14"/>
                  </a:lnTo>
                  <a:lnTo>
                    <a:pt x="160" y="42"/>
                  </a:lnTo>
                  <a:lnTo>
                    <a:pt x="164" y="30"/>
                  </a:lnTo>
                  <a:lnTo>
                    <a:pt x="178" y="20"/>
                  </a:lnTo>
                  <a:lnTo>
                    <a:pt x="208" y="68"/>
                  </a:lnTo>
                  <a:lnTo>
                    <a:pt x="282" y="78"/>
                  </a:lnTo>
                  <a:lnTo>
                    <a:pt x="308" y="96"/>
                  </a:lnTo>
                  <a:lnTo>
                    <a:pt x="348" y="176"/>
                  </a:lnTo>
                  <a:lnTo>
                    <a:pt x="384" y="214"/>
                  </a:lnTo>
                  <a:lnTo>
                    <a:pt x="424" y="250"/>
                  </a:lnTo>
                  <a:lnTo>
                    <a:pt x="468" y="274"/>
                  </a:lnTo>
                  <a:lnTo>
                    <a:pt x="502" y="278"/>
                  </a:lnTo>
                  <a:lnTo>
                    <a:pt x="504" y="278"/>
                  </a:lnTo>
                  <a:lnTo>
                    <a:pt x="520" y="298"/>
                  </a:lnTo>
                  <a:lnTo>
                    <a:pt x="552" y="302"/>
                  </a:lnTo>
                  <a:lnTo>
                    <a:pt x="558" y="346"/>
                  </a:lnTo>
                  <a:lnTo>
                    <a:pt x="536" y="394"/>
                  </a:lnTo>
                  <a:lnTo>
                    <a:pt x="544" y="420"/>
                  </a:lnTo>
                  <a:lnTo>
                    <a:pt x="526" y="420"/>
                  </a:lnTo>
                  <a:lnTo>
                    <a:pt x="512" y="462"/>
                  </a:lnTo>
                  <a:lnTo>
                    <a:pt x="492" y="526"/>
                  </a:lnTo>
                  <a:lnTo>
                    <a:pt x="490" y="526"/>
                  </a:lnTo>
                  <a:lnTo>
                    <a:pt x="490" y="522"/>
                  </a:lnTo>
                  <a:lnTo>
                    <a:pt x="434" y="478"/>
                  </a:lnTo>
                  <a:lnTo>
                    <a:pt x="402" y="480"/>
                  </a:lnTo>
                  <a:lnTo>
                    <a:pt x="400" y="482"/>
                  </a:lnTo>
                  <a:lnTo>
                    <a:pt x="356" y="530"/>
                  </a:lnTo>
                  <a:lnTo>
                    <a:pt x="406" y="478"/>
                  </a:lnTo>
                  <a:lnTo>
                    <a:pt x="396" y="456"/>
                  </a:lnTo>
                  <a:lnTo>
                    <a:pt x="316" y="430"/>
                  </a:lnTo>
                  <a:lnTo>
                    <a:pt x="308" y="416"/>
                  </a:lnTo>
                  <a:lnTo>
                    <a:pt x="250" y="378"/>
                  </a:lnTo>
                  <a:lnTo>
                    <a:pt x="202" y="390"/>
                  </a:lnTo>
                  <a:lnTo>
                    <a:pt x="186" y="38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94" name="Freeform 154"/>
            <p:cNvSpPr>
              <a:spLocks/>
            </p:cNvSpPr>
            <p:nvPr/>
          </p:nvSpPr>
          <p:spPr bwMode="auto">
            <a:xfrm>
              <a:off x="9253372" y="1462372"/>
              <a:ext cx="881062" cy="836613"/>
            </a:xfrm>
            <a:custGeom>
              <a:avLst/>
              <a:gdLst/>
              <a:ahLst/>
              <a:cxnLst>
                <a:cxn ang="0">
                  <a:pos x="186" y="380"/>
                </a:cxn>
                <a:cxn ang="0">
                  <a:pos x="204" y="366"/>
                </a:cxn>
                <a:cxn ang="0">
                  <a:pos x="210" y="350"/>
                </a:cxn>
                <a:cxn ang="0">
                  <a:pos x="148" y="336"/>
                </a:cxn>
                <a:cxn ang="0">
                  <a:pos x="98" y="306"/>
                </a:cxn>
                <a:cxn ang="0">
                  <a:pos x="98" y="262"/>
                </a:cxn>
                <a:cxn ang="0">
                  <a:pos x="86" y="240"/>
                </a:cxn>
                <a:cxn ang="0">
                  <a:pos x="66" y="238"/>
                </a:cxn>
                <a:cxn ang="0">
                  <a:pos x="44" y="246"/>
                </a:cxn>
                <a:cxn ang="0">
                  <a:pos x="28" y="244"/>
                </a:cxn>
                <a:cxn ang="0">
                  <a:pos x="18" y="208"/>
                </a:cxn>
                <a:cxn ang="0">
                  <a:pos x="0" y="160"/>
                </a:cxn>
                <a:cxn ang="0">
                  <a:pos x="10" y="122"/>
                </a:cxn>
                <a:cxn ang="0">
                  <a:pos x="16" y="94"/>
                </a:cxn>
                <a:cxn ang="0">
                  <a:pos x="8" y="64"/>
                </a:cxn>
                <a:cxn ang="0">
                  <a:pos x="20" y="54"/>
                </a:cxn>
                <a:cxn ang="0">
                  <a:pos x="40" y="60"/>
                </a:cxn>
                <a:cxn ang="0">
                  <a:pos x="50" y="48"/>
                </a:cxn>
                <a:cxn ang="0">
                  <a:pos x="64" y="32"/>
                </a:cxn>
                <a:cxn ang="0">
                  <a:pos x="44" y="14"/>
                </a:cxn>
                <a:cxn ang="0">
                  <a:pos x="66" y="0"/>
                </a:cxn>
                <a:cxn ang="0">
                  <a:pos x="116" y="14"/>
                </a:cxn>
                <a:cxn ang="0">
                  <a:pos x="160" y="42"/>
                </a:cxn>
                <a:cxn ang="0">
                  <a:pos x="164" y="30"/>
                </a:cxn>
                <a:cxn ang="0">
                  <a:pos x="178" y="20"/>
                </a:cxn>
                <a:cxn ang="0">
                  <a:pos x="208" y="68"/>
                </a:cxn>
                <a:cxn ang="0">
                  <a:pos x="282" y="78"/>
                </a:cxn>
                <a:cxn ang="0">
                  <a:pos x="308" y="96"/>
                </a:cxn>
                <a:cxn ang="0">
                  <a:pos x="348" y="176"/>
                </a:cxn>
                <a:cxn ang="0">
                  <a:pos x="384" y="214"/>
                </a:cxn>
                <a:cxn ang="0">
                  <a:pos x="424" y="250"/>
                </a:cxn>
                <a:cxn ang="0">
                  <a:pos x="468" y="274"/>
                </a:cxn>
                <a:cxn ang="0">
                  <a:pos x="502" y="278"/>
                </a:cxn>
                <a:cxn ang="0">
                  <a:pos x="504" y="278"/>
                </a:cxn>
                <a:cxn ang="0">
                  <a:pos x="520" y="298"/>
                </a:cxn>
                <a:cxn ang="0">
                  <a:pos x="552" y="302"/>
                </a:cxn>
                <a:cxn ang="0">
                  <a:pos x="558" y="346"/>
                </a:cxn>
                <a:cxn ang="0">
                  <a:pos x="536" y="394"/>
                </a:cxn>
                <a:cxn ang="0">
                  <a:pos x="544" y="420"/>
                </a:cxn>
                <a:cxn ang="0">
                  <a:pos x="526" y="420"/>
                </a:cxn>
                <a:cxn ang="0">
                  <a:pos x="512" y="462"/>
                </a:cxn>
                <a:cxn ang="0">
                  <a:pos x="492" y="526"/>
                </a:cxn>
                <a:cxn ang="0">
                  <a:pos x="490" y="526"/>
                </a:cxn>
                <a:cxn ang="0">
                  <a:pos x="490" y="522"/>
                </a:cxn>
                <a:cxn ang="0">
                  <a:pos x="434" y="478"/>
                </a:cxn>
                <a:cxn ang="0">
                  <a:pos x="402" y="480"/>
                </a:cxn>
                <a:cxn ang="0">
                  <a:pos x="400" y="482"/>
                </a:cxn>
                <a:cxn ang="0">
                  <a:pos x="356" y="530"/>
                </a:cxn>
                <a:cxn ang="0">
                  <a:pos x="406" y="478"/>
                </a:cxn>
                <a:cxn ang="0">
                  <a:pos x="396" y="456"/>
                </a:cxn>
                <a:cxn ang="0">
                  <a:pos x="316" y="430"/>
                </a:cxn>
                <a:cxn ang="0">
                  <a:pos x="308" y="416"/>
                </a:cxn>
                <a:cxn ang="0">
                  <a:pos x="250" y="378"/>
                </a:cxn>
                <a:cxn ang="0">
                  <a:pos x="202" y="390"/>
                </a:cxn>
                <a:cxn ang="0">
                  <a:pos x="186" y="380"/>
                </a:cxn>
              </a:cxnLst>
              <a:rect l="0" t="0" r="r" b="b"/>
              <a:pathLst>
                <a:path w="558" h="530">
                  <a:moveTo>
                    <a:pt x="186" y="380"/>
                  </a:moveTo>
                  <a:lnTo>
                    <a:pt x="204" y="366"/>
                  </a:lnTo>
                  <a:lnTo>
                    <a:pt x="210" y="350"/>
                  </a:lnTo>
                  <a:lnTo>
                    <a:pt x="148" y="336"/>
                  </a:lnTo>
                  <a:lnTo>
                    <a:pt x="98" y="306"/>
                  </a:lnTo>
                  <a:lnTo>
                    <a:pt x="98" y="262"/>
                  </a:lnTo>
                  <a:lnTo>
                    <a:pt x="86" y="240"/>
                  </a:lnTo>
                  <a:lnTo>
                    <a:pt x="66" y="238"/>
                  </a:lnTo>
                  <a:lnTo>
                    <a:pt x="44" y="246"/>
                  </a:lnTo>
                  <a:lnTo>
                    <a:pt x="28" y="244"/>
                  </a:lnTo>
                  <a:lnTo>
                    <a:pt x="18" y="208"/>
                  </a:lnTo>
                  <a:lnTo>
                    <a:pt x="0" y="160"/>
                  </a:lnTo>
                  <a:lnTo>
                    <a:pt x="10" y="122"/>
                  </a:lnTo>
                  <a:lnTo>
                    <a:pt x="16" y="94"/>
                  </a:lnTo>
                  <a:lnTo>
                    <a:pt x="8" y="64"/>
                  </a:lnTo>
                  <a:lnTo>
                    <a:pt x="20" y="54"/>
                  </a:lnTo>
                  <a:lnTo>
                    <a:pt x="40" y="60"/>
                  </a:lnTo>
                  <a:lnTo>
                    <a:pt x="50" y="48"/>
                  </a:lnTo>
                  <a:lnTo>
                    <a:pt x="64" y="32"/>
                  </a:lnTo>
                  <a:lnTo>
                    <a:pt x="44" y="14"/>
                  </a:lnTo>
                  <a:lnTo>
                    <a:pt x="66" y="0"/>
                  </a:lnTo>
                  <a:lnTo>
                    <a:pt x="116" y="14"/>
                  </a:lnTo>
                  <a:lnTo>
                    <a:pt x="160" y="42"/>
                  </a:lnTo>
                  <a:lnTo>
                    <a:pt x="164" y="30"/>
                  </a:lnTo>
                  <a:lnTo>
                    <a:pt x="178" y="20"/>
                  </a:lnTo>
                  <a:lnTo>
                    <a:pt x="208" y="68"/>
                  </a:lnTo>
                  <a:lnTo>
                    <a:pt x="282" y="78"/>
                  </a:lnTo>
                  <a:lnTo>
                    <a:pt x="308" y="96"/>
                  </a:lnTo>
                  <a:lnTo>
                    <a:pt x="348" y="176"/>
                  </a:lnTo>
                  <a:lnTo>
                    <a:pt x="384" y="214"/>
                  </a:lnTo>
                  <a:lnTo>
                    <a:pt x="424" y="250"/>
                  </a:lnTo>
                  <a:lnTo>
                    <a:pt x="468" y="274"/>
                  </a:lnTo>
                  <a:lnTo>
                    <a:pt x="502" y="278"/>
                  </a:lnTo>
                  <a:lnTo>
                    <a:pt x="504" y="278"/>
                  </a:lnTo>
                  <a:lnTo>
                    <a:pt x="520" y="298"/>
                  </a:lnTo>
                  <a:lnTo>
                    <a:pt x="552" y="302"/>
                  </a:lnTo>
                  <a:lnTo>
                    <a:pt x="558" y="346"/>
                  </a:lnTo>
                  <a:lnTo>
                    <a:pt x="536" y="394"/>
                  </a:lnTo>
                  <a:lnTo>
                    <a:pt x="544" y="420"/>
                  </a:lnTo>
                  <a:lnTo>
                    <a:pt x="526" y="420"/>
                  </a:lnTo>
                  <a:lnTo>
                    <a:pt x="512" y="462"/>
                  </a:lnTo>
                  <a:lnTo>
                    <a:pt x="492" y="526"/>
                  </a:lnTo>
                  <a:lnTo>
                    <a:pt x="490" y="526"/>
                  </a:lnTo>
                  <a:lnTo>
                    <a:pt x="490" y="522"/>
                  </a:lnTo>
                  <a:lnTo>
                    <a:pt x="434" y="478"/>
                  </a:lnTo>
                  <a:lnTo>
                    <a:pt x="402" y="480"/>
                  </a:lnTo>
                  <a:lnTo>
                    <a:pt x="400" y="482"/>
                  </a:lnTo>
                  <a:lnTo>
                    <a:pt x="356" y="530"/>
                  </a:lnTo>
                  <a:lnTo>
                    <a:pt x="406" y="478"/>
                  </a:lnTo>
                  <a:lnTo>
                    <a:pt x="396" y="456"/>
                  </a:lnTo>
                  <a:lnTo>
                    <a:pt x="316" y="430"/>
                  </a:lnTo>
                  <a:lnTo>
                    <a:pt x="308" y="416"/>
                  </a:lnTo>
                  <a:lnTo>
                    <a:pt x="250" y="378"/>
                  </a:lnTo>
                  <a:lnTo>
                    <a:pt x="202" y="390"/>
                  </a:lnTo>
                  <a:lnTo>
                    <a:pt x="186" y="38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95" name="Freeform 155"/>
            <p:cNvSpPr>
              <a:spLocks/>
            </p:cNvSpPr>
            <p:nvPr/>
          </p:nvSpPr>
          <p:spPr bwMode="auto">
            <a:xfrm>
              <a:off x="10050297" y="1740185"/>
              <a:ext cx="252412" cy="30956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74"/>
                </a:cxn>
                <a:cxn ang="0">
                  <a:pos x="12" y="0"/>
                </a:cxn>
                <a:cxn ang="0">
                  <a:pos x="28" y="0"/>
                </a:cxn>
                <a:cxn ang="0">
                  <a:pos x="108" y="112"/>
                </a:cxn>
                <a:cxn ang="0">
                  <a:pos x="140" y="112"/>
                </a:cxn>
                <a:cxn ang="0">
                  <a:pos x="160" y="174"/>
                </a:cxn>
                <a:cxn ang="0">
                  <a:pos x="140" y="174"/>
                </a:cxn>
                <a:cxn ang="0">
                  <a:pos x="142" y="196"/>
                </a:cxn>
                <a:cxn ang="0">
                  <a:pos x="126" y="196"/>
                </a:cxn>
                <a:cxn ang="0">
                  <a:pos x="112" y="174"/>
                </a:cxn>
                <a:cxn ang="0">
                  <a:pos x="86" y="184"/>
                </a:cxn>
                <a:cxn ang="0">
                  <a:pos x="54" y="170"/>
                </a:cxn>
                <a:cxn ang="0">
                  <a:pos x="48" y="126"/>
                </a:cxn>
                <a:cxn ang="0">
                  <a:pos x="16" y="122"/>
                </a:cxn>
                <a:cxn ang="0">
                  <a:pos x="0" y="102"/>
                </a:cxn>
              </a:cxnLst>
              <a:rect l="0" t="0" r="r" b="b"/>
              <a:pathLst>
                <a:path w="160" h="196">
                  <a:moveTo>
                    <a:pt x="0" y="102"/>
                  </a:moveTo>
                  <a:lnTo>
                    <a:pt x="18" y="74"/>
                  </a:lnTo>
                  <a:lnTo>
                    <a:pt x="12" y="0"/>
                  </a:lnTo>
                  <a:lnTo>
                    <a:pt x="28" y="0"/>
                  </a:lnTo>
                  <a:lnTo>
                    <a:pt x="108" y="112"/>
                  </a:lnTo>
                  <a:lnTo>
                    <a:pt x="140" y="112"/>
                  </a:lnTo>
                  <a:lnTo>
                    <a:pt x="160" y="174"/>
                  </a:lnTo>
                  <a:lnTo>
                    <a:pt x="140" y="174"/>
                  </a:lnTo>
                  <a:lnTo>
                    <a:pt x="142" y="196"/>
                  </a:lnTo>
                  <a:lnTo>
                    <a:pt x="126" y="196"/>
                  </a:lnTo>
                  <a:lnTo>
                    <a:pt x="112" y="174"/>
                  </a:lnTo>
                  <a:lnTo>
                    <a:pt x="86" y="184"/>
                  </a:lnTo>
                  <a:lnTo>
                    <a:pt x="54" y="170"/>
                  </a:lnTo>
                  <a:lnTo>
                    <a:pt x="48" y="126"/>
                  </a:lnTo>
                  <a:lnTo>
                    <a:pt x="16" y="122"/>
                  </a:lnTo>
                  <a:lnTo>
                    <a:pt x="0" y="10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96" name="Freeform 156"/>
            <p:cNvSpPr>
              <a:spLocks/>
            </p:cNvSpPr>
            <p:nvPr/>
          </p:nvSpPr>
          <p:spPr bwMode="auto">
            <a:xfrm>
              <a:off x="10050297" y="1740185"/>
              <a:ext cx="252412" cy="30956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74"/>
                </a:cxn>
                <a:cxn ang="0">
                  <a:pos x="12" y="0"/>
                </a:cxn>
                <a:cxn ang="0">
                  <a:pos x="28" y="0"/>
                </a:cxn>
                <a:cxn ang="0">
                  <a:pos x="108" y="112"/>
                </a:cxn>
                <a:cxn ang="0">
                  <a:pos x="140" y="112"/>
                </a:cxn>
                <a:cxn ang="0">
                  <a:pos x="160" y="174"/>
                </a:cxn>
                <a:cxn ang="0">
                  <a:pos x="140" y="174"/>
                </a:cxn>
                <a:cxn ang="0">
                  <a:pos x="142" y="196"/>
                </a:cxn>
                <a:cxn ang="0">
                  <a:pos x="126" y="196"/>
                </a:cxn>
                <a:cxn ang="0">
                  <a:pos x="112" y="174"/>
                </a:cxn>
                <a:cxn ang="0">
                  <a:pos x="86" y="184"/>
                </a:cxn>
                <a:cxn ang="0">
                  <a:pos x="54" y="170"/>
                </a:cxn>
                <a:cxn ang="0">
                  <a:pos x="48" y="126"/>
                </a:cxn>
                <a:cxn ang="0">
                  <a:pos x="16" y="122"/>
                </a:cxn>
                <a:cxn ang="0">
                  <a:pos x="0" y="102"/>
                </a:cxn>
              </a:cxnLst>
              <a:rect l="0" t="0" r="r" b="b"/>
              <a:pathLst>
                <a:path w="160" h="196">
                  <a:moveTo>
                    <a:pt x="0" y="102"/>
                  </a:moveTo>
                  <a:lnTo>
                    <a:pt x="18" y="74"/>
                  </a:lnTo>
                  <a:lnTo>
                    <a:pt x="12" y="0"/>
                  </a:lnTo>
                  <a:lnTo>
                    <a:pt x="28" y="0"/>
                  </a:lnTo>
                  <a:lnTo>
                    <a:pt x="108" y="112"/>
                  </a:lnTo>
                  <a:lnTo>
                    <a:pt x="140" y="112"/>
                  </a:lnTo>
                  <a:lnTo>
                    <a:pt x="160" y="174"/>
                  </a:lnTo>
                  <a:lnTo>
                    <a:pt x="140" y="174"/>
                  </a:lnTo>
                  <a:lnTo>
                    <a:pt x="142" y="196"/>
                  </a:lnTo>
                  <a:lnTo>
                    <a:pt x="126" y="196"/>
                  </a:lnTo>
                  <a:lnTo>
                    <a:pt x="112" y="174"/>
                  </a:lnTo>
                  <a:lnTo>
                    <a:pt x="86" y="184"/>
                  </a:lnTo>
                  <a:lnTo>
                    <a:pt x="54" y="170"/>
                  </a:lnTo>
                  <a:lnTo>
                    <a:pt x="48" y="126"/>
                  </a:lnTo>
                  <a:lnTo>
                    <a:pt x="16" y="122"/>
                  </a:lnTo>
                  <a:lnTo>
                    <a:pt x="0" y="10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97" name="Freeform 157"/>
            <p:cNvSpPr>
              <a:spLocks/>
            </p:cNvSpPr>
            <p:nvPr/>
          </p:nvSpPr>
          <p:spPr bwMode="auto">
            <a:xfrm>
              <a:off x="9967747" y="2119597"/>
              <a:ext cx="893762" cy="1462088"/>
            </a:xfrm>
            <a:custGeom>
              <a:avLst/>
              <a:gdLst/>
              <a:ahLst/>
              <a:cxnLst>
                <a:cxn ang="0">
                  <a:pos x="428" y="918"/>
                </a:cxn>
                <a:cxn ang="0">
                  <a:pos x="270" y="828"/>
                </a:cxn>
                <a:cxn ang="0">
                  <a:pos x="266" y="762"/>
                </a:cxn>
                <a:cxn ang="0">
                  <a:pos x="160" y="758"/>
                </a:cxn>
                <a:cxn ang="0">
                  <a:pos x="76" y="614"/>
                </a:cxn>
                <a:cxn ang="0">
                  <a:pos x="2" y="498"/>
                </a:cxn>
                <a:cxn ang="0">
                  <a:pos x="12" y="448"/>
                </a:cxn>
                <a:cxn ang="0">
                  <a:pos x="0" y="334"/>
                </a:cxn>
                <a:cxn ang="0">
                  <a:pos x="2" y="252"/>
                </a:cxn>
                <a:cxn ang="0">
                  <a:pos x="56" y="186"/>
                </a:cxn>
                <a:cxn ang="0">
                  <a:pos x="38" y="110"/>
                </a:cxn>
                <a:cxn ang="0">
                  <a:pos x="60" y="46"/>
                </a:cxn>
                <a:cxn ang="0">
                  <a:pos x="92" y="4"/>
                </a:cxn>
                <a:cxn ang="0">
                  <a:pos x="94" y="0"/>
                </a:cxn>
                <a:cxn ang="0">
                  <a:pos x="158" y="50"/>
                </a:cxn>
                <a:cxn ang="0">
                  <a:pos x="192" y="88"/>
                </a:cxn>
                <a:cxn ang="0">
                  <a:pos x="202" y="106"/>
                </a:cxn>
                <a:cxn ang="0">
                  <a:pos x="186" y="184"/>
                </a:cxn>
                <a:cxn ang="0">
                  <a:pos x="226" y="216"/>
                </a:cxn>
                <a:cxn ang="0">
                  <a:pos x="264" y="264"/>
                </a:cxn>
                <a:cxn ang="0">
                  <a:pos x="332" y="252"/>
                </a:cxn>
                <a:cxn ang="0">
                  <a:pos x="380" y="236"/>
                </a:cxn>
                <a:cxn ang="0">
                  <a:pos x="424" y="250"/>
                </a:cxn>
                <a:cxn ang="0">
                  <a:pos x="510" y="304"/>
                </a:cxn>
                <a:cxn ang="0">
                  <a:pos x="560" y="440"/>
                </a:cxn>
                <a:cxn ang="0">
                  <a:pos x="518" y="488"/>
                </a:cxn>
                <a:cxn ang="0">
                  <a:pos x="526" y="562"/>
                </a:cxn>
                <a:cxn ang="0">
                  <a:pos x="506" y="622"/>
                </a:cxn>
                <a:cxn ang="0">
                  <a:pos x="512" y="684"/>
                </a:cxn>
                <a:cxn ang="0">
                  <a:pos x="488" y="772"/>
                </a:cxn>
                <a:cxn ang="0">
                  <a:pos x="514" y="830"/>
                </a:cxn>
                <a:cxn ang="0">
                  <a:pos x="526" y="870"/>
                </a:cxn>
                <a:cxn ang="0">
                  <a:pos x="456" y="926"/>
                </a:cxn>
              </a:cxnLst>
              <a:rect l="0" t="0" r="r" b="b"/>
              <a:pathLst>
                <a:path w="566" h="926">
                  <a:moveTo>
                    <a:pt x="456" y="926"/>
                  </a:moveTo>
                  <a:lnTo>
                    <a:pt x="428" y="918"/>
                  </a:lnTo>
                  <a:lnTo>
                    <a:pt x="310" y="860"/>
                  </a:lnTo>
                  <a:lnTo>
                    <a:pt x="270" y="828"/>
                  </a:lnTo>
                  <a:lnTo>
                    <a:pt x="272" y="796"/>
                  </a:lnTo>
                  <a:lnTo>
                    <a:pt x="266" y="762"/>
                  </a:lnTo>
                  <a:lnTo>
                    <a:pt x="216" y="756"/>
                  </a:lnTo>
                  <a:lnTo>
                    <a:pt x="160" y="758"/>
                  </a:lnTo>
                  <a:lnTo>
                    <a:pt x="104" y="690"/>
                  </a:lnTo>
                  <a:lnTo>
                    <a:pt x="76" y="614"/>
                  </a:lnTo>
                  <a:lnTo>
                    <a:pt x="62" y="522"/>
                  </a:lnTo>
                  <a:lnTo>
                    <a:pt x="2" y="498"/>
                  </a:lnTo>
                  <a:lnTo>
                    <a:pt x="0" y="494"/>
                  </a:lnTo>
                  <a:lnTo>
                    <a:pt x="12" y="448"/>
                  </a:lnTo>
                  <a:lnTo>
                    <a:pt x="36" y="382"/>
                  </a:lnTo>
                  <a:lnTo>
                    <a:pt x="0" y="334"/>
                  </a:lnTo>
                  <a:lnTo>
                    <a:pt x="14" y="284"/>
                  </a:lnTo>
                  <a:lnTo>
                    <a:pt x="2" y="252"/>
                  </a:lnTo>
                  <a:lnTo>
                    <a:pt x="38" y="210"/>
                  </a:lnTo>
                  <a:lnTo>
                    <a:pt x="56" y="186"/>
                  </a:lnTo>
                  <a:lnTo>
                    <a:pt x="44" y="170"/>
                  </a:lnTo>
                  <a:lnTo>
                    <a:pt x="38" y="110"/>
                  </a:lnTo>
                  <a:lnTo>
                    <a:pt x="40" y="110"/>
                  </a:lnTo>
                  <a:lnTo>
                    <a:pt x="60" y="46"/>
                  </a:lnTo>
                  <a:lnTo>
                    <a:pt x="74" y="4"/>
                  </a:lnTo>
                  <a:lnTo>
                    <a:pt x="92" y="4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104" y="60"/>
                  </a:lnTo>
                  <a:lnTo>
                    <a:pt x="158" y="50"/>
                  </a:lnTo>
                  <a:lnTo>
                    <a:pt x="200" y="30"/>
                  </a:lnTo>
                  <a:lnTo>
                    <a:pt x="192" y="88"/>
                  </a:lnTo>
                  <a:lnTo>
                    <a:pt x="202" y="104"/>
                  </a:lnTo>
                  <a:lnTo>
                    <a:pt x="202" y="106"/>
                  </a:lnTo>
                  <a:lnTo>
                    <a:pt x="198" y="106"/>
                  </a:lnTo>
                  <a:lnTo>
                    <a:pt x="186" y="184"/>
                  </a:lnTo>
                  <a:lnTo>
                    <a:pt x="210" y="194"/>
                  </a:lnTo>
                  <a:lnTo>
                    <a:pt x="226" y="216"/>
                  </a:lnTo>
                  <a:lnTo>
                    <a:pt x="232" y="250"/>
                  </a:lnTo>
                  <a:lnTo>
                    <a:pt x="264" y="264"/>
                  </a:lnTo>
                  <a:lnTo>
                    <a:pt x="326" y="276"/>
                  </a:lnTo>
                  <a:lnTo>
                    <a:pt x="332" y="252"/>
                  </a:lnTo>
                  <a:lnTo>
                    <a:pt x="358" y="264"/>
                  </a:lnTo>
                  <a:lnTo>
                    <a:pt x="380" y="236"/>
                  </a:lnTo>
                  <a:lnTo>
                    <a:pt x="410" y="234"/>
                  </a:lnTo>
                  <a:lnTo>
                    <a:pt x="424" y="250"/>
                  </a:lnTo>
                  <a:lnTo>
                    <a:pt x="470" y="260"/>
                  </a:lnTo>
                  <a:lnTo>
                    <a:pt x="510" y="304"/>
                  </a:lnTo>
                  <a:lnTo>
                    <a:pt x="566" y="390"/>
                  </a:lnTo>
                  <a:lnTo>
                    <a:pt x="560" y="440"/>
                  </a:lnTo>
                  <a:lnTo>
                    <a:pt x="542" y="478"/>
                  </a:lnTo>
                  <a:lnTo>
                    <a:pt x="518" y="488"/>
                  </a:lnTo>
                  <a:lnTo>
                    <a:pt x="506" y="538"/>
                  </a:lnTo>
                  <a:lnTo>
                    <a:pt x="526" y="562"/>
                  </a:lnTo>
                  <a:lnTo>
                    <a:pt x="514" y="580"/>
                  </a:lnTo>
                  <a:lnTo>
                    <a:pt x="506" y="622"/>
                  </a:lnTo>
                  <a:lnTo>
                    <a:pt x="526" y="638"/>
                  </a:lnTo>
                  <a:lnTo>
                    <a:pt x="512" y="684"/>
                  </a:lnTo>
                  <a:lnTo>
                    <a:pt x="480" y="700"/>
                  </a:lnTo>
                  <a:lnTo>
                    <a:pt x="488" y="772"/>
                  </a:lnTo>
                  <a:lnTo>
                    <a:pt x="514" y="790"/>
                  </a:lnTo>
                  <a:lnTo>
                    <a:pt x="514" y="830"/>
                  </a:lnTo>
                  <a:lnTo>
                    <a:pt x="534" y="846"/>
                  </a:lnTo>
                  <a:lnTo>
                    <a:pt x="526" y="870"/>
                  </a:lnTo>
                  <a:lnTo>
                    <a:pt x="476" y="872"/>
                  </a:lnTo>
                  <a:lnTo>
                    <a:pt x="456" y="92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98" name="Freeform 158"/>
            <p:cNvSpPr>
              <a:spLocks/>
            </p:cNvSpPr>
            <p:nvPr/>
          </p:nvSpPr>
          <p:spPr bwMode="auto">
            <a:xfrm>
              <a:off x="9967747" y="2119597"/>
              <a:ext cx="893762" cy="1462088"/>
            </a:xfrm>
            <a:custGeom>
              <a:avLst/>
              <a:gdLst/>
              <a:ahLst/>
              <a:cxnLst>
                <a:cxn ang="0">
                  <a:pos x="428" y="918"/>
                </a:cxn>
                <a:cxn ang="0">
                  <a:pos x="270" y="828"/>
                </a:cxn>
                <a:cxn ang="0">
                  <a:pos x="266" y="762"/>
                </a:cxn>
                <a:cxn ang="0">
                  <a:pos x="160" y="758"/>
                </a:cxn>
                <a:cxn ang="0">
                  <a:pos x="76" y="614"/>
                </a:cxn>
                <a:cxn ang="0">
                  <a:pos x="2" y="498"/>
                </a:cxn>
                <a:cxn ang="0">
                  <a:pos x="12" y="448"/>
                </a:cxn>
                <a:cxn ang="0">
                  <a:pos x="0" y="334"/>
                </a:cxn>
                <a:cxn ang="0">
                  <a:pos x="2" y="252"/>
                </a:cxn>
                <a:cxn ang="0">
                  <a:pos x="56" y="186"/>
                </a:cxn>
                <a:cxn ang="0">
                  <a:pos x="38" y="110"/>
                </a:cxn>
                <a:cxn ang="0">
                  <a:pos x="60" y="46"/>
                </a:cxn>
                <a:cxn ang="0">
                  <a:pos x="92" y="4"/>
                </a:cxn>
                <a:cxn ang="0">
                  <a:pos x="94" y="0"/>
                </a:cxn>
                <a:cxn ang="0">
                  <a:pos x="158" y="50"/>
                </a:cxn>
                <a:cxn ang="0">
                  <a:pos x="192" y="88"/>
                </a:cxn>
                <a:cxn ang="0">
                  <a:pos x="202" y="106"/>
                </a:cxn>
                <a:cxn ang="0">
                  <a:pos x="186" y="184"/>
                </a:cxn>
                <a:cxn ang="0">
                  <a:pos x="226" y="216"/>
                </a:cxn>
                <a:cxn ang="0">
                  <a:pos x="264" y="264"/>
                </a:cxn>
                <a:cxn ang="0">
                  <a:pos x="332" y="252"/>
                </a:cxn>
                <a:cxn ang="0">
                  <a:pos x="380" y="236"/>
                </a:cxn>
                <a:cxn ang="0">
                  <a:pos x="424" y="250"/>
                </a:cxn>
                <a:cxn ang="0">
                  <a:pos x="510" y="304"/>
                </a:cxn>
                <a:cxn ang="0">
                  <a:pos x="560" y="440"/>
                </a:cxn>
                <a:cxn ang="0">
                  <a:pos x="518" y="488"/>
                </a:cxn>
                <a:cxn ang="0">
                  <a:pos x="526" y="562"/>
                </a:cxn>
                <a:cxn ang="0">
                  <a:pos x="506" y="622"/>
                </a:cxn>
                <a:cxn ang="0">
                  <a:pos x="512" y="684"/>
                </a:cxn>
                <a:cxn ang="0">
                  <a:pos x="488" y="772"/>
                </a:cxn>
                <a:cxn ang="0">
                  <a:pos x="514" y="830"/>
                </a:cxn>
                <a:cxn ang="0">
                  <a:pos x="526" y="870"/>
                </a:cxn>
                <a:cxn ang="0">
                  <a:pos x="456" y="926"/>
                </a:cxn>
              </a:cxnLst>
              <a:rect l="0" t="0" r="r" b="b"/>
              <a:pathLst>
                <a:path w="566" h="926">
                  <a:moveTo>
                    <a:pt x="456" y="926"/>
                  </a:moveTo>
                  <a:lnTo>
                    <a:pt x="428" y="918"/>
                  </a:lnTo>
                  <a:lnTo>
                    <a:pt x="310" y="860"/>
                  </a:lnTo>
                  <a:lnTo>
                    <a:pt x="270" y="828"/>
                  </a:lnTo>
                  <a:lnTo>
                    <a:pt x="272" y="796"/>
                  </a:lnTo>
                  <a:lnTo>
                    <a:pt x="266" y="762"/>
                  </a:lnTo>
                  <a:lnTo>
                    <a:pt x="216" y="756"/>
                  </a:lnTo>
                  <a:lnTo>
                    <a:pt x="160" y="758"/>
                  </a:lnTo>
                  <a:lnTo>
                    <a:pt x="104" y="690"/>
                  </a:lnTo>
                  <a:lnTo>
                    <a:pt x="76" y="614"/>
                  </a:lnTo>
                  <a:lnTo>
                    <a:pt x="62" y="522"/>
                  </a:lnTo>
                  <a:lnTo>
                    <a:pt x="2" y="498"/>
                  </a:lnTo>
                  <a:lnTo>
                    <a:pt x="0" y="494"/>
                  </a:lnTo>
                  <a:lnTo>
                    <a:pt x="12" y="448"/>
                  </a:lnTo>
                  <a:lnTo>
                    <a:pt x="36" y="382"/>
                  </a:lnTo>
                  <a:lnTo>
                    <a:pt x="0" y="334"/>
                  </a:lnTo>
                  <a:lnTo>
                    <a:pt x="14" y="284"/>
                  </a:lnTo>
                  <a:lnTo>
                    <a:pt x="2" y="252"/>
                  </a:lnTo>
                  <a:lnTo>
                    <a:pt x="38" y="210"/>
                  </a:lnTo>
                  <a:lnTo>
                    <a:pt x="56" y="186"/>
                  </a:lnTo>
                  <a:lnTo>
                    <a:pt x="44" y="170"/>
                  </a:lnTo>
                  <a:lnTo>
                    <a:pt x="38" y="110"/>
                  </a:lnTo>
                  <a:lnTo>
                    <a:pt x="40" y="110"/>
                  </a:lnTo>
                  <a:lnTo>
                    <a:pt x="60" y="46"/>
                  </a:lnTo>
                  <a:lnTo>
                    <a:pt x="74" y="4"/>
                  </a:lnTo>
                  <a:lnTo>
                    <a:pt x="92" y="4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104" y="60"/>
                  </a:lnTo>
                  <a:lnTo>
                    <a:pt x="158" y="50"/>
                  </a:lnTo>
                  <a:lnTo>
                    <a:pt x="200" y="30"/>
                  </a:lnTo>
                  <a:lnTo>
                    <a:pt x="192" y="88"/>
                  </a:lnTo>
                  <a:lnTo>
                    <a:pt x="202" y="104"/>
                  </a:lnTo>
                  <a:lnTo>
                    <a:pt x="202" y="106"/>
                  </a:lnTo>
                  <a:lnTo>
                    <a:pt x="198" y="106"/>
                  </a:lnTo>
                  <a:lnTo>
                    <a:pt x="186" y="184"/>
                  </a:lnTo>
                  <a:lnTo>
                    <a:pt x="210" y="194"/>
                  </a:lnTo>
                  <a:lnTo>
                    <a:pt x="226" y="216"/>
                  </a:lnTo>
                  <a:lnTo>
                    <a:pt x="232" y="250"/>
                  </a:lnTo>
                  <a:lnTo>
                    <a:pt x="264" y="264"/>
                  </a:lnTo>
                  <a:lnTo>
                    <a:pt x="326" y="276"/>
                  </a:lnTo>
                  <a:lnTo>
                    <a:pt x="332" y="252"/>
                  </a:lnTo>
                  <a:lnTo>
                    <a:pt x="358" y="264"/>
                  </a:lnTo>
                  <a:lnTo>
                    <a:pt x="380" y="236"/>
                  </a:lnTo>
                  <a:lnTo>
                    <a:pt x="410" y="234"/>
                  </a:lnTo>
                  <a:lnTo>
                    <a:pt x="424" y="250"/>
                  </a:lnTo>
                  <a:lnTo>
                    <a:pt x="470" y="260"/>
                  </a:lnTo>
                  <a:lnTo>
                    <a:pt x="510" y="304"/>
                  </a:lnTo>
                  <a:lnTo>
                    <a:pt x="566" y="390"/>
                  </a:lnTo>
                  <a:lnTo>
                    <a:pt x="560" y="440"/>
                  </a:lnTo>
                  <a:lnTo>
                    <a:pt x="542" y="478"/>
                  </a:lnTo>
                  <a:lnTo>
                    <a:pt x="518" y="488"/>
                  </a:lnTo>
                  <a:lnTo>
                    <a:pt x="506" y="538"/>
                  </a:lnTo>
                  <a:lnTo>
                    <a:pt x="526" y="562"/>
                  </a:lnTo>
                  <a:lnTo>
                    <a:pt x="514" y="580"/>
                  </a:lnTo>
                  <a:lnTo>
                    <a:pt x="506" y="622"/>
                  </a:lnTo>
                  <a:lnTo>
                    <a:pt x="526" y="638"/>
                  </a:lnTo>
                  <a:lnTo>
                    <a:pt x="512" y="684"/>
                  </a:lnTo>
                  <a:lnTo>
                    <a:pt x="480" y="700"/>
                  </a:lnTo>
                  <a:lnTo>
                    <a:pt x="488" y="772"/>
                  </a:lnTo>
                  <a:lnTo>
                    <a:pt x="514" y="790"/>
                  </a:lnTo>
                  <a:lnTo>
                    <a:pt x="514" y="830"/>
                  </a:lnTo>
                  <a:lnTo>
                    <a:pt x="534" y="846"/>
                  </a:lnTo>
                  <a:lnTo>
                    <a:pt x="526" y="870"/>
                  </a:lnTo>
                  <a:lnTo>
                    <a:pt x="476" y="872"/>
                  </a:lnTo>
                  <a:lnTo>
                    <a:pt x="456" y="92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499" name="Freeform 159"/>
            <p:cNvSpPr>
              <a:spLocks/>
            </p:cNvSpPr>
            <p:nvPr/>
          </p:nvSpPr>
          <p:spPr bwMode="auto">
            <a:xfrm>
              <a:off x="10118559" y="2138647"/>
              <a:ext cx="60325" cy="762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2" y="0"/>
                </a:cxn>
                <a:cxn ang="0">
                  <a:pos x="34" y="24"/>
                </a:cxn>
                <a:cxn ang="0">
                  <a:pos x="38" y="42"/>
                </a:cxn>
                <a:cxn ang="0">
                  <a:pos x="8" y="48"/>
                </a:cxn>
                <a:cxn ang="0">
                  <a:pos x="0" y="2"/>
                </a:cxn>
              </a:cxnLst>
              <a:rect l="0" t="0" r="r" b="b"/>
              <a:pathLst>
                <a:path w="38" h="48">
                  <a:moveTo>
                    <a:pt x="0" y="2"/>
                  </a:moveTo>
                  <a:lnTo>
                    <a:pt x="12" y="0"/>
                  </a:lnTo>
                  <a:lnTo>
                    <a:pt x="34" y="24"/>
                  </a:lnTo>
                  <a:lnTo>
                    <a:pt x="38" y="42"/>
                  </a:lnTo>
                  <a:lnTo>
                    <a:pt x="8" y="48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00" name="Freeform 160"/>
            <p:cNvSpPr>
              <a:spLocks/>
            </p:cNvSpPr>
            <p:nvPr/>
          </p:nvSpPr>
          <p:spPr bwMode="auto">
            <a:xfrm>
              <a:off x="10118559" y="2138647"/>
              <a:ext cx="60325" cy="762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2" y="0"/>
                </a:cxn>
                <a:cxn ang="0">
                  <a:pos x="34" y="24"/>
                </a:cxn>
                <a:cxn ang="0">
                  <a:pos x="38" y="42"/>
                </a:cxn>
                <a:cxn ang="0">
                  <a:pos x="8" y="48"/>
                </a:cxn>
                <a:cxn ang="0">
                  <a:pos x="0" y="2"/>
                </a:cxn>
              </a:cxnLst>
              <a:rect l="0" t="0" r="r" b="b"/>
              <a:pathLst>
                <a:path w="38" h="48">
                  <a:moveTo>
                    <a:pt x="0" y="2"/>
                  </a:moveTo>
                  <a:lnTo>
                    <a:pt x="12" y="0"/>
                  </a:lnTo>
                  <a:lnTo>
                    <a:pt x="34" y="24"/>
                  </a:lnTo>
                  <a:lnTo>
                    <a:pt x="38" y="42"/>
                  </a:lnTo>
                  <a:lnTo>
                    <a:pt x="8" y="48"/>
                  </a:lnTo>
                  <a:lnTo>
                    <a:pt x="0" y="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01" name="Freeform 161"/>
            <p:cNvSpPr>
              <a:spLocks/>
            </p:cNvSpPr>
            <p:nvPr/>
          </p:nvSpPr>
          <p:spPr bwMode="auto">
            <a:xfrm>
              <a:off x="10099509" y="2008472"/>
              <a:ext cx="120650" cy="196850"/>
            </a:xfrm>
            <a:custGeom>
              <a:avLst/>
              <a:gdLst/>
              <a:ahLst/>
              <a:cxnLst>
                <a:cxn ang="0">
                  <a:pos x="56" y="14"/>
                </a:cxn>
                <a:cxn ang="0">
                  <a:pos x="76" y="120"/>
                </a:cxn>
                <a:cxn ang="0">
                  <a:pos x="74" y="120"/>
                </a:cxn>
                <a:cxn ang="0">
                  <a:pos x="50" y="124"/>
                </a:cxn>
                <a:cxn ang="0">
                  <a:pos x="46" y="106"/>
                </a:cxn>
                <a:cxn ang="0">
                  <a:pos x="24" y="82"/>
                </a:cxn>
                <a:cxn ang="0">
                  <a:pos x="12" y="84"/>
                </a:cxn>
                <a:cxn ang="0">
                  <a:pos x="10" y="70"/>
                </a:cxn>
                <a:cxn ang="0">
                  <a:pos x="6" y="70"/>
                </a:cxn>
                <a:cxn ang="0">
                  <a:pos x="0" y="48"/>
                </a:cxn>
                <a:cxn ang="0">
                  <a:pos x="22" y="0"/>
                </a:cxn>
                <a:cxn ang="0">
                  <a:pos x="54" y="14"/>
                </a:cxn>
                <a:cxn ang="0">
                  <a:pos x="56" y="14"/>
                </a:cxn>
              </a:cxnLst>
              <a:rect l="0" t="0" r="r" b="b"/>
              <a:pathLst>
                <a:path w="76" h="124">
                  <a:moveTo>
                    <a:pt x="56" y="14"/>
                  </a:moveTo>
                  <a:lnTo>
                    <a:pt x="76" y="120"/>
                  </a:lnTo>
                  <a:lnTo>
                    <a:pt x="74" y="120"/>
                  </a:lnTo>
                  <a:lnTo>
                    <a:pt x="50" y="124"/>
                  </a:lnTo>
                  <a:lnTo>
                    <a:pt x="46" y="106"/>
                  </a:lnTo>
                  <a:lnTo>
                    <a:pt x="24" y="82"/>
                  </a:lnTo>
                  <a:lnTo>
                    <a:pt x="12" y="84"/>
                  </a:lnTo>
                  <a:lnTo>
                    <a:pt x="10" y="70"/>
                  </a:lnTo>
                  <a:lnTo>
                    <a:pt x="6" y="70"/>
                  </a:lnTo>
                  <a:lnTo>
                    <a:pt x="0" y="48"/>
                  </a:lnTo>
                  <a:lnTo>
                    <a:pt x="22" y="0"/>
                  </a:lnTo>
                  <a:lnTo>
                    <a:pt x="54" y="14"/>
                  </a:lnTo>
                  <a:lnTo>
                    <a:pt x="56" y="14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02" name="Freeform 162"/>
            <p:cNvSpPr>
              <a:spLocks/>
            </p:cNvSpPr>
            <p:nvPr/>
          </p:nvSpPr>
          <p:spPr bwMode="auto">
            <a:xfrm>
              <a:off x="10099509" y="2008472"/>
              <a:ext cx="120650" cy="196850"/>
            </a:xfrm>
            <a:custGeom>
              <a:avLst/>
              <a:gdLst/>
              <a:ahLst/>
              <a:cxnLst>
                <a:cxn ang="0">
                  <a:pos x="56" y="14"/>
                </a:cxn>
                <a:cxn ang="0">
                  <a:pos x="76" y="120"/>
                </a:cxn>
                <a:cxn ang="0">
                  <a:pos x="74" y="120"/>
                </a:cxn>
                <a:cxn ang="0">
                  <a:pos x="50" y="124"/>
                </a:cxn>
                <a:cxn ang="0">
                  <a:pos x="46" y="106"/>
                </a:cxn>
                <a:cxn ang="0">
                  <a:pos x="24" y="82"/>
                </a:cxn>
                <a:cxn ang="0">
                  <a:pos x="12" y="84"/>
                </a:cxn>
                <a:cxn ang="0">
                  <a:pos x="10" y="70"/>
                </a:cxn>
                <a:cxn ang="0">
                  <a:pos x="6" y="70"/>
                </a:cxn>
                <a:cxn ang="0">
                  <a:pos x="0" y="48"/>
                </a:cxn>
                <a:cxn ang="0">
                  <a:pos x="22" y="0"/>
                </a:cxn>
                <a:cxn ang="0">
                  <a:pos x="54" y="14"/>
                </a:cxn>
                <a:cxn ang="0">
                  <a:pos x="56" y="14"/>
                </a:cxn>
              </a:cxnLst>
              <a:rect l="0" t="0" r="r" b="b"/>
              <a:pathLst>
                <a:path w="76" h="124">
                  <a:moveTo>
                    <a:pt x="56" y="14"/>
                  </a:moveTo>
                  <a:lnTo>
                    <a:pt x="76" y="120"/>
                  </a:lnTo>
                  <a:lnTo>
                    <a:pt x="74" y="120"/>
                  </a:lnTo>
                  <a:lnTo>
                    <a:pt x="50" y="124"/>
                  </a:lnTo>
                  <a:lnTo>
                    <a:pt x="46" y="106"/>
                  </a:lnTo>
                  <a:lnTo>
                    <a:pt x="24" y="82"/>
                  </a:lnTo>
                  <a:lnTo>
                    <a:pt x="12" y="84"/>
                  </a:lnTo>
                  <a:lnTo>
                    <a:pt x="10" y="70"/>
                  </a:lnTo>
                  <a:lnTo>
                    <a:pt x="6" y="70"/>
                  </a:lnTo>
                  <a:lnTo>
                    <a:pt x="0" y="48"/>
                  </a:lnTo>
                  <a:lnTo>
                    <a:pt x="22" y="0"/>
                  </a:lnTo>
                  <a:lnTo>
                    <a:pt x="54" y="14"/>
                  </a:lnTo>
                  <a:lnTo>
                    <a:pt x="56" y="1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03" name="Freeform 163"/>
            <p:cNvSpPr>
              <a:spLocks/>
            </p:cNvSpPr>
            <p:nvPr/>
          </p:nvSpPr>
          <p:spPr bwMode="auto">
            <a:xfrm>
              <a:off x="10188409" y="2014822"/>
              <a:ext cx="207963" cy="2714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2" y="72"/>
                </a:cxn>
                <a:cxn ang="0">
                  <a:pos x="116" y="68"/>
                </a:cxn>
                <a:cxn ang="0">
                  <a:pos x="118" y="68"/>
                </a:cxn>
                <a:cxn ang="0">
                  <a:pos x="132" y="122"/>
                </a:cxn>
                <a:cxn ang="0">
                  <a:pos x="130" y="134"/>
                </a:cxn>
                <a:cxn ang="0">
                  <a:pos x="110" y="130"/>
                </a:cxn>
                <a:cxn ang="0">
                  <a:pos x="82" y="168"/>
                </a:cxn>
                <a:cxn ang="0">
                  <a:pos x="62" y="172"/>
                </a:cxn>
                <a:cxn ang="0">
                  <a:pos x="62" y="170"/>
                </a:cxn>
                <a:cxn ang="0">
                  <a:pos x="52" y="154"/>
                </a:cxn>
                <a:cxn ang="0">
                  <a:pos x="60" y="96"/>
                </a:cxn>
                <a:cxn ang="0">
                  <a:pos x="20" y="116"/>
                </a:cxn>
                <a:cxn ang="0">
                  <a:pos x="0" y="10"/>
                </a:cxn>
                <a:cxn ang="0">
                  <a:pos x="24" y="0"/>
                </a:cxn>
                <a:cxn ang="0">
                  <a:pos x="38" y="22"/>
                </a:cxn>
                <a:cxn ang="0">
                  <a:pos x="54" y="22"/>
                </a:cxn>
                <a:cxn ang="0">
                  <a:pos x="52" y="0"/>
                </a:cxn>
                <a:cxn ang="0">
                  <a:pos x="70" y="0"/>
                </a:cxn>
              </a:cxnLst>
              <a:rect l="0" t="0" r="r" b="b"/>
              <a:pathLst>
                <a:path w="132" h="172">
                  <a:moveTo>
                    <a:pt x="70" y="0"/>
                  </a:moveTo>
                  <a:lnTo>
                    <a:pt x="92" y="72"/>
                  </a:lnTo>
                  <a:lnTo>
                    <a:pt x="116" y="68"/>
                  </a:lnTo>
                  <a:lnTo>
                    <a:pt x="118" y="68"/>
                  </a:lnTo>
                  <a:lnTo>
                    <a:pt x="132" y="122"/>
                  </a:lnTo>
                  <a:lnTo>
                    <a:pt x="130" y="134"/>
                  </a:lnTo>
                  <a:lnTo>
                    <a:pt x="110" y="130"/>
                  </a:lnTo>
                  <a:lnTo>
                    <a:pt x="82" y="168"/>
                  </a:lnTo>
                  <a:lnTo>
                    <a:pt x="62" y="172"/>
                  </a:lnTo>
                  <a:lnTo>
                    <a:pt x="62" y="170"/>
                  </a:lnTo>
                  <a:lnTo>
                    <a:pt x="52" y="154"/>
                  </a:lnTo>
                  <a:lnTo>
                    <a:pt x="60" y="96"/>
                  </a:lnTo>
                  <a:lnTo>
                    <a:pt x="20" y="116"/>
                  </a:lnTo>
                  <a:lnTo>
                    <a:pt x="0" y="10"/>
                  </a:lnTo>
                  <a:lnTo>
                    <a:pt x="24" y="0"/>
                  </a:lnTo>
                  <a:lnTo>
                    <a:pt x="38" y="22"/>
                  </a:lnTo>
                  <a:lnTo>
                    <a:pt x="54" y="22"/>
                  </a:lnTo>
                  <a:lnTo>
                    <a:pt x="52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04" name="Freeform 164"/>
            <p:cNvSpPr>
              <a:spLocks/>
            </p:cNvSpPr>
            <p:nvPr/>
          </p:nvSpPr>
          <p:spPr bwMode="auto">
            <a:xfrm>
              <a:off x="10188409" y="2014822"/>
              <a:ext cx="207963" cy="2714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2" y="72"/>
                </a:cxn>
                <a:cxn ang="0">
                  <a:pos x="116" y="68"/>
                </a:cxn>
                <a:cxn ang="0">
                  <a:pos x="118" y="68"/>
                </a:cxn>
                <a:cxn ang="0">
                  <a:pos x="132" y="122"/>
                </a:cxn>
                <a:cxn ang="0">
                  <a:pos x="130" y="134"/>
                </a:cxn>
                <a:cxn ang="0">
                  <a:pos x="110" y="130"/>
                </a:cxn>
                <a:cxn ang="0">
                  <a:pos x="82" y="168"/>
                </a:cxn>
                <a:cxn ang="0">
                  <a:pos x="62" y="172"/>
                </a:cxn>
                <a:cxn ang="0">
                  <a:pos x="62" y="170"/>
                </a:cxn>
                <a:cxn ang="0">
                  <a:pos x="52" y="154"/>
                </a:cxn>
                <a:cxn ang="0">
                  <a:pos x="60" y="96"/>
                </a:cxn>
                <a:cxn ang="0">
                  <a:pos x="20" y="116"/>
                </a:cxn>
                <a:cxn ang="0">
                  <a:pos x="0" y="10"/>
                </a:cxn>
                <a:cxn ang="0">
                  <a:pos x="24" y="0"/>
                </a:cxn>
                <a:cxn ang="0">
                  <a:pos x="38" y="22"/>
                </a:cxn>
                <a:cxn ang="0">
                  <a:pos x="54" y="22"/>
                </a:cxn>
                <a:cxn ang="0">
                  <a:pos x="52" y="0"/>
                </a:cxn>
                <a:cxn ang="0">
                  <a:pos x="70" y="0"/>
                </a:cxn>
              </a:cxnLst>
              <a:rect l="0" t="0" r="r" b="b"/>
              <a:pathLst>
                <a:path w="132" h="172">
                  <a:moveTo>
                    <a:pt x="70" y="0"/>
                  </a:moveTo>
                  <a:lnTo>
                    <a:pt x="92" y="72"/>
                  </a:lnTo>
                  <a:lnTo>
                    <a:pt x="116" y="68"/>
                  </a:lnTo>
                  <a:lnTo>
                    <a:pt x="118" y="68"/>
                  </a:lnTo>
                  <a:lnTo>
                    <a:pt x="132" y="122"/>
                  </a:lnTo>
                  <a:lnTo>
                    <a:pt x="130" y="134"/>
                  </a:lnTo>
                  <a:lnTo>
                    <a:pt x="110" y="130"/>
                  </a:lnTo>
                  <a:lnTo>
                    <a:pt x="82" y="168"/>
                  </a:lnTo>
                  <a:lnTo>
                    <a:pt x="62" y="172"/>
                  </a:lnTo>
                  <a:lnTo>
                    <a:pt x="62" y="170"/>
                  </a:lnTo>
                  <a:lnTo>
                    <a:pt x="52" y="154"/>
                  </a:lnTo>
                  <a:lnTo>
                    <a:pt x="60" y="96"/>
                  </a:lnTo>
                  <a:lnTo>
                    <a:pt x="20" y="116"/>
                  </a:lnTo>
                  <a:lnTo>
                    <a:pt x="0" y="10"/>
                  </a:lnTo>
                  <a:lnTo>
                    <a:pt x="24" y="0"/>
                  </a:lnTo>
                  <a:lnTo>
                    <a:pt x="38" y="22"/>
                  </a:lnTo>
                  <a:lnTo>
                    <a:pt x="54" y="22"/>
                  </a:lnTo>
                  <a:lnTo>
                    <a:pt x="52" y="0"/>
                  </a:lnTo>
                  <a:lnTo>
                    <a:pt x="7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05" name="Freeform 165"/>
            <p:cNvSpPr>
              <a:spLocks/>
            </p:cNvSpPr>
            <p:nvPr/>
          </p:nvSpPr>
          <p:spPr bwMode="auto">
            <a:xfrm>
              <a:off x="10012197" y="-823628"/>
              <a:ext cx="5305425" cy="2952750"/>
            </a:xfrm>
            <a:custGeom>
              <a:avLst/>
              <a:gdLst/>
              <a:ahLst/>
              <a:cxnLst>
                <a:cxn ang="0">
                  <a:pos x="812" y="718"/>
                </a:cxn>
                <a:cxn ang="0">
                  <a:pos x="666" y="666"/>
                </a:cxn>
                <a:cxn ang="0">
                  <a:pos x="668" y="748"/>
                </a:cxn>
                <a:cxn ang="0">
                  <a:pos x="822" y="784"/>
                </a:cxn>
                <a:cxn ang="0">
                  <a:pos x="862" y="790"/>
                </a:cxn>
                <a:cxn ang="0">
                  <a:pos x="1000" y="818"/>
                </a:cxn>
                <a:cxn ang="0">
                  <a:pos x="1130" y="764"/>
                </a:cxn>
                <a:cxn ang="0">
                  <a:pos x="1272" y="878"/>
                </a:cxn>
                <a:cxn ang="0">
                  <a:pos x="1386" y="722"/>
                </a:cxn>
                <a:cxn ang="0">
                  <a:pos x="1232" y="966"/>
                </a:cxn>
                <a:cxn ang="0">
                  <a:pos x="1332" y="968"/>
                </a:cxn>
                <a:cxn ang="0">
                  <a:pos x="1418" y="792"/>
                </a:cxn>
                <a:cxn ang="0">
                  <a:pos x="1512" y="870"/>
                </a:cxn>
                <a:cxn ang="0">
                  <a:pos x="1506" y="752"/>
                </a:cxn>
                <a:cxn ang="0">
                  <a:pos x="1780" y="570"/>
                </a:cxn>
                <a:cxn ang="0">
                  <a:pos x="1892" y="538"/>
                </a:cxn>
                <a:cxn ang="0">
                  <a:pos x="1932" y="666"/>
                </a:cxn>
                <a:cxn ang="0">
                  <a:pos x="2092" y="630"/>
                </a:cxn>
                <a:cxn ang="0">
                  <a:pos x="2280" y="662"/>
                </a:cxn>
                <a:cxn ang="0">
                  <a:pos x="2342" y="564"/>
                </a:cxn>
                <a:cxn ang="0">
                  <a:pos x="2596" y="388"/>
                </a:cxn>
                <a:cxn ang="0">
                  <a:pos x="2688" y="262"/>
                </a:cxn>
                <a:cxn ang="0">
                  <a:pos x="2888" y="74"/>
                </a:cxn>
                <a:cxn ang="0">
                  <a:pos x="2988" y="114"/>
                </a:cxn>
                <a:cxn ang="0">
                  <a:pos x="2986" y="218"/>
                </a:cxn>
                <a:cxn ang="0">
                  <a:pos x="3088" y="346"/>
                </a:cxn>
                <a:cxn ang="0">
                  <a:pos x="3150" y="676"/>
                </a:cxn>
                <a:cxn ang="0">
                  <a:pos x="3360" y="990"/>
                </a:cxn>
                <a:cxn ang="0">
                  <a:pos x="3018" y="528"/>
                </a:cxn>
                <a:cxn ang="0">
                  <a:pos x="3000" y="634"/>
                </a:cxn>
                <a:cxn ang="0">
                  <a:pos x="2994" y="810"/>
                </a:cxn>
                <a:cxn ang="0">
                  <a:pos x="2848" y="942"/>
                </a:cxn>
                <a:cxn ang="0">
                  <a:pos x="2858" y="1268"/>
                </a:cxn>
                <a:cxn ang="0">
                  <a:pos x="3076" y="1382"/>
                </a:cxn>
                <a:cxn ang="0">
                  <a:pos x="2998" y="1788"/>
                </a:cxn>
                <a:cxn ang="0">
                  <a:pos x="2994" y="1682"/>
                </a:cxn>
                <a:cxn ang="0">
                  <a:pos x="2814" y="1556"/>
                </a:cxn>
                <a:cxn ang="0">
                  <a:pos x="2486" y="1530"/>
                </a:cxn>
                <a:cxn ang="0">
                  <a:pos x="2366" y="1682"/>
                </a:cxn>
                <a:cxn ang="0">
                  <a:pos x="1988" y="1706"/>
                </a:cxn>
                <a:cxn ang="0">
                  <a:pos x="1840" y="1788"/>
                </a:cxn>
                <a:cxn ang="0">
                  <a:pos x="1556" y="1856"/>
                </a:cxn>
                <a:cxn ang="0">
                  <a:pos x="1330" y="1726"/>
                </a:cxn>
                <a:cxn ang="0">
                  <a:pos x="1072" y="1488"/>
                </a:cxn>
                <a:cxn ang="0">
                  <a:pos x="790" y="1618"/>
                </a:cxn>
                <a:cxn ang="0">
                  <a:pos x="550" y="1462"/>
                </a:cxn>
                <a:cxn ang="0">
                  <a:pos x="322" y="1550"/>
                </a:cxn>
                <a:cxn ang="0">
                  <a:pos x="242" y="1688"/>
                </a:cxn>
                <a:cxn ang="0">
                  <a:pos x="204" y="1870"/>
                </a:cxn>
                <a:cxn ang="0">
                  <a:pos x="36" y="1624"/>
                </a:cxn>
                <a:cxn ang="0">
                  <a:pos x="112" y="1454"/>
                </a:cxn>
                <a:cxn ang="0">
                  <a:pos x="202" y="1374"/>
                </a:cxn>
                <a:cxn ang="0">
                  <a:pos x="156" y="1176"/>
                </a:cxn>
                <a:cxn ang="0">
                  <a:pos x="194" y="1042"/>
                </a:cxn>
                <a:cxn ang="0">
                  <a:pos x="368" y="802"/>
                </a:cxn>
                <a:cxn ang="0">
                  <a:pos x="550" y="688"/>
                </a:cxn>
                <a:cxn ang="0">
                  <a:pos x="770" y="510"/>
                </a:cxn>
              </a:cxnLst>
              <a:rect l="0" t="0" r="r" b="b"/>
              <a:pathLst>
                <a:path w="3360" h="1870">
                  <a:moveTo>
                    <a:pt x="770" y="510"/>
                  </a:moveTo>
                  <a:lnTo>
                    <a:pt x="770" y="512"/>
                  </a:lnTo>
                  <a:lnTo>
                    <a:pt x="790" y="548"/>
                  </a:lnTo>
                  <a:lnTo>
                    <a:pt x="810" y="604"/>
                  </a:lnTo>
                  <a:lnTo>
                    <a:pt x="816" y="656"/>
                  </a:lnTo>
                  <a:lnTo>
                    <a:pt x="812" y="718"/>
                  </a:lnTo>
                  <a:lnTo>
                    <a:pt x="742" y="744"/>
                  </a:lnTo>
                  <a:lnTo>
                    <a:pt x="716" y="716"/>
                  </a:lnTo>
                  <a:lnTo>
                    <a:pt x="694" y="668"/>
                  </a:lnTo>
                  <a:lnTo>
                    <a:pt x="688" y="624"/>
                  </a:lnTo>
                  <a:lnTo>
                    <a:pt x="672" y="620"/>
                  </a:lnTo>
                  <a:lnTo>
                    <a:pt x="666" y="666"/>
                  </a:lnTo>
                  <a:lnTo>
                    <a:pt x="620" y="744"/>
                  </a:lnTo>
                  <a:lnTo>
                    <a:pt x="622" y="776"/>
                  </a:lnTo>
                  <a:lnTo>
                    <a:pt x="636" y="792"/>
                  </a:lnTo>
                  <a:lnTo>
                    <a:pt x="654" y="794"/>
                  </a:lnTo>
                  <a:lnTo>
                    <a:pt x="656" y="752"/>
                  </a:lnTo>
                  <a:lnTo>
                    <a:pt x="668" y="748"/>
                  </a:lnTo>
                  <a:lnTo>
                    <a:pt x="694" y="800"/>
                  </a:lnTo>
                  <a:lnTo>
                    <a:pt x="710" y="800"/>
                  </a:lnTo>
                  <a:lnTo>
                    <a:pt x="720" y="762"/>
                  </a:lnTo>
                  <a:lnTo>
                    <a:pt x="798" y="762"/>
                  </a:lnTo>
                  <a:lnTo>
                    <a:pt x="802" y="780"/>
                  </a:lnTo>
                  <a:lnTo>
                    <a:pt x="822" y="784"/>
                  </a:lnTo>
                  <a:lnTo>
                    <a:pt x="846" y="738"/>
                  </a:lnTo>
                  <a:lnTo>
                    <a:pt x="882" y="704"/>
                  </a:lnTo>
                  <a:lnTo>
                    <a:pt x="900" y="708"/>
                  </a:lnTo>
                  <a:lnTo>
                    <a:pt x="896" y="754"/>
                  </a:lnTo>
                  <a:lnTo>
                    <a:pt x="868" y="754"/>
                  </a:lnTo>
                  <a:lnTo>
                    <a:pt x="862" y="790"/>
                  </a:lnTo>
                  <a:lnTo>
                    <a:pt x="896" y="790"/>
                  </a:lnTo>
                  <a:lnTo>
                    <a:pt x="910" y="768"/>
                  </a:lnTo>
                  <a:lnTo>
                    <a:pt x="1022" y="770"/>
                  </a:lnTo>
                  <a:lnTo>
                    <a:pt x="1022" y="792"/>
                  </a:lnTo>
                  <a:lnTo>
                    <a:pt x="1000" y="802"/>
                  </a:lnTo>
                  <a:lnTo>
                    <a:pt x="1000" y="818"/>
                  </a:lnTo>
                  <a:lnTo>
                    <a:pt x="1040" y="810"/>
                  </a:lnTo>
                  <a:lnTo>
                    <a:pt x="1090" y="814"/>
                  </a:lnTo>
                  <a:lnTo>
                    <a:pt x="1098" y="838"/>
                  </a:lnTo>
                  <a:lnTo>
                    <a:pt x="1140" y="834"/>
                  </a:lnTo>
                  <a:lnTo>
                    <a:pt x="1150" y="818"/>
                  </a:lnTo>
                  <a:lnTo>
                    <a:pt x="1130" y="764"/>
                  </a:lnTo>
                  <a:lnTo>
                    <a:pt x="1142" y="764"/>
                  </a:lnTo>
                  <a:lnTo>
                    <a:pt x="1222" y="836"/>
                  </a:lnTo>
                  <a:lnTo>
                    <a:pt x="1236" y="858"/>
                  </a:lnTo>
                  <a:lnTo>
                    <a:pt x="1238" y="892"/>
                  </a:lnTo>
                  <a:lnTo>
                    <a:pt x="1254" y="896"/>
                  </a:lnTo>
                  <a:lnTo>
                    <a:pt x="1272" y="878"/>
                  </a:lnTo>
                  <a:lnTo>
                    <a:pt x="1250" y="834"/>
                  </a:lnTo>
                  <a:lnTo>
                    <a:pt x="1266" y="770"/>
                  </a:lnTo>
                  <a:lnTo>
                    <a:pt x="1296" y="762"/>
                  </a:lnTo>
                  <a:lnTo>
                    <a:pt x="1328" y="740"/>
                  </a:lnTo>
                  <a:lnTo>
                    <a:pt x="1342" y="706"/>
                  </a:lnTo>
                  <a:lnTo>
                    <a:pt x="1386" y="722"/>
                  </a:lnTo>
                  <a:lnTo>
                    <a:pt x="1360" y="782"/>
                  </a:lnTo>
                  <a:lnTo>
                    <a:pt x="1340" y="856"/>
                  </a:lnTo>
                  <a:lnTo>
                    <a:pt x="1326" y="932"/>
                  </a:lnTo>
                  <a:lnTo>
                    <a:pt x="1308" y="958"/>
                  </a:lnTo>
                  <a:lnTo>
                    <a:pt x="1264" y="970"/>
                  </a:lnTo>
                  <a:lnTo>
                    <a:pt x="1232" y="966"/>
                  </a:lnTo>
                  <a:lnTo>
                    <a:pt x="1234" y="984"/>
                  </a:lnTo>
                  <a:lnTo>
                    <a:pt x="1282" y="996"/>
                  </a:lnTo>
                  <a:lnTo>
                    <a:pt x="1286" y="1038"/>
                  </a:lnTo>
                  <a:lnTo>
                    <a:pt x="1302" y="1034"/>
                  </a:lnTo>
                  <a:lnTo>
                    <a:pt x="1298" y="994"/>
                  </a:lnTo>
                  <a:lnTo>
                    <a:pt x="1332" y="968"/>
                  </a:lnTo>
                  <a:lnTo>
                    <a:pt x="1358" y="920"/>
                  </a:lnTo>
                  <a:lnTo>
                    <a:pt x="1372" y="848"/>
                  </a:lnTo>
                  <a:lnTo>
                    <a:pt x="1378" y="780"/>
                  </a:lnTo>
                  <a:lnTo>
                    <a:pt x="1418" y="740"/>
                  </a:lnTo>
                  <a:lnTo>
                    <a:pt x="1428" y="744"/>
                  </a:lnTo>
                  <a:lnTo>
                    <a:pt x="1418" y="792"/>
                  </a:lnTo>
                  <a:lnTo>
                    <a:pt x="1438" y="796"/>
                  </a:lnTo>
                  <a:lnTo>
                    <a:pt x="1452" y="762"/>
                  </a:lnTo>
                  <a:lnTo>
                    <a:pt x="1486" y="760"/>
                  </a:lnTo>
                  <a:lnTo>
                    <a:pt x="1512" y="796"/>
                  </a:lnTo>
                  <a:lnTo>
                    <a:pt x="1518" y="840"/>
                  </a:lnTo>
                  <a:lnTo>
                    <a:pt x="1512" y="870"/>
                  </a:lnTo>
                  <a:lnTo>
                    <a:pt x="1562" y="916"/>
                  </a:lnTo>
                  <a:lnTo>
                    <a:pt x="1566" y="904"/>
                  </a:lnTo>
                  <a:lnTo>
                    <a:pt x="1534" y="856"/>
                  </a:lnTo>
                  <a:lnTo>
                    <a:pt x="1538" y="814"/>
                  </a:lnTo>
                  <a:lnTo>
                    <a:pt x="1524" y="770"/>
                  </a:lnTo>
                  <a:lnTo>
                    <a:pt x="1506" y="752"/>
                  </a:lnTo>
                  <a:lnTo>
                    <a:pt x="1506" y="708"/>
                  </a:lnTo>
                  <a:lnTo>
                    <a:pt x="1600" y="702"/>
                  </a:lnTo>
                  <a:lnTo>
                    <a:pt x="1600" y="658"/>
                  </a:lnTo>
                  <a:lnTo>
                    <a:pt x="1692" y="608"/>
                  </a:lnTo>
                  <a:lnTo>
                    <a:pt x="1752" y="598"/>
                  </a:lnTo>
                  <a:lnTo>
                    <a:pt x="1780" y="570"/>
                  </a:lnTo>
                  <a:lnTo>
                    <a:pt x="1786" y="546"/>
                  </a:lnTo>
                  <a:lnTo>
                    <a:pt x="1810" y="516"/>
                  </a:lnTo>
                  <a:lnTo>
                    <a:pt x="1830" y="516"/>
                  </a:lnTo>
                  <a:lnTo>
                    <a:pt x="1826" y="536"/>
                  </a:lnTo>
                  <a:lnTo>
                    <a:pt x="1858" y="556"/>
                  </a:lnTo>
                  <a:lnTo>
                    <a:pt x="1892" y="538"/>
                  </a:lnTo>
                  <a:lnTo>
                    <a:pt x="1918" y="538"/>
                  </a:lnTo>
                  <a:lnTo>
                    <a:pt x="1938" y="590"/>
                  </a:lnTo>
                  <a:lnTo>
                    <a:pt x="1936" y="622"/>
                  </a:lnTo>
                  <a:lnTo>
                    <a:pt x="1826" y="754"/>
                  </a:lnTo>
                  <a:lnTo>
                    <a:pt x="1830" y="770"/>
                  </a:lnTo>
                  <a:lnTo>
                    <a:pt x="1932" y="666"/>
                  </a:lnTo>
                  <a:lnTo>
                    <a:pt x="1972" y="660"/>
                  </a:lnTo>
                  <a:lnTo>
                    <a:pt x="2032" y="650"/>
                  </a:lnTo>
                  <a:lnTo>
                    <a:pt x="2072" y="662"/>
                  </a:lnTo>
                  <a:lnTo>
                    <a:pt x="2112" y="660"/>
                  </a:lnTo>
                  <a:lnTo>
                    <a:pt x="2120" y="642"/>
                  </a:lnTo>
                  <a:lnTo>
                    <a:pt x="2092" y="630"/>
                  </a:lnTo>
                  <a:lnTo>
                    <a:pt x="2100" y="610"/>
                  </a:lnTo>
                  <a:lnTo>
                    <a:pt x="2182" y="596"/>
                  </a:lnTo>
                  <a:lnTo>
                    <a:pt x="2204" y="616"/>
                  </a:lnTo>
                  <a:lnTo>
                    <a:pt x="2198" y="640"/>
                  </a:lnTo>
                  <a:lnTo>
                    <a:pt x="2260" y="676"/>
                  </a:lnTo>
                  <a:lnTo>
                    <a:pt x="2280" y="662"/>
                  </a:lnTo>
                  <a:lnTo>
                    <a:pt x="2260" y="636"/>
                  </a:lnTo>
                  <a:lnTo>
                    <a:pt x="2266" y="622"/>
                  </a:lnTo>
                  <a:lnTo>
                    <a:pt x="2292" y="626"/>
                  </a:lnTo>
                  <a:lnTo>
                    <a:pt x="2314" y="622"/>
                  </a:lnTo>
                  <a:lnTo>
                    <a:pt x="2346" y="588"/>
                  </a:lnTo>
                  <a:lnTo>
                    <a:pt x="2342" y="564"/>
                  </a:lnTo>
                  <a:lnTo>
                    <a:pt x="2326" y="522"/>
                  </a:lnTo>
                  <a:lnTo>
                    <a:pt x="2378" y="496"/>
                  </a:lnTo>
                  <a:lnTo>
                    <a:pt x="2426" y="464"/>
                  </a:lnTo>
                  <a:lnTo>
                    <a:pt x="2520" y="464"/>
                  </a:lnTo>
                  <a:lnTo>
                    <a:pt x="2548" y="398"/>
                  </a:lnTo>
                  <a:lnTo>
                    <a:pt x="2596" y="388"/>
                  </a:lnTo>
                  <a:lnTo>
                    <a:pt x="2654" y="408"/>
                  </a:lnTo>
                  <a:lnTo>
                    <a:pt x="2660" y="356"/>
                  </a:lnTo>
                  <a:lnTo>
                    <a:pt x="2678" y="316"/>
                  </a:lnTo>
                  <a:lnTo>
                    <a:pt x="2740" y="290"/>
                  </a:lnTo>
                  <a:lnTo>
                    <a:pt x="2742" y="260"/>
                  </a:lnTo>
                  <a:lnTo>
                    <a:pt x="2688" y="262"/>
                  </a:lnTo>
                  <a:lnTo>
                    <a:pt x="2686" y="246"/>
                  </a:lnTo>
                  <a:lnTo>
                    <a:pt x="2708" y="204"/>
                  </a:lnTo>
                  <a:lnTo>
                    <a:pt x="2722" y="170"/>
                  </a:lnTo>
                  <a:lnTo>
                    <a:pt x="2794" y="128"/>
                  </a:lnTo>
                  <a:lnTo>
                    <a:pt x="2842" y="78"/>
                  </a:lnTo>
                  <a:lnTo>
                    <a:pt x="2888" y="74"/>
                  </a:lnTo>
                  <a:lnTo>
                    <a:pt x="2880" y="36"/>
                  </a:lnTo>
                  <a:lnTo>
                    <a:pt x="2942" y="0"/>
                  </a:lnTo>
                  <a:lnTo>
                    <a:pt x="2956" y="48"/>
                  </a:lnTo>
                  <a:lnTo>
                    <a:pt x="3010" y="64"/>
                  </a:lnTo>
                  <a:lnTo>
                    <a:pt x="3012" y="90"/>
                  </a:lnTo>
                  <a:lnTo>
                    <a:pt x="2988" y="114"/>
                  </a:lnTo>
                  <a:lnTo>
                    <a:pt x="2960" y="114"/>
                  </a:lnTo>
                  <a:lnTo>
                    <a:pt x="2956" y="148"/>
                  </a:lnTo>
                  <a:lnTo>
                    <a:pt x="2922" y="156"/>
                  </a:lnTo>
                  <a:lnTo>
                    <a:pt x="2924" y="178"/>
                  </a:lnTo>
                  <a:lnTo>
                    <a:pt x="2948" y="168"/>
                  </a:lnTo>
                  <a:lnTo>
                    <a:pt x="2986" y="218"/>
                  </a:lnTo>
                  <a:lnTo>
                    <a:pt x="2966" y="236"/>
                  </a:lnTo>
                  <a:lnTo>
                    <a:pt x="2982" y="248"/>
                  </a:lnTo>
                  <a:lnTo>
                    <a:pt x="3000" y="232"/>
                  </a:lnTo>
                  <a:lnTo>
                    <a:pt x="3096" y="246"/>
                  </a:lnTo>
                  <a:lnTo>
                    <a:pt x="3086" y="286"/>
                  </a:lnTo>
                  <a:lnTo>
                    <a:pt x="3088" y="346"/>
                  </a:lnTo>
                  <a:lnTo>
                    <a:pt x="3112" y="420"/>
                  </a:lnTo>
                  <a:lnTo>
                    <a:pt x="3142" y="472"/>
                  </a:lnTo>
                  <a:lnTo>
                    <a:pt x="3120" y="524"/>
                  </a:lnTo>
                  <a:lnTo>
                    <a:pt x="3110" y="576"/>
                  </a:lnTo>
                  <a:lnTo>
                    <a:pt x="3126" y="638"/>
                  </a:lnTo>
                  <a:lnTo>
                    <a:pt x="3150" y="676"/>
                  </a:lnTo>
                  <a:lnTo>
                    <a:pt x="3174" y="662"/>
                  </a:lnTo>
                  <a:lnTo>
                    <a:pt x="3198" y="696"/>
                  </a:lnTo>
                  <a:lnTo>
                    <a:pt x="3222" y="716"/>
                  </a:lnTo>
                  <a:lnTo>
                    <a:pt x="3246" y="716"/>
                  </a:lnTo>
                  <a:lnTo>
                    <a:pt x="3316" y="856"/>
                  </a:lnTo>
                  <a:lnTo>
                    <a:pt x="3360" y="990"/>
                  </a:lnTo>
                  <a:lnTo>
                    <a:pt x="3350" y="1006"/>
                  </a:lnTo>
                  <a:lnTo>
                    <a:pt x="3244" y="934"/>
                  </a:lnTo>
                  <a:lnTo>
                    <a:pt x="3130" y="844"/>
                  </a:lnTo>
                  <a:lnTo>
                    <a:pt x="3090" y="688"/>
                  </a:lnTo>
                  <a:lnTo>
                    <a:pt x="3052" y="588"/>
                  </a:lnTo>
                  <a:lnTo>
                    <a:pt x="3018" y="528"/>
                  </a:lnTo>
                  <a:lnTo>
                    <a:pt x="2992" y="510"/>
                  </a:lnTo>
                  <a:lnTo>
                    <a:pt x="2986" y="524"/>
                  </a:lnTo>
                  <a:lnTo>
                    <a:pt x="3008" y="564"/>
                  </a:lnTo>
                  <a:lnTo>
                    <a:pt x="3016" y="608"/>
                  </a:lnTo>
                  <a:lnTo>
                    <a:pt x="3016" y="630"/>
                  </a:lnTo>
                  <a:lnTo>
                    <a:pt x="3000" y="634"/>
                  </a:lnTo>
                  <a:lnTo>
                    <a:pt x="2974" y="612"/>
                  </a:lnTo>
                  <a:lnTo>
                    <a:pt x="2948" y="646"/>
                  </a:lnTo>
                  <a:lnTo>
                    <a:pt x="2948" y="704"/>
                  </a:lnTo>
                  <a:lnTo>
                    <a:pt x="2972" y="752"/>
                  </a:lnTo>
                  <a:lnTo>
                    <a:pt x="3004" y="774"/>
                  </a:lnTo>
                  <a:lnTo>
                    <a:pt x="2994" y="810"/>
                  </a:lnTo>
                  <a:lnTo>
                    <a:pt x="2972" y="848"/>
                  </a:lnTo>
                  <a:lnTo>
                    <a:pt x="2954" y="848"/>
                  </a:lnTo>
                  <a:lnTo>
                    <a:pt x="2950" y="830"/>
                  </a:lnTo>
                  <a:lnTo>
                    <a:pt x="2910" y="854"/>
                  </a:lnTo>
                  <a:lnTo>
                    <a:pt x="2902" y="896"/>
                  </a:lnTo>
                  <a:lnTo>
                    <a:pt x="2848" y="942"/>
                  </a:lnTo>
                  <a:lnTo>
                    <a:pt x="2804" y="1000"/>
                  </a:lnTo>
                  <a:lnTo>
                    <a:pt x="2812" y="1032"/>
                  </a:lnTo>
                  <a:lnTo>
                    <a:pt x="2814" y="1140"/>
                  </a:lnTo>
                  <a:lnTo>
                    <a:pt x="2802" y="1252"/>
                  </a:lnTo>
                  <a:lnTo>
                    <a:pt x="2842" y="1242"/>
                  </a:lnTo>
                  <a:lnTo>
                    <a:pt x="2858" y="1268"/>
                  </a:lnTo>
                  <a:lnTo>
                    <a:pt x="2886" y="1264"/>
                  </a:lnTo>
                  <a:lnTo>
                    <a:pt x="2916" y="1212"/>
                  </a:lnTo>
                  <a:lnTo>
                    <a:pt x="2956" y="1210"/>
                  </a:lnTo>
                  <a:lnTo>
                    <a:pt x="2994" y="1258"/>
                  </a:lnTo>
                  <a:lnTo>
                    <a:pt x="3022" y="1314"/>
                  </a:lnTo>
                  <a:lnTo>
                    <a:pt x="3076" y="1382"/>
                  </a:lnTo>
                  <a:lnTo>
                    <a:pt x="3094" y="1462"/>
                  </a:lnTo>
                  <a:lnTo>
                    <a:pt x="3094" y="1614"/>
                  </a:lnTo>
                  <a:lnTo>
                    <a:pt x="3076" y="1722"/>
                  </a:lnTo>
                  <a:lnTo>
                    <a:pt x="3048" y="1782"/>
                  </a:lnTo>
                  <a:lnTo>
                    <a:pt x="3026" y="1788"/>
                  </a:lnTo>
                  <a:lnTo>
                    <a:pt x="2998" y="1788"/>
                  </a:lnTo>
                  <a:lnTo>
                    <a:pt x="2986" y="1832"/>
                  </a:lnTo>
                  <a:lnTo>
                    <a:pt x="2974" y="1828"/>
                  </a:lnTo>
                  <a:lnTo>
                    <a:pt x="2982" y="1794"/>
                  </a:lnTo>
                  <a:lnTo>
                    <a:pt x="2952" y="1748"/>
                  </a:lnTo>
                  <a:lnTo>
                    <a:pt x="2966" y="1706"/>
                  </a:lnTo>
                  <a:lnTo>
                    <a:pt x="2994" y="1682"/>
                  </a:lnTo>
                  <a:lnTo>
                    <a:pt x="2978" y="1538"/>
                  </a:lnTo>
                  <a:lnTo>
                    <a:pt x="2950" y="1530"/>
                  </a:lnTo>
                  <a:lnTo>
                    <a:pt x="2908" y="1584"/>
                  </a:lnTo>
                  <a:lnTo>
                    <a:pt x="2874" y="1596"/>
                  </a:lnTo>
                  <a:lnTo>
                    <a:pt x="2854" y="1564"/>
                  </a:lnTo>
                  <a:lnTo>
                    <a:pt x="2814" y="1556"/>
                  </a:lnTo>
                  <a:lnTo>
                    <a:pt x="2758" y="1564"/>
                  </a:lnTo>
                  <a:lnTo>
                    <a:pt x="2698" y="1520"/>
                  </a:lnTo>
                  <a:lnTo>
                    <a:pt x="2612" y="1448"/>
                  </a:lnTo>
                  <a:lnTo>
                    <a:pt x="2514" y="1474"/>
                  </a:lnTo>
                  <a:lnTo>
                    <a:pt x="2478" y="1510"/>
                  </a:lnTo>
                  <a:lnTo>
                    <a:pt x="2486" y="1530"/>
                  </a:lnTo>
                  <a:lnTo>
                    <a:pt x="2514" y="1544"/>
                  </a:lnTo>
                  <a:lnTo>
                    <a:pt x="2490" y="1678"/>
                  </a:lnTo>
                  <a:lnTo>
                    <a:pt x="2454" y="1694"/>
                  </a:lnTo>
                  <a:lnTo>
                    <a:pt x="2410" y="1700"/>
                  </a:lnTo>
                  <a:lnTo>
                    <a:pt x="2388" y="1684"/>
                  </a:lnTo>
                  <a:lnTo>
                    <a:pt x="2366" y="1682"/>
                  </a:lnTo>
                  <a:lnTo>
                    <a:pt x="2320" y="1744"/>
                  </a:lnTo>
                  <a:lnTo>
                    <a:pt x="2192" y="1772"/>
                  </a:lnTo>
                  <a:lnTo>
                    <a:pt x="2132" y="1738"/>
                  </a:lnTo>
                  <a:lnTo>
                    <a:pt x="2054" y="1768"/>
                  </a:lnTo>
                  <a:lnTo>
                    <a:pt x="2018" y="1746"/>
                  </a:lnTo>
                  <a:lnTo>
                    <a:pt x="1988" y="1706"/>
                  </a:lnTo>
                  <a:lnTo>
                    <a:pt x="1918" y="1706"/>
                  </a:lnTo>
                  <a:lnTo>
                    <a:pt x="1882" y="1688"/>
                  </a:lnTo>
                  <a:lnTo>
                    <a:pt x="1824" y="1734"/>
                  </a:lnTo>
                  <a:lnTo>
                    <a:pt x="1822" y="1754"/>
                  </a:lnTo>
                  <a:lnTo>
                    <a:pt x="1852" y="1774"/>
                  </a:lnTo>
                  <a:lnTo>
                    <a:pt x="1840" y="1788"/>
                  </a:lnTo>
                  <a:lnTo>
                    <a:pt x="1784" y="1798"/>
                  </a:lnTo>
                  <a:lnTo>
                    <a:pt x="1730" y="1772"/>
                  </a:lnTo>
                  <a:lnTo>
                    <a:pt x="1664" y="1764"/>
                  </a:lnTo>
                  <a:lnTo>
                    <a:pt x="1604" y="1820"/>
                  </a:lnTo>
                  <a:lnTo>
                    <a:pt x="1582" y="1820"/>
                  </a:lnTo>
                  <a:lnTo>
                    <a:pt x="1556" y="1856"/>
                  </a:lnTo>
                  <a:lnTo>
                    <a:pt x="1526" y="1828"/>
                  </a:lnTo>
                  <a:lnTo>
                    <a:pt x="1468" y="1818"/>
                  </a:lnTo>
                  <a:lnTo>
                    <a:pt x="1452" y="1774"/>
                  </a:lnTo>
                  <a:lnTo>
                    <a:pt x="1374" y="1758"/>
                  </a:lnTo>
                  <a:lnTo>
                    <a:pt x="1354" y="1726"/>
                  </a:lnTo>
                  <a:lnTo>
                    <a:pt x="1330" y="1726"/>
                  </a:lnTo>
                  <a:lnTo>
                    <a:pt x="1258" y="1574"/>
                  </a:lnTo>
                  <a:lnTo>
                    <a:pt x="1182" y="1588"/>
                  </a:lnTo>
                  <a:lnTo>
                    <a:pt x="1118" y="1536"/>
                  </a:lnTo>
                  <a:lnTo>
                    <a:pt x="1126" y="1514"/>
                  </a:lnTo>
                  <a:lnTo>
                    <a:pt x="1106" y="1492"/>
                  </a:lnTo>
                  <a:lnTo>
                    <a:pt x="1072" y="1488"/>
                  </a:lnTo>
                  <a:lnTo>
                    <a:pt x="860" y="1490"/>
                  </a:lnTo>
                  <a:lnTo>
                    <a:pt x="824" y="1550"/>
                  </a:lnTo>
                  <a:lnTo>
                    <a:pt x="786" y="1558"/>
                  </a:lnTo>
                  <a:lnTo>
                    <a:pt x="786" y="1578"/>
                  </a:lnTo>
                  <a:lnTo>
                    <a:pt x="808" y="1598"/>
                  </a:lnTo>
                  <a:lnTo>
                    <a:pt x="790" y="1618"/>
                  </a:lnTo>
                  <a:lnTo>
                    <a:pt x="722" y="1610"/>
                  </a:lnTo>
                  <a:lnTo>
                    <a:pt x="722" y="1592"/>
                  </a:lnTo>
                  <a:lnTo>
                    <a:pt x="694" y="1570"/>
                  </a:lnTo>
                  <a:lnTo>
                    <a:pt x="612" y="1548"/>
                  </a:lnTo>
                  <a:lnTo>
                    <a:pt x="574" y="1484"/>
                  </a:lnTo>
                  <a:lnTo>
                    <a:pt x="550" y="1462"/>
                  </a:lnTo>
                  <a:lnTo>
                    <a:pt x="424" y="1470"/>
                  </a:lnTo>
                  <a:lnTo>
                    <a:pt x="408" y="1468"/>
                  </a:lnTo>
                  <a:lnTo>
                    <a:pt x="382" y="1466"/>
                  </a:lnTo>
                  <a:lnTo>
                    <a:pt x="360" y="1510"/>
                  </a:lnTo>
                  <a:lnTo>
                    <a:pt x="316" y="1516"/>
                  </a:lnTo>
                  <a:lnTo>
                    <a:pt x="322" y="1550"/>
                  </a:lnTo>
                  <a:lnTo>
                    <a:pt x="346" y="1574"/>
                  </a:lnTo>
                  <a:lnTo>
                    <a:pt x="362" y="1652"/>
                  </a:lnTo>
                  <a:lnTo>
                    <a:pt x="360" y="1652"/>
                  </a:lnTo>
                  <a:lnTo>
                    <a:pt x="312" y="1658"/>
                  </a:lnTo>
                  <a:lnTo>
                    <a:pt x="282" y="1660"/>
                  </a:lnTo>
                  <a:lnTo>
                    <a:pt x="242" y="1688"/>
                  </a:lnTo>
                  <a:lnTo>
                    <a:pt x="242" y="1742"/>
                  </a:lnTo>
                  <a:lnTo>
                    <a:pt x="228" y="1780"/>
                  </a:lnTo>
                  <a:lnTo>
                    <a:pt x="228" y="1866"/>
                  </a:lnTo>
                  <a:lnTo>
                    <a:pt x="230" y="1866"/>
                  </a:lnTo>
                  <a:lnTo>
                    <a:pt x="228" y="1866"/>
                  </a:lnTo>
                  <a:lnTo>
                    <a:pt x="204" y="1870"/>
                  </a:lnTo>
                  <a:lnTo>
                    <a:pt x="182" y="1798"/>
                  </a:lnTo>
                  <a:lnTo>
                    <a:pt x="184" y="1798"/>
                  </a:lnTo>
                  <a:lnTo>
                    <a:pt x="164" y="1736"/>
                  </a:lnTo>
                  <a:lnTo>
                    <a:pt x="132" y="1736"/>
                  </a:lnTo>
                  <a:lnTo>
                    <a:pt x="52" y="1624"/>
                  </a:lnTo>
                  <a:lnTo>
                    <a:pt x="36" y="1624"/>
                  </a:lnTo>
                  <a:lnTo>
                    <a:pt x="36" y="1642"/>
                  </a:lnTo>
                  <a:lnTo>
                    <a:pt x="34" y="1596"/>
                  </a:lnTo>
                  <a:lnTo>
                    <a:pt x="0" y="1490"/>
                  </a:lnTo>
                  <a:lnTo>
                    <a:pt x="64" y="1462"/>
                  </a:lnTo>
                  <a:lnTo>
                    <a:pt x="64" y="1438"/>
                  </a:lnTo>
                  <a:lnTo>
                    <a:pt x="112" y="1454"/>
                  </a:lnTo>
                  <a:lnTo>
                    <a:pt x="122" y="1444"/>
                  </a:lnTo>
                  <a:lnTo>
                    <a:pt x="100" y="1430"/>
                  </a:lnTo>
                  <a:lnTo>
                    <a:pt x="104" y="1408"/>
                  </a:lnTo>
                  <a:lnTo>
                    <a:pt x="158" y="1408"/>
                  </a:lnTo>
                  <a:lnTo>
                    <a:pt x="176" y="1410"/>
                  </a:lnTo>
                  <a:lnTo>
                    <a:pt x="202" y="1374"/>
                  </a:lnTo>
                  <a:lnTo>
                    <a:pt x="208" y="1346"/>
                  </a:lnTo>
                  <a:lnTo>
                    <a:pt x="194" y="1320"/>
                  </a:lnTo>
                  <a:lnTo>
                    <a:pt x="180" y="1290"/>
                  </a:lnTo>
                  <a:lnTo>
                    <a:pt x="156" y="1276"/>
                  </a:lnTo>
                  <a:lnTo>
                    <a:pt x="162" y="1224"/>
                  </a:lnTo>
                  <a:lnTo>
                    <a:pt x="156" y="1176"/>
                  </a:lnTo>
                  <a:lnTo>
                    <a:pt x="172" y="1166"/>
                  </a:lnTo>
                  <a:lnTo>
                    <a:pt x="158" y="1130"/>
                  </a:lnTo>
                  <a:lnTo>
                    <a:pt x="140" y="1126"/>
                  </a:lnTo>
                  <a:lnTo>
                    <a:pt x="146" y="1090"/>
                  </a:lnTo>
                  <a:lnTo>
                    <a:pt x="188" y="1086"/>
                  </a:lnTo>
                  <a:lnTo>
                    <a:pt x="194" y="1042"/>
                  </a:lnTo>
                  <a:lnTo>
                    <a:pt x="236" y="980"/>
                  </a:lnTo>
                  <a:lnTo>
                    <a:pt x="214" y="894"/>
                  </a:lnTo>
                  <a:lnTo>
                    <a:pt x="266" y="860"/>
                  </a:lnTo>
                  <a:lnTo>
                    <a:pt x="266" y="842"/>
                  </a:lnTo>
                  <a:lnTo>
                    <a:pt x="332" y="782"/>
                  </a:lnTo>
                  <a:lnTo>
                    <a:pt x="368" y="802"/>
                  </a:lnTo>
                  <a:lnTo>
                    <a:pt x="378" y="774"/>
                  </a:lnTo>
                  <a:lnTo>
                    <a:pt x="358" y="752"/>
                  </a:lnTo>
                  <a:lnTo>
                    <a:pt x="360" y="752"/>
                  </a:lnTo>
                  <a:lnTo>
                    <a:pt x="444" y="742"/>
                  </a:lnTo>
                  <a:lnTo>
                    <a:pt x="526" y="752"/>
                  </a:lnTo>
                  <a:lnTo>
                    <a:pt x="550" y="688"/>
                  </a:lnTo>
                  <a:lnTo>
                    <a:pt x="572" y="682"/>
                  </a:lnTo>
                  <a:lnTo>
                    <a:pt x="624" y="618"/>
                  </a:lnTo>
                  <a:lnTo>
                    <a:pt x="672" y="564"/>
                  </a:lnTo>
                  <a:lnTo>
                    <a:pt x="696" y="568"/>
                  </a:lnTo>
                  <a:lnTo>
                    <a:pt x="742" y="508"/>
                  </a:lnTo>
                  <a:lnTo>
                    <a:pt x="770" y="51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06" name="Freeform 166"/>
            <p:cNvSpPr>
              <a:spLocks/>
            </p:cNvSpPr>
            <p:nvPr/>
          </p:nvSpPr>
          <p:spPr bwMode="auto">
            <a:xfrm>
              <a:off x="10012197" y="-823628"/>
              <a:ext cx="5305425" cy="2952750"/>
            </a:xfrm>
            <a:custGeom>
              <a:avLst/>
              <a:gdLst/>
              <a:ahLst/>
              <a:cxnLst>
                <a:cxn ang="0">
                  <a:pos x="812" y="718"/>
                </a:cxn>
                <a:cxn ang="0">
                  <a:pos x="666" y="666"/>
                </a:cxn>
                <a:cxn ang="0">
                  <a:pos x="668" y="748"/>
                </a:cxn>
                <a:cxn ang="0">
                  <a:pos x="822" y="784"/>
                </a:cxn>
                <a:cxn ang="0">
                  <a:pos x="862" y="790"/>
                </a:cxn>
                <a:cxn ang="0">
                  <a:pos x="1000" y="818"/>
                </a:cxn>
                <a:cxn ang="0">
                  <a:pos x="1130" y="764"/>
                </a:cxn>
                <a:cxn ang="0">
                  <a:pos x="1272" y="878"/>
                </a:cxn>
                <a:cxn ang="0">
                  <a:pos x="1386" y="722"/>
                </a:cxn>
                <a:cxn ang="0">
                  <a:pos x="1232" y="966"/>
                </a:cxn>
                <a:cxn ang="0">
                  <a:pos x="1332" y="968"/>
                </a:cxn>
                <a:cxn ang="0">
                  <a:pos x="1418" y="792"/>
                </a:cxn>
                <a:cxn ang="0">
                  <a:pos x="1512" y="870"/>
                </a:cxn>
                <a:cxn ang="0">
                  <a:pos x="1506" y="752"/>
                </a:cxn>
                <a:cxn ang="0">
                  <a:pos x="1780" y="570"/>
                </a:cxn>
                <a:cxn ang="0">
                  <a:pos x="1892" y="538"/>
                </a:cxn>
                <a:cxn ang="0">
                  <a:pos x="1932" y="666"/>
                </a:cxn>
                <a:cxn ang="0">
                  <a:pos x="2092" y="630"/>
                </a:cxn>
                <a:cxn ang="0">
                  <a:pos x="2280" y="662"/>
                </a:cxn>
                <a:cxn ang="0">
                  <a:pos x="2342" y="564"/>
                </a:cxn>
                <a:cxn ang="0">
                  <a:pos x="2596" y="388"/>
                </a:cxn>
                <a:cxn ang="0">
                  <a:pos x="2688" y="262"/>
                </a:cxn>
                <a:cxn ang="0">
                  <a:pos x="2888" y="74"/>
                </a:cxn>
                <a:cxn ang="0">
                  <a:pos x="2988" y="114"/>
                </a:cxn>
                <a:cxn ang="0">
                  <a:pos x="2986" y="218"/>
                </a:cxn>
                <a:cxn ang="0">
                  <a:pos x="3088" y="346"/>
                </a:cxn>
                <a:cxn ang="0">
                  <a:pos x="3150" y="676"/>
                </a:cxn>
                <a:cxn ang="0">
                  <a:pos x="3360" y="990"/>
                </a:cxn>
                <a:cxn ang="0">
                  <a:pos x="3018" y="528"/>
                </a:cxn>
                <a:cxn ang="0">
                  <a:pos x="3000" y="634"/>
                </a:cxn>
                <a:cxn ang="0">
                  <a:pos x="2994" y="810"/>
                </a:cxn>
                <a:cxn ang="0">
                  <a:pos x="2848" y="942"/>
                </a:cxn>
                <a:cxn ang="0">
                  <a:pos x="2858" y="1268"/>
                </a:cxn>
                <a:cxn ang="0">
                  <a:pos x="3076" y="1382"/>
                </a:cxn>
                <a:cxn ang="0">
                  <a:pos x="2998" y="1788"/>
                </a:cxn>
                <a:cxn ang="0">
                  <a:pos x="2994" y="1682"/>
                </a:cxn>
                <a:cxn ang="0">
                  <a:pos x="2814" y="1556"/>
                </a:cxn>
                <a:cxn ang="0">
                  <a:pos x="2486" y="1530"/>
                </a:cxn>
                <a:cxn ang="0">
                  <a:pos x="2366" y="1682"/>
                </a:cxn>
                <a:cxn ang="0">
                  <a:pos x="1988" y="1706"/>
                </a:cxn>
                <a:cxn ang="0">
                  <a:pos x="1840" y="1788"/>
                </a:cxn>
                <a:cxn ang="0">
                  <a:pos x="1556" y="1856"/>
                </a:cxn>
                <a:cxn ang="0">
                  <a:pos x="1330" y="1726"/>
                </a:cxn>
                <a:cxn ang="0">
                  <a:pos x="1072" y="1488"/>
                </a:cxn>
                <a:cxn ang="0">
                  <a:pos x="790" y="1618"/>
                </a:cxn>
                <a:cxn ang="0">
                  <a:pos x="550" y="1462"/>
                </a:cxn>
                <a:cxn ang="0">
                  <a:pos x="322" y="1550"/>
                </a:cxn>
                <a:cxn ang="0">
                  <a:pos x="242" y="1688"/>
                </a:cxn>
                <a:cxn ang="0">
                  <a:pos x="204" y="1870"/>
                </a:cxn>
                <a:cxn ang="0">
                  <a:pos x="36" y="1624"/>
                </a:cxn>
                <a:cxn ang="0">
                  <a:pos x="112" y="1454"/>
                </a:cxn>
                <a:cxn ang="0">
                  <a:pos x="202" y="1374"/>
                </a:cxn>
                <a:cxn ang="0">
                  <a:pos x="156" y="1176"/>
                </a:cxn>
                <a:cxn ang="0">
                  <a:pos x="194" y="1042"/>
                </a:cxn>
                <a:cxn ang="0">
                  <a:pos x="368" y="802"/>
                </a:cxn>
                <a:cxn ang="0">
                  <a:pos x="550" y="688"/>
                </a:cxn>
                <a:cxn ang="0">
                  <a:pos x="770" y="510"/>
                </a:cxn>
              </a:cxnLst>
              <a:rect l="0" t="0" r="r" b="b"/>
              <a:pathLst>
                <a:path w="3360" h="1870">
                  <a:moveTo>
                    <a:pt x="770" y="510"/>
                  </a:moveTo>
                  <a:lnTo>
                    <a:pt x="770" y="512"/>
                  </a:lnTo>
                  <a:lnTo>
                    <a:pt x="790" y="548"/>
                  </a:lnTo>
                  <a:lnTo>
                    <a:pt x="810" y="604"/>
                  </a:lnTo>
                  <a:lnTo>
                    <a:pt x="816" y="656"/>
                  </a:lnTo>
                  <a:lnTo>
                    <a:pt x="812" y="718"/>
                  </a:lnTo>
                  <a:lnTo>
                    <a:pt x="742" y="744"/>
                  </a:lnTo>
                  <a:lnTo>
                    <a:pt x="716" y="716"/>
                  </a:lnTo>
                  <a:lnTo>
                    <a:pt x="694" y="668"/>
                  </a:lnTo>
                  <a:lnTo>
                    <a:pt x="688" y="624"/>
                  </a:lnTo>
                  <a:lnTo>
                    <a:pt x="672" y="620"/>
                  </a:lnTo>
                  <a:lnTo>
                    <a:pt x="666" y="666"/>
                  </a:lnTo>
                  <a:lnTo>
                    <a:pt x="620" y="744"/>
                  </a:lnTo>
                  <a:lnTo>
                    <a:pt x="622" y="776"/>
                  </a:lnTo>
                  <a:lnTo>
                    <a:pt x="636" y="792"/>
                  </a:lnTo>
                  <a:lnTo>
                    <a:pt x="654" y="794"/>
                  </a:lnTo>
                  <a:lnTo>
                    <a:pt x="656" y="752"/>
                  </a:lnTo>
                  <a:lnTo>
                    <a:pt x="668" y="748"/>
                  </a:lnTo>
                  <a:lnTo>
                    <a:pt x="694" y="800"/>
                  </a:lnTo>
                  <a:lnTo>
                    <a:pt x="710" y="800"/>
                  </a:lnTo>
                  <a:lnTo>
                    <a:pt x="720" y="762"/>
                  </a:lnTo>
                  <a:lnTo>
                    <a:pt x="798" y="762"/>
                  </a:lnTo>
                  <a:lnTo>
                    <a:pt x="802" y="780"/>
                  </a:lnTo>
                  <a:lnTo>
                    <a:pt x="822" y="784"/>
                  </a:lnTo>
                  <a:lnTo>
                    <a:pt x="846" y="738"/>
                  </a:lnTo>
                  <a:lnTo>
                    <a:pt x="882" y="704"/>
                  </a:lnTo>
                  <a:lnTo>
                    <a:pt x="900" y="708"/>
                  </a:lnTo>
                  <a:lnTo>
                    <a:pt x="896" y="754"/>
                  </a:lnTo>
                  <a:lnTo>
                    <a:pt x="868" y="754"/>
                  </a:lnTo>
                  <a:lnTo>
                    <a:pt x="862" y="790"/>
                  </a:lnTo>
                  <a:lnTo>
                    <a:pt x="896" y="790"/>
                  </a:lnTo>
                  <a:lnTo>
                    <a:pt x="910" y="768"/>
                  </a:lnTo>
                  <a:lnTo>
                    <a:pt x="1022" y="770"/>
                  </a:lnTo>
                  <a:lnTo>
                    <a:pt x="1022" y="792"/>
                  </a:lnTo>
                  <a:lnTo>
                    <a:pt x="1000" y="802"/>
                  </a:lnTo>
                  <a:lnTo>
                    <a:pt x="1000" y="818"/>
                  </a:lnTo>
                  <a:lnTo>
                    <a:pt x="1040" y="810"/>
                  </a:lnTo>
                  <a:lnTo>
                    <a:pt x="1090" y="814"/>
                  </a:lnTo>
                  <a:lnTo>
                    <a:pt x="1098" y="838"/>
                  </a:lnTo>
                  <a:lnTo>
                    <a:pt x="1140" y="834"/>
                  </a:lnTo>
                  <a:lnTo>
                    <a:pt x="1150" y="818"/>
                  </a:lnTo>
                  <a:lnTo>
                    <a:pt x="1130" y="764"/>
                  </a:lnTo>
                  <a:lnTo>
                    <a:pt x="1142" y="764"/>
                  </a:lnTo>
                  <a:lnTo>
                    <a:pt x="1222" y="836"/>
                  </a:lnTo>
                  <a:lnTo>
                    <a:pt x="1236" y="858"/>
                  </a:lnTo>
                  <a:lnTo>
                    <a:pt x="1238" y="892"/>
                  </a:lnTo>
                  <a:lnTo>
                    <a:pt x="1254" y="896"/>
                  </a:lnTo>
                  <a:lnTo>
                    <a:pt x="1272" y="878"/>
                  </a:lnTo>
                  <a:lnTo>
                    <a:pt x="1250" y="834"/>
                  </a:lnTo>
                  <a:lnTo>
                    <a:pt x="1266" y="770"/>
                  </a:lnTo>
                  <a:lnTo>
                    <a:pt x="1296" y="762"/>
                  </a:lnTo>
                  <a:lnTo>
                    <a:pt x="1328" y="740"/>
                  </a:lnTo>
                  <a:lnTo>
                    <a:pt x="1342" y="706"/>
                  </a:lnTo>
                  <a:lnTo>
                    <a:pt x="1386" y="722"/>
                  </a:lnTo>
                  <a:lnTo>
                    <a:pt x="1360" y="782"/>
                  </a:lnTo>
                  <a:lnTo>
                    <a:pt x="1340" y="856"/>
                  </a:lnTo>
                  <a:lnTo>
                    <a:pt x="1326" y="932"/>
                  </a:lnTo>
                  <a:lnTo>
                    <a:pt x="1308" y="958"/>
                  </a:lnTo>
                  <a:lnTo>
                    <a:pt x="1264" y="970"/>
                  </a:lnTo>
                  <a:lnTo>
                    <a:pt x="1232" y="966"/>
                  </a:lnTo>
                  <a:lnTo>
                    <a:pt x="1234" y="984"/>
                  </a:lnTo>
                  <a:lnTo>
                    <a:pt x="1282" y="996"/>
                  </a:lnTo>
                  <a:lnTo>
                    <a:pt x="1286" y="1038"/>
                  </a:lnTo>
                  <a:lnTo>
                    <a:pt x="1302" y="1034"/>
                  </a:lnTo>
                  <a:lnTo>
                    <a:pt x="1298" y="994"/>
                  </a:lnTo>
                  <a:lnTo>
                    <a:pt x="1332" y="968"/>
                  </a:lnTo>
                  <a:lnTo>
                    <a:pt x="1358" y="920"/>
                  </a:lnTo>
                  <a:lnTo>
                    <a:pt x="1372" y="848"/>
                  </a:lnTo>
                  <a:lnTo>
                    <a:pt x="1378" y="780"/>
                  </a:lnTo>
                  <a:lnTo>
                    <a:pt x="1418" y="740"/>
                  </a:lnTo>
                  <a:lnTo>
                    <a:pt x="1428" y="744"/>
                  </a:lnTo>
                  <a:lnTo>
                    <a:pt x="1418" y="792"/>
                  </a:lnTo>
                  <a:lnTo>
                    <a:pt x="1438" y="796"/>
                  </a:lnTo>
                  <a:lnTo>
                    <a:pt x="1452" y="762"/>
                  </a:lnTo>
                  <a:lnTo>
                    <a:pt x="1486" y="760"/>
                  </a:lnTo>
                  <a:lnTo>
                    <a:pt x="1512" y="796"/>
                  </a:lnTo>
                  <a:lnTo>
                    <a:pt x="1518" y="840"/>
                  </a:lnTo>
                  <a:lnTo>
                    <a:pt x="1512" y="870"/>
                  </a:lnTo>
                  <a:lnTo>
                    <a:pt x="1562" y="916"/>
                  </a:lnTo>
                  <a:lnTo>
                    <a:pt x="1566" y="904"/>
                  </a:lnTo>
                  <a:lnTo>
                    <a:pt x="1534" y="856"/>
                  </a:lnTo>
                  <a:lnTo>
                    <a:pt x="1538" y="814"/>
                  </a:lnTo>
                  <a:lnTo>
                    <a:pt x="1524" y="770"/>
                  </a:lnTo>
                  <a:lnTo>
                    <a:pt x="1506" y="752"/>
                  </a:lnTo>
                  <a:lnTo>
                    <a:pt x="1506" y="708"/>
                  </a:lnTo>
                  <a:lnTo>
                    <a:pt x="1600" y="702"/>
                  </a:lnTo>
                  <a:lnTo>
                    <a:pt x="1600" y="658"/>
                  </a:lnTo>
                  <a:lnTo>
                    <a:pt x="1692" y="608"/>
                  </a:lnTo>
                  <a:lnTo>
                    <a:pt x="1752" y="598"/>
                  </a:lnTo>
                  <a:lnTo>
                    <a:pt x="1780" y="570"/>
                  </a:lnTo>
                  <a:lnTo>
                    <a:pt x="1786" y="546"/>
                  </a:lnTo>
                  <a:lnTo>
                    <a:pt x="1810" y="516"/>
                  </a:lnTo>
                  <a:lnTo>
                    <a:pt x="1830" y="516"/>
                  </a:lnTo>
                  <a:lnTo>
                    <a:pt x="1826" y="536"/>
                  </a:lnTo>
                  <a:lnTo>
                    <a:pt x="1858" y="556"/>
                  </a:lnTo>
                  <a:lnTo>
                    <a:pt x="1892" y="538"/>
                  </a:lnTo>
                  <a:lnTo>
                    <a:pt x="1918" y="538"/>
                  </a:lnTo>
                  <a:lnTo>
                    <a:pt x="1938" y="590"/>
                  </a:lnTo>
                  <a:lnTo>
                    <a:pt x="1936" y="622"/>
                  </a:lnTo>
                  <a:lnTo>
                    <a:pt x="1826" y="754"/>
                  </a:lnTo>
                  <a:lnTo>
                    <a:pt x="1830" y="770"/>
                  </a:lnTo>
                  <a:lnTo>
                    <a:pt x="1932" y="666"/>
                  </a:lnTo>
                  <a:lnTo>
                    <a:pt x="1972" y="660"/>
                  </a:lnTo>
                  <a:lnTo>
                    <a:pt x="2032" y="650"/>
                  </a:lnTo>
                  <a:lnTo>
                    <a:pt x="2072" y="662"/>
                  </a:lnTo>
                  <a:lnTo>
                    <a:pt x="2112" y="660"/>
                  </a:lnTo>
                  <a:lnTo>
                    <a:pt x="2120" y="642"/>
                  </a:lnTo>
                  <a:lnTo>
                    <a:pt x="2092" y="630"/>
                  </a:lnTo>
                  <a:lnTo>
                    <a:pt x="2100" y="610"/>
                  </a:lnTo>
                  <a:lnTo>
                    <a:pt x="2182" y="596"/>
                  </a:lnTo>
                  <a:lnTo>
                    <a:pt x="2204" y="616"/>
                  </a:lnTo>
                  <a:lnTo>
                    <a:pt x="2198" y="640"/>
                  </a:lnTo>
                  <a:lnTo>
                    <a:pt x="2260" y="676"/>
                  </a:lnTo>
                  <a:lnTo>
                    <a:pt x="2280" y="662"/>
                  </a:lnTo>
                  <a:lnTo>
                    <a:pt x="2260" y="636"/>
                  </a:lnTo>
                  <a:lnTo>
                    <a:pt x="2266" y="622"/>
                  </a:lnTo>
                  <a:lnTo>
                    <a:pt x="2292" y="626"/>
                  </a:lnTo>
                  <a:lnTo>
                    <a:pt x="2314" y="622"/>
                  </a:lnTo>
                  <a:lnTo>
                    <a:pt x="2346" y="588"/>
                  </a:lnTo>
                  <a:lnTo>
                    <a:pt x="2342" y="564"/>
                  </a:lnTo>
                  <a:lnTo>
                    <a:pt x="2326" y="522"/>
                  </a:lnTo>
                  <a:lnTo>
                    <a:pt x="2378" y="496"/>
                  </a:lnTo>
                  <a:lnTo>
                    <a:pt x="2426" y="464"/>
                  </a:lnTo>
                  <a:lnTo>
                    <a:pt x="2520" y="464"/>
                  </a:lnTo>
                  <a:lnTo>
                    <a:pt x="2548" y="398"/>
                  </a:lnTo>
                  <a:lnTo>
                    <a:pt x="2596" y="388"/>
                  </a:lnTo>
                  <a:lnTo>
                    <a:pt x="2654" y="408"/>
                  </a:lnTo>
                  <a:lnTo>
                    <a:pt x="2660" y="356"/>
                  </a:lnTo>
                  <a:lnTo>
                    <a:pt x="2678" y="316"/>
                  </a:lnTo>
                  <a:lnTo>
                    <a:pt x="2740" y="290"/>
                  </a:lnTo>
                  <a:lnTo>
                    <a:pt x="2742" y="260"/>
                  </a:lnTo>
                  <a:lnTo>
                    <a:pt x="2688" y="262"/>
                  </a:lnTo>
                  <a:lnTo>
                    <a:pt x="2686" y="246"/>
                  </a:lnTo>
                  <a:lnTo>
                    <a:pt x="2708" y="204"/>
                  </a:lnTo>
                  <a:lnTo>
                    <a:pt x="2722" y="170"/>
                  </a:lnTo>
                  <a:lnTo>
                    <a:pt x="2794" y="128"/>
                  </a:lnTo>
                  <a:lnTo>
                    <a:pt x="2842" y="78"/>
                  </a:lnTo>
                  <a:lnTo>
                    <a:pt x="2888" y="74"/>
                  </a:lnTo>
                  <a:lnTo>
                    <a:pt x="2880" y="36"/>
                  </a:lnTo>
                  <a:lnTo>
                    <a:pt x="2942" y="0"/>
                  </a:lnTo>
                  <a:lnTo>
                    <a:pt x="2956" y="48"/>
                  </a:lnTo>
                  <a:lnTo>
                    <a:pt x="3010" y="64"/>
                  </a:lnTo>
                  <a:lnTo>
                    <a:pt x="3012" y="90"/>
                  </a:lnTo>
                  <a:lnTo>
                    <a:pt x="2988" y="114"/>
                  </a:lnTo>
                  <a:lnTo>
                    <a:pt x="2960" y="114"/>
                  </a:lnTo>
                  <a:lnTo>
                    <a:pt x="2956" y="148"/>
                  </a:lnTo>
                  <a:lnTo>
                    <a:pt x="2922" y="156"/>
                  </a:lnTo>
                  <a:lnTo>
                    <a:pt x="2924" y="178"/>
                  </a:lnTo>
                  <a:lnTo>
                    <a:pt x="2948" y="168"/>
                  </a:lnTo>
                  <a:lnTo>
                    <a:pt x="2986" y="218"/>
                  </a:lnTo>
                  <a:lnTo>
                    <a:pt x="2966" y="236"/>
                  </a:lnTo>
                  <a:lnTo>
                    <a:pt x="2982" y="248"/>
                  </a:lnTo>
                  <a:lnTo>
                    <a:pt x="3000" y="232"/>
                  </a:lnTo>
                  <a:lnTo>
                    <a:pt x="3096" y="246"/>
                  </a:lnTo>
                  <a:lnTo>
                    <a:pt x="3086" y="286"/>
                  </a:lnTo>
                  <a:lnTo>
                    <a:pt x="3088" y="346"/>
                  </a:lnTo>
                  <a:lnTo>
                    <a:pt x="3112" y="420"/>
                  </a:lnTo>
                  <a:lnTo>
                    <a:pt x="3142" y="472"/>
                  </a:lnTo>
                  <a:lnTo>
                    <a:pt x="3120" y="524"/>
                  </a:lnTo>
                  <a:lnTo>
                    <a:pt x="3110" y="576"/>
                  </a:lnTo>
                  <a:lnTo>
                    <a:pt x="3126" y="638"/>
                  </a:lnTo>
                  <a:lnTo>
                    <a:pt x="3150" y="676"/>
                  </a:lnTo>
                  <a:lnTo>
                    <a:pt x="3174" y="662"/>
                  </a:lnTo>
                  <a:lnTo>
                    <a:pt x="3198" y="696"/>
                  </a:lnTo>
                  <a:lnTo>
                    <a:pt x="3222" y="716"/>
                  </a:lnTo>
                  <a:lnTo>
                    <a:pt x="3246" y="716"/>
                  </a:lnTo>
                  <a:lnTo>
                    <a:pt x="3316" y="856"/>
                  </a:lnTo>
                  <a:lnTo>
                    <a:pt x="3360" y="990"/>
                  </a:lnTo>
                  <a:lnTo>
                    <a:pt x="3350" y="1006"/>
                  </a:lnTo>
                  <a:lnTo>
                    <a:pt x="3244" y="934"/>
                  </a:lnTo>
                  <a:lnTo>
                    <a:pt x="3130" y="844"/>
                  </a:lnTo>
                  <a:lnTo>
                    <a:pt x="3090" y="688"/>
                  </a:lnTo>
                  <a:lnTo>
                    <a:pt x="3052" y="588"/>
                  </a:lnTo>
                  <a:lnTo>
                    <a:pt x="3018" y="528"/>
                  </a:lnTo>
                  <a:lnTo>
                    <a:pt x="2992" y="510"/>
                  </a:lnTo>
                  <a:lnTo>
                    <a:pt x="2986" y="524"/>
                  </a:lnTo>
                  <a:lnTo>
                    <a:pt x="3008" y="564"/>
                  </a:lnTo>
                  <a:lnTo>
                    <a:pt x="3016" y="608"/>
                  </a:lnTo>
                  <a:lnTo>
                    <a:pt x="3016" y="630"/>
                  </a:lnTo>
                  <a:lnTo>
                    <a:pt x="3000" y="634"/>
                  </a:lnTo>
                  <a:lnTo>
                    <a:pt x="2974" y="612"/>
                  </a:lnTo>
                  <a:lnTo>
                    <a:pt x="2948" y="646"/>
                  </a:lnTo>
                  <a:lnTo>
                    <a:pt x="2948" y="704"/>
                  </a:lnTo>
                  <a:lnTo>
                    <a:pt x="2972" y="752"/>
                  </a:lnTo>
                  <a:lnTo>
                    <a:pt x="3004" y="774"/>
                  </a:lnTo>
                  <a:lnTo>
                    <a:pt x="2994" y="810"/>
                  </a:lnTo>
                  <a:lnTo>
                    <a:pt x="2972" y="848"/>
                  </a:lnTo>
                  <a:lnTo>
                    <a:pt x="2954" y="848"/>
                  </a:lnTo>
                  <a:lnTo>
                    <a:pt x="2950" y="830"/>
                  </a:lnTo>
                  <a:lnTo>
                    <a:pt x="2910" y="854"/>
                  </a:lnTo>
                  <a:lnTo>
                    <a:pt x="2902" y="896"/>
                  </a:lnTo>
                  <a:lnTo>
                    <a:pt x="2848" y="942"/>
                  </a:lnTo>
                  <a:lnTo>
                    <a:pt x="2804" y="1000"/>
                  </a:lnTo>
                  <a:lnTo>
                    <a:pt x="2812" y="1032"/>
                  </a:lnTo>
                  <a:lnTo>
                    <a:pt x="2814" y="1140"/>
                  </a:lnTo>
                  <a:lnTo>
                    <a:pt x="2802" y="1252"/>
                  </a:lnTo>
                  <a:lnTo>
                    <a:pt x="2842" y="1242"/>
                  </a:lnTo>
                  <a:lnTo>
                    <a:pt x="2858" y="1268"/>
                  </a:lnTo>
                  <a:lnTo>
                    <a:pt x="2886" y="1264"/>
                  </a:lnTo>
                  <a:lnTo>
                    <a:pt x="2916" y="1212"/>
                  </a:lnTo>
                  <a:lnTo>
                    <a:pt x="2956" y="1210"/>
                  </a:lnTo>
                  <a:lnTo>
                    <a:pt x="2994" y="1258"/>
                  </a:lnTo>
                  <a:lnTo>
                    <a:pt x="3022" y="1314"/>
                  </a:lnTo>
                  <a:lnTo>
                    <a:pt x="3076" y="1382"/>
                  </a:lnTo>
                  <a:lnTo>
                    <a:pt x="3094" y="1462"/>
                  </a:lnTo>
                  <a:lnTo>
                    <a:pt x="3094" y="1614"/>
                  </a:lnTo>
                  <a:lnTo>
                    <a:pt x="3076" y="1722"/>
                  </a:lnTo>
                  <a:lnTo>
                    <a:pt x="3048" y="1782"/>
                  </a:lnTo>
                  <a:lnTo>
                    <a:pt x="3026" y="1788"/>
                  </a:lnTo>
                  <a:lnTo>
                    <a:pt x="2998" y="1788"/>
                  </a:lnTo>
                  <a:lnTo>
                    <a:pt x="2986" y="1832"/>
                  </a:lnTo>
                  <a:lnTo>
                    <a:pt x="2974" y="1828"/>
                  </a:lnTo>
                  <a:lnTo>
                    <a:pt x="2982" y="1794"/>
                  </a:lnTo>
                  <a:lnTo>
                    <a:pt x="2952" y="1748"/>
                  </a:lnTo>
                  <a:lnTo>
                    <a:pt x="2966" y="1706"/>
                  </a:lnTo>
                  <a:lnTo>
                    <a:pt x="2994" y="1682"/>
                  </a:lnTo>
                  <a:lnTo>
                    <a:pt x="2978" y="1538"/>
                  </a:lnTo>
                  <a:lnTo>
                    <a:pt x="2950" y="1530"/>
                  </a:lnTo>
                  <a:lnTo>
                    <a:pt x="2908" y="1584"/>
                  </a:lnTo>
                  <a:lnTo>
                    <a:pt x="2874" y="1596"/>
                  </a:lnTo>
                  <a:lnTo>
                    <a:pt x="2854" y="1564"/>
                  </a:lnTo>
                  <a:lnTo>
                    <a:pt x="2814" y="1556"/>
                  </a:lnTo>
                  <a:lnTo>
                    <a:pt x="2758" y="1564"/>
                  </a:lnTo>
                  <a:lnTo>
                    <a:pt x="2698" y="1520"/>
                  </a:lnTo>
                  <a:lnTo>
                    <a:pt x="2612" y="1448"/>
                  </a:lnTo>
                  <a:lnTo>
                    <a:pt x="2514" y="1474"/>
                  </a:lnTo>
                  <a:lnTo>
                    <a:pt x="2478" y="1510"/>
                  </a:lnTo>
                  <a:lnTo>
                    <a:pt x="2486" y="1530"/>
                  </a:lnTo>
                  <a:lnTo>
                    <a:pt x="2514" y="1544"/>
                  </a:lnTo>
                  <a:lnTo>
                    <a:pt x="2490" y="1678"/>
                  </a:lnTo>
                  <a:lnTo>
                    <a:pt x="2454" y="1694"/>
                  </a:lnTo>
                  <a:lnTo>
                    <a:pt x="2410" y="1700"/>
                  </a:lnTo>
                  <a:lnTo>
                    <a:pt x="2388" y="1684"/>
                  </a:lnTo>
                  <a:lnTo>
                    <a:pt x="2366" y="1682"/>
                  </a:lnTo>
                  <a:lnTo>
                    <a:pt x="2320" y="1744"/>
                  </a:lnTo>
                  <a:lnTo>
                    <a:pt x="2192" y="1772"/>
                  </a:lnTo>
                  <a:lnTo>
                    <a:pt x="2132" y="1738"/>
                  </a:lnTo>
                  <a:lnTo>
                    <a:pt x="2054" y="1768"/>
                  </a:lnTo>
                  <a:lnTo>
                    <a:pt x="2018" y="1746"/>
                  </a:lnTo>
                  <a:lnTo>
                    <a:pt x="1988" y="1706"/>
                  </a:lnTo>
                  <a:lnTo>
                    <a:pt x="1918" y="1706"/>
                  </a:lnTo>
                  <a:lnTo>
                    <a:pt x="1882" y="1688"/>
                  </a:lnTo>
                  <a:lnTo>
                    <a:pt x="1824" y="1734"/>
                  </a:lnTo>
                  <a:lnTo>
                    <a:pt x="1822" y="1754"/>
                  </a:lnTo>
                  <a:lnTo>
                    <a:pt x="1852" y="1774"/>
                  </a:lnTo>
                  <a:lnTo>
                    <a:pt x="1840" y="1788"/>
                  </a:lnTo>
                  <a:lnTo>
                    <a:pt x="1784" y="1798"/>
                  </a:lnTo>
                  <a:lnTo>
                    <a:pt x="1730" y="1772"/>
                  </a:lnTo>
                  <a:lnTo>
                    <a:pt x="1664" y="1764"/>
                  </a:lnTo>
                  <a:lnTo>
                    <a:pt x="1604" y="1820"/>
                  </a:lnTo>
                  <a:lnTo>
                    <a:pt x="1582" y="1820"/>
                  </a:lnTo>
                  <a:lnTo>
                    <a:pt x="1556" y="1856"/>
                  </a:lnTo>
                  <a:lnTo>
                    <a:pt x="1526" y="1828"/>
                  </a:lnTo>
                  <a:lnTo>
                    <a:pt x="1468" y="1818"/>
                  </a:lnTo>
                  <a:lnTo>
                    <a:pt x="1452" y="1774"/>
                  </a:lnTo>
                  <a:lnTo>
                    <a:pt x="1374" y="1758"/>
                  </a:lnTo>
                  <a:lnTo>
                    <a:pt x="1354" y="1726"/>
                  </a:lnTo>
                  <a:lnTo>
                    <a:pt x="1330" y="1726"/>
                  </a:lnTo>
                  <a:lnTo>
                    <a:pt x="1258" y="1574"/>
                  </a:lnTo>
                  <a:lnTo>
                    <a:pt x="1182" y="1588"/>
                  </a:lnTo>
                  <a:lnTo>
                    <a:pt x="1118" y="1536"/>
                  </a:lnTo>
                  <a:lnTo>
                    <a:pt x="1126" y="1514"/>
                  </a:lnTo>
                  <a:lnTo>
                    <a:pt x="1106" y="1492"/>
                  </a:lnTo>
                  <a:lnTo>
                    <a:pt x="1072" y="1488"/>
                  </a:lnTo>
                  <a:lnTo>
                    <a:pt x="860" y="1490"/>
                  </a:lnTo>
                  <a:lnTo>
                    <a:pt x="824" y="1550"/>
                  </a:lnTo>
                  <a:lnTo>
                    <a:pt x="786" y="1558"/>
                  </a:lnTo>
                  <a:lnTo>
                    <a:pt x="786" y="1578"/>
                  </a:lnTo>
                  <a:lnTo>
                    <a:pt x="808" y="1598"/>
                  </a:lnTo>
                  <a:lnTo>
                    <a:pt x="790" y="1618"/>
                  </a:lnTo>
                  <a:lnTo>
                    <a:pt x="722" y="1610"/>
                  </a:lnTo>
                  <a:lnTo>
                    <a:pt x="722" y="1592"/>
                  </a:lnTo>
                  <a:lnTo>
                    <a:pt x="694" y="1570"/>
                  </a:lnTo>
                  <a:lnTo>
                    <a:pt x="612" y="1548"/>
                  </a:lnTo>
                  <a:lnTo>
                    <a:pt x="574" y="1484"/>
                  </a:lnTo>
                  <a:lnTo>
                    <a:pt x="550" y="1462"/>
                  </a:lnTo>
                  <a:lnTo>
                    <a:pt x="424" y="1470"/>
                  </a:lnTo>
                  <a:lnTo>
                    <a:pt x="408" y="1468"/>
                  </a:lnTo>
                  <a:lnTo>
                    <a:pt x="382" y="1466"/>
                  </a:lnTo>
                  <a:lnTo>
                    <a:pt x="360" y="1510"/>
                  </a:lnTo>
                  <a:lnTo>
                    <a:pt x="316" y="1516"/>
                  </a:lnTo>
                  <a:lnTo>
                    <a:pt x="322" y="1550"/>
                  </a:lnTo>
                  <a:lnTo>
                    <a:pt x="346" y="1574"/>
                  </a:lnTo>
                  <a:lnTo>
                    <a:pt x="362" y="1652"/>
                  </a:lnTo>
                  <a:lnTo>
                    <a:pt x="360" y="1652"/>
                  </a:lnTo>
                  <a:lnTo>
                    <a:pt x="312" y="1658"/>
                  </a:lnTo>
                  <a:lnTo>
                    <a:pt x="282" y="1660"/>
                  </a:lnTo>
                  <a:lnTo>
                    <a:pt x="242" y="1688"/>
                  </a:lnTo>
                  <a:lnTo>
                    <a:pt x="242" y="1742"/>
                  </a:lnTo>
                  <a:lnTo>
                    <a:pt x="228" y="1780"/>
                  </a:lnTo>
                  <a:lnTo>
                    <a:pt x="228" y="1866"/>
                  </a:lnTo>
                  <a:lnTo>
                    <a:pt x="230" y="1866"/>
                  </a:lnTo>
                  <a:lnTo>
                    <a:pt x="228" y="1866"/>
                  </a:lnTo>
                  <a:lnTo>
                    <a:pt x="204" y="1870"/>
                  </a:lnTo>
                  <a:lnTo>
                    <a:pt x="182" y="1798"/>
                  </a:lnTo>
                  <a:lnTo>
                    <a:pt x="184" y="1798"/>
                  </a:lnTo>
                  <a:lnTo>
                    <a:pt x="164" y="1736"/>
                  </a:lnTo>
                  <a:lnTo>
                    <a:pt x="132" y="1736"/>
                  </a:lnTo>
                  <a:lnTo>
                    <a:pt x="52" y="1624"/>
                  </a:lnTo>
                  <a:lnTo>
                    <a:pt x="36" y="1624"/>
                  </a:lnTo>
                  <a:lnTo>
                    <a:pt x="36" y="1642"/>
                  </a:lnTo>
                  <a:lnTo>
                    <a:pt x="34" y="1596"/>
                  </a:lnTo>
                  <a:lnTo>
                    <a:pt x="0" y="1490"/>
                  </a:lnTo>
                  <a:lnTo>
                    <a:pt x="64" y="1462"/>
                  </a:lnTo>
                  <a:lnTo>
                    <a:pt x="64" y="1438"/>
                  </a:lnTo>
                  <a:lnTo>
                    <a:pt x="112" y="1454"/>
                  </a:lnTo>
                  <a:lnTo>
                    <a:pt x="122" y="1444"/>
                  </a:lnTo>
                  <a:lnTo>
                    <a:pt x="100" y="1430"/>
                  </a:lnTo>
                  <a:lnTo>
                    <a:pt x="104" y="1408"/>
                  </a:lnTo>
                  <a:lnTo>
                    <a:pt x="158" y="1408"/>
                  </a:lnTo>
                  <a:lnTo>
                    <a:pt x="176" y="1410"/>
                  </a:lnTo>
                  <a:lnTo>
                    <a:pt x="202" y="1374"/>
                  </a:lnTo>
                  <a:lnTo>
                    <a:pt x="208" y="1346"/>
                  </a:lnTo>
                  <a:lnTo>
                    <a:pt x="194" y="1320"/>
                  </a:lnTo>
                  <a:lnTo>
                    <a:pt x="180" y="1290"/>
                  </a:lnTo>
                  <a:lnTo>
                    <a:pt x="156" y="1276"/>
                  </a:lnTo>
                  <a:lnTo>
                    <a:pt x="162" y="1224"/>
                  </a:lnTo>
                  <a:lnTo>
                    <a:pt x="156" y="1176"/>
                  </a:lnTo>
                  <a:lnTo>
                    <a:pt x="172" y="1166"/>
                  </a:lnTo>
                  <a:lnTo>
                    <a:pt x="158" y="1130"/>
                  </a:lnTo>
                  <a:lnTo>
                    <a:pt x="140" y="1126"/>
                  </a:lnTo>
                  <a:lnTo>
                    <a:pt x="146" y="1090"/>
                  </a:lnTo>
                  <a:lnTo>
                    <a:pt x="188" y="1086"/>
                  </a:lnTo>
                  <a:lnTo>
                    <a:pt x="194" y="1042"/>
                  </a:lnTo>
                  <a:lnTo>
                    <a:pt x="236" y="980"/>
                  </a:lnTo>
                  <a:lnTo>
                    <a:pt x="214" y="894"/>
                  </a:lnTo>
                  <a:lnTo>
                    <a:pt x="266" y="860"/>
                  </a:lnTo>
                  <a:lnTo>
                    <a:pt x="266" y="842"/>
                  </a:lnTo>
                  <a:lnTo>
                    <a:pt x="332" y="782"/>
                  </a:lnTo>
                  <a:lnTo>
                    <a:pt x="368" y="802"/>
                  </a:lnTo>
                  <a:lnTo>
                    <a:pt x="378" y="774"/>
                  </a:lnTo>
                  <a:lnTo>
                    <a:pt x="358" y="752"/>
                  </a:lnTo>
                  <a:lnTo>
                    <a:pt x="360" y="752"/>
                  </a:lnTo>
                  <a:lnTo>
                    <a:pt x="444" y="742"/>
                  </a:lnTo>
                  <a:lnTo>
                    <a:pt x="526" y="752"/>
                  </a:lnTo>
                  <a:lnTo>
                    <a:pt x="550" y="688"/>
                  </a:lnTo>
                  <a:lnTo>
                    <a:pt x="572" y="682"/>
                  </a:lnTo>
                  <a:lnTo>
                    <a:pt x="624" y="618"/>
                  </a:lnTo>
                  <a:lnTo>
                    <a:pt x="672" y="564"/>
                  </a:lnTo>
                  <a:lnTo>
                    <a:pt x="696" y="568"/>
                  </a:lnTo>
                  <a:lnTo>
                    <a:pt x="742" y="508"/>
                  </a:lnTo>
                  <a:lnTo>
                    <a:pt x="770" y="51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/>
            </a:p>
          </p:txBody>
        </p:sp>
        <p:sp>
          <p:nvSpPr>
            <p:cNvPr id="507" name="Freeform 167"/>
            <p:cNvSpPr>
              <a:spLocks/>
            </p:cNvSpPr>
            <p:nvPr/>
          </p:nvSpPr>
          <p:spPr bwMode="auto">
            <a:xfrm>
              <a:off x="10242384" y="2033872"/>
              <a:ext cx="63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0"/>
                </a:cxn>
                <a:cxn ang="0">
                  <a:pos x="0" y="0"/>
                </a:cxn>
              </a:cxnLst>
              <a:rect l="0" t="0" r="r" b="b"/>
              <a:pathLst>
                <a:path w="4" h="10">
                  <a:moveTo>
                    <a:pt x="0" y="0"/>
                  </a:moveTo>
                  <a:lnTo>
                    <a:pt x="4" y="1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08" name="Freeform 168"/>
            <p:cNvSpPr>
              <a:spLocks/>
            </p:cNvSpPr>
            <p:nvPr/>
          </p:nvSpPr>
          <p:spPr bwMode="auto">
            <a:xfrm>
              <a:off x="10504322" y="1484597"/>
              <a:ext cx="1965325" cy="1089025"/>
            </a:xfrm>
            <a:custGeom>
              <a:avLst/>
              <a:gdLst/>
              <a:ahLst/>
              <a:cxnLst>
                <a:cxn ang="0">
                  <a:pos x="84" y="446"/>
                </a:cxn>
                <a:cxn ang="0">
                  <a:pos x="134" y="508"/>
                </a:cxn>
                <a:cxn ang="0">
                  <a:pos x="290" y="362"/>
                </a:cxn>
                <a:cxn ang="0">
                  <a:pos x="328" y="358"/>
                </a:cxn>
                <a:cxn ang="0">
                  <a:pos x="376" y="348"/>
                </a:cxn>
                <a:cxn ang="0">
                  <a:pos x="400" y="350"/>
                </a:cxn>
                <a:cxn ang="0">
                  <a:pos x="372" y="410"/>
                </a:cxn>
                <a:cxn ang="0">
                  <a:pos x="344" y="440"/>
                </a:cxn>
                <a:cxn ang="0">
                  <a:pos x="356" y="452"/>
                </a:cxn>
                <a:cxn ang="0">
                  <a:pos x="404" y="510"/>
                </a:cxn>
                <a:cxn ang="0">
                  <a:pos x="482" y="568"/>
                </a:cxn>
                <a:cxn ang="0">
                  <a:pos x="536" y="666"/>
                </a:cxn>
                <a:cxn ang="0">
                  <a:pos x="624" y="652"/>
                </a:cxn>
                <a:cxn ang="0">
                  <a:pos x="654" y="622"/>
                </a:cxn>
                <a:cxn ang="0">
                  <a:pos x="740" y="630"/>
                </a:cxn>
                <a:cxn ang="0">
                  <a:pos x="792" y="610"/>
                </a:cxn>
                <a:cxn ang="0">
                  <a:pos x="918" y="642"/>
                </a:cxn>
                <a:cxn ang="0">
                  <a:pos x="970" y="690"/>
                </a:cxn>
                <a:cxn ang="0">
                  <a:pos x="996" y="598"/>
                </a:cxn>
                <a:cxn ang="0">
                  <a:pos x="978" y="556"/>
                </a:cxn>
                <a:cxn ang="0">
                  <a:pos x="1088" y="482"/>
                </a:cxn>
                <a:cxn ang="0">
                  <a:pos x="1138" y="492"/>
                </a:cxn>
                <a:cxn ang="0">
                  <a:pos x="1172" y="446"/>
                </a:cxn>
                <a:cxn ang="0">
                  <a:pos x="1244" y="394"/>
                </a:cxn>
                <a:cxn ang="0">
                  <a:pos x="1156" y="356"/>
                </a:cxn>
                <a:cxn ang="0">
                  <a:pos x="1062" y="296"/>
                </a:cxn>
                <a:cxn ang="0">
                  <a:pos x="1018" y="264"/>
                </a:cxn>
                <a:cxn ang="0">
                  <a:pos x="870" y="126"/>
                </a:cxn>
                <a:cxn ang="0">
                  <a:pos x="814" y="52"/>
                </a:cxn>
                <a:cxn ang="0">
                  <a:pos x="760" y="26"/>
                </a:cxn>
                <a:cxn ang="0">
                  <a:pos x="512" y="88"/>
                </a:cxn>
                <a:cxn ang="0">
                  <a:pos x="474" y="116"/>
                </a:cxn>
                <a:cxn ang="0">
                  <a:pos x="478" y="156"/>
                </a:cxn>
                <a:cxn ang="0">
                  <a:pos x="410" y="130"/>
                </a:cxn>
                <a:cxn ang="0">
                  <a:pos x="300" y="86"/>
                </a:cxn>
                <a:cxn ang="0">
                  <a:pos x="238" y="0"/>
                </a:cxn>
                <a:cxn ang="0">
                  <a:pos x="96" y="6"/>
                </a:cxn>
                <a:cxn ang="0">
                  <a:pos x="48" y="48"/>
                </a:cxn>
                <a:cxn ang="0">
                  <a:pos x="10" y="88"/>
                </a:cxn>
                <a:cxn ang="0">
                  <a:pos x="50" y="190"/>
                </a:cxn>
                <a:cxn ang="0">
                  <a:pos x="0" y="196"/>
                </a:cxn>
                <a:cxn ang="0">
                  <a:pos x="150" y="224"/>
                </a:cxn>
                <a:cxn ang="0">
                  <a:pos x="128" y="284"/>
                </a:cxn>
                <a:cxn ang="0">
                  <a:pos x="56" y="290"/>
                </a:cxn>
                <a:cxn ang="0">
                  <a:pos x="22" y="296"/>
                </a:cxn>
                <a:cxn ang="0">
                  <a:pos x="32" y="358"/>
                </a:cxn>
                <a:cxn ang="0">
                  <a:pos x="38" y="424"/>
                </a:cxn>
              </a:cxnLst>
              <a:rect l="0" t="0" r="r" b="b"/>
              <a:pathLst>
                <a:path w="1244" h="690">
                  <a:moveTo>
                    <a:pt x="38" y="424"/>
                  </a:moveTo>
                  <a:lnTo>
                    <a:pt x="84" y="446"/>
                  </a:lnTo>
                  <a:lnTo>
                    <a:pt x="104" y="496"/>
                  </a:lnTo>
                  <a:lnTo>
                    <a:pt x="134" y="508"/>
                  </a:lnTo>
                  <a:lnTo>
                    <a:pt x="204" y="354"/>
                  </a:lnTo>
                  <a:lnTo>
                    <a:pt x="290" y="362"/>
                  </a:lnTo>
                  <a:lnTo>
                    <a:pt x="296" y="346"/>
                  </a:lnTo>
                  <a:lnTo>
                    <a:pt x="328" y="358"/>
                  </a:lnTo>
                  <a:lnTo>
                    <a:pt x="346" y="338"/>
                  </a:lnTo>
                  <a:lnTo>
                    <a:pt x="376" y="348"/>
                  </a:lnTo>
                  <a:lnTo>
                    <a:pt x="394" y="334"/>
                  </a:lnTo>
                  <a:lnTo>
                    <a:pt x="400" y="350"/>
                  </a:lnTo>
                  <a:lnTo>
                    <a:pt x="372" y="368"/>
                  </a:lnTo>
                  <a:lnTo>
                    <a:pt x="372" y="410"/>
                  </a:lnTo>
                  <a:lnTo>
                    <a:pt x="356" y="436"/>
                  </a:lnTo>
                  <a:lnTo>
                    <a:pt x="344" y="440"/>
                  </a:lnTo>
                  <a:lnTo>
                    <a:pt x="346" y="442"/>
                  </a:lnTo>
                  <a:lnTo>
                    <a:pt x="356" y="452"/>
                  </a:lnTo>
                  <a:lnTo>
                    <a:pt x="364" y="494"/>
                  </a:lnTo>
                  <a:lnTo>
                    <a:pt x="404" y="510"/>
                  </a:lnTo>
                  <a:lnTo>
                    <a:pt x="476" y="526"/>
                  </a:lnTo>
                  <a:lnTo>
                    <a:pt x="482" y="568"/>
                  </a:lnTo>
                  <a:lnTo>
                    <a:pt x="468" y="594"/>
                  </a:lnTo>
                  <a:lnTo>
                    <a:pt x="536" y="666"/>
                  </a:lnTo>
                  <a:lnTo>
                    <a:pt x="578" y="636"/>
                  </a:lnTo>
                  <a:lnTo>
                    <a:pt x="624" y="652"/>
                  </a:lnTo>
                  <a:lnTo>
                    <a:pt x="648" y="650"/>
                  </a:lnTo>
                  <a:lnTo>
                    <a:pt x="654" y="622"/>
                  </a:lnTo>
                  <a:lnTo>
                    <a:pt x="716" y="614"/>
                  </a:lnTo>
                  <a:lnTo>
                    <a:pt x="740" y="630"/>
                  </a:lnTo>
                  <a:lnTo>
                    <a:pt x="760" y="602"/>
                  </a:lnTo>
                  <a:lnTo>
                    <a:pt x="792" y="610"/>
                  </a:lnTo>
                  <a:lnTo>
                    <a:pt x="794" y="626"/>
                  </a:lnTo>
                  <a:lnTo>
                    <a:pt x="918" y="642"/>
                  </a:lnTo>
                  <a:lnTo>
                    <a:pt x="922" y="670"/>
                  </a:lnTo>
                  <a:lnTo>
                    <a:pt x="970" y="690"/>
                  </a:lnTo>
                  <a:lnTo>
                    <a:pt x="996" y="638"/>
                  </a:lnTo>
                  <a:lnTo>
                    <a:pt x="996" y="598"/>
                  </a:lnTo>
                  <a:lnTo>
                    <a:pt x="974" y="574"/>
                  </a:lnTo>
                  <a:lnTo>
                    <a:pt x="978" y="556"/>
                  </a:lnTo>
                  <a:lnTo>
                    <a:pt x="1030" y="556"/>
                  </a:lnTo>
                  <a:lnTo>
                    <a:pt x="1088" y="482"/>
                  </a:lnTo>
                  <a:lnTo>
                    <a:pt x="1120" y="480"/>
                  </a:lnTo>
                  <a:lnTo>
                    <a:pt x="1138" y="492"/>
                  </a:lnTo>
                  <a:lnTo>
                    <a:pt x="1166" y="478"/>
                  </a:lnTo>
                  <a:lnTo>
                    <a:pt x="1172" y="446"/>
                  </a:lnTo>
                  <a:lnTo>
                    <a:pt x="1206" y="392"/>
                  </a:lnTo>
                  <a:lnTo>
                    <a:pt x="1244" y="394"/>
                  </a:lnTo>
                  <a:lnTo>
                    <a:pt x="1214" y="366"/>
                  </a:lnTo>
                  <a:lnTo>
                    <a:pt x="1156" y="356"/>
                  </a:lnTo>
                  <a:lnTo>
                    <a:pt x="1140" y="312"/>
                  </a:lnTo>
                  <a:lnTo>
                    <a:pt x="1062" y="296"/>
                  </a:lnTo>
                  <a:lnTo>
                    <a:pt x="1042" y="264"/>
                  </a:lnTo>
                  <a:lnTo>
                    <a:pt x="1018" y="264"/>
                  </a:lnTo>
                  <a:lnTo>
                    <a:pt x="946" y="112"/>
                  </a:lnTo>
                  <a:lnTo>
                    <a:pt x="870" y="126"/>
                  </a:lnTo>
                  <a:lnTo>
                    <a:pt x="806" y="74"/>
                  </a:lnTo>
                  <a:lnTo>
                    <a:pt x="814" y="52"/>
                  </a:lnTo>
                  <a:lnTo>
                    <a:pt x="794" y="30"/>
                  </a:lnTo>
                  <a:lnTo>
                    <a:pt x="760" y="26"/>
                  </a:lnTo>
                  <a:lnTo>
                    <a:pt x="548" y="28"/>
                  </a:lnTo>
                  <a:lnTo>
                    <a:pt x="512" y="88"/>
                  </a:lnTo>
                  <a:lnTo>
                    <a:pt x="474" y="96"/>
                  </a:lnTo>
                  <a:lnTo>
                    <a:pt x="474" y="116"/>
                  </a:lnTo>
                  <a:lnTo>
                    <a:pt x="496" y="136"/>
                  </a:lnTo>
                  <a:lnTo>
                    <a:pt x="478" y="156"/>
                  </a:lnTo>
                  <a:lnTo>
                    <a:pt x="410" y="148"/>
                  </a:lnTo>
                  <a:lnTo>
                    <a:pt x="410" y="130"/>
                  </a:lnTo>
                  <a:lnTo>
                    <a:pt x="382" y="108"/>
                  </a:lnTo>
                  <a:lnTo>
                    <a:pt x="300" y="86"/>
                  </a:lnTo>
                  <a:lnTo>
                    <a:pt x="262" y="22"/>
                  </a:lnTo>
                  <a:lnTo>
                    <a:pt x="238" y="0"/>
                  </a:lnTo>
                  <a:lnTo>
                    <a:pt x="112" y="8"/>
                  </a:lnTo>
                  <a:lnTo>
                    <a:pt x="96" y="6"/>
                  </a:lnTo>
                  <a:lnTo>
                    <a:pt x="70" y="4"/>
                  </a:lnTo>
                  <a:lnTo>
                    <a:pt x="48" y="48"/>
                  </a:lnTo>
                  <a:lnTo>
                    <a:pt x="4" y="54"/>
                  </a:lnTo>
                  <a:lnTo>
                    <a:pt x="10" y="88"/>
                  </a:lnTo>
                  <a:lnTo>
                    <a:pt x="34" y="112"/>
                  </a:lnTo>
                  <a:lnTo>
                    <a:pt x="50" y="190"/>
                  </a:lnTo>
                  <a:lnTo>
                    <a:pt x="48" y="190"/>
                  </a:lnTo>
                  <a:lnTo>
                    <a:pt x="0" y="196"/>
                  </a:lnTo>
                  <a:lnTo>
                    <a:pt x="106" y="184"/>
                  </a:lnTo>
                  <a:lnTo>
                    <a:pt x="150" y="224"/>
                  </a:lnTo>
                  <a:lnTo>
                    <a:pt x="144" y="260"/>
                  </a:lnTo>
                  <a:lnTo>
                    <a:pt x="128" y="284"/>
                  </a:lnTo>
                  <a:lnTo>
                    <a:pt x="70" y="270"/>
                  </a:lnTo>
                  <a:lnTo>
                    <a:pt x="56" y="290"/>
                  </a:lnTo>
                  <a:lnTo>
                    <a:pt x="28" y="284"/>
                  </a:lnTo>
                  <a:lnTo>
                    <a:pt x="22" y="296"/>
                  </a:lnTo>
                  <a:lnTo>
                    <a:pt x="32" y="318"/>
                  </a:lnTo>
                  <a:lnTo>
                    <a:pt x="32" y="358"/>
                  </a:lnTo>
                  <a:lnTo>
                    <a:pt x="44" y="416"/>
                  </a:lnTo>
                  <a:lnTo>
                    <a:pt x="38" y="424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09" name="Freeform 169"/>
            <p:cNvSpPr>
              <a:spLocks/>
            </p:cNvSpPr>
            <p:nvPr/>
          </p:nvSpPr>
          <p:spPr bwMode="auto">
            <a:xfrm>
              <a:off x="10504322" y="1484597"/>
              <a:ext cx="1965325" cy="1089025"/>
            </a:xfrm>
            <a:custGeom>
              <a:avLst/>
              <a:gdLst/>
              <a:ahLst/>
              <a:cxnLst>
                <a:cxn ang="0">
                  <a:pos x="84" y="446"/>
                </a:cxn>
                <a:cxn ang="0">
                  <a:pos x="134" y="508"/>
                </a:cxn>
                <a:cxn ang="0">
                  <a:pos x="290" y="362"/>
                </a:cxn>
                <a:cxn ang="0">
                  <a:pos x="328" y="358"/>
                </a:cxn>
                <a:cxn ang="0">
                  <a:pos x="376" y="348"/>
                </a:cxn>
                <a:cxn ang="0">
                  <a:pos x="400" y="350"/>
                </a:cxn>
                <a:cxn ang="0">
                  <a:pos x="372" y="410"/>
                </a:cxn>
                <a:cxn ang="0">
                  <a:pos x="344" y="440"/>
                </a:cxn>
                <a:cxn ang="0">
                  <a:pos x="356" y="452"/>
                </a:cxn>
                <a:cxn ang="0">
                  <a:pos x="404" y="510"/>
                </a:cxn>
                <a:cxn ang="0">
                  <a:pos x="482" y="568"/>
                </a:cxn>
                <a:cxn ang="0">
                  <a:pos x="536" y="666"/>
                </a:cxn>
                <a:cxn ang="0">
                  <a:pos x="624" y="652"/>
                </a:cxn>
                <a:cxn ang="0">
                  <a:pos x="654" y="622"/>
                </a:cxn>
                <a:cxn ang="0">
                  <a:pos x="740" y="630"/>
                </a:cxn>
                <a:cxn ang="0">
                  <a:pos x="792" y="610"/>
                </a:cxn>
                <a:cxn ang="0">
                  <a:pos x="918" y="642"/>
                </a:cxn>
                <a:cxn ang="0">
                  <a:pos x="970" y="690"/>
                </a:cxn>
                <a:cxn ang="0">
                  <a:pos x="996" y="598"/>
                </a:cxn>
                <a:cxn ang="0">
                  <a:pos x="978" y="556"/>
                </a:cxn>
                <a:cxn ang="0">
                  <a:pos x="1088" y="482"/>
                </a:cxn>
                <a:cxn ang="0">
                  <a:pos x="1138" y="492"/>
                </a:cxn>
                <a:cxn ang="0">
                  <a:pos x="1172" y="446"/>
                </a:cxn>
                <a:cxn ang="0">
                  <a:pos x="1244" y="394"/>
                </a:cxn>
                <a:cxn ang="0">
                  <a:pos x="1156" y="356"/>
                </a:cxn>
                <a:cxn ang="0">
                  <a:pos x="1062" y="296"/>
                </a:cxn>
                <a:cxn ang="0">
                  <a:pos x="1018" y="264"/>
                </a:cxn>
                <a:cxn ang="0">
                  <a:pos x="870" y="126"/>
                </a:cxn>
                <a:cxn ang="0">
                  <a:pos x="814" y="52"/>
                </a:cxn>
                <a:cxn ang="0">
                  <a:pos x="760" y="26"/>
                </a:cxn>
                <a:cxn ang="0">
                  <a:pos x="512" y="88"/>
                </a:cxn>
                <a:cxn ang="0">
                  <a:pos x="474" y="116"/>
                </a:cxn>
                <a:cxn ang="0">
                  <a:pos x="478" y="156"/>
                </a:cxn>
                <a:cxn ang="0">
                  <a:pos x="410" y="130"/>
                </a:cxn>
                <a:cxn ang="0">
                  <a:pos x="300" y="86"/>
                </a:cxn>
                <a:cxn ang="0">
                  <a:pos x="238" y="0"/>
                </a:cxn>
                <a:cxn ang="0">
                  <a:pos x="96" y="6"/>
                </a:cxn>
                <a:cxn ang="0">
                  <a:pos x="48" y="48"/>
                </a:cxn>
                <a:cxn ang="0">
                  <a:pos x="10" y="88"/>
                </a:cxn>
                <a:cxn ang="0">
                  <a:pos x="50" y="190"/>
                </a:cxn>
                <a:cxn ang="0">
                  <a:pos x="0" y="196"/>
                </a:cxn>
                <a:cxn ang="0">
                  <a:pos x="150" y="224"/>
                </a:cxn>
                <a:cxn ang="0">
                  <a:pos x="128" y="284"/>
                </a:cxn>
                <a:cxn ang="0">
                  <a:pos x="56" y="290"/>
                </a:cxn>
                <a:cxn ang="0">
                  <a:pos x="22" y="296"/>
                </a:cxn>
                <a:cxn ang="0">
                  <a:pos x="32" y="358"/>
                </a:cxn>
                <a:cxn ang="0">
                  <a:pos x="38" y="424"/>
                </a:cxn>
              </a:cxnLst>
              <a:rect l="0" t="0" r="r" b="b"/>
              <a:pathLst>
                <a:path w="1244" h="690">
                  <a:moveTo>
                    <a:pt x="38" y="424"/>
                  </a:moveTo>
                  <a:lnTo>
                    <a:pt x="84" y="446"/>
                  </a:lnTo>
                  <a:lnTo>
                    <a:pt x="104" y="496"/>
                  </a:lnTo>
                  <a:lnTo>
                    <a:pt x="134" y="508"/>
                  </a:lnTo>
                  <a:lnTo>
                    <a:pt x="204" y="354"/>
                  </a:lnTo>
                  <a:lnTo>
                    <a:pt x="290" y="362"/>
                  </a:lnTo>
                  <a:lnTo>
                    <a:pt x="296" y="346"/>
                  </a:lnTo>
                  <a:lnTo>
                    <a:pt x="328" y="358"/>
                  </a:lnTo>
                  <a:lnTo>
                    <a:pt x="346" y="338"/>
                  </a:lnTo>
                  <a:lnTo>
                    <a:pt x="376" y="348"/>
                  </a:lnTo>
                  <a:lnTo>
                    <a:pt x="394" y="334"/>
                  </a:lnTo>
                  <a:lnTo>
                    <a:pt x="400" y="350"/>
                  </a:lnTo>
                  <a:lnTo>
                    <a:pt x="372" y="368"/>
                  </a:lnTo>
                  <a:lnTo>
                    <a:pt x="372" y="410"/>
                  </a:lnTo>
                  <a:lnTo>
                    <a:pt x="356" y="436"/>
                  </a:lnTo>
                  <a:lnTo>
                    <a:pt x="344" y="440"/>
                  </a:lnTo>
                  <a:lnTo>
                    <a:pt x="346" y="442"/>
                  </a:lnTo>
                  <a:lnTo>
                    <a:pt x="356" y="452"/>
                  </a:lnTo>
                  <a:lnTo>
                    <a:pt x="364" y="494"/>
                  </a:lnTo>
                  <a:lnTo>
                    <a:pt x="404" y="510"/>
                  </a:lnTo>
                  <a:lnTo>
                    <a:pt x="476" y="526"/>
                  </a:lnTo>
                  <a:lnTo>
                    <a:pt x="482" y="568"/>
                  </a:lnTo>
                  <a:lnTo>
                    <a:pt x="468" y="594"/>
                  </a:lnTo>
                  <a:lnTo>
                    <a:pt x="536" y="666"/>
                  </a:lnTo>
                  <a:lnTo>
                    <a:pt x="578" y="636"/>
                  </a:lnTo>
                  <a:lnTo>
                    <a:pt x="624" y="652"/>
                  </a:lnTo>
                  <a:lnTo>
                    <a:pt x="648" y="650"/>
                  </a:lnTo>
                  <a:lnTo>
                    <a:pt x="654" y="622"/>
                  </a:lnTo>
                  <a:lnTo>
                    <a:pt x="716" y="614"/>
                  </a:lnTo>
                  <a:lnTo>
                    <a:pt x="740" y="630"/>
                  </a:lnTo>
                  <a:lnTo>
                    <a:pt x="760" y="602"/>
                  </a:lnTo>
                  <a:lnTo>
                    <a:pt x="792" y="610"/>
                  </a:lnTo>
                  <a:lnTo>
                    <a:pt x="794" y="626"/>
                  </a:lnTo>
                  <a:lnTo>
                    <a:pt x="918" y="642"/>
                  </a:lnTo>
                  <a:lnTo>
                    <a:pt x="922" y="670"/>
                  </a:lnTo>
                  <a:lnTo>
                    <a:pt x="970" y="690"/>
                  </a:lnTo>
                  <a:lnTo>
                    <a:pt x="996" y="638"/>
                  </a:lnTo>
                  <a:lnTo>
                    <a:pt x="996" y="598"/>
                  </a:lnTo>
                  <a:lnTo>
                    <a:pt x="974" y="574"/>
                  </a:lnTo>
                  <a:lnTo>
                    <a:pt x="978" y="556"/>
                  </a:lnTo>
                  <a:lnTo>
                    <a:pt x="1030" y="556"/>
                  </a:lnTo>
                  <a:lnTo>
                    <a:pt x="1088" y="482"/>
                  </a:lnTo>
                  <a:lnTo>
                    <a:pt x="1120" y="480"/>
                  </a:lnTo>
                  <a:lnTo>
                    <a:pt x="1138" y="492"/>
                  </a:lnTo>
                  <a:lnTo>
                    <a:pt x="1166" y="478"/>
                  </a:lnTo>
                  <a:lnTo>
                    <a:pt x="1172" y="446"/>
                  </a:lnTo>
                  <a:lnTo>
                    <a:pt x="1206" y="392"/>
                  </a:lnTo>
                  <a:lnTo>
                    <a:pt x="1244" y="394"/>
                  </a:lnTo>
                  <a:lnTo>
                    <a:pt x="1214" y="366"/>
                  </a:lnTo>
                  <a:lnTo>
                    <a:pt x="1156" y="356"/>
                  </a:lnTo>
                  <a:lnTo>
                    <a:pt x="1140" y="312"/>
                  </a:lnTo>
                  <a:lnTo>
                    <a:pt x="1062" y="296"/>
                  </a:lnTo>
                  <a:lnTo>
                    <a:pt x="1042" y="264"/>
                  </a:lnTo>
                  <a:lnTo>
                    <a:pt x="1018" y="264"/>
                  </a:lnTo>
                  <a:lnTo>
                    <a:pt x="946" y="112"/>
                  </a:lnTo>
                  <a:lnTo>
                    <a:pt x="870" y="126"/>
                  </a:lnTo>
                  <a:lnTo>
                    <a:pt x="806" y="74"/>
                  </a:lnTo>
                  <a:lnTo>
                    <a:pt x="814" y="52"/>
                  </a:lnTo>
                  <a:lnTo>
                    <a:pt x="794" y="30"/>
                  </a:lnTo>
                  <a:lnTo>
                    <a:pt x="760" y="26"/>
                  </a:lnTo>
                  <a:lnTo>
                    <a:pt x="548" y="28"/>
                  </a:lnTo>
                  <a:lnTo>
                    <a:pt x="512" y="88"/>
                  </a:lnTo>
                  <a:lnTo>
                    <a:pt x="474" y="96"/>
                  </a:lnTo>
                  <a:lnTo>
                    <a:pt x="474" y="116"/>
                  </a:lnTo>
                  <a:lnTo>
                    <a:pt x="496" y="136"/>
                  </a:lnTo>
                  <a:lnTo>
                    <a:pt x="478" y="156"/>
                  </a:lnTo>
                  <a:lnTo>
                    <a:pt x="410" y="148"/>
                  </a:lnTo>
                  <a:lnTo>
                    <a:pt x="410" y="130"/>
                  </a:lnTo>
                  <a:lnTo>
                    <a:pt x="382" y="108"/>
                  </a:lnTo>
                  <a:lnTo>
                    <a:pt x="300" y="86"/>
                  </a:lnTo>
                  <a:lnTo>
                    <a:pt x="262" y="22"/>
                  </a:lnTo>
                  <a:lnTo>
                    <a:pt x="238" y="0"/>
                  </a:lnTo>
                  <a:lnTo>
                    <a:pt x="112" y="8"/>
                  </a:lnTo>
                  <a:lnTo>
                    <a:pt x="96" y="6"/>
                  </a:lnTo>
                  <a:lnTo>
                    <a:pt x="70" y="4"/>
                  </a:lnTo>
                  <a:lnTo>
                    <a:pt x="48" y="48"/>
                  </a:lnTo>
                  <a:lnTo>
                    <a:pt x="4" y="54"/>
                  </a:lnTo>
                  <a:lnTo>
                    <a:pt x="10" y="88"/>
                  </a:lnTo>
                  <a:lnTo>
                    <a:pt x="34" y="112"/>
                  </a:lnTo>
                  <a:lnTo>
                    <a:pt x="50" y="190"/>
                  </a:lnTo>
                  <a:lnTo>
                    <a:pt x="48" y="190"/>
                  </a:lnTo>
                  <a:lnTo>
                    <a:pt x="0" y="196"/>
                  </a:lnTo>
                  <a:lnTo>
                    <a:pt x="106" y="184"/>
                  </a:lnTo>
                  <a:lnTo>
                    <a:pt x="150" y="224"/>
                  </a:lnTo>
                  <a:lnTo>
                    <a:pt x="144" y="260"/>
                  </a:lnTo>
                  <a:lnTo>
                    <a:pt x="128" y="284"/>
                  </a:lnTo>
                  <a:lnTo>
                    <a:pt x="70" y="270"/>
                  </a:lnTo>
                  <a:lnTo>
                    <a:pt x="56" y="290"/>
                  </a:lnTo>
                  <a:lnTo>
                    <a:pt x="28" y="284"/>
                  </a:lnTo>
                  <a:lnTo>
                    <a:pt x="22" y="296"/>
                  </a:lnTo>
                  <a:lnTo>
                    <a:pt x="32" y="318"/>
                  </a:lnTo>
                  <a:lnTo>
                    <a:pt x="32" y="358"/>
                  </a:lnTo>
                  <a:lnTo>
                    <a:pt x="44" y="416"/>
                  </a:lnTo>
                  <a:lnTo>
                    <a:pt x="38" y="42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10" name="Freeform 170"/>
            <p:cNvSpPr>
              <a:spLocks/>
            </p:cNvSpPr>
            <p:nvPr/>
          </p:nvSpPr>
          <p:spPr bwMode="auto">
            <a:xfrm>
              <a:off x="10482097" y="2154522"/>
              <a:ext cx="698500" cy="711200"/>
            </a:xfrm>
            <a:custGeom>
              <a:avLst/>
              <a:gdLst/>
              <a:ahLst/>
              <a:cxnLst>
                <a:cxn ang="0">
                  <a:pos x="234" y="420"/>
                </a:cxn>
                <a:cxn ang="0">
                  <a:pos x="278" y="430"/>
                </a:cxn>
                <a:cxn ang="0">
                  <a:pos x="272" y="446"/>
                </a:cxn>
                <a:cxn ang="0">
                  <a:pos x="298" y="450"/>
                </a:cxn>
                <a:cxn ang="0">
                  <a:pos x="314" y="430"/>
                </a:cxn>
                <a:cxn ang="0">
                  <a:pos x="364" y="428"/>
                </a:cxn>
                <a:cxn ang="0">
                  <a:pos x="388" y="380"/>
                </a:cxn>
                <a:cxn ang="0">
                  <a:pos x="428" y="390"/>
                </a:cxn>
                <a:cxn ang="0">
                  <a:pos x="442" y="362"/>
                </a:cxn>
                <a:cxn ang="0">
                  <a:pos x="374" y="270"/>
                </a:cxn>
                <a:cxn ang="0">
                  <a:pos x="340" y="250"/>
                </a:cxn>
                <a:cxn ang="0">
                  <a:pos x="334" y="180"/>
                </a:cxn>
                <a:cxn ang="0">
                  <a:pos x="284" y="86"/>
                </a:cxn>
                <a:cxn ang="0">
                  <a:pos x="228" y="66"/>
                </a:cxn>
                <a:cxn ang="0">
                  <a:pos x="184" y="72"/>
                </a:cxn>
                <a:cxn ang="0">
                  <a:pos x="184" y="90"/>
                </a:cxn>
                <a:cxn ang="0">
                  <a:pos x="148" y="84"/>
                </a:cxn>
                <a:cxn ang="0">
                  <a:pos x="118" y="72"/>
                </a:cxn>
                <a:cxn ang="0">
                  <a:pos x="98" y="22"/>
                </a:cxn>
                <a:cxn ang="0">
                  <a:pos x="52" y="0"/>
                </a:cxn>
                <a:cxn ang="0">
                  <a:pos x="30" y="34"/>
                </a:cxn>
                <a:cxn ang="0">
                  <a:pos x="32" y="34"/>
                </a:cxn>
                <a:cxn ang="0">
                  <a:pos x="34" y="34"/>
                </a:cxn>
                <a:cxn ang="0">
                  <a:pos x="38" y="36"/>
                </a:cxn>
                <a:cxn ang="0">
                  <a:pos x="38" y="36"/>
                </a:cxn>
                <a:cxn ang="0">
                  <a:pos x="42" y="38"/>
                </a:cxn>
                <a:cxn ang="0">
                  <a:pos x="44" y="38"/>
                </a:cxn>
                <a:cxn ang="0">
                  <a:pos x="42" y="36"/>
                </a:cxn>
                <a:cxn ang="0">
                  <a:pos x="42" y="34"/>
                </a:cxn>
                <a:cxn ang="0">
                  <a:pos x="44" y="32"/>
                </a:cxn>
                <a:cxn ang="0">
                  <a:pos x="48" y="28"/>
                </a:cxn>
                <a:cxn ang="0">
                  <a:pos x="52" y="26"/>
                </a:cxn>
                <a:cxn ang="0">
                  <a:pos x="54" y="24"/>
                </a:cxn>
                <a:cxn ang="0">
                  <a:pos x="58" y="22"/>
                </a:cxn>
                <a:cxn ang="0">
                  <a:pos x="58" y="20"/>
                </a:cxn>
                <a:cxn ang="0">
                  <a:pos x="80" y="24"/>
                </a:cxn>
                <a:cxn ang="0">
                  <a:pos x="88" y="46"/>
                </a:cxn>
                <a:cxn ang="0">
                  <a:pos x="90" y="84"/>
                </a:cxn>
                <a:cxn ang="0">
                  <a:pos x="68" y="90"/>
                </a:cxn>
                <a:cxn ang="0">
                  <a:pos x="32" y="62"/>
                </a:cxn>
                <a:cxn ang="0">
                  <a:pos x="14" y="98"/>
                </a:cxn>
                <a:cxn ang="0">
                  <a:pos x="34" y="114"/>
                </a:cxn>
                <a:cxn ang="0">
                  <a:pos x="0" y="254"/>
                </a:cxn>
                <a:cxn ang="0">
                  <a:pos x="6" y="230"/>
                </a:cxn>
                <a:cxn ang="0">
                  <a:pos x="32" y="242"/>
                </a:cxn>
                <a:cxn ang="0">
                  <a:pos x="54" y="214"/>
                </a:cxn>
                <a:cxn ang="0">
                  <a:pos x="84" y="212"/>
                </a:cxn>
                <a:cxn ang="0">
                  <a:pos x="98" y="228"/>
                </a:cxn>
                <a:cxn ang="0">
                  <a:pos x="144" y="238"/>
                </a:cxn>
                <a:cxn ang="0">
                  <a:pos x="184" y="282"/>
                </a:cxn>
                <a:cxn ang="0">
                  <a:pos x="240" y="368"/>
                </a:cxn>
                <a:cxn ang="0">
                  <a:pos x="234" y="418"/>
                </a:cxn>
                <a:cxn ang="0">
                  <a:pos x="234" y="420"/>
                </a:cxn>
              </a:cxnLst>
              <a:rect l="0" t="0" r="r" b="b"/>
              <a:pathLst>
                <a:path w="442" h="450">
                  <a:moveTo>
                    <a:pt x="234" y="420"/>
                  </a:moveTo>
                  <a:lnTo>
                    <a:pt x="278" y="430"/>
                  </a:lnTo>
                  <a:lnTo>
                    <a:pt x="272" y="446"/>
                  </a:lnTo>
                  <a:lnTo>
                    <a:pt x="298" y="450"/>
                  </a:lnTo>
                  <a:lnTo>
                    <a:pt x="314" y="430"/>
                  </a:lnTo>
                  <a:lnTo>
                    <a:pt x="364" y="428"/>
                  </a:lnTo>
                  <a:lnTo>
                    <a:pt x="388" y="380"/>
                  </a:lnTo>
                  <a:lnTo>
                    <a:pt x="428" y="390"/>
                  </a:lnTo>
                  <a:lnTo>
                    <a:pt x="442" y="362"/>
                  </a:lnTo>
                  <a:lnTo>
                    <a:pt x="374" y="270"/>
                  </a:lnTo>
                  <a:lnTo>
                    <a:pt x="340" y="250"/>
                  </a:lnTo>
                  <a:lnTo>
                    <a:pt x="334" y="180"/>
                  </a:lnTo>
                  <a:lnTo>
                    <a:pt x="284" y="86"/>
                  </a:lnTo>
                  <a:lnTo>
                    <a:pt x="228" y="66"/>
                  </a:lnTo>
                  <a:lnTo>
                    <a:pt x="184" y="72"/>
                  </a:lnTo>
                  <a:lnTo>
                    <a:pt x="184" y="90"/>
                  </a:lnTo>
                  <a:lnTo>
                    <a:pt x="148" y="84"/>
                  </a:lnTo>
                  <a:lnTo>
                    <a:pt x="118" y="72"/>
                  </a:lnTo>
                  <a:lnTo>
                    <a:pt x="98" y="22"/>
                  </a:lnTo>
                  <a:lnTo>
                    <a:pt x="52" y="0"/>
                  </a:lnTo>
                  <a:lnTo>
                    <a:pt x="30" y="34"/>
                  </a:lnTo>
                  <a:lnTo>
                    <a:pt x="32" y="34"/>
                  </a:lnTo>
                  <a:lnTo>
                    <a:pt x="34" y="34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2" y="38"/>
                  </a:lnTo>
                  <a:lnTo>
                    <a:pt x="44" y="38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8" y="28"/>
                  </a:lnTo>
                  <a:lnTo>
                    <a:pt x="52" y="26"/>
                  </a:lnTo>
                  <a:lnTo>
                    <a:pt x="54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80" y="24"/>
                  </a:lnTo>
                  <a:lnTo>
                    <a:pt x="88" y="46"/>
                  </a:lnTo>
                  <a:lnTo>
                    <a:pt x="90" y="84"/>
                  </a:lnTo>
                  <a:lnTo>
                    <a:pt x="68" y="90"/>
                  </a:lnTo>
                  <a:lnTo>
                    <a:pt x="32" y="62"/>
                  </a:lnTo>
                  <a:lnTo>
                    <a:pt x="14" y="98"/>
                  </a:lnTo>
                  <a:lnTo>
                    <a:pt x="34" y="114"/>
                  </a:lnTo>
                  <a:lnTo>
                    <a:pt x="0" y="254"/>
                  </a:lnTo>
                  <a:lnTo>
                    <a:pt x="6" y="230"/>
                  </a:lnTo>
                  <a:lnTo>
                    <a:pt x="32" y="242"/>
                  </a:lnTo>
                  <a:lnTo>
                    <a:pt x="54" y="214"/>
                  </a:lnTo>
                  <a:lnTo>
                    <a:pt x="84" y="212"/>
                  </a:lnTo>
                  <a:lnTo>
                    <a:pt x="98" y="228"/>
                  </a:lnTo>
                  <a:lnTo>
                    <a:pt x="144" y="238"/>
                  </a:lnTo>
                  <a:lnTo>
                    <a:pt x="184" y="282"/>
                  </a:lnTo>
                  <a:lnTo>
                    <a:pt x="240" y="368"/>
                  </a:lnTo>
                  <a:lnTo>
                    <a:pt x="234" y="418"/>
                  </a:lnTo>
                  <a:lnTo>
                    <a:pt x="234" y="42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11" name="Freeform 171"/>
            <p:cNvSpPr>
              <a:spLocks/>
            </p:cNvSpPr>
            <p:nvPr/>
          </p:nvSpPr>
          <p:spPr bwMode="auto">
            <a:xfrm>
              <a:off x="10482097" y="2154522"/>
              <a:ext cx="698500" cy="711200"/>
            </a:xfrm>
            <a:custGeom>
              <a:avLst/>
              <a:gdLst/>
              <a:ahLst/>
              <a:cxnLst>
                <a:cxn ang="0">
                  <a:pos x="234" y="420"/>
                </a:cxn>
                <a:cxn ang="0">
                  <a:pos x="278" y="430"/>
                </a:cxn>
                <a:cxn ang="0">
                  <a:pos x="272" y="446"/>
                </a:cxn>
                <a:cxn ang="0">
                  <a:pos x="298" y="450"/>
                </a:cxn>
                <a:cxn ang="0">
                  <a:pos x="314" y="430"/>
                </a:cxn>
                <a:cxn ang="0">
                  <a:pos x="364" y="428"/>
                </a:cxn>
                <a:cxn ang="0">
                  <a:pos x="388" y="380"/>
                </a:cxn>
                <a:cxn ang="0">
                  <a:pos x="428" y="390"/>
                </a:cxn>
                <a:cxn ang="0">
                  <a:pos x="442" y="362"/>
                </a:cxn>
                <a:cxn ang="0">
                  <a:pos x="374" y="270"/>
                </a:cxn>
                <a:cxn ang="0">
                  <a:pos x="340" y="250"/>
                </a:cxn>
                <a:cxn ang="0">
                  <a:pos x="334" y="180"/>
                </a:cxn>
                <a:cxn ang="0">
                  <a:pos x="284" y="86"/>
                </a:cxn>
                <a:cxn ang="0">
                  <a:pos x="228" y="66"/>
                </a:cxn>
                <a:cxn ang="0">
                  <a:pos x="184" y="72"/>
                </a:cxn>
                <a:cxn ang="0">
                  <a:pos x="184" y="90"/>
                </a:cxn>
                <a:cxn ang="0">
                  <a:pos x="148" y="84"/>
                </a:cxn>
                <a:cxn ang="0">
                  <a:pos x="118" y="72"/>
                </a:cxn>
                <a:cxn ang="0">
                  <a:pos x="98" y="22"/>
                </a:cxn>
                <a:cxn ang="0">
                  <a:pos x="52" y="0"/>
                </a:cxn>
                <a:cxn ang="0">
                  <a:pos x="30" y="34"/>
                </a:cxn>
                <a:cxn ang="0">
                  <a:pos x="32" y="34"/>
                </a:cxn>
                <a:cxn ang="0">
                  <a:pos x="34" y="34"/>
                </a:cxn>
                <a:cxn ang="0">
                  <a:pos x="38" y="36"/>
                </a:cxn>
                <a:cxn ang="0">
                  <a:pos x="38" y="36"/>
                </a:cxn>
                <a:cxn ang="0">
                  <a:pos x="42" y="38"/>
                </a:cxn>
                <a:cxn ang="0">
                  <a:pos x="44" y="38"/>
                </a:cxn>
                <a:cxn ang="0">
                  <a:pos x="42" y="36"/>
                </a:cxn>
                <a:cxn ang="0">
                  <a:pos x="42" y="34"/>
                </a:cxn>
                <a:cxn ang="0">
                  <a:pos x="44" y="32"/>
                </a:cxn>
                <a:cxn ang="0">
                  <a:pos x="48" y="28"/>
                </a:cxn>
                <a:cxn ang="0">
                  <a:pos x="52" y="26"/>
                </a:cxn>
                <a:cxn ang="0">
                  <a:pos x="54" y="24"/>
                </a:cxn>
                <a:cxn ang="0">
                  <a:pos x="58" y="22"/>
                </a:cxn>
                <a:cxn ang="0">
                  <a:pos x="58" y="20"/>
                </a:cxn>
                <a:cxn ang="0">
                  <a:pos x="80" y="24"/>
                </a:cxn>
                <a:cxn ang="0">
                  <a:pos x="88" y="46"/>
                </a:cxn>
                <a:cxn ang="0">
                  <a:pos x="90" y="84"/>
                </a:cxn>
                <a:cxn ang="0">
                  <a:pos x="68" y="90"/>
                </a:cxn>
                <a:cxn ang="0">
                  <a:pos x="32" y="62"/>
                </a:cxn>
                <a:cxn ang="0">
                  <a:pos x="14" y="98"/>
                </a:cxn>
                <a:cxn ang="0">
                  <a:pos x="34" y="114"/>
                </a:cxn>
                <a:cxn ang="0">
                  <a:pos x="0" y="254"/>
                </a:cxn>
                <a:cxn ang="0">
                  <a:pos x="6" y="230"/>
                </a:cxn>
                <a:cxn ang="0">
                  <a:pos x="32" y="242"/>
                </a:cxn>
                <a:cxn ang="0">
                  <a:pos x="54" y="214"/>
                </a:cxn>
                <a:cxn ang="0">
                  <a:pos x="84" y="212"/>
                </a:cxn>
                <a:cxn ang="0">
                  <a:pos x="98" y="228"/>
                </a:cxn>
                <a:cxn ang="0">
                  <a:pos x="144" y="238"/>
                </a:cxn>
                <a:cxn ang="0">
                  <a:pos x="184" y="282"/>
                </a:cxn>
                <a:cxn ang="0">
                  <a:pos x="240" y="368"/>
                </a:cxn>
                <a:cxn ang="0">
                  <a:pos x="234" y="418"/>
                </a:cxn>
                <a:cxn ang="0">
                  <a:pos x="234" y="420"/>
                </a:cxn>
              </a:cxnLst>
              <a:rect l="0" t="0" r="r" b="b"/>
              <a:pathLst>
                <a:path w="442" h="450">
                  <a:moveTo>
                    <a:pt x="234" y="420"/>
                  </a:moveTo>
                  <a:lnTo>
                    <a:pt x="278" y="430"/>
                  </a:lnTo>
                  <a:lnTo>
                    <a:pt x="272" y="446"/>
                  </a:lnTo>
                  <a:lnTo>
                    <a:pt x="298" y="450"/>
                  </a:lnTo>
                  <a:lnTo>
                    <a:pt x="314" y="430"/>
                  </a:lnTo>
                  <a:lnTo>
                    <a:pt x="364" y="428"/>
                  </a:lnTo>
                  <a:lnTo>
                    <a:pt x="388" y="380"/>
                  </a:lnTo>
                  <a:lnTo>
                    <a:pt x="428" y="390"/>
                  </a:lnTo>
                  <a:lnTo>
                    <a:pt x="442" y="362"/>
                  </a:lnTo>
                  <a:lnTo>
                    <a:pt x="374" y="270"/>
                  </a:lnTo>
                  <a:lnTo>
                    <a:pt x="340" y="250"/>
                  </a:lnTo>
                  <a:lnTo>
                    <a:pt x="334" y="180"/>
                  </a:lnTo>
                  <a:lnTo>
                    <a:pt x="284" y="86"/>
                  </a:lnTo>
                  <a:lnTo>
                    <a:pt x="228" y="66"/>
                  </a:lnTo>
                  <a:lnTo>
                    <a:pt x="184" y="72"/>
                  </a:lnTo>
                  <a:lnTo>
                    <a:pt x="184" y="90"/>
                  </a:lnTo>
                  <a:lnTo>
                    <a:pt x="148" y="84"/>
                  </a:lnTo>
                  <a:lnTo>
                    <a:pt x="118" y="72"/>
                  </a:lnTo>
                  <a:lnTo>
                    <a:pt x="98" y="22"/>
                  </a:lnTo>
                  <a:lnTo>
                    <a:pt x="52" y="0"/>
                  </a:lnTo>
                  <a:lnTo>
                    <a:pt x="30" y="34"/>
                  </a:lnTo>
                  <a:lnTo>
                    <a:pt x="32" y="34"/>
                  </a:lnTo>
                  <a:lnTo>
                    <a:pt x="34" y="34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2" y="38"/>
                  </a:lnTo>
                  <a:lnTo>
                    <a:pt x="44" y="38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8" y="28"/>
                  </a:lnTo>
                  <a:lnTo>
                    <a:pt x="52" y="26"/>
                  </a:lnTo>
                  <a:lnTo>
                    <a:pt x="54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80" y="24"/>
                  </a:lnTo>
                  <a:lnTo>
                    <a:pt x="88" y="46"/>
                  </a:lnTo>
                  <a:lnTo>
                    <a:pt x="90" y="84"/>
                  </a:lnTo>
                  <a:lnTo>
                    <a:pt x="68" y="90"/>
                  </a:lnTo>
                  <a:lnTo>
                    <a:pt x="32" y="62"/>
                  </a:lnTo>
                  <a:lnTo>
                    <a:pt x="14" y="98"/>
                  </a:lnTo>
                  <a:lnTo>
                    <a:pt x="34" y="114"/>
                  </a:lnTo>
                  <a:lnTo>
                    <a:pt x="0" y="254"/>
                  </a:lnTo>
                  <a:lnTo>
                    <a:pt x="6" y="230"/>
                  </a:lnTo>
                  <a:lnTo>
                    <a:pt x="32" y="242"/>
                  </a:lnTo>
                  <a:lnTo>
                    <a:pt x="54" y="214"/>
                  </a:lnTo>
                  <a:lnTo>
                    <a:pt x="84" y="212"/>
                  </a:lnTo>
                  <a:lnTo>
                    <a:pt x="98" y="228"/>
                  </a:lnTo>
                  <a:lnTo>
                    <a:pt x="144" y="238"/>
                  </a:lnTo>
                  <a:lnTo>
                    <a:pt x="184" y="282"/>
                  </a:lnTo>
                  <a:lnTo>
                    <a:pt x="240" y="368"/>
                  </a:lnTo>
                  <a:lnTo>
                    <a:pt x="234" y="418"/>
                  </a:lnTo>
                  <a:lnTo>
                    <a:pt x="234" y="42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12" name="Freeform 172"/>
            <p:cNvSpPr>
              <a:spLocks/>
            </p:cNvSpPr>
            <p:nvPr/>
          </p:nvSpPr>
          <p:spPr bwMode="auto">
            <a:xfrm>
              <a:off x="10715459" y="2030697"/>
              <a:ext cx="896938" cy="796925"/>
            </a:xfrm>
            <a:custGeom>
              <a:avLst/>
              <a:gdLst/>
              <a:ahLst/>
              <a:cxnLst>
                <a:cxn ang="0">
                  <a:pos x="494" y="306"/>
                </a:cxn>
                <a:cxn ang="0">
                  <a:pos x="490" y="320"/>
                </a:cxn>
                <a:cxn ang="0">
                  <a:pos x="516" y="334"/>
                </a:cxn>
                <a:cxn ang="0">
                  <a:pos x="538" y="316"/>
                </a:cxn>
                <a:cxn ang="0">
                  <a:pos x="554" y="316"/>
                </a:cxn>
                <a:cxn ang="0">
                  <a:pos x="568" y="358"/>
                </a:cxn>
                <a:cxn ang="0">
                  <a:pos x="568" y="370"/>
                </a:cxn>
                <a:cxn ang="0">
                  <a:pos x="544" y="372"/>
                </a:cxn>
                <a:cxn ang="0">
                  <a:pos x="484" y="392"/>
                </a:cxn>
                <a:cxn ang="0">
                  <a:pos x="472" y="376"/>
                </a:cxn>
                <a:cxn ang="0">
                  <a:pos x="488" y="348"/>
                </a:cxn>
                <a:cxn ang="0">
                  <a:pos x="480" y="332"/>
                </a:cxn>
                <a:cxn ang="0">
                  <a:pos x="422" y="356"/>
                </a:cxn>
                <a:cxn ang="0">
                  <a:pos x="414" y="372"/>
                </a:cxn>
                <a:cxn ang="0">
                  <a:pos x="364" y="386"/>
                </a:cxn>
                <a:cxn ang="0">
                  <a:pos x="364" y="404"/>
                </a:cxn>
                <a:cxn ang="0">
                  <a:pos x="376" y="416"/>
                </a:cxn>
                <a:cxn ang="0">
                  <a:pos x="374" y="464"/>
                </a:cxn>
                <a:cxn ang="0">
                  <a:pos x="356" y="504"/>
                </a:cxn>
                <a:cxn ang="0">
                  <a:pos x="326" y="496"/>
                </a:cxn>
                <a:cxn ang="0">
                  <a:pos x="308" y="472"/>
                </a:cxn>
                <a:cxn ang="0">
                  <a:pos x="284" y="468"/>
                </a:cxn>
                <a:cxn ang="0">
                  <a:pos x="280" y="464"/>
                </a:cxn>
                <a:cxn ang="0">
                  <a:pos x="294" y="440"/>
                </a:cxn>
                <a:cxn ang="0">
                  <a:pos x="226" y="348"/>
                </a:cxn>
                <a:cxn ang="0">
                  <a:pos x="192" y="328"/>
                </a:cxn>
                <a:cxn ang="0">
                  <a:pos x="186" y="258"/>
                </a:cxn>
                <a:cxn ang="0">
                  <a:pos x="136" y="164"/>
                </a:cxn>
                <a:cxn ang="0">
                  <a:pos x="80" y="144"/>
                </a:cxn>
                <a:cxn ang="0">
                  <a:pos x="36" y="150"/>
                </a:cxn>
                <a:cxn ang="0">
                  <a:pos x="36" y="168"/>
                </a:cxn>
                <a:cxn ang="0">
                  <a:pos x="0" y="162"/>
                </a:cxn>
                <a:cxn ang="0">
                  <a:pos x="70" y="8"/>
                </a:cxn>
                <a:cxn ang="0">
                  <a:pos x="156" y="16"/>
                </a:cxn>
                <a:cxn ang="0">
                  <a:pos x="162" y="0"/>
                </a:cxn>
                <a:cxn ang="0">
                  <a:pos x="140" y="60"/>
                </a:cxn>
                <a:cxn ang="0">
                  <a:pos x="120" y="86"/>
                </a:cxn>
                <a:cxn ang="0">
                  <a:pos x="158" y="108"/>
                </a:cxn>
                <a:cxn ang="0">
                  <a:pos x="190" y="102"/>
                </a:cxn>
                <a:cxn ang="0">
                  <a:pos x="222" y="90"/>
                </a:cxn>
                <a:cxn ang="0">
                  <a:pos x="210" y="94"/>
                </a:cxn>
                <a:cxn ang="0">
                  <a:pos x="212" y="96"/>
                </a:cxn>
                <a:cxn ang="0">
                  <a:pos x="222" y="106"/>
                </a:cxn>
                <a:cxn ang="0">
                  <a:pos x="230" y="148"/>
                </a:cxn>
                <a:cxn ang="0">
                  <a:pos x="270" y="164"/>
                </a:cxn>
                <a:cxn ang="0">
                  <a:pos x="342" y="180"/>
                </a:cxn>
                <a:cxn ang="0">
                  <a:pos x="348" y="222"/>
                </a:cxn>
                <a:cxn ang="0">
                  <a:pos x="334" y="248"/>
                </a:cxn>
                <a:cxn ang="0">
                  <a:pos x="402" y="320"/>
                </a:cxn>
                <a:cxn ang="0">
                  <a:pos x="444" y="290"/>
                </a:cxn>
                <a:cxn ang="0">
                  <a:pos x="490" y="306"/>
                </a:cxn>
                <a:cxn ang="0">
                  <a:pos x="494" y="306"/>
                </a:cxn>
              </a:cxnLst>
              <a:rect l="0" t="0" r="r" b="b"/>
              <a:pathLst>
                <a:path w="568" h="504">
                  <a:moveTo>
                    <a:pt x="494" y="306"/>
                  </a:moveTo>
                  <a:lnTo>
                    <a:pt x="490" y="320"/>
                  </a:lnTo>
                  <a:lnTo>
                    <a:pt x="516" y="334"/>
                  </a:lnTo>
                  <a:lnTo>
                    <a:pt x="538" y="316"/>
                  </a:lnTo>
                  <a:lnTo>
                    <a:pt x="554" y="316"/>
                  </a:lnTo>
                  <a:lnTo>
                    <a:pt x="568" y="358"/>
                  </a:lnTo>
                  <a:lnTo>
                    <a:pt x="568" y="370"/>
                  </a:lnTo>
                  <a:lnTo>
                    <a:pt x="544" y="372"/>
                  </a:lnTo>
                  <a:lnTo>
                    <a:pt x="484" y="392"/>
                  </a:lnTo>
                  <a:lnTo>
                    <a:pt x="472" y="376"/>
                  </a:lnTo>
                  <a:lnTo>
                    <a:pt x="488" y="348"/>
                  </a:lnTo>
                  <a:lnTo>
                    <a:pt x="480" y="332"/>
                  </a:lnTo>
                  <a:lnTo>
                    <a:pt x="422" y="356"/>
                  </a:lnTo>
                  <a:lnTo>
                    <a:pt x="414" y="372"/>
                  </a:lnTo>
                  <a:lnTo>
                    <a:pt x="364" y="386"/>
                  </a:lnTo>
                  <a:lnTo>
                    <a:pt x="364" y="404"/>
                  </a:lnTo>
                  <a:lnTo>
                    <a:pt x="376" y="416"/>
                  </a:lnTo>
                  <a:lnTo>
                    <a:pt x="374" y="464"/>
                  </a:lnTo>
                  <a:lnTo>
                    <a:pt x="356" y="504"/>
                  </a:lnTo>
                  <a:lnTo>
                    <a:pt x="326" y="496"/>
                  </a:lnTo>
                  <a:lnTo>
                    <a:pt x="308" y="472"/>
                  </a:lnTo>
                  <a:lnTo>
                    <a:pt x="284" y="468"/>
                  </a:lnTo>
                  <a:lnTo>
                    <a:pt x="280" y="464"/>
                  </a:lnTo>
                  <a:lnTo>
                    <a:pt x="294" y="440"/>
                  </a:lnTo>
                  <a:lnTo>
                    <a:pt x="226" y="348"/>
                  </a:lnTo>
                  <a:lnTo>
                    <a:pt x="192" y="328"/>
                  </a:lnTo>
                  <a:lnTo>
                    <a:pt x="186" y="258"/>
                  </a:lnTo>
                  <a:lnTo>
                    <a:pt x="136" y="164"/>
                  </a:lnTo>
                  <a:lnTo>
                    <a:pt x="80" y="144"/>
                  </a:lnTo>
                  <a:lnTo>
                    <a:pt x="36" y="150"/>
                  </a:lnTo>
                  <a:lnTo>
                    <a:pt x="36" y="168"/>
                  </a:lnTo>
                  <a:lnTo>
                    <a:pt x="0" y="162"/>
                  </a:lnTo>
                  <a:lnTo>
                    <a:pt x="70" y="8"/>
                  </a:lnTo>
                  <a:lnTo>
                    <a:pt x="156" y="16"/>
                  </a:lnTo>
                  <a:lnTo>
                    <a:pt x="162" y="0"/>
                  </a:lnTo>
                  <a:lnTo>
                    <a:pt x="140" y="60"/>
                  </a:lnTo>
                  <a:lnTo>
                    <a:pt x="120" y="86"/>
                  </a:lnTo>
                  <a:lnTo>
                    <a:pt x="158" y="108"/>
                  </a:lnTo>
                  <a:lnTo>
                    <a:pt x="190" y="102"/>
                  </a:lnTo>
                  <a:lnTo>
                    <a:pt x="222" y="90"/>
                  </a:lnTo>
                  <a:lnTo>
                    <a:pt x="210" y="94"/>
                  </a:lnTo>
                  <a:lnTo>
                    <a:pt x="212" y="96"/>
                  </a:lnTo>
                  <a:lnTo>
                    <a:pt x="222" y="106"/>
                  </a:lnTo>
                  <a:lnTo>
                    <a:pt x="230" y="148"/>
                  </a:lnTo>
                  <a:lnTo>
                    <a:pt x="270" y="164"/>
                  </a:lnTo>
                  <a:lnTo>
                    <a:pt x="342" y="180"/>
                  </a:lnTo>
                  <a:lnTo>
                    <a:pt x="348" y="222"/>
                  </a:lnTo>
                  <a:lnTo>
                    <a:pt x="334" y="248"/>
                  </a:lnTo>
                  <a:lnTo>
                    <a:pt x="402" y="320"/>
                  </a:lnTo>
                  <a:lnTo>
                    <a:pt x="444" y="290"/>
                  </a:lnTo>
                  <a:lnTo>
                    <a:pt x="490" y="306"/>
                  </a:lnTo>
                  <a:lnTo>
                    <a:pt x="494" y="30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13" name="Freeform 173"/>
            <p:cNvSpPr>
              <a:spLocks/>
            </p:cNvSpPr>
            <p:nvPr/>
          </p:nvSpPr>
          <p:spPr bwMode="auto">
            <a:xfrm>
              <a:off x="10715459" y="2030697"/>
              <a:ext cx="896938" cy="796925"/>
            </a:xfrm>
            <a:custGeom>
              <a:avLst/>
              <a:gdLst/>
              <a:ahLst/>
              <a:cxnLst>
                <a:cxn ang="0">
                  <a:pos x="494" y="306"/>
                </a:cxn>
                <a:cxn ang="0">
                  <a:pos x="490" y="320"/>
                </a:cxn>
                <a:cxn ang="0">
                  <a:pos x="516" y="334"/>
                </a:cxn>
                <a:cxn ang="0">
                  <a:pos x="538" y="316"/>
                </a:cxn>
                <a:cxn ang="0">
                  <a:pos x="554" y="316"/>
                </a:cxn>
                <a:cxn ang="0">
                  <a:pos x="568" y="358"/>
                </a:cxn>
                <a:cxn ang="0">
                  <a:pos x="568" y="370"/>
                </a:cxn>
                <a:cxn ang="0">
                  <a:pos x="544" y="372"/>
                </a:cxn>
                <a:cxn ang="0">
                  <a:pos x="484" y="392"/>
                </a:cxn>
                <a:cxn ang="0">
                  <a:pos x="472" y="376"/>
                </a:cxn>
                <a:cxn ang="0">
                  <a:pos x="488" y="348"/>
                </a:cxn>
                <a:cxn ang="0">
                  <a:pos x="480" y="332"/>
                </a:cxn>
                <a:cxn ang="0">
                  <a:pos x="422" y="356"/>
                </a:cxn>
                <a:cxn ang="0">
                  <a:pos x="414" y="372"/>
                </a:cxn>
                <a:cxn ang="0">
                  <a:pos x="364" y="386"/>
                </a:cxn>
                <a:cxn ang="0">
                  <a:pos x="364" y="404"/>
                </a:cxn>
                <a:cxn ang="0">
                  <a:pos x="376" y="416"/>
                </a:cxn>
                <a:cxn ang="0">
                  <a:pos x="374" y="464"/>
                </a:cxn>
                <a:cxn ang="0">
                  <a:pos x="356" y="504"/>
                </a:cxn>
                <a:cxn ang="0">
                  <a:pos x="326" y="496"/>
                </a:cxn>
                <a:cxn ang="0">
                  <a:pos x="308" y="472"/>
                </a:cxn>
                <a:cxn ang="0">
                  <a:pos x="284" y="468"/>
                </a:cxn>
                <a:cxn ang="0">
                  <a:pos x="280" y="464"/>
                </a:cxn>
                <a:cxn ang="0">
                  <a:pos x="294" y="440"/>
                </a:cxn>
                <a:cxn ang="0">
                  <a:pos x="226" y="348"/>
                </a:cxn>
                <a:cxn ang="0">
                  <a:pos x="192" y="328"/>
                </a:cxn>
                <a:cxn ang="0">
                  <a:pos x="186" y="258"/>
                </a:cxn>
                <a:cxn ang="0">
                  <a:pos x="136" y="164"/>
                </a:cxn>
                <a:cxn ang="0">
                  <a:pos x="80" y="144"/>
                </a:cxn>
                <a:cxn ang="0">
                  <a:pos x="36" y="150"/>
                </a:cxn>
                <a:cxn ang="0">
                  <a:pos x="36" y="168"/>
                </a:cxn>
                <a:cxn ang="0">
                  <a:pos x="0" y="162"/>
                </a:cxn>
                <a:cxn ang="0">
                  <a:pos x="70" y="8"/>
                </a:cxn>
                <a:cxn ang="0">
                  <a:pos x="156" y="16"/>
                </a:cxn>
                <a:cxn ang="0">
                  <a:pos x="162" y="0"/>
                </a:cxn>
                <a:cxn ang="0">
                  <a:pos x="140" y="60"/>
                </a:cxn>
                <a:cxn ang="0">
                  <a:pos x="120" y="86"/>
                </a:cxn>
                <a:cxn ang="0">
                  <a:pos x="158" y="108"/>
                </a:cxn>
                <a:cxn ang="0">
                  <a:pos x="190" y="102"/>
                </a:cxn>
                <a:cxn ang="0">
                  <a:pos x="222" y="90"/>
                </a:cxn>
                <a:cxn ang="0">
                  <a:pos x="210" y="94"/>
                </a:cxn>
                <a:cxn ang="0">
                  <a:pos x="212" y="96"/>
                </a:cxn>
                <a:cxn ang="0">
                  <a:pos x="222" y="106"/>
                </a:cxn>
                <a:cxn ang="0">
                  <a:pos x="230" y="148"/>
                </a:cxn>
                <a:cxn ang="0">
                  <a:pos x="270" y="164"/>
                </a:cxn>
                <a:cxn ang="0">
                  <a:pos x="342" y="180"/>
                </a:cxn>
                <a:cxn ang="0">
                  <a:pos x="348" y="222"/>
                </a:cxn>
                <a:cxn ang="0">
                  <a:pos x="334" y="248"/>
                </a:cxn>
                <a:cxn ang="0">
                  <a:pos x="402" y="320"/>
                </a:cxn>
                <a:cxn ang="0">
                  <a:pos x="444" y="290"/>
                </a:cxn>
                <a:cxn ang="0">
                  <a:pos x="490" y="306"/>
                </a:cxn>
                <a:cxn ang="0">
                  <a:pos x="494" y="306"/>
                </a:cxn>
              </a:cxnLst>
              <a:rect l="0" t="0" r="r" b="b"/>
              <a:pathLst>
                <a:path w="568" h="504">
                  <a:moveTo>
                    <a:pt x="494" y="306"/>
                  </a:moveTo>
                  <a:lnTo>
                    <a:pt x="490" y="320"/>
                  </a:lnTo>
                  <a:lnTo>
                    <a:pt x="516" y="334"/>
                  </a:lnTo>
                  <a:lnTo>
                    <a:pt x="538" y="316"/>
                  </a:lnTo>
                  <a:lnTo>
                    <a:pt x="554" y="316"/>
                  </a:lnTo>
                  <a:lnTo>
                    <a:pt x="568" y="358"/>
                  </a:lnTo>
                  <a:lnTo>
                    <a:pt x="568" y="370"/>
                  </a:lnTo>
                  <a:lnTo>
                    <a:pt x="544" y="372"/>
                  </a:lnTo>
                  <a:lnTo>
                    <a:pt x="484" y="392"/>
                  </a:lnTo>
                  <a:lnTo>
                    <a:pt x="472" y="376"/>
                  </a:lnTo>
                  <a:lnTo>
                    <a:pt x="488" y="348"/>
                  </a:lnTo>
                  <a:lnTo>
                    <a:pt x="480" y="332"/>
                  </a:lnTo>
                  <a:lnTo>
                    <a:pt x="422" y="356"/>
                  </a:lnTo>
                  <a:lnTo>
                    <a:pt x="414" y="372"/>
                  </a:lnTo>
                  <a:lnTo>
                    <a:pt x="364" y="386"/>
                  </a:lnTo>
                  <a:lnTo>
                    <a:pt x="364" y="404"/>
                  </a:lnTo>
                  <a:lnTo>
                    <a:pt x="376" y="416"/>
                  </a:lnTo>
                  <a:lnTo>
                    <a:pt x="374" y="464"/>
                  </a:lnTo>
                  <a:lnTo>
                    <a:pt x="356" y="504"/>
                  </a:lnTo>
                  <a:lnTo>
                    <a:pt x="326" y="496"/>
                  </a:lnTo>
                  <a:lnTo>
                    <a:pt x="308" y="472"/>
                  </a:lnTo>
                  <a:lnTo>
                    <a:pt x="284" y="468"/>
                  </a:lnTo>
                  <a:lnTo>
                    <a:pt x="280" y="464"/>
                  </a:lnTo>
                  <a:lnTo>
                    <a:pt x="294" y="440"/>
                  </a:lnTo>
                  <a:lnTo>
                    <a:pt x="226" y="348"/>
                  </a:lnTo>
                  <a:lnTo>
                    <a:pt x="192" y="328"/>
                  </a:lnTo>
                  <a:lnTo>
                    <a:pt x="186" y="258"/>
                  </a:lnTo>
                  <a:lnTo>
                    <a:pt x="136" y="164"/>
                  </a:lnTo>
                  <a:lnTo>
                    <a:pt x="80" y="144"/>
                  </a:lnTo>
                  <a:lnTo>
                    <a:pt x="36" y="150"/>
                  </a:lnTo>
                  <a:lnTo>
                    <a:pt x="36" y="168"/>
                  </a:lnTo>
                  <a:lnTo>
                    <a:pt x="0" y="162"/>
                  </a:lnTo>
                  <a:lnTo>
                    <a:pt x="70" y="8"/>
                  </a:lnTo>
                  <a:lnTo>
                    <a:pt x="156" y="16"/>
                  </a:lnTo>
                  <a:lnTo>
                    <a:pt x="162" y="0"/>
                  </a:lnTo>
                  <a:lnTo>
                    <a:pt x="140" y="60"/>
                  </a:lnTo>
                  <a:lnTo>
                    <a:pt x="120" y="86"/>
                  </a:lnTo>
                  <a:lnTo>
                    <a:pt x="158" y="108"/>
                  </a:lnTo>
                  <a:lnTo>
                    <a:pt x="190" y="102"/>
                  </a:lnTo>
                  <a:lnTo>
                    <a:pt x="222" y="90"/>
                  </a:lnTo>
                  <a:lnTo>
                    <a:pt x="210" y="94"/>
                  </a:lnTo>
                  <a:lnTo>
                    <a:pt x="212" y="96"/>
                  </a:lnTo>
                  <a:lnTo>
                    <a:pt x="222" y="106"/>
                  </a:lnTo>
                  <a:lnTo>
                    <a:pt x="230" y="148"/>
                  </a:lnTo>
                  <a:lnTo>
                    <a:pt x="270" y="164"/>
                  </a:lnTo>
                  <a:lnTo>
                    <a:pt x="342" y="180"/>
                  </a:lnTo>
                  <a:lnTo>
                    <a:pt x="348" y="222"/>
                  </a:lnTo>
                  <a:lnTo>
                    <a:pt x="334" y="248"/>
                  </a:lnTo>
                  <a:lnTo>
                    <a:pt x="402" y="320"/>
                  </a:lnTo>
                  <a:lnTo>
                    <a:pt x="444" y="290"/>
                  </a:lnTo>
                  <a:lnTo>
                    <a:pt x="490" y="306"/>
                  </a:lnTo>
                  <a:lnTo>
                    <a:pt x="494" y="30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14" name="Freeform 174"/>
            <p:cNvSpPr>
              <a:spLocks/>
            </p:cNvSpPr>
            <p:nvPr/>
          </p:nvSpPr>
          <p:spPr bwMode="auto">
            <a:xfrm>
              <a:off x="11375859" y="2435510"/>
              <a:ext cx="660400" cy="296862"/>
            </a:xfrm>
            <a:custGeom>
              <a:avLst/>
              <a:gdLst/>
              <a:ahLst/>
              <a:cxnLst>
                <a:cxn ang="0">
                  <a:pos x="54" y="120"/>
                </a:cxn>
                <a:cxn ang="0">
                  <a:pos x="6" y="120"/>
                </a:cxn>
                <a:cxn ang="0">
                  <a:pos x="0" y="136"/>
                </a:cxn>
                <a:cxn ang="0">
                  <a:pos x="76" y="158"/>
                </a:cxn>
                <a:cxn ang="0">
                  <a:pos x="108" y="188"/>
                </a:cxn>
                <a:cxn ang="0">
                  <a:pos x="136" y="184"/>
                </a:cxn>
                <a:cxn ang="0">
                  <a:pos x="162" y="188"/>
                </a:cxn>
                <a:cxn ang="0">
                  <a:pos x="178" y="168"/>
                </a:cxn>
                <a:cxn ang="0">
                  <a:pos x="228" y="136"/>
                </a:cxn>
                <a:cxn ang="0">
                  <a:pos x="270" y="144"/>
                </a:cxn>
                <a:cxn ang="0">
                  <a:pos x="278" y="134"/>
                </a:cxn>
                <a:cxn ang="0">
                  <a:pos x="358" y="132"/>
                </a:cxn>
                <a:cxn ang="0">
                  <a:pos x="418" y="88"/>
                </a:cxn>
                <a:cxn ang="0">
                  <a:pos x="370" y="68"/>
                </a:cxn>
                <a:cxn ang="0">
                  <a:pos x="366" y="40"/>
                </a:cxn>
                <a:cxn ang="0">
                  <a:pos x="242" y="24"/>
                </a:cxn>
                <a:cxn ang="0">
                  <a:pos x="240" y="8"/>
                </a:cxn>
                <a:cxn ang="0">
                  <a:pos x="208" y="0"/>
                </a:cxn>
                <a:cxn ang="0">
                  <a:pos x="188" y="28"/>
                </a:cxn>
                <a:cxn ang="0">
                  <a:pos x="164" y="12"/>
                </a:cxn>
                <a:cxn ang="0">
                  <a:pos x="102" y="20"/>
                </a:cxn>
                <a:cxn ang="0">
                  <a:pos x="96" y="48"/>
                </a:cxn>
                <a:cxn ang="0">
                  <a:pos x="76" y="50"/>
                </a:cxn>
                <a:cxn ang="0">
                  <a:pos x="72" y="64"/>
                </a:cxn>
                <a:cxn ang="0">
                  <a:pos x="98" y="78"/>
                </a:cxn>
                <a:cxn ang="0">
                  <a:pos x="120" y="60"/>
                </a:cxn>
                <a:cxn ang="0">
                  <a:pos x="136" y="60"/>
                </a:cxn>
                <a:cxn ang="0">
                  <a:pos x="150" y="102"/>
                </a:cxn>
                <a:cxn ang="0">
                  <a:pos x="150" y="114"/>
                </a:cxn>
                <a:cxn ang="0">
                  <a:pos x="126" y="116"/>
                </a:cxn>
                <a:cxn ang="0">
                  <a:pos x="66" y="136"/>
                </a:cxn>
                <a:cxn ang="0">
                  <a:pos x="54" y="120"/>
                </a:cxn>
              </a:cxnLst>
              <a:rect l="0" t="0" r="r" b="b"/>
              <a:pathLst>
                <a:path w="418" h="188">
                  <a:moveTo>
                    <a:pt x="54" y="120"/>
                  </a:moveTo>
                  <a:lnTo>
                    <a:pt x="6" y="120"/>
                  </a:lnTo>
                  <a:lnTo>
                    <a:pt x="0" y="136"/>
                  </a:lnTo>
                  <a:lnTo>
                    <a:pt x="76" y="158"/>
                  </a:lnTo>
                  <a:lnTo>
                    <a:pt x="108" y="188"/>
                  </a:lnTo>
                  <a:lnTo>
                    <a:pt x="136" y="184"/>
                  </a:lnTo>
                  <a:lnTo>
                    <a:pt x="162" y="188"/>
                  </a:lnTo>
                  <a:lnTo>
                    <a:pt x="178" y="168"/>
                  </a:lnTo>
                  <a:lnTo>
                    <a:pt x="228" y="136"/>
                  </a:lnTo>
                  <a:lnTo>
                    <a:pt x="270" y="144"/>
                  </a:lnTo>
                  <a:lnTo>
                    <a:pt x="278" y="134"/>
                  </a:lnTo>
                  <a:lnTo>
                    <a:pt x="358" y="132"/>
                  </a:lnTo>
                  <a:lnTo>
                    <a:pt x="418" y="88"/>
                  </a:lnTo>
                  <a:lnTo>
                    <a:pt x="370" y="68"/>
                  </a:lnTo>
                  <a:lnTo>
                    <a:pt x="366" y="40"/>
                  </a:lnTo>
                  <a:lnTo>
                    <a:pt x="242" y="24"/>
                  </a:lnTo>
                  <a:lnTo>
                    <a:pt x="240" y="8"/>
                  </a:lnTo>
                  <a:lnTo>
                    <a:pt x="208" y="0"/>
                  </a:lnTo>
                  <a:lnTo>
                    <a:pt x="188" y="28"/>
                  </a:lnTo>
                  <a:lnTo>
                    <a:pt x="164" y="12"/>
                  </a:lnTo>
                  <a:lnTo>
                    <a:pt x="102" y="20"/>
                  </a:lnTo>
                  <a:lnTo>
                    <a:pt x="96" y="48"/>
                  </a:lnTo>
                  <a:lnTo>
                    <a:pt x="76" y="50"/>
                  </a:lnTo>
                  <a:lnTo>
                    <a:pt x="72" y="64"/>
                  </a:lnTo>
                  <a:lnTo>
                    <a:pt x="98" y="78"/>
                  </a:lnTo>
                  <a:lnTo>
                    <a:pt x="120" y="60"/>
                  </a:lnTo>
                  <a:lnTo>
                    <a:pt x="136" y="60"/>
                  </a:lnTo>
                  <a:lnTo>
                    <a:pt x="150" y="102"/>
                  </a:lnTo>
                  <a:lnTo>
                    <a:pt x="150" y="114"/>
                  </a:lnTo>
                  <a:lnTo>
                    <a:pt x="126" y="116"/>
                  </a:lnTo>
                  <a:lnTo>
                    <a:pt x="66" y="136"/>
                  </a:lnTo>
                  <a:lnTo>
                    <a:pt x="54" y="12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15" name="Freeform 175"/>
            <p:cNvSpPr>
              <a:spLocks/>
            </p:cNvSpPr>
            <p:nvPr/>
          </p:nvSpPr>
          <p:spPr bwMode="auto">
            <a:xfrm>
              <a:off x="11375859" y="2435510"/>
              <a:ext cx="660400" cy="296862"/>
            </a:xfrm>
            <a:custGeom>
              <a:avLst/>
              <a:gdLst/>
              <a:ahLst/>
              <a:cxnLst>
                <a:cxn ang="0">
                  <a:pos x="54" y="120"/>
                </a:cxn>
                <a:cxn ang="0">
                  <a:pos x="6" y="120"/>
                </a:cxn>
                <a:cxn ang="0">
                  <a:pos x="0" y="136"/>
                </a:cxn>
                <a:cxn ang="0">
                  <a:pos x="76" y="158"/>
                </a:cxn>
                <a:cxn ang="0">
                  <a:pos x="108" y="188"/>
                </a:cxn>
                <a:cxn ang="0">
                  <a:pos x="136" y="184"/>
                </a:cxn>
                <a:cxn ang="0">
                  <a:pos x="162" y="188"/>
                </a:cxn>
                <a:cxn ang="0">
                  <a:pos x="178" y="168"/>
                </a:cxn>
                <a:cxn ang="0">
                  <a:pos x="228" y="136"/>
                </a:cxn>
                <a:cxn ang="0">
                  <a:pos x="270" y="144"/>
                </a:cxn>
                <a:cxn ang="0">
                  <a:pos x="278" y="134"/>
                </a:cxn>
                <a:cxn ang="0">
                  <a:pos x="358" y="132"/>
                </a:cxn>
                <a:cxn ang="0">
                  <a:pos x="418" y="88"/>
                </a:cxn>
                <a:cxn ang="0">
                  <a:pos x="370" y="68"/>
                </a:cxn>
                <a:cxn ang="0">
                  <a:pos x="366" y="40"/>
                </a:cxn>
                <a:cxn ang="0">
                  <a:pos x="242" y="24"/>
                </a:cxn>
                <a:cxn ang="0">
                  <a:pos x="240" y="8"/>
                </a:cxn>
                <a:cxn ang="0">
                  <a:pos x="208" y="0"/>
                </a:cxn>
                <a:cxn ang="0">
                  <a:pos x="188" y="28"/>
                </a:cxn>
                <a:cxn ang="0">
                  <a:pos x="164" y="12"/>
                </a:cxn>
                <a:cxn ang="0">
                  <a:pos x="102" y="20"/>
                </a:cxn>
                <a:cxn ang="0">
                  <a:pos x="96" y="48"/>
                </a:cxn>
                <a:cxn ang="0">
                  <a:pos x="76" y="50"/>
                </a:cxn>
                <a:cxn ang="0">
                  <a:pos x="72" y="64"/>
                </a:cxn>
                <a:cxn ang="0">
                  <a:pos x="98" y="78"/>
                </a:cxn>
                <a:cxn ang="0">
                  <a:pos x="120" y="60"/>
                </a:cxn>
                <a:cxn ang="0">
                  <a:pos x="136" y="60"/>
                </a:cxn>
                <a:cxn ang="0">
                  <a:pos x="150" y="102"/>
                </a:cxn>
                <a:cxn ang="0">
                  <a:pos x="150" y="114"/>
                </a:cxn>
                <a:cxn ang="0">
                  <a:pos x="126" y="116"/>
                </a:cxn>
                <a:cxn ang="0">
                  <a:pos x="66" y="136"/>
                </a:cxn>
                <a:cxn ang="0">
                  <a:pos x="54" y="120"/>
                </a:cxn>
              </a:cxnLst>
              <a:rect l="0" t="0" r="r" b="b"/>
              <a:pathLst>
                <a:path w="418" h="188">
                  <a:moveTo>
                    <a:pt x="54" y="120"/>
                  </a:moveTo>
                  <a:lnTo>
                    <a:pt x="6" y="120"/>
                  </a:lnTo>
                  <a:lnTo>
                    <a:pt x="0" y="136"/>
                  </a:lnTo>
                  <a:lnTo>
                    <a:pt x="76" y="158"/>
                  </a:lnTo>
                  <a:lnTo>
                    <a:pt x="108" y="188"/>
                  </a:lnTo>
                  <a:lnTo>
                    <a:pt x="136" y="184"/>
                  </a:lnTo>
                  <a:lnTo>
                    <a:pt x="162" y="188"/>
                  </a:lnTo>
                  <a:lnTo>
                    <a:pt x="178" y="168"/>
                  </a:lnTo>
                  <a:lnTo>
                    <a:pt x="228" y="136"/>
                  </a:lnTo>
                  <a:lnTo>
                    <a:pt x="270" y="144"/>
                  </a:lnTo>
                  <a:lnTo>
                    <a:pt x="278" y="134"/>
                  </a:lnTo>
                  <a:lnTo>
                    <a:pt x="358" y="132"/>
                  </a:lnTo>
                  <a:lnTo>
                    <a:pt x="418" y="88"/>
                  </a:lnTo>
                  <a:lnTo>
                    <a:pt x="370" y="68"/>
                  </a:lnTo>
                  <a:lnTo>
                    <a:pt x="366" y="40"/>
                  </a:lnTo>
                  <a:lnTo>
                    <a:pt x="242" y="24"/>
                  </a:lnTo>
                  <a:lnTo>
                    <a:pt x="240" y="8"/>
                  </a:lnTo>
                  <a:lnTo>
                    <a:pt x="208" y="0"/>
                  </a:lnTo>
                  <a:lnTo>
                    <a:pt x="188" y="28"/>
                  </a:lnTo>
                  <a:lnTo>
                    <a:pt x="164" y="12"/>
                  </a:lnTo>
                  <a:lnTo>
                    <a:pt x="102" y="20"/>
                  </a:lnTo>
                  <a:lnTo>
                    <a:pt x="96" y="48"/>
                  </a:lnTo>
                  <a:lnTo>
                    <a:pt x="76" y="50"/>
                  </a:lnTo>
                  <a:lnTo>
                    <a:pt x="72" y="64"/>
                  </a:lnTo>
                  <a:lnTo>
                    <a:pt x="98" y="78"/>
                  </a:lnTo>
                  <a:lnTo>
                    <a:pt x="120" y="60"/>
                  </a:lnTo>
                  <a:lnTo>
                    <a:pt x="136" y="60"/>
                  </a:lnTo>
                  <a:lnTo>
                    <a:pt x="150" y="102"/>
                  </a:lnTo>
                  <a:lnTo>
                    <a:pt x="150" y="114"/>
                  </a:lnTo>
                  <a:lnTo>
                    <a:pt x="126" y="116"/>
                  </a:lnTo>
                  <a:lnTo>
                    <a:pt x="66" y="136"/>
                  </a:lnTo>
                  <a:lnTo>
                    <a:pt x="54" y="12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16" name="Freeform 176"/>
            <p:cNvSpPr>
              <a:spLocks/>
            </p:cNvSpPr>
            <p:nvPr/>
          </p:nvSpPr>
          <p:spPr bwMode="auto">
            <a:xfrm>
              <a:off x="11275847" y="2556160"/>
              <a:ext cx="422275" cy="336550"/>
            </a:xfrm>
            <a:custGeom>
              <a:avLst/>
              <a:gdLst/>
              <a:ahLst/>
              <a:cxnLst>
                <a:cxn ang="0">
                  <a:pos x="2" y="176"/>
                </a:cxn>
                <a:cxn ang="0">
                  <a:pos x="44" y="176"/>
                </a:cxn>
                <a:cxn ang="0">
                  <a:pos x="52" y="164"/>
                </a:cxn>
                <a:cxn ang="0">
                  <a:pos x="90" y="162"/>
                </a:cxn>
                <a:cxn ang="0">
                  <a:pos x="122" y="150"/>
                </a:cxn>
                <a:cxn ang="0">
                  <a:pos x="110" y="208"/>
                </a:cxn>
                <a:cxn ang="0">
                  <a:pos x="134" y="214"/>
                </a:cxn>
                <a:cxn ang="0">
                  <a:pos x="184" y="194"/>
                </a:cxn>
                <a:cxn ang="0">
                  <a:pos x="242" y="208"/>
                </a:cxn>
                <a:cxn ang="0">
                  <a:pos x="268" y="196"/>
                </a:cxn>
                <a:cxn ang="0">
                  <a:pos x="260" y="154"/>
                </a:cxn>
                <a:cxn ang="0">
                  <a:pos x="224" y="138"/>
                </a:cxn>
                <a:cxn ang="0">
                  <a:pos x="234" y="112"/>
                </a:cxn>
                <a:cxn ang="0">
                  <a:pos x="228" y="108"/>
                </a:cxn>
                <a:cxn ang="0">
                  <a:pos x="226" y="112"/>
                </a:cxn>
                <a:cxn ang="0">
                  <a:pos x="200" y="108"/>
                </a:cxn>
                <a:cxn ang="0">
                  <a:pos x="172" y="112"/>
                </a:cxn>
                <a:cxn ang="0">
                  <a:pos x="140" y="82"/>
                </a:cxn>
                <a:cxn ang="0">
                  <a:pos x="64" y="60"/>
                </a:cxn>
                <a:cxn ang="0">
                  <a:pos x="70" y="44"/>
                </a:cxn>
                <a:cxn ang="0">
                  <a:pos x="118" y="44"/>
                </a:cxn>
                <a:cxn ang="0">
                  <a:pos x="134" y="16"/>
                </a:cxn>
                <a:cxn ang="0">
                  <a:pos x="126" y="0"/>
                </a:cxn>
                <a:cxn ang="0">
                  <a:pos x="68" y="24"/>
                </a:cxn>
                <a:cxn ang="0">
                  <a:pos x="60" y="40"/>
                </a:cxn>
                <a:cxn ang="0">
                  <a:pos x="10" y="54"/>
                </a:cxn>
                <a:cxn ang="0">
                  <a:pos x="10" y="72"/>
                </a:cxn>
                <a:cxn ang="0">
                  <a:pos x="22" y="84"/>
                </a:cxn>
                <a:cxn ang="0">
                  <a:pos x="20" y="132"/>
                </a:cxn>
                <a:cxn ang="0">
                  <a:pos x="2" y="172"/>
                </a:cxn>
                <a:cxn ang="0">
                  <a:pos x="0" y="170"/>
                </a:cxn>
                <a:cxn ang="0">
                  <a:pos x="2" y="176"/>
                </a:cxn>
              </a:cxnLst>
              <a:rect l="0" t="0" r="r" b="b"/>
              <a:pathLst>
                <a:path w="268" h="214">
                  <a:moveTo>
                    <a:pt x="2" y="176"/>
                  </a:moveTo>
                  <a:lnTo>
                    <a:pt x="44" y="176"/>
                  </a:lnTo>
                  <a:lnTo>
                    <a:pt x="52" y="164"/>
                  </a:lnTo>
                  <a:lnTo>
                    <a:pt x="90" y="162"/>
                  </a:lnTo>
                  <a:lnTo>
                    <a:pt x="122" y="150"/>
                  </a:lnTo>
                  <a:lnTo>
                    <a:pt x="110" y="208"/>
                  </a:lnTo>
                  <a:lnTo>
                    <a:pt x="134" y="214"/>
                  </a:lnTo>
                  <a:lnTo>
                    <a:pt x="184" y="194"/>
                  </a:lnTo>
                  <a:lnTo>
                    <a:pt x="242" y="208"/>
                  </a:lnTo>
                  <a:lnTo>
                    <a:pt x="268" y="196"/>
                  </a:lnTo>
                  <a:lnTo>
                    <a:pt x="260" y="154"/>
                  </a:lnTo>
                  <a:lnTo>
                    <a:pt x="224" y="138"/>
                  </a:lnTo>
                  <a:lnTo>
                    <a:pt x="234" y="112"/>
                  </a:lnTo>
                  <a:lnTo>
                    <a:pt x="228" y="108"/>
                  </a:lnTo>
                  <a:lnTo>
                    <a:pt x="226" y="112"/>
                  </a:lnTo>
                  <a:lnTo>
                    <a:pt x="200" y="108"/>
                  </a:lnTo>
                  <a:lnTo>
                    <a:pt x="172" y="112"/>
                  </a:lnTo>
                  <a:lnTo>
                    <a:pt x="140" y="82"/>
                  </a:lnTo>
                  <a:lnTo>
                    <a:pt x="64" y="60"/>
                  </a:lnTo>
                  <a:lnTo>
                    <a:pt x="70" y="44"/>
                  </a:lnTo>
                  <a:lnTo>
                    <a:pt x="118" y="44"/>
                  </a:lnTo>
                  <a:lnTo>
                    <a:pt x="134" y="16"/>
                  </a:lnTo>
                  <a:lnTo>
                    <a:pt x="126" y="0"/>
                  </a:lnTo>
                  <a:lnTo>
                    <a:pt x="68" y="24"/>
                  </a:lnTo>
                  <a:lnTo>
                    <a:pt x="60" y="40"/>
                  </a:lnTo>
                  <a:lnTo>
                    <a:pt x="10" y="54"/>
                  </a:lnTo>
                  <a:lnTo>
                    <a:pt x="10" y="72"/>
                  </a:lnTo>
                  <a:lnTo>
                    <a:pt x="22" y="84"/>
                  </a:lnTo>
                  <a:lnTo>
                    <a:pt x="20" y="132"/>
                  </a:lnTo>
                  <a:lnTo>
                    <a:pt x="2" y="172"/>
                  </a:lnTo>
                  <a:lnTo>
                    <a:pt x="0" y="170"/>
                  </a:lnTo>
                  <a:lnTo>
                    <a:pt x="2" y="17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17" name="Freeform 177"/>
            <p:cNvSpPr>
              <a:spLocks/>
            </p:cNvSpPr>
            <p:nvPr/>
          </p:nvSpPr>
          <p:spPr bwMode="auto">
            <a:xfrm>
              <a:off x="11275847" y="2556160"/>
              <a:ext cx="422275" cy="336550"/>
            </a:xfrm>
            <a:custGeom>
              <a:avLst/>
              <a:gdLst/>
              <a:ahLst/>
              <a:cxnLst>
                <a:cxn ang="0">
                  <a:pos x="2" y="176"/>
                </a:cxn>
                <a:cxn ang="0">
                  <a:pos x="44" y="176"/>
                </a:cxn>
                <a:cxn ang="0">
                  <a:pos x="52" y="164"/>
                </a:cxn>
                <a:cxn ang="0">
                  <a:pos x="90" y="162"/>
                </a:cxn>
                <a:cxn ang="0">
                  <a:pos x="122" y="150"/>
                </a:cxn>
                <a:cxn ang="0">
                  <a:pos x="110" y="208"/>
                </a:cxn>
                <a:cxn ang="0">
                  <a:pos x="134" y="214"/>
                </a:cxn>
                <a:cxn ang="0">
                  <a:pos x="184" y="194"/>
                </a:cxn>
                <a:cxn ang="0">
                  <a:pos x="242" y="208"/>
                </a:cxn>
                <a:cxn ang="0">
                  <a:pos x="268" y="196"/>
                </a:cxn>
                <a:cxn ang="0">
                  <a:pos x="260" y="154"/>
                </a:cxn>
                <a:cxn ang="0">
                  <a:pos x="224" y="138"/>
                </a:cxn>
                <a:cxn ang="0">
                  <a:pos x="234" y="112"/>
                </a:cxn>
                <a:cxn ang="0">
                  <a:pos x="228" y="108"/>
                </a:cxn>
                <a:cxn ang="0">
                  <a:pos x="226" y="112"/>
                </a:cxn>
                <a:cxn ang="0">
                  <a:pos x="200" y="108"/>
                </a:cxn>
                <a:cxn ang="0">
                  <a:pos x="172" y="112"/>
                </a:cxn>
                <a:cxn ang="0">
                  <a:pos x="140" y="82"/>
                </a:cxn>
                <a:cxn ang="0">
                  <a:pos x="64" y="60"/>
                </a:cxn>
                <a:cxn ang="0">
                  <a:pos x="70" y="44"/>
                </a:cxn>
                <a:cxn ang="0">
                  <a:pos x="118" y="44"/>
                </a:cxn>
                <a:cxn ang="0">
                  <a:pos x="134" y="16"/>
                </a:cxn>
                <a:cxn ang="0">
                  <a:pos x="126" y="0"/>
                </a:cxn>
                <a:cxn ang="0">
                  <a:pos x="68" y="24"/>
                </a:cxn>
                <a:cxn ang="0">
                  <a:pos x="60" y="40"/>
                </a:cxn>
                <a:cxn ang="0">
                  <a:pos x="10" y="54"/>
                </a:cxn>
                <a:cxn ang="0">
                  <a:pos x="10" y="72"/>
                </a:cxn>
                <a:cxn ang="0">
                  <a:pos x="22" y="84"/>
                </a:cxn>
                <a:cxn ang="0">
                  <a:pos x="20" y="132"/>
                </a:cxn>
                <a:cxn ang="0">
                  <a:pos x="2" y="172"/>
                </a:cxn>
                <a:cxn ang="0">
                  <a:pos x="0" y="170"/>
                </a:cxn>
                <a:cxn ang="0">
                  <a:pos x="2" y="176"/>
                </a:cxn>
              </a:cxnLst>
              <a:rect l="0" t="0" r="r" b="b"/>
              <a:pathLst>
                <a:path w="268" h="214">
                  <a:moveTo>
                    <a:pt x="2" y="176"/>
                  </a:moveTo>
                  <a:lnTo>
                    <a:pt x="44" y="176"/>
                  </a:lnTo>
                  <a:lnTo>
                    <a:pt x="52" y="164"/>
                  </a:lnTo>
                  <a:lnTo>
                    <a:pt x="90" y="162"/>
                  </a:lnTo>
                  <a:lnTo>
                    <a:pt x="122" y="150"/>
                  </a:lnTo>
                  <a:lnTo>
                    <a:pt x="110" y="208"/>
                  </a:lnTo>
                  <a:lnTo>
                    <a:pt x="134" y="214"/>
                  </a:lnTo>
                  <a:lnTo>
                    <a:pt x="184" y="194"/>
                  </a:lnTo>
                  <a:lnTo>
                    <a:pt x="242" y="208"/>
                  </a:lnTo>
                  <a:lnTo>
                    <a:pt x="268" y="196"/>
                  </a:lnTo>
                  <a:lnTo>
                    <a:pt x="260" y="154"/>
                  </a:lnTo>
                  <a:lnTo>
                    <a:pt x="224" y="138"/>
                  </a:lnTo>
                  <a:lnTo>
                    <a:pt x="234" y="112"/>
                  </a:lnTo>
                  <a:lnTo>
                    <a:pt x="228" y="108"/>
                  </a:lnTo>
                  <a:lnTo>
                    <a:pt x="226" y="112"/>
                  </a:lnTo>
                  <a:lnTo>
                    <a:pt x="200" y="108"/>
                  </a:lnTo>
                  <a:lnTo>
                    <a:pt x="172" y="112"/>
                  </a:lnTo>
                  <a:lnTo>
                    <a:pt x="140" y="82"/>
                  </a:lnTo>
                  <a:lnTo>
                    <a:pt x="64" y="60"/>
                  </a:lnTo>
                  <a:lnTo>
                    <a:pt x="70" y="44"/>
                  </a:lnTo>
                  <a:lnTo>
                    <a:pt x="118" y="44"/>
                  </a:lnTo>
                  <a:lnTo>
                    <a:pt x="134" y="16"/>
                  </a:lnTo>
                  <a:lnTo>
                    <a:pt x="126" y="0"/>
                  </a:lnTo>
                  <a:lnTo>
                    <a:pt x="68" y="24"/>
                  </a:lnTo>
                  <a:lnTo>
                    <a:pt x="60" y="40"/>
                  </a:lnTo>
                  <a:lnTo>
                    <a:pt x="10" y="54"/>
                  </a:lnTo>
                  <a:lnTo>
                    <a:pt x="10" y="72"/>
                  </a:lnTo>
                  <a:lnTo>
                    <a:pt x="22" y="84"/>
                  </a:lnTo>
                  <a:lnTo>
                    <a:pt x="20" y="132"/>
                  </a:lnTo>
                  <a:lnTo>
                    <a:pt x="2" y="172"/>
                  </a:lnTo>
                  <a:lnTo>
                    <a:pt x="0" y="170"/>
                  </a:lnTo>
                  <a:lnTo>
                    <a:pt x="2" y="17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18" name="Line 178"/>
            <p:cNvSpPr>
              <a:spLocks noChangeShapeType="1"/>
            </p:cNvSpPr>
            <p:nvPr/>
          </p:nvSpPr>
          <p:spPr bwMode="auto">
            <a:xfrm>
              <a:off x="11461584" y="2624422"/>
              <a:ext cx="1588" cy="1588"/>
            </a:xfrm>
            <a:prstGeom prst="line">
              <a:avLst/>
            </a:pr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19" name="Freeform 179"/>
            <p:cNvSpPr>
              <a:spLocks/>
            </p:cNvSpPr>
            <p:nvPr/>
          </p:nvSpPr>
          <p:spPr bwMode="auto">
            <a:xfrm>
              <a:off x="10724984" y="2726022"/>
              <a:ext cx="935038" cy="603250"/>
            </a:xfrm>
            <a:custGeom>
              <a:avLst/>
              <a:gdLst/>
              <a:ahLst/>
              <a:cxnLst>
                <a:cxn ang="0">
                  <a:pos x="592" y="100"/>
                </a:cxn>
                <a:cxn ang="0">
                  <a:pos x="586" y="114"/>
                </a:cxn>
                <a:cxn ang="0">
                  <a:pos x="504" y="124"/>
                </a:cxn>
                <a:cxn ang="0">
                  <a:pos x="448" y="148"/>
                </a:cxn>
                <a:cxn ang="0">
                  <a:pos x="428" y="174"/>
                </a:cxn>
                <a:cxn ang="0">
                  <a:pos x="430" y="194"/>
                </a:cxn>
                <a:cxn ang="0">
                  <a:pos x="440" y="206"/>
                </a:cxn>
                <a:cxn ang="0">
                  <a:pos x="416" y="234"/>
                </a:cxn>
                <a:cxn ang="0">
                  <a:pos x="362" y="238"/>
                </a:cxn>
                <a:cxn ang="0">
                  <a:pos x="338" y="288"/>
                </a:cxn>
                <a:cxn ang="0">
                  <a:pos x="342" y="310"/>
                </a:cxn>
                <a:cxn ang="0">
                  <a:pos x="330" y="318"/>
                </a:cxn>
                <a:cxn ang="0">
                  <a:pos x="288" y="308"/>
                </a:cxn>
                <a:cxn ang="0">
                  <a:pos x="214" y="330"/>
                </a:cxn>
                <a:cxn ang="0">
                  <a:pos x="198" y="382"/>
                </a:cxn>
                <a:cxn ang="0">
                  <a:pos x="120" y="366"/>
                </a:cxn>
                <a:cxn ang="0">
                  <a:pos x="2" y="328"/>
                </a:cxn>
                <a:cxn ang="0">
                  <a:pos x="0" y="316"/>
                </a:cxn>
                <a:cxn ang="0">
                  <a:pos x="32" y="300"/>
                </a:cxn>
                <a:cxn ang="0">
                  <a:pos x="46" y="254"/>
                </a:cxn>
                <a:cxn ang="0">
                  <a:pos x="26" y="238"/>
                </a:cxn>
                <a:cxn ang="0">
                  <a:pos x="34" y="196"/>
                </a:cxn>
                <a:cxn ang="0">
                  <a:pos x="46" y="178"/>
                </a:cxn>
                <a:cxn ang="0">
                  <a:pos x="26" y="154"/>
                </a:cxn>
                <a:cxn ang="0">
                  <a:pos x="38" y="104"/>
                </a:cxn>
                <a:cxn ang="0">
                  <a:pos x="62" y="94"/>
                </a:cxn>
                <a:cxn ang="0">
                  <a:pos x="80" y="56"/>
                </a:cxn>
                <a:cxn ang="0">
                  <a:pos x="80" y="58"/>
                </a:cxn>
                <a:cxn ang="0">
                  <a:pos x="124" y="68"/>
                </a:cxn>
                <a:cxn ang="0">
                  <a:pos x="118" y="84"/>
                </a:cxn>
                <a:cxn ang="0">
                  <a:pos x="144" y="88"/>
                </a:cxn>
                <a:cxn ang="0">
                  <a:pos x="160" y="68"/>
                </a:cxn>
                <a:cxn ang="0">
                  <a:pos x="210" y="66"/>
                </a:cxn>
                <a:cxn ang="0">
                  <a:pos x="234" y="18"/>
                </a:cxn>
                <a:cxn ang="0">
                  <a:pos x="274" y="28"/>
                </a:cxn>
                <a:cxn ang="0">
                  <a:pos x="288" y="0"/>
                </a:cxn>
                <a:cxn ang="0">
                  <a:pos x="274" y="24"/>
                </a:cxn>
                <a:cxn ang="0">
                  <a:pos x="278" y="28"/>
                </a:cxn>
                <a:cxn ang="0">
                  <a:pos x="302" y="32"/>
                </a:cxn>
                <a:cxn ang="0">
                  <a:pos x="320" y="56"/>
                </a:cxn>
                <a:cxn ang="0">
                  <a:pos x="348" y="62"/>
                </a:cxn>
                <a:cxn ang="0">
                  <a:pos x="350" y="68"/>
                </a:cxn>
                <a:cxn ang="0">
                  <a:pos x="392" y="68"/>
                </a:cxn>
                <a:cxn ang="0">
                  <a:pos x="400" y="56"/>
                </a:cxn>
                <a:cxn ang="0">
                  <a:pos x="438" y="54"/>
                </a:cxn>
                <a:cxn ang="0">
                  <a:pos x="470" y="42"/>
                </a:cxn>
                <a:cxn ang="0">
                  <a:pos x="458" y="100"/>
                </a:cxn>
                <a:cxn ang="0">
                  <a:pos x="482" y="106"/>
                </a:cxn>
                <a:cxn ang="0">
                  <a:pos x="532" y="86"/>
                </a:cxn>
                <a:cxn ang="0">
                  <a:pos x="590" y="100"/>
                </a:cxn>
                <a:cxn ang="0">
                  <a:pos x="592" y="100"/>
                </a:cxn>
              </a:cxnLst>
              <a:rect l="0" t="0" r="r" b="b"/>
              <a:pathLst>
                <a:path w="592" h="382">
                  <a:moveTo>
                    <a:pt x="592" y="100"/>
                  </a:moveTo>
                  <a:lnTo>
                    <a:pt x="586" y="114"/>
                  </a:lnTo>
                  <a:lnTo>
                    <a:pt x="504" y="124"/>
                  </a:lnTo>
                  <a:lnTo>
                    <a:pt x="448" y="148"/>
                  </a:lnTo>
                  <a:lnTo>
                    <a:pt x="428" y="174"/>
                  </a:lnTo>
                  <a:lnTo>
                    <a:pt x="430" y="194"/>
                  </a:lnTo>
                  <a:lnTo>
                    <a:pt x="440" y="206"/>
                  </a:lnTo>
                  <a:lnTo>
                    <a:pt x="416" y="234"/>
                  </a:lnTo>
                  <a:lnTo>
                    <a:pt x="362" y="238"/>
                  </a:lnTo>
                  <a:lnTo>
                    <a:pt x="338" y="288"/>
                  </a:lnTo>
                  <a:lnTo>
                    <a:pt x="342" y="310"/>
                  </a:lnTo>
                  <a:lnTo>
                    <a:pt x="330" y="318"/>
                  </a:lnTo>
                  <a:lnTo>
                    <a:pt x="288" y="308"/>
                  </a:lnTo>
                  <a:lnTo>
                    <a:pt x="214" y="330"/>
                  </a:lnTo>
                  <a:lnTo>
                    <a:pt x="198" y="382"/>
                  </a:lnTo>
                  <a:lnTo>
                    <a:pt x="120" y="366"/>
                  </a:lnTo>
                  <a:lnTo>
                    <a:pt x="2" y="328"/>
                  </a:lnTo>
                  <a:lnTo>
                    <a:pt x="0" y="316"/>
                  </a:lnTo>
                  <a:lnTo>
                    <a:pt x="32" y="300"/>
                  </a:lnTo>
                  <a:lnTo>
                    <a:pt x="46" y="254"/>
                  </a:lnTo>
                  <a:lnTo>
                    <a:pt x="26" y="238"/>
                  </a:lnTo>
                  <a:lnTo>
                    <a:pt x="34" y="196"/>
                  </a:lnTo>
                  <a:lnTo>
                    <a:pt x="46" y="178"/>
                  </a:lnTo>
                  <a:lnTo>
                    <a:pt x="26" y="154"/>
                  </a:lnTo>
                  <a:lnTo>
                    <a:pt x="38" y="104"/>
                  </a:lnTo>
                  <a:lnTo>
                    <a:pt x="62" y="94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124" y="68"/>
                  </a:lnTo>
                  <a:lnTo>
                    <a:pt x="118" y="84"/>
                  </a:lnTo>
                  <a:lnTo>
                    <a:pt x="144" y="88"/>
                  </a:lnTo>
                  <a:lnTo>
                    <a:pt x="160" y="68"/>
                  </a:lnTo>
                  <a:lnTo>
                    <a:pt x="210" y="66"/>
                  </a:lnTo>
                  <a:lnTo>
                    <a:pt x="234" y="18"/>
                  </a:lnTo>
                  <a:lnTo>
                    <a:pt x="274" y="28"/>
                  </a:lnTo>
                  <a:lnTo>
                    <a:pt x="288" y="0"/>
                  </a:lnTo>
                  <a:lnTo>
                    <a:pt x="274" y="24"/>
                  </a:lnTo>
                  <a:lnTo>
                    <a:pt x="278" y="28"/>
                  </a:lnTo>
                  <a:lnTo>
                    <a:pt x="302" y="32"/>
                  </a:lnTo>
                  <a:lnTo>
                    <a:pt x="320" y="56"/>
                  </a:lnTo>
                  <a:lnTo>
                    <a:pt x="348" y="62"/>
                  </a:lnTo>
                  <a:lnTo>
                    <a:pt x="350" y="68"/>
                  </a:lnTo>
                  <a:lnTo>
                    <a:pt x="392" y="68"/>
                  </a:lnTo>
                  <a:lnTo>
                    <a:pt x="400" y="56"/>
                  </a:lnTo>
                  <a:lnTo>
                    <a:pt x="438" y="54"/>
                  </a:lnTo>
                  <a:lnTo>
                    <a:pt x="470" y="42"/>
                  </a:lnTo>
                  <a:lnTo>
                    <a:pt x="458" y="100"/>
                  </a:lnTo>
                  <a:lnTo>
                    <a:pt x="482" y="106"/>
                  </a:lnTo>
                  <a:lnTo>
                    <a:pt x="532" y="86"/>
                  </a:lnTo>
                  <a:lnTo>
                    <a:pt x="590" y="100"/>
                  </a:lnTo>
                  <a:lnTo>
                    <a:pt x="592" y="10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20" name="Freeform 180"/>
            <p:cNvSpPr>
              <a:spLocks/>
            </p:cNvSpPr>
            <p:nvPr/>
          </p:nvSpPr>
          <p:spPr bwMode="auto">
            <a:xfrm>
              <a:off x="10724984" y="2726022"/>
              <a:ext cx="935038" cy="603250"/>
            </a:xfrm>
            <a:custGeom>
              <a:avLst/>
              <a:gdLst/>
              <a:ahLst/>
              <a:cxnLst>
                <a:cxn ang="0">
                  <a:pos x="592" y="100"/>
                </a:cxn>
                <a:cxn ang="0">
                  <a:pos x="586" y="114"/>
                </a:cxn>
                <a:cxn ang="0">
                  <a:pos x="504" y="124"/>
                </a:cxn>
                <a:cxn ang="0">
                  <a:pos x="448" y="148"/>
                </a:cxn>
                <a:cxn ang="0">
                  <a:pos x="428" y="174"/>
                </a:cxn>
                <a:cxn ang="0">
                  <a:pos x="430" y="194"/>
                </a:cxn>
                <a:cxn ang="0">
                  <a:pos x="440" y="206"/>
                </a:cxn>
                <a:cxn ang="0">
                  <a:pos x="416" y="234"/>
                </a:cxn>
                <a:cxn ang="0">
                  <a:pos x="362" y="238"/>
                </a:cxn>
                <a:cxn ang="0">
                  <a:pos x="338" y="288"/>
                </a:cxn>
                <a:cxn ang="0">
                  <a:pos x="342" y="310"/>
                </a:cxn>
                <a:cxn ang="0">
                  <a:pos x="330" y="318"/>
                </a:cxn>
                <a:cxn ang="0">
                  <a:pos x="288" y="308"/>
                </a:cxn>
                <a:cxn ang="0">
                  <a:pos x="214" y="330"/>
                </a:cxn>
                <a:cxn ang="0">
                  <a:pos x="198" y="382"/>
                </a:cxn>
                <a:cxn ang="0">
                  <a:pos x="120" y="366"/>
                </a:cxn>
                <a:cxn ang="0">
                  <a:pos x="2" y="328"/>
                </a:cxn>
                <a:cxn ang="0">
                  <a:pos x="0" y="316"/>
                </a:cxn>
                <a:cxn ang="0">
                  <a:pos x="32" y="300"/>
                </a:cxn>
                <a:cxn ang="0">
                  <a:pos x="46" y="254"/>
                </a:cxn>
                <a:cxn ang="0">
                  <a:pos x="26" y="238"/>
                </a:cxn>
                <a:cxn ang="0">
                  <a:pos x="34" y="196"/>
                </a:cxn>
                <a:cxn ang="0">
                  <a:pos x="46" y="178"/>
                </a:cxn>
                <a:cxn ang="0">
                  <a:pos x="26" y="154"/>
                </a:cxn>
                <a:cxn ang="0">
                  <a:pos x="38" y="104"/>
                </a:cxn>
                <a:cxn ang="0">
                  <a:pos x="62" y="94"/>
                </a:cxn>
                <a:cxn ang="0">
                  <a:pos x="80" y="56"/>
                </a:cxn>
                <a:cxn ang="0">
                  <a:pos x="80" y="58"/>
                </a:cxn>
                <a:cxn ang="0">
                  <a:pos x="124" y="68"/>
                </a:cxn>
                <a:cxn ang="0">
                  <a:pos x="118" y="84"/>
                </a:cxn>
                <a:cxn ang="0">
                  <a:pos x="144" y="88"/>
                </a:cxn>
                <a:cxn ang="0">
                  <a:pos x="160" y="68"/>
                </a:cxn>
                <a:cxn ang="0">
                  <a:pos x="210" y="66"/>
                </a:cxn>
                <a:cxn ang="0">
                  <a:pos x="234" y="18"/>
                </a:cxn>
                <a:cxn ang="0">
                  <a:pos x="274" y="28"/>
                </a:cxn>
                <a:cxn ang="0">
                  <a:pos x="288" y="0"/>
                </a:cxn>
                <a:cxn ang="0">
                  <a:pos x="274" y="24"/>
                </a:cxn>
                <a:cxn ang="0">
                  <a:pos x="278" y="28"/>
                </a:cxn>
                <a:cxn ang="0">
                  <a:pos x="302" y="32"/>
                </a:cxn>
                <a:cxn ang="0">
                  <a:pos x="320" y="56"/>
                </a:cxn>
                <a:cxn ang="0">
                  <a:pos x="348" y="62"/>
                </a:cxn>
                <a:cxn ang="0">
                  <a:pos x="350" y="68"/>
                </a:cxn>
                <a:cxn ang="0">
                  <a:pos x="392" y="68"/>
                </a:cxn>
                <a:cxn ang="0">
                  <a:pos x="400" y="56"/>
                </a:cxn>
                <a:cxn ang="0">
                  <a:pos x="438" y="54"/>
                </a:cxn>
                <a:cxn ang="0">
                  <a:pos x="470" y="42"/>
                </a:cxn>
                <a:cxn ang="0">
                  <a:pos x="458" y="100"/>
                </a:cxn>
                <a:cxn ang="0">
                  <a:pos x="482" y="106"/>
                </a:cxn>
                <a:cxn ang="0">
                  <a:pos x="532" y="86"/>
                </a:cxn>
                <a:cxn ang="0">
                  <a:pos x="590" y="100"/>
                </a:cxn>
                <a:cxn ang="0">
                  <a:pos x="592" y="100"/>
                </a:cxn>
              </a:cxnLst>
              <a:rect l="0" t="0" r="r" b="b"/>
              <a:pathLst>
                <a:path w="592" h="382">
                  <a:moveTo>
                    <a:pt x="592" y="100"/>
                  </a:moveTo>
                  <a:lnTo>
                    <a:pt x="586" y="114"/>
                  </a:lnTo>
                  <a:lnTo>
                    <a:pt x="504" y="124"/>
                  </a:lnTo>
                  <a:lnTo>
                    <a:pt x="448" y="148"/>
                  </a:lnTo>
                  <a:lnTo>
                    <a:pt x="428" y="174"/>
                  </a:lnTo>
                  <a:lnTo>
                    <a:pt x="430" y="194"/>
                  </a:lnTo>
                  <a:lnTo>
                    <a:pt x="440" y="206"/>
                  </a:lnTo>
                  <a:lnTo>
                    <a:pt x="416" y="234"/>
                  </a:lnTo>
                  <a:lnTo>
                    <a:pt x="362" y="238"/>
                  </a:lnTo>
                  <a:lnTo>
                    <a:pt x="338" y="288"/>
                  </a:lnTo>
                  <a:lnTo>
                    <a:pt x="342" y="310"/>
                  </a:lnTo>
                  <a:lnTo>
                    <a:pt x="330" y="318"/>
                  </a:lnTo>
                  <a:lnTo>
                    <a:pt x="288" y="308"/>
                  </a:lnTo>
                  <a:lnTo>
                    <a:pt x="214" y="330"/>
                  </a:lnTo>
                  <a:lnTo>
                    <a:pt x="198" y="382"/>
                  </a:lnTo>
                  <a:lnTo>
                    <a:pt x="120" y="366"/>
                  </a:lnTo>
                  <a:lnTo>
                    <a:pt x="2" y="328"/>
                  </a:lnTo>
                  <a:lnTo>
                    <a:pt x="0" y="316"/>
                  </a:lnTo>
                  <a:lnTo>
                    <a:pt x="32" y="300"/>
                  </a:lnTo>
                  <a:lnTo>
                    <a:pt x="46" y="254"/>
                  </a:lnTo>
                  <a:lnTo>
                    <a:pt x="26" y="238"/>
                  </a:lnTo>
                  <a:lnTo>
                    <a:pt x="34" y="196"/>
                  </a:lnTo>
                  <a:lnTo>
                    <a:pt x="46" y="178"/>
                  </a:lnTo>
                  <a:lnTo>
                    <a:pt x="26" y="154"/>
                  </a:lnTo>
                  <a:lnTo>
                    <a:pt x="38" y="104"/>
                  </a:lnTo>
                  <a:lnTo>
                    <a:pt x="62" y="94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124" y="68"/>
                  </a:lnTo>
                  <a:lnTo>
                    <a:pt x="118" y="84"/>
                  </a:lnTo>
                  <a:lnTo>
                    <a:pt x="144" y="88"/>
                  </a:lnTo>
                  <a:lnTo>
                    <a:pt x="160" y="68"/>
                  </a:lnTo>
                  <a:lnTo>
                    <a:pt x="210" y="66"/>
                  </a:lnTo>
                  <a:lnTo>
                    <a:pt x="234" y="18"/>
                  </a:lnTo>
                  <a:lnTo>
                    <a:pt x="274" y="28"/>
                  </a:lnTo>
                  <a:lnTo>
                    <a:pt x="288" y="0"/>
                  </a:lnTo>
                  <a:lnTo>
                    <a:pt x="274" y="24"/>
                  </a:lnTo>
                  <a:lnTo>
                    <a:pt x="278" y="28"/>
                  </a:lnTo>
                  <a:lnTo>
                    <a:pt x="302" y="32"/>
                  </a:lnTo>
                  <a:lnTo>
                    <a:pt x="320" y="56"/>
                  </a:lnTo>
                  <a:lnTo>
                    <a:pt x="348" y="62"/>
                  </a:lnTo>
                  <a:lnTo>
                    <a:pt x="350" y="68"/>
                  </a:lnTo>
                  <a:lnTo>
                    <a:pt x="392" y="68"/>
                  </a:lnTo>
                  <a:lnTo>
                    <a:pt x="400" y="56"/>
                  </a:lnTo>
                  <a:lnTo>
                    <a:pt x="438" y="54"/>
                  </a:lnTo>
                  <a:lnTo>
                    <a:pt x="470" y="42"/>
                  </a:lnTo>
                  <a:lnTo>
                    <a:pt x="458" y="100"/>
                  </a:lnTo>
                  <a:lnTo>
                    <a:pt x="482" y="106"/>
                  </a:lnTo>
                  <a:lnTo>
                    <a:pt x="532" y="86"/>
                  </a:lnTo>
                  <a:lnTo>
                    <a:pt x="590" y="100"/>
                  </a:lnTo>
                  <a:lnTo>
                    <a:pt x="592" y="10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21" name="Freeform 181"/>
            <p:cNvSpPr>
              <a:spLocks/>
            </p:cNvSpPr>
            <p:nvPr/>
          </p:nvSpPr>
          <p:spPr bwMode="auto">
            <a:xfrm>
              <a:off x="10644022" y="2908585"/>
              <a:ext cx="1146175" cy="887412"/>
            </a:xfrm>
            <a:custGeom>
              <a:avLst/>
              <a:gdLst/>
              <a:ahLst/>
              <a:cxnLst>
                <a:cxn ang="0">
                  <a:pos x="250" y="554"/>
                </a:cxn>
                <a:cxn ang="0">
                  <a:pos x="192" y="464"/>
                </a:cxn>
                <a:cxn ang="0">
                  <a:pos x="132" y="454"/>
                </a:cxn>
                <a:cxn ang="0">
                  <a:pos x="0" y="418"/>
                </a:cxn>
                <a:cxn ang="0">
                  <a:pos x="28" y="426"/>
                </a:cxn>
                <a:cxn ang="0">
                  <a:pos x="48" y="372"/>
                </a:cxn>
                <a:cxn ang="0">
                  <a:pos x="98" y="370"/>
                </a:cxn>
                <a:cxn ang="0">
                  <a:pos x="106" y="346"/>
                </a:cxn>
                <a:cxn ang="0">
                  <a:pos x="86" y="330"/>
                </a:cxn>
                <a:cxn ang="0">
                  <a:pos x="86" y="290"/>
                </a:cxn>
                <a:cxn ang="0">
                  <a:pos x="60" y="272"/>
                </a:cxn>
                <a:cxn ang="0">
                  <a:pos x="52" y="200"/>
                </a:cxn>
                <a:cxn ang="0">
                  <a:pos x="54" y="212"/>
                </a:cxn>
                <a:cxn ang="0">
                  <a:pos x="172" y="250"/>
                </a:cxn>
                <a:cxn ang="0">
                  <a:pos x="250" y="266"/>
                </a:cxn>
                <a:cxn ang="0">
                  <a:pos x="266" y="214"/>
                </a:cxn>
                <a:cxn ang="0">
                  <a:pos x="340" y="192"/>
                </a:cxn>
                <a:cxn ang="0">
                  <a:pos x="382" y="202"/>
                </a:cxn>
                <a:cxn ang="0">
                  <a:pos x="394" y="194"/>
                </a:cxn>
                <a:cxn ang="0">
                  <a:pos x="390" y="172"/>
                </a:cxn>
                <a:cxn ang="0">
                  <a:pos x="414" y="122"/>
                </a:cxn>
                <a:cxn ang="0">
                  <a:pos x="468" y="118"/>
                </a:cxn>
                <a:cxn ang="0">
                  <a:pos x="492" y="90"/>
                </a:cxn>
                <a:cxn ang="0">
                  <a:pos x="482" y="78"/>
                </a:cxn>
                <a:cxn ang="0">
                  <a:pos x="480" y="58"/>
                </a:cxn>
                <a:cxn ang="0">
                  <a:pos x="500" y="32"/>
                </a:cxn>
                <a:cxn ang="0">
                  <a:pos x="556" y="8"/>
                </a:cxn>
                <a:cxn ang="0">
                  <a:pos x="628" y="0"/>
                </a:cxn>
                <a:cxn ang="0">
                  <a:pos x="630" y="0"/>
                </a:cxn>
                <a:cxn ang="0">
                  <a:pos x="632" y="2"/>
                </a:cxn>
                <a:cxn ang="0">
                  <a:pos x="634" y="2"/>
                </a:cxn>
                <a:cxn ang="0">
                  <a:pos x="636" y="2"/>
                </a:cxn>
                <a:cxn ang="0">
                  <a:pos x="636" y="4"/>
                </a:cxn>
                <a:cxn ang="0">
                  <a:pos x="638" y="4"/>
                </a:cxn>
                <a:cxn ang="0">
                  <a:pos x="654" y="10"/>
                </a:cxn>
                <a:cxn ang="0">
                  <a:pos x="724" y="60"/>
                </a:cxn>
                <a:cxn ang="0">
                  <a:pos x="726" y="80"/>
                </a:cxn>
                <a:cxn ang="0">
                  <a:pos x="696" y="128"/>
                </a:cxn>
                <a:cxn ang="0">
                  <a:pos x="660" y="146"/>
                </a:cxn>
                <a:cxn ang="0">
                  <a:pos x="630" y="120"/>
                </a:cxn>
                <a:cxn ang="0">
                  <a:pos x="588" y="120"/>
                </a:cxn>
                <a:cxn ang="0">
                  <a:pos x="588" y="184"/>
                </a:cxn>
                <a:cxn ang="0">
                  <a:pos x="620" y="212"/>
                </a:cxn>
                <a:cxn ang="0">
                  <a:pos x="626" y="236"/>
                </a:cxn>
                <a:cxn ang="0">
                  <a:pos x="606" y="250"/>
                </a:cxn>
                <a:cxn ang="0">
                  <a:pos x="600" y="274"/>
                </a:cxn>
                <a:cxn ang="0">
                  <a:pos x="570" y="292"/>
                </a:cxn>
                <a:cxn ang="0">
                  <a:pos x="544" y="326"/>
                </a:cxn>
                <a:cxn ang="0">
                  <a:pos x="530" y="330"/>
                </a:cxn>
                <a:cxn ang="0">
                  <a:pos x="468" y="412"/>
                </a:cxn>
                <a:cxn ang="0">
                  <a:pos x="426" y="412"/>
                </a:cxn>
                <a:cxn ang="0">
                  <a:pos x="414" y="400"/>
                </a:cxn>
                <a:cxn ang="0">
                  <a:pos x="358" y="452"/>
                </a:cxn>
                <a:cxn ang="0">
                  <a:pos x="366" y="472"/>
                </a:cxn>
                <a:cxn ang="0">
                  <a:pos x="394" y="484"/>
                </a:cxn>
                <a:cxn ang="0">
                  <a:pos x="404" y="548"/>
                </a:cxn>
                <a:cxn ang="0">
                  <a:pos x="374" y="562"/>
                </a:cxn>
                <a:cxn ang="0">
                  <a:pos x="364" y="552"/>
                </a:cxn>
                <a:cxn ang="0">
                  <a:pos x="314" y="538"/>
                </a:cxn>
                <a:cxn ang="0">
                  <a:pos x="286" y="538"/>
                </a:cxn>
                <a:cxn ang="0">
                  <a:pos x="250" y="554"/>
                </a:cxn>
              </a:cxnLst>
              <a:rect l="0" t="0" r="r" b="b"/>
              <a:pathLst>
                <a:path w="726" h="562">
                  <a:moveTo>
                    <a:pt x="250" y="554"/>
                  </a:moveTo>
                  <a:lnTo>
                    <a:pt x="192" y="464"/>
                  </a:lnTo>
                  <a:lnTo>
                    <a:pt x="132" y="454"/>
                  </a:lnTo>
                  <a:lnTo>
                    <a:pt x="0" y="418"/>
                  </a:lnTo>
                  <a:lnTo>
                    <a:pt x="28" y="426"/>
                  </a:lnTo>
                  <a:lnTo>
                    <a:pt x="48" y="372"/>
                  </a:lnTo>
                  <a:lnTo>
                    <a:pt x="98" y="370"/>
                  </a:lnTo>
                  <a:lnTo>
                    <a:pt x="106" y="346"/>
                  </a:lnTo>
                  <a:lnTo>
                    <a:pt x="86" y="330"/>
                  </a:lnTo>
                  <a:lnTo>
                    <a:pt x="86" y="290"/>
                  </a:lnTo>
                  <a:lnTo>
                    <a:pt x="60" y="272"/>
                  </a:lnTo>
                  <a:lnTo>
                    <a:pt x="52" y="200"/>
                  </a:lnTo>
                  <a:lnTo>
                    <a:pt x="54" y="212"/>
                  </a:lnTo>
                  <a:lnTo>
                    <a:pt x="172" y="250"/>
                  </a:lnTo>
                  <a:lnTo>
                    <a:pt x="250" y="266"/>
                  </a:lnTo>
                  <a:lnTo>
                    <a:pt x="266" y="214"/>
                  </a:lnTo>
                  <a:lnTo>
                    <a:pt x="340" y="192"/>
                  </a:lnTo>
                  <a:lnTo>
                    <a:pt x="382" y="202"/>
                  </a:lnTo>
                  <a:lnTo>
                    <a:pt x="394" y="194"/>
                  </a:lnTo>
                  <a:lnTo>
                    <a:pt x="390" y="172"/>
                  </a:lnTo>
                  <a:lnTo>
                    <a:pt x="414" y="122"/>
                  </a:lnTo>
                  <a:lnTo>
                    <a:pt x="468" y="118"/>
                  </a:lnTo>
                  <a:lnTo>
                    <a:pt x="492" y="90"/>
                  </a:lnTo>
                  <a:lnTo>
                    <a:pt x="482" y="78"/>
                  </a:lnTo>
                  <a:lnTo>
                    <a:pt x="480" y="58"/>
                  </a:lnTo>
                  <a:lnTo>
                    <a:pt x="500" y="32"/>
                  </a:lnTo>
                  <a:lnTo>
                    <a:pt x="556" y="8"/>
                  </a:lnTo>
                  <a:lnTo>
                    <a:pt x="628" y="0"/>
                  </a:lnTo>
                  <a:lnTo>
                    <a:pt x="630" y="0"/>
                  </a:lnTo>
                  <a:lnTo>
                    <a:pt x="632" y="2"/>
                  </a:lnTo>
                  <a:lnTo>
                    <a:pt x="634" y="2"/>
                  </a:lnTo>
                  <a:lnTo>
                    <a:pt x="636" y="2"/>
                  </a:lnTo>
                  <a:lnTo>
                    <a:pt x="636" y="4"/>
                  </a:lnTo>
                  <a:lnTo>
                    <a:pt x="638" y="4"/>
                  </a:lnTo>
                  <a:lnTo>
                    <a:pt x="654" y="10"/>
                  </a:lnTo>
                  <a:lnTo>
                    <a:pt x="724" y="60"/>
                  </a:lnTo>
                  <a:lnTo>
                    <a:pt x="726" y="80"/>
                  </a:lnTo>
                  <a:lnTo>
                    <a:pt x="696" y="128"/>
                  </a:lnTo>
                  <a:lnTo>
                    <a:pt x="660" y="146"/>
                  </a:lnTo>
                  <a:lnTo>
                    <a:pt x="630" y="120"/>
                  </a:lnTo>
                  <a:lnTo>
                    <a:pt x="588" y="120"/>
                  </a:lnTo>
                  <a:lnTo>
                    <a:pt x="588" y="184"/>
                  </a:lnTo>
                  <a:lnTo>
                    <a:pt x="620" y="212"/>
                  </a:lnTo>
                  <a:lnTo>
                    <a:pt x="626" y="236"/>
                  </a:lnTo>
                  <a:lnTo>
                    <a:pt x="606" y="250"/>
                  </a:lnTo>
                  <a:lnTo>
                    <a:pt x="600" y="274"/>
                  </a:lnTo>
                  <a:lnTo>
                    <a:pt x="570" y="292"/>
                  </a:lnTo>
                  <a:lnTo>
                    <a:pt x="544" y="326"/>
                  </a:lnTo>
                  <a:lnTo>
                    <a:pt x="530" y="330"/>
                  </a:lnTo>
                  <a:lnTo>
                    <a:pt x="468" y="412"/>
                  </a:lnTo>
                  <a:lnTo>
                    <a:pt x="426" y="412"/>
                  </a:lnTo>
                  <a:lnTo>
                    <a:pt x="414" y="400"/>
                  </a:lnTo>
                  <a:lnTo>
                    <a:pt x="358" y="452"/>
                  </a:lnTo>
                  <a:lnTo>
                    <a:pt x="366" y="472"/>
                  </a:lnTo>
                  <a:lnTo>
                    <a:pt x="394" y="484"/>
                  </a:lnTo>
                  <a:lnTo>
                    <a:pt x="404" y="548"/>
                  </a:lnTo>
                  <a:lnTo>
                    <a:pt x="374" y="562"/>
                  </a:lnTo>
                  <a:lnTo>
                    <a:pt x="364" y="552"/>
                  </a:lnTo>
                  <a:lnTo>
                    <a:pt x="314" y="538"/>
                  </a:lnTo>
                  <a:lnTo>
                    <a:pt x="286" y="538"/>
                  </a:lnTo>
                  <a:lnTo>
                    <a:pt x="250" y="554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22" name="Freeform 182"/>
            <p:cNvSpPr>
              <a:spLocks/>
            </p:cNvSpPr>
            <p:nvPr/>
          </p:nvSpPr>
          <p:spPr bwMode="auto">
            <a:xfrm>
              <a:off x="10644022" y="2908585"/>
              <a:ext cx="1146175" cy="887412"/>
            </a:xfrm>
            <a:custGeom>
              <a:avLst/>
              <a:gdLst/>
              <a:ahLst/>
              <a:cxnLst>
                <a:cxn ang="0">
                  <a:pos x="250" y="554"/>
                </a:cxn>
                <a:cxn ang="0">
                  <a:pos x="192" y="464"/>
                </a:cxn>
                <a:cxn ang="0">
                  <a:pos x="132" y="454"/>
                </a:cxn>
                <a:cxn ang="0">
                  <a:pos x="0" y="418"/>
                </a:cxn>
                <a:cxn ang="0">
                  <a:pos x="28" y="426"/>
                </a:cxn>
                <a:cxn ang="0">
                  <a:pos x="48" y="372"/>
                </a:cxn>
                <a:cxn ang="0">
                  <a:pos x="98" y="370"/>
                </a:cxn>
                <a:cxn ang="0">
                  <a:pos x="106" y="346"/>
                </a:cxn>
                <a:cxn ang="0">
                  <a:pos x="86" y="330"/>
                </a:cxn>
                <a:cxn ang="0">
                  <a:pos x="86" y="290"/>
                </a:cxn>
                <a:cxn ang="0">
                  <a:pos x="60" y="272"/>
                </a:cxn>
                <a:cxn ang="0">
                  <a:pos x="52" y="200"/>
                </a:cxn>
                <a:cxn ang="0">
                  <a:pos x="54" y="212"/>
                </a:cxn>
                <a:cxn ang="0">
                  <a:pos x="172" y="250"/>
                </a:cxn>
                <a:cxn ang="0">
                  <a:pos x="250" y="266"/>
                </a:cxn>
                <a:cxn ang="0">
                  <a:pos x="266" y="214"/>
                </a:cxn>
                <a:cxn ang="0">
                  <a:pos x="340" y="192"/>
                </a:cxn>
                <a:cxn ang="0">
                  <a:pos x="382" y="202"/>
                </a:cxn>
                <a:cxn ang="0">
                  <a:pos x="394" y="194"/>
                </a:cxn>
                <a:cxn ang="0">
                  <a:pos x="390" y="172"/>
                </a:cxn>
                <a:cxn ang="0">
                  <a:pos x="414" y="122"/>
                </a:cxn>
                <a:cxn ang="0">
                  <a:pos x="468" y="118"/>
                </a:cxn>
                <a:cxn ang="0">
                  <a:pos x="492" y="90"/>
                </a:cxn>
                <a:cxn ang="0">
                  <a:pos x="482" y="78"/>
                </a:cxn>
                <a:cxn ang="0">
                  <a:pos x="480" y="58"/>
                </a:cxn>
                <a:cxn ang="0">
                  <a:pos x="500" y="32"/>
                </a:cxn>
                <a:cxn ang="0">
                  <a:pos x="556" y="8"/>
                </a:cxn>
                <a:cxn ang="0">
                  <a:pos x="628" y="0"/>
                </a:cxn>
                <a:cxn ang="0">
                  <a:pos x="630" y="0"/>
                </a:cxn>
                <a:cxn ang="0">
                  <a:pos x="632" y="2"/>
                </a:cxn>
                <a:cxn ang="0">
                  <a:pos x="634" y="2"/>
                </a:cxn>
                <a:cxn ang="0">
                  <a:pos x="636" y="2"/>
                </a:cxn>
                <a:cxn ang="0">
                  <a:pos x="636" y="4"/>
                </a:cxn>
                <a:cxn ang="0">
                  <a:pos x="638" y="4"/>
                </a:cxn>
                <a:cxn ang="0">
                  <a:pos x="654" y="10"/>
                </a:cxn>
                <a:cxn ang="0">
                  <a:pos x="724" y="60"/>
                </a:cxn>
                <a:cxn ang="0">
                  <a:pos x="726" y="80"/>
                </a:cxn>
                <a:cxn ang="0">
                  <a:pos x="696" y="128"/>
                </a:cxn>
                <a:cxn ang="0">
                  <a:pos x="660" y="146"/>
                </a:cxn>
                <a:cxn ang="0">
                  <a:pos x="630" y="120"/>
                </a:cxn>
                <a:cxn ang="0">
                  <a:pos x="588" y="120"/>
                </a:cxn>
                <a:cxn ang="0">
                  <a:pos x="588" y="184"/>
                </a:cxn>
                <a:cxn ang="0">
                  <a:pos x="620" y="212"/>
                </a:cxn>
                <a:cxn ang="0">
                  <a:pos x="626" y="236"/>
                </a:cxn>
                <a:cxn ang="0">
                  <a:pos x="606" y="250"/>
                </a:cxn>
                <a:cxn ang="0">
                  <a:pos x="600" y="274"/>
                </a:cxn>
                <a:cxn ang="0">
                  <a:pos x="570" y="292"/>
                </a:cxn>
                <a:cxn ang="0">
                  <a:pos x="544" y="326"/>
                </a:cxn>
                <a:cxn ang="0">
                  <a:pos x="530" y="330"/>
                </a:cxn>
                <a:cxn ang="0">
                  <a:pos x="468" y="412"/>
                </a:cxn>
                <a:cxn ang="0">
                  <a:pos x="426" y="412"/>
                </a:cxn>
                <a:cxn ang="0">
                  <a:pos x="414" y="400"/>
                </a:cxn>
                <a:cxn ang="0">
                  <a:pos x="358" y="452"/>
                </a:cxn>
                <a:cxn ang="0">
                  <a:pos x="366" y="472"/>
                </a:cxn>
                <a:cxn ang="0">
                  <a:pos x="394" y="484"/>
                </a:cxn>
                <a:cxn ang="0">
                  <a:pos x="404" y="548"/>
                </a:cxn>
                <a:cxn ang="0">
                  <a:pos x="374" y="562"/>
                </a:cxn>
                <a:cxn ang="0">
                  <a:pos x="364" y="552"/>
                </a:cxn>
                <a:cxn ang="0">
                  <a:pos x="314" y="538"/>
                </a:cxn>
                <a:cxn ang="0">
                  <a:pos x="286" y="538"/>
                </a:cxn>
                <a:cxn ang="0">
                  <a:pos x="250" y="554"/>
                </a:cxn>
              </a:cxnLst>
              <a:rect l="0" t="0" r="r" b="b"/>
              <a:pathLst>
                <a:path w="726" h="562">
                  <a:moveTo>
                    <a:pt x="250" y="554"/>
                  </a:moveTo>
                  <a:lnTo>
                    <a:pt x="192" y="464"/>
                  </a:lnTo>
                  <a:lnTo>
                    <a:pt x="132" y="454"/>
                  </a:lnTo>
                  <a:lnTo>
                    <a:pt x="0" y="418"/>
                  </a:lnTo>
                  <a:lnTo>
                    <a:pt x="28" y="426"/>
                  </a:lnTo>
                  <a:lnTo>
                    <a:pt x="48" y="372"/>
                  </a:lnTo>
                  <a:lnTo>
                    <a:pt x="98" y="370"/>
                  </a:lnTo>
                  <a:lnTo>
                    <a:pt x="106" y="346"/>
                  </a:lnTo>
                  <a:lnTo>
                    <a:pt x="86" y="330"/>
                  </a:lnTo>
                  <a:lnTo>
                    <a:pt x="86" y="290"/>
                  </a:lnTo>
                  <a:lnTo>
                    <a:pt x="60" y="272"/>
                  </a:lnTo>
                  <a:lnTo>
                    <a:pt x="52" y="200"/>
                  </a:lnTo>
                  <a:lnTo>
                    <a:pt x="54" y="212"/>
                  </a:lnTo>
                  <a:lnTo>
                    <a:pt x="172" y="250"/>
                  </a:lnTo>
                  <a:lnTo>
                    <a:pt x="250" y="266"/>
                  </a:lnTo>
                  <a:lnTo>
                    <a:pt x="266" y="214"/>
                  </a:lnTo>
                  <a:lnTo>
                    <a:pt x="340" y="192"/>
                  </a:lnTo>
                  <a:lnTo>
                    <a:pt x="382" y="202"/>
                  </a:lnTo>
                  <a:lnTo>
                    <a:pt x="394" y="194"/>
                  </a:lnTo>
                  <a:lnTo>
                    <a:pt x="390" y="172"/>
                  </a:lnTo>
                  <a:lnTo>
                    <a:pt x="414" y="122"/>
                  </a:lnTo>
                  <a:lnTo>
                    <a:pt x="468" y="118"/>
                  </a:lnTo>
                  <a:lnTo>
                    <a:pt x="492" y="90"/>
                  </a:lnTo>
                  <a:lnTo>
                    <a:pt x="482" y="78"/>
                  </a:lnTo>
                  <a:lnTo>
                    <a:pt x="480" y="58"/>
                  </a:lnTo>
                  <a:lnTo>
                    <a:pt x="500" y="32"/>
                  </a:lnTo>
                  <a:lnTo>
                    <a:pt x="556" y="8"/>
                  </a:lnTo>
                  <a:lnTo>
                    <a:pt x="628" y="0"/>
                  </a:lnTo>
                  <a:lnTo>
                    <a:pt x="630" y="0"/>
                  </a:lnTo>
                  <a:lnTo>
                    <a:pt x="632" y="2"/>
                  </a:lnTo>
                  <a:lnTo>
                    <a:pt x="634" y="2"/>
                  </a:lnTo>
                  <a:lnTo>
                    <a:pt x="636" y="2"/>
                  </a:lnTo>
                  <a:lnTo>
                    <a:pt x="636" y="4"/>
                  </a:lnTo>
                  <a:lnTo>
                    <a:pt x="638" y="4"/>
                  </a:lnTo>
                  <a:lnTo>
                    <a:pt x="654" y="10"/>
                  </a:lnTo>
                  <a:lnTo>
                    <a:pt x="724" y="60"/>
                  </a:lnTo>
                  <a:lnTo>
                    <a:pt x="726" y="80"/>
                  </a:lnTo>
                  <a:lnTo>
                    <a:pt x="696" y="128"/>
                  </a:lnTo>
                  <a:lnTo>
                    <a:pt x="660" y="146"/>
                  </a:lnTo>
                  <a:lnTo>
                    <a:pt x="630" y="120"/>
                  </a:lnTo>
                  <a:lnTo>
                    <a:pt x="588" y="120"/>
                  </a:lnTo>
                  <a:lnTo>
                    <a:pt x="588" y="184"/>
                  </a:lnTo>
                  <a:lnTo>
                    <a:pt x="620" y="212"/>
                  </a:lnTo>
                  <a:lnTo>
                    <a:pt x="626" y="236"/>
                  </a:lnTo>
                  <a:lnTo>
                    <a:pt x="606" y="250"/>
                  </a:lnTo>
                  <a:lnTo>
                    <a:pt x="600" y="274"/>
                  </a:lnTo>
                  <a:lnTo>
                    <a:pt x="570" y="292"/>
                  </a:lnTo>
                  <a:lnTo>
                    <a:pt x="544" y="326"/>
                  </a:lnTo>
                  <a:lnTo>
                    <a:pt x="530" y="330"/>
                  </a:lnTo>
                  <a:lnTo>
                    <a:pt x="468" y="412"/>
                  </a:lnTo>
                  <a:lnTo>
                    <a:pt x="426" y="412"/>
                  </a:lnTo>
                  <a:lnTo>
                    <a:pt x="414" y="400"/>
                  </a:lnTo>
                  <a:lnTo>
                    <a:pt x="358" y="452"/>
                  </a:lnTo>
                  <a:lnTo>
                    <a:pt x="366" y="472"/>
                  </a:lnTo>
                  <a:lnTo>
                    <a:pt x="394" y="484"/>
                  </a:lnTo>
                  <a:lnTo>
                    <a:pt x="404" y="548"/>
                  </a:lnTo>
                  <a:lnTo>
                    <a:pt x="374" y="562"/>
                  </a:lnTo>
                  <a:lnTo>
                    <a:pt x="364" y="552"/>
                  </a:lnTo>
                  <a:lnTo>
                    <a:pt x="314" y="538"/>
                  </a:lnTo>
                  <a:lnTo>
                    <a:pt x="286" y="538"/>
                  </a:lnTo>
                  <a:lnTo>
                    <a:pt x="250" y="55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23" name="Freeform 183"/>
            <p:cNvSpPr>
              <a:spLocks/>
            </p:cNvSpPr>
            <p:nvPr/>
          </p:nvSpPr>
          <p:spPr bwMode="auto">
            <a:xfrm>
              <a:off x="11037722" y="3032410"/>
              <a:ext cx="2016125" cy="2005012"/>
            </a:xfrm>
            <a:custGeom>
              <a:avLst/>
              <a:gdLst/>
              <a:ahLst/>
              <a:cxnLst>
                <a:cxn ang="0">
                  <a:pos x="916" y="678"/>
                </a:cxn>
                <a:cxn ang="0">
                  <a:pos x="836" y="694"/>
                </a:cxn>
                <a:cxn ang="0">
                  <a:pos x="722" y="798"/>
                </a:cxn>
                <a:cxn ang="0">
                  <a:pos x="598" y="908"/>
                </a:cxn>
                <a:cxn ang="0">
                  <a:pos x="492" y="1092"/>
                </a:cxn>
                <a:cxn ang="0">
                  <a:pos x="428" y="1242"/>
                </a:cxn>
                <a:cxn ang="0">
                  <a:pos x="330" y="1242"/>
                </a:cxn>
                <a:cxn ang="0">
                  <a:pos x="212" y="916"/>
                </a:cxn>
                <a:cxn ang="0">
                  <a:pos x="190" y="800"/>
                </a:cxn>
                <a:cxn ang="0">
                  <a:pos x="174" y="732"/>
                </a:cxn>
                <a:cxn ang="0">
                  <a:pos x="184" y="658"/>
                </a:cxn>
                <a:cxn ang="0">
                  <a:pos x="172" y="588"/>
                </a:cxn>
                <a:cxn ang="0">
                  <a:pos x="110" y="652"/>
                </a:cxn>
                <a:cxn ang="0">
                  <a:pos x="42" y="552"/>
                </a:cxn>
                <a:cxn ang="0">
                  <a:pos x="92" y="538"/>
                </a:cxn>
                <a:cxn ang="0">
                  <a:pos x="0" y="476"/>
                </a:cxn>
                <a:cxn ang="0">
                  <a:pos x="64" y="460"/>
                </a:cxn>
                <a:cxn ang="0">
                  <a:pos x="124" y="484"/>
                </a:cxn>
                <a:cxn ang="0">
                  <a:pos x="144" y="406"/>
                </a:cxn>
                <a:cxn ang="0">
                  <a:pos x="108" y="374"/>
                </a:cxn>
                <a:cxn ang="0">
                  <a:pos x="176" y="334"/>
                </a:cxn>
                <a:cxn ang="0">
                  <a:pos x="280" y="252"/>
                </a:cxn>
                <a:cxn ang="0">
                  <a:pos x="320" y="214"/>
                </a:cxn>
                <a:cxn ang="0">
                  <a:pos x="356" y="172"/>
                </a:cxn>
                <a:cxn ang="0">
                  <a:pos x="370" y="134"/>
                </a:cxn>
                <a:cxn ang="0">
                  <a:pos x="338" y="42"/>
                </a:cxn>
                <a:cxn ang="0">
                  <a:pos x="410" y="68"/>
                </a:cxn>
                <a:cxn ang="0">
                  <a:pos x="476" y="2"/>
                </a:cxn>
                <a:cxn ang="0">
                  <a:pos x="550" y="0"/>
                </a:cxn>
                <a:cxn ang="0">
                  <a:pos x="584" y="66"/>
                </a:cxn>
                <a:cxn ang="0">
                  <a:pos x="540" y="106"/>
                </a:cxn>
                <a:cxn ang="0">
                  <a:pos x="546" y="156"/>
                </a:cxn>
                <a:cxn ang="0">
                  <a:pos x="530" y="230"/>
                </a:cxn>
                <a:cxn ang="0">
                  <a:pos x="590" y="252"/>
                </a:cxn>
                <a:cxn ang="0">
                  <a:pos x="570" y="296"/>
                </a:cxn>
                <a:cxn ang="0">
                  <a:pos x="684" y="408"/>
                </a:cxn>
                <a:cxn ang="0">
                  <a:pos x="730" y="408"/>
                </a:cxn>
                <a:cxn ang="0">
                  <a:pos x="878" y="478"/>
                </a:cxn>
                <a:cxn ang="0">
                  <a:pos x="890" y="412"/>
                </a:cxn>
                <a:cxn ang="0">
                  <a:pos x="930" y="418"/>
                </a:cxn>
                <a:cxn ang="0">
                  <a:pos x="1048" y="440"/>
                </a:cxn>
                <a:cxn ang="0">
                  <a:pos x="1132" y="372"/>
                </a:cxn>
                <a:cxn ang="0">
                  <a:pos x="1238" y="328"/>
                </a:cxn>
                <a:cxn ang="0">
                  <a:pos x="1258" y="366"/>
                </a:cxn>
                <a:cxn ang="0">
                  <a:pos x="1276" y="398"/>
                </a:cxn>
                <a:cxn ang="0">
                  <a:pos x="1174" y="506"/>
                </a:cxn>
                <a:cxn ang="0">
                  <a:pos x="1154" y="580"/>
                </a:cxn>
                <a:cxn ang="0">
                  <a:pos x="1114" y="658"/>
                </a:cxn>
                <a:cxn ang="0">
                  <a:pos x="1068" y="580"/>
                </a:cxn>
                <a:cxn ang="0">
                  <a:pos x="1030" y="606"/>
                </a:cxn>
                <a:cxn ang="0">
                  <a:pos x="1030" y="560"/>
                </a:cxn>
                <a:cxn ang="0">
                  <a:pos x="1084" y="518"/>
                </a:cxn>
                <a:cxn ang="0">
                  <a:pos x="992" y="498"/>
                </a:cxn>
                <a:cxn ang="0">
                  <a:pos x="918" y="486"/>
                </a:cxn>
                <a:cxn ang="0">
                  <a:pos x="932" y="524"/>
                </a:cxn>
                <a:cxn ang="0">
                  <a:pos x="902" y="536"/>
                </a:cxn>
                <a:cxn ang="0">
                  <a:pos x="936" y="576"/>
                </a:cxn>
                <a:cxn ang="0">
                  <a:pos x="946" y="652"/>
                </a:cxn>
              </a:cxnLst>
              <a:rect l="0" t="0" r="r" b="b"/>
              <a:pathLst>
                <a:path w="1276" h="1270">
                  <a:moveTo>
                    <a:pt x="952" y="678"/>
                  </a:moveTo>
                  <a:lnTo>
                    <a:pt x="916" y="678"/>
                  </a:lnTo>
                  <a:lnTo>
                    <a:pt x="880" y="676"/>
                  </a:lnTo>
                  <a:lnTo>
                    <a:pt x="836" y="694"/>
                  </a:lnTo>
                  <a:lnTo>
                    <a:pt x="808" y="752"/>
                  </a:lnTo>
                  <a:lnTo>
                    <a:pt x="722" y="798"/>
                  </a:lnTo>
                  <a:lnTo>
                    <a:pt x="640" y="866"/>
                  </a:lnTo>
                  <a:lnTo>
                    <a:pt x="598" y="908"/>
                  </a:lnTo>
                  <a:lnTo>
                    <a:pt x="508" y="940"/>
                  </a:lnTo>
                  <a:lnTo>
                    <a:pt x="492" y="1092"/>
                  </a:lnTo>
                  <a:lnTo>
                    <a:pt x="466" y="1184"/>
                  </a:lnTo>
                  <a:lnTo>
                    <a:pt x="428" y="1242"/>
                  </a:lnTo>
                  <a:lnTo>
                    <a:pt x="350" y="1270"/>
                  </a:lnTo>
                  <a:lnTo>
                    <a:pt x="330" y="1242"/>
                  </a:lnTo>
                  <a:lnTo>
                    <a:pt x="264" y="1060"/>
                  </a:lnTo>
                  <a:lnTo>
                    <a:pt x="212" y="916"/>
                  </a:lnTo>
                  <a:lnTo>
                    <a:pt x="202" y="884"/>
                  </a:lnTo>
                  <a:lnTo>
                    <a:pt x="190" y="800"/>
                  </a:lnTo>
                  <a:lnTo>
                    <a:pt x="190" y="748"/>
                  </a:lnTo>
                  <a:lnTo>
                    <a:pt x="174" y="732"/>
                  </a:lnTo>
                  <a:lnTo>
                    <a:pt x="186" y="722"/>
                  </a:lnTo>
                  <a:lnTo>
                    <a:pt x="184" y="658"/>
                  </a:lnTo>
                  <a:lnTo>
                    <a:pt x="198" y="602"/>
                  </a:lnTo>
                  <a:lnTo>
                    <a:pt x="172" y="588"/>
                  </a:lnTo>
                  <a:lnTo>
                    <a:pt x="132" y="650"/>
                  </a:lnTo>
                  <a:lnTo>
                    <a:pt x="110" y="652"/>
                  </a:lnTo>
                  <a:lnTo>
                    <a:pt x="34" y="562"/>
                  </a:lnTo>
                  <a:lnTo>
                    <a:pt x="42" y="552"/>
                  </a:lnTo>
                  <a:lnTo>
                    <a:pt x="92" y="560"/>
                  </a:lnTo>
                  <a:lnTo>
                    <a:pt x="92" y="538"/>
                  </a:lnTo>
                  <a:lnTo>
                    <a:pt x="30" y="524"/>
                  </a:lnTo>
                  <a:lnTo>
                    <a:pt x="0" y="476"/>
                  </a:lnTo>
                  <a:lnTo>
                    <a:pt x="36" y="460"/>
                  </a:lnTo>
                  <a:lnTo>
                    <a:pt x="64" y="460"/>
                  </a:lnTo>
                  <a:lnTo>
                    <a:pt x="114" y="474"/>
                  </a:lnTo>
                  <a:lnTo>
                    <a:pt x="124" y="484"/>
                  </a:lnTo>
                  <a:lnTo>
                    <a:pt x="154" y="470"/>
                  </a:lnTo>
                  <a:lnTo>
                    <a:pt x="144" y="406"/>
                  </a:lnTo>
                  <a:lnTo>
                    <a:pt x="116" y="394"/>
                  </a:lnTo>
                  <a:lnTo>
                    <a:pt x="108" y="374"/>
                  </a:lnTo>
                  <a:lnTo>
                    <a:pt x="164" y="322"/>
                  </a:lnTo>
                  <a:lnTo>
                    <a:pt x="176" y="334"/>
                  </a:lnTo>
                  <a:lnTo>
                    <a:pt x="218" y="334"/>
                  </a:lnTo>
                  <a:lnTo>
                    <a:pt x="280" y="252"/>
                  </a:lnTo>
                  <a:lnTo>
                    <a:pt x="294" y="248"/>
                  </a:lnTo>
                  <a:lnTo>
                    <a:pt x="320" y="214"/>
                  </a:lnTo>
                  <a:lnTo>
                    <a:pt x="350" y="196"/>
                  </a:lnTo>
                  <a:lnTo>
                    <a:pt x="356" y="172"/>
                  </a:lnTo>
                  <a:lnTo>
                    <a:pt x="376" y="158"/>
                  </a:lnTo>
                  <a:lnTo>
                    <a:pt x="370" y="134"/>
                  </a:lnTo>
                  <a:lnTo>
                    <a:pt x="338" y="106"/>
                  </a:lnTo>
                  <a:lnTo>
                    <a:pt x="338" y="42"/>
                  </a:lnTo>
                  <a:lnTo>
                    <a:pt x="380" y="42"/>
                  </a:lnTo>
                  <a:lnTo>
                    <a:pt x="410" y="68"/>
                  </a:lnTo>
                  <a:lnTo>
                    <a:pt x="446" y="50"/>
                  </a:lnTo>
                  <a:lnTo>
                    <a:pt x="476" y="2"/>
                  </a:lnTo>
                  <a:lnTo>
                    <a:pt x="478" y="2"/>
                  </a:lnTo>
                  <a:lnTo>
                    <a:pt x="550" y="0"/>
                  </a:lnTo>
                  <a:lnTo>
                    <a:pt x="596" y="34"/>
                  </a:lnTo>
                  <a:lnTo>
                    <a:pt x="584" y="66"/>
                  </a:lnTo>
                  <a:lnTo>
                    <a:pt x="568" y="66"/>
                  </a:lnTo>
                  <a:lnTo>
                    <a:pt x="540" y="106"/>
                  </a:lnTo>
                  <a:lnTo>
                    <a:pt x="558" y="142"/>
                  </a:lnTo>
                  <a:lnTo>
                    <a:pt x="546" y="156"/>
                  </a:lnTo>
                  <a:lnTo>
                    <a:pt x="518" y="168"/>
                  </a:lnTo>
                  <a:lnTo>
                    <a:pt x="530" y="230"/>
                  </a:lnTo>
                  <a:lnTo>
                    <a:pt x="546" y="230"/>
                  </a:lnTo>
                  <a:lnTo>
                    <a:pt x="590" y="252"/>
                  </a:lnTo>
                  <a:lnTo>
                    <a:pt x="590" y="272"/>
                  </a:lnTo>
                  <a:lnTo>
                    <a:pt x="570" y="296"/>
                  </a:lnTo>
                  <a:lnTo>
                    <a:pt x="566" y="332"/>
                  </a:lnTo>
                  <a:lnTo>
                    <a:pt x="684" y="408"/>
                  </a:lnTo>
                  <a:lnTo>
                    <a:pt x="698" y="394"/>
                  </a:lnTo>
                  <a:lnTo>
                    <a:pt x="730" y="408"/>
                  </a:lnTo>
                  <a:lnTo>
                    <a:pt x="740" y="428"/>
                  </a:lnTo>
                  <a:lnTo>
                    <a:pt x="878" y="478"/>
                  </a:lnTo>
                  <a:lnTo>
                    <a:pt x="890" y="454"/>
                  </a:lnTo>
                  <a:lnTo>
                    <a:pt x="890" y="412"/>
                  </a:lnTo>
                  <a:lnTo>
                    <a:pt x="912" y="402"/>
                  </a:lnTo>
                  <a:lnTo>
                    <a:pt x="930" y="418"/>
                  </a:lnTo>
                  <a:lnTo>
                    <a:pt x="940" y="446"/>
                  </a:lnTo>
                  <a:lnTo>
                    <a:pt x="1048" y="440"/>
                  </a:lnTo>
                  <a:lnTo>
                    <a:pt x="1060" y="394"/>
                  </a:lnTo>
                  <a:lnTo>
                    <a:pt x="1132" y="372"/>
                  </a:lnTo>
                  <a:lnTo>
                    <a:pt x="1160" y="338"/>
                  </a:lnTo>
                  <a:lnTo>
                    <a:pt x="1238" y="328"/>
                  </a:lnTo>
                  <a:lnTo>
                    <a:pt x="1262" y="344"/>
                  </a:lnTo>
                  <a:lnTo>
                    <a:pt x="1258" y="366"/>
                  </a:lnTo>
                  <a:lnTo>
                    <a:pt x="1276" y="378"/>
                  </a:lnTo>
                  <a:lnTo>
                    <a:pt x="1276" y="398"/>
                  </a:lnTo>
                  <a:lnTo>
                    <a:pt x="1232" y="448"/>
                  </a:lnTo>
                  <a:lnTo>
                    <a:pt x="1174" y="506"/>
                  </a:lnTo>
                  <a:lnTo>
                    <a:pt x="1174" y="526"/>
                  </a:lnTo>
                  <a:lnTo>
                    <a:pt x="1154" y="580"/>
                  </a:lnTo>
                  <a:lnTo>
                    <a:pt x="1124" y="592"/>
                  </a:lnTo>
                  <a:lnTo>
                    <a:pt x="1114" y="658"/>
                  </a:lnTo>
                  <a:lnTo>
                    <a:pt x="1082" y="652"/>
                  </a:lnTo>
                  <a:lnTo>
                    <a:pt x="1068" y="580"/>
                  </a:lnTo>
                  <a:lnTo>
                    <a:pt x="1048" y="568"/>
                  </a:lnTo>
                  <a:lnTo>
                    <a:pt x="1030" y="606"/>
                  </a:lnTo>
                  <a:lnTo>
                    <a:pt x="1014" y="594"/>
                  </a:lnTo>
                  <a:lnTo>
                    <a:pt x="1030" y="560"/>
                  </a:lnTo>
                  <a:lnTo>
                    <a:pt x="1070" y="538"/>
                  </a:lnTo>
                  <a:lnTo>
                    <a:pt x="1084" y="518"/>
                  </a:lnTo>
                  <a:lnTo>
                    <a:pt x="992" y="518"/>
                  </a:lnTo>
                  <a:lnTo>
                    <a:pt x="992" y="498"/>
                  </a:lnTo>
                  <a:lnTo>
                    <a:pt x="960" y="478"/>
                  </a:lnTo>
                  <a:lnTo>
                    <a:pt x="918" y="486"/>
                  </a:lnTo>
                  <a:lnTo>
                    <a:pt x="920" y="514"/>
                  </a:lnTo>
                  <a:lnTo>
                    <a:pt x="932" y="524"/>
                  </a:lnTo>
                  <a:lnTo>
                    <a:pt x="934" y="536"/>
                  </a:lnTo>
                  <a:lnTo>
                    <a:pt x="902" y="536"/>
                  </a:lnTo>
                  <a:lnTo>
                    <a:pt x="904" y="552"/>
                  </a:lnTo>
                  <a:lnTo>
                    <a:pt x="936" y="576"/>
                  </a:lnTo>
                  <a:lnTo>
                    <a:pt x="928" y="608"/>
                  </a:lnTo>
                  <a:lnTo>
                    <a:pt x="946" y="652"/>
                  </a:lnTo>
                  <a:lnTo>
                    <a:pt x="952" y="678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24" name="Freeform 184"/>
            <p:cNvSpPr>
              <a:spLocks/>
            </p:cNvSpPr>
            <p:nvPr/>
          </p:nvSpPr>
          <p:spPr bwMode="auto">
            <a:xfrm>
              <a:off x="11037722" y="3032410"/>
              <a:ext cx="2016125" cy="2005012"/>
            </a:xfrm>
            <a:custGeom>
              <a:avLst/>
              <a:gdLst/>
              <a:ahLst/>
              <a:cxnLst>
                <a:cxn ang="0">
                  <a:pos x="916" y="678"/>
                </a:cxn>
                <a:cxn ang="0">
                  <a:pos x="836" y="694"/>
                </a:cxn>
                <a:cxn ang="0">
                  <a:pos x="722" y="798"/>
                </a:cxn>
                <a:cxn ang="0">
                  <a:pos x="598" y="908"/>
                </a:cxn>
                <a:cxn ang="0">
                  <a:pos x="492" y="1092"/>
                </a:cxn>
                <a:cxn ang="0">
                  <a:pos x="428" y="1242"/>
                </a:cxn>
                <a:cxn ang="0">
                  <a:pos x="330" y="1242"/>
                </a:cxn>
                <a:cxn ang="0">
                  <a:pos x="212" y="916"/>
                </a:cxn>
                <a:cxn ang="0">
                  <a:pos x="190" y="800"/>
                </a:cxn>
                <a:cxn ang="0">
                  <a:pos x="174" y="732"/>
                </a:cxn>
                <a:cxn ang="0">
                  <a:pos x="184" y="658"/>
                </a:cxn>
                <a:cxn ang="0">
                  <a:pos x="172" y="588"/>
                </a:cxn>
                <a:cxn ang="0">
                  <a:pos x="110" y="652"/>
                </a:cxn>
                <a:cxn ang="0">
                  <a:pos x="42" y="552"/>
                </a:cxn>
                <a:cxn ang="0">
                  <a:pos x="92" y="538"/>
                </a:cxn>
                <a:cxn ang="0">
                  <a:pos x="0" y="476"/>
                </a:cxn>
                <a:cxn ang="0">
                  <a:pos x="64" y="460"/>
                </a:cxn>
                <a:cxn ang="0">
                  <a:pos x="124" y="484"/>
                </a:cxn>
                <a:cxn ang="0">
                  <a:pos x="144" y="406"/>
                </a:cxn>
                <a:cxn ang="0">
                  <a:pos x="108" y="374"/>
                </a:cxn>
                <a:cxn ang="0">
                  <a:pos x="176" y="334"/>
                </a:cxn>
                <a:cxn ang="0">
                  <a:pos x="280" y="252"/>
                </a:cxn>
                <a:cxn ang="0">
                  <a:pos x="320" y="214"/>
                </a:cxn>
                <a:cxn ang="0">
                  <a:pos x="356" y="172"/>
                </a:cxn>
                <a:cxn ang="0">
                  <a:pos x="370" y="134"/>
                </a:cxn>
                <a:cxn ang="0">
                  <a:pos x="338" y="42"/>
                </a:cxn>
                <a:cxn ang="0">
                  <a:pos x="410" y="68"/>
                </a:cxn>
                <a:cxn ang="0">
                  <a:pos x="476" y="2"/>
                </a:cxn>
                <a:cxn ang="0">
                  <a:pos x="550" y="0"/>
                </a:cxn>
                <a:cxn ang="0">
                  <a:pos x="584" y="66"/>
                </a:cxn>
                <a:cxn ang="0">
                  <a:pos x="540" y="106"/>
                </a:cxn>
                <a:cxn ang="0">
                  <a:pos x="546" y="156"/>
                </a:cxn>
                <a:cxn ang="0">
                  <a:pos x="530" y="230"/>
                </a:cxn>
                <a:cxn ang="0">
                  <a:pos x="590" y="252"/>
                </a:cxn>
                <a:cxn ang="0">
                  <a:pos x="570" y="296"/>
                </a:cxn>
                <a:cxn ang="0">
                  <a:pos x="684" y="408"/>
                </a:cxn>
                <a:cxn ang="0">
                  <a:pos x="730" y="408"/>
                </a:cxn>
                <a:cxn ang="0">
                  <a:pos x="878" y="478"/>
                </a:cxn>
                <a:cxn ang="0">
                  <a:pos x="890" y="412"/>
                </a:cxn>
                <a:cxn ang="0">
                  <a:pos x="930" y="418"/>
                </a:cxn>
                <a:cxn ang="0">
                  <a:pos x="1048" y="440"/>
                </a:cxn>
                <a:cxn ang="0">
                  <a:pos x="1132" y="372"/>
                </a:cxn>
                <a:cxn ang="0">
                  <a:pos x="1238" y="328"/>
                </a:cxn>
                <a:cxn ang="0">
                  <a:pos x="1258" y="366"/>
                </a:cxn>
                <a:cxn ang="0">
                  <a:pos x="1276" y="398"/>
                </a:cxn>
                <a:cxn ang="0">
                  <a:pos x="1174" y="506"/>
                </a:cxn>
                <a:cxn ang="0">
                  <a:pos x="1154" y="580"/>
                </a:cxn>
                <a:cxn ang="0">
                  <a:pos x="1114" y="658"/>
                </a:cxn>
                <a:cxn ang="0">
                  <a:pos x="1068" y="580"/>
                </a:cxn>
                <a:cxn ang="0">
                  <a:pos x="1030" y="606"/>
                </a:cxn>
                <a:cxn ang="0">
                  <a:pos x="1030" y="560"/>
                </a:cxn>
                <a:cxn ang="0">
                  <a:pos x="1084" y="518"/>
                </a:cxn>
                <a:cxn ang="0">
                  <a:pos x="992" y="498"/>
                </a:cxn>
                <a:cxn ang="0">
                  <a:pos x="918" y="486"/>
                </a:cxn>
                <a:cxn ang="0">
                  <a:pos x="932" y="524"/>
                </a:cxn>
                <a:cxn ang="0">
                  <a:pos x="902" y="536"/>
                </a:cxn>
                <a:cxn ang="0">
                  <a:pos x="936" y="576"/>
                </a:cxn>
                <a:cxn ang="0">
                  <a:pos x="946" y="652"/>
                </a:cxn>
              </a:cxnLst>
              <a:rect l="0" t="0" r="r" b="b"/>
              <a:pathLst>
                <a:path w="1276" h="1270">
                  <a:moveTo>
                    <a:pt x="952" y="678"/>
                  </a:moveTo>
                  <a:lnTo>
                    <a:pt x="916" y="678"/>
                  </a:lnTo>
                  <a:lnTo>
                    <a:pt x="880" y="676"/>
                  </a:lnTo>
                  <a:lnTo>
                    <a:pt x="836" y="694"/>
                  </a:lnTo>
                  <a:lnTo>
                    <a:pt x="808" y="752"/>
                  </a:lnTo>
                  <a:lnTo>
                    <a:pt x="722" y="798"/>
                  </a:lnTo>
                  <a:lnTo>
                    <a:pt x="640" y="866"/>
                  </a:lnTo>
                  <a:lnTo>
                    <a:pt x="598" y="908"/>
                  </a:lnTo>
                  <a:lnTo>
                    <a:pt x="508" y="940"/>
                  </a:lnTo>
                  <a:lnTo>
                    <a:pt x="492" y="1092"/>
                  </a:lnTo>
                  <a:lnTo>
                    <a:pt x="466" y="1184"/>
                  </a:lnTo>
                  <a:lnTo>
                    <a:pt x="428" y="1242"/>
                  </a:lnTo>
                  <a:lnTo>
                    <a:pt x="350" y="1270"/>
                  </a:lnTo>
                  <a:lnTo>
                    <a:pt x="330" y="1242"/>
                  </a:lnTo>
                  <a:lnTo>
                    <a:pt x="264" y="1060"/>
                  </a:lnTo>
                  <a:lnTo>
                    <a:pt x="212" y="916"/>
                  </a:lnTo>
                  <a:lnTo>
                    <a:pt x="202" y="884"/>
                  </a:lnTo>
                  <a:lnTo>
                    <a:pt x="190" y="800"/>
                  </a:lnTo>
                  <a:lnTo>
                    <a:pt x="190" y="748"/>
                  </a:lnTo>
                  <a:lnTo>
                    <a:pt x="174" y="732"/>
                  </a:lnTo>
                  <a:lnTo>
                    <a:pt x="186" y="722"/>
                  </a:lnTo>
                  <a:lnTo>
                    <a:pt x="184" y="658"/>
                  </a:lnTo>
                  <a:lnTo>
                    <a:pt x="198" y="602"/>
                  </a:lnTo>
                  <a:lnTo>
                    <a:pt x="172" y="588"/>
                  </a:lnTo>
                  <a:lnTo>
                    <a:pt x="132" y="650"/>
                  </a:lnTo>
                  <a:lnTo>
                    <a:pt x="110" y="652"/>
                  </a:lnTo>
                  <a:lnTo>
                    <a:pt x="34" y="562"/>
                  </a:lnTo>
                  <a:lnTo>
                    <a:pt x="42" y="552"/>
                  </a:lnTo>
                  <a:lnTo>
                    <a:pt x="92" y="560"/>
                  </a:lnTo>
                  <a:lnTo>
                    <a:pt x="92" y="538"/>
                  </a:lnTo>
                  <a:lnTo>
                    <a:pt x="30" y="524"/>
                  </a:lnTo>
                  <a:lnTo>
                    <a:pt x="0" y="476"/>
                  </a:lnTo>
                  <a:lnTo>
                    <a:pt x="36" y="460"/>
                  </a:lnTo>
                  <a:lnTo>
                    <a:pt x="64" y="460"/>
                  </a:lnTo>
                  <a:lnTo>
                    <a:pt x="114" y="474"/>
                  </a:lnTo>
                  <a:lnTo>
                    <a:pt x="124" y="484"/>
                  </a:lnTo>
                  <a:lnTo>
                    <a:pt x="154" y="470"/>
                  </a:lnTo>
                  <a:lnTo>
                    <a:pt x="144" y="406"/>
                  </a:lnTo>
                  <a:lnTo>
                    <a:pt x="116" y="394"/>
                  </a:lnTo>
                  <a:lnTo>
                    <a:pt x="108" y="374"/>
                  </a:lnTo>
                  <a:lnTo>
                    <a:pt x="164" y="322"/>
                  </a:lnTo>
                  <a:lnTo>
                    <a:pt x="176" y="334"/>
                  </a:lnTo>
                  <a:lnTo>
                    <a:pt x="218" y="334"/>
                  </a:lnTo>
                  <a:lnTo>
                    <a:pt x="280" y="252"/>
                  </a:lnTo>
                  <a:lnTo>
                    <a:pt x="294" y="248"/>
                  </a:lnTo>
                  <a:lnTo>
                    <a:pt x="320" y="214"/>
                  </a:lnTo>
                  <a:lnTo>
                    <a:pt x="350" y="196"/>
                  </a:lnTo>
                  <a:lnTo>
                    <a:pt x="356" y="172"/>
                  </a:lnTo>
                  <a:lnTo>
                    <a:pt x="376" y="158"/>
                  </a:lnTo>
                  <a:lnTo>
                    <a:pt x="370" y="134"/>
                  </a:lnTo>
                  <a:lnTo>
                    <a:pt x="338" y="106"/>
                  </a:lnTo>
                  <a:lnTo>
                    <a:pt x="338" y="42"/>
                  </a:lnTo>
                  <a:lnTo>
                    <a:pt x="380" y="42"/>
                  </a:lnTo>
                  <a:lnTo>
                    <a:pt x="410" y="68"/>
                  </a:lnTo>
                  <a:lnTo>
                    <a:pt x="446" y="50"/>
                  </a:lnTo>
                  <a:lnTo>
                    <a:pt x="476" y="2"/>
                  </a:lnTo>
                  <a:lnTo>
                    <a:pt x="478" y="2"/>
                  </a:lnTo>
                  <a:lnTo>
                    <a:pt x="550" y="0"/>
                  </a:lnTo>
                  <a:lnTo>
                    <a:pt x="596" y="34"/>
                  </a:lnTo>
                  <a:lnTo>
                    <a:pt x="584" y="66"/>
                  </a:lnTo>
                  <a:lnTo>
                    <a:pt x="568" y="66"/>
                  </a:lnTo>
                  <a:lnTo>
                    <a:pt x="540" y="106"/>
                  </a:lnTo>
                  <a:lnTo>
                    <a:pt x="558" y="142"/>
                  </a:lnTo>
                  <a:lnTo>
                    <a:pt x="546" y="156"/>
                  </a:lnTo>
                  <a:lnTo>
                    <a:pt x="518" y="168"/>
                  </a:lnTo>
                  <a:lnTo>
                    <a:pt x="530" y="230"/>
                  </a:lnTo>
                  <a:lnTo>
                    <a:pt x="546" y="230"/>
                  </a:lnTo>
                  <a:lnTo>
                    <a:pt x="590" y="252"/>
                  </a:lnTo>
                  <a:lnTo>
                    <a:pt x="590" y="272"/>
                  </a:lnTo>
                  <a:lnTo>
                    <a:pt x="570" y="296"/>
                  </a:lnTo>
                  <a:lnTo>
                    <a:pt x="566" y="332"/>
                  </a:lnTo>
                  <a:lnTo>
                    <a:pt x="684" y="408"/>
                  </a:lnTo>
                  <a:lnTo>
                    <a:pt x="698" y="394"/>
                  </a:lnTo>
                  <a:lnTo>
                    <a:pt x="730" y="408"/>
                  </a:lnTo>
                  <a:lnTo>
                    <a:pt x="740" y="428"/>
                  </a:lnTo>
                  <a:lnTo>
                    <a:pt x="878" y="478"/>
                  </a:lnTo>
                  <a:lnTo>
                    <a:pt x="890" y="454"/>
                  </a:lnTo>
                  <a:lnTo>
                    <a:pt x="890" y="412"/>
                  </a:lnTo>
                  <a:lnTo>
                    <a:pt x="912" y="402"/>
                  </a:lnTo>
                  <a:lnTo>
                    <a:pt x="930" y="418"/>
                  </a:lnTo>
                  <a:lnTo>
                    <a:pt x="940" y="446"/>
                  </a:lnTo>
                  <a:lnTo>
                    <a:pt x="1048" y="440"/>
                  </a:lnTo>
                  <a:lnTo>
                    <a:pt x="1060" y="394"/>
                  </a:lnTo>
                  <a:lnTo>
                    <a:pt x="1132" y="372"/>
                  </a:lnTo>
                  <a:lnTo>
                    <a:pt x="1160" y="338"/>
                  </a:lnTo>
                  <a:lnTo>
                    <a:pt x="1238" y="328"/>
                  </a:lnTo>
                  <a:lnTo>
                    <a:pt x="1262" y="344"/>
                  </a:lnTo>
                  <a:lnTo>
                    <a:pt x="1258" y="366"/>
                  </a:lnTo>
                  <a:lnTo>
                    <a:pt x="1276" y="378"/>
                  </a:lnTo>
                  <a:lnTo>
                    <a:pt x="1276" y="398"/>
                  </a:lnTo>
                  <a:lnTo>
                    <a:pt x="1232" y="448"/>
                  </a:lnTo>
                  <a:lnTo>
                    <a:pt x="1174" y="506"/>
                  </a:lnTo>
                  <a:lnTo>
                    <a:pt x="1174" y="526"/>
                  </a:lnTo>
                  <a:lnTo>
                    <a:pt x="1154" y="580"/>
                  </a:lnTo>
                  <a:lnTo>
                    <a:pt x="1124" y="592"/>
                  </a:lnTo>
                  <a:lnTo>
                    <a:pt x="1114" y="658"/>
                  </a:lnTo>
                  <a:lnTo>
                    <a:pt x="1082" y="652"/>
                  </a:lnTo>
                  <a:lnTo>
                    <a:pt x="1068" y="580"/>
                  </a:lnTo>
                  <a:lnTo>
                    <a:pt x="1048" y="568"/>
                  </a:lnTo>
                  <a:lnTo>
                    <a:pt x="1030" y="606"/>
                  </a:lnTo>
                  <a:lnTo>
                    <a:pt x="1014" y="594"/>
                  </a:lnTo>
                  <a:lnTo>
                    <a:pt x="1030" y="560"/>
                  </a:lnTo>
                  <a:lnTo>
                    <a:pt x="1070" y="538"/>
                  </a:lnTo>
                  <a:lnTo>
                    <a:pt x="1084" y="518"/>
                  </a:lnTo>
                  <a:lnTo>
                    <a:pt x="992" y="518"/>
                  </a:lnTo>
                  <a:lnTo>
                    <a:pt x="992" y="498"/>
                  </a:lnTo>
                  <a:lnTo>
                    <a:pt x="960" y="478"/>
                  </a:lnTo>
                  <a:lnTo>
                    <a:pt x="918" y="486"/>
                  </a:lnTo>
                  <a:lnTo>
                    <a:pt x="920" y="514"/>
                  </a:lnTo>
                  <a:lnTo>
                    <a:pt x="932" y="524"/>
                  </a:lnTo>
                  <a:lnTo>
                    <a:pt x="934" y="536"/>
                  </a:lnTo>
                  <a:lnTo>
                    <a:pt x="902" y="536"/>
                  </a:lnTo>
                  <a:lnTo>
                    <a:pt x="904" y="552"/>
                  </a:lnTo>
                  <a:lnTo>
                    <a:pt x="936" y="576"/>
                  </a:lnTo>
                  <a:lnTo>
                    <a:pt x="928" y="608"/>
                  </a:lnTo>
                  <a:lnTo>
                    <a:pt x="946" y="652"/>
                  </a:lnTo>
                  <a:lnTo>
                    <a:pt x="952" y="67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25" name="Freeform 185"/>
            <p:cNvSpPr>
              <a:spLocks/>
            </p:cNvSpPr>
            <p:nvPr/>
          </p:nvSpPr>
          <p:spPr bwMode="auto">
            <a:xfrm>
              <a:off x="11931484" y="3465797"/>
              <a:ext cx="512763" cy="320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02" y="10"/>
                </a:cxn>
                <a:cxn ang="0">
                  <a:pos x="122" y="50"/>
                </a:cxn>
                <a:cxn ang="0">
                  <a:pos x="154" y="48"/>
                </a:cxn>
                <a:cxn ang="0">
                  <a:pos x="216" y="98"/>
                </a:cxn>
                <a:cxn ang="0">
                  <a:pos x="324" y="142"/>
                </a:cxn>
                <a:cxn ang="0">
                  <a:pos x="324" y="180"/>
                </a:cxn>
                <a:cxn ang="0">
                  <a:pos x="312" y="204"/>
                </a:cxn>
                <a:cxn ang="0">
                  <a:pos x="174" y="154"/>
                </a:cxn>
                <a:cxn ang="0">
                  <a:pos x="164" y="134"/>
                </a:cxn>
                <a:cxn ang="0">
                  <a:pos x="132" y="120"/>
                </a:cxn>
                <a:cxn ang="0">
                  <a:pos x="118" y="134"/>
                </a:cxn>
                <a:cxn ang="0">
                  <a:pos x="0" y="58"/>
                </a:cxn>
                <a:cxn ang="0">
                  <a:pos x="4" y="22"/>
                </a:cxn>
                <a:cxn ang="0">
                  <a:pos x="22" y="0"/>
                </a:cxn>
              </a:cxnLst>
              <a:rect l="0" t="0" r="r" b="b"/>
              <a:pathLst>
                <a:path w="324" h="204">
                  <a:moveTo>
                    <a:pt x="22" y="0"/>
                  </a:moveTo>
                  <a:lnTo>
                    <a:pt x="102" y="10"/>
                  </a:lnTo>
                  <a:lnTo>
                    <a:pt x="122" y="50"/>
                  </a:lnTo>
                  <a:lnTo>
                    <a:pt x="154" y="48"/>
                  </a:lnTo>
                  <a:lnTo>
                    <a:pt x="216" y="98"/>
                  </a:lnTo>
                  <a:lnTo>
                    <a:pt x="324" y="142"/>
                  </a:lnTo>
                  <a:lnTo>
                    <a:pt x="324" y="180"/>
                  </a:lnTo>
                  <a:lnTo>
                    <a:pt x="312" y="204"/>
                  </a:lnTo>
                  <a:lnTo>
                    <a:pt x="174" y="154"/>
                  </a:lnTo>
                  <a:lnTo>
                    <a:pt x="164" y="134"/>
                  </a:lnTo>
                  <a:lnTo>
                    <a:pt x="132" y="120"/>
                  </a:lnTo>
                  <a:lnTo>
                    <a:pt x="118" y="134"/>
                  </a:lnTo>
                  <a:lnTo>
                    <a:pt x="0" y="58"/>
                  </a:lnTo>
                  <a:lnTo>
                    <a:pt x="4" y="2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26" name="Freeform 186"/>
            <p:cNvSpPr>
              <a:spLocks/>
            </p:cNvSpPr>
            <p:nvPr/>
          </p:nvSpPr>
          <p:spPr bwMode="auto">
            <a:xfrm>
              <a:off x="11931484" y="3465797"/>
              <a:ext cx="512763" cy="320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02" y="10"/>
                </a:cxn>
                <a:cxn ang="0">
                  <a:pos x="122" y="50"/>
                </a:cxn>
                <a:cxn ang="0">
                  <a:pos x="154" y="48"/>
                </a:cxn>
                <a:cxn ang="0">
                  <a:pos x="216" y="98"/>
                </a:cxn>
                <a:cxn ang="0">
                  <a:pos x="324" y="142"/>
                </a:cxn>
                <a:cxn ang="0">
                  <a:pos x="324" y="180"/>
                </a:cxn>
                <a:cxn ang="0">
                  <a:pos x="312" y="204"/>
                </a:cxn>
                <a:cxn ang="0">
                  <a:pos x="174" y="154"/>
                </a:cxn>
                <a:cxn ang="0">
                  <a:pos x="164" y="134"/>
                </a:cxn>
                <a:cxn ang="0">
                  <a:pos x="132" y="120"/>
                </a:cxn>
                <a:cxn ang="0">
                  <a:pos x="118" y="134"/>
                </a:cxn>
                <a:cxn ang="0">
                  <a:pos x="0" y="58"/>
                </a:cxn>
                <a:cxn ang="0">
                  <a:pos x="4" y="22"/>
                </a:cxn>
                <a:cxn ang="0">
                  <a:pos x="22" y="0"/>
                </a:cxn>
              </a:cxnLst>
              <a:rect l="0" t="0" r="r" b="b"/>
              <a:pathLst>
                <a:path w="324" h="204">
                  <a:moveTo>
                    <a:pt x="22" y="0"/>
                  </a:moveTo>
                  <a:lnTo>
                    <a:pt x="102" y="10"/>
                  </a:lnTo>
                  <a:lnTo>
                    <a:pt x="122" y="50"/>
                  </a:lnTo>
                  <a:lnTo>
                    <a:pt x="154" y="48"/>
                  </a:lnTo>
                  <a:lnTo>
                    <a:pt x="216" y="98"/>
                  </a:lnTo>
                  <a:lnTo>
                    <a:pt x="324" y="142"/>
                  </a:lnTo>
                  <a:lnTo>
                    <a:pt x="324" y="180"/>
                  </a:lnTo>
                  <a:lnTo>
                    <a:pt x="312" y="204"/>
                  </a:lnTo>
                  <a:lnTo>
                    <a:pt x="174" y="154"/>
                  </a:lnTo>
                  <a:lnTo>
                    <a:pt x="164" y="134"/>
                  </a:lnTo>
                  <a:lnTo>
                    <a:pt x="132" y="120"/>
                  </a:lnTo>
                  <a:lnTo>
                    <a:pt x="118" y="134"/>
                  </a:lnTo>
                  <a:lnTo>
                    <a:pt x="0" y="58"/>
                  </a:lnTo>
                  <a:lnTo>
                    <a:pt x="4" y="22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27" name="Freeform 187"/>
            <p:cNvSpPr>
              <a:spLocks/>
            </p:cNvSpPr>
            <p:nvPr/>
          </p:nvSpPr>
          <p:spPr bwMode="auto">
            <a:xfrm>
              <a:off x="12504572" y="3661060"/>
              <a:ext cx="207962" cy="76200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38" y="4"/>
                </a:cxn>
                <a:cxn ang="0">
                  <a:pos x="130" y="0"/>
                </a:cxn>
                <a:cxn ang="0">
                  <a:pos x="132" y="0"/>
                </a:cxn>
                <a:cxn ang="0">
                  <a:pos x="120" y="42"/>
                </a:cxn>
                <a:cxn ang="0">
                  <a:pos x="12" y="48"/>
                </a:cxn>
                <a:cxn ang="0">
                  <a:pos x="2" y="20"/>
                </a:cxn>
                <a:cxn ang="0">
                  <a:pos x="0" y="20"/>
                </a:cxn>
                <a:cxn ang="0">
                  <a:pos x="2" y="16"/>
                </a:cxn>
              </a:cxnLst>
              <a:rect l="0" t="0" r="r" b="b"/>
              <a:pathLst>
                <a:path w="132" h="48">
                  <a:moveTo>
                    <a:pt x="2" y="16"/>
                  </a:moveTo>
                  <a:lnTo>
                    <a:pt x="38" y="4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20" y="42"/>
                  </a:lnTo>
                  <a:lnTo>
                    <a:pt x="12" y="4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28" name="Freeform 188"/>
            <p:cNvSpPr>
              <a:spLocks/>
            </p:cNvSpPr>
            <p:nvPr/>
          </p:nvSpPr>
          <p:spPr bwMode="auto">
            <a:xfrm>
              <a:off x="12504572" y="3661060"/>
              <a:ext cx="207962" cy="76200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38" y="4"/>
                </a:cxn>
                <a:cxn ang="0">
                  <a:pos x="130" y="0"/>
                </a:cxn>
                <a:cxn ang="0">
                  <a:pos x="132" y="0"/>
                </a:cxn>
                <a:cxn ang="0">
                  <a:pos x="120" y="42"/>
                </a:cxn>
                <a:cxn ang="0">
                  <a:pos x="12" y="48"/>
                </a:cxn>
                <a:cxn ang="0">
                  <a:pos x="2" y="20"/>
                </a:cxn>
                <a:cxn ang="0">
                  <a:pos x="0" y="20"/>
                </a:cxn>
                <a:cxn ang="0">
                  <a:pos x="2" y="16"/>
                </a:cxn>
              </a:cxnLst>
              <a:rect l="0" t="0" r="r" b="b"/>
              <a:pathLst>
                <a:path w="132" h="48">
                  <a:moveTo>
                    <a:pt x="2" y="16"/>
                  </a:moveTo>
                  <a:lnTo>
                    <a:pt x="38" y="4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20" y="42"/>
                  </a:lnTo>
                  <a:lnTo>
                    <a:pt x="12" y="4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2" y="1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29" name="Freeform 189"/>
            <p:cNvSpPr>
              <a:spLocks/>
            </p:cNvSpPr>
            <p:nvPr/>
          </p:nvSpPr>
          <p:spPr bwMode="auto">
            <a:xfrm>
              <a:off x="12463297" y="3786472"/>
              <a:ext cx="300037" cy="379413"/>
            </a:xfrm>
            <a:custGeom>
              <a:avLst/>
              <a:gdLst/>
              <a:ahLst/>
              <a:cxnLst>
                <a:cxn ang="0">
                  <a:pos x="160" y="240"/>
                </a:cxn>
                <a:cxn ang="0">
                  <a:pos x="144" y="216"/>
                </a:cxn>
                <a:cxn ang="0">
                  <a:pos x="138" y="164"/>
                </a:cxn>
                <a:cxn ang="0">
                  <a:pos x="102" y="158"/>
                </a:cxn>
                <a:cxn ang="0">
                  <a:pos x="64" y="200"/>
                </a:cxn>
                <a:cxn ang="0">
                  <a:pos x="50" y="200"/>
                </a:cxn>
                <a:cxn ang="0">
                  <a:pos x="44" y="174"/>
                </a:cxn>
                <a:cxn ang="0">
                  <a:pos x="26" y="130"/>
                </a:cxn>
                <a:cxn ang="0">
                  <a:pos x="34" y="98"/>
                </a:cxn>
                <a:cxn ang="0">
                  <a:pos x="2" y="74"/>
                </a:cxn>
                <a:cxn ang="0">
                  <a:pos x="0" y="58"/>
                </a:cxn>
                <a:cxn ang="0">
                  <a:pos x="32" y="58"/>
                </a:cxn>
                <a:cxn ang="0">
                  <a:pos x="30" y="46"/>
                </a:cxn>
                <a:cxn ang="0">
                  <a:pos x="18" y="36"/>
                </a:cxn>
                <a:cxn ang="0">
                  <a:pos x="16" y="8"/>
                </a:cxn>
                <a:cxn ang="0">
                  <a:pos x="58" y="0"/>
                </a:cxn>
                <a:cxn ang="0">
                  <a:pos x="90" y="20"/>
                </a:cxn>
                <a:cxn ang="0">
                  <a:pos x="90" y="40"/>
                </a:cxn>
                <a:cxn ang="0">
                  <a:pos x="182" y="40"/>
                </a:cxn>
                <a:cxn ang="0">
                  <a:pos x="168" y="60"/>
                </a:cxn>
                <a:cxn ang="0">
                  <a:pos x="128" y="82"/>
                </a:cxn>
                <a:cxn ang="0">
                  <a:pos x="112" y="116"/>
                </a:cxn>
                <a:cxn ang="0">
                  <a:pos x="128" y="128"/>
                </a:cxn>
                <a:cxn ang="0">
                  <a:pos x="146" y="90"/>
                </a:cxn>
                <a:cxn ang="0">
                  <a:pos x="166" y="102"/>
                </a:cxn>
                <a:cxn ang="0">
                  <a:pos x="180" y="172"/>
                </a:cxn>
                <a:cxn ang="0">
                  <a:pos x="172" y="192"/>
                </a:cxn>
                <a:cxn ang="0">
                  <a:pos x="190" y="222"/>
                </a:cxn>
                <a:cxn ang="0">
                  <a:pos x="162" y="240"/>
                </a:cxn>
                <a:cxn ang="0">
                  <a:pos x="160" y="240"/>
                </a:cxn>
              </a:cxnLst>
              <a:rect l="0" t="0" r="r" b="b"/>
              <a:pathLst>
                <a:path w="190" h="240">
                  <a:moveTo>
                    <a:pt x="160" y="240"/>
                  </a:moveTo>
                  <a:lnTo>
                    <a:pt x="144" y="216"/>
                  </a:lnTo>
                  <a:lnTo>
                    <a:pt x="138" y="164"/>
                  </a:lnTo>
                  <a:lnTo>
                    <a:pt x="102" y="158"/>
                  </a:lnTo>
                  <a:lnTo>
                    <a:pt x="64" y="200"/>
                  </a:lnTo>
                  <a:lnTo>
                    <a:pt x="50" y="200"/>
                  </a:lnTo>
                  <a:lnTo>
                    <a:pt x="44" y="174"/>
                  </a:lnTo>
                  <a:lnTo>
                    <a:pt x="26" y="130"/>
                  </a:lnTo>
                  <a:lnTo>
                    <a:pt x="34" y="98"/>
                  </a:lnTo>
                  <a:lnTo>
                    <a:pt x="2" y="74"/>
                  </a:lnTo>
                  <a:lnTo>
                    <a:pt x="0" y="58"/>
                  </a:lnTo>
                  <a:lnTo>
                    <a:pt x="32" y="58"/>
                  </a:lnTo>
                  <a:lnTo>
                    <a:pt x="30" y="46"/>
                  </a:lnTo>
                  <a:lnTo>
                    <a:pt x="18" y="36"/>
                  </a:lnTo>
                  <a:lnTo>
                    <a:pt x="16" y="8"/>
                  </a:lnTo>
                  <a:lnTo>
                    <a:pt x="58" y="0"/>
                  </a:lnTo>
                  <a:lnTo>
                    <a:pt x="90" y="20"/>
                  </a:lnTo>
                  <a:lnTo>
                    <a:pt x="90" y="40"/>
                  </a:lnTo>
                  <a:lnTo>
                    <a:pt x="182" y="40"/>
                  </a:lnTo>
                  <a:lnTo>
                    <a:pt x="168" y="60"/>
                  </a:lnTo>
                  <a:lnTo>
                    <a:pt x="128" y="82"/>
                  </a:lnTo>
                  <a:lnTo>
                    <a:pt x="112" y="116"/>
                  </a:lnTo>
                  <a:lnTo>
                    <a:pt x="128" y="128"/>
                  </a:lnTo>
                  <a:lnTo>
                    <a:pt x="146" y="90"/>
                  </a:lnTo>
                  <a:lnTo>
                    <a:pt x="166" y="102"/>
                  </a:lnTo>
                  <a:lnTo>
                    <a:pt x="180" y="172"/>
                  </a:lnTo>
                  <a:lnTo>
                    <a:pt x="172" y="192"/>
                  </a:lnTo>
                  <a:lnTo>
                    <a:pt x="190" y="222"/>
                  </a:lnTo>
                  <a:lnTo>
                    <a:pt x="162" y="240"/>
                  </a:lnTo>
                  <a:lnTo>
                    <a:pt x="160" y="24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30" name="Freeform 190"/>
            <p:cNvSpPr>
              <a:spLocks/>
            </p:cNvSpPr>
            <p:nvPr/>
          </p:nvSpPr>
          <p:spPr bwMode="auto">
            <a:xfrm>
              <a:off x="12463297" y="3786472"/>
              <a:ext cx="300037" cy="379413"/>
            </a:xfrm>
            <a:custGeom>
              <a:avLst/>
              <a:gdLst/>
              <a:ahLst/>
              <a:cxnLst>
                <a:cxn ang="0">
                  <a:pos x="160" y="240"/>
                </a:cxn>
                <a:cxn ang="0">
                  <a:pos x="144" y="216"/>
                </a:cxn>
                <a:cxn ang="0">
                  <a:pos x="138" y="164"/>
                </a:cxn>
                <a:cxn ang="0">
                  <a:pos x="102" y="158"/>
                </a:cxn>
                <a:cxn ang="0">
                  <a:pos x="64" y="200"/>
                </a:cxn>
                <a:cxn ang="0">
                  <a:pos x="50" y="200"/>
                </a:cxn>
                <a:cxn ang="0">
                  <a:pos x="44" y="174"/>
                </a:cxn>
                <a:cxn ang="0">
                  <a:pos x="26" y="130"/>
                </a:cxn>
                <a:cxn ang="0">
                  <a:pos x="34" y="98"/>
                </a:cxn>
                <a:cxn ang="0">
                  <a:pos x="2" y="74"/>
                </a:cxn>
                <a:cxn ang="0">
                  <a:pos x="0" y="58"/>
                </a:cxn>
                <a:cxn ang="0">
                  <a:pos x="32" y="58"/>
                </a:cxn>
                <a:cxn ang="0">
                  <a:pos x="30" y="46"/>
                </a:cxn>
                <a:cxn ang="0">
                  <a:pos x="18" y="36"/>
                </a:cxn>
                <a:cxn ang="0">
                  <a:pos x="16" y="8"/>
                </a:cxn>
                <a:cxn ang="0">
                  <a:pos x="58" y="0"/>
                </a:cxn>
                <a:cxn ang="0">
                  <a:pos x="90" y="20"/>
                </a:cxn>
                <a:cxn ang="0">
                  <a:pos x="90" y="40"/>
                </a:cxn>
                <a:cxn ang="0">
                  <a:pos x="182" y="40"/>
                </a:cxn>
                <a:cxn ang="0">
                  <a:pos x="168" y="60"/>
                </a:cxn>
                <a:cxn ang="0">
                  <a:pos x="128" y="82"/>
                </a:cxn>
                <a:cxn ang="0">
                  <a:pos x="112" y="116"/>
                </a:cxn>
                <a:cxn ang="0">
                  <a:pos x="128" y="128"/>
                </a:cxn>
                <a:cxn ang="0">
                  <a:pos x="146" y="90"/>
                </a:cxn>
                <a:cxn ang="0">
                  <a:pos x="166" y="102"/>
                </a:cxn>
                <a:cxn ang="0">
                  <a:pos x="180" y="172"/>
                </a:cxn>
                <a:cxn ang="0">
                  <a:pos x="172" y="192"/>
                </a:cxn>
                <a:cxn ang="0">
                  <a:pos x="190" y="222"/>
                </a:cxn>
                <a:cxn ang="0">
                  <a:pos x="162" y="240"/>
                </a:cxn>
                <a:cxn ang="0">
                  <a:pos x="160" y="240"/>
                </a:cxn>
              </a:cxnLst>
              <a:rect l="0" t="0" r="r" b="b"/>
              <a:pathLst>
                <a:path w="190" h="240">
                  <a:moveTo>
                    <a:pt x="160" y="240"/>
                  </a:moveTo>
                  <a:lnTo>
                    <a:pt x="144" y="216"/>
                  </a:lnTo>
                  <a:lnTo>
                    <a:pt x="138" y="164"/>
                  </a:lnTo>
                  <a:lnTo>
                    <a:pt x="102" y="158"/>
                  </a:lnTo>
                  <a:lnTo>
                    <a:pt x="64" y="200"/>
                  </a:lnTo>
                  <a:lnTo>
                    <a:pt x="50" y="200"/>
                  </a:lnTo>
                  <a:lnTo>
                    <a:pt x="44" y="174"/>
                  </a:lnTo>
                  <a:lnTo>
                    <a:pt x="26" y="130"/>
                  </a:lnTo>
                  <a:lnTo>
                    <a:pt x="34" y="98"/>
                  </a:lnTo>
                  <a:lnTo>
                    <a:pt x="2" y="74"/>
                  </a:lnTo>
                  <a:lnTo>
                    <a:pt x="0" y="58"/>
                  </a:lnTo>
                  <a:lnTo>
                    <a:pt x="32" y="58"/>
                  </a:lnTo>
                  <a:lnTo>
                    <a:pt x="30" y="46"/>
                  </a:lnTo>
                  <a:lnTo>
                    <a:pt x="18" y="36"/>
                  </a:lnTo>
                  <a:lnTo>
                    <a:pt x="16" y="8"/>
                  </a:lnTo>
                  <a:lnTo>
                    <a:pt x="58" y="0"/>
                  </a:lnTo>
                  <a:lnTo>
                    <a:pt x="90" y="20"/>
                  </a:lnTo>
                  <a:lnTo>
                    <a:pt x="90" y="40"/>
                  </a:lnTo>
                  <a:lnTo>
                    <a:pt x="182" y="40"/>
                  </a:lnTo>
                  <a:lnTo>
                    <a:pt x="168" y="60"/>
                  </a:lnTo>
                  <a:lnTo>
                    <a:pt x="128" y="82"/>
                  </a:lnTo>
                  <a:lnTo>
                    <a:pt x="112" y="116"/>
                  </a:lnTo>
                  <a:lnTo>
                    <a:pt x="128" y="128"/>
                  </a:lnTo>
                  <a:lnTo>
                    <a:pt x="146" y="90"/>
                  </a:lnTo>
                  <a:lnTo>
                    <a:pt x="166" y="102"/>
                  </a:lnTo>
                  <a:lnTo>
                    <a:pt x="180" y="172"/>
                  </a:lnTo>
                  <a:lnTo>
                    <a:pt x="172" y="192"/>
                  </a:lnTo>
                  <a:lnTo>
                    <a:pt x="190" y="222"/>
                  </a:lnTo>
                  <a:lnTo>
                    <a:pt x="162" y="240"/>
                  </a:lnTo>
                  <a:lnTo>
                    <a:pt x="160" y="24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31" name="Freeform 191"/>
            <p:cNvSpPr>
              <a:spLocks/>
            </p:cNvSpPr>
            <p:nvPr/>
          </p:nvSpPr>
          <p:spPr bwMode="auto">
            <a:xfrm>
              <a:off x="12690309" y="3619785"/>
              <a:ext cx="654050" cy="1308100"/>
            </a:xfrm>
            <a:custGeom>
              <a:avLst/>
              <a:gdLst/>
              <a:ahLst/>
              <a:cxnLst>
                <a:cxn ang="0">
                  <a:pos x="346" y="828"/>
                </a:cxn>
                <a:cxn ang="0">
                  <a:pos x="346" y="824"/>
                </a:cxn>
                <a:cxn ang="0">
                  <a:pos x="336" y="742"/>
                </a:cxn>
                <a:cxn ang="0">
                  <a:pos x="328" y="670"/>
                </a:cxn>
                <a:cxn ang="0">
                  <a:pos x="300" y="652"/>
                </a:cxn>
                <a:cxn ang="0">
                  <a:pos x="270" y="542"/>
                </a:cxn>
                <a:cxn ang="0">
                  <a:pos x="238" y="518"/>
                </a:cxn>
                <a:cxn ang="0">
                  <a:pos x="184" y="578"/>
                </a:cxn>
                <a:cxn ang="0">
                  <a:pos x="112" y="564"/>
                </a:cxn>
                <a:cxn ang="0">
                  <a:pos x="118" y="524"/>
                </a:cxn>
                <a:cxn ang="0">
                  <a:pos x="124" y="490"/>
                </a:cxn>
                <a:cxn ang="0">
                  <a:pos x="118" y="436"/>
                </a:cxn>
                <a:cxn ang="0">
                  <a:pos x="86" y="410"/>
                </a:cxn>
                <a:cxn ang="0">
                  <a:pos x="38" y="378"/>
                </a:cxn>
                <a:cxn ang="0">
                  <a:pos x="0" y="322"/>
                </a:cxn>
                <a:cxn ang="0">
                  <a:pos x="16" y="346"/>
                </a:cxn>
                <a:cxn ang="0">
                  <a:pos x="18" y="346"/>
                </a:cxn>
                <a:cxn ang="0">
                  <a:pos x="46" y="328"/>
                </a:cxn>
                <a:cxn ang="0">
                  <a:pos x="28" y="298"/>
                </a:cxn>
                <a:cxn ang="0">
                  <a:pos x="36" y="278"/>
                </a:cxn>
                <a:cxn ang="0">
                  <a:pos x="24" y="222"/>
                </a:cxn>
                <a:cxn ang="0">
                  <a:pos x="36" y="280"/>
                </a:cxn>
                <a:cxn ang="0">
                  <a:pos x="68" y="286"/>
                </a:cxn>
                <a:cxn ang="0">
                  <a:pos x="78" y="220"/>
                </a:cxn>
                <a:cxn ang="0">
                  <a:pos x="108" y="208"/>
                </a:cxn>
                <a:cxn ang="0">
                  <a:pos x="128" y="154"/>
                </a:cxn>
                <a:cxn ang="0">
                  <a:pos x="128" y="134"/>
                </a:cxn>
                <a:cxn ang="0">
                  <a:pos x="186" y="76"/>
                </a:cxn>
                <a:cxn ang="0">
                  <a:pos x="230" y="26"/>
                </a:cxn>
                <a:cxn ang="0">
                  <a:pos x="230" y="6"/>
                </a:cxn>
                <a:cxn ang="0">
                  <a:pos x="256" y="0"/>
                </a:cxn>
                <a:cxn ang="0">
                  <a:pos x="282" y="46"/>
                </a:cxn>
                <a:cxn ang="0">
                  <a:pos x="296" y="94"/>
                </a:cxn>
                <a:cxn ang="0">
                  <a:pos x="254" y="150"/>
                </a:cxn>
                <a:cxn ang="0">
                  <a:pos x="264" y="196"/>
                </a:cxn>
                <a:cxn ang="0">
                  <a:pos x="300" y="188"/>
                </a:cxn>
                <a:cxn ang="0">
                  <a:pos x="336" y="222"/>
                </a:cxn>
                <a:cxn ang="0">
                  <a:pos x="350" y="260"/>
                </a:cxn>
                <a:cxn ang="0">
                  <a:pos x="352" y="276"/>
                </a:cxn>
                <a:cxn ang="0">
                  <a:pos x="412" y="278"/>
                </a:cxn>
                <a:cxn ang="0">
                  <a:pos x="414" y="292"/>
                </a:cxn>
                <a:cxn ang="0">
                  <a:pos x="402" y="310"/>
                </a:cxn>
                <a:cxn ang="0">
                  <a:pos x="396" y="326"/>
                </a:cxn>
                <a:cxn ang="0">
                  <a:pos x="382" y="332"/>
                </a:cxn>
                <a:cxn ang="0">
                  <a:pos x="380" y="352"/>
                </a:cxn>
                <a:cxn ang="0">
                  <a:pos x="360" y="366"/>
                </a:cxn>
                <a:cxn ang="0">
                  <a:pos x="324" y="384"/>
                </a:cxn>
                <a:cxn ang="0">
                  <a:pos x="308" y="386"/>
                </a:cxn>
                <a:cxn ang="0">
                  <a:pos x="282" y="434"/>
                </a:cxn>
                <a:cxn ang="0">
                  <a:pos x="282" y="464"/>
                </a:cxn>
                <a:cxn ang="0">
                  <a:pos x="300" y="492"/>
                </a:cxn>
                <a:cxn ang="0">
                  <a:pos x="324" y="532"/>
                </a:cxn>
                <a:cxn ang="0">
                  <a:pos x="348" y="550"/>
                </a:cxn>
                <a:cxn ang="0">
                  <a:pos x="330" y="598"/>
                </a:cxn>
                <a:cxn ang="0">
                  <a:pos x="380" y="738"/>
                </a:cxn>
                <a:cxn ang="0">
                  <a:pos x="364" y="820"/>
                </a:cxn>
                <a:cxn ang="0">
                  <a:pos x="346" y="828"/>
                </a:cxn>
              </a:cxnLst>
              <a:rect l="0" t="0" r="r" b="b"/>
              <a:pathLst>
                <a:path w="414" h="828">
                  <a:moveTo>
                    <a:pt x="346" y="828"/>
                  </a:moveTo>
                  <a:lnTo>
                    <a:pt x="346" y="824"/>
                  </a:lnTo>
                  <a:lnTo>
                    <a:pt x="336" y="742"/>
                  </a:lnTo>
                  <a:lnTo>
                    <a:pt x="328" y="670"/>
                  </a:lnTo>
                  <a:lnTo>
                    <a:pt x="300" y="652"/>
                  </a:lnTo>
                  <a:lnTo>
                    <a:pt x="270" y="542"/>
                  </a:lnTo>
                  <a:lnTo>
                    <a:pt x="238" y="518"/>
                  </a:lnTo>
                  <a:lnTo>
                    <a:pt x="184" y="578"/>
                  </a:lnTo>
                  <a:lnTo>
                    <a:pt x="112" y="564"/>
                  </a:lnTo>
                  <a:lnTo>
                    <a:pt x="118" y="524"/>
                  </a:lnTo>
                  <a:lnTo>
                    <a:pt x="124" y="490"/>
                  </a:lnTo>
                  <a:lnTo>
                    <a:pt x="118" y="436"/>
                  </a:lnTo>
                  <a:lnTo>
                    <a:pt x="86" y="410"/>
                  </a:lnTo>
                  <a:lnTo>
                    <a:pt x="38" y="378"/>
                  </a:lnTo>
                  <a:lnTo>
                    <a:pt x="0" y="322"/>
                  </a:lnTo>
                  <a:lnTo>
                    <a:pt x="16" y="346"/>
                  </a:lnTo>
                  <a:lnTo>
                    <a:pt x="18" y="346"/>
                  </a:lnTo>
                  <a:lnTo>
                    <a:pt x="46" y="328"/>
                  </a:lnTo>
                  <a:lnTo>
                    <a:pt x="28" y="298"/>
                  </a:lnTo>
                  <a:lnTo>
                    <a:pt x="36" y="278"/>
                  </a:lnTo>
                  <a:lnTo>
                    <a:pt x="24" y="222"/>
                  </a:lnTo>
                  <a:lnTo>
                    <a:pt x="36" y="280"/>
                  </a:lnTo>
                  <a:lnTo>
                    <a:pt x="68" y="286"/>
                  </a:lnTo>
                  <a:lnTo>
                    <a:pt x="78" y="220"/>
                  </a:lnTo>
                  <a:lnTo>
                    <a:pt x="108" y="208"/>
                  </a:lnTo>
                  <a:lnTo>
                    <a:pt x="128" y="154"/>
                  </a:lnTo>
                  <a:lnTo>
                    <a:pt x="128" y="134"/>
                  </a:lnTo>
                  <a:lnTo>
                    <a:pt x="186" y="76"/>
                  </a:lnTo>
                  <a:lnTo>
                    <a:pt x="230" y="26"/>
                  </a:lnTo>
                  <a:lnTo>
                    <a:pt x="230" y="6"/>
                  </a:lnTo>
                  <a:lnTo>
                    <a:pt x="256" y="0"/>
                  </a:lnTo>
                  <a:lnTo>
                    <a:pt x="282" y="46"/>
                  </a:lnTo>
                  <a:lnTo>
                    <a:pt x="296" y="94"/>
                  </a:lnTo>
                  <a:lnTo>
                    <a:pt x="254" y="150"/>
                  </a:lnTo>
                  <a:lnTo>
                    <a:pt x="264" y="196"/>
                  </a:lnTo>
                  <a:lnTo>
                    <a:pt x="300" y="188"/>
                  </a:lnTo>
                  <a:lnTo>
                    <a:pt x="336" y="222"/>
                  </a:lnTo>
                  <a:lnTo>
                    <a:pt x="350" y="260"/>
                  </a:lnTo>
                  <a:lnTo>
                    <a:pt x="352" y="276"/>
                  </a:lnTo>
                  <a:lnTo>
                    <a:pt x="412" y="278"/>
                  </a:lnTo>
                  <a:lnTo>
                    <a:pt x="414" y="292"/>
                  </a:lnTo>
                  <a:lnTo>
                    <a:pt x="402" y="310"/>
                  </a:lnTo>
                  <a:lnTo>
                    <a:pt x="396" y="326"/>
                  </a:lnTo>
                  <a:lnTo>
                    <a:pt x="382" y="332"/>
                  </a:lnTo>
                  <a:lnTo>
                    <a:pt x="380" y="352"/>
                  </a:lnTo>
                  <a:lnTo>
                    <a:pt x="360" y="366"/>
                  </a:lnTo>
                  <a:lnTo>
                    <a:pt x="324" y="384"/>
                  </a:lnTo>
                  <a:lnTo>
                    <a:pt x="308" y="386"/>
                  </a:lnTo>
                  <a:lnTo>
                    <a:pt x="282" y="434"/>
                  </a:lnTo>
                  <a:lnTo>
                    <a:pt x="282" y="464"/>
                  </a:lnTo>
                  <a:lnTo>
                    <a:pt x="300" y="492"/>
                  </a:lnTo>
                  <a:lnTo>
                    <a:pt x="324" y="532"/>
                  </a:lnTo>
                  <a:lnTo>
                    <a:pt x="348" y="550"/>
                  </a:lnTo>
                  <a:lnTo>
                    <a:pt x="330" y="598"/>
                  </a:lnTo>
                  <a:lnTo>
                    <a:pt x="380" y="738"/>
                  </a:lnTo>
                  <a:lnTo>
                    <a:pt x="364" y="820"/>
                  </a:lnTo>
                  <a:lnTo>
                    <a:pt x="346" y="828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32" name="Freeform 192"/>
            <p:cNvSpPr>
              <a:spLocks/>
            </p:cNvSpPr>
            <p:nvPr/>
          </p:nvSpPr>
          <p:spPr bwMode="auto">
            <a:xfrm>
              <a:off x="12690309" y="3619785"/>
              <a:ext cx="654050" cy="1308100"/>
            </a:xfrm>
            <a:custGeom>
              <a:avLst/>
              <a:gdLst/>
              <a:ahLst/>
              <a:cxnLst>
                <a:cxn ang="0">
                  <a:pos x="346" y="828"/>
                </a:cxn>
                <a:cxn ang="0">
                  <a:pos x="346" y="824"/>
                </a:cxn>
                <a:cxn ang="0">
                  <a:pos x="336" y="742"/>
                </a:cxn>
                <a:cxn ang="0">
                  <a:pos x="328" y="670"/>
                </a:cxn>
                <a:cxn ang="0">
                  <a:pos x="300" y="652"/>
                </a:cxn>
                <a:cxn ang="0">
                  <a:pos x="270" y="542"/>
                </a:cxn>
                <a:cxn ang="0">
                  <a:pos x="238" y="518"/>
                </a:cxn>
                <a:cxn ang="0">
                  <a:pos x="184" y="578"/>
                </a:cxn>
                <a:cxn ang="0">
                  <a:pos x="112" y="564"/>
                </a:cxn>
                <a:cxn ang="0">
                  <a:pos x="118" y="524"/>
                </a:cxn>
                <a:cxn ang="0">
                  <a:pos x="124" y="490"/>
                </a:cxn>
                <a:cxn ang="0">
                  <a:pos x="118" y="436"/>
                </a:cxn>
                <a:cxn ang="0">
                  <a:pos x="86" y="410"/>
                </a:cxn>
                <a:cxn ang="0">
                  <a:pos x="38" y="378"/>
                </a:cxn>
                <a:cxn ang="0">
                  <a:pos x="0" y="322"/>
                </a:cxn>
                <a:cxn ang="0">
                  <a:pos x="16" y="346"/>
                </a:cxn>
                <a:cxn ang="0">
                  <a:pos x="18" y="346"/>
                </a:cxn>
                <a:cxn ang="0">
                  <a:pos x="46" y="328"/>
                </a:cxn>
                <a:cxn ang="0">
                  <a:pos x="28" y="298"/>
                </a:cxn>
                <a:cxn ang="0">
                  <a:pos x="36" y="278"/>
                </a:cxn>
                <a:cxn ang="0">
                  <a:pos x="24" y="222"/>
                </a:cxn>
                <a:cxn ang="0">
                  <a:pos x="36" y="280"/>
                </a:cxn>
                <a:cxn ang="0">
                  <a:pos x="68" y="286"/>
                </a:cxn>
                <a:cxn ang="0">
                  <a:pos x="78" y="220"/>
                </a:cxn>
                <a:cxn ang="0">
                  <a:pos x="108" y="208"/>
                </a:cxn>
                <a:cxn ang="0">
                  <a:pos x="128" y="154"/>
                </a:cxn>
                <a:cxn ang="0">
                  <a:pos x="128" y="134"/>
                </a:cxn>
                <a:cxn ang="0">
                  <a:pos x="186" y="76"/>
                </a:cxn>
                <a:cxn ang="0">
                  <a:pos x="230" y="26"/>
                </a:cxn>
                <a:cxn ang="0">
                  <a:pos x="230" y="6"/>
                </a:cxn>
                <a:cxn ang="0">
                  <a:pos x="256" y="0"/>
                </a:cxn>
                <a:cxn ang="0">
                  <a:pos x="282" y="46"/>
                </a:cxn>
                <a:cxn ang="0">
                  <a:pos x="296" y="94"/>
                </a:cxn>
                <a:cxn ang="0">
                  <a:pos x="254" y="150"/>
                </a:cxn>
                <a:cxn ang="0">
                  <a:pos x="264" y="196"/>
                </a:cxn>
                <a:cxn ang="0">
                  <a:pos x="300" y="188"/>
                </a:cxn>
                <a:cxn ang="0">
                  <a:pos x="336" y="222"/>
                </a:cxn>
                <a:cxn ang="0">
                  <a:pos x="350" y="260"/>
                </a:cxn>
                <a:cxn ang="0">
                  <a:pos x="352" y="276"/>
                </a:cxn>
                <a:cxn ang="0">
                  <a:pos x="412" y="278"/>
                </a:cxn>
                <a:cxn ang="0">
                  <a:pos x="414" y="292"/>
                </a:cxn>
                <a:cxn ang="0">
                  <a:pos x="402" y="310"/>
                </a:cxn>
                <a:cxn ang="0">
                  <a:pos x="396" y="326"/>
                </a:cxn>
                <a:cxn ang="0">
                  <a:pos x="382" y="332"/>
                </a:cxn>
                <a:cxn ang="0">
                  <a:pos x="380" y="352"/>
                </a:cxn>
                <a:cxn ang="0">
                  <a:pos x="360" y="366"/>
                </a:cxn>
                <a:cxn ang="0">
                  <a:pos x="324" y="384"/>
                </a:cxn>
                <a:cxn ang="0">
                  <a:pos x="308" y="386"/>
                </a:cxn>
                <a:cxn ang="0">
                  <a:pos x="282" y="434"/>
                </a:cxn>
                <a:cxn ang="0">
                  <a:pos x="282" y="464"/>
                </a:cxn>
                <a:cxn ang="0">
                  <a:pos x="300" y="492"/>
                </a:cxn>
                <a:cxn ang="0">
                  <a:pos x="324" y="532"/>
                </a:cxn>
                <a:cxn ang="0">
                  <a:pos x="348" y="550"/>
                </a:cxn>
                <a:cxn ang="0">
                  <a:pos x="330" y="598"/>
                </a:cxn>
                <a:cxn ang="0">
                  <a:pos x="380" y="738"/>
                </a:cxn>
                <a:cxn ang="0">
                  <a:pos x="364" y="820"/>
                </a:cxn>
                <a:cxn ang="0">
                  <a:pos x="346" y="828"/>
                </a:cxn>
              </a:cxnLst>
              <a:rect l="0" t="0" r="r" b="b"/>
              <a:pathLst>
                <a:path w="414" h="828">
                  <a:moveTo>
                    <a:pt x="346" y="828"/>
                  </a:moveTo>
                  <a:lnTo>
                    <a:pt x="346" y="824"/>
                  </a:lnTo>
                  <a:lnTo>
                    <a:pt x="336" y="742"/>
                  </a:lnTo>
                  <a:lnTo>
                    <a:pt x="328" y="670"/>
                  </a:lnTo>
                  <a:lnTo>
                    <a:pt x="300" y="652"/>
                  </a:lnTo>
                  <a:lnTo>
                    <a:pt x="270" y="542"/>
                  </a:lnTo>
                  <a:lnTo>
                    <a:pt x="238" y="518"/>
                  </a:lnTo>
                  <a:lnTo>
                    <a:pt x="184" y="578"/>
                  </a:lnTo>
                  <a:lnTo>
                    <a:pt x="112" y="564"/>
                  </a:lnTo>
                  <a:lnTo>
                    <a:pt x="118" y="524"/>
                  </a:lnTo>
                  <a:lnTo>
                    <a:pt x="124" y="490"/>
                  </a:lnTo>
                  <a:lnTo>
                    <a:pt x="118" y="436"/>
                  </a:lnTo>
                  <a:lnTo>
                    <a:pt x="86" y="410"/>
                  </a:lnTo>
                  <a:lnTo>
                    <a:pt x="38" y="378"/>
                  </a:lnTo>
                  <a:lnTo>
                    <a:pt x="0" y="322"/>
                  </a:lnTo>
                  <a:lnTo>
                    <a:pt x="16" y="346"/>
                  </a:lnTo>
                  <a:lnTo>
                    <a:pt x="18" y="346"/>
                  </a:lnTo>
                  <a:lnTo>
                    <a:pt x="46" y="328"/>
                  </a:lnTo>
                  <a:lnTo>
                    <a:pt x="28" y="298"/>
                  </a:lnTo>
                  <a:lnTo>
                    <a:pt x="36" y="278"/>
                  </a:lnTo>
                  <a:lnTo>
                    <a:pt x="24" y="222"/>
                  </a:lnTo>
                  <a:lnTo>
                    <a:pt x="36" y="280"/>
                  </a:lnTo>
                  <a:lnTo>
                    <a:pt x="68" y="286"/>
                  </a:lnTo>
                  <a:lnTo>
                    <a:pt x="78" y="220"/>
                  </a:lnTo>
                  <a:lnTo>
                    <a:pt x="108" y="208"/>
                  </a:lnTo>
                  <a:lnTo>
                    <a:pt x="128" y="154"/>
                  </a:lnTo>
                  <a:lnTo>
                    <a:pt x="128" y="134"/>
                  </a:lnTo>
                  <a:lnTo>
                    <a:pt x="186" y="76"/>
                  </a:lnTo>
                  <a:lnTo>
                    <a:pt x="230" y="26"/>
                  </a:lnTo>
                  <a:lnTo>
                    <a:pt x="230" y="6"/>
                  </a:lnTo>
                  <a:lnTo>
                    <a:pt x="256" y="0"/>
                  </a:lnTo>
                  <a:lnTo>
                    <a:pt x="282" y="46"/>
                  </a:lnTo>
                  <a:lnTo>
                    <a:pt x="296" y="94"/>
                  </a:lnTo>
                  <a:lnTo>
                    <a:pt x="254" y="150"/>
                  </a:lnTo>
                  <a:lnTo>
                    <a:pt x="264" y="196"/>
                  </a:lnTo>
                  <a:lnTo>
                    <a:pt x="300" y="188"/>
                  </a:lnTo>
                  <a:lnTo>
                    <a:pt x="336" y="222"/>
                  </a:lnTo>
                  <a:lnTo>
                    <a:pt x="350" y="260"/>
                  </a:lnTo>
                  <a:lnTo>
                    <a:pt x="352" y="276"/>
                  </a:lnTo>
                  <a:lnTo>
                    <a:pt x="412" y="278"/>
                  </a:lnTo>
                  <a:lnTo>
                    <a:pt x="414" y="292"/>
                  </a:lnTo>
                  <a:lnTo>
                    <a:pt x="402" y="310"/>
                  </a:lnTo>
                  <a:lnTo>
                    <a:pt x="396" y="326"/>
                  </a:lnTo>
                  <a:lnTo>
                    <a:pt x="382" y="332"/>
                  </a:lnTo>
                  <a:lnTo>
                    <a:pt x="380" y="352"/>
                  </a:lnTo>
                  <a:lnTo>
                    <a:pt x="360" y="366"/>
                  </a:lnTo>
                  <a:lnTo>
                    <a:pt x="324" y="384"/>
                  </a:lnTo>
                  <a:lnTo>
                    <a:pt x="308" y="386"/>
                  </a:lnTo>
                  <a:lnTo>
                    <a:pt x="282" y="434"/>
                  </a:lnTo>
                  <a:lnTo>
                    <a:pt x="282" y="464"/>
                  </a:lnTo>
                  <a:lnTo>
                    <a:pt x="300" y="492"/>
                  </a:lnTo>
                  <a:lnTo>
                    <a:pt x="324" y="532"/>
                  </a:lnTo>
                  <a:lnTo>
                    <a:pt x="348" y="550"/>
                  </a:lnTo>
                  <a:lnTo>
                    <a:pt x="330" y="598"/>
                  </a:lnTo>
                  <a:lnTo>
                    <a:pt x="380" y="738"/>
                  </a:lnTo>
                  <a:lnTo>
                    <a:pt x="364" y="820"/>
                  </a:lnTo>
                  <a:lnTo>
                    <a:pt x="346" y="82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33" name="Freeform 193"/>
            <p:cNvSpPr>
              <a:spLocks/>
            </p:cNvSpPr>
            <p:nvPr/>
          </p:nvSpPr>
          <p:spPr bwMode="auto">
            <a:xfrm>
              <a:off x="13287209" y="3996022"/>
              <a:ext cx="590550" cy="603250"/>
            </a:xfrm>
            <a:custGeom>
              <a:avLst/>
              <a:gdLst/>
              <a:ahLst/>
              <a:cxnLst>
                <a:cxn ang="0">
                  <a:pos x="36" y="54"/>
                </a:cxn>
                <a:cxn ang="0">
                  <a:pos x="54" y="66"/>
                </a:cxn>
                <a:cxn ang="0">
                  <a:pos x="84" y="62"/>
                </a:cxn>
                <a:cxn ang="0">
                  <a:pos x="66" y="12"/>
                </a:cxn>
                <a:cxn ang="0">
                  <a:pos x="90" y="0"/>
                </a:cxn>
                <a:cxn ang="0">
                  <a:pos x="104" y="22"/>
                </a:cxn>
                <a:cxn ang="0">
                  <a:pos x="124" y="62"/>
                </a:cxn>
                <a:cxn ang="0">
                  <a:pos x="202" y="76"/>
                </a:cxn>
                <a:cxn ang="0">
                  <a:pos x="230" y="118"/>
                </a:cxn>
                <a:cxn ang="0">
                  <a:pos x="218" y="146"/>
                </a:cxn>
                <a:cxn ang="0">
                  <a:pos x="254" y="176"/>
                </a:cxn>
                <a:cxn ang="0">
                  <a:pos x="302" y="220"/>
                </a:cxn>
                <a:cxn ang="0">
                  <a:pos x="336" y="252"/>
                </a:cxn>
                <a:cxn ang="0">
                  <a:pos x="366" y="268"/>
                </a:cxn>
                <a:cxn ang="0">
                  <a:pos x="374" y="362"/>
                </a:cxn>
                <a:cxn ang="0">
                  <a:pos x="304" y="382"/>
                </a:cxn>
                <a:cxn ang="0">
                  <a:pos x="270" y="366"/>
                </a:cxn>
                <a:cxn ang="0">
                  <a:pos x="280" y="334"/>
                </a:cxn>
                <a:cxn ang="0">
                  <a:pos x="288" y="324"/>
                </a:cxn>
                <a:cxn ang="0">
                  <a:pos x="248" y="278"/>
                </a:cxn>
                <a:cxn ang="0">
                  <a:pos x="234" y="258"/>
                </a:cxn>
                <a:cxn ang="0">
                  <a:pos x="218" y="226"/>
                </a:cxn>
                <a:cxn ang="0">
                  <a:pos x="182" y="194"/>
                </a:cxn>
                <a:cxn ang="0">
                  <a:pos x="164" y="192"/>
                </a:cxn>
                <a:cxn ang="0">
                  <a:pos x="152" y="200"/>
                </a:cxn>
                <a:cxn ang="0">
                  <a:pos x="120" y="210"/>
                </a:cxn>
                <a:cxn ang="0">
                  <a:pos x="94" y="216"/>
                </a:cxn>
                <a:cxn ang="0">
                  <a:pos x="92" y="220"/>
                </a:cxn>
                <a:cxn ang="0">
                  <a:pos x="88" y="224"/>
                </a:cxn>
                <a:cxn ang="0">
                  <a:pos x="84" y="226"/>
                </a:cxn>
                <a:cxn ang="0">
                  <a:pos x="78" y="226"/>
                </a:cxn>
                <a:cxn ang="0">
                  <a:pos x="72" y="228"/>
                </a:cxn>
                <a:cxn ang="0">
                  <a:pos x="68" y="228"/>
                </a:cxn>
                <a:cxn ang="0">
                  <a:pos x="66" y="228"/>
                </a:cxn>
                <a:cxn ang="0">
                  <a:pos x="64" y="228"/>
                </a:cxn>
                <a:cxn ang="0">
                  <a:pos x="68" y="152"/>
                </a:cxn>
                <a:cxn ang="0">
                  <a:pos x="28" y="152"/>
                </a:cxn>
                <a:cxn ang="0">
                  <a:pos x="26" y="132"/>
                </a:cxn>
                <a:cxn ang="0">
                  <a:pos x="12" y="128"/>
                </a:cxn>
                <a:cxn ang="0">
                  <a:pos x="2" y="116"/>
                </a:cxn>
                <a:cxn ang="0">
                  <a:pos x="0" y="116"/>
                </a:cxn>
                <a:cxn ang="0">
                  <a:pos x="0" y="114"/>
                </a:cxn>
                <a:cxn ang="0">
                  <a:pos x="2" y="114"/>
                </a:cxn>
                <a:cxn ang="0">
                  <a:pos x="4" y="94"/>
                </a:cxn>
                <a:cxn ang="0">
                  <a:pos x="18" y="88"/>
                </a:cxn>
                <a:cxn ang="0">
                  <a:pos x="24" y="72"/>
                </a:cxn>
                <a:cxn ang="0">
                  <a:pos x="36" y="54"/>
                </a:cxn>
              </a:cxnLst>
              <a:rect l="0" t="0" r="r" b="b"/>
              <a:pathLst>
                <a:path w="374" h="382">
                  <a:moveTo>
                    <a:pt x="36" y="54"/>
                  </a:moveTo>
                  <a:lnTo>
                    <a:pt x="54" y="66"/>
                  </a:lnTo>
                  <a:lnTo>
                    <a:pt x="84" y="62"/>
                  </a:lnTo>
                  <a:lnTo>
                    <a:pt x="66" y="12"/>
                  </a:lnTo>
                  <a:lnTo>
                    <a:pt x="90" y="0"/>
                  </a:lnTo>
                  <a:lnTo>
                    <a:pt x="104" y="22"/>
                  </a:lnTo>
                  <a:lnTo>
                    <a:pt x="124" y="62"/>
                  </a:lnTo>
                  <a:lnTo>
                    <a:pt x="202" y="76"/>
                  </a:lnTo>
                  <a:lnTo>
                    <a:pt x="230" y="118"/>
                  </a:lnTo>
                  <a:lnTo>
                    <a:pt x="218" y="146"/>
                  </a:lnTo>
                  <a:lnTo>
                    <a:pt x="254" y="176"/>
                  </a:lnTo>
                  <a:lnTo>
                    <a:pt x="302" y="220"/>
                  </a:lnTo>
                  <a:lnTo>
                    <a:pt x="336" y="252"/>
                  </a:lnTo>
                  <a:lnTo>
                    <a:pt x="366" y="268"/>
                  </a:lnTo>
                  <a:lnTo>
                    <a:pt x="374" y="362"/>
                  </a:lnTo>
                  <a:lnTo>
                    <a:pt x="304" y="382"/>
                  </a:lnTo>
                  <a:lnTo>
                    <a:pt x="270" y="366"/>
                  </a:lnTo>
                  <a:lnTo>
                    <a:pt x="280" y="334"/>
                  </a:lnTo>
                  <a:lnTo>
                    <a:pt x="288" y="324"/>
                  </a:lnTo>
                  <a:lnTo>
                    <a:pt x="248" y="278"/>
                  </a:lnTo>
                  <a:lnTo>
                    <a:pt x="234" y="258"/>
                  </a:lnTo>
                  <a:lnTo>
                    <a:pt x="218" y="226"/>
                  </a:lnTo>
                  <a:lnTo>
                    <a:pt x="182" y="194"/>
                  </a:lnTo>
                  <a:lnTo>
                    <a:pt x="164" y="192"/>
                  </a:lnTo>
                  <a:lnTo>
                    <a:pt x="152" y="200"/>
                  </a:lnTo>
                  <a:lnTo>
                    <a:pt x="120" y="210"/>
                  </a:lnTo>
                  <a:lnTo>
                    <a:pt x="94" y="216"/>
                  </a:lnTo>
                  <a:lnTo>
                    <a:pt x="92" y="220"/>
                  </a:lnTo>
                  <a:lnTo>
                    <a:pt x="88" y="224"/>
                  </a:lnTo>
                  <a:lnTo>
                    <a:pt x="84" y="226"/>
                  </a:lnTo>
                  <a:lnTo>
                    <a:pt x="78" y="226"/>
                  </a:lnTo>
                  <a:lnTo>
                    <a:pt x="72" y="228"/>
                  </a:lnTo>
                  <a:lnTo>
                    <a:pt x="68" y="228"/>
                  </a:lnTo>
                  <a:lnTo>
                    <a:pt x="66" y="228"/>
                  </a:lnTo>
                  <a:lnTo>
                    <a:pt x="64" y="228"/>
                  </a:lnTo>
                  <a:lnTo>
                    <a:pt x="68" y="152"/>
                  </a:lnTo>
                  <a:lnTo>
                    <a:pt x="28" y="152"/>
                  </a:lnTo>
                  <a:lnTo>
                    <a:pt x="26" y="132"/>
                  </a:lnTo>
                  <a:lnTo>
                    <a:pt x="12" y="128"/>
                  </a:lnTo>
                  <a:lnTo>
                    <a:pt x="2" y="116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2" y="114"/>
                  </a:lnTo>
                  <a:lnTo>
                    <a:pt x="4" y="94"/>
                  </a:lnTo>
                  <a:lnTo>
                    <a:pt x="18" y="88"/>
                  </a:lnTo>
                  <a:lnTo>
                    <a:pt x="24" y="72"/>
                  </a:lnTo>
                  <a:lnTo>
                    <a:pt x="36" y="54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34" name="Freeform 194"/>
            <p:cNvSpPr>
              <a:spLocks/>
            </p:cNvSpPr>
            <p:nvPr/>
          </p:nvSpPr>
          <p:spPr bwMode="auto">
            <a:xfrm>
              <a:off x="13287209" y="3996022"/>
              <a:ext cx="590550" cy="603250"/>
            </a:xfrm>
            <a:custGeom>
              <a:avLst/>
              <a:gdLst/>
              <a:ahLst/>
              <a:cxnLst>
                <a:cxn ang="0">
                  <a:pos x="36" y="54"/>
                </a:cxn>
                <a:cxn ang="0">
                  <a:pos x="54" y="66"/>
                </a:cxn>
                <a:cxn ang="0">
                  <a:pos x="84" y="62"/>
                </a:cxn>
                <a:cxn ang="0">
                  <a:pos x="66" y="12"/>
                </a:cxn>
                <a:cxn ang="0">
                  <a:pos x="90" y="0"/>
                </a:cxn>
                <a:cxn ang="0">
                  <a:pos x="104" y="22"/>
                </a:cxn>
                <a:cxn ang="0">
                  <a:pos x="124" y="62"/>
                </a:cxn>
                <a:cxn ang="0">
                  <a:pos x="202" y="76"/>
                </a:cxn>
                <a:cxn ang="0">
                  <a:pos x="230" y="118"/>
                </a:cxn>
                <a:cxn ang="0">
                  <a:pos x="218" y="146"/>
                </a:cxn>
                <a:cxn ang="0">
                  <a:pos x="254" y="176"/>
                </a:cxn>
                <a:cxn ang="0">
                  <a:pos x="302" y="220"/>
                </a:cxn>
                <a:cxn ang="0">
                  <a:pos x="336" y="252"/>
                </a:cxn>
                <a:cxn ang="0">
                  <a:pos x="366" y="268"/>
                </a:cxn>
                <a:cxn ang="0">
                  <a:pos x="374" y="362"/>
                </a:cxn>
                <a:cxn ang="0">
                  <a:pos x="304" y="382"/>
                </a:cxn>
                <a:cxn ang="0">
                  <a:pos x="270" y="366"/>
                </a:cxn>
                <a:cxn ang="0">
                  <a:pos x="280" y="334"/>
                </a:cxn>
                <a:cxn ang="0">
                  <a:pos x="288" y="324"/>
                </a:cxn>
                <a:cxn ang="0">
                  <a:pos x="248" y="278"/>
                </a:cxn>
                <a:cxn ang="0">
                  <a:pos x="234" y="258"/>
                </a:cxn>
                <a:cxn ang="0">
                  <a:pos x="218" y="226"/>
                </a:cxn>
                <a:cxn ang="0">
                  <a:pos x="182" y="194"/>
                </a:cxn>
                <a:cxn ang="0">
                  <a:pos x="164" y="192"/>
                </a:cxn>
                <a:cxn ang="0">
                  <a:pos x="152" y="200"/>
                </a:cxn>
                <a:cxn ang="0">
                  <a:pos x="120" y="210"/>
                </a:cxn>
                <a:cxn ang="0">
                  <a:pos x="94" y="216"/>
                </a:cxn>
                <a:cxn ang="0">
                  <a:pos x="92" y="220"/>
                </a:cxn>
                <a:cxn ang="0">
                  <a:pos x="88" y="224"/>
                </a:cxn>
                <a:cxn ang="0">
                  <a:pos x="84" y="226"/>
                </a:cxn>
                <a:cxn ang="0">
                  <a:pos x="78" y="226"/>
                </a:cxn>
                <a:cxn ang="0">
                  <a:pos x="72" y="228"/>
                </a:cxn>
                <a:cxn ang="0">
                  <a:pos x="68" y="228"/>
                </a:cxn>
                <a:cxn ang="0">
                  <a:pos x="66" y="228"/>
                </a:cxn>
                <a:cxn ang="0">
                  <a:pos x="64" y="228"/>
                </a:cxn>
                <a:cxn ang="0">
                  <a:pos x="68" y="152"/>
                </a:cxn>
                <a:cxn ang="0">
                  <a:pos x="28" y="152"/>
                </a:cxn>
                <a:cxn ang="0">
                  <a:pos x="26" y="132"/>
                </a:cxn>
                <a:cxn ang="0">
                  <a:pos x="12" y="128"/>
                </a:cxn>
                <a:cxn ang="0">
                  <a:pos x="2" y="116"/>
                </a:cxn>
                <a:cxn ang="0">
                  <a:pos x="0" y="116"/>
                </a:cxn>
                <a:cxn ang="0">
                  <a:pos x="0" y="114"/>
                </a:cxn>
                <a:cxn ang="0">
                  <a:pos x="2" y="114"/>
                </a:cxn>
                <a:cxn ang="0">
                  <a:pos x="4" y="94"/>
                </a:cxn>
                <a:cxn ang="0">
                  <a:pos x="18" y="88"/>
                </a:cxn>
                <a:cxn ang="0">
                  <a:pos x="24" y="72"/>
                </a:cxn>
                <a:cxn ang="0">
                  <a:pos x="36" y="54"/>
                </a:cxn>
              </a:cxnLst>
              <a:rect l="0" t="0" r="r" b="b"/>
              <a:pathLst>
                <a:path w="374" h="382">
                  <a:moveTo>
                    <a:pt x="36" y="54"/>
                  </a:moveTo>
                  <a:lnTo>
                    <a:pt x="54" y="66"/>
                  </a:lnTo>
                  <a:lnTo>
                    <a:pt x="84" y="62"/>
                  </a:lnTo>
                  <a:lnTo>
                    <a:pt x="66" y="12"/>
                  </a:lnTo>
                  <a:lnTo>
                    <a:pt x="90" y="0"/>
                  </a:lnTo>
                  <a:lnTo>
                    <a:pt x="104" y="22"/>
                  </a:lnTo>
                  <a:lnTo>
                    <a:pt x="124" y="62"/>
                  </a:lnTo>
                  <a:lnTo>
                    <a:pt x="202" y="76"/>
                  </a:lnTo>
                  <a:lnTo>
                    <a:pt x="230" y="118"/>
                  </a:lnTo>
                  <a:lnTo>
                    <a:pt x="218" y="146"/>
                  </a:lnTo>
                  <a:lnTo>
                    <a:pt x="254" y="176"/>
                  </a:lnTo>
                  <a:lnTo>
                    <a:pt x="302" y="220"/>
                  </a:lnTo>
                  <a:lnTo>
                    <a:pt x="336" y="252"/>
                  </a:lnTo>
                  <a:lnTo>
                    <a:pt x="366" y="268"/>
                  </a:lnTo>
                  <a:lnTo>
                    <a:pt x="374" y="362"/>
                  </a:lnTo>
                  <a:lnTo>
                    <a:pt x="304" y="382"/>
                  </a:lnTo>
                  <a:lnTo>
                    <a:pt x="270" y="366"/>
                  </a:lnTo>
                  <a:lnTo>
                    <a:pt x="280" y="334"/>
                  </a:lnTo>
                  <a:lnTo>
                    <a:pt x="288" y="324"/>
                  </a:lnTo>
                  <a:lnTo>
                    <a:pt x="248" y="278"/>
                  </a:lnTo>
                  <a:lnTo>
                    <a:pt x="234" y="258"/>
                  </a:lnTo>
                  <a:lnTo>
                    <a:pt x="218" y="226"/>
                  </a:lnTo>
                  <a:lnTo>
                    <a:pt x="182" y="194"/>
                  </a:lnTo>
                  <a:lnTo>
                    <a:pt x="164" y="192"/>
                  </a:lnTo>
                  <a:lnTo>
                    <a:pt x="152" y="200"/>
                  </a:lnTo>
                  <a:lnTo>
                    <a:pt x="120" y="210"/>
                  </a:lnTo>
                  <a:lnTo>
                    <a:pt x="94" y="216"/>
                  </a:lnTo>
                  <a:lnTo>
                    <a:pt x="92" y="220"/>
                  </a:lnTo>
                  <a:lnTo>
                    <a:pt x="88" y="224"/>
                  </a:lnTo>
                  <a:lnTo>
                    <a:pt x="84" y="226"/>
                  </a:lnTo>
                  <a:lnTo>
                    <a:pt x="78" y="226"/>
                  </a:lnTo>
                  <a:lnTo>
                    <a:pt x="72" y="228"/>
                  </a:lnTo>
                  <a:lnTo>
                    <a:pt x="68" y="228"/>
                  </a:lnTo>
                  <a:lnTo>
                    <a:pt x="66" y="228"/>
                  </a:lnTo>
                  <a:lnTo>
                    <a:pt x="64" y="228"/>
                  </a:lnTo>
                  <a:lnTo>
                    <a:pt x="68" y="152"/>
                  </a:lnTo>
                  <a:lnTo>
                    <a:pt x="28" y="152"/>
                  </a:lnTo>
                  <a:lnTo>
                    <a:pt x="26" y="132"/>
                  </a:lnTo>
                  <a:lnTo>
                    <a:pt x="12" y="128"/>
                  </a:lnTo>
                  <a:lnTo>
                    <a:pt x="2" y="116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2" y="114"/>
                  </a:lnTo>
                  <a:lnTo>
                    <a:pt x="4" y="94"/>
                  </a:lnTo>
                  <a:lnTo>
                    <a:pt x="18" y="88"/>
                  </a:lnTo>
                  <a:lnTo>
                    <a:pt x="24" y="72"/>
                  </a:lnTo>
                  <a:lnTo>
                    <a:pt x="36" y="5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35" name="Freeform 195"/>
            <p:cNvSpPr>
              <a:spLocks/>
            </p:cNvSpPr>
            <p:nvPr/>
          </p:nvSpPr>
          <p:spPr bwMode="auto">
            <a:xfrm>
              <a:off x="13539622" y="4564347"/>
              <a:ext cx="341312" cy="303213"/>
            </a:xfrm>
            <a:custGeom>
              <a:avLst/>
              <a:gdLst/>
              <a:ahLst/>
              <a:cxnLst>
                <a:cxn ang="0">
                  <a:pos x="94" y="192"/>
                </a:cxn>
                <a:cxn ang="0">
                  <a:pos x="28" y="164"/>
                </a:cxn>
                <a:cxn ang="0">
                  <a:pos x="20" y="140"/>
                </a:cxn>
                <a:cxn ang="0">
                  <a:pos x="4" y="132"/>
                </a:cxn>
                <a:cxn ang="0">
                  <a:pos x="2" y="108"/>
                </a:cxn>
                <a:cxn ang="0">
                  <a:pos x="0" y="78"/>
                </a:cxn>
                <a:cxn ang="0">
                  <a:pos x="12" y="16"/>
                </a:cxn>
                <a:cxn ang="0">
                  <a:pos x="98" y="0"/>
                </a:cxn>
                <a:cxn ang="0">
                  <a:pos x="110" y="10"/>
                </a:cxn>
                <a:cxn ang="0">
                  <a:pos x="114" y="8"/>
                </a:cxn>
                <a:cxn ang="0">
                  <a:pos x="144" y="22"/>
                </a:cxn>
                <a:cxn ang="0">
                  <a:pos x="214" y="2"/>
                </a:cxn>
                <a:cxn ang="0">
                  <a:pos x="214" y="0"/>
                </a:cxn>
                <a:cxn ang="0">
                  <a:pos x="216" y="2"/>
                </a:cxn>
                <a:cxn ang="0">
                  <a:pos x="216" y="42"/>
                </a:cxn>
                <a:cxn ang="0">
                  <a:pos x="190" y="58"/>
                </a:cxn>
                <a:cxn ang="0">
                  <a:pos x="164" y="106"/>
                </a:cxn>
                <a:cxn ang="0">
                  <a:pos x="178" y="136"/>
                </a:cxn>
                <a:cxn ang="0">
                  <a:pos x="160" y="140"/>
                </a:cxn>
                <a:cxn ang="0">
                  <a:pos x="132" y="156"/>
                </a:cxn>
                <a:cxn ang="0">
                  <a:pos x="96" y="190"/>
                </a:cxn>
                <a:cxn ang="0">
                  <a:pos x="94" y="192"/>
                </a:cxn>
              </a:cxnLst>
              <a:rect l="0" t="0" r="r" b="b"/>
              <a:pathLst>
                <a:path w="216" h="192">
                  <a:moveTo>
                    <a:pt x="94" y="192"/>
                  </a:moveTo>
                  <a:lnTo>
                    <a:pt x="28" y="164"/>
                  </a:lnTo>
                  <a:lnTo>
                    <a:pt x="20" y="140"/>
                  </a:lnTo>
                  <a:lnTo>
                    <a:pt x="4" y="132"/>
                  </a:lnTo>
                  <a:lnTo>
                    <a:pt x="2" y="108"/>
                  </a:lnTo>
                  <a:lnTo>
                    <a:pt x="0" y="78"/>
                  </a:lnTo>
                  <a:lnTo>
                    <a:pt x="12" y="16"/>
                  </a:lnTo>
                  <a:lnTo>
                    <a:pt x="98" y="0"/>
                  </a:lnTo>
                  <a:lnTo>
                    <a:pt x="110" y="10"/>
                  </a:lnTo>
                  <a:lnTo>
                    <a:pt x="114" y="8"/>
                  </a:lnTo>
                  <a:lnTo>
                    <a:pt x="144" y="22"/>
                  </a:lnTo>
                  <a:lnTo>
                    <a:pt x="214" y="2"/>
                  </a:lnTo>
                  <a:lnTo>
                    <a:pt x="214" y="0"/>
                  </a:lnTo>
                  <a:lnTo>
                    <a:pt x="216" y="2"/>
                  </a:lnTo>
                  <a:lnTo>
                    <a:pt x="216" y="42"/>
                  </a:lnTo>
                  <a:lnTo>
                    <a:pt x="190" y="58"/>
                  </a:lnTo>
                  <a:lnTo>
                    <a:pt x="164" y="106"/>
                  </a:lnTo>
                  <a:lnTo>
                    <a:pt x="178" y="136"/>
                  </a:lnTo>
                  <a:lnTo>
                    <a:pt x="160" y="140"/>
                  </a:lnTo>
                  <a:lnTo>
                    <a:pt x="132" y="156"/>
                  </a:lnTo>
                  <a:lnTo>
                    <a:pt x="96" y="190"/>
                  </a:lnTo>
                  <a:lnTo>
                    <a:pt x="94" y="19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36" name="Freeform 196"/>
            <p:cNvSpPr>
              <a:spLocks/>
            </p:cNvSpPr>
            <p:nvPr/>
          </p:nvSpPr>
          <p:spPr bwMode="auto">
            <a:xfrm>
              <a:off x="13539622" y="4564347"/>
              <a:ext cx="341312" cy="303213"/>
            </a:xfrm>
            <a:custGeom>
              <a:avLst/>
              <a:gdLst/>
              <a:ahLst/>
              <a:cxnLst>
                <a:cxn ang="0">
                  <a:pos x="94" y="192"/>
                </a:cxn>
                <a:cxn ang="0">
                  <a:pos x="28" y="164"/>
                </a:cxn>
                <a:cxn ang="0">
                  <a:pos x="20" y="140"/>
                </a:cxn>
                <a:cxn ang="0">
                  <a:pos x="4" y="132"/>
                </a:cxn>
                <a:cxn ang="0">
                  <a:pos x="2" y="108"/>
                </a:cxn>
                <a:cxn ang="0">
                  <a:pos x="0" y="78"/>
                </a:cxn>
                <a:cxn ang="0">
                  <a:pos x="12" y="16"/>
                </a:cxn>
                <a:cxn ang="0">
                  <a:pos x="98" y="0"/>
                </a:cxn>
                <a:cxn ang="0">
                  <a:pos x="110" y="10"/>
                </a:cxn>
                <a:cxn ang="0">
                  <a:pos x="114" y="8"/>
                </a:cxn>
                <a:cxn ang="0">
                  <a:pos x="144" y="22"/>
                </a:cxn>
                <a:cxn ang="0">
                  <a:pos x="214" y="2"/>
                </a:cxn>
                <a:cxn ang="0">
                  <a:pos x="214" y="0"/>
                </a:cxn>
                <a:cxn ang="0">
                  <a:pos x="216" y="2"/>
                </a:cxn>
                <a:cxn ang="0">
                  <a:pos x="216" y="42"/>
                </a:cxn>
                <a:cxn ang="0">
                  <a:pos x="190" y="58"/>
                </a:cxn>
                <a:cxn ang="0">
                  <a:pos x="164" y="106"/>
                </a:cxn>
                <a:cxn ang="0">
                  <a:pos x="178" y="136"/>
                </a:cxn>
                <a:cxn ang="0">
                  <a:pos x="160" y="140"/>
                </a:cxn>
                <a:cxn ang="0">
                  <a:pos x="132" y="156"/>
                </a:cxn>
                <a:cxn ang="0">
                  <a:pos x="96" y="190"/>
                </a:cxn>
                <a:cxn ang="0">
                  <a:pos x="94" y="192"/>
                </a:cxn>
              </a:cxnLst>
              <a:rect l="0" t="0" r="r" b="b"/>
              <a:pathLst>
                <a:path w="216" h="192">
                  <a:moveTo>
                    <a:pt x="94" y="192"/>
                  </a:moveTo>
                  <a:lnTo>
                    <a:pt x="28" y="164"/>
                  </a:lnTo>
                  <a:lnTo>
                    <a:pt x="20" y="140"/>
                  </a:lnTo>
                  <a:lnTo>
                    <a:pt x="4" y="132"/>
                  </a:lnTo>
                  <a:lnTo>
                    <a:pt x="2" y="108"/>
                  </a:lnTo>
                  <a:lnTo>
                    <a:pt x="0" y="78"/>
                  </a:lnTo>
                  <a:lnTo>
                    <a:pt x="12" y="16"/>
                  </a:lnTo>
                  <a:lnTo>
                    <a:pt x="98" y="0"/>
                  </a:lnTo>
                  <a:lnTo>
                    <a:pt x="110" y="10"/>
                  </a:lnTo>
                  <a:lnTo>
                    <a:pt x="114" y="8"/>
                  </a:lnTo>
                  <a:lnTo>
                    <a:pt x="144" y="22"/>
                  </a:lnTo>
                  <a:lnTo>
                    <a:pt x="214" y="2"/>
                  </a:lnTo>
                  <a:lnTo>
                    <a:pt x="214" y="0"/>
                  </a:lnTo>
                  <a:lnTo>
                    <a:pt x="216" y="2"/>
                  </a:lnTo>
                  <a:lnTo>
                    <a:pt x="216" y="42"/>
                  </a:lnTo>
                  <a:lnTo>
                    <a:pt x="190" y="58"/>
                  </a:lnTo>
                  <a:lnTo>
                    <a:pt x="164" y="106"/>
                  </a:lnTo>
                  <a:lnTo>
                    <a:pt x="178" y="136"/>
                  </a:lnTo>
                  <a:lnTo>
                    <a:pt x="160" y="140"/>
                  </a:lnTo>
                  <a:lnTo>
                    <a:pt x="132" y="156"/>
                  </a:lnTo>
                  <a:lnTo>
                    <a:pt x="96" y="190"/>
                  </a:lnTo>
                  <a:lnTo>
                    <a:pt x="94" y="19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37" name="Freeform 197"/>
            <p:cNvSpPr>
              <a:spLocks/>
            </p:cNvSpPr>
            <p:nvPr/>
          </p:nvSpPr>
          <p:spPr bwMode="auto">
            <a:xfrm>
              <a:off x="13134809" y="4175410"/>
              <a:ext cx="628650" cy="1042987"/>
            </a:xfrm>
            <a:custGeom>
              <a:avLst/>
              <a:gdLst/>
              <a:ahLst/>
              <a:cxnLst>
                <a:cxn ang="0">
                  <a:pos x="236" y="362"/>
                </a:cxn>
                <a:cxn ang="0">
                  <a:pos x="176" y="352"/>
                </a:cxn>
                <a:cxn ang="0">
                  <a:pos x="116" y="312"/>
                </a:cxn>
                <a:cxn ang="0">
                  <a:pos x="100" y="488"/>
                </a:cxn>
                <a:cxn ang="0">
                  <a:pos x="202" y="610"/>
                </a:cxn>
                <a:cxn ang="0">
                  <a:pos x="282" y="640"/>
                </a:cxn>
                <a:cxn ang="0">
                  <a:pos x="226" y="660"/>
                </a:cxn>
                <a:cxn ang="0">
                  <a:pos x="156" y="640"/>
                </a:cxn>
                <a:cxn ang="0">
                  <a:pos x="90" y="566"/>
                </a:cxn>
                <a:cxn ang="0">
                  <a:pos x="64" y="476"/>
                </a:cxn>
                <a:cxn ang="0">
                  <a:pos x="98" y="386"/>
                </a:cxn>
                <a:cxn ang="0">
                  <a:pos x="66" y="198"/>
                </a:cxn>
                <a:cxn ang="0">
                  <a:pos x="18" y="140"/>
                </a:cxn>
                <a:cxn ang="0">
                  <a:pos x="0" y="82"/>
                </a:cxn>
                <a:cxn ang="0">
                  <a:pos x="42" y="32"/>
                </a:cxn>
                <a:cxn ang="0">
                  <a:pos x="96" y="0"/>
                </a:cxn>
                <a:cxn ang="0">
                  <a:pos x="98" y="2"/>
                </a:cxn>
                <a:cxn ang="0">
                  <a:pos x="122" y="18"/>
                </a:cxn>
                <a:cxn ang="0">
                  <a:pos x="164" y="38"/>
                </a:cxn>
                <a:cxn ang="0">
                  <a:pos x="162" y="114"/>
                </a:cxn>
                <a:cxn ang="0">
                  <a:pos x="168" y="114"/>
                </a:cxn>
                <a:cxn ang="0">
                  <a:pos x="180" y="112"/>
                </a:cxn>
                <a:cxn ang="0">
                  <a:pos x="188" y="106"/>
                </a:cxn>
                <a:cxn ang="0">
                  <a:pos x="216" y="96"/>
                </a:cxn>
                <a:cxn ang="0">
                  <a:pos x="260" y="78"/>
                </a:cxn>
                <a:cxn ang="0">
                  <a:pos x="314" y="112"/>
                </a:cxn>
                <a:cxn ang="0">
                  <a:pos x="344" y="164"/>
                </a:cxn>
                <a:cxn ang="0">
                  <a:pos x="376" y="220"/>
                </a:cxn>
                <a:cxn ang="0">
                  <a:pos x="398" y="266"/>
                </a:cxn>
                <a:cxn ang="0">
                  <a:pos x="366" y="256"/>
                </a:cxn>
                <a:cxn ang="0">
                  <a:pos x="268" y="262"/>
                </a:cxn>
                <a:cxn ang="0">
                  <a:pos x="258" y="354"/>
                </a:cxn>
              </a:cxnLst>
              <a:rect l="0" t="0" r="r" b="b"/>
              <a:pathLst>
                <a:path w="398" h="660">
                  <a:moveTo>
                    <a:pt x="260" y="378"/>
                  </a:moveTo>
                  <a:lnTo>
                    <a:pt x="236" y="362"/>
                  </a:lnTo>
                  <a:lnTo>
                    <a:pt x="208" y="352"/>
                  </a:lnTo>
                  <a:lnTo>
                    <a:pt x="176" y="352"/>
                  </a:lnTo>
                  <a:lnTo>
                    <a:pt x="160" y="308"/>
                  </a:lnTo>
                  <a:lnTo>
                    <a:pt x="116" y="312"/>
                  </a:lnTo>
                  <a:lnTo>
                    <a:pt x="116" y="366"/>
                  </a:lnTo>
                  <a:lnTo>
                    <a:pt x="100" y="488"/>
                  </a:lnTo>
                  <a:lnTo>
                    <a:pt x="120" y="496"/>
                  </a:lnTo>
                  <a:lnTo>
                    <a:pt x="202" y="610"/>
                  </a:lnTo>
                  <a:lnTo>
                    <a:pt x="226" y="598"/>
                  </a:lnTo>
                  <a:lnTo>
                    <a:pt x="282" y="640"/>
                  </a:lnTo>
                  <a:lnTo>
                    <a:pt x="260" y="656"/>
                  </a:lnTo>
                  <a:lnTo>
                    <a:pt x="226" y="660"/>
                  </a:lnTo>
                  <a:lnTo>
                    <a:pt x="186" y="634"/>
                  </a:lnTo>
                  <a:lnTo>
                    <a:pt x="156" y="640"/>
                  </a:lnTo>
                  <a:lnTo>
                    <a:pt x="148" y="626"/>
                  </a:lnTo>
                  <a:lnTo>
                    <a:pt x="90" y="566"/>
                  </a:lnTo>
                  <a:lnTo>
                    <a:pt x="62" y="546"/>
                  </a:lnTo>
                  <a:lnTo>
                    <a:pt x="64" y="476"/>
                  </a:lnTo>
                  <a:lnTo>
                    <a:pt x="82" y="468"/>
                  </a:lnTo>
                  <a:lnTo>
                    <a:pt x="98" y="386"/>
                  </a:lnTo>
                  <a:lnTo>
                    <a:pt x="48" y="246"/>
                  </a:lnTo>
                  <a:lnTo>
                    <a:pt x="66" y="198"/>
                  </a:lnTo>
                  <a:lnTo>
                    <a:pt x="42" y="180"/>
                  </a:lnTo>
                  <a:lnTo>
                    <a:pt x="18" y="140"/>
                  </a:lnTo>
                  <a:lnTo>
                    <a:pt x="0" y="112"/>
                  </a:lnTo>
                  <a:lnTo>
                    <a:pt x="0" y="82"/>
                  </a:lnTo>
                  <a:lnTo>
                    <a:pt x="26" y="34"/>
                  </a:lnTo>
                  <a:lnTo>
                    <a:pt x="42" y="32"/>
                  </a:lnTo>
                  <a:lnTo>
                    <a:pt x="78" y="14"/>
                  </a:lnTo>
                  <a:lnTo>
                    <a:pt x="96" y="0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8" y="14"/>
                  </a:lnTo>
                  <a:lnTo>
                    <a:pt x="122" y="18"/>
                  </a:lnTo>
                  <a:lnTo>
                    <a:pt x="124" y="38"/>
                  </a:lnTo>
                  <a:lnTo>
                    <a:pt x="164" y="38"/>
                  </a:lnTo>
                  <a:lnTo>
                    <a:pt x="160" y="114"/>
                  </a:lnTo>
                  <a:lnTo>
                    <a:pt x="162" y="114"/>
                  </a:lnTo>
                  <a:lnTo>
                    <a:pt x="164" y="114"/>
                  </a:lnTo>
                  <a:lnTo>
                    <a:pt x="168" y="114"/>
                  </a:lnTo>
                  <a:lnTo>
                    <a:pt x="174" y="112"/>
                  </a:lnTo>
                  <a:lnTo>
                    <a:pt x="180" y="112"/>
                  </a:lnTo>
                  <a:lnTo>
                    <a:pt x="184" y="110"/>
                  </a:lnTo>
                  <a:lnTo>
                    <a:pt x="188" y="106"/>
                  </a:lnTo>
                  <a:lnTo>
                    <a:pt x="190" y="102"/>
                  </a:lnTo>
                  <a:lnTo>
                    <a:pt x="216" y="96"/>
                  </a:lnTo>
                  <a:lnTo>
                    <a:pt x="248" y="86"/>
                  </a:lnTo>
                  <a:lnTo>
                    <a:pt x="260" y="78"/>
                  </a:lnTo>
                  <a:lnTo>
                    <a:pt x="278" y="80"/>
                  </a:lnTo>
                  <a:lnTo>
                    <a:pt x="314" y="112"/>
                  </a:lnTo>
                  <a:lnTo>
                    <a:pt x="330" y="144"/>
                  </a:lnTo>
                  <a:lnTo>
                    <a:pt x="344" y="164"/>
                  </a:lnTo>
                  <a:lnTo>
                    <a:pt x="384" y="210"/>
                  </a:lnTo>
                  <a:lnTo>
                    <a:pt x="376" y="220"/>
                  </a:lnTo>
                  <a:lnTo>
                    <a:pt x="366" y="252"/>
                  </a:lnTo>
                  <a:lnTo>
                    <a:pt x="398" y="266"/>
                  </a:lnTo>
                  <a:lnTo>
                    <a:pt x="370" y="254"/>
                  </a:lnTo>
                  <a:lnTo>
                    <a:pt x="366" y="256"/>
                  </a:lnTo>
                  <a:lnTo>
                    <a:pt x="354" y="246"/>
                  </a:lnTo>
                  <a:lnTo>
                    <a:pt x="268" y="262"/>
                  </a:lnTo>
                  <a:lnTo>
                    <a:pt x="256" y="324"/>
                  </a:lnTo>
                  <a:lnTo>
                    <a:pt x="258" y="354"/>
                  </a:lnTo>
                  <a:lnTo>
                    <a:pt x="260" y="378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38" name="Freeform 198"/>
            <p:cNvSpPr>
              <a:spLocks/>
            </p:cNvSpPr>
            <p:nvPr/>
          </p:nvSpPr>
          <p:spPr bwMode="auto">
            <a:xfrm>
              <a:off x="13134809" y="4175410"/>
              <a:ext cx="628650" cy="1042987"/>
            </a:xfrm>
            <a:custGeom>
              <a:avLst/>
              <a:gdLst/>
              <a:ahLst/>
              <a:cxnLst>
                <a:cxn ang="0">
                  <a:pos x="236" y="362"/>
                </a:cxn>
                <a:cxn ang="0">
                  <a:pos x="176" y="352"/>
                </a:cxn>
                <a:cxn ang="0">
                  <a:pos x="116" y="312"/>
                </a:cxn>
                <a:cxn ang="0">
                  <a:pos x="100" y="488"/>
                </a:cxn>
                <a:cxn ang="0">
                  <a:pos x="202" y="610"/>
                </a:cxn>
                <a:cxn ang="0">
                  <a:pos x="282" y="640"/>
                </a:cxn>
                <a:cxn ang="0">
                  <a:pos x="226" y="660"/>
                </a:cxn>
                <a:cxn ang="0">
                  <a:pos x="156" y="640"/>
                </a:cxn>
                <a:cxn ang="0">
                  <a:pos x="90" y="566"/>
                </a:cxn>
                <a:cxn ang="0">
                  <a:pos x="64" y="476"/>
                </a:cxn>
                <a:cxn ang="0">
                  <a:pos x="98" y="386"/>
                </a:cxn>
                <a:cxn ang="0">
                  <a:pos x="66" y="198"/>
                </a:cxn>
                <a:cxn ang="0">
                  <a:pos x="18" y="140"/>
                </a:cxn>
                <a:cxn ang="0">
                  <a:pos x="0" y="82"/>
                </a:cxn>
                <a:cxn ang="0">
                  <a:pos x="42" y="32"/>
                </a:cxn>
                <a:cxn ang="0">
                  <a:pos x="96" y="0"/>
                </a:cxn>
                <a:cxn ang="0">
                  <a:pos x="98" y="2"/>
                </a:cxn>
                <a:cxn ang="0">
                  <a:pos x="122" y="18"/>
                </a:cxn>
                <a:cxn ang="0">
                  <a:pos x="164" y="38"/>
                </a:cxn>
                <a:cxn ang="0">
                  <a:pos x="162" y="114"/>
                </a:cxn>
                <a:cxn ang="0">
                  <a:pos x="168" y="114"/>
                </a:cxn>
                <a:cxn ang="0">
                  <a:pos x="180" y="112"/>
                </a:cxn>
                <a:cxn ang="0">
                  <a:pos x="188" y="106"/>
                </a:cxn>
                <a:cxn ang="0">
                  <a:pos x="216" y="96"/>
                </a:cxn>
                <a:cxn ang="0">
                  <a:pos x="260" y="78"/>
                </a:cxn>
                <a:cxn ang="0">
                  <a:pos x="314" y="112"/>
                </a:cxn>
                <a:cxn ang="0">
                  <a:pos x="344" y="164"/>
                </a:cxn>
                <a:cxn ang="0">
                  <a:pos x="376" y="220"/>
                </a:cxn>
                <a:cxn ang="0">
                  <a:pos x="398" y="266"/>
                </a:cxn>
                <a:cxn ang="0">
                  <a:pos x="366" y="256"/>
                </a:cxn>
                <a:cxn ang="0">
                  <a:pos x="268" y="262"/>
                </a:cxn>
                <a:cxn ang="0">
                  <a:pos x="258" y="354"/>
                </a:cxn>
              </a:cxnLst>
              <a:rect l="0" t="0" r="r" b="b"/>
              <a:pathLst>
                <a:path w="398" h="660">
                  <a:moveTo>
                    <a:pt x="260" y="378"/>
                  </a:moveTo>
                  <a:lnTo>
                    <a:pt x="236" y="362"/>
                  </a:lnTo>
                  <a:lnTo>
                    <a:pt x="208" y="352"/>
                  </a:lnTo>
                  <a:lnTo>
                    <a:pt x="176" y="352"/>
                  </a:lnTo>
                  <a:lnTo>
                    <a:pt x="160" y="308"/>
                  </a:lnTo>
                  <a:lnTo>
                    <a:pt x="116" y="312"/>
                  </a:lnTo>
                  <a:lnTo>
                    <a:pt x="116" y="366"/>
                  </a:lnTo>
                  <a:lnTo>
                    <a:pt x="100" y="488"/>
                  </a:lnTo>
                  <a:lnTo>
                    <a:pt x="120" y="496"/>
                  </a:lnTo>
                  <a:lnTo>
                    <a:pt x="202" y="610"/>
                  </a:lnTo>
                  <a:lnTo>
                    <a:pt x="226" y="598"/>
                  </a:lnTo>
                  <a:lnTo>
                    <a:pt x="282" y="640"/>
                  </a:lnTo>
                  <a:lnTo>
                    <a:pt x="260" y="656"/>
                  </a:lnTo>
                  <a:lnTo>
                    <a:pt x="226" y="660"/>
                  </a:lnTo>
                  <a:lnTo>
                    <a:pt x="186" y="634"/>
                  </a:lnTo>
                  <a:lnTo>
                    <a:pt x="156" y="640"/>
                  </a:lnTo>
                  <a:lnTo>
                    <a:pt x="148" y="626"/>
                  </a:lnTo>
                  <a:lnTo>
                    <a:pt x="90" y="566"/>
                  </a:lnTo>
                  <a:lnTo>
                    <a:pt x="62" y="546"/>
                  </a:lnTo>
                  <a:lnTo>
                    <a:pt x="64" y="476"/>
                  </a:lnTo>
                  <a:lnTo>
                    <a:pt x="82" y="468"/>
                  </a:lnTo>
                  <a:lnTo>
                    <a:pt x="98" y="386"/>
                  </a:lnTo>
                  <a:lnTo>
                    <a:pt x="48" y="246"/>
                  </a:lnTo>
                  <a:lnTo>
                    <a:pt x="66" y="198"/>
                  </a:lnTo>
                  <a:lnTo>
                    <a:pt x="42" y="180"/>
                  </a:lnTo>
                  <a:lnTo>
                    <a:pt x="18" y="140"/>
                  </a:lnTo>
                  <a:lnTo>
                    <a:pt x="0" y="112"/>
                  </a:lnTo>
                  <a:lnTo>
                    <a:pt x="0" y="82"/>
                  </a:lnTo>
                  <a:lnTo>
                    <a:pt x="26" y="34"/>
                  </a:lnTo>
                  <a:lnTo>
                    <a:pt x="42" y="32"/>
                  </a:lnTo>
                  <a:lnTo>
                    <a:pt x="78" y="14"/>
                  </a:lnTo>
                  <a:lnTo>
                    <a:pt x="96" y="0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8" y="14"/>
                  </a:lnTo>
                  <a:lnTo>
                    <a:pt x="122" y="18"/>
                  </a:lnTo>
                  <a:lnTo>
                    <a:pt x="124" y="38"/>
                  </a:lnTo>
                  <a:lnTo>
                    <a:pt x="164" y="38"/>
                  </a:lnTo>
                  <a:lnTo>
                    <a:pt x="160" y="114"/>
                  </a:lnTo>
                  <a:lnTo>
                    <a:pt x="162" y="114"/>
                  </a:lnTo>
                  <a:lnTo>
                    <a:pt x="164" y="114"/>
                  </a:lnTo>
                  <a:lnTo>
                    <a:pt x="168" y="114"/>
                  </a:lnTo>
                  <a:lnTo>
                    <a:pt x="174" y="112"/>
                  </a:lnTo>
                  <a:lnTo>
                    <a:pt x="180" y="112"/>
                  </a:lnTo>
                  <a:lnTo>
                    <a:pt x="184" y="110"/>
                  </a:lnTo>
                  <a:lnTo>
                    <a:pt x="188" y="106"/>
                  </a:lnTo>
                  <a:lnTo>
                    <a:pt x="190" y="102"/>
                  </a:lnTo>
                  <a:lnTo>
                    <a:pt x="216" y="96"/>
                  </a:lnTo>
                  <a:lnTo>
                    <a:pt x="248" y="86"/>
                  </a:lnTo>
                  <a:lnTo>
                    <a:pt x="260" y="78"/>
                  </a:lnTo>
                  <a:lnTo>
                    <a:pt x="278" y="80"/>
                  </a:lnTo>
                  <a:lnTo>
                    <a:pt x="314" y="112"/>
                  </a:lnTo>
                  <a:lnTo>
                    <a:pt x="330" y="144"/>
                  </a:lnTo>
                  <a:lnTo>
                    <a:pt x="344" y="164"/>
                  </a:lnTo>
                  <a:lnTo>
                    <a:pt x="384" y="210"/>
                  </a:lnTo>
                  <a:lnTo>
                    <a:pt x="376" y="220"/>
                  </a:lnTo>
                  <a:lnTo>
                    <a:pt x="366" y="252"/>
                  </a:lnTo>
                  <a:lnTo>
                    <a:pt x="398" y="266"/>
                  </a:lnTo>
                  <a:lnTo>
                    <a:pt x="370" y="254"/>
                  </a:lnTo>
                  <a:lnTo>
                    <a:pt x="366" y="256"/>
                  </a:lnTo>
                  <a:lnTo>
                    <a:pt x="354" y="246"/>
                  </a:lnTo>
                  <a:lnTo>
                    <a:pt x="268" y="262"/>
                  </a:lnTo>
                  <a:lnTo>
                    <a:pt x="256" y="324"/>
                  </a:lnTo>
                  <a:lnTo>
                    <a:pt x="258" y="354"/>
                  </a:lnTo>
                  <a:lnTo>
                    <a:pt x="260" y="37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39" name="Freeform 199"/>
            <p:cNvSpPr>
              <a:spLocks/>
            </p:cNvSpPr>
            <p:nvPr/>
          </p:nvSpPr>
          <p:spPr bwMode="auto">
            <a:xfrm>
              <a:off x="13433259" y="3929347"/>
              <a:ext cx="596900" cy="1046163"/>
            </a:xfrm>
            <a:custGeom>
              <a:avLst/>
              <a:gdLst/>
              <a:ahLst/>
              <a:cxnLst>
                <a:cxn ang="0">
                  <a:pos x="252" y="54"/>
                </a:cxn>
                <a:cxn ang="0">
                  <a:pos x="226" y="72"/>
                </a:cxn>
                <a:cxn ang="0">
                  <a:pos x="186" y="126"/>
                </a:cxn>
                <a:cxn ang="0">
                  <a:pos x="174" y="164"/>
                </a:cxn>
                <a:cxn ang="0">
                  <a:pos x="194" y="214"/>
                </a:cxn>
                <a:cxn ang="0">
                  <a:pos x="254" y="268"/>
                </a:cxn>
                <a:cxn ang="0">
                  <a:pos x="306" y="294"/>
                </a:cxn>
                <a:cxn ang="0">
                  <a:pos x="340" y="330"/>
                </a:cxn>
                <a:cxn ang="0">
                  <a:pos x="362" y="366"/>
                </a:cxn>
                <a:cxn ang="0">
                  <a:pos x="378" y="470"/>
                </a:cxn>
                <a:cxn ang="0">
                  <a:pos x="366" y="506"/>
                </a:cxn>
                <a:cxn ang="0">
                  <a:pos x="308" y="546"/>
                </a:cxn>
                <a:cxn ang="0">
                  <a:pos x="186" y="662"/>
                </a:cxn>
                <a:cxn ang="0">
                  <a:pos x="168" y="648"/>
                </a:cxn>
                <a:cxn ang="0">
                  <a:pos x="178" y="602"/>
                </a:cxn>
                <a:cxn ang="0">
                  <a:pos x="116" y="574"/>
                </a:cxn>
                <a:cxn ang="0">
                  <a:pos x="162" y="594"/>
                </a:cxn>
                <a:cxn ang="0">
                  <a:pos x="164" y="592"/>
                </a:cxn>
                <a:cxn ang="0">
                  <a:pos x="200" y="558"/>
                </a:cxn>
                <a:cxn ang="0">
                  <a:pos x="228" y="542"/>
                </a:cxn>
                <a:cxn ang="0">
                  <a:pos x="246" y="538"/>
                </a:cxn>
                <a:cxn ang="0">
                  <a:pos x="232" y="508"/>
                </a:cxn>
                <a:cxn ang="0">
                  <a:pos x="258" y="460"/>
                </a:cxn>
                <a:cxn ang="0">
                  <a:pos x="284" y="444"/>
                </a:cxn>
                <a:cxn ang="0">
                  <a:pos x="284" y="404"/>
                </a:cxn>
                <a:cxn ang="0">
                  <a:pos x="282" y="402"/>
                </a:cxn>
                <a:cxn ang="0">
                  <a:pos x="274" y="310"/>
                </a:cxn>
                <a:cxn ang="0">
                  <a:pos x="244" y="294"/>
                </a:cxn>
                <a:cxn ang="0">
                  <a:pos x="210" y="262"/>
                </a:cxn>
                <a:cxn ang="0">
                  <a:pos x="162" y="218"/>
                </a:cxn>
                <a:cxn ang="0">
                  <a:pos x="126" y="188"/>
                </a:cxn>
                <a:cxn ang="0">
                  <a:pos x="138" y="160"/>
                </a:cxn>
                <a:cxn ang="0">
                  <a:pos x="110" y="118"/>
                </a:cxn>
                <a:cxn ang="0">
                  <a:pos x="32" y="104"/>
                </a:cxn>
                <a:cxn ang="0">
                  <a:pos x="12" y="64"/>
                </a:cxn>
                <a:cxn ang="0">
                  <a:pos x="0" y="46"/>
                </a:cxn>
                <a:cxn ang="0">
                  <a:pos x="22" y="30"/>
                </a:cxn>
                <a:cxn ang="0">
                  <a:pos x="38" y="26"/>
                </a:cxn>
                <a:cxn ang="0">
                  <a:pos x="52" y="38"/>
                </a:cxn>
                <a:cxn ang="0">
                  <a:pos x="100" y="10"/>
                </a:cxn>
                <a:cxn ang="0">
                  <a:pos x="188" y="0"/>
                </a:cxn>
                <a:cxn ang="0">
                  <a:pos x="196" y="24"/>
                </a:cxn>
                <a:cxn ang="0">
                  <a:pos x="250" y="52"/>
                </a:cxn>
                <a:cxn ang="0">
                  <a:pos x="252" y="54"/>
                </a:cxn>
              </a:cxnLst>
              <a:rect l="0" t="0" r="r" b="b"/>
              <a:pathLst>
                <a:path w="378" h="662">
                  <a:moveTo>
                    <a:pt x="252" y="54"/>
                  </a:moveTo>
                  <a:lnTo>
                    <a:pt x="226" y="72"/>
                  </a:lnTo>
                  <a:lnTo>
                    <a:pt x="186" y="126"/>
                  </a:lnTo>
                  <a:lnTo>
                    <a:pt x="174" y="164"/>
                  </a:lnTo>
                  <a:lnTo>
                    <a:pt x="194" y="214"/>
                  </a:lnTo>
                  <a:lnTo>
                    <a:pt x="254" y="268"/>
                  </a:lnTo>
                  <a:lnTo>
                    <a:pt x="306" y="294"/>
                  </a:lnTo>
                  <a:lnTo>
                    <a:pt x="340" y="330"/>
                  </a:lnTo>
                  <a:lnTo>
                    <a:pt x="362" y="366"/>
                  </a:lnTo>
                  <a:lnTo>
                    <a:pt x="378" y="470"/>
                  </a:lnTo>
                  <a:lnTo>
                    <a:pt x="366" y="506"/>
                  </a:lnTo>
                  <a:lnTo>
                    <a:pt x="308" y="546"/>
                  </a:lnTo>
                  <a:lnTo>
                    <a:pt x="186" y="662"/>
                  </a:lnTo>
                  <a:lnTo>
                    <a:pt x="168" y="648"/>
                  </a:lnTo>
                  <a:lnTo>
                    <a:pt x="178" y="602"/>
                  </a:lnTo>
                  <a:lnTo>
                    <a:pt x="116" y="574"/>
                  </a:lnTo>
                  <a:lnTo>
                    <a:pt x="162" y="594"/>
                  </a:lnTo>
                  <a:lnTo>
                    <a:pt x="164" y="592"/>
                  </a:lnTo>
                  <a:lnTo>
                    <a:pt x="200" y="558"/>
                  </a:lnTo>
                  <a:lnTo>
                    <a:pt x="228" y="542"/>
                  </a:lnTo>
                  <a:lnTo>
                    <a:pt x="246" y="538"/>
                  </a:lnTo>
                  <a:lnTo>
                    <a:pt x="232" y="508"/>
                  </a:lnTo>
                  <a:lnTo>
                    <a:pt x="258" y="460"/>
                  </a:lnTo>
                  <a:lnTo>
                    <a:pt x="284" y="444"/>
                  </a:lnTo>
                  <a:lnTo>
                    <a:pt x="284" y="404"/>
                  </a:lnTo>
                  <a:lnTo>
                    <a:pt x="282" y="402"/>
                  </a:lnTo>
                  <a:lnTo>
                    <a:pt x="274" y="310"/>
                  </a:lnTo>
                  <a:lnTo>
                    <a:pt x="244" y="294"/>
                  </a:lnTo>
                  <a:lnTo>
                    <a:pt x="210" y="262"/>
                  </a:lnTo>
                  <a:lnTo>
                    <a:pt x="162" y="218"/>
                  </a:lnTo>
                  <a:lnTo>
                    <a:pt x="126" y="188"/>
                  </a:lnTo>
                  <a:lnTo>
                    <a:pt x="138" y="160"/>
                  </a:lnTo>
                  <a:lnTo>
                    <a:pt x="110" y="118"/>
                  </a:lnTo>
                  <a:lnTo>
                    <a:pt x="32" y="104"/>
                  </a:lnTo>
                  <a:lnTo>
                    <a:pt x="12" y="64"/>
                  </a:lnTo>
                  <a:lnTo>
                    <a:pt x="0" y="46"/>
                  </a:lnTo>
                  <a:lnTo>
                    <a:pt x="22" y="30"/>
                  </a:lnTo>
                  <a:lnTo>
                    <a:pt x="38" y="26"/>
                  </a:lnTo>
                  <a:lnTo>
                    <a:pt x="52" y="38"/>
                  </a:lnTo>
                  <a:lnTo>
                    <a:pt x="100" y="10"/>
                  </a:lnTo>
                  <a:lnTo>
                    <a:pt x="188" y="0"/>
                  </a:lnTo>
                  <a:lnTo>
                    <a:pt x="196" y="24"/>
                  </a:lnTo>
                  <a:lnTo>
                    <a:pt x="250" y="52"/>
                  </a:lnTo>
                  <a:lnTo>
                    <a:pt x="252" y="54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40" name="Freeform 200"/>
            <p:cNvSpPr>
              <a:spLocks/>
            </p:cNvSpPr>
            <p:nvPr/>
          </p:nvSpPr>
          <p:spPr bwMode="auto">
            <a:xfrm>
              <a:off x="13433259" y="3929347"/>
              <a:ext cx="596900" cy="1046163"/>
            </a:xfrm>
            <a:custGeom>
              <a:avLst/>
              <a:gdLst/>
              <a:ahLst/>
              <a:cxnLst>
                <a:cxn ang="0">
                  <a:pos x="252" y="54"/>
                </a:cxn>
                <a:cxn ang="0">
                  <a:pos x="226" y="72"/>
                </a:cxn>
                <a:cxn ang="0">
                  <a:pos x="186" y="126"/>
                </a:cxn>
                <a:cxn ang="0">
                  <a:pos x="174" y="164"/>
                </a:cxn>
                <a:cxn ang="0">
                  <a:pos x="194" y="214"/>
                </a:cxn>
                <a:cxn ang="0">
                  <a:pos x="254" y="268"/>
                </a:cxn>
                <a:cxn ang="0">
                  <a:pos x="306" y="294"/>
                </a:cxn>
                <a:cxn ang="0">
                  <a:pos x="340" y="330"/>
                </a:cxn>
                <a:cxn ang="0">
                  <a:pos x="362" y="366"/>
                </a:cxn>
                <a:cxn ang="0">
                  <a:pos x="378" y="470"/>
                </a:cxn>
                <a:cxn ang="0">
                  <a:pos x="366" y="506"/>
                </a:cxn>
                <a:cxn ang="0">
                  <a:pos x="308" y="546"/>
                </a:cxn>
                <a:cxn ang="0">
                  <a:pos x="186" y="662"/>
                </a:cxn>
                <a:cxn ang="0">
                  <a:pos x="168" y="648"/>
                </a:cxn>
                <a:cxn ang="0">
                  <a:pos x="178" y="602"/>
                </a:cxn>
                <a:cxn ang="0">
                  <a:pos x="116" y="574"/>
                </a:cxn>
                <a:cxn ang="0">
                  <a:pos x="162" y="594"/>
                </a:cxn>
                <a:cxn ang="0">
                  <a:pos x="164" y="592"/>
                </a:cxn>
                <a:cxn ang="0">
                  <a:pos x="200" y="558"/>
                </a:cxn>
                <a:cxn ang="0">
                  <a:pos x="228" y="542"/>
                </a:cxn>
                <a:cxn ang="0">
                  <a:pos x="246" y="538"/>
                </a:cxn>
                <a:cxn ang="0">
                  <a:pos x="232" y="508"/>
                </a:cxn>
                <a:cxn ang="0">
                  <a:pos x="258" y="460"/>
                </a:cxn>
                <a:cxn ang="0">
                  <a:pos x="284" y="444"/>
                </a:cxn>
                <a:cxn ang="0">
                  <a:pos x="284" y="404"/>
                </a:cxn>
                <a:cxn ang="0">
                  <a:pos x="282" y="402"/>
                </a:cxn>
                <a:cxn ang="0">
                  <a:pos x="274" y="310"/>
                </a:cxn>
                <a:cxn ang="0">
                  <a:pos x="244" y="294"/>
                </a:cxn>
                <a:cxn ang="0">
                  <a:pos x="210" y="262"/>
                </a:cxn>
                <a:cxn ang="0">
                  <a:pos x="162" y="218"/>
                </a:cxn>
                <a:cxn ang="0">
                  <a:pos x="126" y="188"/>
                </a:cxn>
                <a:cxn ang="0">
                  <a:pos x="138" y="160"/>
                </a:cxn>
                <a:cxn ang="0">
                  <a:pos x="110" y="118"/>
                </a:cxn>
                <a:cxn ang="0">
                  <a:pos x="32" y="104"/>
                </a:cxn>
                <a:cxn ang="0">
                  <a:pos x="12" y="64"/>
                </a:cxn>
                <a:cxn ang="0">
                  <a:pos x="0" y="46"/>
                </a:cxn>
                <a:cxn ang="0">
                  <a:pos x="22" y="30"/>
                </a:cxn>
                <a:cxn ang="0">
                  <a:pos x="38" y="26"/>
                </a:cxn>
                <a:cxn ang="0">
                  <a:pos x="52" y="38"/>
                </a:cxn>
                <a:cxn ang="0">
                  <a:pos x="100" y="10"/>
                </a:cxn>
                <a:cxn ang="0">
                  <a:pos x="188" y="0"/>
                </a:cxn>
                <a:cxn ang="0">
                  <a:pos x="196" y="24"/>
                </a:cxn>
                <a:cxn ang="0">
                  <a:pos x="250" y="52"/>
                </a:cxn>
                <a:cxn ang="0">
                  <a:pos x="252" y="54"/>
                </a:cxn>
              </a:cxnLst>
              <a:rect l="0" t="0" r="r" b="b"/>
              <a:pathLst>
                <a:path w="378" h="662">
                  <a:moveTo>
                    <a:pt x="252" y="54"/>
                  </a:moveTo>
                  <a:lnTo>
                    <a:pt x="226" y="72"/>
                  </a:lnTo>
                  <a:lnTo>
                    <a:pt x="186" y="126"/>
                  </a:lnTo>
                  <a:lnTo>
                    <a:pt x="174" y="164"/>
                  </a:lnTo>
                  <a:lnTo>
                    <a:pt x="194" y="214"/>
                  </a:lnTo>
                  <a:lnTo>
                    <a:pt x="254" y="268"/>
                  </a:lnTo>
                  <a:lnTo>
                    <a:pt x="306" y="294"/>
                  </a:lnTo>
                  <a:lnTo>
                    <a:pt x="340" y="330"/>
                  </a:lnTo>
                  <a:lnTo>
                    <a:pt x="362" y="366"/>
                  </a:lnTo>
                  <a:lnTo>
                    <a:pt x="378" y="470"/>
                  </a:lnTo>
                  <a:lnTo>
                    <a:pt x="366" y="506"/>
                  </a:lnTo>
                  <a:lnTo>
                    <a:pt x="308" y="546"/>
                  </a:lnTo>
                  <a:lnTo>
                    <a:pt x="186" y="662"/>
                  </a:lnTo>
                  <a:lnTo>
                    <a:pt x="168" y="648"/>
                  </a:lnTo>
                  <a:lnTo>
                    <a:pt x="178" y="602"/>
                  </a:lnTo>
                  <a:lnTo>
                    <a:pt x="116" y="574"/>
                  </a:lnTo>
                  <a:lnTo>
                    <a:pt x="162" y="594"/>
                  </a:lnTo>
                  <a:lnTo>
                    <a:pt x="164" y="592"/>
                  </a:lnTo>
                  <a:lnTo>
                    <a:pt x="200" y="558"/>
                  </a:lnTo>
                  <a:lnTo>
                    <a:pt x="228" y="542"/>
                  </a:lnTo>
                  <a:lnTo>
                    <a:pt x="246" y="538"/>
                  </a:lnTo>
                  <a:lnTo>
                    <a:pt x="232" y="508"/>
                  </a:lnTo>
                  <a:lnTo>
                    <a:pt x="258" y="460"/>
                  </a:lnTo>
                  <a:lnTo>
                    <a:pt x="284" y="444"/>
                  </a:lnTo>
                  <a:lnTo>
                    <a:pt x="284" y="404"/>
                  </a:lnTo>
                  <a:lnTo>
                    <a:pt x="282" y="402"/>
                  </a:lnTo>
                  <a:lnTo>
                    <a:pt x="274" y="310"/>
                  </a:lnTo>
                  <a:lnTo>
                    <a:pt x="244" y="294"/>
                  </a:lnTo>
                  <a:lnTo>
                    <a:pt x="210" y="262"/>
                  </a:lnTo>
                  <a:lnTo>
                    <a:pt x="162" y="218"/>
                  </a:lnTo>
                  <a:lnTo>
                    <a:pt x="126" y="188"/>
                  </a:lnTo>
                  <a:lnTo>
                    <a:pt x="138" y="160"/>
                  </a:lnTo>
                  <a:lnTo>
                    <a:pt x="110" y="118"/>
                  </a:lnTo>
                  <a:lnTo>
                    <a:pt x="32" y="104"/>
                  </a:lnTo>
                  <a:lnTo>
                    <a:pt x="12" y="64"/>
                  </a:lnTo>
                  <a:lnTo>
                    <a:pt x="0" y="46"/>
                  </a:lnTo>
                  <a:lnTo>
                    <a:pt x="22" y="30"/>
                  </a:lnTo>
                  <a:lnTo>
                    <a:pt x="38" y="26"/>
                  </a:lnTo>
                  <a:lnTo>
                    <a:pt x="52" y="38"/>
                  </a:lnTo>
                  <a:lnTo>
                    <a:pt x="100" y="10"/>
                  </a:lnTo>
                  <a:lnTo>
                    <a:pt x="188" y="0"/>
                  </a:lnTo>
                  <a:lnTo>
                    <a:pt x="196" y="24"/>
                  </a:lnTo>
                  <a:lnTo>
                    <a:pt x="250" y="52"/>
                  </a:lnTo>
                  <a:lnTo>
                    <a:pt x="252" y="5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41" name="Freeform 201"/>
            <p:cNvSpPr>
              <a:spLocks/>
            </p:cNvSpPr>
            <p:nvPr/>
          </p:nvSpPr>
          <p:spPr bwMode="auto">
            <a:xfrm>
              <a:off x="13369759" y="5154897"/>
              <a:ext cx="366713" cy="357188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72" y="50"/>
                </a:cxn>
                <a:cxn ang="0">
                  <a:pos x="180" y="110"/>
                </a:cxn>
                <a:cxn ang="0">
                  <a:pos x="204" y="166"/>
                </a:cxn>
                <a:cxn ang="0">
                  <a:pos x="232" y="198"/>
                </a:cxn>
                <a:cxn ang="0">
                  <a:pos x="204" y="226"/>
                </a:cxn>
                <a:cxn ang="0">
                  <a:pos x="140" y="188"/>
                </a:cxn>
                <a:cxn ang="0">
                  <a:pos x="66" y="156"/>
                </a:cxn>
                <a:cxn ang="0">
                  <a:pos x="40" y="80"/>
                </a:cxn>
                <a:cxn ang="0">
                  <a:pos x="0" y="6"/>
                </a:cxn>
                <a:cxn ang="0">
                  <a:pos x="8" y="20"/>
                </a:cxn>
                <a:cxn ang="0">
                  <a:pos x="38" y="14"/>
                </a:cxn>
                <a:cxn ang="0">
                  <a:pos x="78" y="40"/>
                </a:cxn>
                <a:cxn ang="0">
                  <a:pos x="112" y="36"/>
                </a:cxn>
                <a:cxn ang="0">
                  <a:pos x="134" y="20"/>
                </a:cxn>
                <a:cxn ang="0">
                  <a:pos x="108" y="0"/>
                </a:cxn>
              </a:cxnLst>
              <a:rect l="0" t="0" r="r" b="b"/>
              <a:pathLst>
                <a:path w="232" h="226">
                  <a:moveTo>
                    <a:pt x="108" y="0"/>
                  </a:moveTo>
                  <a:lnTo>
                    <a:pt x="172" y="50"/>
                  </a:lnTo>
                  <a:lnTo>
                    <a:pt x="180" y="110"/>
                  </a:lnTo>
                  <a:lnTo>
                    <a:pt x="204" y="166"/>
                  </a:lnTo>
                  <a:lnTo>
                    <a:pt x="232" y="198"/>
                  </a:lnTo>
                  <a:lnTo>
                    <a:pt x="204" y="226"/>
                  </a:lnTo>
                  <a:lnTo>
                    <a:pt x="140" y="188"/>
                  </a:lnTo>
                  <a:lnTo>
                    <a:pt x="66" y="156"/>
                  </a:lnTo>
                  <a:lnTo>
                    <a:pt x="40" y="80"/>
                  </a:lnTo>
                  <a:lnTo>
                    <a:pt x="0" y="6"/>
                  </a:lnTo>
                  <a:lnTo>
                    <a:pt x="8" y="20"/>
                  </a:lnTo>
                  <a:lnTo>
                    <a:pt x="38" y="14"/>
                  </a:lnTo>
                  <a:lnTo>
                    <a:pt x="78" y="40"/>
                  </a:lnTo>
                  <a:lnTo>
                    <a:pt x="112" y="36"/>
                  </a:lnTo>
                  <a:lnTo>
                    <a:pt x="134" y="2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42" name="Freeform 202"/>
            <p:cNvSpPr>
              <a:spLocks/>
            </p:cNvSpPr>
            <p:nvPr/>
          </p:nvSpPr>
          <p:spPr bwMode="auto">
            <a:xfrm>
              <a:off x="13369759" y="5154897"/>
              <a:ext cx="366713" cy="357188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72" y="50"/>
                </a:cxn>
                <a:cxn ang="0">
                  <a:pos x="180" y="110"/>
                </a:cxn>
                <a:cxn ang="0">
                  <a:pos x="204" y="166"/>
                </a:cxn>
                <a:cxn ang="0">
                  <a:pos x="232" y="198"/>
                </a:cxn>
                <a:cxn ang="0">
                  <a:pos x="204" y="226"/>
                </a:cxn>
                <a:cxn ang="0">
                  <a:pos x="140" y="188"/>
                </a:cxn>
                <a:cxn ang="0">
                  <a:pos x="66" y="156"/>
                </a:cxn>
                <a:cxn ang="0">
                  <a:pos x="40" y="80"/>
                </a:cxn>
                <a:cxn ang="0">
                  <a:pos x="0" y="6"/>
                </a:cxn>
                <a:cxn ang="0">
                  <a:pos x="8" y="20"/>
                </a:cxn>
                <a:cxn ang="0">
                  <a:pos x="38" y="14"/>
                </a:cxn>
                <a:cxn ang="0">
                  <a:pos x="78" y="40"/>
                </a:cxn>
                <a:cxn ang="0">
                  <a:pos x="112" y="36"/>
                </a:cxn>
                <a:cxn ang="0">
                  <a:pos x="134" y="20"/>
                </a:cxn>
                <a:cxn ang="0">
                  <a:pos x="108" y="0"/>
                </a:cxn>
              </a:cxnLst>
              <a:rect l="0" t="0" r="r" b="b"/>
              <a:pathLst>
                <a:path w="232" h="226">
                  <a:moveTo>
                    <a:pt x="108" y="0"/>
                  </a:moveTo>
                  <a:lnTo>
                    <a:pt x="172" y="50"/>
                  </a:lnTo>
                  <a:lnTo>
                    <a:pt x="180" y="110"/>
                  </a:lnTo>
                  <a:lnTo>
                    <a:pt x="204" y="166"/>
                  </a:lnTo>
                  <a:lnTo>
                    <a:pt x="232" y="198"/>
                  </a:lnTo>
                  <a:lnTo>
                    <a:pt x="204" y="226"/>
                  </a:lnTo>
                  <a:lnTo>
                    <a:pt x="140" y="188"/>
                  </a:lnTo>
                  <a:lnTo>
                    <a:pt x="66" y="156"/>
                  </a:lnTo>
                  <a:lnTo>
                    <a:pt x="40" y="80"/>
                  </a:lnTo>
                  <a:lnTo>
                    <a:pt x="0" y="6"/>
                  </a:lnTo>
                  <a:lnTo>
                    <a:pt x="8" y="20"/>
                  </a:lnTo>
                  <a:lnTo>
                    <a:pt x="38" y="14"/>
                  </a:lnTo>
                  <a:lnTo>
                    <a:pt x="78" y="40"/>
                  </a:lnTo>
                  <a:lnTo>
                    <a:pt x="112" y="36"/>
                  </a:lnTo>
                  <a:lnTo>
                    <a:pt x="134" y="20"/>
                  </a:lnTo>
                  <a:lnTo>
                    <a:pt x="10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43" name="Freeform 203"/>
            <p:cNvSpPr>
              <a:spLocks/>
            </p:cNvSpPr>
            <p:nvPr/>
          </p:nvSpPr>
          <p:spPr bwMode="auto">
            <a:xfrm>
              <a:off x="12472822" y="1832260"/>
              <a:ext cx="1616075" cy="750887"/>
            </a:xfrm>
            <a:custGeom>
              <a:avLst/>
              <a:gdLst/>
              <a:ahLst/>
              <a:cxnLst>
                <a:cxn ang="0">
                  <a:pos x="0" y="174"/>
                </a:cxn>
                <a:cxn ang="0">
                  <a:pos x="14" y="196"/>
                </a:cxn>
                <a:cxn ang="0">
                  <a:pos x="90" y="220"/>
                </a:cxn>
                <a:cxn ang="0">
                  <a:pos x="116" y="336"/>
                </a:cxn>
                <a:cxn ang="0">
                  <a:pos x="162" y="348"/>
                </a:cxn>
                <a:cxn ang="0">
                  <a:pos x="260" y="394"/>
                </a:cxn>
                <a:cxn ang="0">
                  <a:pos x="296" y="472"/>
                </a:cxn>
                <a:cxn ang="0">
                  <a:pos x="436" y="464"/>
                </a:cxn>
                <a:cxn ang="0">
                  <a:pos x="442" y="448"/>
                </a:cxn>
                <a:cxn ang="0">
                  <a:pos x="506" y="444"/>
                </a:cxn>
                <a:cxn ang="0">
                  <a:pos x="514" y="458"/>
                </a:cxn>
                <a:cxn ang="0">
                  <a:pos x="570" y="458"/>
                </a:cxn>
                <a:cxn ang="0">
                  <a:pos x="584" y="476"/>
                </a:cxn>
                <a:cxn ang="0">
                  <a:pos x="604" y="472"/>
                </a:cxn>
                <a:cxn ang="0">
                  <a:pos x="612" y="454"/>
                </a:cxn>
                <a:cxn ang="0">
                  <a:pos x="688" y="424"/>
                </a:cxn>
                <a:cxn ang="0">
                  <a:pos x="774" y="396"/>
                </a:cxn>
                <a:cxn ang="0">
                  <a:pos x="804" y="394"/>
                </a:cxn>
                <a:cxn ang="0">
                  <a:pos x="818" y="346"/>
                </a:cxn>
                <a:cxn ang="0">
                  <a:pos x="794" y="314"/>
                </a:cxn>
                <a:cxn ang="0">
                  <a:pos x="814" y="266"/>
                </a:cxn>
                <a:cxn ang="0">
                  <a:pos x="854" y="268"/>
                </a:cxn>
                <a:cxn ang="0">
                  <a:pos x="878" y="254"/>
                </a:cxn>
                <a:cxn ang="0">
                  <a:pos x="874" y="228"/>
                </a:cxn>
                <a:cxn ang="0">
                  <a:pos x="924" y="204"/>
                </a:cxn>
                <a:cxn ang="0">
                  <a:pos x="922" y="180"/>
                </a:cxn>
                <a:cxn ang="0">
                  <a:pos x="946" y="150"/>
                </a:cxn>
                <a:cxn ang="0">
                  <a:pos x="970" y="150"/>
                </a:cxn>
                <a:cxn ang="0">
                  <a:pos x="1004" y="130"/>
                </a:cxn>
                <a:cxn ang="0">
                  <a:pos x="1024" y="94"/>
                </a:cxn>
                <a:cxn ang="0">
                  <a:pos x="972" y="68"/>
                </a:cxn>
                <a:cxn ang="0">
                  <a:pos x="952" y="68"/>
                </a:cxn>
                <a:cxn ang="0">
                  <a:pos x="936" y="102"/>
                </a:cxn>
                <a:cxn ang="0">
                  <a:pos x="894" y="102"/>
                </a:cxn>
                <a:cxn ang="0">
                  <a:pos x="882" y="80"/>
                </a:cxn>
                <a:cxn ang="0">
                  <a:pos x="894" y="14"/>
                </a:cxn>
                <a:cxn ang="0">
                  <a:pos x="892" y="12"/>
                </a:cxn>
                <a:cxn ang="0">
                  <a:pos x="852" y="18"/>
                </a:cxn>
                <a:cxn ang="0">
                  <a:pos x="830" y="2"/>
                </a:cxn>
                <a:cxn ang="0">
                  <a:pos x="808" y="0"/>
                </a:cxn>
                <a:cxn ang="0">
                  <a:pos x="762" y="62"/>
                </a:cxn>
                <a:cxn ang="0">
                  <a:pos x="634" y="90"/>
                </a:cxn>
                <a:cxn ang="0">
                  <a:pos x="574" y="56"/>
                </a:cxn>
                <a:cxn ang="0">
                  <a:pos x="496" y="86"/>
                </a:cxn>
                <a:cxn ang="0">
                  <a:pos x="460" y="64"/>
                </a:cxn>
                <a:cxn ang="0">
                  <a:pos x="430" y="24"/>
                </a:cxn>
                <a:cxn ang="0">
                  <a:pos x="360" y="24"/>
                </a:cxn>
                <a:cxn ang="0">
                  <a:pos x="324" y="6"/>
                </a:cxn>
                <a:cxn ang="0">
                  <a:pos x="266" y="52"/>
                </a:cxn>
                <a:cxn ang="0">
                  <a:pos x="264" y="72"/>
                </a:cxn>
                <a:cxn ang="0">
                  <a:pos x="294" y="92"/>
                </a:cxn>
                <a:cxn ang="0">
                  <a:pos x="282" y="106"/>
                </a:cxn>
                <a:cxn ang="0">
                  <a:pos x="226" y="116"/>
                </a:cxn>
                <a:cxn ang="0">
                  <a:pos x="172" y="90"/>
                </a:cxn>
                <a:cxn ang="0">
                  <a:pos x="106" y="82"/>
                </a:cxn>
                <a:cxn ang="0">
                  <a:pos x="46" y="138"/>
                </a:cxn>
                <a:cxn ang="0">
                  <a:pos x="24" y="138"/>
                </a:cxn>
                <a:cxn ang="0">
                  <a:pos x="0" y="170"/>
                </a:cxn>
                <a:cxn ang="0">
                  <a:pos x="0" y="174"/>
                </a:cxn>
              </a:cxnLst>
              <a:rect l="0" t="0" r="r" b="b"/>
              <a:pathLst>
                <a:path w="1024" h="476">
                  <a:moveTo>
                    <a:pt x="0" y="174"/>
                  </a:moveTo>
                  <a:lnTo>
                    <a:pt x="14" y="196"/>
                  </a:lnTo>
                  <a:lnTo>
                    <a:pt x="90" y="220"/>
                  </a:lnTo>
                  <a:lnTo>
                    <a:pt x="116" y="336"/>
                  </a:lnTo>
                  <a:lnTo>
                    <a:pt x="162" y="348"/>
                  </a:lnTo>
                  <a:lnTo>
                    <a:pt x="260" y="394"/>
                  </a:lnTo>
                  <a:lnTo>
                    <a:pt x="296" y="472"/>
                  </a:lnTo>
                  <a:lnTo>
                    <a:pt x="436" y="464"/>
                  </a:lnTo>
                  <a:lnTo>
                    <a:pt x="442" y="448"/>
                  </a:lnTo>
                  <a:lnTo>
                    <a:pt x="506" y="444"/>
                  </a:lnTo>
                  <a:lnTo>
                    <a:pt x="514" y="458"/>
                  </a:lnTo>
                  <a:lnTo>
                    <a:pt x="570" y="458"/>
                  </a:lnTo>
                  <a:lnTo>
                    <a:pt x="584" y="476"/>
                  </a:lnTo>
                  <a:lnTo>
                    <a:pt x="604" y="472"/>
                  </a:lnTo>
                  <a:lnTo>
                    <a:pt x="612" y="454"/>
                  </a:lnTo>
                  <a:lnTo>
                    <a:pt x="688" y="424"/>
                  </a:lnTo>
                  <a:lnTo>
                    <a:pt x="774" y="396"/>
                  </a:lnTo>
                  <a:lnTo>
                    <a:pt x="804" y="394"/>
                  </a:lnTo>
                  <a:lnTo>
                    <a:pt x="818" y="346"/>
                  </a:lnTo>
                  <a:lnTo>
                    <a:pt x="794" y="314"/>
                  </a:lnTo>
                  <a:lnTo>
                    <a:pt x="814" y="266"/>
                  </a:lnTo>
                  <a:lnTo>
                    <a:pt x="854" y="268"/>
                  </a:lnTo>
                  <a:lnTo>
                    <a:pt x="878" y="254"/>
                  </a:lnTo>
                  <a:lnTo>
                    <a:pt x="874" y="228"/>
                  </a:lnTo>
                  <a:lnTo>
                    <a:pt x="924" y="204"/>
                  </a:lnTo>
                  <a:lnTo>
                    <a:pt x="922" y="180"/>
                  </a:lnTo>
                  <a:lnTo>
                    <a:pt x="946" y="150"/>
                  </a:lnTo>
                  <a:lnTo>
                    <a:pt x="970" y="150"/>
                  </a:lnTo>
                  <a:lnTo>
                    <a:pt x="1004" y="130"/>
                  </a:lnTo>
                  <a:lnTo>
                    <a:pt x="1024" y="94"/>
                  </a:lnTo>
                  <a:lnTo>
                    <a:pt x="972" y="68"/>
                  </a:lnTo>
                  <a:lnTo>
                    <a:pt x="952" y="68"/>
                  </a:lnTo>
                  <a:lnTo>
                    <a:pt x="936" y="102"/>
                  </a:lnTo>
                  <a:lnTo>
                    <a:pt x="894" y="102"/>
                  </a:lnTo>
                  <a:lnTo>
                    <a:pt x="882" y="80"/>
                  </a:lnTo>
                  <a:lnTo>
                    <a:pt x="894" y="14"/>
                  </a:lnTo>
                  <a:lnTo>
                    <a:pt x="892" y="12"/>
                  </a:lnTo>
                  <a:lnTo>
                    <a:pt x="852" y="18"/>
                  </a:lnTo>
                  <a:lnTo>
                    <a:pt x="830" y="2"/>
                  </a:lnTo>
                  <a:lnTo>
                    <a:pt x="808" y="0"/>
                  </a:lnTo>
                  <a:lnTo>
                    <a:pt x="762" y="62"/>
                  </a:lnTo>
                  <a:lnTo>
                    <a:pt x="634" y="90"/>
                  </a:lnTo>
                  <a:lnTo>
                    <a:pt x="574" y="56"/>
                  </a:lnTo>
                  <a:lnTo>
                    <a:pt x="496" y="86"/>
                  </a:lnTo>
                  <a:lnTo>
                    <a:pt x="460" y="64"/>
                  </a:lnTo>
                  <a:lnTo>
                    <a:pt x="430" y="24"/>
                  </a:lnTo>
                  <a:lnTo>
                    <a:pt x="360" y="24"/>
                  </a:lnTo>
                  <a:lnTo>
                    <a:pt x="324" y="6"/>
                  </a:lnTo>
                  <a:lnTo>
                    <a:pt x="266" y="52"/>
                  </a:lnTo>
                  <a:lnTo>
                    <a:pt x="264" y="72"/>
                  </a:lnTo>
                  <a:lnTo>
                    <a:pt x="294" y="92"/>
                  </a:lnTo>
                  <a:lnTo>
                    <a:pt x="282" y="106"/>
                  </a:lnTo>
                  <a:lnTo>
                    <a:pt x="226" y="116"/>
                  </a:lnTo>
                  <a:lnTo>
                    <a:pt x="172" y="90"/>
                  </a:lnTo>
                  <a:lnTo>
                    <a:pt x="106" y="82"/>
                  </a:lnTo>
                  <a:lnTo>
                    <a:pt x="46" y="138"/>
                  </a:lnTo>
                  <a:lnTo>
                    <a:pt x="24" y="138"/>
                  </a:lnTo>
                  <a:lnTo>
                    <a:pt x="0" y="170"/>
                  </a:lnTo>
                  <a:lnTo>
                    <a:pt x="0" y="174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44" name="Freeform 204"/>
            <p:cNvSpPr>
              <a:spLocks/>
            </p:cNvSpPr>
            <p:nvPr/>
          </p:nvSpPr>
          <p:spPr bwMode="auto">
            <a:xfrm>
              <a:off x="12472822" y="1832260"/>
              <a:ext cx="1616075" cy="750887"/>
            </a:xfrm>
            <a:custGeom>
              <a:avLst/>
              <a:gdLst/>
              <a:ahLst/>
              <a:cxnLst>
                <a:cxn ang="0">
                  <a:pos x="0" y="174"/>
                </a:cxn>
                <a:cxn ang="0">
                  <a:pos x="14" y="196"/>
                </a:cxn>
                <a:cxn ang="0">
                  <a:pos x="90" y="220"/>
                </a:cxn>
                <a:cxn ang="0">
                  <a:pos x="116" y="336"/>
                </a:cxn>
                <a:cxn ang="0">
                  <a:pos x="162" y="348"/>
                </a:cxn>
                <a:cxn ang="0">
                  <a:pos x="260" y="394"/>
                </a:cxn>
                <a:cxn ang="0">
                  <a:pos x="296" y="472"/>
                </a:cxn>
                <a:cxn ang="0">
                  <a:pos x="436" y="464"/>
                </a:cxn>
                <a:cxn ang="0">
                  <a:pos x="442" y="448"/>
                </a:cxn>
                <a:cxn ang="0">
                  <a:pos x="506" y="444"/>
                </a:cxn>
                <a:cxn ang="0">
                  <a:pos x="514" y="458"/>
                </a:cxn>
                <a:cxn ang="0">
                  <a:pos x="570" y="458"/>
                </a:cxn>
                <a:cxn ang="0">
                  <a:pos x="584" y="476"/>
                </a:cxn>
                <a:cxn ang="0">
                  <a:pos x="604" y="472"/>
                </a:cxn>
                <a:cxn ang="0">
                  <a:pos x="612" y="454"/>
                </a:cxn>
                <a:cxn ang="0">
                  <a:pos x="688" y="424"/>
                </a:cxn>
                <a:cxn ang="0">
                  <a:pos x="774" y="396"/>
                </a:cxn>
                <a:cxn ang="0">
                  <a:pos x="804" y="394"/>
                </a:cxn>
                <a:cxn ang="0">
                  <a:pos x="818" y="346"/>
                </a:cxn>
                <a:cxn ang="0">
                  <a:pos x="794" y="314"/>
                </a:cxn>
                <a:cxn ang="0">
                  <a:pos x="814" y="266"/>
                </a:cxn>
                <a:cxn ang="0">
                  <a:pos x="854" y="268"/>
                </a:cxn>
                <a:cxn ang="0">
                  <a:pos x="878" y="254"/>
                </a:cxn>
                <a:cxn ang="0">
                  <a:pos x="874" y="228"/>
                </a:cxn>
                <a:cxn ang="0">
                  <a:pos x="924" y="204"/>
                </a:cxn>
                <a:cxn ang="0">
                  <a:pos x="922" y="180"/>
                </a:cxn>
                <a:cxn ang="0">
                  <a:pos x="946" y="150"/>
                </a:cxn>
                <a:cxn ang="0">
                  <a:pos x="970" y="150"/>
                </a:cxn>
                <a:cxn ang="0">
                  <a:pos x="1004" y="130"/>
                </a:cxn>
                <a:cxn ang="0">
                  <a:pos x="1024" y="94"/>
                </a:cxn>
                <a:cxn ang="0">
                  <a:pos x="972" y="68"/>
                </a:cxn>
                <a:cxn ang="0">
                  <a:pos x="952" y="68"/>
                </a:cxn>
                <a:cxn ang="0">
                  <a:pos x="936" y="102"/>
                </a:cxn>
                <a:cxn ang="0">
                  <a:pos x="894" y="102"/>
                </a:cxn>
                <a:cxn ang="0">
                  <a:pos x="882" y="80"/>
                </a:cxn>
                <a:cxn ang="0">
                  <a:pos x="894" y="14"/>
                </a:cxn>
                <a:cxn ang="0">
                  <a:pos x="892" y="12"/>
                </a:cxn>
                <a:cxn ang="0">
                  <a:pos x="852" y="18"/>
                </a:cxn>
                <a:cxn ang="0">
                  <a:pos x="830" y="2"/>
                </a:cxn>
                <a:cxn ang="0">
                  <a:pos x="808" y="0"/>
                </a:cxn>
                <a:cxn ang="0">
                  <a:pos x="762" y="62"/>
                </a:cxn>
                <a:cxn ang="0">
                  <a:pos x="634" y="90"/>
                </a:cxn>
                <a:cxn ang="0">
                  <a:pos x="574" y="56"/>
                </a:cxn>
                <a:cxn ang="0">
                  <a:pos x="496" y="86"/>
                </a:cxn>
                <a:cxn ang="0">
                  <a:pos x="460" y="64"/>
                </a:cxn>
                <a:cxn ang="0">
                  <a:pos x="430" y="24"/>
                </a:cxn>
                <a:cxn ang="0">
                  <a:pos x="360" y="24"/>
                </a:cxn>
                <a:cxn ang="0">
                  <a:pos x="324" y="6"/>
                </a:cxn>
                <a:cxn ang="0">
                  <a:pos x="266" y="52"/>
                </a:cxn>
                <a:cxn ang="0">
                  <a:pos x="264" y="72"/>
                </a:cxn>
                <a:cxn ang="0">
                  <a:pos x="294" y="92"/>
                </a:cxn>
                <a:cxn ang="0">
                  <a:pos x="282" y="106"/>
                </a:cxn>
                <a:cxn ang="0">
                  <a:pos x="226" y="116"/>
                </a:cxn>
                <a:cxn ang="0">
                  <a:pos x="172" y="90"/>
                </a:cxn>
                <a:cxn ang="0">
                  <a:pos x="106" y="82"/>
                </a:cxn>
                <a:cxn ang="0">
                  <a:pos x="46" y="138"/>
                </a:cxn>
                <a:cxn ang="0">
                  <a:pos x="24" y="138"/>
                </a:cxn>
                <a:cxn ang="0">
                  <a:pos x="0" y="170"/>
                </a:cxn>
                <a:cxn ang="0">
                  <a:pos x="0" y="174"/>
                </a:cxn>
              </a:cxnLst>
              <a:rect l="0" t="0" r="r" b="b"/>
              <a:pathLst>
                <a:path w="1024" h="476">
                  <a:moveTo>
                    <a:pt x="0" y="174"/>
                  </a:moveTo>
                  <a:lnTo>
                    <a:pt x="14" y="196"/>
                  </a:lnTo>
                  <a:lnTo>
                    <a:pt x="90" y="220"/>
                  </a:lnTo>
                  <a:lnTo>
                    <a:pt x="116" y="336"/>
                  </a:lnTo>
                  <a:lnTo>
                    <a:pt x="162" y="348"/>
                  </a:lnTo>
                  <a:lnTo>
                    <a:pt x="260" y="394"/>
                  </a:lnTo>
                  <a:lnTo>
                    <a:pt x="296" y="472"/>
                  </a:lnTo>
                  <a:lnTo>
                    <a:pt x="436" y="464"/>
                  </a:lnTo>
                  <a:lnTo>
                    <a:pt x="442" y="448"/>
                  </a:lnTo>
                  <a:lnTo>
                    <a:pt x="506" y="444"/>
                  </a:lnTo>
                  <a:lnTo>
                    <a:pt x="514" y="458"/>
                  </a:lnTo>
                  <a:lnTo>
                    <a:pt x="570" y="458"/>
                  </a:lnTo>
                  <a:lnTo>
                    <a:pt x="584" y="476"/>
                  </a:lnTo>
                  <a:lnTo>
                    <a:pt x="604" y="472"/>
                  </a:lnTo>
                  <a:lnTo>
                    <a:pt x="612" y="454"/>
                  </a:lnTo>
                  <a:lnTo>
                    <a:pt x="688" y="424"/>
                  </a:lnTo>
                  <a:lnTo>
                    <a:pt x="774" y="396"/>
                  </a:lnTo>
                  <a:lnTo>
                    <a:pt x="804" y="394"/>
                  </a:lnTo>
                  <a:lnTo>
                    <a:pt x="818" y="346"/>
                  </a:lnTo>
                  <a:lnTo>
                    <a:pt x="794" y="314"/>
                  </a:lnTo>
                  <a:lnTo>
                    <a:pt x="814" y="266"/>
                  </a:lnTo>
                  <a:lnTo>
                    <a:pt x="854" y="268"/>
                  </a:lnTo>
                  <a:lnTo>
                    <a:pt x="878" y="254"/>
                  </a:lnTo>
                  <a:lnTo>
                    <a:pt x="874" y="228"/>
                  </a:lnTo>
                  <a:lnTo>
                    <a:pt x="924" y="204"/>
                  </a:lnTo>
                  <a:lnTo>
                    <a:pt x="922" y="180"/>
                  </a:lnTo>
                  <a:lnTo>
                    <a:pt x="946" y="150"/>
                  </a:lnTo>
                  <a:lnTo>
                    <a:pt x="970" y="150"/>
                  </a:lnTo>
                  <a:lnTo>
                    <a:pt x="1004" y="130"/>
                  </a:lnTo>
                  <a:lnTo>
                    <a:pt x="1024" y="94"/>
                  </a:lnTo>
                  <a:lnTo>
                    <a:pt x="972" y="68"/>
                  </a:lnTo>
                  <a:lnTo>
                    <a:pt x="952" y="68"/>
                  </a:lnTo>
                  <a:lnTo>
                    <a:pt x="936" y="102"/>
                  </a:lnTo>
                  <a:lnTo>
                    <a:pt x="894" y="102"/>
                  </a:lnTo>
                  <a:lnTo>
                    <a:pt x="882" y="80"/>
                  </a:lnTo>
                  <a:lnTo>
                    <a:pt x="894" y="14"/>
                  </a:lnTo>
                  <a:lnTo>
                    <a:pt x="892" y="12"/>
                  </a:lnTo>
                  <a:lnTo>
                    <a:pt x="852" y="18"/>
                  </a:lnTo>
                  <a:lnTo>
                    <a:pt x="830" y="2"/>
                  </a:lnTo>
                  <a:lnTo>
                    <a:pt x="808" y="0"/>
                  </a:lnTo>
                  <a:lnTo>
                    <a:pt x="762" y="62"/>
                  </a:lnTo>
                  <a:lnTo>
                    <a:pt x="634" y="90"/>
                  </a:lnTo>
                  <a:lnTo>
                    <a:pt x="574" y="56"/>
                  </a:lnTo>
                  <a:lnTo>
                    <a:pt x="496" y="86"/>
                  </a:lnTo>
                  <a:lnTo>
                    <a:pt x="460" y="64"/>
                  </a:lnTo>
                  <a:lnTo>
                    <a:pt x="430" y="24"/>
                  </a:lnTo>
                  <a:lnTo>
                    <a:pt x="360" y="24"/>
                  </a:lnTo>
                  <a:lnTo>
                    <a:pt x="324" y="6"/>
                  </a:lnTo>
                  <a:lnTo>
                    <a:pt x="266" y="52"/>
                  </a:lnTo>
                  <a:lnTo>
                    <a:pt x="264" y="72"/>
                  </a:lnTo>
                  <a:lnTo>
                    <a:pt x="294" y="92"/>
                  </a:lnTo>
                  <a:lnTo>
                    <a:pt x="282" y="106"/>
                  </a:lnTo>
                  <a:lnTo>
                    <a:pt x="226" y="116"/>
                  </a:lnTo>
                  <a:lnTo>
                    <a:pt x="172" y="90"/>
                  </a:lnTo>
                  <a:lnTo>
                    <a:pt x="106" y="82"/>
                  </a:lnTo>
                  <a:lnTo>
                    <a:pt x="46" y="138"/>
                  </a:lnTo>
                  <a:lnTo>
                    <a:pt x="24" y="138"/>
                  </a:lnTo>
                  <a:lnTo>
                    <a:pt x="0" y="170"/>
                  </a:lnTo>
                  <a:lnTo>
                    <a:pt x="0" y="17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45" name="Freeform 205"/>
            <p:cNvSpPr>
              <a:spLocks/>
            </p:cNvSpPr>
            <p:nvPr/>
          </p:nvSpPr>
          <p:spPr bwMode="auto">
            <a:xfrm>
              <a:off x="11628272" y="1462372"/>
              <a:ext cx="3111500" cy="2636838"/>
            </a:xfrm>
            <a:custGeom>
              <a:avLst/>
              <a:gdLst/>
              <a:ahLst/>
              <a:cxnLst>
                <a:cxn ang="0">
                  <a:pos x="1738" y="682"/>
                </a:cxn>
                <a:cxn ang="0">
                  <a:pos x="1694" y="584"/>
                </a:cxn>
                <a:cxn ang="0">
                  <a:pos x="1592" y="732"/>
                </a:cxn>
                <a:cxn ang="0">
                  <a:pos x="1792" y="732"/>
                </a:cxn>
                <a:cxn ang="0">
                  <a:pos x="1710" y="876"/>
                </a:cxn>
                <a:cxn ang="0">
                  <a:pos x="1844" y="1006"/>
                </a:cxn>
                <a:cxn ang="0">
                  <a:pos x="1874" y="1068"/>
                </a:cxn>
                <a:cxn ang="0">
                  <a:pos x="1814" y="1356"/>
                </a:cxn>
                <a:cxn ang="0">
                  <a:pos x="1620" y="1518"/>
                </a:cxn>
                <a:cxn ang="0">
                  <a:pos x="1486" y="1650"/>
                </a:cxn>
                <a:cxn ang="0">
                  <a:pos x="1394" y="1616"/>
                </a:cxn>
                <a:cxn ang="0">
                  <a:pos x="1242" y="1572"/>
                </a:cxn>
                <a:cxn ang="0">
                  <a:pos x="1142" y="1608"/>
                </a:cxn>
                <a:cxn ang="0">
                  <a:pos x="1134" y="1666"/>
                </a:cxn>
                <a:cxn ang="0">
                  <a:pos x="1024" y="1642"/>
                </a:cxn>
                <a:cxn ang="0">
                  <a:pos x="936" y="1562"/>
                </a:cxn>
                <a:cxn ang="0">
                  <a:pos x="928" y="1366"/>
                </a:cxn>
                <a:cxn ang="0">
                  <a:pos x="864" y="1322"/>
                </a:cxn>
                <a:cxn ang="0">
                  <a:pos x="686" y="1392"/>
                </a:cxn>
                <a:cxn ang="0">
                  <a:pos x="554" y="1412"/>
                </a:cxn>
                <a:cxn ang="0">
                  <a:pos x="516" y="1410"/>
                </a:cxn>
                <a:cxn ang="0">
                  <a:pos x="294" y="1278"/>
                </a:cxn>
                <a:cxn ang="0">
                  <a:pos x="216" y="1246"/>
                </a:cxn>
                <a:cxn ang="0">
                  <a:pos x="172" y="1150"/>
                </a:cxn>
                <a:cxn ang="0">
                  <a:pos x="210" y="1060"/>
                </a:cxn>
                <a:cxn ang="0">
                  <a:pos x="102" y="996"/>
                </a:cxn>
                <a:cxn ang="0">
                  <a:pos x="12" y="920"/>
                </a:cxn>
                <a:cxn ang="0">
                  <a:pos x="6" y="916"/>
                </a:cxn>
                <a:cxn ang="0">
                  <a:pos x="44" y="888"/>
                </a:cxn>
                <a:cxn ang="0">
                  <a:pos x="4" y="800"/>
                </a:cxn>
                <a:cxn ang="0">
                  <a:pos x="110" y="760"/>
                </a:cxn>
                <a:cxn ang="0">
                  <a:pos x="284" y="652"/>
                </a:cxn>
                <a:cxn ang="0">
                  <a:pos x="318" y="570"/>
                </a:cxn>
                <a:cxn ang="0">
                  <a:pos x="454" y="492"/>
                </a:cxn>
                <a:cxn ang="0">
                  <a:pos x="534" y="404"/>
                </a:cxn>
                <a:cxn ang="0">
                  <a:pos x="650" y="570"/>
                </a:cxn>
                <a:cxn ang="0">
                  <a:pos x="970" y="698"/>
                </a:cxn>
                <a:cxn ang="0">
                  <a:pos x="1104" y="692"/>
                </a:cxn>
                <a:cxn ang="0">
                  <a:pos x="1222" y="658"/>
                </a:cxn>
                <a:cxn ang="0">
                  <a:pos x="1328" y="548"/>
                </a:cxn>
                <a:cxn ang="0">
                  <a:pos x="1408" y="462"/>
                </a:cxn>
                <a:cxn ang="0">
                  <a:pos x="1504" y="384"/>
                </a:cxn>
                <a:cxn ang="0">
                  <a:pos x="1486" y="302"/>
                </a:cxn>
                <a:cxn ang="0">
                  <a:pos x="1428" y="248"/>
                </a:cxn>
                <a:cxn ang="0">
                  <a:pos x="1490" y="96"/>
                </a:cxn>
                <a:cxn ang="0">
                  <a:pos x="1588" y="0"/>
                </a:cxn>
                <a:cxn ang="0">
                  <a:pos x="1830" y="116"/>
                </a:cxn>
                <a:cxn ang="0">
                  <a:pos x="1954" y="90"/>
                </a:cxn>
                <a:cxn ang="0">
                  <a:pos x="1958" y="346"/>
                </a:cxn>
                <a:cxn ang="0">
                  <a:pos x="1884" y="478"/>
                </a:cxn>
                <a:cxn ang="0">
                  <a:pos x="1818" y="592"/>
                </a:cxn>
              </a:cxnLst>
              <a:rect l="0" t="0" r="r" b="b"/>
              <a:pathLst>
                <a:path w="1970" h="1670">
                  <a:moveTo>
                    <a:pt x="1818" y="592"/>
                  </a:moveTo>
                  <a:lnTo>
                    <a:pt x="1802" y="590"/>
                  </a:lnTo>
                  <a:lnTo>
                    <a:pt x="1746" y="656"/>
                  </a:lnTo>
                  <a:lnTo>
                    <a:pt x="1738" y="682"/>
                  </a:lnTo>
                  <a:lnTo>
                    <a:pt x="1718" y="686"/>
                  </a:lnTo>
                  <a:lnTo>
                    <a:pt x="1706" y="644"/>
                  </a:lnTo>
                  <a:lnTo>
                    <a:pt x="1722" y="596"/>
                  </a:lnTo>
                  <a:lnTo>
                    <a:pt x="1694" y="584"/>
                  </a:lnTo>
                  <a:lnTo>
                    <a:pt x="1660" y="640"/>
                  </a:lnTo>
                  <a:lnTo>
                    <a:pt x="1634" y="702"/>
                  </a:lnTo>
                  <a:lnTo>
                    <a:pt x="1596" y="710"/>
                  </a:lnTo>
                  <a:lnTo>
                    <a:pt x="1592" y="732"/>
                  </a:lnTo>
                  <a:lnTo>
                    <a:pt x="1646" y="772"/>
                  </a:lnTo>
                  <a:lnTo>
                    <a:pt x="1700" y="778"/>
                  </a:lnTo>
                  <a:lnTo>
                    <a:pt x="1712" y="740"/>
                  </a:lnTo>
                  <a:lnTo>
                    <a:pt x="1792" y="732"/>
                  </a:lnTo>
                  <a:lnTo>
                    <a:pt x="1792" y="752"/>
                  </a:lnTo>
                  <a:lnTo>
                    <a:pt x="1754" y="784"/>
                  </a:lnTo>
                  <a:lnTo>
                    <a:pt x="1722" y="834"/>
                  </a:lnTo>
                  <a:lnTo>
                    <a:pt x="1710" y="876"/>
                  </a:lnTo>
                  <a:lnTo>
                    <a:pt x="1764" y="930"/>
                  </a:lnTo>
                  <a:lnTo>
                    <a:pt x="1810" y="974"/>
                  </a:lnTo>
                  <a:lnTo>
                    <a:pt x="1818" y="1006"/>
                  </a:lnTo>
                  <a:lnTo>
                    <a:pt x="1844" y="1006"/>
                  </a:lnTo>
                  <a:lnTo>
                    <a:pt x="1856" y="1034"/>
                  </a:lnTo>
                  <a:lnTo>
                    <a:pt x="1826" y="1074"/>
                  </a:lnTo>
                  <a:lnTo>
                    <a:pt x="1840" y="1086"/>
                  </a:lnTo>
                  <a:lnTo>
                    <a:pt x="1874" y="1068"/>
                  </a:lnTo>
                  <a:lnTo>
                    <a:pt x="1886" y="1080"/>
                  </a:lnTo>
                  <a:lnTo>
                    <a:pt x="1874" y="1140"/>
                  </a:lnTo>
                  <a:lnTo>
                    <a:pt x="1850" y="1248"/>
                  </a:lnTo>
                  <a:lnTo>
                    <a:pt x="1814" y="1356"/>
                  </a:lnTo>
                  <a:lnTo>
                    <a:pt x="1736" y="1458"/>
                  </a:lnTo>
                  <a:lnTo>
                    <a:pt x="1652" y="1500"/>
                  </a:lnTo>
                  <a:lnTo>
                    <a:pt x="1630" y="1490"/>
                  </a:lnTo>
                  <a:lnTo>
                    <a:pt x="1620" y="1518"/>
                  </a:lnTo>
                  <a:lnTo>
                    <a:pt x="1494" y="1606"/>
                  </a:lnTo>
                  <a:lnTo>
                    <a:pt x="1506" y="1622"/>
                  </a:lnTo>
                  <a:lnTo>
                    <a:pt x="1502" y="1642"/>
                  </a:lnTo>
                  <a:lnTo>
                    <a:pt x="1486" y="1650"/>
                  </a:lnTo>
                  <a:lnTo>
                    <a:pt x="1476" y="1632"/>
                  </a:lnTo>
                  <a:lnTo>
                    <a:pt x="1474" y="1596"/>
                  </a:lnTo>
                  <a:lnTo>
                    <a:pt x="1414" y="1602"/>
                  </a:lnTo>
                  <a:lnTo>
                    <a:pt x="1394" y="1616"/>
                  </a:lnTo>
                  <a:lnTo>
                    <a:pt x="1392" y="1614"/>
                  </a:lnTo>
                  <a:lnTo>
                    <a:pt x="1338" y="1586"/>
                  </a:lnTo>
                  <a:lnTo>
                    <a:pt x="1330" y="1562"/>
                  </a:lnTo>
                  <a:lnTo>
                    <a:pt x="1242" y="1572"/>
                  </a:lnTo>
                  <a:lnTo>
                    <a:pt x="1194" y="1600"/>
                  </a:lnTo>
                  <a:lnTo>
                    <a:pt x="1180" y="1588"/>
                  </a:lnTo>
                  <a:lnTo>
                    <a:pt x="1164" y="1592"/>
                  </a:lnTo>
                  <a:lnTo>
                    <a:pt x="1142" y="1608"/>
                  </a:lnTo>
                  <a:lnTo>
                    <a:pt x="1154" y="1626"/>
                  </a:lnTo>
                  <a:lnTo>
                    <a:pt x="1140" y="1604"/>
                  </a:lnTo>
                  <a:lnTo>
                    <a:pt x="1116" y="1616"/>
                  </a:lnTo>
                  <a:lnTo>
                    <a:pt x="1134" y="1666"/>
                  </a:lnTo>
                  <a:lnTo>
                    <a:pt x="1104" y="1670"/>
                  </a:lnTo>
                  <a:lnTo>
                    <a:pt x="1086" y="1658"/>
                  </a:lnTo>
                  <a:lnTo>
                    <a:pt x="1084" y="1644"/>
                  </a:lnTo>
                  <a:lnTo>
                    <a:pt x="1024" y="1642"/>
                  </a:lnTo>
                  <a:lnTo>
                    <a:pt x="1022" y="1626"/>
                  </a:lnTo>
                  <a:lnTo>
                    <a:pt x="1008" y="1588"/>
                  </a:lnTo>
                  <a:lnTo>
                    <a:pt x="972" y="1554"/>
                  </a:lnTo>
                  <a:lnTo>
                    <a:pt x="936" y="1562"/>
                  </a:lnTo>
                  <a:lnTo>
                    <a:pt x="926" y="1516"/>
                  </a:lnTo>
                  <a:lnTo>
                    <a:pt x="968" y="1460"/>
                  </a:lnTo>
                  <a:lnTo>
                    <a:pt x="954" y="1412"/>
                  </a:lnTo>
                  <a:lnTo>
                    <a:pt x="928" y="1366"/>
                  </a:lnTo>
                  <a:lnTo>
                    <a:pt x="902" y="1372"/>
                  </a:lnTo>
                  <a:lnTo>
                    <a:pt x="884" y="1360"/>
                  </a:lnTo>
                  <a:lnTo>
                    <a:pt x="888" y="1338"/>
                  </a:lnTo>
                  <a:lnTo>
                    <a:pt x="864" y="1322"/>
                  </a:lnTo>
                  <a:lnTo>
                    <a:pt x="786" y="1332"/>
                  </a:lnTo>
                  <a:lnTo>
                    <a:pt x="758" y="1366"/>
                  </a:lnTo>
                  <a:lnTo>
                    <a:pt x="686" y="1388"/>
                  </a:lnTo>
                  <a:lnTo>
                    <a:pt x="686" y="1392"/>
                  </a:lnTo>
                  <a:lnTo>
                    <a:pt x="684" y="1392"/>
                  </a:lnTo>
                  <a:lnTo>
                    <a:pt x="592" y="1396"/>
                  </a:lnTo>
                  <a:lnTo>
                    <a:pt x="556" y="1408"/>
                  </a:lnTo>
                  <a:lnTo>
                    <a:pt x="554" y="1412"/>
                  </a:lnTo>
                  <a:lnTo>
                    <a:pt x="556" y="1412"/>
                  </a:lnTo>
                  <a:lnTo>
                    <a:pt x="538" y="1396"/>
                  </a:lnTo>
                  <a:lnTo>
                    <a:pt x="516" y="1406"/>
                  </a:lnTo>
                  <a:lnTo>
                    <a:pt x="516" y="1410"/>
                  </a:lnTo>
                  <a:lnTo>
                    <a:pt x="408" y="1366"/>
                  </a:lnTo>
                  <a:lnTo>
                    <a:pt x="346" y="1316"/>
                  </a:lnTo>
                  <a:lnTo>
                    <a:pt x="314" y="1318"/>
                  </a:lnTo>
                  <a:lnTo>
                    <a:pt x="294" y="1278"/>
                  </a:lnTo>
                  <a:lnTo>
                    <a:pt x="214" y="1268"/>
                  </a:lnTo>
                  <a:lnTo>
                    <a:pt x="196" y="1290"/>
                  </a:lnTo>
                  <a:lnTo>
                    <a:pt x="216" y="1266"/>
                  </a:lnTo>
                  <a:lnTo>
                    <a:pt x="216" y="1246"/>
                  </a:lnTo>
                  <a:lnTo>
                    <a:pt x="172" y="1224"/>
                  </a:lnTo>
                  <a:lnTo>
                    <a:pt x="156" y="1224"/>
                  </a:lnTo>
                  <a:lnTo>
                    <a:pt x="144" y="1162"/>
                  </a:lnTo>
                  <a:lnTo>
                    <a:pt x="172" y="1150"/>
                  </a:lnTo>
                  <a:lnTo>
                    <a:pt x="184" y="1136"/>
                  </a:lnTo>
                  <a:lnTo>
                    <a:pt x="166" y="1100"/>
                  </a:lnTo>
                  <a:lnTo>
                    <a:pt x="194" y="1060"/>
                  </a:lnTo>
                  <a:lnTo>
                    <a:pt x="210" y="1060"/>
                  </a:lnTo>
                  <a:lnTo>
                    <a:pt x="222" y="1028"/>
                  </a:lnTo>
                  <a:lnTo>
                    <a:pt x="176" y="994"/>
                  </a:lnTo>
                  <a:lnTo>
                    <a:pt x="104" y="996"/>
                  </a:lnTo>
                  <a:lnTo>
                    <a:pt x="102" y="996"/>
                  </a:lnTo>
                  <a:lnTo>
                    <a:pt x="100" y="976"/>
                  </a:lnTo>
                  <a:lnTo>
                    <a:pt x="30" y="926"/>
                  </a:lnTo>
                  <a:lnTo>
                    <a:pt x="14" y="920"/>
                  </a:lnTo>
                  <a:lnTo>
                    <a:pt x="12" y="920"/>
                  </a:lnTo>
                  <a:lnTo>
                    <a:pt x="12" y="918"/>
                  </a:lnTo>
                  <a:lnTo>
                    <a:pt x="10" y="918"/>
                  </a:lnTo>
                  <a:lnTo>
                    <a:pt x="8" y="918"/>
                  </a:lnTo>
                  <a:lnTo>
                    <a:pt x="6" y="916"/>
                  </a:lnTo>
                  <a:lnTo>
                    <a:pt x="4" y="916"/>
                  </a:lnTo>
                  <a:lnTo>
                    <a:pt x="14" y="914"/>
                  </a:lnTo>
                  <a:lnTo>
                    <a:pt x="20" y="900"/>
                  </a:lnTo>
                  <a:lnTo>
                    <a:pt x="44" y="888"/>
                  </a:lnTo>
                  <a:lnTo>
                    <a:pt x="36" y="846"/>
                  </a:lnTo>
                  <a:lnTo>
                    <a:pt x="0" y="830"/>
                  </a:lnTo>
                  <a:lnTo>
                    <a:pt x="10" y="804"/>
                  </a:lnTo>
                  <a:lnTo>
                    <a:pt x="4" y="800"/>
                  </a:lnTo>
                  <a:lnTo>
                    <a:pt x="2" y="804"/>
                  </a:lnTo>
                  <a:lnTo>
                    <a:pt x="18" y="784"/>
                  </a:lnTo>
                  <a:lnTo>
                    <a:pt x="68" y="752"/>
                  </a:lnTo>
                  <a:lnTo>
                    <a:pt x="110" y="760"/>
                  </a:lnTo>
                  <a:lnTo>
                    <a:pt x="118" y="750"/>
                  </a:lnTo>
                  <a:lnTo>
                    <a:pt x="198" y="748"/>
                  </a:lnTo>
                  <a:lnTo>
                    <a:pt x="258" y="704"/>
                  </a:lnTo>
                  <a:lnTo>
                    <a:pt x="284" y="652"/>
                  </a:lnTo>
                  <a:lnTo>
                    <a:pt x="284" y="612"/>
                  </a:lnTo>
                  <a:lnTo>
                    <a:pt x="262" y="588"/>
                  </a:lnTo>
                  <a:lnTo>
                    <a:pt x="266" y="570"/>
                  </a:lnTo>
                  <a:lnTo>
                    <a:pt x="318" y="570"/>
                  </a:lnTo>
                  <a:lnTo>
                    <a:pt x="376" y="496"/>
                  </a:lnTo>
                  <a:lnTo>
                    <a:pt x="408" y="494"/>
                  </a:lnTo>
                  <a:lnTo>
                    <a:pt x="426" y="506"/>
                  </a:lnTo>
                  <a:lnTo>
                    <a:pt x="454" y="492"/>
                  </a:lnTo>
                  <a:lnTo>
                    <a:pt x="460" y="460"/>
                  </a:lnTo>
                  <a:lnTo>
                    <a:pt x="494" y="406"/>
                  </a:lnTo>
                  <a:lnTo>
                    <a:pt x="532" y="408"/>
                  </a:lnTo>
                  <a:lnTo>
                    <a:pt x="534" y="404"/>
                  </a:lnTo>
                  <a:lnTo>
                    <a:pt x="534" y="408"/>
                  </a:lnTo>
                  <a:lnTo>
                    <a:pt x="548" y="430"/>
                  </a:lnTo>
                  <a:lnTo>
                    <a:pt x="624" y="454"/>
                  </a:lnTo>
                  <a:lnTo>
                    <a:pt x="650" y="570"/>
                  </a:lnTo>
                  <a:lnTo>
                    <a:pt x="696" y="582"/>
                  </a:lnTo>
                  <a:lnTo>
                    <a:pt x="794" y="628"/>
                  </a:lnTo>
                  <a:lnTo>
                    <a:pt x="830" y="706"/>
                  </a:lnTo>
                  <a:lnTo>
                    <a:pt x="970" y="698"/>
                  </a:lnTo>
                  <a:lnTo>
                    <a:pt x="976" y="682"/>
                  </a:lnTo>
                  <a:lnTo>
                    <a:pt x="1040" y="678"/>
                  </a:lnTo>
                  <a:lnTo>
                    <a:pt x="1048" y="692"/>
                  </a:lnTo>
                  <a:lnTo>
                    <a:pt x="1104" y="692"/>
                  </a:lnTo>
                  <a:lnTo>
                    <a:pt x="1118" y="710"/>
                  </a:lnTo>
                  <a:lnTo>
                    <a:pt x="1138" y="706"/>
                  </a:lnTo>
                  <a:lnTo>
                    <a:pt x="1146" y="688"/>
                  </a:lnTo>
                  <a:lnTo>
                    <a:pt x="1222" y="658"/>
                  </a:lnTo>
                  <a:lnTo>
                    <a:pt x="1308" y="630"/>
                  </a:lnTo>
                  <a:lnTo>
                    <a:pt x="1338" y="628"/>
                  </a:lnTo>
                  <a:lnTo>
                    <a:pt x="1352" y="580"/>
                  </a:lnTo>
                  <a:lnTo>
                    <a:pt x="1328" y="548"/>
                  </a:lnTo>
                  <a:lnTo>
                    <a:pt x="1348" y="500"/>
                  </a:lnTo>
                  <a:lnTo>
                    <a:pt x="1388" y="502"/>
                  </a:lnTo>
                  <a:lnTo>
                    <a:pt x="1412" y="488"/>
                  </a:lnTo>
                  <a:lnTo>
                    <a:pt x="1408" y="462"/>
                  </a:lnTo>
                  <a:lnTo>
                    <a:pt x="1458" y="438"/>
                  </a:lnTo>
                  <a:lnTo>
                    <a:pt x="1456" y="414"/>
                  </a:lnTo>
                  <a:lnTo>
                    <a:pt x="1480" y="384"/>
                  </a:lnTo>
                  <a:lnTo>
                    <a:pt x="1504" y="384"/>
                  </a:lnTo>
                  <a:lnTo>
                    <a:pt x="1538" y="364"/>
                  </a:lnTo>
                  <a:lnTo>
                    <a:pt x="1558" y="328"/>
                  </a:lnTo>
                  <a:lnTo>
                    <a:pt x="1506" y="302"/>
                  </a:lnTo>
                  <a:lnTo>
                    <a:pt x="1486" y="302"/>
                  </a:lnTo>
                  <a:lnTo>
                    <a:pt x="1470" y="336"/>
                  </a:lnTo>
                  <a:lnTo>
                    <a:pt x="1428" y="336"/>
                  </a:lnTo>
                  <a:lnTo>
                    <a:pt x="1416" y="314"/>
                  </a:lnTo>
                  <a:lnTo>
                    <a:pt x="1428" y="248"/>
                  </a:lnTo>
                  <a:lnTo>
                    <a:pt x="1426" y="246"/>
                  </a:lnTo>
                  <a:lnTo>
                    <a:pt x="1430" y="246"/>
                  </a:lnTo>
                  <a:lnTo>
                    <a:pt x="1466" y="230"/>
                  </a:lnTo>
                  <a:lnTo>
                    <a:pt x="1490" y="96"/>
                  </a:lnTo>
                  <a:lnTo>
                    <a:pt x="1462" y="82"/>
                  </a:lnTo>
                  <a:lnTo>
                    <a:pt x="1454" y="62"/>
                  </a:lnTo>
                  <a:lnTo>
                    <a:pt x="1490" y="26"/>
                  </a:lnTo>
                  <a:lnTo>
                    <a:pt x="1588" y="0"/>
                  </a:lnTo>
                  <a:lnTo>
                    <a:pt x="1674" y="72"/>
                  </a:lnTo>
                  <a:lnTo>
                    <a:pt x="1734" y="116"/>
                  </a:lnTo>
                  <a:lnTo>
                    <a:pt x="1790" y="108"/>
                  </a:lnTo>
                  <a:lnTo>
                    <a:pt x="1830" y="116"/>
                  </a:lnTo>
                  <a:lnTo>
                    <a:pt x="1850" y="148"/>
                  </a:lnTo>
                  <a:lnTo>
                    <a:pt x="1884" y="136"/>
                  </a:lnTo>
                  <a:lnTo>
                    <a:pt x="1926" y="82"/>
                  </a:lnTo>
                  <a:lnTo>
                    <a:pt x="1954" y="90"/>
                  </a:lnTo>
                  <a:lnTo>
                    <a:pt x="1970" y="234"/>
                  </a:lnTo>
                  <a:lnTo>
                    <a:pt x="1942" y="258"/>
                  </a:lnTo>
                  <a:lnTo>
                    <a:pt x="1928" y="300"/>
                  </a:lnTo>
                  <a:lnTo>
                    <a:pt x="1958" y="346"/>
                  </a:lnTo>
                  <a:lnTo>
                    <a:pt x="1950" y="376"/>
                  </a:lnTo>
                  <a:lnTo>
                    <a:pt x="1950" y="378"/>
                  </a:lnTo>
                  <a:lnTo>
                    <a:pt x="1910" y="456"/>
                  </a:lnTo>
                  <a:lnTo>
                    <a:pt x="1884" y="478"/>
                  </a:lnTo>
                  <a:lnTo>
                    <a:pt x="1870" y="468"/>
                  </a:lnTo>
                  <a:lnTo>
                    <a:pt x="1862" y="514"/>
                  </a:lnTo>
                  <a:lnTo>
                    <a:pt x="1834" y="572"/>
                  </a:lnTo>
                  <a:lnTo>
                    <a:pt x="1818" y="59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46" name="Freeform 206"/>
            <p:cNvSpPr>
              <a:spLocks/>
            </p:cNvSpPr>
            <p:nvPr/>
          </p:nvSpPr>
          <p:spPr bwMode="auto">
            <a:xfrm>
              <a:off x="11628272" y="1462372"/>
              <a:ext cx="3111500" cy="2636838"/>
            </a:xfrm>
            <a:custGeom>
              <a:avLst/>
              <a:gdLst/>
              <a:ahLst/>
              <a:cxnLst>
                <a:cxn ang="0">
                  <a:pos x="1738" y="682"/>
                </a:cxn>
                <a:cxn ang="0">
                  <a:pos x="1694" y="584"/>
                </a:cxn>
                <a:cxn ang="0">
                  <a:pos x="1592" y="732"/>
                </a:cxn>
                <a:cxn ang="0">
                  <a:pos x="1792" y="732"/>
                </a:cxn>
                <a:cxn ang="0">
                  <a:pos x="1710" y="876"/>
                </a:cxn>
                <a:cxn ang="0">
                  <a:pos x="1844" y="1006"/>
                </a:cxn>
                <a:cxn ang="0">
                  <a:pos x="1874" y="1068"/>
                </a:cxn>
                <a:cxn ang="0">
                  <a:pos x="1814" y="1356"/>
                </a:cxn>
                <a:cxn ang="0">
                  <a:pos x="1620" y="1518"/>
                </a:cxn>
                <a:cxn ang="0">
                  <a:pos x="1486" y="1650"/>
                </a:cxn>
                <a:cxn ang="0">
                  <a:pos x="1394" y="1616"/>
                </a:cxn>
                <a:cxn ang="0">
                  <a:pos x="1242" y="1572"/>
                </a:cxn>
                <a:cxn ang="0">
                  <a:pos x="1142" y="1608"/>
                </a:cxn>
                <a:cxn ang="0">
                  <a:pos x="1134" y="1666"/>
                </a:cxn>
                <a:cxn ang="0">
                  <a:pos x="1024" y="1642"/>
                </a:cxn>
                <a:cxn ang="0">
                  <a:pos x="936" y="1562"/>
                </a:cxn>
                <a:cxn ang="0">
                  <a:pos x="928" y="1366"/>
                </a:cxn>
                <a:cxn ang="0">
                  <a:pos x="864" y="1322"/>
                </a:cxn>
                <a:cxn ang="0">
                  <a:pos x="686" y="1392"/>
                </a:cxn>
                <a:cxn ang="0">
                  <a:pos x="554" y="1412"/>
                </a:cxn>
                <a:cxn ang="0">
                  <a:pos x="516" y="1410"/>
                </a:cxn>
                <a:cxn ang="0">
                  <a:pos x="294" y="1278"/>
                </a:cxn>
                <a:cxn ang="0">
                  <a:pos x="216" y="1246"/>
                </a:cxn>
                <a:cxn ang="0">
                  <a:pos x="172" y="1150"/>
                </a:cxn>
                <a:cxn ang="0">
                  <a:pos x="210" y="1060"/>
                </a:cxn>
                <a:cxn ang="0">
                  <a:pos x="102" y="996"/>
                </a:cxn>
                <a:cxn ang="0">
                  <a:pos x="12" y="920"/>
                </a:cxn>
                <a:cxn ang="0">
                  <a:pos x="6" y="916"/>
                </a:cxn>
                <a:cxn ang="0">
                  <a:pos x="44" y="888"/>
                </a:cxn>
                <a:cxn ang="0">
                  <a:pos x="4" y="800"/>
                </a:cxn>
                <a:cxn ang="0">
                  <a:pos x="110" y="760"/>
                </a:cxn>
                <a:cxn ang="0">
                  <a:pos x="284" y="652"/>
                </a:cxn>
                <a:cxn ang="0">
                  <a:pos x="318" y="570"/>
                </a:cxn>
                <a:cxn ang="0">
                  <a:pos x="454" y="492"/>
                </a:cxn>
                <a:cxn ang="0">
                  <a:pos x="534" y="404"/>
                </a:cxn>
                <a:cxn ang="0">
                  <a:pos x="650" y="570"/>
                </a:cxn>
                <a:cxn ang="0">
                  <a:pos x="970" y="698"/>
                </a:cxn>
                <a:cxn ang="0">
                  <a:pos x="1104" y="692"/>
                </a:cxn>
                <a:cxn ang="0">
                  <a:pos x="1222" y="658"/>
                </a:cxn>
                <a:cxn ang="0">
                  <a:pos x="1328" y="548"/>
                </a:cxn>
                <a:cxn ang="0">
                  <a:pos x="1408" y="462"/>
                </a:cxn>
                <a:cxn ang="0">
                  <a:pos x="1504" y="384"/>
                </a:cxn>
                <a:cxn ang="0">
                  <a:pos x="1486" y="302"/>
                </a:cxn>
                <a:cxn ang="0">
                  <a:pos x="1428" y="248"/>
                </a:cxn>
                <a:cxn ang="0">
                  <a:pos x="1490" y="96"/>
                </a:cxn>
                <a:cxn ang="0">
                  <a:pos x="1588" y="0"/>
                </a:cxn>
                <a:cxn ang="0">
                  <a:pos x="1830" y="116"/>
                </a:cxn>
                <a:cxn ang="0">
                  <a:pos x="1954" y="90"/>
                </a:cxn>
                <a:cxn ang="0">
                  <a:pos x="1958" y="346"/>
                </a:cxn>
                <a:cxn ang="0">
                  <a:pos x="1884" y="478"/>
                </a:cxn>
                <a:cxn ang="0">
                  <a:pos x="1818" y="592"/>
                </a:cxn>
              </a:cxnLst>
              <a:rect l="0" t="0" r="r" b="b"/>
              <a:pathLst>
                <a:path w="1970" h="1670">
                  <a:moveTo>
                    <a:pt x="1818" y="592"/>
                  </a:moveTo>
                  <a:lnTo>
                    <a:pt x="1802" y="590"/>
                  </a:lnTo>
                  <a:lnTo>
                    <a:pt x="1746" y="656"/>
                  </a:lnTo>
                  <a:lnTo>
                    <a:pt x="1738" y="682"/>
                  </a:lnTo>
                  <a:lnTo>
                    <a:pt x="1718" y="686"/>
                  </a:lnTo>
                  <a:lnTo>
                    <a:pt x="1706" y="644"/>
                  </a:lnTo>
                  <a:lnTo>
                    <a:pt x="1722" y="596"/>
                  </a:lnTo>
                  <a:lnTo>
                    <a:pt x="1694" y="584"/>
                  </a:lnTo>
                  <a:lnTo>
                    <a:pt x="1660" y="640"/>
                  </a:lnTo>
                  <a:lnTo>
                    <a:pt x="1634" y="702"/>
                  </a:lnTo>
                  <a:lnTo>
                    <a:pt x="1596" y="710"/>
                  </a:lnTo>
                  <a:lnTo>
                    <a:pt x="1592" y="732"/>
                  </a:lnTo>
                  <a:lnTo>
                    <a:pt x="1646" y="772"/>
                  </a:lnTo>
                  <a:lnTo>
                    <a:pt x="1700" y="778"/>
                  </a:lnTo>
                  <a:lnTo>
                    <a:pt x="1712" y="740"/>
                  </a:lnTo>
                  <a:lnTo>
                    <a:pt x="1792" y="732"/>
                  </a:lnTo>
                  <a:lnTo>
                    <a:pt x="1792" y="752"/>
                  </a:lnTo>
                  <a:lnTo>
                    <a:pt x="1754" y="784"/>
                  </a:lnTo>
                  <a:lnTo>
                    <a:pt x="1722" y="834"/>
                  </a:lnTo>
                  <a:lnTo>
                    <a:pt x="1710" y="876"/>
                  </a:lnTo>
                  <a:lnTo>
                    <a:pt x="1764" y="930"/>
                  </a:lnTo>
                  <a:lnTo>
                    <a:pt x="1810" y="974"/>
                  </a:lnTo>
                  <a:lnTo>
                    <a:pt x="1818" y="1006"/>
                  </a:lnTo>
                  <a:lnTo>
                    <a:pt x="1844" y="1006"/>
                  </a:lnTo>
                  <a:lnTo>
                    <a:pt x="1856" y="1034"/>
                  </a:lnTo>
                  <a:lnTo>
                    <a:pt x="1826" y="1074"/>
                  </a:lnTo>
                  <a:lnTo>
                    <a:pt x="1840" y="1086"/>
                  </a:lnTo>
                  <a:lnTo>
                    <a:pt x="1874" y="1068"/>
                  </a:lnTo>
                  <a:lnTo>
                    <a:pt x="1886" y="1080"/>
                  </a:lnTo>
                  <a:lnTo>
                    <a:pt x="1874" y="1140"/>
                  </a:lnTo>
                  <a:lnTo>
                    <a:pt x="1850" y="1248"/>
                  </a:lnTo>
                  <a:lnTo>
                    <a:pt x="1814" y="1356"/>
                  </a:lnTo>
                  <a:lnTo>
                    <a:pt x="1736" y="1458"/>
                  </a:lnTo>
                  <a:lnTo>
                    <a:pt x="1652" y="1500"/>
                  </a:lnTo>
                  <a:lnTo>
                    <a:pt x="1630" y="1490"/>
                  </a:lnTo>
                  <a:lnTo>
                    <a:pt x="1620" y="1518"/>
                  </a:lnTo>
                  <a:lnTo>
                    <a:pt x="1494" y="1606"/>
                  </a:lnTo>
                  <a:lnTo>
                    <a:pt x="1506" y="1622"/>
                  </a:lnTo>
                  <a:lnTo>
                    <a:pt x="1502" y="1642"/>
                  </a:lnTo>
                  <a:lnTo>
                    <a:pt x="1486" y="1650"/>
                  </a:lnTo>
                  <a:lnTo>
                    <a:pt x="1476" y="1632"/>
                  </a:lnTo>
                  <a:lnTo>
                    <a:pt x="1474" y="1596"/>
                  </a:lnTo>
                  <a:lnTo>
                    <a:pt x="1414" y="1602"/>
                  </a:lnTo>
                  <a:lnTo>
                    <a:pt x="1394" y="1616"/>
                  </a:lnTo>
                  <a:lnTo>
                    <a:pt x="1392" y="1614"/>
                  </a:lnTo>
                  <a:lnTo>
                    <a:pt x="1338" y="1586"/>
                  </a:lnTo>
                  <a:lnTo>
                    <a:pt x="1330" y="1562"/>
                  </a:lnTo>
                  <a:lnTo>
                    <a:pt x="1242" y="1572"/>
                  </a:lnTo>
                  <a:lnTo>
                    <a:pt x="1194" y="1600"/>
                  </a:lnTo>
                  <a:lnTo>
                    <a:pt x="1180" y="1588"/>
                  </a:lnTo>
                  <a:lnTo>
                    <a:pt x="1164" y="1592"/>
                  </a:lnTo>
                  <a:lnTo>
                    <a:pt x="1142" y="1608"/>
                  </a:lnTo>
                  <a:lnTo>
                    <a:pt x="1154" y="1626"/>
                  </a:lnTo>
                  <a:lnTo>
                    <a:pt x="1140" y="1604"/>
                  </a:lnTo>
                  <a:lnTo>
                    <a:pt x="1116" y="1616"/>
                  </a:lnTo>
                  <a:lnTo>
                    <a:pt x="1134" y="1666"/>
                  </a:lnTo>
                  <a:lnTo>
                    <a:pt x="1104" y="1670"/>
                  </a:lnTo>
                  <a:lnTo>
                    <a:pt x="1086" y="1658"/>
                  </a:lnTo>
                  <a:lnTo>
                    <a:pt x="1084" y="1644"/>
                  </a:lnTo>
                  <a:lnTo>
                    <a:pt x="1024" y="1642"/>
                  </a:lnTo>
                  <a:lnTo>
                    <a:pt x="1022" y="1626"/>
                  </a:lnTo>
                  <a:lnTo>
                    <a:pt x="1008" y="1588"/>
                  </a:lnTo>
                  <a:lnTo>
                    <a:pt x="972" y="1554"/>
                  </a:lnTo>
                  <a:lnTo>
                    <a:pt x="936" y="1562"/>
                  </a:lnTo>
                  <a:lnTo>
                    <a:pt x="926" y="1516"/>
                  </a:lnTo>
                  <a:lnTo>
                    <a:pt x="968" y="1460"/>
                  </a:lnTo>
                  <a:lnTo>
                    <a:pt x="954" y="1412"/>
                  </a:lnTo>
                  <a:lnTo>
                    <a:pt x="928" y="1366"/>
                  </a:lnTo>
                  <a:lnTo>
                    <a:pt x="902" y="1372"/>
                  </a:lnTo>
                  <a:lnTo>
                    <a:pt x="884" y="1360"/>
                  </a:lnTo>
                  <a:lnTo>
                    <a:pt x="888" y="1338"/>
                  </a:lnTo>
                  <a:lnTo>
                    <a:pt x="864" y="1322"/>
                  </a:lnTo>
                  <a:lnTo>
                    <a:pt x="786" y="1332"/>
                  </a:lnTo>
                  <a:lnTo>
                    <a:pt x="758" y="1366"/>
                  </a:lnTo>
                  <a:lnTo>
                    <a:pt x="686" y="1388"/>
                  </a:lnTo>
                  <a:lnTo>
                    <a:pt x="686" y="1392"/>
                  </a:lnTo>
                  <a:lnTo>
                    <a:pt x="684" y="1392"/>
                  </a:lnTo>
                  <a:lnTo>
                    <a:pt x="592" y="1396"/>
                  </a:lnTo>
                  <a:lnTo>
                    <a:pt x="556" y="1408"/>
                  </a:lnTo>
                  <a:lnTo>
                    <a:pt x="554" y="1412"/>
                  </a:lnTo>
                  <a:lnTo>
                    <a:pt x="556" y="1412"/>
                  </a:lnTo>
                  <a:lnTo>
                    <a:pt x="538" y="1396"/>
                  </a:lnTo>
                  <a:lnTo>
                    <a:pt x="516" y="1406"/>
                  </a:lnTo>
                  <a:lnTo>
                    <a:pt x="516" y="1410"/>
                  </a:lnTo>
                  <a:lnTo>
                    <a:pt x="408" y="1366"/>
                  </a:lnTo>
                  <a:lnTo>
                    <a:pt x="346" y="1316"/>
                  </a:lnTo>
                  <a:lnTo>
                    <a:pt x="314" y="1318"/>
                  </a:lnTo>
                  <a:lnTo>
                    <a:pt x="294" y="1278"/>
                  </a:lnTo>
                  <a:lnTo>
                    <a:pt x="214" y="1268"/>
                  </a:lnTo>
                  <a:lnTo>
                    <a:pt x="196" y="1290"/>
                  </a:lnTo>
                  <a:lnTo>
                    <a:pt x="216" y="1266"/>
                  </a:lnTo>
                  <a:lnTo>
                    <a:pt x="216" y="1246"/>
                  </a:lnTo>
                  <a:lnTo>
                    <a:pt x="172" y="1224"/>
                  </a:lnTo>
                  <a:lnTo>
                    <a:pt x="156" y="1224"/>
                  </a:lnTo>
                  <a:lnTo>
                    <a:pt x="144" y="1162"/>
                  </a:lnTo>
                  <a:lnTo>
                    <a:pt x="172" y="1150"/>
                  </a:lnTo>
                  <a:lnTo>
                    <a:pt x="184" y="1136"/>
                  </a:lnTo>
                  <a:lnTo>
                    <a:pt x="166" y="1100"/>
                  </a:lnTo>
                  <a:lnTo>
                    <a:pt x="194" y="1060"/>
                  </a:lnTo>
                  <a:lnTo>
                    <a:pt x="210" y="1060"/>
                  </a:lnTo>
                  <a:lnTo>
                    <a:pt x="222" y="1028"/>
                  </a:lnTo>
                  <a:lnTo>
                    <a:pt x="176" y="994"/>
                  </a:lnTo>
                  <a:lnTo>
                    <a:pt x="104" y="996"/>
                  </a:lnTo>
                  <a:lnTo>
                    <a:pt x="102" y="996"/>
                  </a:lnTo>
                  <a:lnTo>
                    <a:pt x="100" y="976"/>
                  </a:lnTo>
                  <a:lnTo>
                    <a:pt x="30" y="926"/>
                  </a:lnTo>
                  <a:lnTo>
                    <a:pt x="14" y="920"/>
                  </a:lnTo>
                  <a:lnTo>
                    <a:pt x="12" y="920"/>
                  </a:lnTo>
                  <a:lnTo>
                    <a:pt x="12" y="918"/>
                  </a:lnTo>
                  <a:lnTo>
                    <a:pt x="10" y="918"/>
                  </a:lnTo>
                  <a:lnTo>
                    <a:pt x="8" y="918"/>
                  </a:lnTo>
                  <a:lnTo>
                    <a:pt x="6" y="916"/>
                  </a:lnTo>
                  <a:lnTo>
                    <a:pt x="4" y="916"/>
                  </a:lnTo>
                  <a:lnTo>
                    <a:pt x="14" y="914"/>
                  </a:lnTo>
                  <a:lnTo>
                    <a:pt x="20" y="900"/>
                  </a:lnTo>
                  <a:lnTo>
                    <a:pt x="44" y="888"/>
                  </a:lnTo>
                  <a:lnTo>
                    <a:pt x="36" y="846"/>
                  </a:lnTo>
                  <a:lnTo>
                    <a:pt x="0" y="830"/>
                  </a:lnTo>
                  <a:lnTo>
                    <a:pt x="10" y="804"/>
                  </a:lnTo>
                  <a:lnTo>
                    <a:pt x="4" y="800"/>
                  </a:lnTo>
                  <a:lnTo>
                    <a:pt x="2" y="804"/>
                  </a:lnTo>
                  <a:lnTo>
                    <a:pt x="18" y="784"/>
                  </a:lnTo>
                  <a:lnTo>
                    <a:pt x="68" y="752"/>
                  </a:lnTo>
                  <a:lnTo>
                    <a:pt x="110" y="760"/>
                  </a:lnTo>
                  <a:lnTo>
                    <a:pt x="118" y="750"/>
                  </a:lnTo>
                  <a:lnTo>
                    <a:pt x="198" y="748"/>
                  </a:lnTo>
                  <a:lnTo>
                    <a:pt x="258" y="704"/>
                  </a:lnTo>
                  <a:lnTo>
                    <a:pt x="284" y="652"/>
                  </a:lnTo>
                  <a:lnTo>
                    <a:pt x="284" y="612"/>
                  </a:lnTo>
                  <a:lnTo>
                    <a:pt x="262" y="588"/>
                  </a:lnTo>
                  <a:lnTo>
                    <a:pt x="266" y="570"/>
                  </a:lnTo>
                  <a:lnTo>
                    <a:pt x="318" y="570"/>
                  </a:lnTo>
                  <a:lnTo>
                    <a:pt x="376" y="496"/>
                  </a:lnTo>
                  <a:lnTo>
                    <a:pt x="408" y="494"/>
                  </a:lnTo>
                  <a:lnTo>
                    <a:pt x="426" y="506"/>
                  </a:lnTo>
                  <a:lnTo>
                    <a:pt x="454" y="492"/>
                  </a:lnTo>
                  <a:lnTo>
                    <a:pt x="460" y="460"/>
                  </a:lnTo>
                  <a:lnTo>
                    <a:pt x="494" y="406"/>
                  </a:lnTo>
                  <a:lnTo>
                    <a:pt x="532" y="408"/>
                  </a:lnTo>
                  <a:lnTo>
                    <a:pt x="534" y="404"/>
                  </a:lnTo>
                  <a:lnTo>
                    <a:pt x="534" y="408"/>
                  </a:lnTo>
                  <a:lnTo>
                    <a:pt x="548" y="430"/>
                  </a:lnTo>
                  <a:lnTo>
                    <a:pt x="624" y="454"/>
                  </a:lnTo>
                  <a:lnTo>
                    <a:pt x="650" y="570"/>
                  </a:lnTo>
                  <a:lnTo>
                    <a:pt x="696" y="582"/>
                  </a:lnTo>
                  <a:lnTo>
                    <a:pt x="794" y="628"/>
                  </a:lnTo>
                  <a:lnTo>
                    <a:pt x="830" y="706"/>
                  </a:lnTo>
                  <a:lnTo>
                    <a:pt x="970" y="698"/>
                  </a:lnTo>
                  <a:lnTo>
                    <a:pt x="976" y="682"/>
                  </a:lnTo>
                  <a:lnTo>
                    <a:pt x="1040" y="678"/>
                  </a:lnTo>
                  <a:lnTo>
                    <a:pt x="1048" y="692"/>
                  </a:lnTo>
                  <a:lnTo>
                    <a:pt x="1104" y="692"/>
                  </a:lnTo>
                  <a:lnTo>
                    <a:pt x="1118" y="710"/>
                  </a:lnTo>
                  <a:lnTo>
                    <a:pt x="1138" y="706"/>
                  </a:lnTo>
                  <a:lnTo>
                    <a:pt x="1146" y="688"/>
                  </a:lnTo>
                  <a:lnTo>
                    <a:pt x="1222" y="658"/>
                  </a:lnTo>
                  <a:lnTo>
                    <a:pt x="1308" y="630"/>
                  </a:lnTo>
                  <a:lnTo>
                    <a:pt x="1338" y="628"/>
                  </a:lnTo>
                  <a:lnTo>
                    <a:pt x="1352" y="580"/>
                  </a:lnTo>
                  <a:lnTo>
                    <a:pt x="1328" y="548"/>
                  </a:lnTo>
                  <a:lnTo>
                    <a:pt x="1348" y="500"/>
                  </a:lnTo>
                  <a:lnTo>
                    <a:pt x="1388" y="502"/>
                  </a:lnTo>
                  <a:lnTo>
                    <a:pt x="1412" y="488"/>
                  </a:lnTo>
                  <a:lnTo>
                    <a:pt x="1408" y="462"/>
                  </a:lnTo>
                  <a:lnTo>
                    <a:pt x="1458" y="438"/>
                  </a:lnTo>
                  <a:lnTo>
                    <a:pt x="1456" y="414"/>
                  </a:lnTo>
                  <a:lnTo>
                    <a:pt x="1480" y="384"/>
                  </a:lnTo>
                  <a:lnTo>
                    <a:pt x="1504" y="384"/>
                  </a:lnTo>
                  <a:lnTo>
                    <a:pt x="1538" y="364"/>
                  </a:lnTo>
                  <a:lnTo>
                    <a:pt x="1558" y="328"/>
                  </a:lnTo>
                  <a:lnTo>
                    <a:pt x="1506" y="302"/>
                  </a:lnTo>
                  <a:lnTo>
                    <a:pt x="1486" y="302"/>
                  </a:lnTo>
                  <a:lnTo>
                    <a:pt x="1470" y="336"/>
                  </a:lnTo>
                  <a:lnTo>
                    <a:pt x="1428" y="336"/>
                  </a:lnTo>
                  <a:lnTo>
                    <a:pt x="1416" y="314"/>
                  </a:lnTo>
                  <a:lnTo>
                    <a:pt x="1428" y="248"/>
                  </a:lnTo>
                  <a:lnTo>
                    <a:pt x="1426" y="246"/>
                  </a:lnTo>
                  <a:lnTo>
                    <a:pt x="1430" y="246"/>
                  </a:lnTo>
                  <a:lnTo>
                    <a:pt x="1466" y="230"/>
                  </a:lnTo>
                  <a:lnTo>
                    <a:pt x="1490" y="96"/>
                  </a:lnTo>
                  <a:lnTo>
                    <a:pt x="1462" y="82"/>
                  </a:lnTo>
                  <a:lnTo>
                    <a:pt x="1454" y="62"/>
                  </a:lnTo>
                  <a:lnTo>
                    <a:pt x="1490" y="26"/>
                  </a:lnTo>
                  <a:lnTo>
                    <a:pt x="1588" y="0"/>
                  </a:lnTo>
                  <a:lnTo>
                    <a:pt x="1674" y="72"/>
                  </a:lnTo>
                  <a:lnTo>
                    <a:pt x="1734" y="116"/>
                  </a:lnTo>
                  <a:lnTo>
                    <a:pt x="1790" y="108"/>
                  </a:lnTo>
                  <a:lnTo>
                    <a:pt x="1830" y="116"/>
                  </a:lnTo>
                  <a:lnTo>
                    <a:pt x="1850" y="148"/>
                  </a:lnTo>
                  <a:lnTo>
                    <a:pt x="1884" y="136"/>
                  </a:lnTo>
                  <a:lnTo>
                    <a:pt x="1926" y="82"/>
                  </a:lnTo>
                  <a:lnTo>
                    <a:pt x="1954" y="90"/>
                  </a:lnTo>
                  <a:lnTo>
                    <a:pt x="1970" y="234"/>
                  </a:lnTo>
                  <a:lnTo>
                    <a:pt x="1942" y="258"/>
                  </a:lnTo>
                  <a:lnTo>
                    <a:pt x="1928" y="300"/>
                  </a:lnTo>
                  <a:lnTo>
                    <a:pt x="1958" y="346"/>
                  </a:lnTo>
                  <a:lnTo>
                    <a:pt x="1950" y="376"/>
                  </a:lnTo>
                  <a:lnTo>
                    <a:pt x="1950" y="378"/>
                  </a:lnTo>
                  <a:lnTo>
                    <a:pt x="1910" y="456"/>
                  </a:lnTo>
                  <a:lnTo>
                    <a:pt x="1884" y="478"/>
                  </a:lnTo>
                  <a:lnTo>
                    <a:pt x="1870" y="468"/>
                  </a:lnTo>
                  <a:lnTo>
                    <a:pt x="1862" y="514"/>
                  </a:lnTo>
                  <a:lnTo>
                    <a:pt x="1834" y="572"/>
                  </a:lnTo>
                  <a:lnTo>
                    <a:pt x="1818" y="59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47" name="Freeform 207"/>
            <p:cNvSpPr>
              <a:spLocks/>
            </p:cNvSpPr>
            <p:nvPr/>
          </p:nvSpPr>
          <p:spPr bwMode="auto">
            <a:xfrm>
              <a:off x="14474659" y="2059272"/>
              <a:ext cx="287338" cy="461963"/>
            </a:xfrm>
            <a:custGeom>
              <a:avLst/>
              <a:gdLst/>
              <a:ahLst/>
              <a:cxnLst>
                <a:cxn ang="0">
                  <a:pos x="160" y="6"/>
                </a:cxn>
                <a:cxn ang="0">
                  <a:pos x="144" y="50"/>
                </a:cxn>
                <a:cxn ang="0">
                  <a:pos x="162" y="90"/>
                </a:cxn>
                <a:cxn ang="0">
                  <a:pos x="120" y="188"/>
                </a:cxn>
                <a:cxn ang="0">
                  <a:pos x="182" y="234"/>
                </a:cxn>
                <a:cxn ang="0">
                  <a:pos x="182" y="236"/>
                </a:cxn>
                <a:cxn ang="0">
                  <a:pos x="182" y="238"/>
                </a:cxn>
                <a:cxn ang="0">
                  <a:pos x="154" y="266"/>
                </a:cxn>
                <a:cxn ang="0">
                  <a:pos x="124" y="290"/>
                </a:cxn>
                <a:cxn ang="0">
                  <a:pos x="120" y="276"/>
                </a:cxn>
                <a:cxn ang="0">
                  <a:pos x="76" y="282"/>
                </a:cxn>
                <a:cxn ang="0">
                  <a:pos x="62" y="292"/>
                </a:cxn>
                <a:cxn ang="0">
                  <a:pos x="48" y="278"/>
                </a:cxn>
                <a:cxn ang="0">
                  <a:pos x="54" y="218"/>
                </a:cxn>
                <a:cxn ang="0">
                  <a:pos x="0" y="212"/>
                </a:cxn>
                <a:cxn ang="0">
                  <a:pos x="16" y="214"/>
                </a:cxn>
                <a:cxn ang="0">
                  <a:pos x="32" y="194"/>
                </a:cxn>
                <a:cxn ang="0">
                  <a:pos x="60" y="136"/>
                </a:cxn>
                <a:cxn ang="0">
                  <a:pos x="68" y="90"/>
                </a:cxn>
                <a:cxn ang="0">
                  <a:pos x="82" y="100"/>
                </a:cxn>
                <a:cxn ang="0">
                  <a:pos x="108" y="78"/>
                </a:cxn>
                <a:cxn ang="0">
                  <a:pos x="146" y="0"/>
                </a:cxn>
                <a:cxn ang="0">
                  <a:pos x="158" y="6"/>
                </a:cxn>
                <a:cxn ang="0">
                  <a:pos x="160" y="6"/>
                </a:cxn>
              </a:cxnLst>
              <a:rect l="0" t="0" r="r" b="b"/>
              <a:pathLst>
                <a:path w="182" h="292">
                  <a:moveTo>
                    <a:pt x="160" y="6"/>
                  </a:moveTo>
                  <a:lnTo>
                    <a:pt x="144" y="50"/>
                  </a:lnTo>
                  <a:lnTo>
                    <a:pt x="162" y="90"/>
                  </a:lnTo>
                  <a:lnTo>
                    <a:pt x="120" y="188"/>
                  </a:lnTo>
                  <a:lnTo>
                    <a:pt x="182" y="234"/>
                  </a:lnTo>
                  <a:lnTo>
                    <a:pt x="182" y="236"/>
                  </a:lnTo>
                  <a:lnTo>
                    <a:pt x="182" y="238"/>
                  </a:lnTo>
                  <a:lnTo>
                    <a:pt x="154" y="266"/>
                  </a:lnTo>
                  <a:lnTo>
                    <a:pt x="124" y="290"/>
                  </a:lnTo>
                  <a:lnTo>
                    <a:pt x="120" y="276"/>
                  </a:lnTo>
                  <a:lnTo>
                    <a:pt x="76" y="282"/>
                  </a:lnTo>
                  <a:lnTo>
                    <a:pt x="62" y="292"/>
                  </a:lnTo>
                  <a:lnTo>
                    <a:pt x="48" y="278"/>
                  </a:lnTo>
                  <a:lnTo>
                    <a:pt x="54" y="218"/>
                  </a:lnTo>
                  <a:lnTo>
                    <a:pt x="0" y="212"/>
                  </a:lnTo>
                  <a:lnTo>
                    <a:pt x="16" y="214"/>
                  </a:lnTo>
                  <a:lnTo>
                    <a:pt x="32" y="194"/>
                  </a:lnTo>
                  <a:lnTo>
                    <a:pt x="60" y="136"/>
                  </a:lnTo>
                  <a:lnTo>
                    <a:pt x="68" y="90"/>
                  </a:lnTo>
                  <a:lnTo>
                    <a:pt x="82" y="100"/>
                  </a:lnTo>
                  <a:lnTo>
                    <a:pt x="108" y="78"/>
                  </a:lnTo>
                  <a:lnTo>
                    <a:pt x="146" y="0"/>
                  </a:lnTo>
                  <a:lnTo>
                    <a:pt x="158" y="6"/>
                  </a:lnTo>
                  <a:lnTo>
                    <a:pt x="160" y="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48" name="Freeform 208"/>
            <p:cNvSpPr>
              <a:spLocks/>
            </p:cNvSpPr>
            <p:nvPr/>
          </p:nvSpPr>
          <p:spPr bwMode="auto">
            <a:xfrm>
              <a:off x="14474659" y="2059272"/>
              <a:ext cx="287338" cy="461963"/>
            </a:xfrm>
            <a:custGeom>
              <a:avLst/>
              <a:gdLst/>
              <a:ahLst/>
              <a:cxnLst>
                <a:cxn ang="0">
                  <a:pos x="160" y="6"/>
                </a:cxn>
                <a:cxn ang="0">
                  <a:pos x="144" y="50"/>
                </a:cxn>
                <a:cxn ang="0">
                  <a:pos x="162" y="90"/>
                </a:cxn>
                <a:cxn ang="0">
                  <a:pos x="120" y="188"/>
                </a:cxn>
                <a:cxn ang="0">
                  <a:pos x="182" y="234"/>
                </a:cxn>
                <a:cxn ang="0">
                  <a:pos x="182" y="236"/>
                </a:cxn>
                <a:cxn ang="0">
                  <a:pos x="182" y="238"/>
                </a:cxn>
                <a:cxn ang="0">
                  <a:pos x="154" y="266"/>
                </a:cxn>
                <a:cxn ang="0">
                  <a:pos x="124" y="290"/>
                </a:cxn>
                <a:cxn ang="0">
                  <a:pos x="120" y="276"/>
                </a:cxn>
                <a:cxn ang="0">
                  <a:pos x="76" y="282"/>
                </a:cxn>
                <a:cxn ang="0">
                  <a:pos x="62" y="292"/>
                </a:cxn>
                <a:cxn ang="0">
                  <a:pos x="48" y="278"/>
                </a:cxn>
                <a:cxn ang="0">
                  <a:pos x="54" y="218"/>
                </a:cxn>
                <a:cxn ang="0">
                  <a:pos x="0" y="212"/>
                </a:cxn>
                <a:cxn ang="0">
                  <a:pos x="16" y="214"/>
                </a:cxn>
                <a:cxn ang="0">
                  <a:pos x="32" y="194"/>
                </a:cxn>
                <a:cxn ang="0">
                  <a:pos x="60" y="136"/>
                </a:cxn>
                <a:cxn ang="0">
                  <a:pos x="68" y="90"/>
                </a:cxn>
                <a:cxn ang="0">
                  <a:pos x="82" y="100"/>
                </a:cxn>
                <a:cxn ang="0">
                  <a:pos x="108" y="78"/>
                </a:cxn>
                <a:cxn ang="0">
                  <a:pos x="146" y="0"/>
                </a:cxn>
                <a:cxn ang="0">
                  <a:pos x="158" y="6"/>
                </a:cxn>
                <a:cxn ang="0">
                  <a:pos x="160" y="6"/>
                </a:cxn>
              </a:cxnLst>
              <a:rect l="0" t="0" r="r" b="b"/>
              <a:pathLst>
                <a:path w="182" h="292">
                  <a:moveTo>
                    <a:pt x="160" y="6"/>
                  </a:moveTo>
                  <a:lnTo>
                    <a:pt x="144" y="50"/>
                  </a:lnTo>
                  <a:lnTo>
                    <a:pt x="162" y="90"/>
                  </a:lnTo>
                  <a:lnTo>
                    <a:pt x="120" y="188"/>
                  </a:lnTo>
                  <a:lnTo>
                    <a:pt x="182" y="234"/>
                  </a:lnTo>
                  <a:lnTo>
                    <a:pt x="182" y="236"/>
                  </a:lnTo>
                  <a:lnTo>
                    <a:pt x="182" y="238"/>
                  </a:lnTo>
                  <a:lnTo>
                    <a:pt x="154" y="266"/>
                  </a:lnTo>
                  <a:lnTo>
                    <a:pt x="124" y="290"/>
                  </a:lnTo>
                  <a:lnTo>
                    <a:pt x="120" y="276"/>
                  </a:lnTo>
                  <a:lnTo>
                    <a:pt x="76" y="282"/>
                  </a:lnTo>
                  <a:lnTo>
                    <a:pt x="62" y="292"/>
                  </a:lnTo>
                  <a:lnTo>
                    <a:pt x="48" y="278"/>
                  </a:lnTo>
                  <a:lnTo>
                    <a:pt x="54" y="218"/>
                  </a:lnTo>
                  <a:lnTo>
                    <a:pt x="0" y="212"/>
                  </a:lnTo>
                  <a:lnTo>
                    <a:pt x="16" y="214"/>
                  </a:lnTo>
                  <a:lnTo>
                    <a:pt x="32" y="194"/>
                  </a:lnTo>
                  <a:lnTo>
                    <a:pt x="60" y="136"/>
                  </a:lnTo>
                  <a:lnTo>
                    <a:pt x="68" y="90"/>
                  </a:lnTo>
                  <a:lnTo>
                    <a:pt x="82" y="100"/>
                  </a:lnTo>
                  <a:lnTo>
                    <a:pt x="108" y="78"/>
                  </a:lnTo>
                  <a:lnTo>
                    <a:pt x="146" y="0"/>
                  </a:lnTo>
                  <a:lnTo>
                    <a:pt x="158" y="6"/>
                  </a:lnTo>
                  <a:lnTo>
                    <a:pt x="160" y="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49" name="Freeform 209"/>
            <p:cNvSpPr>
              <a:spLocks/>
            </p:cNvSpPr>
            <p:nvPr/>
          </p:nvSpPr>
          <p:spPr bwMode="auto">
            <a:xfrm>
              <a:off x="14468309" y="5072347"/>
              <a:ext cx="85725" cy="79375"/>
            </a:xfrm>
            <a:custGeom>
              <a:avLst/>
              <a:gdLst/>
              <a:ahLst/>
              <a:cxnLst>
                <a:cxn ang="0">
                  <a:pos x="2" y="22"/>
                </a:cxn>
                <a:cxn ang="0">
                  <a:pos x="48" y="2"/>
                </a:cxn>
                <a:cxn ang="0">
                  <a:pos x="48" y="0"/>
                </a:cxn>
                <a:cxn ang="0">
                  <a:pos x="54" y="26"/>
                </a:cxn>
                <a:cxn ang="0">
                  <a:pos x="42" y="30"/>
                </a:cxn>
                <a:cxn ang="0">
                  <a:pos x="34" y="26"/>
                </a:cxn>
                <a:cxn ang="0">
                  <a:pos x="24" y="34"/>
                </a:cxn>
                <a:cxn ang="0">
                  <a:pos x="22" y="50"/>
                </a:cxn>
                <a:cxn ang="0">
                  <a:pos x="12" y="46"/>
                </a:cxn>
                <a:cxn ang="0">
                  <a:pos x="0" y="24"/>
                </a:cxn>
                <a:cxn ang="0">
                  <a:pos x="2" y="22"/>
                </a:cxn>
              </a:cxnLst>
              <a:rect l="0" t="0" r="r" b="b"/>
              <a:pathLst>
                <a:path w="54" h="50">
                  <a:moveTo>
                    <a:pt x="2" y="22"/>
                  </a:moveTo>
                  <a:lnTo>
                    <a:pt x="48" y="2"/>
                  </a:lnTo>
                  <a:lnTo>
                    <a:pt x="48" y="0"/>
                  </a:lnTo>
                  <a:lnTo>
                    <a:pt x="54" y="26"/>
                  </a:lnTo>
                  <a:lnTo>
                    <a:pt x="42" y="30"/>
                  </a:lnTo>
                  <a:lnTo>
                    <a:pt x="34" y="26"/>
                  </a:lnTo>
                  <a:lnTo>
                    <a:pt x="24" y="34"/>
                  </a:lnTo>
                  <a:lnTo>
                    <a:pt x="22" y="50"/>
                  </a:lnTo>
                  <a:lnTo>
                    <a:pt x="12" y="46"/>
                  </a:lnTo>
                  <a:lnTo>
                    <a:pt x="0" y="24"/>
                  </a:lnTo>
                  <a:lnTo>
                    <a:pt x="2" y="2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50" name="Freeform 210"/>
            <p:cNvSpPr>
              <a:spLocks/>
            </p:cNvSpPr>
            <p:nvPr/>
          </p:nvSpPr>
          <p:spPr bwMode="auto">
            <a:xfrm>
              <a:off x="14468309" y="5072347"/>
              <a:ext cx="85725" cy="79375"/>
            </a:xfrm>
            <a:custGeom>
              <a:avLst/>
              <a:gdLst/>
              <a:ahLst/>
              <a:cxnLst>
                <a:cxn ang="0">
                  <a:pos x="2" y="22"/>
                </a:cxn>
                <a:cxn ang="0">
                  <a:pos x="48" y="2"/>
                </a:cxn>
                <a:cxn ang="0">
                  <a:pos x="48" y="0"/>
                </a:cxn>
                <a:cxn ang="0">
                  <a:pos x="54" y="26"/>
                </a:cxn>
                <a:cxn ang="0">
                  <a:pos x="42" y="30"/>
                </a:cxn>
                <a:cxn ang="0">
                  <a:pos x="34" y="26"/>
                </a:cxn>
                <a:cxn ang="0">
                  <a:pos x="24" y="34"/>
                </a:cxn>
                <a:cxn ang="0">
                  <a:pos x="22" y="50"/>
                </a:cxn>
                <a:cxn ang="0">
                  <a:pos x="12" y="46"/>
                </a:cxn>
                <a:cxn ang="0">
                  <a:pos x="0" y="24"/>
                </a:cxn>
                <a:cxn ang="0">
                  <a:pos x="2" y="22"/>
                </a:cxn>
              </a:cxnLst>
              <a:rect l="0" t="0" r="r" b="b"/>
              <a:pathLst>
                <a:path w="54" h="50">
                  <a:moveTo>
                    <a:pt x="2" y="22"/>
                  </a:moveTo>
                  <a:lnTo>
                    <a:pt x="48" y="2"/>
                  </a:lnTo>
                  <a:lnTo>
                    <a:pt x="48" y="0"/>
                  </a:lnTo>
                  <a:lnTo>
                    <a:pt x="54" y="26"/>
                  </a:lnTo>
                  <a:lnTo>
                    <a:pt x="42" y="30"/>
                  </a:lnTo>
                  <a:lnTo>
                    <a:pt x="34" y="26"/>
                  </a:lnTo>
                  <a:lnTo>
                    <a:pt x="24" y="34"/>
                  </a:lnTo>
                  <a:lnTo>
                    <a:pt x="22" y="50"/>
                  </a:lnTo>
                  <a:lnTo>
                    <a:pt x="12" y="46"/>
                  </a:lnTo>
                  <a:lnTo>
                    <a:pt x="0" y="24"/>
                  </a:lnTo>
                  <a:lnTo>
                    <a:pt x="2" y="2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51" name="Freeform 211"/>
            <p:cNvSpPr>
              <a:spLocks/>
            </p:cNvSpPr>
            <p:nvPr/>
          </p:nvSpPr>
          <p:spPr bwMode="auto">
            <a:xfrm>
              <a:off x="14142872" y="4899310"/>
              <a:ext cx="704850" cy="539750"/>
            </a:xfrm>
            <a:custGeom>
              <a:avLst/>
              <a:gdLst/>
              <a:ahLst/>
              <a:cxnLst>
                <a:cxn ang="0">
                  <a:pos x="306" y="6"/>
                </a:cxn>
                <a:cxn ang="0">
                  <a:pos x="354" y="0"/>
                </a:cxn>
                <a:cxn ang="0">
                  <a:pos x="366" y="22"/>
                </a:cxn>
                <a:cxn ang="0">
                  <a:pos x="386" y="38"/>
                </a:cxn>
                <a:cxn ang="0">
                  <a:pos x="410" y="42"/>
                </a:cxn>
                <a:cxn ang="0">
                  <a:pos x="440" y="38"/>
                </a:cxn>
                <a:cxn ang="0">
                  <a:pos x="446" y="54"/>
                </a:cxn>
                <a:cxn ang="0">
                  <a:pos x="414" y="72"/>
                </a:cxn>
                <a:cxn ang="0">
                  <a:pos x="408" y="92"/>
                </a:cxn>
                <a:cxn ang="0">
                  <a:pos x="376" y="128"/>
                </a:cxn>
                <a:cxn ang="0">
                  <a:pos x="374" y="128"/>
                </a:cxn>
                <a:cxn ang="0">
                  <a:pos x="318" y="144"/>
                </a:cxn>
                <a:cxn ang="0">
                  <a:pos x="300" y="178"/>
                </a:cxn>
                <a:cxn ang="0">
                  <a:pos x="284" y="208"/>
                </a:cxn>
                <a:cxn ang="0">
                  <a:pos x="280" y="246"/>
                </a:cxn>
                <a:cxn ang="0">
                  <a:pos x="262" y="274"/>
                </a:cxn>
                <a:cxn ang="0">
                  <a:pos x="186" y="316"/>
                </a:cxn>
                <a:cxn ang="0">
                  <a:pos x="170" y="306"/>
                </a:cxn>
                <a:cxn ang="0">
                  <a:pos x="148" y="306"/>
                </a:cxn>
                <a:cxn ang="0">
                  <a:pos x="140" y="332"/>
                </a:cxn>
                <a:cxn ang="0">
                  <a:pos x="48" y="342"/>
                </a:cxn>
                <a:cxn ang="0">
                  <a:pos x="14" y="328"/>
                </a:cxn>
                <a:cxn ang="0">
                  <a:pos x="0" y="310"/>
                </a:cxn>
                <a:cxn ang="0">
                  <a:pos x="68" y="306"/>
                </a:cxn>
                <a:cxn ang="0">
                  <a:pos x="82" y="254"/>
                </a:cxn>
                <a:cxn ang="0">
                  <a:pos x="112" y="250"/>
                </a:cxn>
                <a:cxn ang="0">
                  <a:pos x="156" y="214"/>
                </a:cxn>
                <a:cxn ang="0">
                  <a:pos x="188" y="166"/>
                </a:cxn>
                <a:cxn ang="0">
                  <a:pos x="200" y="134"/>
                </a:cxn>
                <a:cxn ang="0">
                  <a:pos x="214" y="130"/>
                </a:cxn>
                <a:cxn ang="0">
                  <a:pos x="208" y="132"/>
                </a:cxn>
                <a:cxn ang="0">
                  <a:pos x="206" y="134"/>
                </a:cxn>
                <a:cxn ang="0">
                  <a:pos x="218" y="156"/>
                </a:cxn>
                <a:cxn ang="0">
                  <a:pos x="228" y="160"/>
                </a:cxn>
                <a:cxn ang="0">
                  <a:pos x="230" y="144"/>
                </a:cxn>
                <a:cxn ang="0">
                  <a:pos x="240" y="136"/>
                </a:cxn>
                <a:cxn ang="0">
                  <a:pos x="248" y="140"/>
                </a:cxn>
                <a:cxn ang="0">
                  <a:pos x="260" y="136"/>
                </a:cxn>
                <a:cxn ang="0">
                  <a:pos x="254" y="110"/>
                </a:cxn>
                <a:cxn ang="0">
                  <a:pos x="254" y="112"/>
                </a:cxn>
                <a:cxn ang="0">
                  <a:pos x="258" y="88"/>
                </a:cxn>
                <a:cxn ang="0">
                  <a:pos x="282" y="64"/>
                </a:cxn>
                <a:cxn ang="0">
                  <a:pos x="300" y="34"/>
                </a:cxn>
                <a:cxn ang="0">
                  <a:pos x="300" y="30"/>
                </a:cxn>
                <a:cxn ang="0">
                  <a:pos x="302" y="26"/>
                </a:cxn>
                <a:cxn ang="0">
                  <a:pos x="302" y="20"/>
                </a:cxn>
                <a:cxn ang="0">
                  <a:pos x="304" y="16"/>
                </a:cxn>
                <a:cxn ang="0">
                  <a:pos x="306" y="10"/>
                </a:cxn>
                <a:cxn ang="0">
                  <a:pos x="306" y="6"/>
                </a:cxn>
              </a:cxnLst>
              <a:rect l="0" t="0" r="r" b="b"/>
              <a:pathLst>
                <a:path w="446" h="342">
                  <a:moveTo>
                    <a:pt x="306" y="6"/>
                  </a:moveTo>
                  <a:lnTo>
                    <a:pt x="354" y="0"/>
                  </a:lnTo>
                  <a:lnTo>
                    <a:pt x="366" y="22"/>
                  </a:lnTo>
                  <a:lnTo>
                    <a:pt x="386" y="38"/>
                  </a:lnTo>
                  <a:lnTo>
                    <a:pt x="410" y="42"/>
                  </a:lnTo>
                  <a:lnTo>
                    <a:pt x="440" y="38"/>
                  </a:lnTo>
                  <a:lnTo>
                    <a:pt x="446" y="54"/>
                  </a:lnTo>
                  <a:lnTo>
                    <a:pt x="414" y="72"/>
                  </a:lnTo>
                  <a:lnTo>
                    <a:pt x="408" y="92"/>
                  </a:lnTo>
                  <a:lnTo>
                    <a:pt x="376" y="128"/>
                  </a:lnTo>
                  <a:lnTo>
                    <a:pt x="374" y="128"/>
                  </a:lnTo>
                  <a:lnTo>
                    <a:pt x="318" y="144"/>
                  </a:lnTo>
                  <a:lnTo>
                    <a:pt x="300" y="178"/>
                  </a:lnTo>
                  <a:lnTo>
                    <a:pt x="284" y="208"/>
                  </a:lnTo>
                  <a:lnTo>
                    <a:pt x="280" y="246"/>
                  </a:lnTo>
                  <a:lnTo>
                    <a:pt x="262" y="274"/>
                  </a:lnTo>
                  <a:lnTo>
                    <a:pt x="186" y="316"/>
                  </a:lnTo>
                  <a:lnTo>
                    <a:pt x="170" y="306"/>
                  </a:lnTo>
                  <a:lnTo>
                    <a:pt x="148" y="306"/>
                  </a:lnTo>
                  <a:lnTo>
                    <a:pt x="140" y="332"/>
                  </a:lnTo>
                  <a:lnTo>
                    <a:pt x="48" y="342"/>
                  </a:lnTo>
                  <a:lnTo>
                    <a:pt x="14" y="328"/>
                  </a:lnTo>
                  <a:lnTo>
                    <a:pt x="0" y="310"/>
                  </a:lnTo>
                  <a:lnTo>
                    <a:pt x="68" y="306"/>
                  </a:lnTo>
                  <a:lnTo>
                    <a:pt x="82" y="254"/>
                  </a:lnTo>
                  <a:lnTo>
                    <a:pt x="112" y="250"/>
                  </a:lnTo>
                  <a:lnTo>
                    <a:pt x="156" y="214"/>
                  </a:lnTo>
                  <a:lnTo>
                    <a:pt x="188" y="166"/>
                  </a:lnTo>
                  <a:lnTo>
                    <a:pt x="200" y="134"/>
                  </a:lnTo>
                  <a:lnTo>
                    <a:pt x="214" y="130"/>
                  </a:lnTo>
                  <a:lnTo>
                    <a:pt x="208" y="132"/>
                  </a:lnTo>
                  <a:lnTo>
                    <a:pt x="206" y="134"/>
                  </a:lnTo>
                  <a:lnTo>
                    <a:pt x="218" y="156"/>
                  </a:lnTo>
                  <a:lnTo>
                    <a:pt x="228" y="160"/>
                  </a:lnTo>
                  <a:lnTo>
                    <a:pt x="230" y="144"/>
                  </a:lnTo>
                  <a:lnTo>
                    <a:pt x="240" y="136"/>
                  </a:lnTo>
                  <a:lnTo>
                    <a:pt x="248" y="140"/>
                  </a:lnTo>
                  <a:lnTo>
                    <a:pt x="260" y="136"/>
                  </a:lnTo>
                  <a:lnTo>
                    <a:pt x="254" y="110"/>
                  </a:lnTo>
                  <a:lnTo>
                    <a:pt x="254" y="112"/>
                  </a:lnTo>
                  <a:lnTo>
                    <a:pt x="258" y="88"/>
                  </a:lnTo>
                  <a:lnTo>
                    <a:pt x="282" y="64"/>
                  </a:lnTo>
                  <a:lnTo>
                    <a:pt x="300" y="34"/>
                  </a:lnTo>
                  <a:lnTo>
                    <a:pt x="300" y="30"/>
                  </a:lnTo>
                  <a:lnTo>
                    <a:pt x="302" y="26"/>
                  </a:lnTo>
                  <a:lnTo>
                    <a:pt x="302" y="20"/>
                  </a:lnTo>
                  <a:lnTo>
                    <a:pt x="304" y="16"/>
                  </a:lnTo>
                  <a:lnTo>
                    <a:pt x="306" y="10"/>
                  </a:lnTo>
                  <a:lnTo>
                    <a:pt x="306" y="6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52" name="Freeform 212"/>
            <p:cNvSpPr>
              <a:spLocks/>
            </p:cNvSpPr>
            <p:nvPr/>
          </p:nvSpPr>
          <p:spPr bwMode="auto">
            <a:xfrm>
              <a:off x="14142872" y="4899310"/>
              <a:ext cx="704850" cy="539750"/>
            </a:xfrm>
            <a:custGeom>
              <a:avLst/>
              <a:gdLst/>
              <a:ahLst/>
              <a:cxnLst>
                <a:cxn ang="0">
                  <a:pos x="306" y="6"/>
                </a:cxn>
                <a:cxn ang="0">
                  <a:pos x="354" y="0"/>
                </a:cxn>
                <a:cxn ang="0">
                  <a:pos x="366" y="22"/>
                </a:cxn>
                <a:cxn ang="0">
                  <a:pos x="386" y="38"/>
                </a:cxn>
                <a:cxn ang="0">
                  <a:pos x="410" y="42"/>
                </a:cxn>
                <a:cxn ang="0">
                  <a:pos x="440" y="38"/>
                </a:cxn>
                <a:cxn ang="0">
                  <a:pos x="446" y="54"/>
                </a:cxn>
                <a:cxn ang="0">
                  <a:pos x="414" y="72"/>
                </a:cxn>
                <a:cxn ang="0">
                  <a:pos x="408" y="92"/>
                </a:cxn>
                <a:cxn ang="0">
                  <a:pos x="376" y="128"/>
                </a:cxn>
                <a:cxn ang="0">
                  <a:pos x="374" y="128"/>
                </a:cxn>
                <a:cxn ang="0">
                  <a:pos x="318" y="144"/>
                </a:cxn>
                <a:cxn ang="0">
                  <a:pos x="300" y="178"/>
                </a:cxn>
                <a:cxn ang="0">
                  <a:pos x="284" y="208"/>
                </a:cxn>
                <a:cxn ang="0">
                  <a:pos x="280" y="246"/>
                </a:cxn>
                <a:cxn ang="0">
                  <a:pos x="262" y="274"/>
                </a:cxn>
                <a:cxn ang="0">
                  <a:pos x="186" y="316"/>
                </a:cxn>
                <a:cxn ang="0">
                  <a:pos x="170" y="306"/>
                </a:cxn>
                <a:cxn ang="0">
                  <a:pos x="148" y="306"/>
                </a:cxn>
                <a:cxn ang="0">
                  <a:pos x="140" y="332"/>
                </a:cxn>
                <a:cxn ang="0">
                  <a:pos x="48" y="342"/>
                </a:cxn>
                <a:cxn ang="0">
                  <a:pos x="14" y="328"/>
                </a:cxn>
                <a:cxn ang="0">
                  <a:pos x="0" y="310"/>
                </a:cxn>
                <a:cxn ang="0">
                  <a:pos x="68" y="306"/>
                </a:cxn>
                <a:cxn ang="0">
                  <a:pos x="82" y="254"/>
                </a:cxn>
                <a:cxn ang="0">
                  <a:pos x="112" y="250"/>
                </a:cxn>
                <a:cxn ang="0">
                  <a:pos x="156" y="214"/>
                </a:cxn>
                <a:cxn ang="0">
                  <a:pos x="188" y="166"/>
                </a:cxn>
                <a:cxn ang="0">
                  <a:pos x="200" y="134"/>
                </a:cxn>
                <a:cxn ang="0">
                  <a:pos x="214" y="130"/>
                </a:cxn>
                <a:cxn ang="0">
                  <a:pos x="208" y="132"/>
                </a:cxn>
                <a:cxn ang="0">
                  <a:pos x="206" y="134"/>
                </a:cxn>
                <a:cxn ang="0">
                  <a:pos x="218" y="156"/>
                </a:cxn>
                <a:cxn ang="0">
                  <a:pos x="228" y="160"/>
                </a:cxn>
                <a:cxn ang="0">
                  <a:pos x="230" y="144"/>
                </a:cxn>
                <a:cxn ang="0">
                  <a:pos x="240" y="136"/>
                </a:cxn>
                <a:cxn ang="0">
                  <a:pos x="248" y="140"/>
                </a:cxn>
                <a:cxn ang="0">
                  <a:pos x="260" y="136"/>
                </a:cxn>
                <a:cxn ang="0">
                  <a:pos x="254" y="110"/>
                </a:cxn>
                <a:cxn ang="0">
                  <a:pos x="254" y="112"/>
                </a:cxn>
                <a:cxn ang="0">
                  <a:pos x="258" y="88"/>
                </a:cxn>
                <a:cxn ang="0">
                  <a:pos x="282" y="64"/>
                </a:cxn>
                <a:cxn ang="0">
                  <a:pos x="300" y="34"/>
                </a:cxn>
                <a:cxn ang="0">
                  <a:pos x="300" y="30"/>
                </a:cxn>
                <a:cxn ang="0">
                  <a:pos x="302" y="26"/>
                </a:cxn>
                <a:cxn ang="0">
                  <a:pos x="302" y="20"/>
                </a:cxn>
                <a:cxn ang="0">
                  <a:pos x="304" y="16"/>
                </a:cxn>
                <a:cxn ang="0">
                  <a:pos x="306" y="10"/>
                </a:cxn>
                <a:cxn ang="0">
                  <a:pos x="306" y="6"/>
                </a:cxn>
              </a:cxnLst>
              <a:rect l="0" t="0" r="r" b="b"/>
              <a:pathLst>
                <a:path w="446" h="342">
                  <a:moveTo>
                    <a:pt x="306" y="6"/>
                  </a:moveTo>
                  <a:lnTo>
                    <a:pt x="354" y="0"/>
                  </a:lnTo>
                  <a:lnTo>
                    <a:pt x="366" y="22"/>
                  </a:lnTo>
                  <a:lnTo>
                    <a:pt x="386" y="38"/>
                  </a:lnTo>
                  <a:lnTo>
                    <a:pt x="410" y="42"/>
                  </a:lnTo>
                  <a:lnTo>
                    <a:pt x="440" y="38"/>
                  </a:lnTo>
                  <a:lnTo>
                    <a:pt x="446" y="54"/>
                  </a:lnTo>
                  <a:lnTo>
                    <a:pt x="414" y="72"/>
                  </a:lnTo>
                  <a:lnTo>
                    <a:pt x="408" y="92"/>
                  </a:lnTo>
                  <a:lnTo>
                    <a:pt x="376" y="128"/>
                  </a:lnTo>
                  <a:lnTo>
                    <a:pt x="374" y="128"/>
                  </a:lnTo>
                  <a:lnTo>
                    <a:pt x="318" y="144"/>
                  </a:lnTo>
                  <a:lnTo>
                    <a:pt x="300" y="178"/>
                  </a:lnTo>
                  <a:lnTo>
                    <a:pt x="284" y="208"/>
                  </a:lnTo>
                  <a:lnTo>
                    <a:pt x="280" y="246"/>
                  </a:lnTo>
                  <a:lnTo>
                    <a:pt x="262" y="274"/>
                  </a:lnTo>
                  <a:lnTo>
                    <a:pt x="186" y="316"/>
                  </a:lnTo>
                  <a:lnTo>
                    <a:pt x="170" y="306"/>
                  </a:lnTo>
                  <a:lnTo>
                    <a:pt x="148" y="306"/>
                  </a:lnTo>
                  <a:lnTo>
                    <a:pt x="140" y="332"/>
                  </a:lnTo>
                  <a:lnTo>
                    <a:pt x="48" y="342"/>
                  </a:lnTo>
                  <a:lnTo>
                    <a:pt x="14" y="328"/>
                  </a:lnTo>
                  <a:lnTo>
                    <a:pt x="0" y="310"/>
                  </a:lnTo>
                  <a:lnTo>
                    <a:pt x="68" y="306"/>
                  </a:lnTo>
                  <a:lnTo>
                    <a:pt x="82" y="254"/>
                  </a:lnTo>
                  <a:lnTo>
                    <a:pt x="112" y="250"/>
                  </a:lnTo>
                  <a:lnTo>
                    <a:pt x="156" y="214"/>
                  </a:lnTo>
                  <a:lnTo>
                    <a:pt x="188" y="166"/>
                  </a:lnTo>
                  <a:lnTo>
                    <a:pt x="200" y="134"/>
                  </a:lnTo>
                  <a:lnTo>
                    <a:pt x="214" y="130"/>
                  </a:lnTo>
                  <a:lnTo>
                    <a:pt x="208" y="132"/>
                  </a:lnTo>
                  <a:lnTo>
                    <a:pt x="206" y="134"/>
                  </a:lnTo>
                  <a:lnTo>
                    <a:pt x="218" y="156"/>
                  </a:lnTo>
                  <a:lnTo>
                    <a:pt x="228" y="160"/>
                  </a:lnTo>
                  <a:lnTo>
                    <a:pt x="230" y="144"/>
                  </a:lnTo>
                  <a:lnTo>
                    <a:pt x="240" y="136"/>
                  </a:lnTo>
                  <a:lnTo>
                    <a:pt x="248" y="140"/>
                  </a:lnTo>
                  <a:lnTo>
                    <a:pt x="260" y="136"/>
                  </a:lnTo>
                  <a:lnTo>
                    <a:pt x="254" y="110"/>
                  </a:lnTo>
                  <a:lnTo>
                    <a:pt x="254" y="112"/>
                  </a:lnTo>
                  <a:lnTo>
                    <a:pt x="258" y="88"/>
                  </a:lnTo>
                  <a:lnTo>
                    <a:pt x="282" y="64"/>
                  </a:lnTo>
                  <a:lnTo>
                    <a:pt x="300" y="34"/>
                  </a:lnTo>
                  <a:lnTo>
                    <a:pt x="300" y="30"/>
                  </a:lnTo>
                  <a:lnTo>
                    <a:pt x="302" y="26"/>
                  </a:lnTo>
                  <a:lnTo>
                    <a:pt x="302" y="20"/>
                  </a:lnTo>
                  <a:lnTo>
                    <a:pt x="304" y="16"/>
                  </a:lnTo>
                  <a:lnTo>
                    <a:pt x="306" y="10"/>
                  </a:lnTo>
                  <a:lnTo>
                    <a:pt x="306" y="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53" name="Freeform 213"/>
            <p:cNvSpPr>
              <a:spLocks/>
            </p:cNvSpPr>
            <p:nvPr/>
          </p:nvSpPr>
          <p:spPr bwMode="auto">
            <a:xfrm>
              <a:off x="14101597" y="5100922"/>
              <a:ext cx="765175" cy="61912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00" y="30"/>
                </a:cxn>
                <a:cxn ang="0">
                  <a:pos x="406" y="52"/>
                </a:cxn>
                <a:cxn ang="0">
                  <a:pos x="434" y="78"/>
                </a:cxn>
                <a:cxn ang="0">
                  <a:pos x="484" y="104"/>
                </a:cxn>
                <a:cxn ang="0">
                  <a:pos x="480" y="126"/>
                </a:cxn>
                <a:cxn ang="0">
                  <a:pos x="452" y="132"/>
                </a:cxn>
                <a:cxn ang="0">
                  <a:pos x="430" y="156"/>
                </a:cxn>
                <a:cxn ang="0">
                  <a:pos x="420" y="182"/>
                </a:cxn>
                <a:cxn ang="0">
                  <a:pos x="414" y="218"/>
                </a:cxn>
                <a:cxn ang="0">
                  <a:pos x="398" y="240"/>
                </a:cxn>
                <a:cxn ang="0">
                  <a:pos x="382" y="274"/>
                </a:cxn>
                <a:cxn ang="0">
                  <a:pos x="370" y="328"/>
                </a:cxn>
                <a:cxn ang="0">
                  <a:pos x="370" y="354"/>
                </a:cxn>
                <a:cxn ang="0">
                  <a:pos x="316" y="386"/>
                </a:cxn>
                <a:cxn ang="0">
                  <a:pos x="302" y="368"/>
                </a:cxn>
                <a:cxn ang="0">
                  <a:pos x="260" y="370"/>
                </a:cxn>
                <a:cxn ang="0">
                  <a:pos x="216" y="378"/>
                </a:cxn>
                <a:cxn ang="0">
                  <a:pos x="164" y="392"/>
                </a:cxn>
                <a:cxn ang="0">
                  <a:pos x="156" y="380"/>
                </a:cxn>
                <a:cxn ang="0">
                  <a:pos x="72" y="376"/>
                </a:cxn>
                <a:cxn ang="0">
                  <a:pos x="70" y="334"/>
                </a:cxn>
                <a:cxn ang="0">
                  <a:pos x="44" y="304"/>
                </a:cxn>
                <a:cxn ang="0">
                  <a:pos x="14" y="292"/>
                </a:cxn>
                <a:cxn ang="0">
                  <a:pos x="0" y="234"/>
                </a:cxn>
                <a:cxn ang="0">
                  <a:pos x="0" y="194"/>
                </a:cxn>
                <a:cxn ang="0">
                  <a:pos x="24" y="182"/>
                </a:cxn>
                <a:cxn ang="0">
                  <a:pos x="94" y="178"/>
                </a:cxn>
                <a:cxn ang="0">
                  <a:pos x="26" y="182"/>
                </a:cxn>
                <a:cxn ang="0">
                  <a:pos x="40" y="200"/>
                </a:cxn>
                <a:cxn ang="0">
                  <a:pos x="74" y="214"/>
                </a:cxn>
                <a:cxn ang="0">
                  <a:pos x="166" y="204"/>
                </a:cxn>
                <a:cxn ang="0">
                  <a:pos x="174" y="178"/>
                </a:cxn>
                <a:cxn ang="0">
                  <a:pos x="196" y="178"/>
                </a:cxn>
                <a:cxn ang="0">
                  <a:pos x="212" y="188"/>
                </a:cxn>
                <a:cxn ang="0">
                  <a:pos x="288" y="146"/>
                </a:cxn>
                <a:cxn ang="0">
                  <a:pos x="306" y="118"/>
                </a:cxn>
                <a:cxn ang="0">
                  <a:pos x="310" y="80"/>
                </a:cxn>
                <a:cxn ang="0">
                  <a:pos x="326" y="50"/>
                </a:cxn>
                <a:cxn ang="0">
                  <a:pos x="344" y="16"/>
                </a:cxn>
                <a:cxn ang="0">
                  <a:pos x="400" y="0"/>
                </a:cxn>
                <a:cxn ang="0">
                  <a:pos x="402" y="0"/>
                </a:cxn>
              </a:cxnLst>
              <a:rect l="0" t="0" r="r" b="b"/>
              <a:pathLst>
                <a:path w="484" h="392">
                  <a:moveTo>
                    <a:pt x="402" y="0"/>
                  </a:moveTo>
                  <a:lnTo>
                    <a:pt x="400" y="30"/>
                  </a:lnTo>
                  <a:lnTo>
                    <a:pt x="406" y="52"/>
                  </a:lnTo>
                  <a:lnTo>
                    <a:pt x="434" y="78"/>
                  </a:lnTo>
                  <a:lnTo>
                    <a:pt x="484" y="104"/>
                  </a:lnTo>
                  <a:lnTo>
                    <a:pt x="480" y="126"/>
                  </a:lnTo>
                  <a:lnTo>
                    <a:pt x="452" y="132"/>
                  </a:lnTo>
                  <a:lnTo>
                    <a:pt x="430" y="156"/>
                  </a:lnTo>
                  <a:lnTo>
                    <a:pt x="420" y="182"/>
                  </a:lnTo>
                  <a:lnTo>
                    <a:pt x="414" y="218"/>
                  </a:lnTo>
                  <a:lnTo>
                    <a:pt x="398" y="240"/>
                  </a:lnTo>
                  <a:lnTo>
                    <a:pt x="382" y="274"/>
                  </a:lnTo>
                  <a:lnTo>
                    <a:pt x="370" y="328"/>
                  </a:lnTo>
                  <a:lnTo>
                    <a:pt x="370" y="354"/>
                  </a:lnTo>
                  <a:lnTo>
                    <a:pt x="316" y="386"/>
                  </a:lnTo>
                  <a:lnTo>
                    <a:pt x="302" y="368"/>
                  </a:lnTo>
                  <a:lnTo>
                    <a:pt x="260" y="370"/>
                  </a:lnTo>
                  <a:lnTo>
                    <a:pt x="216" y="378"/>
                  </a:lnTo>
                  <a:lnTo>
                    <a:pt x="164" y="392"/>
                  </a:lnTo>
                  <a:lnTo>
                    <a:pt x="156" y="380"/>
                  </a:lnTo>
                  <a:lnTo>
                    <a:pt x="72" y="376"/>
                  </a:lnTo>
                  <a:lnTo>
                    <a:pt x="70" y="334"/>
                  </a:lnTo>
                  <a:lnTo>
                    <a:pt x="44" y="304"/>
                  </a:lnTo>
                  <a:lnTo>
                    <a:pt x="14" y="292"/>
                  </a:lnTo>
                  <a:lnTo>
                    <a:pt x="0" y="234"/>
                  </a:lnTo>
                  <a:lnTo>
                    <a:pt x="0" y="194"/>
                  </a:lnTo>
                  <a:lnTo>
                    <a:pt x="24" y="182"/>
                  </a:lnTo>
                  <a:lnTo>
                    <a:pt x="94" y="178"/>
                  </a:lnTo>
                  <a:lnTo>
                    <a:pt x="26" y="182"/>
                  </a:lnTo>
                  <a:lnTo>
                    <a:pt x="40" y="200"/>
                  </a:lnTo>
                  <a:lnTo>
                    <a:pt x="74" y="214"/>
                  </a:lnTo>
                  <a:lnTo>
                    <a:pt x="166" y="204"/>
                  </a:lnTo>
                  <a:lnTo>
                    <a:pt x="174" y="178"/>
                  </a:lnTo>
                  <a:lnTo>
                    <a:pt x="196" y="178"/>
                  </a:lnTo>
                  <a:lnTo>
                    <a:pt x="212" y="188"/>
                  </a:lnTo>
                  <a:lnTo>
                    <a:pt x="288" y="146"/>
                  </a:lnTo>
                  <a:lnTo>
                    <a:pt x="306" y="118"/>
                  </a:lnTo>
                  <a:lnTo>
                    <a:pt x="310" y="80"/>
                  </a:lnTo>
                  <a:lnTo>
                    <a:pt x="326" y="50"/>
                  </a:lnTo>
                  <a:lnTo>
                    <a:pt x="344" y="16"/>
                  </a:lnTo>
                  <a:lnTo>
                    <a:pt x="400" y="0"/>
                  </a:lnTo>
                  <a:lnTo>
                    <a:pt x="40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54" name="Freeform 214"/>
            <p:cNvSpPr>
              <a:spLocks/>
            </p:cNvSpPr>
            <p:nvPr/>
          </p:nvSpPr>
          <p:spPr bwMode="auto">
            <a:xfrm>
              <a:off x="14101597" y="5100922"/>
              <a:ext cx="765175" cy="61912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00" y="30"/>
                </a:cxn>
                <a:cxn ang="0">
                  <a:pos x="406" y="52"/>
                </a:cxn>
                <a:cxn ang="0">
                  <a:pos x="434" y="78"/>
                </a:cxn>
                <a:cxn ang="0">
                  <a:pos x="484" y="104"/>
                </a:cxn>
                <a:cxn ang="0">
                  <a:pos x="480" y="126"/>
                </a:cxn>
                <a:cxn ang="0">
                  <a:pos x="452" y="132"/>
                </a:cxn>
                <a:cxn ang="0">
                  <a:pos x="430" y="156"/>
                </a:cxn>
                <a:cxn ang="0">
                  <a:pos x="420" y="182"/>
                </a:cxn>
                <a:cxn ang="0">
                  <a:pos x="414" y="218"/>
                </a:cxn>
                <a:cxn ang="0">
                  <a:pos x="398" y="240"/>
                </a:cxn>
                <a:cxn ang="0">
                  <a:pos x="382" y="274"/>
                </a:cxn>
                <a:cxn ang="0">
                  <a:pos x="370" y="328"/>
                </a:cxn>
                <a:cxn ang="0">
                  <a:pos x="370" y="354"/>
                </a:cxn>
                <a:cxn ang="0">
                  <a:pos x="316" y="386"/>
                </a:cxn>
                <a:cxn ang="0">
                  <a:pos x="302" y="368"/>
                </a:cxn>
                <a:cxn ang="0">
                  <a:pos x="260" y="370"/>
                </a:cxn>
                <a:cxn ang="0">
                  <a:pos x="216" y="378"/>
                </a:cxn>
                <a:cxn ang="0">
                  <a:pos x="164" y="392"/>
                </a:cxn>
                <a:cxn ang="0">
                  <a:pos x="156" y="380"/>
                </a:cxn>
                <a:cxn ang="0">
                  <a:pos x="72" y="376"/>
                </a:cxn>
                <a:cxn ang="0">
                  <a:pos x="70" y="334"/>
                </a:cxn>
                <a:cxn ang="0">
                  <a:pos x="44" y="304"/>
                </a:cxn>
                <a:cxn ang="0">
                  <a:pos x="14" y="292"/>
                </a:cxn>
                <a:cxn ang="0">
                  <a:pos x="0" y="234"/>
                </a:cxn>
                <a:cxn ang="0">
                  <a:pos x="0" y="194"/>
                </a:cxn>
                <a:cxn ang="0">
                  <a:pos x="24" y="182"/>
                </a:cxn>
                <a:cxn ang="0">
                  <a:pos x="94" y="178"/>
                </a:cxn>
                <a:cxn ang="0">
                  <a:pos x="26" y="182"/>
                </a:cxn>
                <a:cxn ang="0">
                  <a:pos x="40" y="200"/>
                </a:cxn>
                <a:cxn ang="0">
                  <a:pos x="74" y="214"/>
                </a:cxn>
                <a:cxn ang="0">
                  <a:pos x="166" y="204"/>
                </a:cxn>
                <a:cxn ang="0">
                  <a:pos x="174" y="178"/>
                </a:cxn>
                <a:cxn ang="0">
                  <a:pos x="196" y="178"/>
                </a:cxn>
                <a:cxn ang="0">
                  <a:pos x="212" y="188"/>
                </a:cxn>
                <a:cxn ang="0">
                  <a:pos x="288" y="146"/>
                </a:cxn>
                <a:cxn ang="0">
                  <a:pos x="306" y="118"/>
                </a:cxn>
                <a:cxn ang="0">
                  <a:pos x="310" y="80"/>
                </a:cxn>
                <a:cxn ang="0">
                  <a:pos x="326" y="50"/>
                </a:cxn>
                <a:cxn ang="0">
                  <a:pos x="344" y="16"/>
                </a:cxn>
                <a:cxn ang="0">
                  <a:pos x="400" y="0"/>
                </a:cxn>
                <a:cxn ang="0">
                  <a:pos x="402" y="0"/>
                </a:cxn>
              </a:cxnLst>
              <a:rect l="0" t="0" r="r" b="b"/>
              <a:pathLst>
                <a:path w="484" h="392">
                  <a:moveTo>
                    <a:pt x="402" y="0"/>
                  </a:moveTo>
                  <a:lnTo>
                    <a:pt x="400" y="30"/>
                  </a:lnTo>
                  <a:lnTo>
                    <a:pt x="406" y="52"/>
                  </a:lnTo>
                  <a:lnTo>
                    <a:pt x="434" y="78"/>
                  </a:lnTo>
                  <a:lnTo>
                    <a:pt x="484" y="104"/>
                  </a:lnTo>
                  <a:lnTo>
                    <a:pt x="480" y="126"/>
                  </a:lnTo>
                  <a:lnTo>
                    <a:pt x="452" y="132"/>
                  </a:lnTo>
                  <a:lnTo>
                    <a:pt x="430" y="156"/>
                  </a:lnTo>
                  <a:lnTo>
                    <a:pt x="420" y="182"/>
                  </a:lnTo>
                  <a:lnTo>
                    <a:pt x="414" y="218"/>
                  </a:lnTo>
                  <a:lnTo>
                    <a:pt x="398" y="240"/>
                  </a:lnTo>
                  <a:lnTo>
                    <a:pt x="382" y="274"/>
                  </a:lnTo>
                  <a:lnTo>
                    <a:pt x="370" y="328"/>
                  </a:lnTo>
                  <a:lnTo>
                    <a:pt x="370" y="354"/>
                  </a:lnTo>
                  <a:lnTo>
                    <a:pt x="316" y="386"/>
                  </a:lnTo>
                  <a:lnTo>
                    <a:pt x="302" y="368"/>
                  </a:lnTo>
                  <a:lnTo>
                    <a:pt x="260" y="370"/>
                  </a:lnTo>
                  <a:lnTo>
                    <a:pt x="216" y="378"/>
                  </a:lnTo>
                  <a:lnTo>
                    <a:pt x="164" y="392"/>
                  </a:lnTo>
                  <a:lnTo>
                    <a:pt x="156" y="380"/>
                  </a:lnTo>
                  <a:lnTo>
                    <a:pt x="72" y="376"/>
                  </a:lnTo>
                  <a:lnTo>
                    <a:pt x="70" y="334"/>
                  </a:lnTo>
                  <a:lnTo>
                    <a:pt x="44" y="304"/>
                  </a:lnTo>
                  <a:lnTo>
                    <a:pt x="14" y="292"/>
                  </a:lnTo>
                  <a:lnTo>
                    <a:pt x="0" y="234"/>
                  </a:lnTo>
                  <a:lnTo>
                    <a:pt x="0" y="194"/>
                  </a:lnTo>
                  <a:lnTo>
                    <a:pt x="24" y="182"/>
                  </a:lnTo>
                  <a:lnTo>
                    <a:pt x="94" y="178"/>
                  </a:lnTo>
                  <a:lnTo>
                    <a:pt x="26" y="182"/>
                  </a:lnTo>
                  <a:lnTo>
                    <a:pt x="40" y="200"/>
                  </a:lnTo>
                  <a:lnTo>
                    <a:pt x="74" y="214"/>
                  </a:lnTo>
                  <a:lnTo>
                    <a:pt x="166" y="204"/>
                  </a:lnTo>
                  <a:lnTo>
                    <a:pt x="174" y="178"/>
                  </a:lnTo>
                  <a:lnTo>
                    <a:pt x="196" y="178"/>
                  </a:lnTo>
                  <a:lnTo>
                    <a:pt x="212" y="188"/>
                  </a:lnTo>
                  <a:lnTo>
                    <a:pt x="288" y="146"/>
                  </a:lnTo>
                  <a:lnTo>
                    <a:pt x="306" y="118"/>
                  </a:lnTo>
                  <a:lnTo>
                    <a:pt x="310" y="80"/>
                  </a:lnTo>
                  <a:lnTo>
                    <a:pt x="326" y="50"/>
                  </a:lnTo>
                  <a:lnTo>
                    <a:pt x="344" y="16"/>
                  </a:lnTo>
                  <a:lnTo>
                    <a:pt x="400" y="0"/>
                  </a:lnTo>
                  <a:lnTo>
                    <a:pt x="40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55" name="Freeform 215"/>
            <p:cNvSpPr>
              <a:spLocks/>
            </p:cNvSpPr>
            <p:nvPr/>
          </p:nvSpPr>
          <p:spPr bwMode="auto">
            <a:xfrm>
              <a:off x="14688972" y="986122"/>
              <a:ext cx="436562" cy="5365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6" y="72"/>
                </a:cxn>
                <a:cxn ang="0">
                  <a:pos x="146" y="132"/>
                </a:cxn>
                <a:cxn ang="0">
                  <a:pos x="226" y="180"/>
                </a:cxn>
                <a:cxn ang="0">
                  <a:pos x="224" y="194"/>
                </a:cxn>
                <a:cxn ang="0">
                  <a:pos x="182" y="192"/>
                </a:cxn>
                <a:cxn ang="0">
                  <a:pos x="194" y="230"/>
                </a:cxn>
                <a:cxn ang="0">
                  <a:pos x="232" y="264"/>
                </a:cxn>
                <a:cxn ang="0">
                  <a:pos x="276" y="288"/>
                </a:cxn>
                <a:cxn ang="0">
                  <a:pos x="272" y="302"/>
                </a:cxn>
                <a:cxn ang="0">
                  <a:pos x="248" y="302"/>
                </a:cxn>
                <a:cxn ang="0">
                  <a:pos x="254" y="334"/>
                </a:cxn>
                <a:cxn ang="0">
                  <a:pos x="226" y="340"/>
                </a:cxn>
                <a:cxn ang="0">
                  <a:pos x="206" y="294"/>
                </a:cxn>
                <a:cxn ang="0">
                  <a:pos x="148" y="204"/>
                </a:cxn>
                <a:cxn ang="0">
                  <a:pos x="64" y="102"/>
                </a:cxn>
                <a:cxn ang="0">
                  <a:pos x="24" y="58"/>
                </a:cxn>
                <a:cxn ang="0">
                  <a:pos x="26" y="42"/>
                </a:cxn>
                <a:cxn ang="0">
                  <a:pos x="0" y="16"/>
                </a:cxn>
                <a:cxn ang="0">
                  <a:pos x="10" y="0"/>
                </a:cxn>
              </a:cxnLst>
              <a:rect l="0" t="0" r="r" b="b"/>
              <a:pathLst>
                <a:path w="276" h="340">
                  <a:moveTo>
                    <a:pt x="10" y="0"/>
                  </a:moveTo>
                  <a:lnTo>
                    <a:pt x="86" y="72"/>
                  </a:lnTo>
                  <a:lnTo>
                    <a:pt x="146" y="132"/>
                  </a:lnTo>
                  <a:lnTo>
                    <a:pt x="226" y="180"/>
                  </a:lnTo>
                  <a:lnTo>
                    <a:pt x="224" y="194"/>
                  </a:lnTo>
                  <a:lnTo>
                    <a:pt x="182" y="192"/>
                  </a:lnTo>
                  <a:lnTo>
                    <a:pt x="194" y="230"/>
                  </a:lnTo>
                  <a:lnTo>
                    <a:pt x="232" y="264"/>
                  </a:lnTo>
                  <a:lnTo>
                    <a:pt x="276" y="288"/>
                  </a:lnTo>
                  <a:lnTo>
                    <a:pt x="272" y="302"/>
                  </a:lnTo>
                  <a:lnTo>
                    <a:pt x="248" y="302"/>
                  </a:lnTo>
                  <a:lnTo>
                    <a:pt x="254" y="334"/>
                  </a:lnTo>
                  <a:lnTo>
                    <a:pt x="226" y="340"/>
                  </a:lnTo>
                  <a:lnTo>
                    <a:pt x="206" y="294"/>
                  </a:lnTo>
                  <a:lnTo>
                    <a:pt x="148" y="204"/>
                  </a:lnTo>
                  <a:lnTo>
                    <a:pt x="64" y="102"/>
                  </a:lnTo>
                  <a:lnTo>
                    <a:pt x="24" y="58"/>
                  </a:lnTo>
                  <a:lnTo>
                    <a:pt x="26" y="42"/>
                  </a:lnTo>
                  <a:lnTo>
                    <a:pt x="0" y="16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56" name="Freeform 216"/>
            <p:cNvSpPr>
              <a:spLocks/>
            </p:cNvSpPr>
            <p:nvPr/>
          </p:nvSpPr>
          <p:spPr bwMode="auto">
            <a:xfrm>
              <a:off x="14688972" y="986122"/>
              <a:ext cx="436562" cy="5365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6" y="72"/>
                </a:cxn>
                <a:cxn ang="0">
                  <a:pos x="146" y="132"/>
                </a:cxn>
                <a:cxn ang="0">
                  <a:pos x="226" y="180"/>
                </a:cxn>
                <a:cxn ang="0">
                  <a:pos x="224" y="194"/>
                </a:cxn>
                <a:cxn ang="0">
                  <a:pos x="182" y="192"/>
                </a:cxn>
                <a:cxn ang="0">
                  <a:pos x="194" y="230"/>
                </a:cxn>
                <a:cxn ang="0">
                  <a:pos x="232" y="264"/>
                </a:cxn>
                <a:cxn ang="0">
                  <a:pos x="276" y="288"/>
                </a:cxn>
                <a:cxn ang="0">
                  <a:pos x="272" y="302"/>
                </a:cxn>
                <a:cxn ang="0">
                  <a:pos x="248" y="302"/>
                </a:cxn>
                <a:cxn ang="0">
                  <a:pos x="254" y="334"/>
                </a:cxn>
                <a:cxn ang="0">
                  <a:pos x="226" y="340"/>
                </a:cxn>
                <a:cxn ang="0">
                  <a:pos x="206" y="294"/>
                </a:cxn>
                <a:cxn ang="0">
                  <a:pos x="148" y="204"/>
                </a:cxn>
                <a:cxn ang="0">
                  <a:pos x="64" y="102"/>
                </a:cxn>
                <a:cxn ang="0">
                  <a:pos x="24" y="58"/>
                </a:cxn>
                <a:cxn ang="0">
                  <a:pos x="26" y="42"/>
                </a:cxn>
                <a:cxn ang="0">
                  <a:pos x="0" y="16"/>
                </a:cxn>
                <a:cxn ang="0">
                  <a:pos x="10" y="0"/>
                </a:cxn>
              </a:cxnLst>
              <a:rect l="0" t="0" r="r" b="b"/>
              <a:pathLst>
                <a:path w="276" h="340">
                  <a:moveTo>
                    <a:pt x="10" y="0"/>
                  </a:moveTo>
                  <a:lnTo>
                    <a:pt x="86" y="72"/>
                  </a:lnTo>
                  <a:lnTo>
                    <a:pt x="146" y="132"/>
                  </a:lnTo>
                  <a:lnTo>
                    <a:pt x="226" y="180"/>
                  </a:lnTo>
                  <a:lnTo>
                    <a:pt x="224" y="194"/>
                  </a:lnTo>
                  <a:lnTo>
                    <a:pt x="182" y="192"/>
                  </a:lnTo>
                  <a:lnTo>
                    <a:pt x="194" y="230"/>
                  </a:lnTo>
                  <a:lnTo>
                    <a:pt x="232" y="264"/>
                  </a:lnTo>
                  <a:lnTo>
                    <a:pt x="276" y="288"/>
                  </a:lnTo>
                  <a:lnTo>
                    <a:pt x="272" y="302"/>
                  </a:lnTo>
                  <a:lnTo>
                    <a:pt x="248" y="302"/>
                  </a:lnTo>
                  <a:lnTo>
                    <a:pt x="254" y="334"/>
                  </a:lnTo>
                  <a:lnTo>
                    <a:pt x="226" y="340"/>
                  </a:lnTo>
                  <a:lnTo>
                    <a:pt x="206" y="294"/>
                  </a:lnTo>
                  <a:lnTo>
                    <a:pt x="148" y="204"/>
                  </a:lnTo>
                  <a:lnTo>
                    <a:pt x="64" y="102"/>
                  </a:lnTo>
                  <a:lnTo>
                    <a:pt x="24" y="58"/>
                  </a:lnTo>
                  <a:lnTo>
                    <a:pt x="26" y="42"/>
                  </a:lnTo>
                  <a:lnTo>
                    <a:pt x="0" y="16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57" name="Freeform 217"/>
            <p:cNvSpPr>
              <a:spLocks/>
            </p:cNvSpPr>
            <p:nvPr/>
          </p:nvSpPr>
          <p:spPr bwMode="auto">
            <a:xfrm>
              <a:off x="14995359" y="1848135"/>
              <a:ext cx="474663" cy="795337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80" y="28"/>
                </a:cxn>
                <a:cxn ang="0">
                  <a:pos x="226" y="48"/>
                </a:cxn>
                <a:cxn ang="0">
                  <a:pos x="242" y="110"/>
                </a:cxn>
                <a:cxn ang="0">
                  <a:pos x="234" y="126"/>
                </a:cxn>
                <a:cxn ang="0">
                  <a:pos x="246" y="168"/>
                </a:cxn>
                <a:cxn ang="0">
                  <a:pos x="286" y="230"/>
                </a:cxn>
                <a:cxn ang="0">
                  <a:pos x="300" y="286"/>
                </a:cxn>
                <a:cxn ang="0">
                  <a:pos x="278" y="294"/>
                </a:cxn>
                <a:cxn ang="0">
                  <a:pos x="272" y="272"/>
                </a:cxn>
                <a:cxn ang="0">
                  <a:pos x="260" y="286"/>
                </a:cxn>
                <a:cxn ang="0">
                  <a:pos x="254" y="328"/>
                </a:cxn>
                <a:cxn ang="0">
                  <a:pos x="224" y="358"/>
                </a:cxn>
                <a:cxn ang="0">
                  <a:pos x="206" y="374"/>
                </a:cxn>
                <a:cxn ang="0">
                  <a:pos x="180" y="438"/>
                </a:cxn>
                <a:cxn ang="0">
                  <a:pos x="158" y="438"/>
                </a:cxn>
                <a:cxn ang="0">
                  <a:pos x="146" y="400"/>
                </a:cxn>
                <a:cxn ang="0">
                  <a:pos x="48" y="466"/>
                </a:cxn>
                <a:cxn ang="0">
                  <a:pos x="46" y="498"/>
                </a:cxn>
                <a:cxn ang="0">
                  <a:pos x="0" y="504"/>
                </a:cxn>
                <a:cxn ang="0">
                  <a:pos x="2" y="490"/>
                </a:cxn>
                <a:cxn ang="0">
                  <a:pos x="26" y="468"/>
                </a:cxn>
                <a:cxn ang="0">
                  <a:pos x="54" y="402"/>
                </a:cxn>
                <a:cxn ang="0">
                  <a:pos x="106" y="364"/>
                </a:cxn>
                <a:cxn ang="0">
                  <a:pos x="132" y="322"/>
                </a:cxn>
                <a:cxn ang="0">
                  <a:pos x="134" y="286"/>
                </a:cxn>
                <a:cxn ang="0">
                  <a:pos x="126" y="266"/>
                </a:cxn>
                <a:cxn ang="0">
                  <a:pos x="144" y="240"/>
                </a:cxn>
                <a:cxn ang="0">
                  <a:pos x="150" y="250"/>
                </a:cxn>
                <a:cxn ang="0">
                  <a:pos x="148" y="280"/>
                </a:cxn>
                <a:cxn ang="0">
                  <a:pos x="160" y="274"/>
                </a:cxn>
                <a:cxn ang="0">
                  <a:pos x="170" y="244"/>
                </a:cxn>
                <a:cxn ang="0">
                  <a:pos x="182" y="196"/>
                </a:cxn>
                <a:cxn ang="0">
                  <a:pos x="176" y="140"/>
                </a:cxn>
                <a:cxn ang="0">
                  <a:pos x="160" y="74"/>
                </a:cxn>
                <a:cxn ang="0">
                  <a:pos x="138" y="34"/>
                </a:cxn>
                <a:cxn ang="0">
                  <a:pos x="156" y="24"/>
                </a:cxn>
                <a:cxn ang="0">
                  <a:pos x="154" y="2"/>
                </a:cxn>
                <a:cxn ang="0">
                  <a:pos x="166" y="0"/>
                </a:cxn>
              </a:cxnLst>
              <a:rect l="0" t="0" r="r" b="b"/>
              <a:pathLst>
                <a:path w="300" h="504">
                  <a:moveTo>
                    <a:pt x="166" y="0"/>
                  </a:moveTo>
                  <a:lnTo>
                    <a:pt x="180" y="28"/>
                  </a:lnTo>
                  <a:lnTo>
                    <a:pt x="226" y="48"/>
                  </a:lnTo>
                  <a:lnTo>
                    <a:pt x="242" y="110"/>
                  </a:lnTo>
                  <a:lnTo>
                    <a:pt x="234" y="126"/>
                  </a:lnTo>
                  <a:lnTo>
                    <a:pt x="246" y="168"/>
                  </a:lnTo>
                  <a:lnTo>
                    <a:pt x="286" y="230"/>
                  </a:lnTo>
                  <a:lnTo>
                    <a:pt x="300" y="286"/>
                  </a:lnTo>
                  <a:lnTo>
                    <a:pt x="278" y="294"/>
                  </a:lnTo>
                  <a:lnTo>
                    <a:pt x="272" y="272"/>
                  </a:lnTo>
                  <a:lnTo>
                    <a:pt x="260" y="286"/>
                  </a:lnTo>
                  <a:lnTo>
                    <a:pt x="254" y="328"/>
                  </a:lnTo>
                  <a:lnTo>
                    <a:pt x="224" y="358"/>
                  </a:lnTo>
                  <a:lnTo>
                    <a:pt x="206" y="374"/>
                  </a:lnTo>
                  <a:lnTo>
                    <a:pt x="180" y="438"/>
                  </a:lnTo>
                  <a:lnTo>
                    <a:pt x="158" y="438"/>
                  </a:lnTo>
                  <a:lnTo>
                    <a:pt x="146" y="400"/>
                  </a:lnTo>
                  <a:lnTo>
                    <a:pt x="48" y="466"/>
                  </a:lnTo>
                  <a:lnTo>
                    <a:pt x="46" y="498"/>
                  </a:lnTo>
                  <a:lnTo>
                    <a:pt x="0" y="504"/>
                  </a:lnTo>
                  <a:lnTo>
                    <a:pt x="2" y="490"/>
                  </a:lnTo>
                  <a:lnTo>
                    <a:pt x="26" y="468"/>
                  </a:lnTo>
                  <a:lnTo>
                    <a:pt x="54" y="402"/>
                  </a:lnTo>
                  <a:lnTo>
                    <a:pt x="106" y="364"/>
                  </a:lnTo>
                  <a:lnTo>
                    <a:pt x="132" y="322"/>
                  </a:lnTo>
                  <a:lnTo>
                    <a:pt x="134" y="286"/>
                  </a:lnTo>
                  <a:lnTo>
                    <a:pt x="126" y="266"/>
                  </a:lnTo>
                  <a:lnTo>
                    <a:pt x="144" y="240"/>
                  </a:lnTo>
                  <a:lnTo>
                    <a:pt x="150" y="250"/>
                  </a:lnTo>
                  <a:lnTo>
                    <a:pt x="148" y="280"/>
                  </a:lnTo>
                  <a:lnTo>
                    <a:pt x="160" y="274"/>
                  </a:lnTo>
                  <a:lnTo>
                    <a:pt x="170" y="244"/>
                  </a:lnTo>
                  <a:lnTo>
                    <a:pt x="182" y="196"/>
                  </a:lnTo>
                  <a:lnTo>
                    <a:pt x="176" y="140"/>
                  </a:lnTo>
                  <a:lnTo>
                    <a:pt x="160" y="74"/>
                  </a:lnTo>
                  <a:lnTo>
                    <a:pt x="138" y="34"/>
                  </a:lnTo>
                  <a:lnTo>
                    <a:pt x="156" y="24"/>
                  </a:lnTo>
                  <a:lnTo>
                    <a:pt x="154" y="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58" name="Freeform 218"/>
            <p:cNvSpPr>
              <a:spLocks/>
            </p:cNvSpPr>
            <p:nvPr/>
          </p:nvSpPr>
          <p:spPr bwMode="auto">
            <a:xfrm>
              <a:off x="14995359" y="1848135"/>
              <a:ext cx="474663" cy="795337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80" y="28"/>
                </a:cxn>
                <a:cxn ang="0">
                  <a:pos x="226" y="48"/>
                </a:cxn>
                <a:cxn ang="0">
                  <a:pos x="242" y="110"/>
                </a:cxn>
                <a:cxn ang="0">
                  <a:pos x="234" y="126"/>
                </a:cxn>
                <a:cxn ang="0">
                  <a:pos x="246" y="168"/>
                </a:cxn>
                <a:cxn ang="0">
                  <a:pos x="286" y="230"/>
                </a:cxn>
                <a:cxn ang="0">
                  <a:pos x="300" y="286"/>
                </a:cxn>
                <a:cxn ang="0">
                  <a:pos x="278" y="294"/>
                </a:cxn>
                <a:cxn ang="0">
                  <a:pos x="272" y="272"/>
                </a:cxn>
                <a:cxn ang="0">
                  <a:pos x="260" y="286"/>
                </a:cxn>
                <a:cxn ang="0">
                  <a:pos x="254" y="328"/>
                </a:cxn>
                <a:cxn ang="0">
                  <a:pos x="224" y="358"/>
                </a:cxn>
                <a:cxn ang="0">
                  <a:pos x="206" y="374"/>
                </a:cxn>
                <a:cxn ang="0">
                  <a:pos x="180" y="438"/>
                </a:cxn>
                <a:cxn ang="0">
                  <a:pos x="158" y="438"/>
                </a:cxn>
                <a:cxn ang="0">
                  <a:pos x="146" y="400"/>
                </a:cxn>
                <a:cxn ang="0">
                  <a:pos x="48" y="466"/>
                </a:cxn>
                <a:cxn ang="0">
                  <a:pos x="46" y="498"/>
                </a:cxn>
                <a:cxn ang="0">
                  <a:pos x="0" y="504"/>
                </a:cxn>
                <a:cxn ang="0">
                  <a:pos x="2" y="490"/>
                </a:cxn>
                <a:cxn ang="0">
                  <a:pos x="26" y="468"/>
                </a:cxn>
                <a:cxn ang="0">
                  <a:pos x="54" y="402"/>
                </a:cxn>
                <a:cxn ang="0">
                  <a:pos x="106" y="364"/>
                </a:cxn>
                <a:cxn ang="0">
                  <a:pos x="132" y="322"/>
                </a:cxn>
                <a:cxn ang="0">
                  <a:pos x="134" y="286"/>
                </a:cxn>
                <a:cxn ang="0">
                  <a:pos x="126" y="266"/>
                </a:cxn>
                <a:cxn ang="0">
                  <a:pos x="144" y="240"/>
                </a:cxn>
                <a:cxn ang="0">
                  <a:pos x="150" y="250"/>
                </a:cxn>
                <a:cxn ang="0">
                  <a:pos x="148" y="280"/>
                </a:cxn>
                <a:cxn ang="0">
                  <a:pos x="160" y="274"/>
                </a:cxn>
                <a:cxn ang="0">
                  <a:pos x="170" y="244"/>
                </a:cxn>
                <a:cxn ang="0">
                  <a:pos x="182" y="196"/>
                </a:cxn>
                <a:cxn ang="0">
                  <a:pos x="176" y="140"/>
                </a:cxn>
                <a:cxn ang="0">
                  <a:pos x="160" y="74"/>
                </a:cxn>
                <a:cxn ang="0">
                  <a:pos x="138" y="34"/>
                </a:cxn>
                <a:cxn ang="0">
                  <a:pos x="156" y="24"/>
                </a:cxn>
                <a:cxn ang="0">
                  <a:pos x="154" y="2"/>
                </a:cxn>
                <a:cxn ang="0">
                  <a:pos x="166" y="0"/>
                </a:cxn>
              </a:cxnLst>
              <a:rect l="0" t="0" r="r" b="b"/>
              <a:pathLst>
                <a:path w="300" h="504">
                  <a:moveTo>
                    <a:pt x="166" y="0"/>
                  </a:moveTo>
                  <a:lnTo>
                    <a:pt x="180" y="28"/>
                  </a:lnTo>
                  <a:lnTo>
                    <a:pt x="226" y="48"/>
                  </a:lnTo>
                  <a:lnTo>
                    <a:pt x="242" y="110"/>
                  </a:lnTo>
                  <a:lnTo>
                    <a:pt x="234" y="126"/>
                  </a:lnTo>
                  <a:lnTo>
                    <a:pt x="246" y="168"/>
                  </a:lnTo>
                  <a:lnTo>
                    <a:pt x="286" y="230"/>
                  </a:lnTo>
                  <a:lnTo>
                    <a:pt x="300" y="286"/>
                  </a:lnTo>
                  <a:lnTo>
                    <a:pt x="278" y="294"/>
                  </a:lnTo>
                  <a:lnTo>
                    <a:pt x="272" y="272"/>
                  </a:lnTo>
                  <a:lnTo>
                    <a:pt x="260" y="286"/>
                  </a:lnTo>
                  <a:lnTo>
                    <a:pt x="254" y="328"/>
                  </a:lnTo>
                  <a:lnTo>
                    <a:pt x="224" y="358"/>
                  </a:lnTo>
                  <a:lnTo>
                    <a:pt x="206" y="374"/>
                  </a:lnTo>
                  <a:lnTo>
                    <a:pt x="180" y="438"/>
                  </a:lnTo>
                  <a:lnTo>
                    <a:pt x="158" y="438"/>
                  </a:lnTo>
                  <a:lnTo>
                    <a:pt x="146" y="400"/>
                  </a:lnTo>
                  <a:lnTo>
                    <a:pt x="48" y="466"/>
                  </a:lnTo>
                  <a:lnTo>
                    <a:pt x="46" y="498"/>
                  </a:lnTo>
                  <a:lnTo>
                    <a:pt x="0" y="504"/>
                  </a:lnTo>
                  <a:lnTo>
                    <a:pt x="2" y="490"/>
                  </a:lnTo>
                  <a:lnTo>
                    <a:pt x="26" y="468"/>
                  </a:lnTo>
                  <a:lnTo>
                    <a:pt x="54" y="402"/>
                  </a:lnTo>
                  <a:lnTo>
                    <a:pt x="106" y="364"/>
                  </a:lnTo>
                  <a:lnTo>
                    <a:pt x="132" y="322"/>
                  </a:lnTo>
                  <a:lnTo>
                    <a:pt x="134" y="286"/>
                  </a:lnTo>
                  <a:lnTo>
                    <a:pt x="126" y="266"/>
                  </a:lnTo>
                  <a:lnTo>
                    <a:pt x="144" y="240"/>
                  </a:lnTo>
                  <a:lnTo>
                    <a:pt x="150" y="250"/>
                  </a:lnTo>
                  <a:lnTo>
                    <a:pt x="148" y="280"/>
                  </a:lnTo>
                  <a:lnTo>
                    <a:pt x="160" y="274"/>
                  </a:lnTo>
                  <a:lnTo>
                    <a:pt x="170" y="244"/>
                  </a:lnTo>
                  <a:lnTo>
                    <a:pt x="182" y="196"/>
                  </a:lnTo>
                  <a:lnTo>
                    <a:pt x="176" y="140"/>
                  </a:lnTo>
                  <a:lnTo>
                    <a:pt x="160" y="74"/>
                  </a:lnTo>
                  <a:lnTo>
                    <a:pt x="138" y="34"/>
                  </a:lnTo>
                  <a:lnTo>
                    <a:pt x="156" y="24"/>
                  </a:lnTo>
                  <a:lnTo>
                    <a:pt x="154" y="2"/>
                  </a:lnTo>
                  <a:lnTo>
                    <a:pt x="166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59" name="Freeform 219"/>
            <p:cNvSpPr>
              <a:spLocks/>
            </p:cNvSpPr>
            <p:nvPr/>
          </p:nvSpPr>
          <p:spPr bwMode="auto">
            <a:xfrm>
              <a:off x="15100134" y="2533935"/>
              <a:ext cx="117475" cy="138112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68" y="0"/>
                </a:cxn>
                <a:cxn ang="0">
                  <a:pos x="74" y="16"/>
                </a:cxn>
                <a:cxn ang="0">
                  <a:pos x="60" y="42"/>
                </a:cxn>
                <a:cxn ang="0">
                  <a:pos x="42" y="42"/>
                </a:cxn>
                <a:cxn ang="0">
                  <a:pos x="30" y="84"/>
                </a:cxn>
                <a:cxn ang="0">
                  <a:pos x="10" y="88"/>
                </a:cxn>
                <a:cxn ang="0">
                  <a:pos x="0" y="72"/>
                </a:cxn>
                <a:cxn ang="0">
                  <a:pos x="42" y="0"/>
                </a:cxn>
              </a:cxnLst>
              <a:rect l="0" t="0" r="r" b="b"/>
              <a:pathLst>
                <a:path w="74" h="88">
                  <a:moveTo>
                    <a:pt x="42" y="0"/>
                  </a:moveTo>
                  <a:lnTo>
                    <a:pt x="68" y="0"/>
                  </a:lnTo>
                  <a:lnTo>
                    <a:pt x="74" y="16"/>
                  </a:lnTo>
                  <a:lnTo>
                    <a:pt x="60" y="42"/>
                  </a:lnTo>
                  <a:lnTo>
                    <a:pt x="42" y="42"/>
                  </a:lnTo>
                  <a:lnTo>
                    <a:pt x="30" y="84"/>
                  </a:lnTo>
                  <a:lnTo>
                    <a:pt x="10" y="88"/>
                  </a:lnTo>
                  <a:lnTo>
                    <a:pt x="0" y="7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60" name="Freeform 220"/>
            <p:cNvSpPr>
              <a:spLocks/>
            </p:cNvSpPr>
            <p:nvPr/>
          </p:nvSpPr>
          <p:spPr bwMode="auto">
            <a:xfrm>
              <a:off x="15100134" y="2533935"/>
              <a:ext cx="117475" cy="138112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68" y="0"/>
                </a:cxn>
                <a:cxn ang="0">
                  <a:pos x="74" y="16"/>
                </a:cxn>
                <a:cxn ang="0">
                  <a:pos x="60" y="42"/>
                </a:cxn>
                <a:cxn ang="0">
                  <a:pos x="42" y="42"/>
                </a:cxn>
                <a:cxn ang="0">
                  <a:pos x="30" y="84"/>
                </a:cxn>
                <a:cxn ang="0">
                  <a:pos x="10" y="88"/>
                </a:cxn>
                <a:cxn ang="0">
                  <a:pos x="0" y="72"/>
                </a:cxn>
                <a:cxn ang="0">
                  <a:pos x="42" y="0"/>
                </a:cxn>
              </a:cxnLst>
              <a:rect l="0" t="0" r="r" b="b"/>
              <a:pathLst>
                <a:path w="74" h="88">
                  <a:moveTo>
                    <a:pt x="42" y="0"/>
                  </a:moveTo>
                  <a:lnTo>
                    <a:pt x="68" y="0"/>
                  </a:lnTo>
                  <a:lnTo>
                    <a:pt x="74" y="16"/>
                  </a:lnTo>
                  <a:lnTo>
                    <a:pt x="60" y="42"/>
                  </a:lnTo>
                  <a:lnTo>
                    <a:pt x="42" y="42"/>
                  </a:lnTo>
                  <a:lnTo>
                    <a:pt x="30" y="84"/>
                  </a:lnTo>
                  <a:lnTo>
                    <a:pt x="10" y="88"/>
                  </a:lnTo>
                  <a:lnTo>
                    <a:pt x="0" y="72"/>
                  </a:lnTo>
                  <a:lnTo>
                    <a:pt x="4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61" name="Freeform 221"/>
            <p:cNvSpPr>
              <a:spLocks/>
            </p:cNvSpPr>
            <p:nvPr/>
          </p:nvSpPr>
          <p:spPr bwMode="auto">
            <a:xfrm>
              <a:off x="14962022" y="2659347"/>
              <a:ext cx="144462" cy="20002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92" y="22"/>
                </a:cxn>
                <a:cxn ang="0">
                  <a:pos x="88" y="48"/>
                </a:cxn>
                <a:cxn ang="0">
                  <a:pos x="92" y="106"/>
                </a:cxn>
                <a:cxn ang="0">
                  <a:pos x="74" y="126"/>
                </a:cxn>
                <a:cxn ang="0">
                  <a:pos x="52" y="126"/>
                </a:cxn>
                <a:cxn ang="0">
                  <a:pos x="42" y="86"/>
                </a:cxn>
                <a:cxn ang="0">
                  <a:pos x="44" y="64"/>
                </a:cxn>
                <a:cxn ang="0">
                  <a:pos x="30" y="52"/>
                </a:cxn>
                <a:cxn ang="0">
                  <a:pos x="16" y="78"/>
                </a:cxn>
                <a:cxn ang="0">
                  <a:pos x="0" y="48"/>
                </a:cxn>
                <a:cxn ang="0">
                  <a:pos x="28" y="10"/>
                </a:cxn>
                <a:cxn ang="0">
                  <a:pos x="58" y="0"/>
                </a:cxn>
              </a:cxnLst>
              <a:rect l="0" t="0" r="r" b="b"/>
              <a:pathLst>
                <a:path w="92" h="126">
                  <a:moveTo>
                    <a:pt x="58" y="0"/>
                  </a:moveTo>
                  <a:lnTo>
                    <a:pt x="92" y="22"/>
                  </a:lnTo>
                  <a:lnTo>
                    <a:pt x="88" y="48"/>
                  </a:lnTo>
                  <a:lnTo>
                    <a:pt x="92" y="106"/>
                  </a:lnTo>
                  <a:lnTo>
                    <a:pt x="74" y="126"/>
                  </a:lnTo>
                  <a:lnTo>
                    <a:pt x="52" y="126"/>
                  </a:lnTo>
                  <a:lnTo>
                    <a:pt x="42" y="86"/>
                  </a:lnTo>
                  <a:lnTo>
                    <a:pt x="44" y="64"/>
                  </a:lnTo>
                  <a:lnTo>
                    <a:pt x="30" y="52"/>
                  </a:lnTo>
                  <a:lnTo>
                    <a:pt x="16" y="78"/>
                  </a:lnTo>
                  <a:lnTo>
                    <a:pt x="0" y="48"/>
                  </a:lnTo>
                  <a:lnTo>
                    <a:pt x="28" y="10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62" name="Freeform 222"/>
            <p:cNvSpPr>
              <a:spLocks/>
            </p:cNvSpPr>
            <p:nvPr/>
          </p:nvSpPr>
          <p:spPr bwMode="auto">
            <a:xfrm>
              <a:off x="14962022" y="2659347"/>
              <a:ext cx="144462" cy="20002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92" y="22"/>
                </a:cxn>
                <a:cxn ang="0">
                  <a:pos x="88" y="48"/>
                </a:cxn>
                <a:cxn ang="0">
                  <a:pos x="92" y="106"/>
                </a:cxn>
                <a:cxn ang="0">
                  <a:pos x="74" y="126"/>
                </a:cxn>
                <a:cxn ang="0">
                  <a:pos x="52" y="126"/>
                </a:cxn>
                <a:cxn ang="0">
                  <a:pos x="42" y="86"/>
                </a:cxn>
                <a:cxn ang="0">
                  <a:pos x="44" y="64"/>
                </a:cxn>
                <a:cxn ang="0">
                  <a:pos x="30" y="52"/>
                </a:cxn>
                <a:cxn ang="0">
                  <a:pos x="16" y="78"/>
                </a:cxn>
                <a:cxn ang="0">
                  <a:pos x="0" y="48"/>
                </a:cxn>
                <a:cxn ang="0">
                  <a:pos x="28" y="10"/>
                </a:cxn>
                <a:cxn ang="0">
                  <a:pos x="58" y="0"/>
                </a:cxn>
              </a:cxnLst>
              <a:rect l="0" t="0" r="r" b="b"/>
              <a:pathLst>
                <a:path w="92" h="126">
                  <a:moveTo>
                    <a:pt x="58" y="0"/>
                  </a:moveTo>
                  <a:lnTo>
                    <a:pt x="92" y="22"/>
                  </a:lnTo>
                  <a:lnTo>
                    <a:pt x="88" y="48"/>
                  </a:lnTo>
                  <a:lnTo>
                    <a:pt x="92" y="106"/>
                  </a:lnTo>
                  <a:lnTo>
                    <a:pt x="74" y="126"/>
                  </a:lnTo>
                  <a:lnTo>
                    <a:pt x="52" y="126"/>
                  </a:lnTo>
                  <a:lnTo>
                    <a:pt x="42" y="86"/>
                  </a:lnTo>
                  <a:lnTo>
                    <a:pt x="44" y="64"/>
                  </a:lnTo>
                  <a:lnTo>
                    <a:pt x="30" y="52"/>
                  </a:lnTo>
                  <a:lnTo>
                    <a:pt x="16" y="78"/>
                  </a:lnTo>
                  <a:lnTo>
                    <a:pt x="0" y="48"/>
                  </a:lnTo>
                  <a:lnTo>
                    <a:pt x="28" y="10"/>
                  </a:lnTo>
                  <a:lnTo>
                    <a:pt x="5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63" name="Freeform 223"/>
            <p:cNvSpPr>
              <a:spLocks/>
            </p:cNvSpPr>
            <p:nvPr/>
          </p:nvSpPr>
          <p:spPr bwMode="auto">
            <a:xfrm>
              <a:off x="14627059" y="3502310"/>
              <a:ext cx="93663" cy="24765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52" y="0"/>
                </a:cxn>
                <a:cxn ang="0">
                  <a:pos x="60" y="20"/>
                </a:cxn>
                <a:cxn ang="0">
                  <a:pos x="50" y="74"/>
                </a:cxn>
                <a:cxn ang="0">
                  <a:pos x="46" y="150"/>
                </a:cxn>
                <a:cxn ang="0">
                  <a:pos x="36" y="156"/>
                </a:cxn>
                <a:cxn ang="0">
                  <a:pos x="0" y="106"/>
                </a:cxn>
                <a:cxn ang="0">
                  <a:pos x="8" y="40"/>
                </a:cxn>
                <a:cxn ang="0">
                  <a:pos x="28" y="0"/>
                </a:cxn>
              </a:cxnLst>
              <a:rect l="0" t="0" r="r" b="b"/>
              <a:pathLst>
                <a:path w="60" h="156">
                  <a:moveTo>
                    <a:pt x="28" y="0"/>
                  </a:moveTo>
                  <a:lnTo>
                    <a:pt x="52" y="0"/>
                  </a:lnTo>
                  <a:lnTo>
                    <a:pt x="60" y="20"/>
                  </a:lnTo>
                  <a:lnTo>
                    <a:pt x="50" y="74"/>
                  </a:lnTo>
                  <a:lnTo>
                    <a:pt x="46" y="150"/>
                  </a:lnTo>
                  <a:lnTo>
                    <a:pt x="36" y="156"/>
                  </a:lnTo>
                  <a:lnTo>
                    <a:pt x="0" y="106"/>
                  </a:lnTo>
                  <a:lnTo>
                    <a:pt x="8" y="4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64" name="Freeform 224"/>
            <p:cNvSpPr>
              <a:spLocks/>
            </p:cNvSpPr>
            <p:nvPr/>
          </p:nvSpPr>
          <p:spPr bwMode="auto">
            <a:xfrm>
              <a:off x="14627059" y="3502310"/>
              <a:ext cx="93663" cy="24765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52" y="0"/>
                </a:cxn>
                <a:cxn ang="0">
                  <a:pos x="60" y="20"/>
                </a:cxn>
                <a:cxn ang="0">
                  <a:pos x="50" y="74"/>
                </a:cxn>
                <a:cxn ang="0">
                  <a:pos x="46" y="150"/>
                </a:cxn>
                <a:cxn ang="0">
                  <a:pos x="36" y="156"/>
                </a:cxn>
                <a:cxn ang="0">
                  <a:pos x="0" y="106"/>
                </a:cxn>
                <a:cxn ang="0">
                  <a:pos x="8" y="40"/>
                </a:cxn>
                <a:cxn ang="0">
                  <a:pos x="28" y="0"/>
                </a:cxn>
              </a:cxnLst>
              <a:rect l="0" t="0" r="r" b="b"/>
              <a:pathLst>
                <a:path w="60" h="156">
                  <a:moveTo>
                    <a:pt x="28" y="0"/>
                  </a:moveTo>
                  <a:lnTo>
                    <a:pt x="52" y="0"/>
                  </a:lnTo>
                  <a:lnTo>
                    <a:pt x="60" y="20"/>
                  </a:lnTo>
                  <a:lnTo>
                    <a:pt x="50" y="74"/>
                  </a:lnTo>
                  <a:lnTo>
                    <a:pt x="46" y="150"/>
                  </a:lnTo>
                  <a:lnTo>
                    <a:pt x="36" y="156"/>
                  </a:lnTo>
                  <a:lnTo>
                    <a:pt x="0" y="106"/>
                  </a:lnTo>
                  <a:lnTo>
                    <a:pt x="8" y="40"/>
                  </a:lnTo>
                  <a:lnTo>
                    <a:pt x="2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65" name="Freeform 225"/>
            <p:cNvSpPr>
              <a:spLocks/>
            </p:cNvSpPr>
            <p:nvPr/>
          </p:nvSpPr>
          <p:spPr bwMode="auto">
            <a:xfrm>
              <a:off x="13899984" y="4069047"/>
              <a:ext cx="166688" cy="138113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06" y="12"/>
                </a:cxn>
                <a:cxn ang="0">
                  <a:pos x="62" y="88"/>
                </a:cxn>
                <a:cxn ang="0">
                  <a:pos x="6" y="88"/>
                </a:cxn>
                <a:cxn ang="0">
                  <a:pos x="0" y="66"/>
                </a:cxn>
                <a:cxn ang="0">
                  <a:pos x="30" y="20"/>
                </a:cxn>
                <a:cxn ang="0">
                  <a:pos x="98" y="0"/>
                </a:cxn>
              </a:cxnLst>
              <a:rect l="0" t="0" r="r" b="b"/>
              <a:pathLst>
                <a:path w="106" h="88">
                  <a:moveTo>
                    <a:pt x="98" y="0"/>
                  </a:moveTo>
                  <a:lnTo>
                    <a:pt x="106" y="12"/>
                  </a:lnTo>
                  <a:lnTo>
                    <a:pt x="62" y="88"/>
                  </a:lnTo>
                  <a:lnTo>
                    <a:pt x="6" y="88"/>
                  </a:lnTo>
                  <a:lnTo>
                    <a:pt x="0" y="66"/>
                  </a:lnTo>
                  <a:lnTo>
                    <a:pt x="30" y="2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66" name="Freeform 226"/>
            <p:cNvSpPr>
              <a:spLocks/>
            </p:cNvSpPr>
            <p:nvPr/>
          </p:nvSpPr>
          <p:spPr bwMode="auto">
            <a:xfrm>
              <a:off x="13899984" y="4069047"/>
              <a:ext cx="166688" cy="138113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06" y="12"/>
                </a:cxn>
                <a:cxn ang="0">
                  <a:pos x="62" y="88"/>
                </a:cxn>
                <a:cxn ang="0">
                  <a:pos x="6" y="88"/>
                </a:cxn>
                <a:cxn ang="0">
                  <a:pos x="0" y="66"/>
                </a:cxn>
                <a:cxn ang="0">
                  <a:pos x="30" y="20"/>
                </a:cxn>
                <a:cxn ang="0">
                  <a:pos x="98" y="0"/>
                </a:cxn>
              </a:cxnLst>
              <a:rect l="0" t="0" r="r" b="b"/>
              <a:pathLst>
                <a:path w="106" h="88">
                  <a:moveTo>
                    <a:pt x="98" y="0"/>
                  </a:moveTo>
                  <a:lnTo>
                    <a:pt x="106" y="12"/>
                  </a:lnTo>
                  <a:lnTo>
                    <a:pt x="62" y="88"/>
                  </a:lnTo>
                  <a:lnTo>
                    <a:pt x="6" y="88"/>
                  </a:lnTo>
                  <a:lnTo>
                    <a:pt x="0" y="66"/>
                  </a:lnTo>
                  <a:lnTo>
                    <a:pt x="30" y="20"/>
                  </a:lnTo>
                  <a:lnTo>
                    <a:pt x="98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67" name="Freeform 14"/>
            <p:cNvSpPr>
              <a:spLocks/>
            </p:cNvSpPr>
            <p:nvPr/>
          </p:nvSpPr>
          <p:spPr bwMode="auto">
            <a:xfrm rot="4140000" flipH="1">
              <a:off x="14377809" y="5885131"/>
              <a:ext cx="41271" cy="203199"/>
            </a:xfrm>
            <a:custGeom>
              <a:avLst/>
              <a:gdLst>
                <a:gd name="T0" fmla="*/ 136 w 136"/>
                <a:gd name="T1" fmla="*/ 456 h 456"/>
                <a:gd name="T2" fmla="*/ 136 w 136"/>
                <a:gd name="T3" fmla="*/ 456 h 456"/>
                <a:gd name="T4" fmla="*/ 124 w 136"/>
                <a:gd name="T5" fmla="*/ 386 h 456"/>
                <a:gd name="T6" fmla="*/ 98 w 136"/>
                <a:gd name="T7" fmla="*/ 236 h 456"/>
                <a:gd name="T8" fmla="*/ 82 w 136"/>
                <a:gd name="T9" fmla="*/ 154 h 456"/>
                <a:gd name="T10" fmla="*/ 66 w 136"/>
                <a:gd name="T11" fmla="*/ 80 h 456"/>
                <a:gd name="T12" fmla="*/ 52 w 136"/>
                <a:gd name="T13" fmla="*/ 26 h 456"/>
                <a:gd name="T14" fmla="*/ 46 w 136"/>
                <a:gd name="T15" fmla="*/ 10 h 456"/>
                <a:gd name="T16" fmla="*/ 42 w 136"/>
                <a:gd name="T17" fmla="*/ 2 h 456"/>
                <a:gd name="T18" fmla="*/ 42 w 136"/>
                <a:gd name="T19" fmla="*/ 2 h 456"/>
                <a:gd name="T20" fmla="*/ 38 w 136"/>
                <a:gd name="T21" fmla="*/ 0 h 456"/>
                <a:gd name="T22" fmla="*/ 32 w 136"/>
                <a:gd name="T23" fmla="*/ 0 h 456"/>
                <a:gd name="T24" fmla="*/ 18 w 136"/>
                <a:gd name="T25" fmla="*/ 2 h 456"/>
                <a:gd name="T26" fmla="*/ 10 w 136"/>
                <a:gd name="T27" fmla="*/ 4 h 456"/>
                <a:gd name="T28" fmla="*/ 4 w 136"/>
                <a:gd name="T29" fmla="*/ 8 h 456"/>
                <a:gd name="T30" fmla="*/ 0 w 136"/>
                <a:gd name="T31" fmla="*/ 12 h 456"/>
                <a:gd name="T32" fmla="*/ 0 w 136"/>
                <a:gd name="T33" fmla="*/ 16 h 456"/>
                <a:gd name="T34" fmla="*/ 0 w 136"/>
                <a:gd name="T35" fmla="*/ 16 h 456"/>
                <a:gd name="T36" fmla="*/ 20 w 136"/>
                <a:gd name="T37" fmla="*/ 88 h 456"/>
                <a:gd name="T38" fmla="*/ 68 w 136"/>
                <a:gd name="T39" fmla="*/ 238 h 456"/>
                <a:gd name="T40" fmla="*/ 136 w 136"/>
                <a:gd name="T41" fmla="*/ 456 h 456"/>
                <a:gd name="T42" fmla="*/ 136 w 136"/>
                <a:gd name="T43" fmla="*/ 456 h 4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6"/>
                <a:gd name="T67" fmla="*/ 0 h 456"/>
                <a:gd name="T68" fmla="*/ 136 w 136"/>
                <a:gd name="T69" fmla="*/ 456 h 4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6" h="456">
                  <a:moveTo>
                    <a:pt x="136" y="456"/>
                  </a:moveTo>
                  <a:lnTo>
                    <a:pt x="136" y="456"/>
                  </a:lnTo>
                  <a:lnTo>
                    <a:pt x="124" y="386"/>
                  </a:lnTo>
                  <a:lnTo>
                    <a:pt x="98" y="236"/>
                  </a:lnTo>
                  <a:lnTo>
                    <a:pt x="82" y="154"/>
                  </a:lnTo>
                  <a:lnTo>
                    <a:pt x="66" y="80"/>
                  </a:lnTo>
                  <a:lnTo>
                    <a:pt x="52" y="26"/>
                  </a:lnTo>
                  <a:lnTo>
                    <a:pt x="46" y="10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18" y="2"/>
                  </a:lnTo>
                  <a:lnTo>
                    <a:pt x="10" y="4"/>
                  </a:lnTo>
                  <a:lnTo>
                    <a:pt x="4" y="8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0" y="88"/>
                  </a:lnTo>
                  <a:lnTo>
                    <a:pt x="68" y="238"/>
                  </a:lnTo>
                  <a:lnTo>
                    <a:pt x="136" y="45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46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  <p:sp>
          <p:nvSpPr>
            <p:cNvPr id="568" name="Måne 219"/>
            <p:cNvSpPr/>
            <p:nvPr/>
          </p:nvSpPr>
          <p:spPr bwMode="auto">
            <a:xfrm rot="16552097">
              <a:off x="14382694" y="5596888"/>
              <a:ext cx="136485" cy="298891"/>
            </a:xfrm>
            <a:prstGeom prst="moon">
              <a:avLst>
                <a:gd name="adj" fmla="val 8311"/>
              </a:avLst>
            </a:prstGeom>
            <a:grpFill/>
            <a:ln w="9525" cap="flat" cmpd="sng" algn="ctr">
              <a:solidFill>
                <a:schemeClr val="bg1">
                  <a:lumMod val="95000"/>
                  <a:alpha val="46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da-DK" sz="1100">
                <a:solidFill>
                  <a:srgbClr val="0D0D0D"/>
                </a:solidFill>
              </a:endParaRPr>
            </a:p>
          </p:txBody>
        </p:sp>
      </p:grpSp>
      <p:sp>
        <p:nvSpPr>
          <p:cNvPr id="569" name="Rectangle 568"/>
          <p:cNvSpPr/>
          <p:nvPr>
            <p:custDataLst>
              <p:tags r:id="rId4"/>
            </p:custDataLst>
          </p:nvPr>
        </p:nvSpPr>
        <p:spPr>
          <a:xfrm>
            <a:off x="8062602" y="3680430"/>
            <a:ext cx="147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0" name="Rectangle 569"/>
          <p:cNvSpPr/>
          <p:nvPr>
            <p:custDataLst>
              <p:tags r:id="rId5"/>
            </p:custDataLst>
          </p:nvPr>
        </p:nvSpPr>
        <p:spPr>
          <a:xfrm>
            <a:off x="8352821" y="1854189"/>
            <a:ext cx="147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1" name="Rectangle 570"/>
          <p:cNvSpPr/>
          <p:nvPr>
            <p:custDataLst>
              <p:tags r:id="rId6"/>
            </p:custDataLst>
          </p:nvPr>
        </p:nvSpPr>
        <p:spPr>
          <a:xfrm>
            <a:off x="2381086" y="4054799"/>
            <a:ext cx="147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2" name="Rectangle 571"/>
          <p:cNvSpPr/>
          <p:nvPr>
            <p:custDataLst>
              <p:tags r:id="rId7"/>
            </p:custDataLst>
          </p:nvPr>
        </p:nvSpPr>
        <p:spPr>
          <a:xfrm>
            <a:off x="2272582" y="2420491"/>
            <a:ext cx="147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73" name="Group 572"/>
          <p:cNvGrpSpPr/>
          <p:nvPr/>
        </p:nvGrpSpPr>
        <p:grpSpPr>
          <a:xfrm>
            <a:off x="3283706" y="2084635"/>
            <a:ext cx="347679" cy="334233"/>
            <a:chOff x="9309100" y="1363663"/>
            <a:chExt cx="287338" cy="276225"/>
          </a:xfrm>
          <a:solidFill>
            <a:schemeClr val="bg1">
              <a:lumMod val="65000"/>
            </a:schemeClr>
          </a:solidFill>
        </p:grpSpPr>
        <p:sp>
          <p:nvSpPr>
            <p:cNvPr id="574" name="Freeform 77"/>
            <p:cNvSpPr>
              <a:spLocks noEditPoints="1"/>
            </p:cNvSpPr>
            <p:nvPr/>
          </p:nvSpPr>
          <p:spPr bwMode="auto">
            <a:xfrm>
              <a:off x="9309100" y="1363663"/>
              <a:ext cx="161925" cy="276225"/>
            </a:xfrm>
            <a:custGeom>
              <a:avLst/>
              <a:gdLst>
                <a:gd name="T0" fmla="*/ 421 w 511"/>
                <a:gd name="T1" fmla="*/ 270 h 872"/>
                <a:gd name="T2" fmla="*/ 361 w 511"/>
                <a:gd name="T3" fmla="*/ 391 h 872"/>
                <a:gd name="T4" fmla="*/ 331 w 511"/>
                <a:gd name="T5" fmla="*/ 511 h 872"/>
                <a:gd name="T6" fmla="*/ 301 w 511"/>
                <a:gd name="T7" fmla="*/ 720 h 872"/>
                <a:gd name="T8" fmla="*/ 331 w 511"/>
                <a:gd name="T9" fmla="*/ 842 h 872"/>
                <a:gd name="T10" fmla="*/ 60 w 511"/>
                <a:gd name="T11" fmla="*/ 750 h 872"/>
                <a:gd name="T12" fmla="*/ 30 w 511"/>
                <a:gd name="T13" fmla="*/ 631 h 872"/>
                <a:gd name="T14" fmla="*/ 30 w 511"/>
                <a:gd name="T15" fmla="*/ 720 h 872"/>
                <a:gd name="T16" fmla="*/ 60 w 511"/>
                <a:gd name="T17" fmla="*/ 601 h 872"/>
                <a:gd name="T18" fmla="*/ 90 w 511"/>
                <a:gd name="T19" fmla="*/ 481 h 872"/>
                <a:gd name="T20" fmla="*/ 135 w 511"/>
                <a:gd name="T21" fmla="*/ 270 h 872"/>
                <a:gd name="T22" fmla="*/ 150 w 511"/>
                <a:gd name="T23" fmla="*/ 150 h 872"/>
                <a:gd name="T24" fmla="*/ 60 w 511"/>
                <a:gd name="T25" fmla="*/ 30 h 872"/>
                <a:gd name="T26" fmla="*/ 391 w 511"/>
                <a:gd name="T27" fmla="*/ 120 h 872"/>
                <a:gd name="T28" fmla="*/ 481 w 511"/>
                <a:gd name="T29" fmla="*/ 240 h 872"/>
                <a:gd name="T30" fmla="*/ 481 w 511"/>
                <a:gd name="T31" fmla="*/ 240 h 872"/>
                <a:gd name="T32" fmla="*/ 150 w 511"/>
                <a:gd name="T33" fmla="*/ 30 h 872"/>
                <a:gd name="T34" fmla="*/ 120 w 511"/>
                <a:gd name="T35" fmla="*/ 481 h 872"/>
                <a:gd name="T36" fmla="*/ 150 w 511"/>
                <a:gd name="T37" fmla="*/ 601 h 872"/>
                <a:gd name="T38" fmla="*/ 120 w 511"/>
                <a:gd name="T39" fmla="*/ 720 h 872"/>
                <a:gd name="T40" fmla="*/ 301 w 511"/>
                <a:gd name="T41" fmla="*/ 750 h 872"/>
                <a:gd name="T42" fmla="*/ 180 w 511"/>
                <a:gd name="T43" fmla="*/ 360 h 872"/>
                <a:gd name="T44" fmla="*/ 241 w 511"/>
                <a:gd name="T45" fmla="*/ 240 h 872"/>
                <a:gd name="T46" fmla="*/ 505 w 511"/>
                <a:gd name="T47" fmla="*/ 267 h 872"/>
                <a:gd name="T48" fmla="*/ 511 w 511"/>
                <a:gd name="T49" fmla="*/ 255 h 872"/>
                <a:gd name="T50" fmla="*/ 507 w 511"/>
                <a:gd name="T51" fmla="*/ 124 h 872"/>
                <a:gd name="T52" fmla="*/ 421 w 511"/>
                <a:gd name="T53" fmla="*/ 120 h 872"/>
                <a:gd name="T54" fmla="*/ 417 w 511"/>
                <a:gd name="T55" fmla="*/ 4 h 872"/>
                <a:gd name="T56" fmla="*/ 45 w 511"/>
                <a:gd name="T57" fmla="*/ 0 h 872"/>
                <a:gd name="T58" fmla="*/ 33 w 511"/>
                <a:gd name="T59" fmla="*/ 6 h 872"/>
                <a:gd name="T60" fmla="*/ 30 w 511"/>
                <a:gd name="T61" fmla="*/ 138 h 872"/>
                <a:gd name="T62" fmla="*/ 40 w 511"/>
                <a:gd name="T63" fmla="*/ 148 h 872"/>
                <a:gd name="T64" fmla="*/ 75 w 511"/>
                <a:gd name="T65" fmla="*/ 240 h 872"/>
                <a:gd name="T66" fmla="*/ 63 w 511"/>
                <a:gd name="T67" fmla="*/ 247 h 872"/>
                <a:gd name="T68" fmla="*/ 15 w 511"/>
                <a:gd name="T69" fmla="*/ 360 h 872"/>
                <a:gd name="T70" fmla="*/ 2 w 511"/>
                <a:gd name="T71" fmla="*/ 367 h 872"/>
                <a:gd name="T72" fmla="*/ 0 w 511"/>
                <a:gd name="T73" fmla="*/ 499 h 872"/>
                <a:gd name="T74" fmla="*/ 10 w 511"/>
                <a:gd name="T75" fmla="*/ 509 h 872"/>
                <a:gd name="T76" fmla="*/ 15 w 511"/>
                <a:gd name="T77" fmla="*/ 601 h 872"/>
                <a:gd name="T78" fmla="*/ 2 w 511"/>
                <a:gd name="T79" fmla="*/ 607 h 872"/>
                <a:gd name="T80" fmla="*/ 0 w 511"/>
                <a:gd name="T81" fmla="*/ 739 h 872"/>
                <a:gd name="T82" fmla="*/ 10 w 511"/>
                <a:gd name="T83" fmla="*/ 749 h 872"/>
                <a:gd name="T84" fmla="*/ 30 w 511"/>
                <a:gd name="T85" fmla="*/ 859 h 872"/>
                <a:gd name="T86" fmla="*/ 40 w 511"/>
                <a:gd name="T87" fmla="*/ 870 h 872"/>
                <a:gd name="T88" fmla="*/ 411 w 511"/>
                <a:gd name="T89" fmla="*/ 870 h 872"/>
                <a:gd name="T90" fmla="*/ 421 w 511"/>
                <a:gd name="T91" fmla="*/ 860 h 872"/>
                <a:gd name="T92" fmla="*/ 419 w 511"/>
                <a:gd name="T93" fmla="*/ 728 h 872"/>
                <a:gd name="T94" fmla="*/ 406 w 511"/>
                <a:gd name="T95" fmla="*/ 720 h 872"/>
                <a:gd name="T96" fmla="*/ 411 w 511"/>
                <a:gd name="T97" fmla="*/ 629 h 872"/>
                <a:gd name="T98" fmla="*/ 421 w 511"/>
                <a:gd name="T99" fmla="*/ 619 h 872"/>
                <a:gd name="T100" fmla="*/ 419 w 511"/>
                <a:gd name="T101" fmla="*/ 487 h 872"/>
                <a:gd name="T102" fmla="*/ 406 w 511"/>
                <a:gd name="T103" fmla="*/ 481 h 872"/>
                <a:gd name="T104" fmla="*/ 442 w 511"/>
                <a:gd name="T105" fmla="*/ 389 h 872"/>
                <a:gd name="T106" fmla="*/ 451 w 511"/>
                <a:gd name="T107" fmla="*/ 378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1" h="872">
                  <a:moveTo>
                    <a:pt x="421" y="360"/>
                  </a:moveTo>
                  <a:lnTo>
                    <a:pt x="376" y="360"/>
                  </a:lnTo>
                  <a:lnTo>
                    <a:pt x="361" y="360"/>
                  </a:lnTo>
                  <a:lnTo>
                    <a:pt x="361" y="270"/>
                  </a:lnTo>
                  <a:lnTo>
                    <a:pt x="421" y="270"/>
                  </a:lnTo>
                  <a:lnTo>
                    <a:pt x="421" y="360"/>
                  </a:lnTo>
                  <a:close/>
                  <a:moveTo>
                    <a:pt x="361" y="481"/>
                  </a:moveTo>
                  <a:lnTo>
                    <a:pt x="301" y="481"/>
                  </a:lnTo>
                  <a:lnTo>
                    <a:pt x="301" y="391"/>
                  </a:lnTo>
                  <a:lnTo>
                    <a:pt x="361" y="391"/>
                  </a:lnTo>
                  <a:lnTo>
                    <a:pt x="361" y="481"/>
                  </a:lnTo>
                  <a:close/>
                  <a:moveTo>
                    <a:pt x="391" y="601"/>
                  </a:moveTo>
                  <a:lnTo>
                    <a:pt x="376" y="601"/>
                  </a:lnTo>
                  <a:lnTo>
                    <a:pt x="331" y="601"/>
                  </a:lnTo>
                  <a:lnTo>
                    <a:pt x="331" y="511"/>
                  </a:lnTo>
                  <a:lnTo>
                    <a:pt x="376" y="511"/>
                  </a:lnTo>
                  <a:lnTo>
                    <a:pt x="391" y="511"/>
                  </a:lnTo>
                  <a:lnTo>
                    <a:pt x="391" y="601"/>
                  </a:lnTo>
                  <a:close/>
                  <a:moveTo>
                    <a:pt x="361" y="720"/>
                  </a:moveTo>
                  <a:lnTo>
                    <a:pt x="301" y="720"/>
                  </a:lnTo>
                  <a:lnTo>
                    <a:pt x="301" y="631"/>
                  </a:lnTo>
                  <a:lnTo>
                    <a:pt x="361" y="631"/>
                  </a:lnTo>
                  <a:lnTo>
                    <a:pt x="361" y="720"/>
                  </a:lnTo>
                  <a:close/>
                  <a:moveTo>
                    <a:pt x="391" y="842"/>
                  </a:moveTo>
                  <a:lnTo>
                    <a:pt x="331" y="842"/>
                  </a:lnTo>
                  <a:lnTo>
                    <a:pt x="331" y="750"/>
                  </a:lnTo>
                  <a:lnTo>
                    <a:pt x="376" y="750"/>
                  </a:lnTo>
                  <a:lnTo>
                    <a:pt x="391" y="750"/>
                  </a:lnTo>
                  <a:lnTo>
                    <a:pt x="391" y="842"/>
                  </a:lnTo>
                  <a:close/>
                  <a:moveTo>
                    <a:pt x="60" y="750"/>
                  </a:moveTo>
                  <a:lnTo>
                    <a:pt x="120" y="750"/>
                  </a:lnTo>
                  <a:lnTo>
                    <a:pt x="120" y="842"/>
                  </a:lnTo>
                  <a:lnTo>
                    <a:pt x="60" y="842"/>
                  </a:lnTo>
                  <a:lnTo>
                    <a:pt x="60" y="750"/>
                  </a:lnTo>
                  <a:close/>
                  <a:moveTo>
                    <a:pt x="30" y="631"/>
                  </a:moveTo>
                  <a:lnTo>
                    <a:pt x="45" y="631"/>
                  </a:lnTo>
                  <a:lnTo>
                    <a:pt x="90" y="631"/>
                  </a:lnTo>
                  <a:lnTo>
                    <a:pt x="90" y="720"/>
                  </a:lnTo>
                  <a:lnTo>
                    <a:pt x="45" y="720"/>
                  </a:lnTo>
                  <a:lnTo>
                    <a:pt x="30" y="720"/>
                  </a:lnTo>
                  <a:lnTo>
                    <a:pt x="30" y="631"/>
                  </a:lnTo>
                  <a:close/>
                  <a:moveTo>
                    <a:pt x="60" y="511"/>
                  </a:moveTo>
                  <a:lnTo>
                    <a:pt x="120" y="511"/>
                  </a:lnTo>
                  <a:lnTo>
                    <a:pt x="120" y="601"/>
                  </a:lnTo>
                  <a:lnTo>
                    <a:pt x="60" y="601"/>
                  </a:lnTo>
                  <a:lnTo>
                    <a:pt x="60" y="511"/>
                  </a:lnTo>
                  <a:close/>
                  <a:moveTo>
                    <a:pt x="30" y="391"/>
                  </a:moveTo>
                  <a:lnTo>
                    <a:pt x="75" y="391"/>
                  </a:lnTo>
                  <a:lnTo>
                    <a:pt x="90" y="391"/>
                  </a:lnTo>
                  <a:lnTo>
                    <a:pt x="90" y="481"/>
                  </a:lnTo>
                  <a:lnTo>
                    <a:pt x="45" y="481"/>
                  </a:lnTo>
                  <a:lnTo>
                    <a:pt x="30" y="481"/>
                  </a:lnTo>
                  <a:lnTo>
                    <a:pt x="30" y="391"/>
                  </a:lnTo>
                  <a:close/>
                  <a:moveTo>
                    <a:pt x="90" y="270"/>
                  </a:moveTo>
                  <a:lnTo>
                    <a:pt x="135" y="270"/>
                  </a:lnTo>
                  <a:lnTo>
                    <a:pt x="150" y="270"/>
                  </a:lnTo>
                  <a:lnTo>
                    <a:pt x="150" y="360"/>
                  </a:lnTo>
                  <a:lnTo>
                    <a:pt x="90" y="360"/>
                  </a:lnTo>
                  <a:lnTo>
                    <a:pt x="90" y="270"/>
                  </a:lnTo>
                  <a:close/>
                  <a:moveTo>
                    <a:pt x="150" y="150"/>
                  </a:moveTo>
                  <a:lnTo>
                    <a:pt x="211" y="150"/>
                  </a:lnTo>
                  <a:lnTo>
                    <a:pt x="211" y="240"/>
                  </a:lnTo>
                  <a:lnTo>
                    <a:pt x="150" y="240"/>
                  </a:lnTo>
                  <a:lnTo>
                    <a:pt x="150" y="150"/>
                  </a:lnTo>
                  <a:close/>
                  <a:moveTo>
                    <a:pt x="60" y="30"/>
                  </a:moveTo>
                  <a:lnTo>
                    <a:pt x="120" y="30"/>
                  </a:lnTo>
                  <a:lnTo>
                    <a:pt x="120" y="120"/>
                  </a:lnTo>
                  <a:lnTo>
                    <a:pt x="60" y="120"/>
                  </a:lnTo>
                  <a:lnTo>
                    <a:pt x="60" y="30"/>
                  </a:lnTo>
                  <a:close/>
                  <a:moveTo>
                    <a:pt x="391" y="120"/>
                  </a:moveTo>
                  <a:lnTo>
                    <a:pt x="331" y="120"/>
                  </a:lnTo>
                  <a:lnTo>
                    <a:pt x="331" y="30"/>
                  </a:lnTo>
                  <a:lnTo>
                    <a:pt x="391" y="30"/>
                  </a:lnTo>
                  <a:lnTo>
                    <a:pt x="391" y="120"/>
                  </a:lnTo>
                  <a:close/>
                  <a:moveTo>
                    <a:pt x="481" y="240"/>
                  </a:moveTo>
                  <a:lnTo>
                    <a:pt x="436" y="240"/>
                  </a:lnTo>
                  <a:lnTo>
                    <a:pt x="421" y="240"/>
                  </a:lnTo>
                  <a:lnTo>
                    <a:pt x="421" y="150"/>
                  </a:lnTo>
                  <a:lnTo>
                    <a:pt x="481" y="150"/>
                  </a:lnTo>
                  <a:lnTo>
                    <a:pt x="481" y="240"/>
                  </a:lnTo>
                  <a:close/>
                  <a:moveTo>
                    <a:pt x="150" y="30"/>
                  </a:moveTo>
                  <a:lnTo>
                    <a:pt x="301" y="30"/>
                  </a:lnTo>
                  <a:lnTo>
                    <a:pt x="301" y="120"/>
                  </a:lnTo>
                  <a:lnTo>
                    <a:pt x="150" y="120"/>
                  </a:lnTo>
                  <a:lnTo>
                    <a:pt x="150" y="30"/>
                  </a:lnTo>
                  <a:close/>
                  <a:moveTo>
                    <a:pt x="120" y="481"/>
                  </a:moveTo>
                  <a:lnTo>
                    <a:pt x="120" y="391"/>
                  </a:lnTo>
                  <a:lnTo>
                    <a:pt x="271" y="391"/>
                  </a:lnTo>
                  <a:lnTo>
                    <a:pt x="271" y="481"/>
                  </a:lnTo>
                  <a:lnTo>
                    <a:pt x="120" y="481"/>
                  </a:lnTo>
                  <a:close/>
                  <a:moveTo>
                    <a:pt x="150" y="601"/>
                  </a:moveTo>
                  <a:lnTo>
                    <a:pt x="150" y="511"/>
                  </a:lnTo>
                  <a:lnTo>
                    <a:pt x="301" y="511"/>
                  </a:lnTo>
                  <a:lnTo>
                    <a:pt x="301" y="601"/>
                  </a:lnTo>
                  <a:lnTo>
                    <a:pt x="150" y="601"/>
                  </a:lnTo>
                  <a:close/>
                  <a:moveTo>
                    <a:pt x="120" y="720"/>
                  </a:moveTo>
                  <a:lnTo>
                    <a:pt x="120" y="631"/>
                  </a:lnTo>
                  <a:lnTo>
                    <a:pt x="271" y="631"/>
                  </a:lnTo>
                  <a:lnTo>
                    <a:pt x="271" y="720"/>
                  </a:lnTo>
                  <a:lnTo>
                    <a:pt x="120" y="720"/>
                  </a:lnTo>
                  <a:close/>
                  <a:moveTo>
                    <a:pt x="301" y="750"/>
                  </a:moveTo>
                  <a:lnTo>
                    <a:pt x="301" y="842"/>
                  </a:lnTo>
                  <a:lnTo>
                    <a:pt x="150" y="842"/>
                  </a:lnTo>
                  <a:lnTo>
                    <a:pt x="150" y="750"/>
                  </a:lnTo>
                  <a:lnTo>
                    <a:pt x="301" y="750"/>
                  </a:lnTo>
                  <a:close/>
                  <a:moveTo>
                    <a:pt x="180" y="360"/>
                  </a:moveTo>
                  <a:lnTo>
                    <a:pt x="180" y="270"/>
                  </a:lnTo>
                  <a:lnTo>
                    <a:pt x="331" y="270"/>
                  </a:lnTo>
                  <a:lnTo>
                    <a:pt x="331" y="360"/>
                  </a:lnTo>
                  <a:lnTo>
                    <a:pt x="180" y="360"/>
                  </a:lnTo>
                  <a:close/>
                  <a:moveTo>
                    <a:pt x="241" y="240"/>
                  </a:moveTo>
                  <a:lnTo>
                    <a:pt x="241" y="150"/>
                  </a:lnTo>
                  <a:lnTo>
                    <a:pt x="391" y="150"/>
                  </a:lnTo>
                  <a:lnTo>
                    <a:pt x="391" y="240"/>
                  </a:lnTo>
                  <a:lnTo>
                    <a:pt x="241" y="240"/>
                  </a:lnTo>
                  <a:close/>
                  <a:moveTo>
                    <a:pt x="451" y="270"/>
                  </a:moveTo>
                  <a:lnTo>
                    <a:pt x="496" y="270"/>
                  </a:lnTo>
                  <a:lnTo>
                    <a:pt x="499" y="270"/>
                  </a:lnTo>
                  <a:lnTo>
                    <a:pt x="502" y="268"/>
                  </a:lnTo>
                  <a:lnTo>
                    <a:pt x="505" y="267"/>
                  </a:lnTo>
                  <a:lnTo>
                    <a:pt x="507" y="265"/>
                  </a:lnTo>
                  <a:lnTo>
                    <a:pt x="509" y="263"/>
                  </a:lnTo>
                  <a:lnTo>
                    <a:pt x="510" y="261"/>
                  </a:lnTo>
                  <a:lnTo>
                    <a:pt x="511" y="258"/>
                  </a:lnTo>
                  <a:lnTo>
                    <a:pt x="511" y="255"/>
                  </a:lnTo>
                  <a:lnTo>
                    <a:pt x="511" y="135"/>
                  </a:lnTo>
                  <a:lnTo>
                    <a:pt x="511" y="131"/>
                  </a:lnTo>
                  <a:lnTo>
                    <a:pt x="510" y="129"/>
                  </a:lnTo>
                  <a:lnTo>
                    <a:pt x="509" y="126"/>
                  </a:lnTo>
                  <a:lnTo>
                    <a:pt x="507" y="124"/>
                  </a:lnTo>
                  <a:lnTo>
                    <a:pt x="505" y="122"/>
                  </a:lnTo>
                  <a:lnTo>
                    <a:pt x="502" y="121"/>
                  </a:lnTo>
                  <a:lnTo>
                    <a:pt x="499" y="120"/>
                  </a:lnTo>
                  <a:lnTo>
                    <a:pt x="496" y="120"/>
                  </a:lnTo>
                  <a:lnTo>
                    <a:pt x="421" y="120"/>
                  </a:lnTo>
                  <a:lnTo>
                    <a:pt x="421" y="15"/>
                  </a:lnTo>
                  <a:lnTo>
                    <a:pt x="421" y="11"/>
                  </a:lnTo>
                  <a:lnTo>
                    <a:pt x="420" y="8"/>
                  </a:lnTo>
                  <a:lnTo>
                    <a:pt x="419" y="6"/>
                  </a:lnTo>
                  <a:lnTo>
                    <a:pt x="417" y="4"/>
                  </a:lnTo>
                  <a:lnTo>
                    <a:pt x="415" y="2"/>
                  </a:lnTo>
                  <a:lnTo>
                    <a:pt x="411" y="1"/>
                  </a:lnTo>
                  <a:lnTo>
                    <a:pt x="409" y="0"/>
                  </a:lnTo>
                  <a:lnTo>
                    <a:pt x="406" y="0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0" y="1"/>
                  </a:lnTo>
                  <a:lnTo>
                    <a:pt x="36" y="2"/>
                  </a:lnTo>
                  <a:lnTo>
                    <a:pt x="34" y="4"/>
                  </a:lnTo>
                  <a:lnTo>
                    <a:pt x="33" y="6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0" y="135"/>
                  </a:lnTo>
                  <a:lnTo>
                    <a:pt x="30" y="138"/>
                  </a:lnTo>
                  <a:lnTo>
                    <a:pt x="31" y="140"/>
                  </a:lnTo>
                  <a:lnTo>
                    <a:pt x="33" y="143"/>
                  </a:lnTo>
                  <a:lnTo>
                    <a:pt x="34" y="145"/>
                  </a:lnTo>
                  <a:lnTo>
                    <a:pt x="36" y="147"/>
                  </a:lnTo>
                  <a:lnTo>
                    <a:pt x="40" y="148"/>
                  </a:lnTo>
                  <a:lnTo>
                    <a:pt x="42" y="150"/>
                  </a:lnTo>
                  <a:lnTo>
                    <a:pt x="45" y="150"/>
                  </a:lnTo>
                  <a:lnTo>
                    <a:pt x="120" y="150"/>
                  </a:lnTo>
                  <a:lnTo>
                    <a:pt x="120" y="240"/>
                  </a:lnTo>
                  <a:lnTo>
                    <a:pt x="75" y="240"/>
                  </a:lnTo>
                  <a:lnTo>
                    <a:pt x="72" y="241"/>
                  </a:lnTo>
                  <a:lnTo>
                    <a:pt x="70" y="241"/>
                  </a:lnTo>
                  <a:lnTo>
                    <a:pt x="66" y="243"/>
                  </a:lnTo>
                  <a:lnTo>
                    <a:pt x="64" y="244"/>
                  </a:lnTo>
                  <a:lnTo>
                    <a:pt x="63" y="247"/>
                  </a:lnTo>
                  <a:lnTo>
                    <a:pt x="61" y="249"/>
                  </a:lnTo>
                  <a:lnTo>
                    <a:pt x="60" y="252"/>
                  </a:lnTo>
                  <a:lnTo>
                    <a:pt x="60" y="255"/>
                  </a:lnTo>
                  <a:lnTo>
                    <a:pt x="60" y="360"/>
                  </a:lnTo>
                  <a:lnTo>
                    <a:pt x="15" y="360"/>
                  </a:lnTo>
                  <a:lnTo>
                    <a:pt x="12" y="361"/>
                  </a:lnTo>
                  <a:lnTo>
                    <a:pt x="10" y="362"/>
                  </a:lnTo>
                  <a:lnTo>
                    <a:pt x="6" y="363"/>
                  </a:lnTo>
                  <a:lnTo>
                    <a:pt x="4" y="365"/>
                  </a:lnTo>
                  <a:lnTo>
                    <a:pt x="2" y="367"/>
                  </a:lnTo>
                  <a:lnTo>
                    <a:pt x="1" y="369"/>
                  </a:lnTo>
                  <a:lnTo>
                    <a:pt x="0" y="372"/>
                  </a:lnTo>
                  <a:lnTo>
                    <a:pt x="0" y="376"/>
                  </a:lnTo>
                  <a:lnTo>
                    <a:pt x="0" y="496"/>
                  </a:lnTo>
                  <a:lnTo>
                    <a:pt x="0" y="499"/>
                  </a:lnTo>
                  <a:lnTo>
                    <a:pt x="1" y="501"/>
                  </a:lnTo>
                  <a:lnTo>
                    <a:pt x="2" y="504"/>
                  </a:lnTo>
                  <a:lnTo>
                    <a:pt x="4" y="506"/>
                  </a:lnTo>
                  <a:lnTo>
                    <a:pt x="6" y="508"/>
                  </a:lnTo>
                  <a:lnTo>
                    <a:pt x="10" y="509"/>
                  </a:lnTo>
                  <a:lnTo>
                    <a:pt x="12" y="511"/>
                  </a:lnTo>
                  <a:lnTo>
                    <a:pt x="15" y="511"/>
                  </a:lnTo>
                  <a:lnTo>
                    <a:pt x="30" y="511"/>
                  </a:lnTo>
                  <a:lnTo>
                    <a:pt x="30" y="601"/>
                  </a:lnTo>
                  <a:lnTo>
                    <a:pt x="15" y="601"/>
                  </a:lnTo>
                  <a:lnTo>
                    <a:pt x="12" y="601"/>
                  </a:lnTo>
                  <a:lnTo>
                    <a:pt x="10" y="602"/>
                  </a:lnTo>
                  <a:lnTo>
                    <a:pt x="6" y="603"/>
                  </a:lnTo>
                  <a:lnTo>
                    <a:pt x="4" y="605"/>
                  </a:lnTo>
                  <a:lnTo>
                    <a:pt x="2" y="607"/>
                  </a:lnTo>
                  <a:lnTo>
                    <a:pt x="1" y="610"/>
                  </a:lnTo>
                  <a:lnTo>
                    <a:pt x="0" y="612"/>
                  </a:lnTo>
                  <a:lnTo>
                    <a:pt x="0" y="616"/>
                  </a:lnTo>
                  <a:lnTo>
                    <a:pt x="0" y="735"/>
                  </a:lnTo>
                  <a:lnTo>
                    <a:pt x="0" y="739"/>
                  </a:lnTo>
                  <a:lnTo>
                    <a:pt x="1" y="742"/>
                  </a:lnTo>
                  <a:lnTo>
                    <a:pt x="2" y="744"/>
                  </a:lnTo>
                  <a:lnTo>
                    <a:pt x="4" y="746"/>
                  </a:lnTo>
                  <a:lnTo>
                    <a:pt x="6" y="748"/>
                  </a:lnTo>
                  <a:lnTo>
                    <a:pt x="10" y="749"/>
                  </a:lnTo>
                  <a:lnTo>
                    <a:pt x="12" y="750"/>
                  </a:lnTo>
                  <a:lnTo>
                    <a:pt x="15" y="752"/>
                  </a:lnTo>
                  <a:lnTo>
                    <a:pt x="30" y="750"/>
                  </a:lnTo>
                  <a:lnTo>
                    <a:pt x="30" y="857"/>
                  </a:lnTo>
                  <a:lnTo>
                    <a:pt x="30" y="859"/>
                  </a:lnTo>
                  <a:lnTo>
                    <a:pt x="31" y="862"/>
                  </a:lnTo>
                  <a:lnTo>
                    <a:pt x="33" y="865"/>
                  </a:lnTo>
                  <a:lnTo>
                    <a:pt x="34" y="867"/>
                  </a:lnTo>
                  <a:lnTo>
                    <a:pt x="36" y="868"/>
                  </a:lnTo>
                  <a:lnTo>
                    <a:pt x="40" y="870"/>
                  </a:lnTo>
                  <a:lnTo>
                    <a:pt x="42" y="870"/>
                  </a:lnTo>
                  <a:lnTo>
                    <a:pt x="45" y="872"/>
                  </a:lnTo>
                  <a:lnTo>
                    <a:pt x="406" y="872"/>
                  </a:lnTo>
                  <a:lnTo>
                    <a:pt x="409" y="870"/>
                  </a:lnTo>
                  <a:lnTo>
                    <a:pt x="411" y="870"/>
                  </a:lnTo>
                  <a:lnTo>
                    <a:pt x="415" y="868"/>
                  </a:lnTo>
                  <a:lnTo>
                    <a:pt x="417" y="867"/>
                  </a:lnTo>
                  <a:lnTo>
                    <a:pt x="419" y="865"/>
                  </a:lnTo>
                  <a:lnTo>
                    <a:pt x="420" y="862"/>
                  </a:lnTo>
                  <a:lnTo>
                    <a:pt x="421" y="860"/>
                  </a:lnTo>
                  <a:lnTo>
                    <a:pt x="421" y="857"/>
                  </a:lnTo>
                  <a:lnTo>
                    <a:pt x="421" y="735"/>
                  </a:lnTo>
                  <a:lnTo>
                    <a:pt x="421" y="733"/>
                  </a:lnTo>
                  <a:lnTo>
                    <a:pt x="420" y="730"/>
                  </a:lnTo>
                  <a:lnTo>
                    <a:pt x="419" y="728"/>
                  </a:lnTo>
                  <a:lnTo>
                    <a:pt x="417" y="726"/>
                  </a:lnTo>
                  <a:lnTo>
                    <a:pt x="415" y="724"/>
                  </a:lnTo>
                  <a:lnTo>
                    <a:pt x="411" y="723"/>
                  </a:lnTo>
                  <a:lnTo>
                    <a:pt x="409" y="722"/>
                  </a:lnTo>
                  <a:lnTo>
                    <a:pt x="406" y="720"/>
                  </a:lnTo>
                  <a:lnTo>
                    <a:pt x="391" y="720"/>
                  </a:lnTo>
                  <a:lnTo>
                    <a:pt x="391" y="631"/>
                  </a:lnTo>
                  <a:lnTo>
                    <a:pt x="406" y="631"/>
                  </a:lnTo>
                  <a:lnTo>
                    <a:pt x="409" y="631"/>
                  </a:lnTo>
                  <a:lnTo>
                    <a:pt x="411" y="629"/>
                  </a:lnTo>
                  <a:lnTo>
                    <a:pt x="415" y="628"/>
                  </a:lnTo>
                  <a:lnTo>
                    <a:pt x="417" y="626"/>
                  </a:lnTo>
                  <a:lnTo>
                    <a:pt x="419" y="624"/>
                  </a:lnTo>
                  <a:lnTo>
                    <a:pt x="420" y="622"/>
                  </a:lnTo>
                  <a:lnTo>
                    <a:pt x="421" y="619"/>
                  </a:lnTo>
                  <a:lnTo>
                    <a:pt x="421" y="616"/>
                  </a:lnTo>
                  <a:lnTo>
                    <a:pt x="421" y="496"/>
                  </a:lnTo>
                  <a:lnTo>
                    <a:pt x="421" y="492"/>
                  </a:lnTo>
                  <a:lnTo>
                    <a:pt x="420" y="489"/>
                  </a:lnTo>
                  <a:lnTo>
                    <a:pt x="419" y="487"/>
                  </a:lnTo>
                  <a:lnTo>
                    <a:pt x="417" y="485"/>
                  </a:lnTo>
                  <a:lnTo>
                    <a:pt x="415" y="483"/>
                  </a:lnTo>
                  <a:lnTo>
                    <a:pt x="411" y="482"/>
                  </a:lnTo>
                  <a:lnTo>
                    <a:pt x="409" y="481"/>
                  </a:lnTo>
                  <a:lnTo>
                    <a:pt x="406" y="481"/>
                  </a:lnTo>
                  <a:lnTo>
                    <a:pt x="391" y="481"/>
                  </a:lnTo>
                  <a:lnTo>
                    <a:pt x="391" y="391"/>
                  </a:lnTo>
                  <a:lnTo>
                    <a:pt x="436" y="391"/>
                  </a:lnTo>
                  <a:lnTo>
                    <a:pt x="439" y="389"/>
                  </a:lnTo>
                  <a:lnTo>
                    <a:pt x="442" y="389"/>
                  </a:lnTo>
                  <a:lnTo>
                    <a:pt x="445" y="387"/>
                  </a:lnTo>
                  <a:lnTo>
                    <a:pt x="447" y="386"/>
                  </a:lnTo>
                  <a:lnTo>
                    <a:pt x="449" y="383"/>
                  </a:lnTo>
                  <a:lnTo>
                    <a:pt x="450" y="381"/>
                  </a:lnTo>
                  <a:lnTo>
                    <a:pt x="451" y="378"/>
                  </a:lnTo>
                  <a:lnTo>
                    <a:pt x="451" y="376"/>
                  </a:lnTo>
                  <a:lnTo>
                    <a:pt x="451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78"/>
            <p:cNvSpPr>
              <a:spLocks noEditPoints="1"/>
            </p:cNvSpPr>
            <p:nvPr/>
          </p:nvSpPr>
          <p:spPr bwMode="auto">
            <a:xfrm>
              <a:off x="9451975" y="1516063"/>
              <a:ext cx="144463" cy="123825"/>
            </a:xfrm>
            <a:custGeom>
              <a:avLst/>
              <a:gdLst>
                <a:gd name="T0" fmla="*/ 376 w 451"/>
                <a:gd name="T1" fmla="*/ 239 h 391"/>
                <a:gd name="T2" fmla="*/ 361 w 451"/>
                <a:gd name="T3" fmla="*/ 150 h 391"/>
                <a:gd name="T4" fmla="*/ 421 w 451"/>
                <a:gd name="T5" fmla="*/ 150 h 391"/>
                <a:gd name="T6" fmla="*/ 361 w 451"/>
                <a:gd name="T7" fmla="*/ 361 h 391"/>
                <a:gd name="T8" fmla="*/ 301 w 451"/>
                <a:gd name="T9" fmla="*/ 269 h 391"/>
                <a:gd name="T10" fmla="*/ 361 w 451"/>
                <a:gd name="T11" fmla="*/ 361 h 391"/>
                <a:gd name="T12" fmla="*/ 75 w 451"/>
                <a:gd name="T13" fmla="*/ 269 h 391"/>
                <a:gd name="T14" fmla="*/ 90 w 451"/>
                <a:gd name="T15" fmla="*/ 361 h 391"/>
                <a:gd name="T16" fmla="*/ 30 w 451"/>
                <a:gd name="T17" fmla="*/ 269 h 391"/>
                <a:gd name="T18" fmla="*/ 150 w 451"/>
                <a:gd name="T19" fmla="*/ 150 h 391"/>
                <a:gd name="T20" fmla="*/ 90 w 451"/>
                <a:gd name="T21" fmla="*/ 239 h 391"/>
                <a:gd name="T22" fmla="*/ 30 w 451"/>
                <a:gd name="T23" fmla="*/ 30 h 391"/>
                <a:gd name="T24" fmla="*/ 90 w 451"/>
                <a:gd name="T25" fmla="*/ 120 h 391"/>
                <a:gd name="T26" fmla="*/ 30 w 451"/>
                <a:gd name="T27" fmla="*/ 120 h 391"/>
                <a:gd name="T28" fmla="*/ 120 w 451"/>
                <a:gd name="T29" fmla="*/ 120 h 391"/>
                <a:gd name="T30" fmla="*/ 271 w 451"/>
                <a:gd name="T31" fmla="*/ 30 h 391"/>
                <a:gd name="T32" fmla="*/ 120 w 451"/>
                <a:gd name="T33" fmla="*/ 120 h 391"/>
                <a:gd name="T34" fmla="*/ 271 w 451"/>
                <a:gd name="T35" fmla="*/ 361 h 391"/>
                <a:gd name="T36" fmla="*/ 120 w 451"/>
                <a:gd name="T37" fmla="*/ 269 h 391"/>
                <a:gd name="T38" fmla="*/ 181 w 451"/>
                <a:gd name="T39" fmla="*/ 239 h 391"/>
                <a:gd name="T40" fmla="*/ 331 w 451"/>
                <a:gd name="T41" fmla="*/ 150 h 391"/>
                <a:gd name="T42" fmla="*/ 181 w 451"/>
                <a:gd name="T43" fmla="*/ 239 h 391"/>
                <a:gd name="T44" fmla="*/ 301 w 451"/>
                <a:gd name="T45" fmla="*/ 120 h 391"/>
                <a:gd name="T46" fmla="*/ 361 w 451"/>
                <a:gd name="T47" fmla="*/ 30 h 391"/>
                <a:gd name="T48" fmla="*/ 436 w 451"/>
                <a:gd name="T49" fmla="*/ 120 h 391"/>
                <a:gd name="T50" fmla="*/ 391 w 451"/>
                <a:gd name="T51" fmla="*/ 15 h 391"/>
                <a:gd name="T52" fmla="*/ 390 w 451"/>
                <a:gd name="T53" fmla="*/ 8 h 391"/>
                <a:gd name="T54" fmla="*/ 387 w 451"/>
                <a:gd name="T55" fmla="*/ 4 h 391"/>
                <a:gd name="T56" fmla="*/ 381 w 451"/>
                <a:gd name="T57" fmla="*/ 1 h 391"/>
                <a:gd name="T58" fmla="*/ 376 w 451"/>
                <a:gd name="T59" fmla="*/ 0 h 391"/>
                <a:gd name="T60" fmla="*/ 12 w 451"/>
                <a:gd name="T61" fmla="*/ 0 h 391"/>
                <a:gd name="T62" fmla="*/ 6 w 451"/>
                <a:gd name="T63" fmla="*/ 2 h 391"/>
                <a:gd name="T64" fmla="*/ 3 w 451"/>
                <a:gd name="T65" fmla="*/ 6 h 391"/>
                <a:gd name="T66" fmla="*/ 0 w 451"/>
                <a:gd name="T67" fmla="*/ 11 h 391"/>
                <a:gd name="T68" fmla="*/ 0 w 451"/>
                <a:gd name="T69" fmla="*/ 135 h 391"/>
                <a:gd name="T70" fmla="*/ 1 w 451"/>
                <a:gd name="T71" fmla="*/ 141 h 391"/>
                <a:gd name="T72" fmla="*/ 4 w 451"/>
                <a:gd name="T73" fmla="*/ 145 h 391"/>
                <a:gd name="T74" fmla="*/ 10 w 451"/>
                <a:gd name="T75" fmla="*/ 148 h 391"/>
                <a:gd name="T76" fmla="*/ 15 w 451"/>
                <a:gd name="T77" fmla="*/ 150 h 391"/>
                <a:gd name="T78" fmla="*/ 60 w 451"/>
                <a:gd name="T79" fmla="*/ 239 h 391"/>
                <a:gd name="T80" fmla="*/ 12 w 451"/>
                <a:gd name="T81" fmla="*/ 241 h 391"/>
                <a:gd name="T82" fmla="*/ 6 w 451"/>
                <a:gd name="T83" fmla="*/ 243 h 391"/>
                <a:gd name="T84" fmla="*/ 3 w 451"/>
                <a:gd name="T85" fmla="*/ 247 h 391"/>
                <a:gd name="T86" fmla="*/ 0 w 451"/>
                <a:gd name="T87" fmla="*/ 252 h 391"/>
                <a:gd name="T88" fmla="*/ 0 w 451"/>
                <a:gd name="T89" fmla="*/ 376 h 391"/>
                <a:gd name="T90" fmla="*/ 1 w 451"/>
                <a:gd name="T91" fmla="*/ 381 h 391"/>
                <a:gd name="T92" fmla="*/ 4 w 451"/>
                <a:gd name="T93" fmla="*/ 386 h 391"/>
                <a:gd name="T94" fmla="*/ 10 w 451"/>
                <a:gd name="T95" fmla="*/ 389 h 391"/>
                <a:gd name="T96" fmla="*/ 15 w 451"/>
                <a:gd name="T97" fmla="*/ 391 h 391"/>
                <a:gd name="T98" fmla="*/ 379 w 451"/>
                <a:gd name="T99" fmla="*/ 389 h 391"/>
                <a:gd name="T100" fmla="*/ 385 w 451"/>
                <a:gd name="T101" fmla="*/ 387 h 391"/>
                <a:gd name="T102" fmla="*/ 389 w 451"/>
                <a:gd name="T103" fmla="*/ 384 h 391"/>
                <a:gd name="T104" fmla="*/ 391 w 451"/>
                <a:gd name="T105" fmla="*/ 379 h 391"/>
                <a:gd name="T106" fmla="*/ 391 w 451"/>
                <a:gd name="T107" fmla="*/ 269 h 391"/>
                <a:gd name="T108" fmla="*/ 439 w 451"/>
                <a:gd name="T109" fmla="*/ 269 h 391"/>
                <a:gd name="T110" fmla="*/ 445 w 451"/>
                <a:gd name="T111" fmla="*/ 267 h 391"/>
                <a:gd name="T112" fmla="*/ 449 w 451"/>
                <a:gd name="T113" fmla="*/ 263 h 391"/>
                <a:gd name="T114" fmla="*/ 451 w 451"/>
                <a:gd name="T115" fmla="*/ 258 h 391"/>
                <a:gd name="T116" fmla="*/ 451 w 451"/>
                <a:gd name="T117" fmla="*/ 135 h 391"/>
                <a:gd name="T118" fmla="*/ 450 w 451"/>
                <a:gd name="T119" fmla="*/ 129 h 391"/>
                <a:gd name="T120" fmla="*/ 447 w 451"/>
                <a:gd name="T121" fmla="*/ 124 h 391"/>
                <a:gd name="T122" fmla="*/ 442 w 451"/>
                <a:gd name="T123" fmla="*/ 121 h 391"/>
                <a:gd name="T124" fmla="*/ 436 w 451"/>
                <a:gd name="T125" fmla="*/ 12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1" h="391">
                  <a:moveTo>
                    <a:pt x="421" y="239"/>
                  </a:moveTo>
                  <a:lnTo>
                    <a:pt x="376" y="239"/>
                  </a:lnTo>
                  <a:lnTo>
                    <a:pt x="361" y="239"/>
                  </a:lnTo>
                  <a:lnTo>
                    <a:pt x="361" y="150"/>
                  </a:lnTo>
                  <a:lnTo>
                    <a:pt x="376" y="150"/>
                  </a:lnTo>
                  <a:lnTo>
                    <a:pt x="421" y="150"/>
                  </a:lnTo>
                  <a:lnTo>
                    <a:pt x="421" y="239"/>
                  </a:lnTo>
                  <a:close/>
                  <a:moveTo>
                    <a:pt x="361" y="361"/>
                  </a:moveTo>
                  <a:lnTo>
                    <a:pt x="301" y="361"/>
                  </a:lnTo>
                  <a:lnTo>
                    <a:pt x="301" y="269"/>
                  </a:lnTo>
                  <a:lnTo>
                    <a:pt x="361" y="269"/>
                  </a:lnTo>
                  <a:lnTo>
                    <a:pt x="361" y="361"/>
                  </a:lnTo>
                  <a:close/>
                  <a:moveTo>
                    <a:pt x="30" y="269"/>
                  </a:moveTo>
                  <a:lnTo>
                    <a:pt x="75" y="269"/>
                  </a:lnTo>
                  <a:lnTo>
                    <a:pt x="90" y="269"/>
                  </a:lnTo>
                  <a:lnTo>
                    <a:pt x="90" y="361"/>
                  </a:lnTo>
                  <a:lnTo>
                    <a:pt x="30" y="361"/>
                  </a:lnTo>
                  <a:lnTo>
                    <a:pt x="30" y="269"/>
                  </a:lnTo>
                  <a:close/>
                  <a:moveTo>
                    <a:pt x="90" y="150"/>
                  </a:moveTo>
                  <a:lnTo>
                    <a:pt x="150" y="150"/>
                  </a:lnTo>
                  <a:lnTo>
                    <a:pt x="150" y="239"/>
                  </a:lnTo>
                  <a:lnTo>
                    <a:pt x="90" y="239"/>
                  </a:lnTo>
                  <a:lnTo>
                    <a:pt x="90" y="150"/>
                  </a:lnTo>
                  <a:close/>
                  <a:moveTo>
                    <a:pt x="30" y="30"/>
                  </a:moveTo>
                  <a:lnTo>
                    <a:pt x="90" y="30"/>
                  </a:lnTo>
                  <a:lnTo>
                    <a:pt x="90" y="120"/>
                  </a:lnTo>
                  <a:lnTo>
                    <a:pt x="75" y="120"/>
                  </a:lnTo>
                  <a:lnTo>
                    <a:pt x="30" y="120"/>
                  </a:lnTo>
                  <a:lnTo>
                    <a:pt x="30" y="30"/>
                  </a:lnTo>
                  <a:close/>
                  <a:moveTo>
                    <a:pt x="120" y="120"/>
                  </a:moveTo>
                  <a:lnTo>
                    <a:pt x="120" y="30"/>
                  </a:lnTo>
                  <a:lnTo>
                    <a:pt x="271" y="30"/>
                  </a:lnTo>
                  <a:lnTo>
                    <a:pt x="271" y="120"/>
                  </a:lnTo>
                  <a:lnTo>
                    <a:pt x="120" y="120"/>
                  </a:lnTo>
                  <a:close/>
                  <a:moveTo>
                    <a:pt x="271" y="269"/>
                  </a:moveTo>
                  <a:lnTo>
                    <a:pt x="271" y="361"/>
                  </a:lnTo>
                  <a:lnTo>
                    <a:pt x="120" y="361"/>
                  </a:lnTo>
                  <a:lnTo>
                    <a:pt x="120" y="269"/>
                  </a:lnTo>
                  <a:lnTo>
                    <a:pt x="271" y="269"/>
                  </a:lnTo>
                  <a:close/>
                  <a:moveTo>
                    <a:pt x="181" y="239"/>
                  </a:moveTo>
                  <a:lnTo>
                    <a:pt x="181" y="150"/>
                  </a:lnTo>
                  <a:lnTo>
                    <a:pt x="331" y="150"/>
                  </a:lnTo>
                  <a:lnTo>
                    <a:pt x="331" y="239"/>
                  </a:lnTo>
                  <a:lnTo>
                    <a:pt x="181" y="239"/>
                  </a:lnTo>
                  <a:close/>
                  <a:moveTo>
                    <a:pt x="361" y="120"/>
                  </a:moveTo>
                  <a:lnTo>
                    <a:pt x="301" y="120"/>
                  </a:lnTo>
                  <a:lnTo>
                    <a:pt x="301" y="30"/>
                  </a:lnTo>
                  <a:lnTo>
                    <a:pt x="361" y="30"/>
                  </a:lnTo>
                  <a:lnTo>
                    <a:pt x="361" y="120"/>
                  </a:lnTo>
                  <a:close/>
                  <a:moveTo>
                    <a:pt x="436" y="120"/>
                  </a:moveTo>
                  <a:lnTo>
                    <a:pt x="391" y="120"/>
                  </a:lnTo>
                  <a:lnTo>
                    <a:pt x="391" y="15"/>
                  </a:lnTo>
                  <a:lnTo>
                    <a:pt x="391" y="11"/>
                  </a:lnTo>
                  <a:lnTo>
                    <a:pt x="390" y="8"/>
                  </a:lnTo>
                  <a:lnTo>
                    <a:pt x="389" y="6"/>
                  </a:lnTo>
                  <a:lnTo>
                    <a:pt x="387" y="4"/>
                  </a:lnTo>
                  <a:lnTo>
                    <a:pt x="385" y="2"/>
                  </a:lnTo>
                  <a:lnTo>
                    <a:pt x="381" y="1"/>
                  </a:lnTo>
                  <a:lnTo>
                    <a:pt x="379" y="0"/>
                  </a:lnTo>
                  <a:lnTo>
                    <a:pt x="37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1"/>
                  </a:lnTo>
                  <a:lnTo>
                    <a:pt x="3" y="143"/>
                  </a:lnTo>
                  <a:lnTo>
                    <a:pt x="4" y="145"/>
                  </a:lnTo>
                  <a:lnTo>
                    <a:pt x="6" y="147"/>
                  </a:lnTo>
                  <a:lnTo>
                    <a:pt x="10" y="148"/>
                  </a:lnTo>
                  <a:lnTo>
                    <a:pt x="12" y="150"/>
                  </a:lnTo>
                  <a:lnTo>
                    <a:pt x="15" y="150"/>
                  </a:lnTo>
                  <a:lnTo>
                    <a:pt x="60" y="150"/>
                  </a:lnTo>
                  <a:lnTo>
                    <a:pt x="60" y="239"/>
                  </a:lnTo>
                  <a:lnTo>
                    <a:pt x="15" y="239"/>
                  </a:lnTo>
                  <a:lnTo>
                    <a:pt x="12" y="241"/>
                  </a:lnTo>
                  <a:lnTo>
                    <a:pt x="10" y="241"/>
                  </a:lnTo>
                  <a:lnTo>
                    <a:pt x="6" y="243"/>
                  </a:lnTo>
                  <a:lnTo>
                    <a:pt x="4" y="245"/>
                  </a:lnTo>
                  <a:lnTo>
                    <a:pt x="3" y="247"/>
                  </a:lnTo>
                  <a:lnTo>
                    <a:pt x="1" y="249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0" y="376"/>
                  </a:lnTo>
                  <a:lnTo>
                    <a:pt x="0" y="378"/>
                  </a:lnTo>
                  <a:lnTo>
                    <a:pt x="1" y="381"/>
                  </a:lnTo>
                  <a:lnTo>
                    <a:pt x="3" y="384"/>
                  </a:lnTo>
                  <a:lnTo>
                    <a:pt x="4" y="386"/>
                  </a:lnTo>
                  <a:lnTo>
                    <a:pt x="6" y="387"/>
                  </a:lnTo>
                  <a:lnTo>
                    <a:pt x="10" y="389"/>
                  </a:lnTo>
                  <a:lnTo>
                    <a:pt x="12" y="389"/>
                  </a:lnTo>
                  <a:lnTo>
                    <a:pt x="15" y="391"/>
                  </a:lnTo>
                  <a:lnTo>
                    <a:pt x="376" y="391"/>
                  </a:lnTo>
                  <a:lnTo>
                    <a:pt x="379" y="389"/>
                  </a:lnTo>
                  <a:lnTo>
                    <a:pt x="381" y="389"/>
                  </a:lnTo>
                  <a:lnTo>
                    <a:pt x="385" y="387"/>
                  </a:lnTo>
                  <a:lnTo>
                    <a:pt x="387" y="386"/>
                  </a:lnTo>
                  <a:lnTo>
                    <a:pt x="389" y="384"/>
                  </a:lnTo>
                  <a:lnTo>
                    <a:pt x="390" y="381"/>
                  </a:lnTo>
                  <a:lnTo>
                    <a:pt x="391" y="379"/>
                  </a:lnTo>
                  <a:lnTo>
                    <a:pt x="391" y="376"/>
                  </a:lnTo>
                  <a:lnTo>
                    <a:pt x="391" y="269"/>
                  </a:lnTo>
                  <a:lnTo>
                    <a:pt x="436" y="269"/>
                  </a:lnTo>
                  <a:lnTo>
                    <a:pt x="439" y="269"/>
                  </a:lnTo>
                  <a:lnTo>
                    <a:pt x="442" y="268"/>
                  </a:lnTo>
                  <a:lnTo>
                    <a:pt x="445" y="267"/>
                  </a:lnTo>
                  <a:lnTo>
                    <a:pt x="447" y="265"/>
                  </a:lnTo>
                  <a:lnTo>
                    <a:pt x="449" y="263"/>
                  </a:lnTo>
                  <a:lnTo>
                    <a:pt x="450" y="261"/>
                  </a:lnTo>
                  <a:lnTo>
                    <a:pt x="451" y="258"/>
                  </a:lnTo>
                  <a:lnTo>
                    <a:pt x="451" y="254"/>
                  </a:lnTo>
                  <a:lnTo>
                    <a:pt x="451" y="135"/>
                  </a:lnTo>
                  <a:lnTo>
                    <a:pt x="451" y="131"/>
                  </a:lnTo>
                  <a:lnTo>
                    <a:pt x="450" y="129"/>
                  </a:lnTo>
                  <a:lnTo>
                    <a:pt x="449" y="126"/>
                  </a:lnTo>
                  <a:lnTo>
                    <a:pt x="447" y="124"/>
                  </a:lnTo>
                  <a:lnTo>
                    <a:pt x="445" y="123"/>
                  </a:lnTo>
                  <a:lnTo>
                    <a:pt x="442" y="121"/>
                  </a:lnTo>
                  <a:lnTo>
                    <a:pt x="439" y="120"/>
                  </a:lnTo>
                  <a:lnTo>
                    <a:pt x="436" y="120"/>
                  </a:lnTo>
                  <a:lnTo>
                    <a:pt x="43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6" name="Group 575"/>
          <p:cNvGrpSpPr/>
          <p:nvPr/>
        </p:nvGrpSpPr>
        <p:grpSpPr>
          <a:xfrm>
            <a:off x="8169148" y="3299683"/>
            <a:ext cx="345758" cy="347679"/>
            <a:chOff x="10455275" y="2498725"/>
            <a:chExt cx="285750" cy="287338"/>
          </a:xfrm>
          <a:solidFill>
            <a:schemeClr val="bg1">
              <a:lumMod val="65000"/>
            </a:schemeClr>
          </a:solidFill>
        </p:grpSpPr>
        <p:sp>
          <p:nvSpPr>
            <p:cNvPr id="577" name="Freeform 214"/>
            <p:cNvSpPr>
              <a:spLocks noEditPoints="1"/>
            </p:cNvSpPr>
            <p:nvPr/>
          </p:nvSpPr>
          <p:spPr bwMode="auto">
            <a:xfrm>
              <a:off x="10455275" y="2593975"/>
              <a:ext cx="285750" cy="192088"/>
            </a:xfrm>
            <a:custGeom>
              <a:avLst/>
              <a:gdLst>
                <a:gd name="T0" fmla="*/ 812 w 903"/>
                <a:gd name="T1" fmla="*/ 30 h 601"/>
                <a:gd name="T2" fmla="*/ 512 w 903"/>
                <a:gd name="T3" fmla="*/ 571 h 601"/>
                <a:gd name="T4" fmla="*/ 602 w 903"/>
                <a:gd name="T5" fmla="*/ 571 h 601"/>
                <a:gd name="T6" fmla="*/ 301 w 903"/>
                <a:gd name="T7" fmla="*/ 210 h 601"/>
                <a:gd name="T8" fmla="*/ 301 w 903"/>
                <a:gd name="T9" fmla="*/ 571 h 601"/>
                <a:gd name="T10" fmla="*/ 181 w 903"/>
                <a:gd name="T11" fmla="*/ 421 h 601"/>
                <a:gd name="T12" fmla="*/ 888 w 903"/>
                <a:gd name="T13" fmla="*/ 571 h 601"/>
                <a:gd name="T14" fmla="*/ 842 w 903"/>
                <a:gd name="T15" fmla="*/ 12 h 601"/>
                <a:gd name="T16" fmla="*/ 838 w 903"/>
                <a:gd name="T17" fmla="*/ 5 h 601"/>
                <a:gd name="T18" fmla="*/ 830 w 903"/>
                <a:gd name="T19" fmla="*/ 0 h 601"/>
                <a:gd name="T20" fmla="*/ 704 w 903"/>
                <a:gd name="T21" fmla="*/ 0 h 601"/>
                <a:gd name="T22" fmla="*/ 696 w 903"/>
                <a:gd name="T23" fmla="*/ 5 h 601"/>
                <a:gd name="T24" fmla="*/ 692 w 903"/>
                <a:gd name="T25" fmla="*/ 12 h 601"/>
                <a:gd name="T26" fmla="*/ 632 w 903"/>
                <a:gd name="T27" fmla="*/ 571 h 601"/>
                <a:gd name="T28" fmla="*/ 631 w 903"/>
                <a:gd name="T29" fmla="*/ 280 h 601"/>
                <a:gd name="T30" fmla="*/ 626 w 903"/>
                <a:gd name="T31" fmla="*/ 274 h 601"/>
                <a:gd name="T32" fmla="*/ 617 w 903"/>
                <a:gd name="T33" fmla="*/ 270 h 601"/>
                <a:gd name="T34" fmla="*/ 491 w 903"/>
                <a:gd name="T35" fmla="*/ 271 h 601"/>
                <a:gd name="T36" fmla="*/ 484 w 903"/>
                <a:gd name="T37" fmla="*/ 278 h 601"/>
                <a:gd name="T38" fmla="*/ 482 w 903"/>
                <a:gd name="T39" fmla="*/ 285 h 601"/>
                <a:gd name="T40" fmla="*/ 421 w 903"/>
                <a:gd name="T41" fmla="*/ 195 h 601"/>
                <a:gd name="T42" fmla="*/ 419 w 903"/>
                <a:gd name="T43" fmla="*/ 187 h 601"/>
                <a:gd name="T44" fmla="*/ 412 w 903"/>
                <a:gd name="T45" fmla="*/ 181 h 601"/>
                <a:gd name="T46" fmla="*/ 286 w 903"/>
                <a:gd name="T47" fmla="*/ 180 h 601"/>
                <a:gd name="T48" fmla="*/ 277 w 903"/>
                <a:gd name="T49" fmla="*/ 184 h 601"/>
                <a:gd name="T50" fmla="*/ 272 w 903"/>
                <a:gd name="T51" fmla="*/ 190 h 601"/>
                <a:gd name="T52" fmla="*/ 271 w 903"/>
                <a:gd name="T53" fmla="*/ 571 h 601"/>
                <a:gd name="T54" fmla="*/ 211 w 903"/>
                <a:gd name="T55" fmla="*/ 403 h 601"/>
                <a:gd name="T56" fmla="*/ 207 w 903"/>
                <a:gd name="T57" fmla="*/ 396 h 601"/>
                <a:gd name="T58" fmla="*/ 199 w 903"/>
                <a:gd name="T59" fmla="*/ 391 h 601"/>
                <a:gd name="T60" fmla="*/ 73 w 903"/>
                <a:gd name="T61" fmla="*/ 391 h 601"/>
                <a:gd name="T62" fmla="*/ 65 w 903"/>
                <a:gd name="T63" fmla="*/ 396 h 601"/>
                <a:gd name="T64" fmla="*/ 61 w 903"/>
                <a:gd name="T65" fmla="*/ 403 h 601"/>
                <a:gd name="T66" fmla="*/ 16 w 903"/>
                <a:gd name="T67" fmla="*/ 571 h 601"/>
                <a:gd name="T68" fmla="*/ 7 w 903"/>
                <a:gd name="T69" fmla="*/ 573 h 601"/>
                <a:gd name="T70" fmla="*/ 2 w 903"/>
                <a:gd name="T71" fmla="*/ 581 h 601"/>
                <a:gd name="T72" fmla="*/ 1 w 903"/>
                <a:gd name="T73" fmla="*/ 590 h 601"/>
                <a:gd name="T74" fmla="*/ 5 w 903"/>
                <a:gd name="T75" fmla="*/ 597 h 601"/>
                <a:gd name="T76" fmla="*/ 13 w 903"/>
                <a:gd name="T77" fmla="*/ 601 h 601"/>
                <a:gd name="T78" fmla="*/ 196 w 903"/>
                <a:gd name="T79" fmla="*/ 601 h 601"/>
                <a:gd name="T80" fmla="*/ 497 w 903"/>
                <a:gd name="T81" fmla="*/ 601 h 601"/>
                <a:gd name="T82" fmla="*/ 827 w 903"/>
                <a:gd name="T83" fmla="*/ 601 h 601"/>
                <a:gd name="T84" fmla="*/ 893 w 903"/>
                <a:gd name="T85" fmla="*/ 600 h 601"/>
                <a:gd name="T86" fmla="*/ 900 w 903"/>
                <a:gd name="T87" fmla="*/ 595 h 601"/>
                <a:gd name="T88" fmla="*/ 903 w 903"/>
                <a:gd name="T89" fmla="*/ 586 h 601"/>
                <a:gd name="T90" fmla="*/ 900 w 903"/>
                <a:gd name="T91" fmla="*/ 578 h 601"/>
                <a:gd name="T92" fmla="*/ 893 w 903"/>
                <a:gd name="T93" fmla="*/ 57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3" h="601">
                  <a:moveTo>
                    <a:pt x="722" y="571"/>
                  </a:moveTo>
                  <a:lnTo>
                    <a:pt x="722" y="30"/>
                  </a:lnTo>
                  <a:lnTo>
                    <a:pt x="812" y="30"/>
                  </a:lnTo>
                  <a:lnTo>
                    <a:pt x="812" y="571"/>
                  </a:lnTo>
                  <a:lnTo>
                    <a:pt x="722" y="571"/>
                  </a:lnTo>
                  <a:close/>
                  <a:moveTo>
                    <a:pt x="512" y="571"/>
                  </a:moveTo>
                  <a:lnTo>
                    <a:pt x="512" y="300"/>
                  </a:lnTo>
                  <a:lnTo>
                    <a:pt x="602" y="300"/>
                  </a:lnTo>
                  <a:lnTo>
                    <a:pt x="602" y="571"/>
                  </a:lnTo>
                  <a:lnTo>
                    <a:pt x="512" y="571"/>
                  </a:lnTo>
                  <a:close/>
                  <a:moveTo>
                    <a:pt x="301" y="571"/>
                  </a:moveTo>
                  <a:lnTo>
                    <a:pt x="301" y="210"/>
                  </a:lnTo>
                  <a:lnTo>
                    <a:pt x="391" y="210"/>
                  </a:lnTo>
                  <a:lnTo>
                    <a:pt x="391" y="571"/>
                  </a:lnTo>
                  <a:lnTo>
                    <a:pt x="301" y="571"/>
                  </a:lnTo>
                  <a:close/>
                  <a:moveTo>
                    <a:pt x="91" y="571"/>
                  </a:moveTo>
                  <a:lnTo>
                    <a:pt x="91" y="421"/>
                  </a:lnTo>
                  <a:lnTo>
                    <a:pt x="181" y="421"/>
                  </a:lnTo>
                  <a:lnTo>
                    <a:pt x="181" y="571"/>
                  </a:lnTo>
                  <a:lnTo>
                    <a:pt x="91" y="571"/>
                  </a:lnTo>
                  <a:close/>
                  <a:moveTo>
                    <a:pt x="888" y="571"/>
                  </a:moveTo>
                  <a:lnTo>
                    <a:pt x="842" y="571"/>
                  </a:lnTo>
                  <a:lnTo>
                    <a:pt x="842" y="15"/>
                  </a:lnTo>
                  <a:lnTo>
                    <a:pt x="842" y="12"/>
                  </a:lnTo>
                  <a:lnTo>
                    <a:pt x="841" y="9"/>
                  </a:lnTo>
                  <a:lnTo>
                    <a:pt x="840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3" y="1"/>
                  </a:lnTo>
                  <a:lnTo>
                    <a:pt x="830" y="0"/>
                  </a:lnTo>
                  <a:lnTo>
                    <a:pt x="827" y="0"/>
                  </a:lnTo>
                  <a:lnTo>
                    <a:pt x="707" y="0"/>
                  </a:lnTo>
                  <a:lnTo>
                    <a:pt x="704" y="0"/>
                  </a:lnTo>
                  <a:lnTo>
                    <a:pt x="702" y="1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4" y="7"/>
                  </a:lnTo>
                  <a:lnTo>
                    <a:pt x="693" y="9"/>
                  </a:lnTo>
                  <a:lnTo>
                    <a:pt x="692" y="12"/>
                  </a:lnTo>
                  <a:lnTo>
                    <a:pt x="692" y="15"/>
                  </a:lnTo>
                  <a:lnTo>
                    <a:pt x="692" y="571"/>
                  </a:lnTo>
                  <a:lnTo>
                    <a:pt x="632" y="571"/>
                  </a:lnTo>
                  <a:lnTo>
                    <a:pt x="632" y="285"/>
                  </a:lnTo>
                  <a:lnTo>
                    <a:pt x="632" y="283"/>
                  </a:lnTo>
                  <a:lnTo>
                    <a:pt x="631" y="280"/>
                  </a:lnTo>
                  <a:lnTo>
                    <a:pt x="630" y="278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2" y="271"/>
                  </a:lnTo>
                  <a:lnTo>
                    <a:pt x="620" y="271"/>
                  </a:lnTo>
                  <a:lnTo>
                    <a:pt x="617" y="270"/>
                  </a:lnTo>
                  <a:lnTo>
                    <a:pt x="497" y="270"/>
                  </a:lnTo>
                  <a:lnTo>
                    <a:pt x="494" y="271"/>
                  </a:lnTo>
                  <a:lnTo>
                    <a:pt x="491" y="271"/>
                  </a:lnTo>
                  <a:lnTo>
                    <a:pt x="488" y="274"/>
                  </a:lnTo>
                  <a:lnTo>
                    <a:pt x="486" y="275"/>
                  </a:lnTo>
                  <a:lnTo>
                    <a:pt x="484" y="278"/>
                  </a:lnTo>
                  <a:lnTo>
                    <a:pt x="483" y="280"/>
                  </a:lnTo>
                  <a:lnTo>
                    <a:pt x="482" y="283"/>
                  </a:lnTo>
                  <a:lnTo>
                    <a:pt x="482" y="285"/>
                  </a:lnTo>
                  <a:lnTo>
                    <a:pt x="482" y="571"/>
                  </a:lnTo>
                  <a:lnTo>
                    <a:pt x="421" y="571"/>
                  </a:lnTo>
                  <a:lnTo>
                    <a:pt x="421" y="195"/>
                  </a:lnTo>
                  <a:lnTo>
                    <a:pt x="421" y="192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4"/>
                  </a:lnTo>
                  <a:lnTo>
                    <a:pt x="412" y="181"/>
                  </a:lnTo>
                  <a:lnTo>
                    <a:pt x="409" y="180"/>
                  </a:lnTo>
                  <a:lnTo>
                    <a:pt x="406" y="180"/>
                  </a:lnTo>
                  <a:lnTo>
                    <a:pt x="286" y="180"/>
                  </a:lnTo>
                  <a:lnTo>
                    <a:pt x="283" y="180"/>
                  </a:lnTo>
                  <a:lnTo>
                    <a:pt x="281" y="181"/>
                  </a:lnTo>
                  <a:lnTo>
                    <a:pt x="277" y="184"/>
                  </a:lnTo>
                  <a:lnTo>
                    <a:pt x="275" y="185"/>
                  </a:lnTo>
                  <a:lnTo>
                    <a:pt x="274" y="187"/>
                  </a:lnTo>
                  <a:lnTo>
                    <a:pt x="272" y="190"/>
                  </a:lnTo>
                  <a:lnTo>
                    <a:pt x="271" y="192"/>
                  </a:lnTo>
                  <a:lnTo>
                    <a:pt x="271" y="195"/>
                  </a:lnTo>
                  <a:lnTo>
                    <a:pt x="271" y="571"/>
                  </a:lnTo>
                  <a:lnTo>
                    <a:pt x="211" y="571"/>
                  </a:lnTo>
                  <a:lnTo>
                    <a:pt x="211" y="406"/>
                  </a:lnTo>
                  <a:lnTo>
                    <a:pt x="211" y="403"/>
                  </a:lnTo>
                  <a:lnTo>
                    <a:pt x="210" y="400"/>
                  </a:lnTo>
                  <a:lnTo>
                    <a:pt x="209" y="398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1"/>
                  </a:lnTo>
                  <a:lnTo>
                    <a:pt x="70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8"/>
                  </a:lnTo>
                  <a:lnTo>
                    <a:pt x="62" y="400"/>
                  </a:lnTo>
                  <a:lnTo>
                    <a:pt x="61" y="403"/>
                  </a:lnTo>
                  <a:lnTo>
                    <a:pt x="61" y="406"/>
                  </a:lnTo>
                  <a:lnTo>
                    <a:pt x="61" y="571"/>
                  </a:lnTo>
                  <a:lnTo>
                    <a:pt x="16" y="571"/>
                  </a:lnTo>
                  <a:lnTo>
                    <a:pt x="13" y="571"/>
                  </a:lnTo>
                  <a:lnTo>
                    <a:pt x="10" y="572"/>
                  </a:lnTo>
                  <a:lnTo>
                    <a:pt x="7" y="573"/>
                  </a:lnTo>
                  <a:lnTo>
                    <a:pt x="5" y="576"/>
                  </a:lnTo>
                  <a:lnTo>
                    <a:pt x="3" y="578"/>
                  </a:lnTo>
                  <a:lnTo>
                    <a:pt x="2" y="581"/>
                  </a:lnTo>
                  <a:lnTo>
                    <a:pt x="1" y="583"/>
                  </a:lnTo>
                  <a:lnTo>
                    <a:pt x="0" y="586"/>
                  </a:lnTo>
                  <a:lnTo>
                    <a:pt x="1" y="590"/>
                  </a:lnTo>
                  <a:lnTo>
                    <a:pt x="2" y="593"/>
                  </a:lnTo>
                  <a:lnTo>
                    <a:pt x="3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10" y="600"/>
                  </a:lnTo>
                  <a:lnTo>
                    <a:pt x="13" y="601"/>
                  </a:lnTo>
                  <a:lnTo>
                    <a:pt x="16" y="601"/>
                  </a:lnTo>
                  <a:lnTo>
                    <a:pt x="76" y="601"/>
                  </a:lnTo>
                  <a:lnTo>
                    <a:pt x="196" y="601"/>
                  </a:lnTo>
                  <a:lnTo>
                    <a:pt x="286" y="601"/>
                  </a:lnTo>
                  <a:lnTo>
                    <a:pt x="406" y="601"/>
                  </a:lnTo>
                  <a:lnTo>
                    <a:pt x="497" y="601"/>
                  </a:lnTo>
                  <a:lnTo>
                    <a:pt x="617" y="601"/>
                  </a:lnTo>
                  <a:lnTo>
                    <a:pt x="707" y="601"/>
                  </a:lnTo>
                  <a:lnTo>
                    <a:pt x="827" y="601"/>
                  </a:lnTo>
                  <a:lnTo>
                    <a:pt x="888" y="601"/>
                  </a:lnTo>
                  <a:lnTo>
                    <a:pt x="890" y="601"/>
                  </a:lnTo>
                  <a:lnTo>
                    <a:pt x="893" y="600"/>
                  </a:lnTo>
                  <a:lnTo>
                    <a:pt x="896" y="599"/>
                  </a:lnTo>
                  <a:lnTo>
                    <a:pt x="898" y="597"/>
                  </a:lnTo>
                  <a:lnTo>
                    <a:pt x="900" y="595"/>
                  </a:lnTo>
                  <a:lnTo>
                    <a:pt x="901" y="593"/>
                  </a:lnTo>
                  <a:lnTo>
                    <a:pt x="902" y="590"/>
                  </a:lnTo>
                  <a:lnTo>
                    <a:pt x="903" y="586"/>
                  </a:lnTo>
                  <a:lnTo>
                    <a:pt x="902" y="583"/>
                  </a:lnTo>
                  <a:lnTo>
                    <a:pt x="901" y="581"/>
                  </a:lnTo>
                  <a:lnTo>
                    <a:pt x="900" y="578"/>
                  </a:lnTo>
                  <a:lnTo>
                    <a:pt x="898" y="576"/>
                  </a:lnTo>
                  <a:lnTo>
                    <a:pt x="896" y="573"/>
                  </a:lnTo>
                  <a:lnTo>
                    <a:pt x="893" y="572"/>
                  </a:lnTo>
                  <a:lnTo>
                    <a:pt x="890" y="571"/>
                  </a:lnTo>
                  <a:lnTo>
                    <a:pt x="888" y="5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8" name="Freeform 215"/>
            <p:cNvSpPr>
              <a:spLocks noEditPoints="1"/>
            </p:cNvSpPr>
            <p:nvPr/>
          </p:nvSpPr>
          <p:spPr bwMode="auto">
            <a:xfrm>
              <a:off x="10474325" y="2498725"/>
              <a:ext cx="252413" cy="157163"/>
            </a:xfrm>
            <a:custGeom>
              <a:avLst/>
              <a:gdLst>
                <a:gd name="T0" fmla="*/ 83 w 796"/>
                <a:gd name="T1" fmla="*/ 417 h 496"/>
                <a:gd name="T2" fmla="*/ 89 w 796"/>
                <a:gd name="T3" fmla="*/ 431 h 496"/>
                <a:gd name="T4" fmla="*/ 76 w 796"/>
                <a:gd name="T5" fmla="*/ 461 h 496"/>
                <a:gd name="T6" fmla="*/ 43 w 796"/>
                <a:gd name="T7" fmla="*/ 461 h 496"/>
                <a:gd name="T8" fmla="*/ 30 w 796"/>
                <a:gd name="T9" fmla="*/ 430 h 496"/>
                <a:gd name="T10" fmla="*/ 54 w 796"/>
                <a:gd name="T11" fmla="*/ 407 h 496"/>
                <a:gd name="T12" fmla="*/ 302 w 796"/>
                <a:gd name="T13" fmla="*/ 216 h 496"/>
                <a:gd name="T14" fmla="*/ 315 w 796"/>
                <a:gd name="T15" fmla="*/ 247 h 496"/>
                <a:gd name="T16" fmla="*/ 291 w 796"/>
                <a:gd name="T17" fmla="*/ 270 h 496"/>
                <a:gd name="T18" fmla="*/ 260 w 796"/>
                <a:gd name="T19" fmla="*/ 257 h 496"/>
                <a:gd name="T20" fmla="*/ 260 w 796"/>
                <a:gd name="T21" fmla="*/ 224 h 496"/>
                <a:gd name="T22" fmla="*/ 511 w 796"/>
                <a:gd name="T23" fmla="*/ 301 h 496"/>
                <a:gd name="T24" fmla="*/ 530 w 796"/>
                <a:gd name="T25" fmla="*/ 308 h 496"/>
                <a:gd name="T26" fmla="*/ 541 w 796"/>
                <a:gd name="T27" fmla="*/ 331 h 496"/>
                <a:gd name="T28" fmla="*/ 523 w 796"/>
                <a:gd name="T29" fmla="*/ 359 h 496"/>
                <a:gd name="T30" fmla="*/ 490 w 796"/>
                <a:gd name="T31" fmla="*/ 353 h 496"/>
                <a:gd name="T32" fmla="*/ 483 w 796"/>
                <a:gd name="T33" fmla="*/ 320 h 496"/>
                <a:gd name="T34" fmla="*/ 511 w 796"/>
                <a:gd name="T35" fmla="*/ 301 h 496"/>
                <a:gd name="T36" fmla="*/ 757 w 796"/>
                <a:gd name="T37" fmla="*/ 39 h 496"/>
                <a:gd name="T38" fmla="*/ 764 w 796"/>
                <a:gd name="T39" fmla="*/ 72 h 496"/>
                <a:gd name="T40" fmla="*/ 736 w 796"/>
                <a:gd name="T41" fmla="*/ 90 h 496"/>
                <a:gd name="T42" fmla="*/ 708 w 796"/>
                <a:gd name="T43" fmla="*/ 72 h 496"/>
                <a:gd name="T44" fmla="*/ 716 w 796"/>
                <a:gd name="T45" fmla="*/ 39 h 496"/>
                <a:gd name="T46" fmla="*/ 60 w 796"/>
                <a:gd name="T47" fmla="*/ 496 h 496"/>
                <a:gd name="T48" fmla="*/ 93 w 796"/>
                <a:gd name="T49" fmla="*/ 487 h 496"/>
                <a:gd name="T50" fmla="*/ 115 w 796"/>
                <a:gd name="T51" fmla="*/ 460 h 496"/>
                <a:gd name="T52" fmla="*/ 118 w 796"/>
                <a:gd name="T53" fmla="*/ 422 h 496"/>
                <a:gd name="T54" fmla="*/ 276 w 796"/>
                <a:gd name="T55" fmla="*/ 300 h 496"/>
                <a:gd name="T56" fmla="*/ 318 w 796"/>
                <a:gd name="T57" fmla="*/ 291 h 496"/>
                <a:gd name="T58" fmla="*/ 451 w 796"/>
                <a:gd name="T59" fmla="*/ 331 h 496"/>
                <a:gd name="T60" fmla="*/ 461 w 796"/>
                <a:gd name="T61" fmla="*/ 365 h 496"/>
                <a:gd name="T62" fmla="*/ 487 w 796"/>
                <a:gd name="T63" fmla="*/ 387 h 496"/>
                <a:gd name="T64" fmla="*/ 523 w 796"/>
                <a:gd name="T65" fmla="*/ 390 h 496"/>
                <a:gd name="T66" fmla="*/ 554 w 796"/>
                <a:gd name="T67" fmla="*/ 373 h 496"/>
                <a:gd name="T68" fmla="*/ 570 w 796"/>
                <a:gd name="T69" fmla="*/ 343 h 496"/>
                <a:gd name="T70" fmla="*/ 559 w 796"/>
                <a:gd name="T71" fmla="*/ 296 h 496"/>
                <a:gd name="T72" fmla="*/ 742 w 796"/>
                <a:gd name="T73" fmla="*/ 120 h 496"/>
                <a:gd name="T74" fmla="*/ 775 w 796"/>
                <a:gd name="T75" fmla="*/ 106 h 496"/>
                <a:gd name="T76" fmla="*/ 794 w 796"/>
                <a:gd name="T77" fmla="*/ 79 h 496"/>
                <a:gd name="T78" fmla="*/ 794 w 796"/>
                <a:gd name="T79" fmla="*/ 43 h 496"/>
                <a:gd name="T80" fmla="*/ 775 w 796"/>
                <a:gd name="T81" fmla="*/ 14 h 496"/>
                <a:gd name="T82" fmla="*/ 742 w 796"/>
                <a:gd name="T83" fmla="*/ 0 h 496"/>
                <a:gd name="T84" fmla="*/ 708 w 796"/>
                <a:gd name="T85" fmla="*/ 8 h 496"/>
                <a:gd name="T86" fmla="*/ 683 w 796"/>
                <a:gd name="T87" fmla="*/ 31 h 496"/>
                <a:gd name="T88" fmla="*/ 677 w 796"/>
                <a:gd name="T89" fmla="*/ 70 h 496"/>
                <a:gd name="T90" fmla="*/ 524 w 796"/>
                <a:gd name="T91" fmla="*/ 272 h 496"/>
                <a:gd name="T92" fmla="*/ 483 w 796"/>
                <a:gd name="T93" fmla="*/ 278 h 496"/>
                <a:gd name="T94" fmla="*/ 345 w 796"/>
                <a:gd name="T95" fmla="*/ 245 h 496"/>
                <a:gd name="T96" fmla="*/ 339 w 796"/>
                <a:gd name="T97" fmla="*/ 212 h 496"/>
                <a:gd name="T98" fmla="*/ 314 w 796"/>
                <a:gd name="T99" fmla="*/ 188 h 496"/>
                <a:gd name="T100" fmla="*/ 280 w 796"/>
                <a:gd name="T101" fmla="*/ 181 h 496"/>
                <a:gd name="T102" fmla="*/ 247 w 796"/>
                <a:gd name="T103" fmla="*/ 194 h 496"/>
                <a:gd name="T104" fmla="*/ 228 w 796"/>
                <a:gd name="T105" fmla="*/ 223 h 496"/>
                <a:gd name="T106" fmla="*/ 229 w 796"/>
                <a:gd name="T107" fmla="*/ 262 h 496"/>
                <a:gd name="T108" fmla="*/ 60 w 796"/>
                <a:gd name="T109" fmla="*/ 376 h 496"/>
                <a:gd name="T110" fmla="*/ 26 w 796"/>
                <a:gd name="T111" fmla="*/ 387 h 496"/>
                <a:gd name="T112" fmla="*/ 4 w 796"/>
                <a:gd name="T113" fmla="*/ 413 h 496"/>
                <a:gd name="T114" fmla="*/ 1 w 796"/>
                <a:gd name="T115" fmla="*/ 448 h 496"/>
                <a:gd name="T116" fmla="*/ 17 w 796"/>
                <a:gd name="T117" fmla="*/ 479 h 496"/>
                <a:gd name="T118" fmla="*/ 47 w 796"/>
                <a:gd name="T119" fmla="*/ 49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6" h="496">
                  <a:moveTo>
                    <a:pt x="60" y="406"/>
                  </a:moveTo>
                  <a:lnTo>
                    <a:pt x="66" y="407"/>
                  </a:lnTo>
                  <a:lnTo>
                    <a:pt x="73" y="410"/>
                  </a:lnTo>
                  <a:lnTo>
                    <a:pt x="78" y="413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6" y="421"/>
                  </a:lnTo>
                  <a:lnTo>
                    <a:pt x="88" y="426"/>
                  </a:lnTo>
                  <a:lnTo>
                    <a:pt x="89" y="431"/>
                  </a:lnTo>
                  <a:lnTo>
                    <a:pt x="90" y="436"/>
                  </a:lnTo>
                  <a:lnTo>
                    <a:pt x="89" y="443"/>
                  </a:lnTo>
                  <a:lnTo>
                    <a:pt x="88" y="448"/>
                  </a:lnTo>
                  <a:lnTo>
                    <a:pt x="85" y="453"/>
                  </a:lnTo>
                  <a:lnTo>
                    <a:pt x="81" y="458"/>
                  </a:lnTo>
                  <a:lnTo>
                    <a:pt x="76" y="461"/>
                  </a:lnTo>
                  <a:lnTo>
                    <a:pt x="72" y="464"/>
                  </a:lnTo>
                  <a:lnTo>
                    <a:pt x="65" y="466"/>
                  </a:lnTo>
                  <a:lnTo>
                    <a:pt x="60" y="466"/>
                  </a:lnTo>
                  <a:lnTo>
                    <a:pt x="54" y="466"/>
                  </a:lnTo>
                  <a:lnTo>
                    <a:pt x="48" y="464"/>
                  </a:lnTo>
                  <a:lnTo>
                    <a:pt x="43" y="461"/>
                  </a:lnTo>
                  <a:lnTo>
                    <a:pt x="39" y="458"/>
                  </a:lnTo>
                  <a:lnTo>
                    <a:pt x="34" y="453"/>
                  </a:lnTo>
                  <a:lnTo>
                    <a:pt x="32" y="448"/>
                  </a:lnTo>
                  <a:lnTo>
                    <a:pt x="30" y="443"/>
                  </a:lnTo>
                  <a:lnTo>
                    <a:pt x="30" y="436"/>
                  </a:lnTo>
                  <a:lnTo>
                    <a:pt x="30" y="430"/>
                  </a:lnTo>
                  <a:lnTo>
                    <a:pt x="32" y="425"/>
                  </a:lnTo>
                  <a:lnTo>
                    <a:pt x="34" y="419"/>
                  </a:lnTo>
                  <a:lnTo>
                    <a:pt x="39" y="415"/>
                  </a:lnTo>
                  <a:lnTo>
                    <a:pt x="43" y="412"/>
                  </a:lnTo>
                  <a:lnTo>
                    <a:pt x="48" y="409"/>
                  </a:lnTo>
                  <a:lnTo>
                    <a:pt x="54" y="407"/>
                  </a:lnTo>
                  <a:lnTo>
                    <a:pt x="60" y="406"/>
                  </a:lnTo>
                  <a:lnTo>
                    <a:pt x="60" y="406"/>
                  </a:lnTo>
                  <a:close/>
                  <a:moveTo>
                    <a:pt x="285" y="211"/>
                  </a:moveTo>
                  <a:lnTo>
                    <a:pt x="291" y="211"/>
                  </a:lnTo>
                  <a:lnTo>
                    <a:pt x="297" y="214"/>
                  </a:lnTo>
                  <a:lnTo>
                    <a:pt x="302" y="216"/>
                  </a:lnTo>
                  <a:lnTo>
                    <a:pt x="306" y="220"/>
                  </a:lnTo>
                  <a:lnTo>
                    <a:pt x="311" y="224"/>
                  </a:lnTo>
                  <a:lnTo>
                    <a:pt x="313" y="230"/>
                  </a:lnTo>
                  <a:lnTo>
                    <a:pt x="315" y="235"/>
                  </a:lnTo>
                  <a:lnTo>
                    <a:pt x="315" y="241"/>
                  </a:lnTo>
                  <a:lnTo>
                    <a:pt x="315" y="247"/>
                  </a:lnTo>
                  <a:lnTo>
                    <a:pt x="313" y="253"/>
                  </a:lnTo>
                  <a:lnTo>
                    <a:pt x="311" y="257"/>
                  </a:lnTo>
                  <a:lnTo>
                    <a:pt x="306" y="262"/>
                  </a:lnTo>
                  <a:lnTo>
                    <a:pt x="302" y="266"/>
                  </a:lnTo>
                  <a:lnTo>
                    <a:pt x="297" y="268"/>
                  </a:lnTo>
                  <a:lnTo>
                    <a:pt x="291" y="270"/>
                  </a:lnTo>
                  <a:lnTo>
                    <a:pt x="285" y="271"/>
                  </a:lnTo>
                  <a:lnTo>
                    <a:pt x="280" y="270"/>
                  </a:lnTo>
                  <a:lnTo>
                    <a:pt x="273" y="268"/>
                  </a:lnTo>
                  <a:lnTo>
                    <a:pt x="269" y="266"/>
                  </a:lnTo>
                  <a:lnTo>
                    <a:pt x="264" y="262"/>
                  </a:lnTo>
                  <a:lnTo>
                    <a:pt x="260" y="257"/>
                  </a:lnTo>
                  <a:lnTo>
                    <a:pt x="257" y="253"/>
                  </a:lnTo>
                  <a:lnTo>
                    <a:pt x="256" y="247"/>
                  </a:lnTo>
                  <a:lnTo>
                    <a:pt x="255" y="241"/>
                  </a:lnTo>
                  <a:lnTo>
                    <a:pt x="256" y="235"/>
                  </a:lnTo>
                  <a:lnTo>
                    <a:pt x="257" y="230"/>
                  </a:lnTo>
                  <a:lnTo>
                    <a:pt x="260" y="224"/>
                  </a:lnTo>
                  <a:lnTo>
                    <a:pt x="264" y="220"/>
                  </a:lnTo>
                  <a:lnTo>
                    <a:pt x="269" y="216"/>
                  </a:lnTo>
                  <a:lnTo>
                    <a:pt x="273" y="214"/>
                  </a:lnTo>
                  <a:lnTo>
                    <a:pt x="280" y="211"/>
                  </a:lnTo>
                  <a:lnTo>
                    <a:pt x="285" y="211"/>
                  </a:lnTo>
                  <a:close/>
                  <a:moveTo>
                    <a:pt x="511" y="301"/>
                  </a:moveTo>
                  <a:lnTo>
                    <a:pt x="516" y="301"/>
                  </a:lnTo>
                  <a:lnTo>
                    <a:pt x="521" y="302"/>
                  </a:lnTo>
                  <a:lnTo>
                    <a:pt x="526" y="306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5" y="313"/>
                  </a:lnTo>
                  <a:lnTo>
                    <a:pt x="538" y="319"/>
                  </a:lnTo>
                  <a:lnTo>
                    <a:pt x="540" y="325"/>
                  </a:lnTo>
                  <a:lnTo>
                    <a:pt x="541" y="331"/>
                  </a:lnTo>
                  <a:lnTo>
                    <a:pt x="540" y="337"/>
                  </a:lnTo>
                  <a:lnTo>
                    <a:pt x="539" y="343"/>
                  </a:lnTo>
                  <a:lnTo>
                    <a:pt x="536" y="347"/>
                  </a:lnTo>
                  <a:lnTo>
                    <a:pt x="532" y="353"/>
                  </a:lnTo>
                  <a:lnTo>
                    <a:pt x="527" y="356"/>
                  </a:lnTo>
                  <a:lnTo>
                    <a:pt x="523" y="359"/>
                  </a:lnTo>
                  <a:lnTo>
                    <a:pt x="516" y="360"/>
                  </a:lnTo>
                  <a:lnTo>
                    <a:pt x="511" y="361"/>
                  </a:lnTo>
                  <a:lnTo>
                    <a:pt x="505" y="360"/>
                  </a:lnTo>
                  <a:lnTo>
                    <a:pt x="499" y="359"/>
                  </a:lnTo>
                  <a:lnTo>
                    <a:pt x="494" y="356"/>
                  </a:lnTo>
                  <a:lnTo>
                    <a:pt x="490" y="353"/>
                  </a:lnTo>
                  <a:lnTo>
                    <a:pt x="486" y="349"/>
                  </a:lnTo>
                  <a:lnTo>
                    <a:pt x="483" y="343"/>
                  </a:lnTo>
                  <a:lnTo>
                    <a:pt x="481" y="337"/>
                  </a:lnTo>
                  <a:lnTo>
                    <a:pt x="481" y="331"/>
                  </a:lnTo>
                  <a:lnTo>
                    <a:pt x="481" y="325"/>
                  </a:lnTo>
                  <a:lnTo>
                    <a:pt x="483" y="320"/>
                  </a:lnTo>
                  <a:lnTo>
                    <a:pt x="486" y="314"/>
                  </a:lnTo>
                  <a:lnTo>
                    <a:pt x="490" y="310"/>
                  </a:lnTo>
                  <a:lnTo>
                    <a:pt x="494" y="307"/>
                  </a:lnTo>
                  <a:lnTo>
                    <a:pt x="499" y="304"/>
                  </a:lnTo>
                  <a:lnTo>
                    <a:pt x="505" y="301"/>
                  </a:lnTo>
                  <a:lnTo>
                    <a:pt x="511" y="301"/>
                  </a:lnTo>
                  <a:lnTo>
                    <a:pt x="511" y="301"/>
                  </a:lnTo>
                  <a:close/>
                  <a:moveTo>
                    <a:pt x="736" y="30"/>
                  </a:moveTo>
                  <a:lnTo>
                    <a:pt x="742" y="31"/>
                  </a:lnTo>
                  <a:lnTo>
                    <a:pt x="748" y="33"/>
                  </a:lnTo>
                  <a:lnTo>
                    <a:pt x="753" y="36"/>
                  </a:lnTo>
                  <a:lnTo>
                    <a:pt x="757" y="39"/>
                  </a:lnTo>
                  <a:lnTo>
                    <a:pt x="762" y="43"/>
                  </a:lnTo>
                  <a:lnTo>
                    <a:pt x="764" y="49"/>
                  </a:lnTo>
                  <a:lnTo>
                    <a:pt x="766" y="55"/>
                  </a:lnTo>
                  <a:lnTo>
                    <a:pt x="766" y="60"/>
                  </a:lnTo>
                  <a:lnTo>
                    <a:pt x="766" y="67"/>
                  </a:lnTo>
                  <a:lnTo>
                    <a:pt x="764" y="72"/>
                  </a:lnTo>
                  <a:lnTo>
                    <a:pt x="762" y="78"/>
                  </a:lnTo>
                  <a:lnTo>
                    <a:pt x="757" y="82"/>
                  </a:lnTo>
                  <a:lnTo>
                    <a:pt x="753" y="85"/>
                  </a:lnTo>
                  <a:lnTo>
                    <a:pt x="748" y="88"/>
                  </a:lnTo>
                  <a:lnTo>
                    <a:pt x="742" y="90"/>
                  </a:lnTo>
                  <a:lnTo>
                    <a:pt x="736" y="90"/>
                  </a:lnTo>
                  <a:lnTo>
                    <a:pt x="731" y="90"/>
                  </a:lnTo>
                  <a:lnTo>
                    <a:pt x="724" y="88"/>
                  </a:lnTo>
                  <a:lnTo>
                    <a:pt x="720" y="85"/>
                  </a:lnTo>
                  <a:lnTo>
                    <a:pt x="716" y="82"/>
                  </a:lnTo>
                  <a:lnTo>
                    <a:pt x="711" y="78"/>
                  </a:lnTo>
                  <a:lnTo>
                    <a:pt x="708" y="72"/>
                  </a:lnTo>
                  <a:lnTo>
                    <a:pt x="707" y="67"/>
                  </a:lnTo>
                  <a:lnTo>
                    <a:pt x="706" y="60"/>
                  </a:lnTo>
                  <a:lnTo>
                    <a:pt x="707" y="55"/>
                  </a:lnTo>
                  <a:lnTo>
                    <a:pt x="708" y="49"/>
                  </a:lnTo>
                  <a:lnTo>
                    <a:pt x="711" y="43"/>
                  </a:lnTo>
                  <a:lnTo>
                    <a:pt x="716" y="39"/>
                  </a:lnTo>
                  <a:lnTo>
                    <a:pt x="720" y="36"/>
                  </a:lnTo>
                  <a:lnTo>
                    <a:pt x="724" y="33"/>
                  </a:lnTo>
                  <a:lnTo>
                    <a:pt x="731" y="31"/>
                  </a:lnTo>
                  <a:lnTo>
                    <a:pt x="736" y="30"/>
                  </a:lnTo>
                  <a:lnTo>
                    <a:pt x="736" y="30"/>
                  </a:lnTo>
                  <a:close/>
                  <a:moveTo>
                    <a:pt x="60" y="496"/>
                  </a:moveTo>
                  <a:lnTo>
                    <a:pt x="66" y="496"/>
                  </a:lnTo>
                  <a:lnTo>
                    <a:pt x="72" y="495"/>
                  </a:lnTo>
                  <a:lnTo>
                    <a:pt x="77" y="494"/>
                  </a:lnTo>
                  <a:lnTo>
                    <a:pt x="84" y="492"/>
                  </a:lnTo>
                  <a:lnTo>
                    <a:pt x="89" y="489"/>
                  </a:lnTo>
                  <a:lnTo>
                    <a:pt x="93" y="487"/>
                  </a:lnTo>
                  <a:lnTo>
                    <a:pt x="98" y="482"/>
                  </a:lnTo>
                  <a:lnTo>
                    <a:pt x="102" y="479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3" y="465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8"/>
                  </a:lnTo>
                  <a:lnTo>
                    <a:pt x="120" y="443"/>
                  </a:lnTo>
                  <a:lnTo>
                    <a:pt x="120" y="436"/>
                  </a:lnTo>
                  <a:lnTo>
                    <a:pt x="119" y="429"/>
                  </a:lnTo>
                  <a:lnTo>
                    <a:pt x="118" y="422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1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6" y="300"/>
                  </a:lnTo>
                  <a:lnTo>
                    <a:pt x="285" y="301"/>
                  </a:lnTo>
                  <a:lnTo>
                    <a:pt x="292" y="300"/>
                  </a:lnTo>
                  <a:lnTo>
                    <a:pt x="300" y="299"/>
                  </a:lnTo>
                  <a:lnTo>
                    <a:pt x="306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6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1"/>
                  </a:lnTo>
                  <a:lnTo>
                    <a:pt x="451" y="338"/>
                  </a:lnTo>
                  <a:lnTo>
                    <a:pt x="452" y="343"/>
                  </a:lnTo>
                  <a:lnTo>
                    <a:pt x="453" y="350"/>
                  </a:lnTo>
                  <a:lnTo>
                    <a:pt x="455" y="355"/>
                  </a:lnTo>
                  <a:lnTo>
                    <a:pt x="457" y="360"/>
                  </a:lnTo>
                  <a:lnTo>
                    <a:pt x="461" y="365"/>
                  </a:lnTo>
                  <a:lnTo>
                    <a:pt x="464" y="370"/>
                  </a:lnTo>
                  <a:lnTo>
                    <a:pt x="468" y="374"/>
                  </a:lnTo>
                  <a:lnTo>
                    <a:pt x="472" y="377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7" y="387"/>
                  </a:lnTo>
                  <a:lnTo>
                    <a:pt x="493" y="388"/>
                  </a:lnTo>
                  <a:lnTo>
                    <a:pt x="498" y="390"/>
                  </a:lnTo>
                  <a:lnTo>
                    <a:pt x="505" y="391"/>
                  </a:lnTo>
                  <a:lnTo>
                    <a:pt x="511" y="391"/>
                  </a:lnTo>
                  <a:lnTo>
                    <a:pt x="517" y="391"/>
                  </a:lnTo>
                  <a:lnTo>
                    <a:pt x="523" y="390"/>
                  </a:lnTo>
                  <a:lnTo>
                    <a:pt x="529" y="388"/>
                  </a:lnTo>
                  <a:lnTo>
                    <a:pt x="535" y="387"/>
                  </a:lnTo>
                  <a:lnTo>
                    <a:pt x="540" y="384"/>
                  </a:lnTo>
                  <a:lnTo>
                    <a:pt x="544" y="381"/>
                  </a:lnTo>
                  <a:lnTo>
                    <a:pt x="550" y="377"/>
                  </a:lnTo>
                  <a:lnTo>
                    <a:pt x="554" y="373"/>
                  </a:lnTo>
                  <a:lnTo>
                    <a:pt x="557" y="370"/>
                  </a:lnTo>
                  <a:lnTo>
                    <a:pt x="560" y="365"/>
                  </a:lnTo>
                  <a:lnTo>
                    <a:pt x="564" y="360"/>
                  </a:lnTo>
                  <a:lnTo>
                    <a:pt x="567" y="355"/>
                  </a:lnTo>
                  <a:lnTo>
                    <a:pt x="568" y="350"/>
                  </a:lnTo>
                  <a:lnTo>
                    <a:pt x="570" y="343"/>
                  </a:lnTo>
                  <a:lnTo>
                    <a:pt x="571" y="338"/>
                  </a:lnTo>
                  <a:lnTo>
                    <a:pt x="571" y="331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59" y="296"/>
                  </a:lnTo>
                  <a:lnTo>
                    <a:pt x="710" y="115"/>
                  </a:lnTo>
                  <a:lnTo>
                    <a:pt x="717" y="117"/>
                  </a:lnTo>
                  <a:lnTo>
                    <a:pt x="723" y="119"/>
                  </a:lnTo>
                  <a:lnTo>
                    <a:pt x="730" y="120"/>
                  </a:lnTo>
                  <a:lnTo>
                    <a:pt x="736" y="120"/>
                  </a:lnTo>
                  <a:lnTo>
                    <a:pt x="742" y="120"/>
                  </a:lnTo>
                  <a:lnTo>
                    <a:pt x="749" y="119"/>
                  </a:lnTo>
                  <a:lnTo>
                    <a:pt x="754" y="118"/>
                  </a:lnTo>
                  <a:lnTo>
                    <a:pt x="760" y="116"/>
                  </a:lnTo>
                  <a:lnTo>
                    <a:pt x="765" y="114"/>
                  </a:lnTo>
                  <a:lnTo>
                    <a:pt x="770" y="111"/>
                  </a:lnTo>
                  <a:lnTo>
                    <a:pt x="775" y="106"/>
                  </a:lnTo>
                  <a:lnTo>
                    <a:pt x="779" y="103"/>
                  </a:lnTo>
                  <a:lnTo>
                    <a:pt x="783" y="99"/>
                  </a:lnTo>
                  <a:lnTo>
                    <a:pt x="786" y="95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4" y="79"/>
                  </a:lnTo>
                  <a:lnTo>
                    <a:pt x="795" y="73"/>
                  </a:lnTo>
                  <a:lnTo>
                    <a:pt x="796" y="67"/>
                  </a:lnTo>
                  <a:lnTo>
                    <a:pt x="796" y="60"/>
                  </a:lnTo>
                  <a:lnTo>
                    <a:pt x="796" y="54"/>
                  </a:lnTo>
                  <a:lnTo>
                    <a:pt x="795" y="49"/>
                  </a:lnTo>
                  <a:lnTo>
                    <a:pt x="794" y="43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6" y="27"/>
                  </a:lnTo>
                  <a:lnTo>
                    <a:pt x="783" y="23"/>
                  </a:lnTo>
                  <a:lnTo>
                    <a:pt x="779" y="19"/>
                  </a:lnTo>
                  <a:lnTo>
                    <a:pt x="775" y="14"/>
                  </a:lnTo>
                  <a:lnTo>
                    <a:pt x="770" y="11"/>
                  </a:lnTo>
                  <a:lnTo>
                    <a:pt x="765" y="8"/>
                  </a:lnTo>
                  <a:lnTo>
                    <a:pt x="760" y="5"/>
                  </a:lnTo>
                  <a:lnTo>
                    <a:pt x="754" y="4"/>
                  </a:lnTo>
                  <a:lnTo>
                    <a:pt x="749" y="1"/>
                  </a:lnTo>
                  <a:lnTo>
                    <a:pt x="742" y="0"/>
                  </a:lnTo>
                  <a:lnTo>
                    <a:pt x="736" y="0"/>
                  </a:lnTo>
                  <a:lnTo>
                    <a:pt x="731" y="0"/>
                  </a:lnTo>
                  <a:lnTo>
                    <a:pt x="724" y="1"/>
                  </a:lnTo>
                  <a:lnTo>
                    <a:pt x="719" y="4"/>
                  </a:lnTo>
                  <a:lnTo>
                    <a:pt x="712" y="5"/>
                  </a:lnTo>
                  <a:lnTo>
                    <a:pt x="708" y="8"/>
                  </a:lnTo>
                  <a:lnTo>
                    <a:pt x="703" y="11"/>
                  </a:lnTo>
                  <a:lnTo>
                    <a:pt x="698" y="14"/>
                  </a:lnTo>
                  <a:lnTo>
                    <a:pt x="694" y="19"/>
                  </a:lnTo>
                  <a:lnTo>
                    <a:pt x="690" y="22"/>
                  </a:lnTo>
                  <a:lnTo>
                    <a:pt x="687" y="27"/>
                  </a:lnTo>
                  <a:lnTo>
                    <a:pt x="683" y="31"/>
                  </a:lnTo>
                  <a:lnTo>
                    <a:pt x="681" y="37"/>
                  </a:lnTo>
                  <a:lnTo>
                    <a:pt x="679" y="43"/>
                  </a:lnTo>
                  <a:lnTo>
                    <a:pt x="677" y="49"/>
                  </a:lnTo>
                  <a:lnTo>
                    <a:pt x="676" y="54"/>
                  </a:lnTo>
                  <a:lnTo>
                    <a:pt x="676" y="60"/>
                  </a:lnTo>
                  <a:lnTo>
                    <a:pt x="677" y="70"/>
                  </a:lnTo>
                  <a:lnTo>
                    <a:pt x="679" y="80"/>
                  </a:lnTo>
                  <a:lnTo>
                    <a:pt x="682" y="88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0" y="275"/>
                  </a:lnTo>
                  <a:lnTo>
                    <a:pt x="524" y="272"/>
                  </a:lnTo>
                  <a:lnTo>
                    <a:pt x="517" y="271"/>
                  </a:lnTo>
                  <a:lnTo>
                    <a:pt x="511" y="271"/>
                  </a:lnTo>
                  <a:lnTo>
                    <a:pt x="504" y="271"/>
                  </a:lnTo>
                  <a:lnTo>
                    <a:pt x="496" y="272"/>
                  </a:lnTo>
                  <a:lnTo>
                    <a:pt x="490" y="275"/>
                  </a:lnTo>
                  <a:lnTo>
                    <a:pt x="483" y="278"/>
                  </a:lnTo>
                  <a:lnTo>
                    <a:pt x="478" y="281"/>
                  </a:lnTo>
                  <a:lnTo>
                    <a:pt x="472" y="285"/>
                  </a:lnTo>
                  <a:lnTo>
                    <a:pt x="467" y="291"/>
                  </a:lnTo>
                  <a:lnTo>
                    <a:pt x="463" y="296"/>
                  </a:lnTo>
                  <a:lnTo>
                    <a:pt x="345" y="249"/>
                  </a:lnTo>
                  <a:lnTo>
                    <a:pt x="345" y="245"/>
                  </a:lnTo>
                  <a:lnTo>
                    <a:pt x="345" y="241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2"/>
                  </a:lnTo>
                  <a:lnTo>
                    <a:pt x="335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2"/>
                  </a:lnTo>
                  <a:lnTo>
                    <a:pt x="291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2"/>
                  </a:lnTo>
                  <a:lnTo>
                    <a:pt x="268" y="184"/>
                  </a:lnTo>
                  <a:lnTo>
                    <a:pt x="261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7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2" y="212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1"/>
                  </a:lnTo>
                  <a:lnTo>
                    <a:pt x="226" y="248"/>
                  </a:lnTo>
                  <a:lnTo>
                    <a:pt x="227" y="255"/>
                  </a:lnTo>
                  <a:lnTo>
                    <a:pt x="229" y="262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3"/>
                  </a:lnTo>
                  <a:lnTo>
                    <a:pt x="78" y="380"/>
                  </a:lnTo>
                  <a:lnTo>
                    <a:pt x="69" y="377"/>
                  </a:lnTo>
                  <a:lnTo>
                    <a:pt x="60" y="376"/>
                  </a:lnTo>
                  <a:lnTo>
                    <a:pt x="54" y="376"/>
                  </a:lnTo>
                  <a:lnTo>
                    <a:pt x="47" y="377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4"/>
                  </a:lnTo>
                  <a:lnTo>
                    <a:pt x="26" y="387"/>
                  </a:lnTo>
                  <a:lnTo>
                    <a:pt x="21" y="390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10" y="403"/>
                  </a:lnTo>
                  <a:lnTo>
                    <a:pt x="6" y="407"/>
                  </a:lnTo>
                  <a:lnTo>
                    <a:pt x="4" y="413"/>
                  </a:lnTo>
                  <a:lnTo>
                    <a:pt x="2" y="418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6"/>
                  </a:lnTo>
                  <a:lnTo>
                    <a:pt x="0" y="443"/>
                  </a:lnTo>
                  <a:lnTo>
                    <a:pt x="1" y="448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5"/>
                  </a:lnTo>
                  <a:lnTo>
                    <a:pt x="10" y="470"/>
                  </a:lnTo>
                  <a:lnTo>
                    <a:pt x="13" y="475"/>
                  </a:lnTo>
                  <a:lnTo>
                    <a:pt x="17" y="479"/>
                  </a:lnTo>
                  <a:lnTo>
                    <a:pt x="21" y="482"/>
                  </a:lnTo>
                  <a:lnTo>
                    <a:pt x="26" y="487"/>
                  </a:lnTo>
                  <a:lnTo>
                    <a:pt x="31" y="489"/>
                  </a:lnTo>
                  <a:lnTo>
                    <a:pt x="36" y="492"/>
                  </a:lnTo>
                  <a:lnTo>
                    <a:pt x="42" y="494"/>
                  </a:lnTo>
                  <a:lnTo>
                    <a:pt x="47" y="495"/>
                  </a:lnTo>
                  <a:lnTo>
                    <a:pt x="54" y="496"/>
                  </a:lnTo>
                  <a:lnTo>
                    <a:pt x="60" y="4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9" name="Group 578"/>
          <p:cNvGrpSpPr/>
          <p:nvPr/>
        </p:nvGrpSpPr>
        <p:grpSpPr>
          <a:xfrm>
            <a:off x="8514169" y="1520672"/>
            <a:ext cx="285750" cy="285750"/>
            <a:chOff x="6445250" y="4217988"/>
            <a:chExt cx="285750" cy="285750"/>
          </a:xfrm>
          <a:solidFill>
            <a:schemeClr val="bg1">
              <a:lumMod val="65000"/>
            </a:schemeClr>
          </a:solidFill>
        </p:grpSpPr>
        <p:sp>
          <p:nvSpPr>
            <p:cNvPr id="580" name="Freeform 265"/>
            <p:cNvSpPr>
              <a:spLocks/>
            </p:cNvSpPr>
            <p:nvPr/>
          </p:nvSpPr>
          <p:spPr bwMode="auto">
            <a:xfrm>
              <a:off x="6445250" y="4217988"/>
              <a:ext cx="285750" cy="285750"/>
            </a:xfrm>
            <a:custGeom>
              <a:avLst/>
              <a:gdLst>
                <a:gd name="T0" fmla="*/ 898 w 902"/>
                <a:gd name="T1" fmla="*/ 4 h 902"/>
                <a:gd name="T2" fmla="*/ 896 w 902"/>
                <a:gd name="T3" fmla="*/ 2 h 902"/>
                <a:gd name="T4" fmla="*/ 892 w 902"/>
                <a:gd name="T5" fmla="*/ 1 h 902"/>
                <a:gd name="T6" fmla="*/ 890 w 902"/>
                <a:gd name="T7" fmla="*/ 0 h 902"/>
                <a:gd name="T8" fmla="*/ 887 w 902"/>
                <a:gd name="T9" fmla="*/ 0 h 902"/>
                <a:gd name="T10" fmla="*/ 884 w 902"/>
                <a:gd name="T11" fmla="*/ 0 h 902"/>
                <a:gd name="T12" fmla="*/ 882 w 902"/>
                <a:gd name="T13" fmla="*/ 1 h 902"/>
                <a:gd name="T14" fmla="*/ 878 w 902"/>
                <a:gd name="T15" fmla="*/ 2 h 902"/>
                <a:gd name="T16" fmla="*/ 876 w 902"/>
                <a:gd name="T17" fmla="*/ 4 h 902"/>
                <a:gd name="T18" fmla="*/ 4 w 902"/>
                <a:gd name="T19" fmla="*/ 876 h 902"/>
                <a:gd name="T20" fmla="*/ 2 w 902"/>
                <a:gd name="T21" fmla="*/ 879 h 902"/>
                <a:gd name="T22" fmla="*/ 1 w 902"/>
                <a:gd name="T23" fmla="*/ 881 h 902"/>
                <a:gd name="T24" fmla="*/ 0 w 902"/>
                <a:gd name="T25" fmla="*/ 884 h 902"/>
                <a:gd name="T26" fmla="*/ 0 w 902"/>
                <a:gd name="T27" fmla="*/ 887 h 902"/>
                <a:gd name="T28" fmla="*/ 0 w 902"/>
                <a:gd name="T29" fmla="*/ 889 h 902"/>
                <a:gd name="T30" fmla="*/ 1 w 902"/>
                <a:gd name="T31" fmla="*/ 892 h 902"/>
                <a:gd name="T32" fmla="*/ 2 w 902"/>
                <a:gd name="T33" fmla="*/ 895 h 902"/>
                <a:gd name="T34" fmla="*/ 4 w 902"/>
                <a:gd name="T35" fmla="*/ 898 h 902"/>
                <a:gd name="T36" fmla="*/ 6 w 902"/>
                <a:gd name="T37" fmla="*/ 899 h 902"/>
                <a:gd name="T38" fmla="*/ 10 w 902"/>
                <a:gd name="T39" fmla="*/ 901 h 902"/>
                <a:gd name="T40" fmla="*/ 12 w 902"/>
                <a:gd name="T41" fmla="*/ 901 h 902"/>
                <a:gd name="T42" fmla="*/ 15 w 902"/>
                <a:gd name="T43" fmla="*/ 902 h 902"/>
                <a:gd name="T44" fmla="*/ 18 w 902"/>
                <a:gd name="T45" fmla="*/ 901 h 902"/>
                <a:gd name="T46" fmla="*/ 20 w 902"/>
                <a:gd name="T47" fmla="*/ 901 h 902"/>
                <a:gd name="T48" fmla="*/ 24 w 902"/>
                <a:gd name="T49" fmla="*/ 899 h 902"/>
                <a:gd name="T50" fmla="*/ 26 w 902"/>
                <a:gd name="T51" fmla="*/ 898 h 902"/>
                <a:gd name="T52" fmla="*/ 898 w 902"/>
                <a:gd name="T53" fmla="*/ 26 h 902"/>
                <a:gd name="T54" fmla="*/ 900 w 902"/>
                <a:gd name="T55" fmla="*/ 23 h 902"/>
                <a:gd name="T56" fmla="*/ 901 w 902"/>
                <a:gd name="T57" fmla="*/ 21 h 902"/>
                <a:gd name="T58" fmla="*/ 902 w 902"/>
                <a:gd name="T59" fmla="*/ 17 h 902"/>
                <a:gd name="T60" fmla="*/ 902 w 902"/>
                <a:gd name="T61" fmla="*/ 15 h 902"/>
                <a:gd name="T62" fmla="*/ 902 w 902"/>
                <a:gd name="T63" fmla="*/ 12 h 902"/>
                <a:gd name="T64" fmla="*/ 901 w 902"/>
                <a:gd name="T65" fmla="*/ 9 h 902"/>
                <a:gd name="T66" fmla="*/ 900 w 902"/>
                <a:gd name="T67" fmla="*/ 7 h 902"/>
                <a:gd name="T68" fmla="*/ 898 w 902"/>
                <a:gd name="T69" fmla="*/ 4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2" h="902">
                  <a:moveTo>
                    <a:pt x="898" y="4"/>
                  </a:moveTo>
                  <a:lnTo>
                    <a:pt x="896" y="2"/>
                  </a:lnTo>
                  <a:lnTo>
                    <a:pt x="892" y="1"/>
                  </a:lnTo>
                  <a:lnTo>
                    <a:pt x="890" y="0"/>
                  </a:lnTo>
                  <a:lnTo>
                    <a:pt x="887" y="0"/>
                  </a:lnTo>
                  <a:lnTo>
                    <a:pt x="884" y="0"/>
                  </a:lnTo>
                  <a:lnTo>
                    <a:pt x="882" y="1"/>
                  </a:lnTo>
                  <a:lnTo>
                    <a:pt x="878" y="2"/>
                  </a:lnTo>
                  <a:lnTo>
                    <a:pt x="876" y="4"/>
                  </a:lnTo>
                  <a:lnTo>
                    <a:pt x="4" y="876"/>
                  </a:lnTo>
                  <a:lnTo>
                    <a:pt x="2" y="879"/>
                  </a:lnTo>
                  <a:lnTo>
                    <a:pt x="1" y="881"/>
                  </a:lnTo>
                  <a:lnTo>
                    <a:pt x="0" y="884"/>
                  </a:lnTo>
                  <a:lnTo>
                    <a:pt x="0" y="887"/>
                  </a:lnTo>
                  <a:lnTo>
                    <a:pt x="0" y="889"/>
                  </a:lnTo>
                  <a:lnTo>
                    <a:pt x="1" y="892"/>
                  </a:lnTo>
                  <a:lnTo>
                    <a:pt x="2" y="895"/>
                  </a:lnTo>
                  <a:lnTo>
                    <a:pt x="4" y="898"/>
                  </a:lnTo>
                  <a:lnTo>
                    <a:pt x="6" y="899"/>
                  </a:lnTo>
                  <a:lnTo>
                    <a:pt x="10" y="901"/>
                  </a:lnTo>
                  <a:lnTo>
                    <a:pt x="12" y="901"/>
                  </a:lnTo>
                  <a:lnTo>
                    <a:pt x="15" y="902"/>
                  </a:lnTo>
                  <a:lnTo>
                    <a:pt x="18" y="901"/>
                  </a:lnTo>
                  <a:lnTo>
                    <a:pt x="20" y="901"/>
                  </a:lnTo>
                  <a:lnTo>
                    <a:pt x="24" y="899"/>
                  </a:lnTo>
                  <a:lnTo>
                    <a:pt x="26" y="898"/>
                  </a:lnTo>
                  <a:lnTo>
                    <a:pt x="898" y="26"/>
                  </a:lnTo>
                  <a:lnTo>
                    <a:pt x="900" y="23"/>
                  </a:lnTo>
                  <a:lnTo>
                    <a:pt x="901" y="21"/>
                  </a:lnTo>
                  <a:lnTo>
                    <a:pt x="902" y="17"/>
                  </a:lnTo>
                  <a:lnTo>
                    <a:pt x="902" y="15"/>
                  </a:lnTo>
                  <a:lnTo>
                    <a:pt x="902" y="12"/>
                  </a:lnTo>
                  <a:lnTo>
                    <a:pt x="901" y="9"/>
                  </a:lnTo>
                  <a:lnTo>
                    <a:pt x="900" y="7"/>
                  </a:lnTo>
                  <a:lnTo>
                    <a:pt x="89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1" name="Freeform 266"/>
            <p:cNvSpPr>
              <a:spLocks noEditPoints="1"/>
            </p:cNvSpPr>
            <p:nvPr/>
          </p:nvSpPr>
          <p:spPr bwMode="auto">
            <a:xfrm>
              <a:off x="6454775" y="4227513"/>
              <a:ext cx="95250" cy="95250"/>
            </a:xfrm>
            <a:custGeom>
              <a:avLst/>
              <a:gdLst>
                <a:gd name="T0" fmla="*/ 175 w 301"/>
                <a:gd name="T1" fmla="*/ 32 h 300"/>
                <a:gd name="T2" fmla="*/ 208 w 301"/>
                <a:gd name="T3" fmla="*/ 44 h 300"/>
                <a:gd name="T4" fmla="*/ 236 w 301"/>
                <a:gd name="T5" fmla="*/ 65 h 300"/>
                <a:gd name="T6" fmla="*/ 256 w 301"/>
                <a:gd name="T7" fmla="*/ 93 h 300"/>
                <a:gd name="T8" fmla="*/ 268 w 301"/>
                <a:gd name="T9" fmla="*/ 125 h 300"/>
                <a:gd name="T10" fmla="*/ 270 w 301"/>
                <a:gd name="T11" fmla="*/ 163 h 300"/>
                <a:gd name="T12" fmla="*/ 261 w 301"/>
                <a:gd name="T13" fmla="*/ 197 h 300"/>
                <a:gd name="T14" fmla="*/ 243 w 301"/>
                <a:gd name="T15" fmla="*/ 226 h 300"/>
                <a:gd name="T16" fmla="*/ 217 w 301"/>
                <a:gd name="T17" fmla="*/ 250 h 300"/>
                <a:gd name="T18" fmla="*/ 186 w 301"/>
                <a:gd name="T19" fmla="*/ 265 h 300"/>
                <a:gd name="T20" fmla="*/ 150 w 301"/>
                <a:gd name="T21" fmla="*/ 270 h 300"/>
                <a:gd name="T22" fmla="*/ 115 w 301"/>
                <a:gd name="T23" fmla="*/ 265 h 300"/>
                <a:gd name="T24" fmla="*/ 84 w 301"/>
                <a:gd name="T25" fmla="*/ 250 h 300"/>
                <a:gd name="T26" fmla="*/ 58 w 301"/>
                <a:gd name="T27" fmla="*/ 226 h 300"/>
                <a:gd name="T28" fmla="*/ 40 w 301"/>
                <a:gd name="T29" fmla="*/ 197 h 300"/>
                <a:gd name="T30" fmla="*/ 31 w 301"/>
                <a:gd name="T31" fmla="*/ 163 h 300"/>
                <a:gd name="T32" fmla="*/ 32 w 301"/>
                <a:gd name="T33" fmla="*/ 125 h 300"/>
                <a:gd name="T34" fmla="*/ 45 w 301"/>
                <a:gd name="T35" fmla="*/ 93 h 300"/>
                <a:gd name="T36" fmla="*/ 65 w 301"/>
                <a:gd name="T37" fmla="*/ 65 h 300"/>
                <a:gd name="T38" fmla="*/ 93 w 301"/>
                <a:gd name="T39" fmla="*/ 44 h 300"/>
                <a:gd name="T40" fmla="*/ 126 w 301"/>
                <a:gd name="T41" fmla="*/ 32 h 300"/>
                <a:gd name="T42" fmla="*/ 150 w 301"/>
                <a:gd name="T43" fmla="*/ 300 h 300"/>
                <a:gd name="T44" fmla="*/ 195 w 301"/>
                <a:gd name="T45" fmla="*/ 294 h 300"/>
                <a:gd name="T46" fmla="*/ 235 w 301"/>
                <a:gd name="T47" fmla="*/ 274 h 300"/>
                <a:gd name="T48" fmla="*/ 267 w 301"/>
                <a:gd name="T49" fmla="*/ 245 h 300"/>
                <a:gd name="T50" fmla="*/ 289 w 301"/>
                <a:gd name="T51" fmla="*/ 209 h 300"/>
                <a:gd name="T52" fmla="*/ 300 w 301"/>
                <a:gd name="T53" fmla="*/ 165 h 300"/>
                <a:gd name="T54" fmla="*/ 298 w 301"/>
                <a:gd name="T55" fmla="*/ 120 h 300"/>
                <a:gd name="T56" fmla="*/ 283 w 301"/>
                <a:gd name="T57" fmla="*/ 78 h 300"/>
                <a:gd name="T58" fmla="*/ 257 w 301"/>
                <a:gd name="T59" fmla="*/ 44 h 300"/>
                <a:gd name="T60" fmla="*/ 222 w 301"/>
                <a:gd name="T61" fmla="*/ 18 h 300"/>
                <a:gd name="T62" fmla="*/ 181 w 301"/>
                <a:gd name="T63" fmla="*/ 3 h 300"/>
                <a:gd name="T64" fmla="*/ 135 w 301"/>
                <a:gd name="T65" fmla="*/ 0 h 300"/>
                <a:gd name="T66" fmla="*/ 92 w 301"/>
                <a:gd name="T67" fmla="*/ 12 h 300"/>
                <a:gd name="T68" fmla="*/ 55 w 301"/>
                <a:gd name="T69" fmla="*/ 34 h 300"/>
                <a:gd name="T70" fmla="*/ 26 w 301"/>
                <a:gd name="T71" fmla="*/ 67 h 300"/>
                <a:gd name="T72" fmla="*/ 6 w 301"/>
                <a:gd name="T73" fmla="*/ 105 h 300"/>
                <a:gd name="T74" fmla="*/ 0 w 301"/>
                <a:gd name="T75" fmla="*/ 150 h 300"/>
                <a:gd name="T76" fmla="*/ 6 w 301"/>
                <a:gd name="T77" fmla="*/ 195 h 300"/>
                <a:gd name="T78" fmla="*/ 26 w 301"/>
                <a:gd name="T79" fmla="*/ 234 h 300"/>
                <a:gd name="T80" fmla="*/ 55 w 301"/>
                <a:gd name="T81" fmla="*/ 266 h 300"/>
                <a:gd name="T82" fmla="*/ 92 w 301"/>
                <a:gd name="T83" fmla="*/ 288 h 300"/>
                <a:gd name="T84" fmla="*/ 135 w 301"/>
                <a:gd name="T8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300">
                  <a:moveTo>
                    <a:pt x="150" y="30"/>
                  </a:moveTo>
                  <a:lnTo>
                    <a:pt x="163" y="30"/>
                  </a:lnTo>
                  <a:lnTo>
                    <a:pt x="175" y="32"/>
                  </a:lnTo>
                  <a:lnTo>
                    <a:pt x="186" y="35"/>
                  </a:lnTo>
                  <a:lnTo>
                    <a:pt x="197" y="40"/>
                  </a:lnTo>
                  <a:lnTo>
                    <a:pt x="208" y="44"/>
                  </a:lnTo>
                  <a:lnTo>
                    <a:pt x="217" y="50"/>
                  </a:lnTo>
                  <a:lnTo>
                    <a:pt x="227" y="57"/>
                  </a:lnTo>
                  <a:lnTo>
                    <a:pt x="236" y="65"/>
                  </a:lnTo>
                  <a:lnTo>
                    <a:pt x="243" y="74"/>
                  </a:lnTo>
                  <a:lnTo>
                    <a:pt x="251" y="83"/>
                  </a:lnTo>
                  <a:lnTo>
                    <a:pt x="256" y="93"/>
                  </a:lnTo>
                  <a:lnTo>
                    <a:pt x="261" y="103"/>
                  </a:lnTo>
                  <a:lnTo>
                    <a:pt x="266" y="115"/>
                  </a:lnTo>
                  <a:lnTo>
                    <a:pt x="268" y="125"/>
                  </a:lnTo>
                  <a:lnTo>
                    <a:pt x="270" y="138"/>
                  </a:lnTo>
                  <a:lnTo>
                    <a:pt x="271" y="150"/>
                  </a:lnTo>
                  <a:lnTo>
                    <a:pt x="270" y="163"/>
                  </a:lnTo>
                  <a:lnTo>
                    <a:pt x="268" y="175"/>
                  </a:lnTo>
                  <a:lnTo>
                    <a:pt x="266" y="185"/>
                  </a:lnTo>
                  <a:lnTo>
                    <a:pt x="261" y="197"/>
                  </a:lnTo>
                  <a:lnTo>
                    <a:pt x="256" y="208"/>
                  </a:lnTo>
                  <a:lnTo>
                    <a:pt x="251" y="218"/>
                  </a:lnTo>
                  <a:lnTo>
                    <a:pt x="243" y="226"/>
                  </a:lnTo>
                  <a:lnTo>
                    <a:pt x="236" y="235"/>
                  </a:lnTo>
                  <a:lnTo>
                    <a:pt x="227" y="243"/>
                  </a:lnTo>
                  <a:lnTo>
                    <a:pt x="217" y="250"/>
                  </a:lnTo>
                  <a:lnTo>
                    <a:pt x="208" y="256"/>
                  </a:lnTo>
                  <a:lnTo>
                    <a:pt x="197" y="262"/>
                  </a:lnTo>
                  <a:lnTo>
                    <a:pt x="186" y="265"/>
                  </a:lnTo>
                  <a:lnTo>
                    <a:pt x="175" y="268"/>
                  </a:lnTo>
                  <a:lnTo>
                    <a:pt x="163" y="270"/>
                  </a:lnTo>
                  <a:lnTo>
                    <a:pt x="150" y="270"/>
                  </a:lnTo>
                  <a:lnTo>
                    <a:pt x="138" y="270"/>
                  </a:lnTo>
                  <a:lnTo>
                    <a:pt x="126" y="268"/>
                  </a:lnTo>
                  <a:lnTo>
                    <a:pt x="115" y="265"/>
                  </a:lnTo>
                  <a:lnTo>
                    <a:pt x="104" y="262"/>
                  </a:lnTo>
                  <a:lnTo>
                    <a:pt x="93" y="256"/>
                  </a:lnTo>
                  <a:lnTo>
                    <a:pt x="84" y="250"/>
                  </a:lnTo>
                  <a:lnTo>
                    <a:pt x="74" y="243"/>
                  </a:lnTo>
                  <a:lnTo>
                    <a:pt x="65" y="235"/>
                  </a:lnTo>
                  <a:lnTo>
                    <a:pt x="58" y="226"/>
                  </a:lnTo>
                  <a:lnTo>
                    <a:pt x="50" y="218"/>
                  </a:lnTo>
                  <a:lnTo>
                    <a:pt x="45" y="208"/>
                  </a:lnTo>
                  <a:lnTo>
                    <a:pt x="40" y="197"/>
                  </a:lnTo>
                  <a:lnTo>
                    <a:pt x="35" y="185"/>
                  </a:lnTo>
                  <a:lnTo>
                    <a:pt x="32" y="175"/>
                  </a:lnTo>
                  <a:lnTo>
                    <a:pt x="31" y="163"/>
                  </a:lnTo>
                  <a:lnTo>
                    <a:pt x="30" y="150"/>
                  </a:lnTo>
                  <a:lnTo>
                    <a:pt x="31" y="138"/>
                  </a:lnTo>
                  <a:lnTo>
                    <a:pt x="32" y="125"/>
                  </a:lnTo>
                  <a:lnTo>
                    <a:pt x="35" y="115"/>
                  </a:lnTo>
                  <a:lnTo>
                    <a:pt x="40" y="103"/>
                  </a:lnTo>
                  <a:lnTo>
                    <a:pt x="45" y="93"/>
                  </a:lnTo>
                  <a:lnTo>
                    <a:pt x="50" y="83"/>
                  </a:lnTo>
                  <a:lnTo>
                    <a:pt x="58" y="74"/>
                  </a:lnTo>
                  <a:lnTo>
                    <a:pt x="65" y="65"/>
                  </a:lnTo>
                  <a:lnTo>
                    <a:pt x="74" y="57"/>
                  </a:lnTo>
                  <a:lnTo>
                    <a:pt x="84" y="50"/>
                  </a:lnTo>
                  <a:lnTo>
                    <a:pt x="93" y="44"/>
                  </a:lnTo>
                  <a:lnTo>
                    <a:pt x="104" y="40"/>
                  </a:lnTo>
                  <a:lnTo>
                    <a:pt x="115" y="35"/>
                  </a:lnTo>
                  <a:lnTo>
                    <a:pt x="126" y="32"/>
                  </a:lnTo>
                  <a:lnTo>
                    <a:pt x="138" y="30"/>
                  </a:lnTo>
                  <a:lnTo>
                    <a:pt x="150" y="30"/>
                  </a:lnTo>
                  <a:close/>
                  <a:moveTo>
                    <a:pt x="150" y="300"/>
                  </a:moveTo>
                  <a:lnTo>
                    <a:pt x="166" y="300"/>
                  </a:lnTo>
                  <a:lnTo>
                    <a:pt x="181" y="298"/>
                  </a:lnTo>
                  <a:lnTo>
                    <a:pt x="195" y="294"/>
                  </a:lnTo>
                  <a:lnTo>
                    <a:pt x="209" y="288"/>
                  </a:lnTo>
                  <a:lnTo>
                    <a:pt x="222" y="282"/>
                  </a:lnTo>
                  <a:lnTo>
                    <a:pt x="235" y="274"/>
                  </a:lnTo>
                  <a:lnTo>
                    <a:pt x="246" y="266"/>
                  </a:lnTo>
                  <a:lnTo>
                    <a:pt x="257" y="256"/>
                  </a:lnTo>
                  <a:lnTo>
                    <a:pt x="267" y="245"/>
                  </a:lnTo>
                  <a:lnTo>
                    <a:pt x="275" y="234"/>
                  </a:lnTo>
                  <a:lnTo>
                    <a:pt x="283" y="222"/>
                  </a:lnTo>
                  <a:lnTo>
                    <a:pt x="289" y="209"/>
                  </a:lnTo>
                  <a:lnTo>
                    <a:pt x="294" y="195"/>
                  </a:lnTo>
                  <a:lnTo>
                    <a:pt x="298" y="180"/>
                  </a:lnTo>
                  <a:lnTo>
                    <a:pt x="300" y="165"/>
                  </a:lnTo>
                  <a:lnTo>
                    <a:pt x="301" y="150"/>
                  </a:lnTo>
                  <a:lnTo>
                    <a:pt x="300" y="135"/>
                  </a:lnTo>
                  <a:lnTo>
                    <a:pt x="298" y="120"/>
                  </a:lnTo>
                  <a:lnTo>
                    <a:pt x="294" y="105"/>
                  </a:lnTo>
                  <a:lnTo>
                    <a:pt x="289" y="91"/>
                  </a:lnTo>
                  <a:lnTo>
                    <a:pt x="283" y="78"/>
                  </a:lnTo>
                  <a:lnTo>
                    <a:pt x="275" y="67"/>
                  </a:lnTo>
                  <a:lnTo>
                    <a:pt x="267" y="55"/>
                  </a:lnTo>
                  <a:lnTo>
                    <a:pt x="257" y="44"/>
                  </a:lnTo>
                  <a:lnTo>
                    <a:pt x="246" y="34"/>
                  </a:lnTo>
                  <a:lnTo>
                    <a:pt x="235" y="26"/>
                  </a:lnTo>
                  <a:lnTo>
                    <a:pt x="222" y="18"/>
                  </a:lnTo>
                  <a:lnTo>
                    <a:pt x="209" y="12"/>
                  </a:lnTo>
                  <a:lnTo>
                    <a:pt x="195" y="7"/>
                  </a:lnTo>
                  <a:lnTo>
                    <a:pt x="181" y="3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35" y="0"/>
                  </a:lnTo>
                  <a:lnTo>
                    <a:pt x="120" y="3"/>
                  </a:lnTo>
                  <a:lnTo>
                    <a:pt x="106" y="7"/>
                  </a:lnTo>
                  <a:lnTo>
                    <a:pt x="92" y="12"/>
                  </a:lnTo>
                  <a:lnTo>
                    <a:pt x="79" y="18"/>
                  </a:lnTo>
                  <a:lnTo>
                    <a:pt x="66" y="26"/>
                  </a:lnTo>
                  <a:lnTo>
                    <a:pt x="55" y="34"/>
                  </a:lnTo>
                  <a:lnTo>
                    <a:pt x="44" y="44"/>
                  </a:lnTo>
                  <a:lnTo>
                    <a:pt x="34" y="55"/>
                  </a:lnTo>
                  <a:lnTo>
                    <a:pt x="26" y="67"/>
                  </a:lnTo>
                  <a:lnTo>
                    <a:pt x="18" y="78"/>
                  </a:lnTo>
                  <a:lnTo>
                    <a:pt x="12" y="91"/>
                  </a:lnTo>
                  <a:lnTo>
                    <a:pt x="6" y="105"/>
                  </a:lnTo>
                  <a:lnTo>
                    <a:pt x="3" y="120"/>
                  </a:lnTo>
                  <a:lnTo>
                    <a:pt x="1" y="135"/>
                  </a:lnTo>
                  <a:lnTo>
                    <a:pt x="0" y="150"/>
                  </a:lnTo>
                  <a:lnTo>
                    <a:pt x="1" y="165"/>
                  </a:lnTo>
                  <a:lnTo>
                    <a:pt x="3" y="180"/>
                  </a:lnTo>
                  <a:lnTo>
                    <a:pt x="6" y="195"/>
                  </a:lnTo>
                  <a:lnTo>
                    <a:pt x="12" y="209"/>
                  </a:lnTo>
                  <a:lnTo>
                    <a:pt x="18" y="222"/>
                  </a:lnTo>
                  <a:lnTo>
                    <a:pt x="26" y="234"/>
                  </a:lnTo>
                  <a:lnTo>
                    <a:pt x="34" y="245"/>
                  </a:lnTo>
                  <a:lnTo>
                    <a:pt x="44" y="256"/>
                  </a:lnTo>
                  <a:lnTo>
                    <a:pt x="55" y="266"/>
                  </a:lnTo>
                  <a:lnTo>
                    <a:pt x="66" y="274"/>
                  </a:lnTo>
                  <a:lnTo>
                    <a:pt x="79" y="282"/>
                  </a:lnTo>
                  <a:lnTo>
                    <a:pt x="92" y="288"/>
                  </a:lnTo>
                  <a:lnTo>
                    <a:pt x="106" y="294"/>
                  </a:lnTo>
                  <a:lnTo>
                    <a:pt x="120" y="298"/>
                  </a:lnTo>
                  <a:lnTo>
                    <a:pt x="135" y="300"/>
                  </a:lnTo>
                  <a:lnTo>
                    <a:pt x="15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Freeform 267"/>
            <p:cNvSpPr>
              <a:spLocks noEditPoints="1"/>
            </p:cNvSpPr>
            <p:nvPr/>
          </p:nvSpPr>
          <p:spPr bwMode="auto">
            <a:xfrm>
              <a:off x="6626225" y="4398963"/>
              <a:ext cx="95250" cy="95250"/>
            </a:xfrm>
            <a:custGeom>
              <a:avLst/>
              <a:gdLst>
                <a:gd name="T0" fmla="*/ 126 w 301"/>
                <a:gd name="T1" fmla="*/ 268 h 301"/>
                <a:gd name="T2" fmla="*/ 93 w 301"/>
                <a:gd name="T3" fmla="*/ 256 h 301"/>
                <a:gd name="T4" fmla="*/ 65 w 301"/>
                <a:gd name="T5" fmla="*/ 236 h 301"/>
                <a:gd name="T6" fmla="*/ 45 w 301"/>
                <a:gd name="T7" fmla="*/ 208 h 301"/>
                <a:gd name="T8" fmla="*/ 33 w 301"/>
                <a:gd name="T9" fmla="*/ 175 h 301"/>
                <a:gd name="T10" fmla="*/ 31 w 301"/>
                <a:gd name="T11" fmla="*/ 138 h 301"/>
                <a:gd name="T12" fmla="*/ 40 w 301"/>
                <a:gd name="T13" fmla="*/ 104 h 301"/>
                <a:gd name="T14" fmla="*/ 58 w 301"/>
                <a:gd name="T15" fmla="*/ 74 h 301"/>
                <a:gd name="T16" fmla="*/ 84 w 301"/>
                <a:gd name="T17" fmla="*/ 50 h 301"/>
                <a:gd name="T18" fmla="*/ 115 w 301"/>
                <a:gd name="T19" fmla="*/ 35 h 301"/>
                <a:gd name="T20" fmla="*/ 151 w 301"/>
                <a:gd name="T21" fmla="*/ 30 h 301"/>
                <a:gd name="T22" fmla="*/ 186 w 301"/>
                <a:gd name="T23" fmla="*/ 35 h 301"/>
                <a:gd name="T24" fmla="*/ 217 w 301"/>
                <a:gd name="T25" fmla="*/ 50 h 301"/>
                <a:gd name="T26" fmla="*/ 243 w 301"/>
                <a:gd name="T27" fmla="*/ 74 h 301"/>
                <a:gd name="T28" fmla="*/ 261 w 301"/>
                <a:gd name="T29" fmla="*/ 104 h 301"/>
                <a:gd name="T30" fmla="*/ 270 w 301"/>
                <a:gd name="T31" fmla="*/ 138 h 301"/>
                <a:gd name="T32" fmla="*/ 269 w 301"/>
                <a:gd name="T33" fmla="*/ 175 h 301"/>
                <a:gd name="T34" fmla="*/ 256 w 301"/>
                <a:gd name="T35" fmla="*/ 208 h 301"/>
                <a:gd name="T36" fmla="*/ 236 w 301"/>
                <a:gd name="T37" fmla="*/ 236 h 301"/>
                <a:gd name="T38" fmla="*/ 208 w 301"/>
                <a:gd name="T39" fmla="*/ 256 h 301"/>
                <a:gd name="T40" fmla="*/ 175 w 301"/>
                <a:gd name="T41" fmla="*/ 268 h 301"/>
                <a:gd name="T42" fmla="*/ 151 w 301"/>
                <a:gd name="T43" fmla="*/ 0 h 301"/>
                <a:gd name="T44" fmla="*/ 106 w 301"/>
                <a:gd name="T45" fmla="*/ 7 h 301"/>
                <a:gd name="T46" fmla="*/ 66 w 301"/>
                <a:gd name="T47" fmla="*/ 26 h 301"/>
                <a:gd name="T48" fmla="*/ 34 w 301"/>
                <a:gd name="T49" fmla="*/ 55 h 301"/>
                <a:gd name="T50" fmla="*/ 12 w 301"/>
                <a:gd name="T51" fmla="*/ 92 h 301"/>
                <a:gd name="T52" fmla="*/ 1 w 301"/>
                <a:gd name="T53" fmla="*/ 135 h 301"/>
                <a:gd name="T54" fmla="*/ 3 w 301"/>
                <a:gd name="T55" fmla="*/ 181 h 301"/>
                <a:gd name="T56" fmla="*/ 18 w 301"/>
                <a:gd name="T57" fmla="*/ 222 h 301"/>
                <a:gd name="T58" fmla="*/ 45 w 301"/>
                <a:gd name="T59" fmla="*/ 257 h 301"/>
                <a:gd name="T60" fmla="*/ 79 w 301"/>
                <a:gd name="T61" fmla="*/ 283 h 301"/>
                <a:gd name="T62" fmla="*/ 120 w 301"/>
                <a:gd name="T63" fmla="*/ 298 h 301"/>
                <a:gd name="T64" fmla="*/ 166 w 301"/>
                <a:gd name="T65" fmla="*/ 300 h 301"/>
                <a:gd name="T66" fmla="*/ 209 w 301"/>
                <a:gd name="T67" fmla="*/ 289 h 301"/>
                <a:gd name="T68" fmla="*/ 246 w 301"/>
                <a:gd name="T69" fmla="*/ 267 h 301"/>
                <a:gd name="T70" fmla="*/ 275 w 301"/>
                <a:gd name="T71" fmla="*/ 235 h 301"/>
                <a:gd name="T72" fmla="*/ 295 w 301"/>
                <a:gd name="T73" fmla="*/ 195 h 301"/>
                <a:gd name="T74" fmla="*/ 301 w 301"/>
                <a:gd name="T75" fmla="*/ 150 h 301"/>
                <a:gd name="T76" fmla="*/ 295 w 301"/>
                <a:gd name="T77" fmla="*/ 106 h 301"/>
                <a:gd name="T78" fmla="*/ 275 w 301"/>
                <a:gd name="T79" fmla="*/ 67 h 301"/>
                <a:gd name="T80" fmla="*/ 246 w 301"/>
                <a:gd name="T81" fmla="*/ 34 h 301"/>
                <a:gd name="T82" fmla="*/ 209 w 301"/>
                <a:gd name="T83" fmla="*/ 12 h 301"/>
                <a:gd name="T84" fmla="*/ 166 w 301"/>
                <a:gd name="T85" fmla="*/ 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301">
                  <a:moveTo>
                    <a:pt x="151" y="271"/>
                  </a:moveTo>
                  <a:lnTo>
                    <a:pt x="138" y="270"/>
                  </a:lnTo>
                  <a:lnTo>
                    <a:pt x="126" y="268"/>
                  </a:lnTo>
                  <a:lnTo>
                    <a:pt x="115" y="266"/>
                  </a:lnTo>
                  <a:lnTo>
                    <a:pt x="104" y="261"/>
                  </a:lnTo>
                  <a:lnTo>
                    <a:pt x="93" y="256"/>
                  </a:lnTo>
                  <a:lnTo>
                    <a:pt x="84" y="250"/>
                  </a:lnTo>
                  <a:lnTo>
                    <a:pt x="74" y="243"/>
                  </a:lnTo>
                  <a:lnTo>
                    <a:pt x="65" y="236"/>
                  </a:lnTo>
                  <a:lnTo>
                    <a:pt x="58" y="227"/>
                  </a:lnTo>
                  <a:lnTo>
                    <a:pt x="51" y="218"/>
                  </a:lnTo>
                  <a:lnTo>
                    <a:pt x="45" y="208"/>
                  </a:lnTo>
                  <a:lnTo>
                    <a:pt x="40" y="197"/>
                  </a:lnTo>
                  <a:lnTo>
                    <a:pt x="35" y="186"/>
                  </a:lnTo>
                  <a:lnTo>
                    <a:pt x="33" y="175"/>
                  </a:lnTo>
                  <a:lnTo>
                    <a:pt x="31" y="163"/>
                  </a:lnTo>
                  <a:lnTo>
                    <a:pt x="30" y="150"/>
                  </a:lnTo>
                  <a:lnTo>
                    <a:pt x="31" y="138"/>
                  </a:lnTo>
                  <a:lnTo>
                    <a:pt x="33" y="127"/>
                  </a:lnTo>
                  <a:lnTo>
                    <a:pt x="35" y="115"/>
                  </a:lnTo>
                  <a:lnTo>
                    <a:pt x="40" y="104"/>
                  </a:lnTo>
                  <a:lnTo>
                    <a:pt x="45" y="93"/>
                  </a:lnTo>
                  <a:lnTo>
                    <a:pt x="51" y="84"/>
                  </a:lnTo>
                  <a:lnTo>
                    <a:pt x="58" y="74"/>
                  </a:lnTo>
                  <a:lnTo>
                    <a:pt x="65" y="65"/>
                  </a:lnTo>
                  <a:lnTo>
                    <a:pt x="74" y="58"/>
                  </a:lnTo>
                  <a:lnTo>
                    <a:pt x="84" y="50"/>
                  </a:lnTo>
                  <a:lnTo>
                    <a:pt x="93" y="45"/>
                  </a:lnTo>
                  <a:lnTo>
                    <a:pt x="104" y="40"/>
                  </a:lnTo>
                  <a:lnTo>
                    <a:pt x="115" y="35"/>
                  </a:lnTo>
                  <a:lnTo>
                    <a:pt x="126" y="32"/>
                  </a:lnTo>
                  <a:lnTo>
                    <a:pt x="138" y="31"/>
                  </a:lnTo>
                  <a:lnTo>
                    <a:pt x="151" y="30"/>
                  </a:lnTo>
                  <a:lnTo>
                    <a:pt x="163" y="31"/>
                  </a:lnTo>
                  <a:lnTo>
                    <a:pt x="175" y="32"/>
                  </a:lnTo>
                  <a:lnTo>
                    <a:pt x="186" y="35"/>
                  </a:lnTo>
                  <a:lnTo>
                    <a:pt x="197" y="40"/>
                  </a:lnTo>
                  <a:lnTo>
                    <a:pt x="208" y="45"/>
                  </a:lnTo>
                  <a:lnTo>
                    <a:pt x="217" y="50"/>
                  </a:lnTo>
                  <a:lnTo>
                    <a:pt x="227" y="58"/>
                  </a:lnTo>
                  <a:lnTo>
                    <a:pt x="236" y="65"/>
                  </a:lnTo>
                  <a:lnTo>
                    <a:pt x="243" y="74"/>
                  </a:lnTo>
                  <a:lnTo>
                    <a:pt x="251" y="84"/>
                  </a:lnTo>
                  <a:lnTo>
                    <a:pt x="256" y="93"/>
                  </a:lnTo>
                  <a:lnTo>
                    <a:pt x="261" y="104"/>
                  </a:lnTo>
                  <a:lnTo>
                    <a:pt x="266" y="115"/>
                  </a:lnTo>
                  <a:lnTo>
                    <a:pt x="269" y="127"/>
                  </a:lnTo>
                  <a:lnTo>
                    <a:pt x="270" y="138"/>
                  </a:lnTo>
                  <a:lnTo>
                    <a:pt x="271" y="150"/>
                  </a:lnTo>
                  <a:lnTo>
                    <a:pt x="270" y="163"/>
                  </a:lnTo>
                  <a:lnTo>
                    <a:pt x="269" y="175"/>
                  </a:lnTo>
                  <a:lnTo>
                    <a:pt x="266" y="186"/>
                  </a:lnTo>
                  <a:lnTo>
                    <a:pt x="261" y="197"/>
                  </a:lnTo>
                  <a:lnTo>
                    <a:pt x="256" y="208"/>
                  </a:lnTo>
                  <a:lnTo>
                    <a:pt x="251" y="218"/>
                  </a:lnTo>
                  <a:lnTo>
                    <a:pt x="243" y="227"/>
                  </a:lnTo>
                  <a:lnTo>
                    <a:pt x="236" y="236"/>
                  </a:lnTo>
                  <a:lnTo>
                    <a:pt x="227" y="243"/>
                  </a:lnTo>
                  <a:lnTo>
                    <a:pt x="217" y="250"/>
                  </a:lnTo>
                  <a:lnTo>
                    <a:pt x="208" y="256"/>
                  </a:lnTo>
                  <a:lnTo>
                    <a:pt x="197" y="261"/>
                  </a:lnTo>
                  <a:lnTo>
                    <a:pt x="186" y="266"/>
                  </a:lnTo>
                  <a:lnTo>
                    <a:pt x="175" y="268"/>
                  </a:lnTo>
                  <a:lnTo>
                    <a:pt x="163" y="270"/>
                  </a:lnTo>
                  <a:lnTo>
                    <a:pt x="151" y="271"/>
                  </a:lnTo>
                  <a:close/>
                  <a:moveTo>
                    <a:pt x="151" y="0"/>
                  </a:moveTo>
                  <a:lnTo>
                    <a:pt x="135" y="1"/>
                  </a:lnTo>
                  <a:lnTo>
                    <a:pt x="120" y="3"/>
                  </a:lnTo>
                  <a:lnTo>
                    <a:pt x="106" y="7"/>
                  </a:lnTo>
                  <a:lnTo>
                    <a:pt x="92" y="12"/>
                  </a:lnTo>
                  <a:lnTo>
                    <a:pt x="79" y="18"/>
                  </a:lnTo>
                  <a:lnTo>
                    <a:pt x="66" y="26"/>
                  </a:lnTo>
                  <a:lnTo>
                    <a:pt x="56" y="34"/>
                  </a:lnTo>
                  <a:lnTo>
                    <a:pt x="45" y="44"/>
                  </a:lnTo>
                  <a:lnTo>
                    <a:pt x="34" y="55"/>
                  </a:lnTo>
                  <a:lnTo>
                    <a:pt x="26" y="67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7" y="106"/>
                  </a:lnTo>
                  <a:lnTo>
                    <a:pt x="3" y="120"/>
                  </a:lnTo>
                  <a:lnTo>
                    <a:pt x="1" y="135"/>
                  </a:lnTo>
                  <a:lnTo>
                    <a:pt x="0" y="150"/>
                  </a:lnTo>
                  <a:lnTo>
                    <a:pt x="1" y="166"/>
                  </a:lnTo>
                  <a:lnTo>
                    <a:pt x="3" y="181"/>
                  </a:lnTo>
                  <a:lnTo>
                    <a:pt x="7" y="195"/>
                  </a:lnTo>
                  <a:lnTo>
                    <a:pt x="12" y="209"/>
                  </a:lnTo>
                  <a:lnTo>
                    <a:pt x="18" y="222"/>
                  </a:lnTo>
                  <a:lnTo>
                    <a:pt x="26" y="235"/>
                  </a:lnTo>
                  <a:lnTo>
                    <a:pt x="34" y="246"/>
                  </a:lnTo>
                  <a:lnTo>
                    <a:pt x="45" y="257"/>
                  </a:lnTo>
                  <a:lnTo>
                    <a:pt x="56" y="267"/>
                  </a:lnTo>
                  <a:lnTo>
                    <a:pt x="66" y="275"/>
                  </a:lnTo>
                  <a:lnTo>
                    <a:pt x="79" y="283"/>
                  </a:lnTo>
                  <a:lnTo>
                    <a:pt x="92" y="289"/>
                  </a:lnTo>
                  <a:lnTo>
                    <a:pt x="106" y="294"/>
                  </a:lnTo>
                  <a:lnTo>
                    <a:pt x="120" y="298"/>
                  </a:lnTo>
                  <a:lnTo>
                    <a:pt x="135" y="300"/>
                  </a:lnTo>
                  <a:lnTo>
                    <a:pt x="151" y="301"/>
                  </a:lnTo>
                  <a:lnTo>
                    <a:pt x="166" y="300"/>
                  </a:lnTo>
                  <a:lnTo>
                    <a:pt x="181" y="298"/>
                  </a:lnTo>
                  <a:lnTo>
                    <a:pt x="195" y="294"/>
                  </a:lnTo>
                  <a:lnTo>
                    <a:pt x="209" y="289"/>
                  </a:lnTo>
                  <a:lnTo>
                    <a:pt x="223" y="283"/>
                  </a:lnTo>
                  <a:lnTo>
                    <a:pt x="235" y="275"/>
                  </a:lnTo>
                  <a:lnTo>
                    <a:pt x="246" y="267"/>
                  </a:lnTo>
                  <a:lnTo>
                    <a:pt x="257" y="257"/>
                  </a:lnTo>
                  <a:lnTo>
                    <a:pt x="267" y="246"/>
                  </a:lnTo>
                  <a:lnTo>
                    <a:pt x="275" y="235"/>
                  </a:lnTo>
                  <a:lnTo>
                    <a:pt x="283" y="222"/>
                  </a:lnTo>
                  <a:lnTo>
                    <a:pt x="289" y="209"/>
                  </a:lnTo>
                  <a:lnTo>
                    <a:pt x="295" y="195"/>
                  </a:lnTo>
                  <a:lnTo>
                    <a:pt x="298" y="181"/>
                  </a:lnTo>
                  <a:lnTo>
                    <a:pt x="300" y="166"/>
                  </a:lnTo>
                  <a:lnTo>
                    <a:pt x="301" y="150"/>
                  </a:lnTo>
                  <a:lnTo>
                    <a:pt x="300" y="135"/>
                  </a:lnTo>
                  <a:lnTo>
                    <a:pt x="298" y="120"/>
                  </a:lnTo>
                  <a:lnTo>
                    <a:pt x="295" y="106"/>
                  </a:lnTo>
                  <a:lnTo>
                    <a:pt x="289" y="92"/>
                  </a:lnTo>
                  <a:lnTo>
                    <a:pt x="283" y="78"/>
                  </a:lnTo>
                  <a:lnTo>
                    <a:pt x="275" y="67"/>
                  </a:lnTo>
                  <a:lnTo>
                    <a:pt x="267" y="55"/>
                  </a:lnTo>
                  <a:lnTo>
                    <a:pt x="257" y="44"/>
                  </a:lnTo>
                  <a:lnTo>
                    <a:pt x="246" y="34"/>
                  </a:lnTo>
                  <a:lnTo>
                    <a:pt x="235" y="26"/>
                  </a:lnTo>
                  <a:lnTo>
                    <a:pt x="223" y="18"/>
                  </a:lnTo>
                  <a:lnTo>
                    <a:pt x="209" y="12"/>
                  </a:lnTo>
                  <a:lnTo>
                    <a:pt x="195" y="7"/>
                  </a:lnTo>
                  <a:lnTo>
                    <a:pt x="181" y="3"/>
                  </a:lnTo>
                  <a:lnTo>
                    <a:pt x="166" y="1"/>
                  </a:lnTo>
                  <a:lnTo>
                    <a:pt x="1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583" name="Elbow Connector 582"/>
          <p:cNvCxnSpPr>
            <a:endCxn id="570" idx="1"/>
          </p:cNvCxnSpPr>
          <p:nvPr/>
        </p:nvCxnSpPr>
        <p:spPr>
          <a:xfrm rot="5400000" flipH="1" flipV="1">
            <a:off x="6383033" y="2714106"/>
            <a:ext cx="2444982" cy="1494591"/>
          </a:xfrm>
          <a:prstGeom prst="bentConnector2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Elbow Connector 583"/>
          <p:cNvCxnSpPr>
            <a:endCxn id="569" idx="1"/>
          </p:cNvCxnSpPr>
          <p:nvPr/>
        </p:nvCxnSpPr>
        <p:spPr>
          <a:xfrm>
            <a:off x="5741919" y="2605746"/>
            <a:ext cx="2320682" cy="1459405"/>
          </a:xfrm>
          <a:prstGeom prst="bentConnector3">
            <a:avLst>
              <a:gd name="adj1" fmla="val 62040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5" name="Elbow Connector 584"/>
          <p:cNvCxnSpPr>
            <a:endCxn id="571" idx="3"/>
          </p:cNvCxnSpPr>
          <p:nvPr/>
        </p:nvCxnSpPr>
        <p:spPr>
          <a:xfrm rot="10800000" flipV="1">
            <a:off x="3855722" y="2772719"/>
            <a:ext cx="4096118" cy="1666800"/>
          </a:xfrm>
          <a:prstGeom prst="bentConnector3">
            <a:avLst>
              <a:gd name="adj1" fmla="val 67983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6" name="Elbow Connector 585"/>
          <p:cNvCxnSpPr>
            <a:endCxn id="572" idx="3"/>
          </p:cNvCxnSpPr>
          <p:nvPr/>
        </p:nvCxnSpPr>
        <p:spPr>
          <a:xfrm rot="10800000">
            <a:off x="3747218" y="2805213"/>
            <a:ext cx="2011412" cy="1027785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7" name="Rectangle 586"/>
          <p:cNvSpPr/>
          <p:nvPr/>
        </p:nvSpPr>
        <p:spPr>
          <a:xfrm>
            <a:off x="1828801" y="4975895"/>
            <a:ext cx="8386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ASIA</a:t>
            </a:r>
          </a:p>
        </p:txBody>
      </p:sp>
      <p:grpSp>
        <p:nvGrpSpPr>
          <p:cNvPr id="588" name="Group 587"/>
          <p:cNvGrpSpPr/>
          <p:nvPr/>
        </p:nvGrpSpPr>
        <p:grpSpPr>
          <a:xfrm>
            <a:off x="3307936" y="3716468"/>
            <a:ext cx="345758" cy="345758"/>
            <a:chOff x="7591425" y="3644900"/>
            <a:chExt cx="285750" cy="285750"/>
          </a:xfrm>
          <a:solidFill>
            <a:schemeClr val="bg1">
              <a:lumMod val="65000"/>
            </a:schemeClr>
          </a:solidFill>
        </p:grpSpPr>
        <p:sp>
          <p:nvSpPr>
            <p:cNvPr id="589" name="Freeform 84"/>
            <p:cNvSpPr>
              <a:spLocks noEditPoints="1"/>
            </p:cNvSpPr>
            <p:nvPr/>
          </p:nvSpPr>
          <p:spPr bwMode="auto">
            <a:xfrm>
              <a:off x="7591425" y="3644900"/>
              <a:ext cx="285750" cy="285750"/>
            </a:xfrm>
            <a:custGeom>
              <a:avLst/>
              <a:gdLst>
                <a:gd name="T0" fmla="*/ 366 w 903"/>
                <a:gd name="T1" fmla="*/ 865 h 903"/>
                <a:gd name="T2" fmla="*/ 269 w 903"/>
                <a:gd name="T3" fmla="*/ 831 h 903"/>
                <a:gd name="T4" fmla="*/ 184 w 903"/>
                <a:gd name="T5" fmla="*/ 777 h 903"/>
                <a:gd name="T6" fmla="*/ 115 w 903"/>
                <a:gd name="T7" fmla="*/ 704 h 903"/>
                <a:gd name="T8" fmla="*/ 63 w 903"/>
                <a:gd name="T9" fmla="*/ 615 h 903"/>
                <a:gd name="T10" fmla="*/ 35 w 903"/>
                <a:gd name="T11" fmla="*/ 515 h 903"/>
                <a:gd name="T12" fmla="*/ 33 w 903"/>
                <a:gd name="T13" fmla="*/ 408 h 903"/>
                <a:gd name="T14" fmla="*/ 56 w 903"/>
                <a:gd name="T15" fmla="*/ 308 h 903"/>
                <a:gd name="T16" fmla="*/ 103 w 903"/>
                <a:gd name="T17" fmla="*/ 217 h 903"/>
                <a:gd name="T18" fmla="*/ 168 w 903"/>
                <a:gd name="T19" fmla="*/ 141 h 903"/>
                <a:gd name="T20" fmla="*/ 251 w 903"/>
                <a:gd name="T21" fmla="*/ 82 h 903"/>
                <a:gd name="T22" fmla="*/ 346 w 903"/>
                <a:gd name="T23" fmla="*/ 44 h 903"/>
                <a:gd name="T24" fmla="*/ 451 w 903"/>
                <a:gd name="T25" fmla="*/ 31 h 903"/>
                <a:gd name="T26" fmla="*/ 557 w 903"/>
                <a:gd name="T27" fmla="*/ 44 h 903"/>
                <a:gd name="T28" fmla="*/ 652 w 903"/>
                <a:gd name="T29" fmla="*/ 82 h 903"/>
                <a:gd name="T30" fmla="*/ 735 w 903"/>
                <a:gd name="T31" fmla="*/ 141 h 903"/>
                <a:gd name="T32" fmla="*/ 800 w 903"/>
                <a:gd name="T33" fmla="*/ 217 h 903"/>
                <a:gd name="T34" fmla="*/ 847 w 903"/>
                <a:gd name="T35" fmla="*/ 308 h 903"/>
                <a:gd name="T36" fmla="*/ 870 w 903"/>
                <a:gd name="T37" fmla="*/ 408 h 903"/>
                <a:gd name="T38" fmla="*/ 868 w 903"/>
                <a:gd name="T39" fmla="*/ 515 h 903"/>
                <a:gd name="T40" fmla="*/ 840 w 903"/>
                <a:gd name="T41" fmla="*/ 615 h 903"/>
                <a:gd name="T42" fmla="*/ 788 w 903"/>
                <a:gd name="T43" fmla="*/ 703 h 903"/>
                <a:gd name="T44" fmla="*/ 719 w 903"/>
                <a:gd name="T45" fmla="*/ 777 h 903"/>
                <a:gd name="T46" fmla="*/ 634 w 903"/>
                <a:gd name="T47" fmla="*/ 831 h 903"/>
                <a:gd name="T48" fmla="*/ 537 w 903"/>
                <a:gd name="T49" fmla="*/ 865 h 903"/>
                <a:gd name="T50" fmla="*/ 452 w 903"/>
                <a:gd name="T51" fmla="*/ 0 h 903"/>
                <a:gd name="T52" fmla="*/ 338 w 903"/>
                <a:gd name="T53" fmla="*/ 15 h 903"/>
                <a:gd name="T54" fmla="*/ 237 w 903"/>
                <a:gd name="T55" fmla="*/ 55 h 903"/>
                <a:gd name="T56" fmla="*/ 149 w 903"/>
                <a:gd name="T57" fmla="*/ 118 h 903"/>
                <a:gd name="T58" fmla="*/ 77 w 903"/>
                <a:gd name="T59" fmla="*/ 199 h 903"/>
                <a:gd name="T60" fmla="*/ 28 w 903"/>
                <a:gd name="T61" fmla="*/ 297 h 903"/>
                <a:gd name="T62" fmla="*/ 3 w 903"/>
                <a:gd name="T63" fmla="*/ 406 h 903"/>
                <a:gd name="T64" fmla="*/ 5 w 903"/>
                <a:gd name="T65" fmla="*/ 521 h 903"/>
                <a:gd name="T66" fmla="*/ 36 w 903"/>
                <a:gd name="T67" fmla="*/ 627 h 903"/>
                <a:gd name="T68" fmla="*/ 90 w 903"/>
                <a:gd name="T69" fmla="*/ 721 h 903"/>
                <a:gd name="T70" fmla="*/ 165 w 903"/>
                <a:gd name="T71" fmla="*/ 799 h 903"/>
                <a:gd name="T72" fmla="*/ 256 w 903"/>
                <a:gd name="T73" fmla="*/ 858 h 903"/>
                <a:gd name="T74" fmla="*/ 361 w 903"/>
                <a:gd name="T75" fmla="*/ 894 h 903"/>
                <a:gd name="T76" fmla="*/ 475 w 903"/>
                <a:gd name="T77" fmla="*/ 902 h 903"/>
                <a:gd name="T78" fmla="*/ 586 w 903"/>
                <a:gd name="T79" fmla="*/ 883 h 903"/>
                <a:gd name="T80" fmla="*/ 686 w 903"/>
                <a:gd name="T81" fmla="*/ 838 h 903"/>
                <a:gd name="T82" fmla="*/ 770 w 903"/>
                <a:gd name="T83" fmla="*/ 770 h 903"/>
                <a:gd name="T84" fmla="*/ 837 w 903"/>
                <a:gd name="T85" fmla="*/ 686 h 903"/>
                <a:gd name="T86" fmla="*/ 883 w 903"/>
                <a:gd name="T87" fmla="*/ 586 h 903"/>
                <a:gd name="T88" fmla="*/ 902 w 903"/>
                <a:gd name="T89" fmla="*/ 475 h 903"/>
                <a:gd name="T90" fmla="*/ 893 w 903"/>
                <a:gd name="T91" fmla="*/ 361 h 903"/>
                <a:gd name="T92" fmla="*/ 858 w 903"/>
                <a:gd name="T93" fmla="*/ 256 h 903"/>
                <a:gd name="T94" fmla="*/ 799 w 903"/>
                <a:gd name="T95" fmla="*/ 165 h 903"/>
                <a:gd name="T96" fmla="*/ 721 w 903"/>
                <a:gd name="T97" fmla="*/ 90 h 903"/>
                <a:gd name="T98" fmla="*/ 627 w 903"/>
                <a:gd name="T99" fmla="*/ 37 h 903"/>
                <a:gd name="T100" fmla="*/ 521 w 903"/>
                <a:gd name="T101" fmla="*/ 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3" h="903">
                  <a:moveTo>
                    <a:pt x="452" y="873"/>
                  </a:moveTo>
                  <a:lnTo>
                    <a:pt x="430" y="872"/>
                  </a:lnTo>
                  <a:lnTo>
                    <a:pt x="408" y="870"/>
                  </a:lnTo>
                  <a:lnTo>
                    <a:pt x="388" y="868"/>
                  </a:lnTo>
                  <a:lnTo>
                    <a:pt x="366" y="865"/>
                  </a:lnTo>
                  <a:lnTo>
                    <a:pt x="346" y="859"/>
                  </a:lnTo>
                  <a:lnTo>
                    <a:pt x="327" y="854"/>
                  </a:lnTo>
                  <a:lnTo>
                    <a:pt x="307" y="847"/>
                  </a:lnTo>
                  <a:lnTo>
                    <a:pt x="288" y="840"/>
                  </a:lnTo>
                  <a:lnTo>
                    <a:pt x="269" y="831"/>
                  </a:lnTo>
                  <a:lnTo>
                    <a:pt x="251" y="822"/>
                  </a:lnTo>
                  <a:lnTo>
                    <a:pt x="234" y="812"/>
                  </a:lnTo>
                  <a:lnTo>
                    <a:pt x="216" y="800"/>
                  </a:lnTo>
                  <a:lnTo>
                    <a:pt x="200" y="789"/>
                  </a:lnTo>
                  <a:lnTo>
                    <a:pt x="184" y="777"/>
                  </a:lnTo>
                  <a:lnTo>
                    <a:pt x="168" y="763"/>
                  </a:lnTo>
                  <a:lnTo>
                    <a:pt x="154" y="749"/>
                  </a:lnTo>
                  <a:lnTo>
                    <a:pt x="140" y="735"/>
                  </a:lnTo>
                  <a:lnTo>
                    <a:pt x="126" y="719"/>
                  </a:lnTo>
                  <a:lnTo>
                    <a:pt x="115" y="704"/>
                  </a:lnTo>
                  <a:lnTo>
                    <a:pt x="103" y="687"/>
                  </a:lnTo>
                  <a:lnTo>
                    <a:pt x="91" y="670"/>
                  </a:lnTo>
                  <a:lnTo>
                    <a:pt x="81" y="653"/>
                  </a:lnTo>
                  <a:lnTo>
                    <a:pt x="72" y="634"/>
                  </a:lnTo>
                  <a:lnTo>
                    <a:pt x="63" y="615"/>
                  </a:lnTo>
                  <a:lnTo>
                    <a:pt x="56" y="597"/>
                  </a:lnTo>
                  <a:lnTo>
                    <a:pt x="49" y="576"/>
                  </a:lnTo>
                  <a:lnTo>
                    <a:pt x="44" y="557"/>
                  </a:lnTo>
                  <a:lnTo>
                    <a:pt x="40" y="537"/>
                  </a:lnTo>
                  <a:lnTo>
                    <a:pt x="35" y="515"/>
                  </a:lnTo>
                  <a:lnTo>
                    <a:pt x="33" y="495"/>
                  </a:lnTo>
                  <a:lnTo>
                    <a:pt x="31" y="474"/>
                  </a:lnTo>
                  <a:lnTo>
                    <a:pt x="31" y="452"/>
                  </a:lnTo>
                  <a:lnTo>
                    <a:pt x="31" y="430"/>
                  </a:lnTo>
                  <a:lnTo>
                    <a:pt x="33" y="408"/>
                  </a:lnTo>
                  <a:lnTo>
                    <a:pt x="35" y="388"/>
                  </a:lnTo>
                  <a:lnTo>
                    <a:pt x="40" y="367"/>
                  </a:lnTo>
                  <a:lnTo>
                    <a:pt x="44" y="346"/>
                  </a:lnTo>
                  <a:lnTo>
                    <a:pt x="49" y="327"/>
                  </a:lnTo>
                  <a:lnTo>
                    <a:pt x="56" y="308"/>
                  </a:lnTo>
                  <a:lnTo>
                    <a:pt x="63" y="288"/>
                  </a:lnTo>
                  <a:lnTo>
                    <a:pt x="72" y="269"/>
                  </a:lnTo>
                  <a:lnTo>
                    <a:pt x="81" y="251"/>
                  </a:lnTo>
                  <a:lnTo>
                    <a:pt x="91" y="234"/>
                  </a:lnTo>
                  <a:lnTo>
                    <a:pt x="103" y="217"/>
                  </a:lnTo>
                  <a:lnTo>
                    <a:pt x="115" y="200"/>
                  </a:lnTo>
                  <a:lnTo>
                    <a:pt x="126" y="184"/>
                  </a:lnTo>
                  <a:lnTo>
                    <a:pt x="140" y="168"/>
                  </a:lnTo>
                  <a:lnTo>
                    <a:pt x="154" y="154"/>
                  </a:lnTo>
                  <a:lnTo>
                    <a:pt x="168" y="141"/>
                  </a:lnTo>
                  <a:lnTo>
                    <a:pt x="184" y="127"/>
                  </a:lnTo>
                  <a:lnTo>
                    <a:pt x="200" y="115"/>
                  </a:lnTo>
                  <a:lnTo>
                    <a:pt x="216" y="103"/>
                  </a:lnTo>
                  <a:lnTo>
                    <a:pt x="234" y="92"/>
                  </a:lnTo>
                  <a:lnTo>
                    <a:pt x="251" y="82"/>
                  </a:lnTo>
                  <a:lnTo>
                    <a:pt x="269" y="72"/>
                  </a:lnTo>
                  <a:lnTo>
                    <a:pt x="288" y="63"/>
                  </a:lnTo>
                  <a:lnTo>
                    <a:pt x="307" y="56"/>
                  </a:lnTo>
                  <a:lnTo>
                    <a:pt x="327" y="49"/>
                  </a:lnTo>
                  <a:lnTo>
                    <a:pt x="346" y="44"/>
                  </a:lnTo>
                  <a:lnTo>
                    <a:pt x="366" y="40"/>
                  </a:lnTo>
                  <a:lnTo>
                    <a:pt x="388" y="36"/>
                  </a:lnTo>
                  <a:lnTo>
                    <a:pt x="408" y="33"/>
                  </a:lnTo>
                  <a:lnTo>
                    <a:pt x="430" y="31"/>
                  </a:lnTo>
                  <a:lnTo>
                    <a:pt x="451" y="31"/>
                  </a:lnTo>
                  <a:lnTo>
                    <a:pt x="473" y="31"/>
                  </a:lnTo>
                  <a:lnTo>
                    <a:pt x="495" y="33"/>
                  </a:lnTo>
                  <a:lnTo>
                    <a:pt x="515" y="36"/>
                  </a:lnTo>
                  <a:lnTo>
                    <a:pt x="537" y="40"/>
                  </a:lnTo>
                  <a:lnTo>
                    <a:pt x="557" y="44"/>
                  </a:lnTo>
                  <a:lnTo>
                    <a:pt x="576" y="49"/>
                  </a:lnTo>
                  <a:lnTo>
                    <a:pt x="596" y="56"/>
                  </a:lnTo>
                  <a:lnTo>
                    <a:pt x="615" y="63"/>
                  </a:lnTo>
                  <a:lnTo>
                    <a:pt x="634" y="72"/>
                  </a:lnTo>
                  <a:lnTo>
                    <a:pt x="652" y="82"/>
                  </a:lnTo>
                  <a:lnTo>
                    <a:pt x="670" y="91"/>
                  </a:lnTo>
                  <a:lnTo>
                    <a:pt x="687" y="103"/>
                  </a:lnTo>
                  <a:lnTo>
                    <a:pt x="703" y="115"/>
                  </a:lnTo>
                  <a:lnTo>
                    <a:pt x="719" y="127"/>
                  </a:lnTo>
                  <a:lnTo>
                    <a:pt x="735" y="141"/>
                  </a:lnTo>
                  <a:lnTo>
                    <a:pt x="749" y="154"/>
                  </a:lnTo>
                  <a:lnTo>
                    <a:pt x="763" y="168"/>
                  </a:lnTo>
                  <a:lnTo>
                    <a:pt x="777" y="184"/>
                  </a:lnTo>
                  <a:lnTo>
                    <a:pt x="788" y="200"/>
                  </a:lnTo>
                  <a:lnTo>
                    <a:pt x="800" y="217"/>
                  </a:lnTo>
                  <a:lnTo>
                    <a:pt x="812" y="234"/>
                  </a:lnTo>
                  <a:lnTo>
                    <a:pt x="822" y="251"/>
                  </a:lnTo>
                  <a:lnTo>
                    <a:pt x="831" y="269"/>
                  </a:lnTo>
                  <a:lnTo>
                    <a:pt x="840" y="288"/>
                  </a:lnTo>
                  <a:lnTo>
                    <a:pt x="847" y="308"/>
                  </a:lnTo>
                  <a:lnTo>
                    <a:pt x="854" y="327"/>
                  </a:lnTo>
                  <a:lnTo>
                    <a:pt x="859" y="346"/>
                  </a:lnTo>
                  <a:lnTo>
                    <a:pt x="863" y="367"/>
                  </a:lnTo>
                  <a:lnTo>
                    <a:pt x="868" y="388"/>
                  </a:lnTo>
                  <a:lnTo>
                    <a:pt x="870" y="408"/>
                  </a:lnTo>
                  <a:lnTo>
                    <a:pt x="872" y="430"/>
                  </a:lnTo>
                  <a:lnTo>
                    <a:pt x="872" y="452"/>
                  </a:lnTo>
                  <a:lnTo>
                    <a:pt x="872" y="474"/>
                  </a:lnTo>
                  <a:lnTo>
                    <a:pt x="870" y="495"/>
                  </a:lnTo>
                  <a:lnTo>
                    <a:pt x="868" y="515"/>
                  </a:lnTo>
                  <a:lnTo>
                    <a:pt x="863" y="537"/>
                  </a:lnTo>
                  <a:lnTo>
                    <a:pt x="859" y="557"/>
                  </a:lnTo>
                  <a:lnTo>
                    <a:pt x="854" y="576"/>
                  </a:lnTo>
                  <a:lnTo>
                    <a:pt x="847" y="596"/>
                  </a:lnTo>
                  <a:lnTo>
                    <a:pt x="840" y="615"/>
                  </a:lnTo>
                  <a:lnTo>
                    <a:pt x="831" y="634"/>
                  </a:lnTo>
                  <a:lnTo>
                    <a:pt x="822" y="653"/>
                  </a:lnTo>
                  <a:lnTo>
                    <a:pt x="812" y="670"/>
                  </a:lnTo>
                  <a:lnTo>
                    <a:pt x="800" y="687"/>
                  </a:lnTo>
                  <a:lnTo>
                    <a:pt x="788" y="703"/>
                  </a:lnTo>
                  <a:lnTo>
                    <a:pt x="777" y="719"/>
                  </a:lnTo>
                  <a:lnTo>
                    <a:pt x="763" y="735"/>
                  </a:lnTo>
                  <a:lnTo>
                    <a:pt x="749" y="749"/>
                  </a:lnTo>
                  <a:lnTo>
                    <a:pt x="735" y="763"/>
                  </a:lnTo>
                  <a:lnTo>
                    <a:pt x="719" y="777"/>
                  </a:lnTo>
                  <a:lnTo>
                    <a:pt x="703" y="789"/>
                  </a:lnTo>
                  <a:lnTo>
                    <a:pt x="687" y="800"/>
                  </a:lnTo>
                  <a:lnTo>
                    <a:pt x="670" y="812"/>
                  </a:lnTo>
                  <a:lnTo>
                    <a:pt x="652" y="822"/>
                  </a:lnTo>
                  <a:lnTo>
                    <a:pt x="634" y="831"/>
                  </a:lnTo>
                  <a:lnTo>
                    <a:pt x="615" y="840"/>
                  </a:lnTo>
                  <a:lnTo>
                    <a:pt x="596" y="847"/>
                  </a:lnTo>
                  <a:lnTo>
                    <a:pt x="576" y="854"/>
                  </a:lnTo>
                  <a:lnTo>
                    <a:pt x="557" y="859"/>
                  </a:lnTo>
                  <a:lnTo>
                    <a:pt x="537" y="865"/>
                  </a:lnTo>
                  <a:lnTo>
                    <a:pt x="515" y="868"/>
                  </a:lnTo>
                  <a:lnTo>
                    <a:pt x="495" y="870"/>
                  </a:lnTo>
                  <a:lnTo>
                    <a:pt x="473" y="872"/>
                  </a:lnTo>
                  <a:lnTo>
                    <a:pt x="452" y="873"/>
                  </a:lnTo>
                  <a:close/>
                  <a:moveTo>
                    <a:pt x="452" y="0"/>
                  </a:moveTo>
                  <a:lnTo>
                    <a:pt x="428" y="1"/>
                  </a:lnTo>
                  <a:lnTo>
                    <a:pt x="406" y="3"/>
                  </a:lnTo>
                  <a:lnTo>
                    <a:pt x="382" y="6"/>
                  </a:lnTo>
                  <a:lnTo>
                    <a:pt x="361" y="10"/>
                  </a:lnTo>
                  <a:lnTo>
                    <a:pt x="338" y="15"/>
                  </a:lnTo>
                  <a:lnTo>
                    <a:pt x="317" y="21"/>
                  </a:lnTo>
                  <a:lnTo>
                    <a:pt x="297" y="28"/>
                  </a:lnTo>
                  <a:lnTo>
                    <a:pt x="276" y="37"/>
                  </a:lnTo>
                  <a:lnTo>
                    <a:pt x="256" y="45"/>
                  </a:lnTo>
                  <a:lnTo>
                    <a:pt x="237" y="55"/>
                  </a:lnTo>
                  <a:lnTo>
                    <a:pt x="217" y="66"/>
                  </a:lnTo>
                  <a:lnTo>
                    <a:pt x="199" y="77"/>
                  </a:lnTo>
                  <a:lnTo>
                    <a:pt x="182" y="90"/>
                  </a:lnTo>
                  <a:lnTo>
                    <a:pt x="165" y="104"/>
                  </a:lnTo>
                  <a:lnTo>
                    <a:pt x="149" y="118"/>
                  </a:lnTo>
                  <a:lnTo>
                    <a:pt x="133" y="133"/>
                  </a:lnTo>
                  <a:lnTo>
                    <a:pt x="118" y="149"/>
                  </a:lnTo>
                  <a:lnTo>
                    <a:pt x="104" y="165"/>
                  </a:lnTo>
                  <a:lnTo>
                    <a:pt x="90" y="182"/>
                  </a:lnTo>
                  <a:lnTo>
                    <a:pt x="77" y="199"/>
                  </a:lnTo>
                  <a:lnTo>
                    <a:pt x="65" y="218"/>
                  </a:lnTo>
                  <a:lnTo>
                    <a:pt x="55" y="237"/>
                  </a:lnTo>
                  <a:lnTo>
                    <a:pt x="45" y="256"/>
                  </a:lnTo>
                  <a:lnTo>
                    <a:pt x="36" y="277"/>
                  </a:lnTo>
                  <a:lnTo>
                    <a:pt x="28" y="297"/>
                  </a:lnTo>
                  <a:lnTo>
                    <a:pt x="20" y="317"/>
                  </a:lnTo>
                  <a:lnTo>
                    <a:pt x="15" y="339"/>
                  </a:lnTo>
                  <a:lnTo>
                    <a:pt x="10" y="361"/>
                  </a:lnTo>
                  <a:lnTo>
                    <a:pt x="5" y="384"/>
                  </a:lnTo>
                  <a:lnTo>
                    <a:pt x="3" y="406"/>
                  </a:lnTo>
                  <a:lnTo>
                    <a:pt x="1" y="429"/>
                  </a:lnTo>
                  <a:lnTo>
                    <a:pt x="0" y="452"/>
                  </a:lnTo>
                  <a:lnTo>
                    <a:pt x="1" y="475"/>
                  </a:lnTo>
                  <a:lnTo>
                    <a:pt x="3" y="498"/>
                  </a:lnTo>
                  <a:lnTo>
                    <a:pt x="5" y="521"/>
                  </a:lnTo>
                  <a:lnTo>
                    <a:pt x="10" y="542"/>
                  </a:lnTo>
                  <a:lnTo>
                    <a:pt x="15" y="565"/>
                  </a:lnTo>
                  <a:lnTo>
                    <a:pt x="20" y="586"/>
                  </a:lnTo>
                  <a:lnTo>
                    <a:pt x="28" y="606"/>
                  </a:lnTo>
                  <a:lnTo>
                    <a:pt x="36" y="627"/>
                  </a:lnTo>
                  <a:lnTo>
                    <a:pt x="45" y="647"/>
                  </a:lnTo>
                  <a:lnTo>
                    <a:pt x="55" y="666"/>
                  </a:lnTo>
                  <a:lnTo>
                    <a:pt x="66" y="686"/>
                  </a:lnTo>
                  <a:lnTo>
                    <a:pt x="77" y="704"/>
                  </a:lnTo>
                  <a:lnTo>
                    <a:pt x="90" y="721"/>
                  </a:lnTo>
                  <a:lnTo>
                    <a:pt x="104" y="738"/>
                  </a:lnTo>
                  <a:lnTo>
                    <a:pt x="118" y="754"/>
                  </a:lnTo>
                  <a:lnTo>
                    <a:pt x="133" y="770"/>
                  </a:lnTo>
                  <a:lnTo>
                    <a:pt x="149" y="785"/>
                  </a:lnTo>
                  <a:lnTo>
                    <a:pt x="165" y="799"/>
                  </a:lnTo>
                  <a:lnTo>
                    <a:pt x="182" y="813"/>
                  </a:lnTo>
                  <a:lnTo>
                    <a:pt x="199" y="826"/>
                  </a:lnTo>
                  <a:lnTo>
                    <a:pt x="217" y="838"/>
                  </a:lnTo>
                  <a:lnTo>
                    <a:pt x="237" y="849"/>
                  </a:lnTo>
                  <a:lnTo>
                    <a:pt x="256" y="858"/>
                  </a:lnTo>
                  <a:lnTo>
                    <a:pt x="276" y="867"/>
                  </a:lnTo>
                  <a:lnTo>
                    <a:pt x="297" y="875"/>
                  </a:lnTo>
                  <a:lnTo>
                    <a:pt x="317" y="883"/>
                  </a:lnTo>
                  <a:lnTo>
                    <a:pt x="338" y="888"/>
                  </a:lnTo>
                  <a:lnTo>
                    <a:pt x="361" y="894"/>
                  </a:lnTo>
                  <a:lnTo>
                    <a:pt x="382" y="898"/>
                  </a:lnTo>
                  <a:lnTo>
                    <a:pt x="406" y="900"/>
                  </a:lnTo>
                  <a:lnTo>
                    <a:pt x="428" y="902"/>
                  </a:lnTo>
                  <a:lnTo>
                    <a:pt x="451" y="903"/>
                  </a:lnTo>
                  <a:lnTo>
                    <a:pt x="475" y="902"/>
                  </a:lnTo>
                  <a:lnTo>
                    <a:pt x="497" y="900"/>
                  </a:lnTo>
                  <a:lnTo>
                    <a:pt x="521" y="898"/>
                  </a:lnTo>
                  <a:lnTo>
                    <a:pt x="542" y="894"/>
                  </a:lnTo>
                  <a:lnTo>
                    <a:pt x="565" y="888"/>
                  </a:lnTo>
                  <a:lnTo>
                    <a:pt x="586" y="883"/>
                  </a:lnTo>
                  <a:lnTo>
                    <a:pt x="606" y="875"/>
                  </a:lnTo>
                  <a:lnTo>
                    <a:pt x="627" y="867"/>
                  </a:lnTo>
                  <a:lnTo>
                    <a:pt x="647" y="858"/>
                  </a:lnTo>
                  <a:lnTo>
                    <a:pt x="666" y="849"/>
                  </a:lnTo>
                  <a:lnTo>
                    <a:pt x="686" y="838"/>
                  </a:lnTo>
                  <a:lnTo>
                    <a:pt x="704" y="826"/>
                  </a:lnTo>
                  <a:lnTo>
                    <a:pt x="721" y="813"/>
                  </a:lnTo>
                  <a:lnTo>
                    <a:pt x="738" y="799"/>
                  </a:lnTo>
                  <a:lnTo>
                    <a:pt x="754" y="785"/>
                  </a:lnTo>
                  <a:lnTo>
                    <a:pt x="770" y="770"/>
                  </a:lnTo>
                  <a:lnTo>
                    <a:pt x="785" y="754"/>
                  </a:lnTo>
                  <a:lnTo>
                    <a:pt x="799" y="738"/>
                  </a:lnTo>
                  <a:lnTo>
                    <a:pt x="813" y="721"/>
                  </a:lnTo>
                  <a:lnTo>
                    <a:pt x="826" y="704"/>
                  </a:lnTo>
                  <a:lnTo>
                    <a:pt x="837" y="686"/>
                  </a:lnTo>
                  <a:lnTo>
                    <a:pt x="848" y="666"/>
                  </a:lnTo>
                  <a:lnTo>
                    <a:pt x="858" y="647"/>
                  </a:lnTo>
                  <a:lnTo>
                    <a:pt x="867" y="627"/>
                  </a:lnTo>
                  <a:lnTo>
                    <a:pt x="875" y="606"/>
                  </a:lnTo>
                  <a:lnTo>
                    <a:pt x="883" y="586"/>
                  </a:lnTo>
                  <a:lnTo>
                    <a:pt x="888" y="565"/>
                  </a:lnTo>
                  <a:lnTo>
                    <a:pt x="893" y="542"/>
                  </a:lnTo>
                  <a:lnTo>
                    <a:pt x="898" y="521"/>
                  </a:lnTo>
                  <a:lnTo>
                    <a:pt x="900" y="498"/>
                  </a:lnTo>
                  <a:lnTo>
                    <a:pt x="902" y="475"/>
                  </a:lnTo>
                  <a:lnTo>
                    <a:pt x="903" y="452"/>
                  </a:lnTo>
                  <a:lnTo>
                    <a:pt x="902" y="429"/>
                  </a:lnTo>
                  <a:lnTo>
                    <a:pt x="900" y="406"/>
                  </a:lnTo>
                  <a:lnTo>
                    <a:pt x="898" y="384"/>
                  </a:lnTo>
                  <a:lnTo>
                    <a:pt x="893" y="361"/>
                  </a:lnTo>
                  <a:lnTo>
                    <a:pt x="888" y="339"/>
                  </a:lnTo>
                  <a:lnTo>
                    <a:pt x="883" y="317"/>
                  </a:lnTo>
                  <a:lnTo>
                    <a:pt x="875" y="297"/>
                  </a:lnTo>
                  <a:lnTo>
                    <a:pt x="867" y="277"/>
                  </a:lnTo>
                  <a:lnTo>
                    <a:pt x="858" y="256"/>
                  </a:lnTo>
                  <a:lnTo>
                    <a:pt x="848" y="237"/>
                  </a:lnTo>
                  <a:lnTo>
                    <a:pt x="837" y="218"/>
                  </a:lnTo>
                  <a:lnTo>
                    <a:pt x="826" y="199"/>
                  </a:lnTo>
                  <a:lnTo>
                    <a:pt x="813" y="182"/>
                  </a:lnTo>
                  <a:lnTo>
                    <a:pt x="799" y="165"/>
                  </a:lnTo>
                  <a:lnTo>
                    <a:pt x="785" y="149"/>
                  </a:lnTo>
                  <a:lnTo>
                    <a:pt x="770" y="133"/>
                  </a:lnTo>
                  <a:lnTo>
                    <a:pt x="754" y="118"/>
                  </a:lnTo>
                  <a:lnTo>
                    <a:pt x="738" y="104"/>
                  </a:lnTo>
                  <a:lnTo>
                    <a:pt x="721" y="90"/>
                  </a:lnTo>
                  <a:lnTo>
                    <a:pt x="704" y="77"/>
                  </a:lnTo>
                  <a:lnTo>
                    <a:pt x="686" y="67"/>
                  </a:lnTo>
                  <a:lnTo>
                    <a:pt x="666" y="55"/>
                  </a:lnTo>
                  <a:lnTo>
                    <a:pt x="647" y="45"/>
                  </a:lnTo>
                  <a:lnTo>
                    <a:pt x="627" y="37"/>
                  </a:lnTo>
                  <a:lnTo>
                    <a:pt x="606" y="28"/>
                  </a:lnTo>
                  <a:lnTo>
                    <a:pt x="586" y="21"/>
                  </a:lnTo>
                  <a:lnTo>
                    <a:pt x="565" y="15"/>
                  </a:lnTo>
                  <a:lnTo>
                    <a:pt x="542" y="10"/>
                  </a:lnTo>
                  <a:lnTo>
                    <a:pt x="521" y="6"/>
                  </a:lnTo>
                  <a:lnTo>
                    <a:pt x="497" y="3"/>
                  </a:lnTo>
                  <a:lnTo>
                    <a:pt x="475" y="1"/>
                  </a:lnTo>
                  <a:lnTo>
                    <a:pt x="451" y="0"/>
                  </a:lnTo>
                  <a:lnTo>
                    <a:pt x="4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0" name="Freeform 85"/>
            <p:cNvSpPr>
              <a:spLocks/>
            </p:cNvSpPr>
            <p:nvPr/>
          </p:nvSpPr>
          <p:spPr bwMode="auto">
            <a:xfrm>
              <a:off x="7686675" y="3721100"/>
              <a:ext cx="95250" cy="142875"/>
            </a:xfrm>
            <a:custGeom>
              <a:avLst/>
              <a:gdLst>
                <a:gd name="T0" fmla="*/ 27 w 301"/>
                <a:gd name="T1" fmla="*/ 7 h 451"/>
                <a:gd name="T2" fmla="*/ 20 w 301"/>
                <a:gd name="T3" fmla="*/ 1 h 451"/>
                <a:gd name="T4" fmla="*/ 12 w 301"/>
                <a:gd name="T5" fmla="*/ 0 h 451"/>
                <a:gd name="T6" fmla="*/ 4 w 301"/>
                <a:gd name="T7" fmla="*/ 6 h 451"/>
                <a:gd name="T8" fmla="*/ 0 w 301"/>
                <a:gd name="T9" fmla="*/ 13 h 451"/>
                <a:gd name="T10" fmla="*/ 1 w 301"/>
                <a:gd name="T11" fmla="*/ 22 h 451"/>
                <a:gd name="T12" fmla="*/ 135 w 301"/>
                <a:gd name="T13" fmla="*/ 241 h 451"/>
                <a:gd name="T14" fmla="*/ 55 w 301"/>
                <a:gd name="T15" fmla="*/ 242 h 451"/>
                <a:gd name="T16" fmla="*/ 48 w 301"/>
                <a:gd name="T17" fmla="*/ 248 h 451"/>
                <a:gd name="T18" fmla="*/ 45 w 301"/>
                <a:gd name="T19" fmla="*/ 256 h 451"/>
                <a:gd name="T20" fmla="*/ 48 w 301"/>
                <a:gd name="T21" fmla="*/ 264 h 451"/>
                <a:gd name="T22" fmla="*/ 55 w 301"/>
                <a:gd name="T23" fmla="*/ 270 h 451"/>
                <a:gd name="T24" fmla="*/ 135 w 301"/>
                <a:gd name="T25" fmla="*/ 271 h 451"/>
                <a:gd name="T26" fmla="*/ 57 w 301"/>
                <a:gd name="T27" fmla="*/ 331 h 451"/>
                <a:gd name="T28" fmla="*/ 49 w 301"/>
                <a:gd name="T29" fmla="*/ 335 h 451"/>
                <a:gd name="T30" fmla="*/ 46 w 301"/>
                <a:gd name="T31" fmla="*/ 343 h 451"/>
                <a:gd name="T32" fmla="*/ 46 w 301"/>
                <a:gd name="T33" fmla="*/ 352 h 451"/>
                <a:gd name="T34" fmla="*/ 51 w 301"/>
                <a:gd name="T35" fmla="*/ 358 h 451"/>
                <a:gd name="T36" fmla="*/ 60 w 301"/>
                <a:gd name="T37" fmla="*/ 361 h 451"/>
                <a:gd name="T38" fmla="*/ 136 w 301"/>
                <a:gd name="T39" fmla="*/ 439 h 451"/>
                <a:gd name="T40" fmla="*/ 140 w 301"/>
                <a:gd name="T41" fmla="*/ 447 h 451"/>
                <a:gd name="T42" fmla="*/ 148 w 301"/>
                <a:gd name="T43" fmla="*/ 451 h 451"/>
                <a:gd name="T44" fmla="*/ 156 w 301"/>
                <a:gd name="T45" fmla="*/ 450 h 451"/>
                <a:gd name="T46" fmla="*/ 163 w 301"/>
                <a:gd name="T47" fmla="*/ 445 h 451"/>
                <a:gd name="T48" fmla="*/ 166 w 301"/>
                <a:gd name="T49" fmla="*/ 436 h 451"/>
                <a:gd name="T50" fmla="*/ 244 w 301"/>
                <a:gd name="T51" fmla="*/ 361 h 451"/>
                <a:gd name="T52" fmla="*/ 252 w 301"/>
                <a:gd name="T53" fmla="*/ 357 h 451"/>
                <a:gd name="T54" fmla="*/ 255 w 301"/>
                <a:gd name="T55" fmla="*/ 349 h 451"/>
                <a:gd name="T56" fmla="*/ 255 w 301"/>
                <a:gd name="T57" fmla="*/ 340 h 451"/>
                <a:gd name="T58" fmla="*/ 250 w 301"/>
                <a:gd name="T59" fmla="*/ 333 h 451"/>
                <a:gd name="T60" fmla="*/ 241 w 301"/>
                <a:gd name="T61" fmla="*/ 331 h 451"/>
                <a:gd name="T62" fmla="*/ 241 w 301"/>
                <a:gd name="T63" fmla="*/ 271 h 451"/>
                <a:gd name="T64" fmla="*/ 250 w 301"/>
                <a:gd name="T65" fmla="*/ 268 h 451"/>
                <a:gd name="T66" fmla="*/ 255 w 301"/>
                <a:gd name="T67" fmla="*/ 262 h 451"/>
                <a:gd name="T68" fmla="*/ 255 w 301"/>
                <a:gd name="T69" fmla="*/ 253 h 451"/>
                <a:gd name="T70" fmla="*/ 252 w 301"/>
                <a:gd name="T71" fmla="*/ 246 h 451"/>
                <a:gd name="T72" fmla="*/ 244 w 301"/>
                <a:gd name="T73" fmla="*/ 241 h 451"/>
                <a:gd name="T74" fmla="*/ 166 w 301"/>
                <a:gd name="T75" fmla="*/ 201 h 451"/>
                <a:gd name="T76" fmla="*/ 300 w 301"/>
                <a:gd name="T77" fmla="*/ 18 h 451"/>
                <a:gd name="T78" fmla="*/ 300 w 301"/>
                <a:gd name="T79" fmla="*/ 10 h 451"/>
                <a:gd name="T80" fmla="*/ 295 w 301"/>
                <a:gd name="T81" fmla="*/ 3 h 451"/>
                <a:gd name="T82" fmla="*/ 287 w 301"/>
                <a:gd name="T83" fmla="*/ 0 h 451"/>
                <a:gd name="T84" fmla="*/ 279 w 301"/>
                <a:gd name="T85" fmla="*/ 2 h 451"/>
                <a:gd name="T86" fmla="*/ 274 w 301"/>
                <a:gd name="T87" fmla="*/ 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1" h="451">
                  <a:moveTo>
                    <a:pt x="274" y="7"/>
                  </a:moveTo>
                  <a:lnTo>
                    <a:pt x="151" y="171"/>
                  </a:lnTo>
                  <a:lnTo>
                    <a:pt x="27" y="7"/>
                  </a:lnTo>
                  <a:lnTo>
                    <a:pt x="25" y="3"/>
                  </a:lnTo>
                  <a:lnTo>
                    <a:pt x="22" y="2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6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1" y="18"/>
                  </a:lnTo>
                  <a:lnTo>
                    <a:pt x="1" y="22"/>
                  </a:lnTo>
                  <a:lnTo>
                    <a:pt x="3" y="25"/>
                  </a:lnTo>
                  <a:lnTo>
                    <a:pt x="135" y="201"/>
                  </a:lnTo>
                  <a:lnTo>
                    <a:pt x="135" y="241"/>
                  </a:lnTo>
                  <a:lnTo>
                    <a:pt x="60" y="241"/>
                  </a:lnTo>
                  <a:lnTo>
                    <a:pt x="57" y="241"/>
                  </a:lnTo>
                  <a:lnTo>
                    <a:pt x="55" y="242"/>
                  </a:lnTo>
                  <a:lnTo>
                    <a:pt x="51" y="243"/>
                  </a:lnTo>
                  <a:lnTo>
                    <a:pt x="49" y="246"/>
                  </a:lnTo>
                  <a:lnTo>
                    <a:pt x="48" y="248"/>
                  </a:lnTo>
                  <a:lnTo>
                    <a:pt x="46" y="250"/>
                  </a:lnTo>
                  <a:lnTo>
                    <a:pt x="46" y="253"/>
                  </a:lnTo>
                  <a:lnTo>
                    <a:pt x="45" y="256"/>
                  </a:lnTo>
                  <a:lnTo>
                    <a:pt x="46" y="258"/>
                  </a:lnTo>
                  <a:lnTo>
                    <a:pt x="46" y="262"/>
                  </a:lnTo>
                  <a:lnTo>
                    <a:pt x="48" y="264"/>
                  </a:lnTo>
                  <a:lnTo>
                    <a:pt x="49" y="267"/>
                  </a:lnTo>
                  <a:lnTo>
                    <a:pt x="51" y="268"/>
                  </a:lnTo>
                  <a:lnTo>
                    <a:pt x="55" y="270"/>
                  </a:lnTo>
                  <a:lnTo>
                    <a:pt x="57" y="270"/>
                  </a:lnTo>
                  <a:lnTo>
                    <a:pt x="60" y="271"/>
                  </a:lnTo>
                  <a:lnTo>
                    <a:pt x="135" y="271"/>
                  </a:lnTo>
                  <a:lnTo>
                    <a:pt x="135" y="331"/>
                  </a:lnTo>
                  <a:lnTo>
                    <a:pt x="60" y="331"/>
                  </a:lnTo>
                  <a:lnTo>
                    <a:pt x="57" y="331"/>
                  </a:lnTo>
                  <a:lnTo>
                    <a:pt x="55" y="332"/>
                  </a:lnTo>
                  <a:lnTo>
                    <a:pt x="51" y="333"/>
                  </a:lnTo>
                  <a:lnTo>
                    <a:pt x="49" y="335"/>
                  </a:lnTo>
                  <a:lnTo>
                    <a:pt x="48" y="338"/>
                  </a:lnTo>
                  <a:lnTo>
                    <a:pt x="46" y="340"/>
                  </a:lnTo>
                  <a:lnTo>
                    <a:pt x="46" y="343"/>
                  </a:lnTo>
                  <a:lnTo>
                    <a:pt x="45" y="346"/>
                  </a:lnTo>
                  <a:lnTo>
                    <a:pt x="46" y="349"/>
                  </a:lnTo>
                  <a:lnTo>
                    <a:pt x="46" y="352"/>
                  </a:lnTo>
                  <a:lnTo>
                    <a:pt x="48" y="355"/>
                  </a:lnTo>
                  <a:lnTo>
                    <a:pt x="49" y="357"/>
                  </a:lnTo>
                  <a:lnTo>
                    <a:pt x="51" y="358"/>
                  </a:lnTo>
                  <a:lnTo>
                    <a:pt x="55" y="360"/>
                  </a:lnTo>
                  <a:lnTo>
                    <a:pt x="57" y="361"/>
                  </a:lnTo>
                  <a:lnTo>
                    <a:pt x="60" y="361"/>
                  </a:lnTo>
                  <a:lnTo>
                    <a:pt x="135" y="361"/>
                  </a:lnTo>
                  <a:lnTo>
                    <a:pt x="135" y="436"/>
                  </a:lnTo>
                  <a:lnTo>
                    <a:pt x="136" y="439"/>
                  </a:lnTo>
                  <a:lnTo>
                    <a:pt x="137" y="442"/>
                  </a:lnTo>
                  <a:lnTo>
                    <a:pt x="138" y="445"/>
                  </a:lnTo>
                  <a:lnTo>
                    <a:pt x="140" y="447"/>
                  </a:lnTo>
                  <a:lnTo>
                    <a:pt x="142" y="449"/>
                  </a:lnTo>
                  <a:lnTo>
                    <a:pt x="145" y="450"/>
                  </a:lnTo>
                  <a:lnTo>
                    <a:pt x="148" y="451"/>
                  </a:lnTo>
                  <a:lnTo>
                    <a:pt x="150" y="451"/>
                  </a:lnTo>
                  <a:lnTo>
                    <a:pt x="153" y="451"/>
                  </a:lnTo>
                  <a:lnTo>
                    <a:pt x="156" y="450"/>
                  </a:lnTo>
                  <a:lnTo>
                    <a:pt x="159" y="449"/>
                  </a:lnTo>
                  <a:lnTo>
                    <a:pt x="161" y="447"/>
                  </a:lnTo>
                  <a:lnTo>
                    <a:pt x="163" y="445"/>
                  </a:lnTo>
                  <a:lnTo>
                    <a:pt x="164" y="442"/>
                  </a:lnTo>
                  <a:lnTo>
                    <a:pt x="165" y="439"/>
                  </a:lnTo>
                  <a:lnTo>
                    <a:pt x="166" y="436"/>
                  </a:lnTo>
                  <a:lnTo>
                    <a:pt x="166" y="361"/>
                  </a:lnTo>
                  <a:lnTo>
                    <a:pt x="241" y="361"/>
                  </a:lnTo>
                  <a:lnTo>
                    <a:pt x="244" y="361"/>
                  </a:lnTo>
                  <a:lnTo>
                    <a:pt x="246" y="360"/>
                  </a:lnTo>
                  <a:lnTo>
                    <a:pt x="250" y="358"/>
                  </a:lnTo>
                  <a:lnTo>
                    <a:pt x="252" y="357"/>
                  </a:lnTo>
                  <a:lnTo>
                    <a:pt x="253" y="355"/>
                  </a:lnTo>
                  <a:lnTo>
                    <a:pt x="255" y="352"/>
                  </a:lnTo>
                  <a:lnTo>
                    <a:pt x="255" y="349"/>
                  </a:lnTo>
                  <a:lnTo>
                    <a:pt x="256" y="346"/>
                  </a:lnTo>
                  <a:lnTo>
                    <a:pt x="255" y="343"/>
                  </a:lnTo>
                  <a:lnTo>
                    <a:pt x="255" y="340"/>
                  </a:lnTo>
                  <a:lnTo>
                    <a:pt x="253" y="338"/>
                  </a:lnTo>
                  <a:lnTo>
                    <a:pt x="252" y="335"/>
                  </a:lnTo>
                  <a:lnTo>
                    <a:pt x="250" y="333"/>
                  </a:lnTo>
                  <a:lnTo>
                    <a:pt x="246" y="332"/>
                  </a:lnTo>
                  <a:lnTo>
                    <a:pt x="244" y="331"/>
                  </a:lnTo>
                  <a:lnTo>
                    <a:pt x="241" y="331"/>
                  </a:lnTo>
                  <a:lnTo>
                    <a:pt x="166" y="331"/>
                  </a:lnTo>
                  <a:lnTo>
                    <a:pt x="166" y="271"/>
                  </a:lnTo>
                  <a:lnTo>
                    <a:pt x="241" y="271"/>
                  </a:lnTo>
                  <a:lnTo>
                    <a:pt x="244" y="270"/>
                  </a:lnTo>
                  <a:lnTo>
                    <a:pt x="246" y="270"/>
                  </a:lnTo>
                  <a:lnTo>
                    <a:pt x="250" y="268"/>
                  </a:lnTo>
                  <a:lnTo>
                    <a:pt x="252" y="267"/>
                  </a:lnTo>
                  <a:lnTo>
                    <a:pt x="253" y="264"/>
                  </a:lnTo>
                  <a:lnTo>
                    <a:pt x="255" y="262"/>
                  </a:lnTo>
                  <a:lnTo>
                    <a:pt x="255" y="258"/>
                  </a:lnTo>
                  <a:lnTo>
                    <a:pt x="256" y="256"/>
                  </a:lnTo>
                  <a:lnTo>
                    <a:pt x="255" y="253"/>
                  </a:lnTo>
                  <a:lnTo>
                    <a:pt x="255" y="250"/>
                  </a:lnTo>
                  <a:lnTo>
                    <a:pt x="253" y="248"/>
                  </a:lnTo>
                  <a:lnTo>
                    <a:pt x="252" y="246"/>
                  </a:lnTo>
                  <a:lnTo>
                    <a:pt x="250" y="243"/>
                  </a:lnTo>
                  <a:lnTo>
                    <a:pt x="246" y="242"/>
                  </a:lnTo>
                  <a:lnTo>
                    <a:pt x="244" y="241"/>
                  </a:lnTo>
                  <a:lnTo>
                    <a:pt x="241" y="241"/>
                  </a:lnTo>
                  <a:lnTo>
                    <a:pt x="166" y="241"/>
                  </a:lnTo>
                  <a:lnTo>
                    <a:pt x="166" y="201"/>
                  </a:lnTo>
                  <a:lnTo>
                    <a:pt x="298" y="24"/>
                  </a:lnTo>
                  <a:lnTo>
                    <a:pt x="300" y="22"/>
                  </a:lnTo>
                  <a:lnTo>
                    <a:pt x="300" y="18"/>
                  </a:lnTo>
                  <a:lnTo>
                    <a:pt x="301" y="16"/>
                  </a:lnTo>
                  <a:lnTo>
                    <a:pt x="301" y="13"/>
                  </a:lnTo>
                  <a:lnTo>
                    <a:pt x="300" y="10"/>
                  </a:lnTo>
                  <a:lnTo>
                    <a:pt x="299" y="8"/>
                  </a:lnTo>
                  <a:lnTo>
                    <a:pt x="297" y="6"/>
                  </a:lnTo>
                  <a:lnTo>
                    <a:pt x="295" y="3"/>
                  </a:lnTo>
                  <a:lnTo>
                    <a:pt x="292" y="1"/>
                  </a:lnTo>
                  <a:lnTo>
                    <a:pt x="289" y="0"/>
                  </a:lnTo>
                  <a:lnTo>
                    <a:pt x="287" y="0"/>
                  </a:lnTo>
                  <a:lnTo>
                    <a:pt x="284" y="0"/>
                  </a:lnTo>
                  <a:lnTo>
                    <a:pt x="281" y="1"/>
                  </a:lnTo>
                  <a:lnTo>
                    <a:pt x="279" y="2"/>
                  </a:lnTo>
                  <a:lnTo>
                    <a:pt x="276" y="4"/>
                  </a:lnTo>
                  <a:lnTo>
                    <a:pt x="274" y="7"/>
                  </a:lnTo>
                  <a:lnTo>
                    <a:pt x="27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54264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>
            <p:custDataLst>
              <p:tags r:id="rId3"/>
            </p:custDataLst>
          </p:nvPr>
        </p:nvSpPr>
        <p:spPr>
          <a:xfrm>
            <a:off x="444500" y="5648236"/>
            <a:ext cx="113411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 industry.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EURO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ECONOMIC GROWTH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7</a:t>
            </a:fld>
            <a:endParaRPr lang="en-US"/>
          </a:p>
        </p:txBody>
      </p:sp>
      <p:grpSp>
        <p:nvGrpSpPr>
          <p:cNvPr id="591" name="Group 269"/>
          <p:cNvGrpSpPr>
            <a:grpSpLocks noChangeAspect="1"/>
          </p:cNvGrpSpPr>
          <p:nvPr/>
        </p:nvGrpSpPr>
        <p:grpSpPr bwMode="auto">
          <a:xfrm>
            <a:off x="7240197" y="871938"/>
            <a:ext cx="4545403" cy="4502405"/>
            <a:chOff x="1751" y="24"/>
            <a:chExt cx="4017" cy="3979"/>
          </a:xfrm>
          <a:solidFill>
            <a:schemeClr val="accent3">
              <a:lumMod val="75000"/>
            </a:schemeClr>
          </a:solidFill>
          <a:effectLst/>
        </p:grpSpPr>
        <p:sp>
          <p:nvSpPr>
            <p:cNvPr id="592" name="Freeform 270"/>
            <p:cNvSpPr>
              <a:spLocks/>
            </p:cNvSpPr>
            <p:nvPr/>
          </p:nvSpPr>
          <p:spPr bwMode="auto">
            <a:xfrm>
              <a:off x="3367" y="1843"/>
              <a:ext cx="20" cy="42"/>
            </a:xfrm>
            <a:custGeom>
              <a:avLst/>
              <a:gdLst>
                <a:gd name="T0" fmla="*/ 18 w 20"/>
                <a:gd name="T1" fmla="*/ 0 h 42"/>
                <a:gd name="T2" fmla="*/ 18 w 20"/>
                <a:gd name="T3" fmla="*/ 0 h 42"/>
                <a:gd name="T4" fmla="*/ 20 w 20"/>
                <a:gd name="T5" fmla="*/ 2 h 42"/>
                <a:gd name="T6" fmla="*/ 20 w 20"/>
                <a:gd name="T7" fmla="*/ 6 h 42"/>
                <a:gd name="T8" fmla="*/ 18 w 20"/>
                <a:gd name="T9" fmla="*/ 14 h 42"/>
                <a:gd name="T10" fmla="*/ 18 w 20"/>
                <a:gd name="T11" fmla="*/ 14 h 42"/>
                <a:gd name="T12" fmla="*/ 12 w 20"/>
                <a:gd name="T13" fmla="*/ 24 h 42"/>
                <a:gd name="T14" fmla="*/ 12 w 20"/>
                <a:gd name="T15" fmla="*/ 24 h 42"/>
                <a:gd name="T16" fmla="*/ 10 w 20"/>
                <a:gd name="T17" fmla="*/ 30 h 42"/>
                <a:gd name="T18" fmla="*/ 10 w 20"/>
                <a:gd name="T19" fmla="*/ 30 h 42"/>
                <a:gd name="T20" fmla="*/ 8 w 20"/>
                <a:gd name="T21" fmla="*/ 34 h 42"/>
                <a:gd name="T22" fmla="*/ 8 w 20"/>
                <a:gd name="T23" fmla="*/ 34 h 42"/>
                <a:gd name="T24" fmla="*/ 6 w 20"/>
                <a:gd name="T25" fmla="*/ 40 h 42"/>
                <a:gd name="T26" fmla="*/ 6 w 20"/>
                <a:gd name="T27" fmla="*/ 40 h 42"/>
                <a:gd name="T28" fmla="*/ 4 w 20"/>
                <a:gd name="T29" fmla="*/ 42 h 42"/>
                <a:gd name="T30" fmla="*/ 4 w 20"/>
                <a:gd name="T31" fmla="*/ 42 h 42"/>
                <a:gd name="T32" fmla="*/ 2 w 20"/>
                <a:gd name="T33" fmla="*/ 38 h 42"/>
                <a:gd name="T34" fmla="*/ 2 w 20"/>
                <a:gd name="T35" fmla="*/ 34 h 42"/>
                <a:gd name="T36" fmla="*/ 2 w 20"/>
                <a:gd name="T37" fmla="*/ 34 h 42"/>
                <a:gd name="T38" fmla="*/ 2 w 20"/>
                <a:gd name="T39" fmla="*/ 32 h 42"/>
                <a:gd name="T40" fmla="*/ 0 w 20"/>
                <a:gd name="T41" fmla="*/ 28 h 42"/>
                <a:gd name="T42" fmla="*/ 0 w 20"/>
                <a:gd name="T43" fmla="*/ 28 h 42"/>
                <a:gd name="T44" fmla="*/ 2 w 20"/>
                <a:gd name="T45" fmla="*/ 28 h 42"/>
                <a:gd name="T46" fmla="*/ 2 w 20"/>
                <a:gd name="T47" fmla="*/ 28 h 42"/>
                <a:gd name="T48" fmla="*/ 4 w 20"/>
                <a:gd name="T49" fmla="*/ 22 h 42"/>
                <a:gd name="T50" fmla="*/ 4 w 20"/>
                <a:gd name="T51" fmla="*/ 16 h 42"/>
                <a:gd name="T52" fmla="*/ 4 w 20"/>
                <a:gd name="T53" fmla="*/ 16 h 42"/>
                <a:gd name="T54" fmla="*/ 8 w 20"/>
                <a:gd name="T55" fmla="*/ 10 h 42"/>
                <a:gd name="T56" fmla="*/ 8 w 20"/>
                <a:gd name="T57" fmla="*/ 10 h 42"/>
                <a:gd name="T58" fmla="*/ 10 w 20"/>
                <a:gd name="T59" fmla="*/ 10 h 42"/>
                <a:gd name="T60" fmla="*/ 12 w 20"/>
                <a:gd name="T61" fmla="*/ 10 h 42"/>
                <a:gd name="T62" fmla="*/ 12 w 20"/>
                <a:gd name="T63" fmla="*/ 10 h 42"/>
                <a:gd name="T64" fmla="*/ 14 w 20"/>
                <a:gd name="T65" fmla="*/ 2 h 42"/>
                <a:gd name="T66" fmla="*/ 14 w 20"/>
                <a:gd name="T67" fmla="*/ 2 h 42"/>
                <a:gd name="T68" fmla="*/ 14 w 20"/>
                <a:gd name="T69" fmla="*/ 0 h 42"/>
                <a:gd name="T70" fmla="*/ 14 w 20"/>
                <a:gd name="T71" fmla="*/ 0 h 42"/>
                <a:gd name="T72" fmla="*/ 18 w 20"/>
                <a:gd name="T73" fmla="*/ 0 h 42"/>
                <a:gd name="T74" fmla="*/ 18 w 20"/>
                <a:gd name="T75" fmla="*/ 0 h 42"/>
                <a:gd name="T76" fmla="*/ 18 w 20"/>
                <a:gd name="T7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42">
                  <a:moveTo>
                    <a:pt x="18" y="0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20" y="6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2" y="38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4" y="2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93" name="Freeform 271"/>
            <p:cNvSpPr>
              <a:spLocks/>
            </p:cNvSpPr>
            <p:nvPr/>
          </p:nvSpPr>
          <p:spPr bwMode="auto">
            <a:xfrm>
              <a:off x="3383" y="1750"/>
              <a:ext cx="100" cy="111"/>
            </a:xfrm>
            <a:custGeom>
              <a:avLst/>
              <a:gdLst>
                <a:gd name="T0" fmla="*/ 54 w 100"/>
                <a:gd name="T1" fmla="*/ 24 h 111"/>
                <a:gd name="T2" fmla="*/ 60 w 100"/>
                <a:gd name="T3" fmla="*/ 22 h 111"/>
                <a:gd name="T4" fmla="*/ 64 w 100"/>
                <a:gd name="T5" fmla="*/ 36 h 111"/>
                <a:gd name="T6" fmla="*/ 60 w 100"/>
                <a:gd name="T7" fmla="*/ 38 h 111"/>
                <a:gd name="T8" fmla="*/ 60 w 100"/>
                <a:gd name="T9" fmla="*/ 42 h 111"/>
                <a:gd name="T10" fmla="*/ 64 w 100"/>
                <a:gd name="T11" fmla="*/ 44 h 111"/>
                <a:gd name="T12" fmla="*/ 66 w 100"/>
                <a:gd name="T13" fmla="*/ 22 h 111"/>
                <a:gd name="T14" fmla="*/ 58 w 100"/>
                <a:gd name="T15" fmla="*/ 16 h 111"/>
                <a:gd name="T16" fmla="*/ 64 w 100"/>
                <a:gd name="T17" fmla="*/ 4 h 111"/>
                <a:gd name="T18" fmla="*/ 74 w 100"/>
                <a:gd name="T19" fmla="*/ 2 h 111"/>
                <a:gd name="T20" fmla="*/ 82 w 100"/>
                <a:gd name="T21" fmla="*/ 0 h 111"/>
                <a:gd name="T22" fmla="*/ 88 w 100"/>
                <a:gd name="T23" fmla="*/ 6 h 111"/>
                <a:gd name="T24" fmla="*/ 96 w 100"/>
                <a:gd name="T25" fmla="*/ 22 h 111"/>
                <a:gd name="T26" fmla="*/ 94 w 100"/>
                <a:gd name="T27" fmla="*/ 26 h 111"/>
                <a:gd name="T28" fmla="*/ 96 w 100"/>
                <a:gd name="T29" fmla="*/ 32 h 111"/>
                <a:gd name="T30" fmla="*/ 100 w 100"/>
                <a:gd name="T31" fmla="*/ 44 h 111"/>
                <a:gd name="T32" fmla="*/ 92 w 100"/>
                <a:gd name="T33" fmla="*/ 46 h 111"/>
                <a:gd name="T34" fmla="*/ 82 w 100"/>
                <a:gd name="T35" fmla="*/ 52 h 111"/>
                <a:gd name="T36" fmla="*/ 78 w 100"/>
                <a:gd name="T37" fmla="*/ 57 h 111"/>
                <a:gd name="T38" fmla="*/ 74 w 100"/>
                <a:gd name="T39" fmla="*/ 69 h 111"/>
                <a:gd name="T40" fmla="*/ 80 w 100"/>
                <a:gd name="T41" fmla="*/ 69 h 111"/>
                <a:gd name="T42" fmla="*/ 84 w 100"/>
                <a:gd name="T43" fmla="*/ 83 h 111"/>
                <a:gd name="T44" fmla="*/ 76 w 100"/>
                <a:gd name="T45" fmla="*/ 89 h 111"/>
                <a:gd name="T46" fmla="*/ 66 w 100"/>
                <a:gd name="T47" fmla="*/ 93 h 111"/>
                <a:gd name="T48" fmla="*/ 68 w 100"/>
                <a:gd name="T49" fmla="*/ 97 h 111"/>
                <a:gd name="T50" fmla="*/ 68 w 100"/>
                <a:gd name="T51" fmla="*/ 101 h 111"/>
                <a:gd name="T52" fmla="*/ 66 w 100"/>
                <a:gd name="T53" fmla="*/ 107 h 111"/>
                <a:gd name="T54" fmla="*/ 60 w 100"/>
                <a:gd name="T55" fmla="*/ 111 h 111"/>
                <a:gd name="T56" fmla="*/ 48 w 100"/>
                <a:gd name="T57" fmla="*/ 107 h 111"/>
                <a:gd name="T58" fmla="*/ 38 w 100"/>
                <a:gd name="T59" fmla="*/ 103 h 111"/>
                <a:gd name="T60" fmla="*/ 42 w 100"/>
                <a:gd name="T61" fmla="*/ 103 h 111"/>
                <a:gd name="T62" fmla="*/ 42 w 100"/>
                <a:gd name="T63" fmla="*/ 97 h 111"/>
                <a:gd name="T64" fmla="*/ 44 w 100"/>
                <a:gd name="T65" fmla="*/ 93 h 111"/>
                <a:gd name="T66" fmla="*/ 30 w 100"/>
                <a:gd name="T67" fmla="*/ 89 h 111"/>
                <a:gd name="T68" fmla="*/ 16 w 100"/>
                <a:gd name="T69" fmla="*/ 89 h 111"/>
                <a:gd name="T70" fmla="*/ 12 w 100"/>
                <a:gd name="T71" fmla="*/ 79 h 111"/>
                <a:gd name="T72" fmla="*/ 8 w 100"/>
                <a:gd name="T73" fmla="*/ 73 h 111"/>
                <a:gd name="T74" fmla="*/ 10 w 100"/>
                <a:gd name="T75" fmla="*/ 71 h 111"/>
                <a:gd name="T76" fmla="*/ 12 w 100"/>
                <a:gd name="T77" fmla="*/ 52 h 111"/>
                <a:gd name="T78" fmla="*/ 6 w 100"/>
                <a:gd name="T79" fmla="*/ 46 h 111"/>
                <a:gd name="T80" fmla="*/ 2 w 100"/>
                <a:gd name="T81" fmla="*/ 42 h 111"/>
                <a:gd name="T82" fmla="*/ 2 w 100"/>
                <a:gd name="T83" fmla="*/ 40 h 111"/>
                <a:gd name="T84" fmla="*/ 0 w 100"/>
                <a:gd name="T85" fmla="*/ 38 h 111"/>
                <a:gd name="T86" fmla="*/ 16 w 100"/>
                <a:gd name="T87" fmla="*/ 36 h 111"/>
                <a:gd name="T88" fmla="*/ 24 w 100"/>
                <a:gd name="T89" fmla="*/ 30 h 111"/>
                <a:gd name="T90" fmla="*/ 32 w 100"/>
                <a:gd name="T91" fmla="*/ 28 h 111"/>
                <a:gd name="T92" fmla="*/ 36 w 100"/>
                <a:gd name="T93" fmla="*/ 20 h 111"/>
                <a:gd name="T94" fmla="*/ 26 w 100"/>
                <a:gd name="T95" fmla="*/ 12 h 111"/>
                <a:gd name="T96" fmla="*/ 36 w 100"/>
                <a:gd name="T97" fmla="*/ 14 h 111"/>
                <a:gd name="T98" fmla="*/ 50 w 100"/>
                <a:gd name="T99" fmla="*/ 14 h 111"/>
                <a:gd name="T100" fmla="*/ 46 w 100"/>
                <a:gd name="T101" fmla="*/ 22 h 111"/>
                <a:gd name="T102" fmla="*/ 46 w 100"/>
                <a:gd name="T103" fmla="*/ 30 h 111"/>
                <a:gd name="T104" fmla="*/ 44 w 100"/>
                <a:gd name="T105" fmla="*/ 32 h 111"/>
                <a:gd name="T106" fmla="*/ 46 w 100"/>
                <a:gd name="T107" fmla="*/ 40 h 111"/>
                <a:gd name="T108" fmla="*/ 46 w 100"/>
                <a:gd name="T109" fmla="*/ 44 h 111"/>
                <a:gd name="T110" fmla="*/ 52 w 100"/>
                <a:gd name="T111" fmla="*/ 36 h 111"/>
                <a:gd name="T112" fmla="*/ 54 w 100"/>
                <a:gd name="T113" fmla="*/ 30 h 111"/>
                <a:gd name="T114" fmla="*/ 58 w 100"/>
                <a:gd name="T115" fmla="*/ 2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" h="111">
                  <a:moveTo>
                    <a:pt x="58" y="24"/>
                  </a:moveTo>
                  <a:lnTo>
                    <a:pt x="58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8" y="22"/>
                  </a:lnTo>
                  <a:lnTo>
                    <a:pt x="58" y="22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2" y="28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4" y="36"/>
                  </a:lnTo>
                  <a:lnTo>
                    <a:pt x="62" y="38"/>
                  </a:lnTo>
                  <a:lnTo>
                    <a:pt x="62" y="38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60" y="44"/>
                  </a:lnTo>
                  <a:lnTo>
                    <a:pt x="60" y="44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6" y="40"/>
                  </a:lnTo>
                  <a:lnTo>
                    <a:pt x="66" y="34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2"/>
                  </a:lnTo>
                  <a:lnTo>
                    <a:pt x="58" y="12"/>
                  </a:lnTo>
                  <a:lnTo>
                    <a:pt x="62" y="8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70" y="2"/>
                  </a:lnTo>
                  <a:lnTo>
                    <a:pt x="74" y="2"/>
                  </a:lnTo>
                  <a:lnTo>
                    <a:pt x="74" y="2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8" y="6"/>
                  </a:lnTo>
                  <a:lnTo>
                    <a:pt x="88" y="6"/>
                  </a:lnTo>
                  <a:lnTo>
                    <a:pt x="90" y="12"/>
                  </a:lnTo>
                  <a:lnTo>
                    <a:pt x="92" y="20"/>
                  </a:lnTo>
                  <a:lnTo>
                    <a:pt x="92" y="20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4" y="24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96" y="32"/>
                  </a:lnTo>
                  <a:lnTo>
                    <a:pt x="96" y="32"/>
                  </a:lnTo>
                  <a:lnTo>
                    <a:pt x="96" y="36"/>
                  </a:lnTo>
                  <a:lnTo>
                    <a:pt x="96" y="36"/>
                  </a:lnTo>
                  <a:lnTo>
                    <a:pt x="98" y="42"/>
                  </a:lnTo>
                  <a:lnTo>
                    <a:pt x="100" y="44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96" y="4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0" y="54"/>
                  </a:lnTo>
                  <a:lnTo>
                    <a:pt x="78" y="57"/>
                  </a:lnTo>
                  <a:lnTo>
                    <a:pt x="78" y="57"/>
                  </a:lnTo>
                  <a:lnTo>
                    <a:pt x="74" y="61"/>
                  </a:lnTo>
                  <a:lnTo>
                    <a:pt x="74" y="61"/>
                  </a:lnTo>
                  <a:lnTo>
                    <a:pt x="74" y="65"/>
                  </a:lnTo>
                  <a:lnTo>
                    <a:pt x="74" y="69"/>
                  </a:lnTo>
                  <a:lnTo>
                    <a:pt x="74" y="69"/>
                  </a:lnTo>
                  <a:lnTo>
                    <a:pt x="76" y="69"/>
                  </a:lnTo>
                  <a:lnTo>
                    <a:pt x="80" y="69"/>
                  </a:lnTo>
                  <a:lnTo>
                    <a:pt x="80" y="69"/>
                  </a:lnTo>
                  <a:lnTo>
                    <a:pt x="82" y="73"/>
                  </a:lnTo>
                  <a:lnTo>
                    <a:pt x="84" y="77"/>
                  </a:lnTo>
                  <a:lnTo>
                    <a:pt x="84" y="77"/>
                  </a:lnTo>
                  <a:lnTo>
                    <a:pt x="84" y="83"/>
                  </a:lnTo>
                  <a:lnTo>
                    <a:pt x="84" y="87"/>
                  </a:lnTo>
                  <a:lnTo>
                    <a:pt x="84" y="87"/>
                  </a:lnTo>
                  <a:lnTo>
                    <a:pt x="80" y="89"/>
                  </a:lnTo>
                  <a:lnTo>
                    <a:pt x="76" y="89"/>
                  </a:lnTo>
                  <a:lnTo>
                    <a:pt x="68" y="91"/>
                  </a:lnTo>
                  <a:lnTo>
                    <a:pt x="68" y="91"/>
                  </a:lnTo>
                  <a:lnTo>
                    <a:pt x="66" y="93"/>
                  </a:lnTo>
                  <a:lnTo>
                    <a:pt x="66" y="93"/>
                  </a:lnTo>
                  <a:lnTo>
                    <a:pt x="66" y="97"/>
                  </a:lnTo>
                  <a:lnTo>
                    <a:pt x="66" y="97"/>
                  </a:lnTo>
                  <a:lnTo>
                    <a:pt x="68" y="97"/>
                  </a:lnTo>
                  <a:lnTo>
                    <a:pt x="68" y="97"/>
                  </a:lnTo>
                  <a:lnTo>
                    <a:pt x="70" y="99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6" y="105"/>
                  </a:lnTo>
                  <a:lnTo>
                    <a:pt x="66" y="105"/>
                  </a:lnTo>
                  <a:lnTo>
                    <a:pt x="66" y="107"/>
                  </a:lnTo>
                  <a:lnTo>
                    <a:pt x="66" y="111"/>
                  </a:lnTo>
                  <a:lnTo>
                    <a:pt x="66" y="111"/>
                  </a:lnTo>
                  <a:lnTo>
                    <a:pt x="64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58" y="109"/>
                  </a:lnTo>
                  <a:lnTo>
                    <a:pt x="58" y="109"/>
                  </a:lnTo>
                  <a:lnTo>
                    <a:pt x="48" y="107"/>
                  </a:lnTo>
                  <a:lnTo>
                    <a:pt x="42" y="105"/>
                  </a:lnTo>
                  <a:lnTo>
                    <a:pt x="42" y="105"/>
                  </a:lnTo>
                  <a:lnTo>
                    <a:pt x="38" y="103"/>
                  </a:lnTo>
                  <a:lnTo>
                    <a:pt x="38" y="103"/>
                  </a:lnTo>
                  <a:lnTo>
                    <a:pt x="38" y="101"/>
                  </a:lnTo>
                  <a:lnTo>
                    <a:pt x="38" y="101"/>
                  </a:lnTo>
                  <a:lnTo>
                    <a:pt x="40" y="101"/>
                  </a:lnTo>
                  <a:lnTo>
                    <a:pt x="42" y="103"/>
                  </a:lnTo>
                  <a:lnTo>
                    <a:pt x="42" y="103"/>
                  </a:lnTo>
                  <a:lnTo>
                    <a:pt x="42" y="99"/>
                  </a:lnTo>
                  <a:lnTo>
                    <a:pt x="42" y="97"/>
                  </a:lnTo>
                  <a:lnTo>
                    <a:pt x="42" y="97"/>
                  </a:lnTo>
                  <a:lnTo>
                    <a:pt x="44" y="97"/>
                  </a:lnTo>
                  <a:lnTo>
                    <a:pt x="44" y="97"/>
                  </a:lnTo>
                  <a:lnTo>
                    <a:pt x="44" y="93"/>
                  </a:lnTo>
                  <a:lnTo>
                    <a:pt x="44" y="93"/>
                  </a:lnTo>
                  <a:lnTo>
                    <a:pt x="42" y="91"/>
                  </a:lnTo>
                  <a:lnTo>
                    <a:pt x="38" y="91"/>
                  </a:lnTo>
                  <a:lnTo>
                    <a:pt x="30" y="89"/>
                  </a:lnTo>
                  <a:lnTo>
                    <a:pt x="30" y="89"/>
                  </a:lnTo>
                  <a:lnTo>
                    <a:pt x="22" y="91"/>
                  </a:lnTo>
                  <a:lnTo>
                    <a:pt x="18" y="91"/>
                  </a:lnTo>
                  <a:lnTo>
                    <a:pt x="16" y="89"/>
                  </a:lnTo>
                  <a:lnTo>
                    <a:pt x="16" y="89"/>
                  </a:lnTo>
                  <a:lnTo>
                    <a:pt x="16" y="85"/>
                  </a:lnTo>
                  <a:lnTo>
                    <a:pt x="16" y="79"/>
                  </a:lnTo>
                  <a:lnTo>
                    <a:pt x="16" y="79"/>
                  </a:lnTo>
                  <a:lnTo>
                    <a:pt x="12" y="79"/>
                  </a:lnTo>
                  <a:lnTo>
                    <a:pt x="10" y="77"/>
                  </a:lnTo>
                  <a:lnTo>
                    <a:pt x="10" y="77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12" y="59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6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" y="4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10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4" y="30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30" y="28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0" y="16"/>
                  </a:lnTo>
                  <a:lnTo>
                    <a:pt x="26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32" y="12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44" y="14"/>
                  </a:lnTo>
                  <a:lnTo>
                    <a:pt x="46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26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6" y="34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2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50" y="42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52" y="36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54" y="30"/>
                  </a:lnTo>
                  <a:lnTo>
                    <a:pt x="54" y="30"/>
                  </a:lnTo>
                  <a:lnTo>
                    <a:pt x="58" y="28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94" name="Freeform 272"/>
            <p:cNvSpPr>
              <a:spLocks/>
            </p:cNvSpPr>
            <p:nvPr/>
          </p:nvSpPr>
          <p:spPr bwMode="auto">
            <a:xfrm>
              <a:off x="3224" y="1589"/>
              <a:ext cx="159" cy="280"/>
            </a:xfrm>
            <a:custGeom>
              <a:avLst/>
              <a:gdLst>
                <a:gd name="T0" fmla="*/ 159 w 159"/>
                <a:gd name="T1" fmla="*/ 141 h 280"/>
                <a:gd name="T2" fmla="*/ 143 w 159"/>
                <a:gd name="T3" fmla="*/ 155 h 280"/>
                <a:gd name="T4" fmla="*/ 141 w 159"/>
                <a:gd name="T5" fmla="*/ 151 h 280"/>
                <a:gd name="T6" fmla="*/ 137 w 159"/>
                <a:gd name="T7" fmla="*/ 159 h 280"/>
                <a:gd name="T8" fmla="*/ 133 w 159"/>
                <a:gd name="T9" fmla="*/ 147 h 280"/>
                <a:gd name="T10" fmla="*/ 127 w 159"/>
                <a:gd name="T11" fmla="*/ 147 h 280"/>
                <a:gd name="T12" fmla="*/ 121 w 159"/>
                <a:gd name="T13" fmla="*/ 159 h 280"/>
                <a:gd name="T14" fmla="*/ 121 w 159"/>
                <a:gd name="T15" fmla="*/ 175 h 280"/>
                <a:gd name="T16" fmla="*/ 106 w 159"/>
                <a:gd name="T17" fmla="*/ 177 h 280"/>
                <a:gd name="T18" fmla="*/ 100 w 159"/>
                <a:gd name="T19" fmla="*/ 179 h 280"/>
                <a:gd name="T20" fmla="*/ 106 w 159"/>
                <a:gd name="T21" fmla="*/ 193 h 280"/>
                <a:gd name="T22" fmla="*/ 98 w 159"/>
                <a:gd name="T23" fmla="*/ 195 h 280"/>
                <a:gd name="T24" fmla="*/ 84 w 159"/>
                <a:gd name="T25" fmla="*/ 195 h 280"/>
                <a:gd name="T26" fmla="*/ 90 w 159"/>
                <a:gd name="T27" fmla="*/ 201 h 280"/>
                <a:gd name="T28" fmla="*/ 86 w 159"/>
                <a:gd name="T29" fmla="*/ 209 h 280"/>
                <a:gd name="T30" fmla="*/ 84 w 159"/>
                <a:gd name="T31" fmla="*/ 218 h 280"/>
                <a:gd name="T32" fmla="*/ 80 w 159"/>
                <a:gd name="T33" fmla="*/ 230 h 280"/>
                <a:gd name="T34" fmla="*/ 82 w 159"/>
                <a:gd name="T35" fmla="*/ 238 h 280"/>
                <a:gd name="T36" fmla="*/ 78 w 159"/>
                <a:gd name="T37" fmla="*/ 246 h 280"/>
                <a:gd name="T38" fmla="*/ 70 w 159"/>
                <a:gd name="T39" fmla="*/ 256 h 280"/>
                <a:gd name="T40" fmla="*/ 70 w 159"/>
                <a:gd name="T41" fmla="*/ 262 h 280"/>
                <a:gd name="T42" fmla="*/ 82 w 159"/>
                <a:gd name="T43" fmla="*/ 266 h 280"/>
                <a:gd name="T44" fmla="*/ 84 w 159"/>
                <a:gd name="T45" fmla="*/ 276 h 280"/>
                <a:gd name="T46" fmla="*/ 80 w 159"/>
                <a:gd name="T47" fmla="*/ 276 h 280"/>
                <a:gd name="T48" fmla="*/ 72 w 159"/>
                <a:gd name="T49" fmla="*/ 274 h 280"/>
                <a:gd name="T50" fmla="*/ 68 w 159"/>
                <a:gd name="T51" fmla="*/ 276 h 280"/>
                <a:gd name="T52" fmla="*/ 60 w 159"/>
                <a:gd name="T53" fmla="*/ 280 h 280"/>
                <a:gd name="T54" fmla="*/ 34 w 159"/>
                <a:gd name="T55" fmla="*/ 272 h 280"/>
                <a:gd name="T56" fmla="*/ 26 w 159"/>
                <a:gd name="T57" fmla="*/ 260 h 280"/>
                <a:gd name="T58" fmla="*/ 28 w 159"/>
                <a:gd name="T59" fmla="*/ 228 h 280"/>
                <a:gd name="T60" fmla="*/ 16 w 159"/>
                <a:gd name="T61" fmla="*/ 209 h 280"/>
                <a:gd name="T62" fmla="*/ 8 w 159"/>
                <a:gd name="T63" fmla="*/ 203 h 280"/>
                <a:gd name="T64" fmla="*/ 0 w 159"/>
                <a:gd name="T65" fmla="*/ 205 h 280"/>
                <a:gd name="T66" fmla="*/ 4 w 159"/>
                <a:gd name="T67" fmla="*/ 189 h 280"/>
                <a:gd name="T68" fmla="*/ 2 w 159"/>
                <a:gd name="T69" fmla="*/ 163 h 280"/>
                <a:gd name="T70" fmla="*/ 2 w 159"/>
                <a:gd name="T71" fmla="*/ 135 h 280"/>
                <a:gd name="T72" fmla="*/ 12 w 159"/>
                <a:gd name="T73" fmla="*/ 107 h 280"/>
                <a:gd name="T74" fmla="*/ 26 w 159"/>
                <a:gd name="T75" fmla="*/ 71 h 280"/>
                <a:gd name="T76" fmla="*/ 40 w 159"/>
                <a:gd name="T77" fmla="*/ 53 h 280"/>
                <a:gd name="T78" fmla="*/ 74 w 159"/>
                <a:gd name="T79" fmla="*/ 49 h 280"/>
                <a:gd name="T80" fmla="*/ 96 w 159"/>
                <a:gd name="T81" fmla="*/ 41 h 280"/>
                <a:gd name="T82" fmla="*/ 108 w 159"/>
                <a:gd name="T83" fmla="*/ 21 h 280"/>
                <a:gd name="T84" fmla="*/ 139 w 159"/>
                <a:gd name="T85" fmla="*/ 6 h 280"/>
                <a:gd name="T86" fmla="*/ 145 w 159"/>
                <a:gd name="T87" fmla="*/ 0 h 280"/>
                <a:gd name="T88" fmla="*/ 143 w 159"/>
                <a:gd name="T89" fmla="*/ 9 h 280"/>
                <a:gd name="T90" fmla="*/ 143 w 159"/>
                <a:gd name="T91" fmla="*/ 27 h 280"/>
                <a:gd name="T92" fmla="*/ 145 w 159"/>
                <a:gd name="T93" fmla="*/ 45 h 280"/>
                <a:gd name="T94" fmla="*/ 127 w 159"/>
                <a:gd name="T95" fmla="*/ 77 h 280"/>
                <a:gd name="T96" fmla="*/ 127 w 159"/>
                <a:gd name="T97" fmla="*/ 87 h 280"/>
                <a:gd name="T98" fmla="*/ 125 w 159"/>
                <a:gd name="T99" fmla="*/ 99 h 280"/>
                <a:gd name="T100" fmla="*/ 117 w 159"/>
                <a:gd name="T101" fmla="*/ 101 h 280"/>
                <a:gd name="T102" fmla="*/ 119 w 159"/>
                <a:gd name="T103" fmla="*/ 105 h 280"/>
                <a:gd name="T104" fmla="*/ 127 w 159"/>
                <a:gd name="T105" fmla="*/ 105 h 280"/>
                <a:gd name="T106" fmla="*/ 119 w 159"/>
                <a:gd name="T107" fmla="*/ 111 h 280"/>
                <a:gd name="T108" fmla="*/ 121 w 159"/>
                <a:gd name="T109" fmla="*/ 125 h 280"/>
                <a:gd name="T110" fmla="*/ 125 w 159"/>
                <a:gd name="T111" fmla="*/ 117 h 280"/>
                <a:gd name="T112" fmla="*/ 137 w 159"/>
                <a:gd name="T113" fmla="*/ 125 h 280"/>
                <a:gd name="T114" fmla="*/ 145 w 159"/>
                <a:gd name="T115" fmla="*/ 119 h 280"/>
                <a:gd name="T116" fmla="*/ 159 w 159"/>
                <a:gd name="T117" fmla="*/ 121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9" h="280">
                  <a:moveTo>
                    <a:pt x="159" y="131"/>
                  </a:moveTo>
                  <a:lnTo>
                    <a:pt x="159" y="131"/>
                  </a:lnTo>
                  <a:lnTo>
                    <a:pt x="159" y="135"/>
                  </a:lnTo>
                  <a:lnTo>
                    <a:pt x="159" y="141"/>
                  </a:lnTo>
                  <a:lnTo>
                    <a:pt x="159" y="141"/>
                  </a:lnTo>
                  <a:lnTo>
                    <a:pt x="151" y="149"/>
                  </a:lnTo>
                  <a:lnTo>
                    <a:pt x="147" y="151"/>
                  </a:lnTo>
                  <a:lnTo>
                    <a:pt x="143" y="155"/>
                  </a:lnTo>
                  <a:lnTo>
                    <a:pt x="143" y="155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41" y="151"/>
                  </a:lnTo>
                  <a:lnTo>
                    <a:pt x="139" y="155"/>
                  </a:lnTo>
                  <a:lnTo>
                    <a:pt x="139" y="157"/>
                  </a:lnTo>
                  <a:lnTo>
                    <a:pt x="137" y="159"/>
                  </a:lnTo>
                  <a:lnTo>
                    <a:pt x="137" y="159"/>
                  </a:lnTo>
                  <a:lnTo>
                    <a:pt x="135" y="155"/>
                  </a:lnTo>
                  <a:lnTo>
                    <a:pt x="133" y="149"/>
                  </a:lnTo>
                  <a:lnTo>
                    <a:pt x="133" y="149"/>
                  </a:lnTo>
                  <a:lnTo>
                    <a:pt x="133" y="147"/>
                  </a:lnTo>
                  <a:lnTo>
                    <a:pt x="133" y="145"/>
                  </a:lnTo>
                  <a:lnTo>
                    <a:pt x="133" y="145"/>
                  </a:lnTo>
                  <a:lnTo>
                    <a:pt x="129" y="145"/>
                  </a:lnTo>
                  <a:lnTo>
                    <a:pt x="127" y="147"/>
                  </a:lnTo>
                  <a:lnTo>
                    <a:pt x="127" y="147"/>
                  </a:lnTo>
                  <a:lnTo>
                    <a:pt x="123" y="155"/>
                  </a:lnTo>
                  <a:lnTo>
                    <a:pt x="121" y="159"/>
                  </a:lnTo>
                  <a:lnTo>
                    <a:pt x="121" y="159"/>
                  </a:lnTo>
                  <a:lnTo>
                    <a:pt x="123" y="167"/>
                  </a:lnTo>
                  <a:lnTo>
                    <a:pt x="123" y="173"/>
                  </a:lnTo>
                  <a:lnTo>
                    <a:pt x="123" y="173"/>
                  </a:lnTo>
                  <a:lnTo>
                    <a:pt x="121" y="175"/>
                  </a:lnTo>
                  <a:lnTo>
                    <a:pt x="117" y="179"/>
                  </a:lnTo>
                  <a:lnTo>
                    <a:pt x="117" y="179"/>
                  </a:lnTo>
                  <a:lnTo>
                    <a:pt x="112" y="177"/>
                  </a:lnTo>
                  <a:lnTo>
                    <a:pt x="106" y="177"/>
                  </a:lnTo>
                  <a:lnTo>
                    <a:pt x="106" y="177"/>
                  </a:lnTo>
                  <a:lnTo>
                    <a:pt x="102" y="177"/>
                  </a:lnTo>
                  <a:lnTo>
                    <a:pt x="100" y="179"/>
                  </a:lnTo>
                  <a:lnTo>
                    <a:pt x="100" y="179"/>
                  </a:lnTo>
                  <a:lnTo>
                    <a:pt x="102" y="185"/>
                  </a:lnTo>
                  <a:lnTo>
                    <a:pt x="106" y="189"/>
                  </a:lnTo>
                  <a:lnTo>
                    <a:pt x="106" y="189"/>
                  </a:lnTo>
                  <a:lnTo>
                    <a:pt x="106" y="193"/>
                  </a:lnTo>
                  <a:lnTo>
                    <a:pt x="106" y="195"/>
                  </a:lnTo>
                  <a:lnTo>
                    <a:pt x="106" y="195"/>
                  </a:lnTo>
                  <a:lnTo>
                    <a:pt x="100" y="195"/>
                  </a:lnTo>
                  <a:lnTo>
                    <a:pt x="98" y="195"/>
                  </a:lnTo>
                  <a:lnTo>
                    <a:pt x="90" y="193"/>
                  </a:lnTo>
                  <a:lnTo>
                    <a:pt x="90" y="193"/>
                  </a:lnTo>
                  <a:lnTo>
                    <a:pt x="88" y="193"/>
                  </a:lnTo>
                  <a:lnTo>
                    <a:pt x="84" y="195"/>
                  </a:lnTo>
                  <a:lnTo>
                    <a:pt x="84" y="195"/>
                  </a:lnTo>
                  <a:lnTo>
                    <a:pt x="86" y="197"/>
                  </a:lnTo>
                  <a:lnTo>
                    <a:pt x="88" y="199"/>
                  </a:lnTo>
                  <a:lnTo>
                    <a:pt x="90" y="201"/>
                  </a:lnTo>
                  <a:lnTo>
                    <a:pt x="90" y="201"/>
                  </a:lnTo>
                  <a:lnTo>
                    <a:pt x="90" y="205"/>
                  </a:lnTo>
                  <a:lnTo>
                    <a:pt x="90" y="205"/>
                  </a:lnTo>
                  <a:lnTo>
                    <a:pt x="86" y="209"/>
                  </a:lnTo>
                  <a:lnTo>
                    <a:pt x="82" y="215"/>
                  </a:lnTo>
                  <a:lnTo>
                    <a:pt x="82" y="216"/>
                  </a:lnTo>
                  <a:lnTo>
                    <a:pt x="82" y="216"/>
                  </a:lnTo>
                  <a:lnTo>
                    <a:pt x="84" y="218"/>
                  </a:lnTo>
                  <a:lnTo>
                    <a:pt x="84" y="218"/>
                  </a:lnTo>
                  <a:lnTo>
                    <a:pt x="82" y="224"/>
                  </a:lnTo>
                  <a:lnTo>
                    <a:pt x="80" y="230"/>
                  </a:lnTo>
                  <a:lnTo>
                    <a:pt x="80" y="230"/>
                  </a:lnTo>
                  <a:lnTo>
                    <a:pt x="80" y="234"/>
                  </a:lnTo>
                  <a:lnTo>
                    <a:pt x="80" y="238"/>
                  </a:lnTo>
                  <a:lnTo>
                    <a:pt x="80" y="238"/>
                  </a:lnTo>
                  <a:lnTo>
                    <a:pt x="82" y="238"/>
                  </a:lnTo>
                  <a:lnTo>
                    <a:pt x="82" y="238"/>
                  </a:lnTo>
                  <a:lnTo>
                    <a:pt x="82" y="244"/>
                  </a:lnTo>
                  <a:lnTo>
                    <a:pt x="82" y="244"/>
                  </a:lnTo>
                  <a:lnTo>
                    <a:pt x="78" y="246"/>
                  </a:lnTo>
                  <a:lnTo>
                    <a:pt x="70" y="248"/>
                  </a:lnTo>
                  <a:lnTo>
                    <a:pt x="70" y="248"/>
                  </a:lnTo>
                  <a:lnTo>
                    <a:pt x="70" y="252"/>
                  </a:lnTo>
                  <a:lnTo>
                    <a:pt x="70" y="256"/>
                  </a:lnTo>
                  <a:lnTo>
                    <a:pt x="70" y="256"/>
                  </a:lnTo>
                  <a:lnTo>
                    <a:pt x="70" y="260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2" y="262"/>
                  </a:lnTo>
                  <a:lnTo>
                    <a:pt x="78" y="262"/>
                  </a:lnTo>
                  <a:lnTo>
                    <a:pt x="78" y="262"/>
                  </a:lnTo>
                  <a:lnTo>
                    <a:pt x="82" y="266"/>
                  </a:lnTo>
                  <a:lnTo>
                    <a:pt x="82" y="266"/>
                  </a:lnTo>
                  <a:lnTo>
                    <a:pt x="84" y="272"/>
                  </a:lnTo>
                  <a:lnTo>
                    <a:pt x="84" y="272"/>
                  </a:lnTo>
                  <a:lnTo>
                    <a:pt x="84" y="276"/>
                  </a:lnTo>
                  <a:lnTo>
                    <a:pt x="84" y="276"/>
                  </a:lnTo>
                  <a:lnTo>
                    <a:pt x="82" y="276"/>
                  </a:lnTo>
                  <a:lnTo>
                    <a:pt x="80" y="276"/>
                  </a:lnTo>
                  <a:lnTo>
                    <a:pt x="80" y="276"/>
                  </a:lnTo>
                  <a:lnTo>
                    <a:pt x="78" y="274"/>
                  </a:lnTo>
                  <a:lnTo>
                    <a:pt x="78" y="274"/>
                  </a:lnTo>
                  <a:lnTo>
                    <a:pt x="72" y="274"/>
                  </a:lnTo>
                  <a:lnTo>
                    <a:pt x="72" y="274"/>
                  </a:lnTo>
                  <a:lnTo>
                    <a:pt x="72" y="276"/>
                  </a:lnTo>
                  <a:lnTo>
                    <a:pt x="72" y="276"/>
                  </a:lnTo>
                  <a:lnTo>
                    <a:pt x="68" y="276"/>
                  </a:lnTo>
                  <a:lnTo>
                    <a:pt x="68" y="276"/>
                  </a:lnTo>
                  <a:lnTo>
                    <a:pt x="66" y="276"/>
                  </a:lnTo>
                  <a:lnTo>
                    <a:pt x="64" y="278"/>
                  </a:lnTo>
                  <a:lnTo>
                    <a:pt x="60" y="280"/>
                  </a:lnTo>
                  <a:lnTo>
                    <a:pt x="60" y="280"/>
                  </a:lnTo>
                  <a:lnTo>
                    <a:pt x="54" y="280"/>
                  </a:lnTo>
                  <a:lnTo>
                    <a:pt x="46" y="276"/>
                  </a:lnTo>
                  <a:lnTo>
                    <a:pt x="34" y="272"/>
                  </a:lnTo>
                  <a:lnTo>
                    <a:pt x="34" y="272"/>
                  </a:lnTo>
                  <a:lnTo>
                    <a:pt x="30" y="272"/>
                  </a:lnTo>
                  <a:lnTo>
                    <a:pt x="26" y="272"/>
                  </a:lnTo>
                  <a:lnTo>
                    <a:pt x="26" y="272"/>
                  </a:lnTo>
                  <a:lnTo>
                    <a:pt x="26" y="260"/>
                  </a:lnTo>
                  <a:lnTo>
                    <a:pt x="26" y="260"/>
                  </a:lnTo>
                  <a:lnTo>
                    <a:pt x="28" y="244"/>
                  </a:lnTo>
                  <a:lnTo>
                    <a:pt x="28" y="234"/>
                  </a:lnTo>
                  <a:lnTo>
                    <a:pt x="28" y="228"/>
                  </a:lnTo>
                  <a:lnTo>
                    <a:pt x="28" y="228"/>
                  </a:lnTo>
                  <a:lnTo>
                    <a:pt x="24" y="218"/>
                  </a:lnTo>
                  <a:lnTo>
                    <a:pt x="24" y="218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12" y="205"/>
                  </a:lnTo>
                  <a:lnTo>
                    <a:pt x="8" y="203"/>
                  </a:lnTo>
                  <a:lnTo>
                    <a:pt x="8" y="203"/>
                  </a:lnTo>
                  <a:lnTo>
                    <a:pt x="4" y="205"/>
                  </a:lnTo>
                  <a:lnTo>
                    <a:pt x="4" y="205"/>
                  </a:lnTo>
                  <a:lnTo>
                    <a:pt x="2" y="205"/>
                  </a:lnTo>
                  <a:lnTo>
                    <a:pt x="0" y="205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97"/>
                  </a:lnTo>
                  <a:lnTo>
                    <a:pt x="4" y="189"/>
                  </a:lnTo>
                  <a:lnTo>
                    <a:pt x="4" y="189"/>
                  </a:lnTo>
                  <a:lnTo>
                    <a:pt x="4" y="173"/>
                  </a:lnTo>
                  <a:lnTo>
                    <a:pt x="4" y="173"/>
                  </a:lnTo>
                  <a:lnTo>
                    <a:pt x="2" y="163"/>
                  </a:lnTo>
                  <a:lnTo>
                    <a:pt x="2" y="163"/>
                  </a:lnTo>
                  <a:lnTo>
                    <a:pt x="2" y="147"/>
                  </a:lnTo>
                  <a:lnTo>
                    <a:pt x="2" y="135"/>
                  </a:lnTo>
                  <a:lnTo>
                    <a:pt x="2" y="135"/>
                  </a:lnTo>
                  <a:lnTo>
                    <a:pt x="4" y="121"/>
                  </a:lnTo>
                  <a:lnTo>
                    <a:pt x="4" y="121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36" y="55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50" y="51"/>
                  </a:lnTo>
                  <a:lnTo>
                    <a:pt x="62" y="49"/>
                  </a:lnTo>
                  <a:lnTo>
                    <a:pt x="74" y="49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0" y="45"/>
                  </a:lnTo>
                  <a:lnTo>
                    <a:pt x="96" y="41"/>
                  </a:lnTo>
                  <a:lnTo>
                    <a:pt x="96" y="41"/>
                  </a:lnTo>
                  <a:lnTo>
                    <a:pt x="98" y="29"/>
                  </a:lnTo>
                  <a:lnTo>
                    <a:pt x="98" y="29"/>
                  </a:lnTo>
                  <a:lnTo>
                    <a:pt x="108" y="21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27" y="9"/>
                  </a:lnTo>
                  <a:lnTo>
                    <a:pt x="139" y="6"/>
                  </a:lnTo>
                  <a:lnTo>
                    <a:pt x="139" y="6"/>
                  </a:lnTo>
                  <a:lnTo>
                    <a:pt x="141" y="2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47" y="2"/>
                  </a:lnTo>
                  <a:lnTo>
                    <a:pt x="145" y="6"/>
                  </a:lnTo>
                  <a:lnTo>
                    <a:pt x="143" y="9"/>
                  </a:lnTo>
                  <a:lnTo>
                    <a:pt x="143" y="9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43" y="27"/>
                  </a:lnTo>
                  <a:lnTo>
                    <a:pt x="145" y="37"/>
                  </a:lnTo>
                  <a:lnTo>
                    <a:pt x="145" y="37"/>
                  </a:lnTo>
                  <a:lnTo>
                    <a:pt x="145" y="45"/>
                  </a:lnTo>
                  <a:lnTo>
                    <a:pt x="145" y="45"/>
                  </a:lnTo>
                  <a:lnTo>
                    <a:pt x="139" y="53"/>
                  </a:lnTo>
                  <a:lnTo>
                    <a:pt x="133" y="61"/>
                  </a:lnTo>
                  <a:lnTo>
                    <a:pt x="133" y="61"/>
                  </a:lnTo>
                  <a:lnTo>
                    <a:pt x="127" y="77"/>
                  </a:lnTo>
                  <a:lnTo>
                    <a:pt x="127" y="77"/>
                  </a:lnTo>
                  <a:lnTo>
                    <a:pt x="127" y="83"/>
                  </a:lnTo>
                  <a:lnTo>
                    <a:pt x="127" y="87"/>
                  </a:lnTo>
                  <a:lnTo>
                    <a:pt x="127" y="87"/>
                  </a:lnTo>
                  <a:lnTo>
                    <a:pt x="125" y="89"/>
                  </a:lnTo>
                  <a:lnTo>
                    <a:pt x="125" y="89"/>
                  </a:lnTo>
                  <a:lnTo>
                    <a:pt x="125" y="95"/>
                  </a:lnTo>
                  <a:lnTo>
                    <a:pt x="125" y="99"/>
                  </a:lnTo>
                  <a:lnTo>
                    <a:pt x="125" y="99"/>
                  </a:lnTo>
                  <a:lnTo>
                    <a:pt x="121" y="99"/>
                  </a:lnTo>
                  <a:lnTo>
                    <a:pt x="117" y="101"/>
                  </a:lnTo>
                  <a:lnTo>
                    <a:pt x="117" y="101"/>
                  </a:lnTo>
                  <a:lnTo>
                    <a:pt x="117" y="103"/>
                  </a:lnTo>
                  <a:lnTo>
                    <a:pt x="117" y="105"/>
                  </a:lnTo>
                  <a:lnTo>
                    <a:pt x="117" y="105"/>
                  </a:lnTo>
                  <a:lnTo>
                    <a:pt x="119" y="105"/>
                  </a:lnTo>
                  <a:lnTo>
                    <a:pt x="121" y="105"/>
                  </a:lnTo>
                  <a:lnTo>
                    <a:pt x="125" y="103"/>
                  </a:lnTo>
                  <a:lnTo>
                    <a:pt x="125" y="103"/>
                  </a:lnTo>
                  <a:lnTo>
                    <a:pt x="127" y="105"/>
                  </a:lnTo>
                  <a:lnTo>
                    <a:pt x="127" y="105"/>
                  </a:lnTo>
                  <a:lnTo>
                    <a:pt x="123" y="109"/>
                  </a:lnTo>
                  <a:lnTo>
                    <a:pt x="119" y="111"/>
                  </a:lnTo>
                  <a:lnTo>
                    <a:pt x="119" y="111"/>
                  </a:lnTo>
                  <a:lnTo>
                    <a:pt x="119" y="117"/>
                  </a:lnTo>
                  <a:lnTo>
                    <a:pt x="119" y="117"/>
                  </a:lnTo>
                  <a:lnTo>
                    <a:pt x="119" y="121"/>
                  </a:lnTo>
                  <a:lnTo>
                    <a:pt x="121" y="125"/>
                  </a:lnTo>
                  <a:lnTo>
                    <a:pt x="121" y="125"/>
                  </a:lnTo>
                  <a:lnTo>
                    <a:pt x="123" y="119"/>
                  </a:lnTo>
                  <a:lnTo>
                    <a:pt x="125" y="117"/>
                  </a:lnTo>
                  <a:lnTo>
                    <a:pt x="125" y="117"/>
                  </a:lnTo>
                  <a:lnTo>
                    <a:pt x="133" y="117"/>
                  </a:lnTo>
                  <a:lnTo>
                    <a:pt x="133" y="117"/>
                  </a:lnTo>
                  <a:lnTo>
                    <a:pt x="135" y="119"/>
                  </a:lnTo>
                  <a:lnTo>
                    <a:pt x="137" y="125"/>
                  </a:lnTo>
                  <a:lnTo>
                    <a:pt x="137" y="125"/>
                  </a:lnTo>
                  <a:lnTo>
                    <a:pt x="141" y="121"/>
                  </a:lnTo>
                  <a:lnTo>
                    <a:pt x="145" y="119"/>
                  </a:lnTo>
                  <a:lnTo>
                    <a:pt x="145" y="119"/>
                  </a:lnTo>
                  <a:lnTo>
                    <a:pt x="153" y="119"/>
                  </a:lnTo>
                  <a:lnTo>
                    <a:pt x="153" y="119"/>
                  </a:lnTo>
                  <a:lnTo>
                    <a:pt x="159" y="121"/>
                  </a:lnTo>
                  <a:lnTo>
                    <a:pt x="159" y="121"/>
                  </a:lnTo>
                  <a:lnTo>
                    <a:pt x="159" y="131"/>
                  </a:lnTo>
                  <a:lnTo>
                    <a:pt x="159" y="131"/>
                  </a:lnTo>
                  <a:lnTo>
                    <a:pt x="159" y="131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95" name="Freeform 273"/>
            <p:cNvSpPr>
              <a:spLocks/>
            </p:cNvSpPr>
            <p:nvPr/>
          </p:nvSpPr>
          <p:spPr bwMode="auto">
            <a:xfrm>
              <a:off x="3318" y="1796"/>
              <a:ext cx="65" cy="57"/>
            </a:xfrm>
            <a:custGeom>
              <a:avLst/>
              <a:gdLst>
                <a:gd name="T0" fmla="*/ 65 w 65"/>
                <a:gd name="T1" fmla="*/ 33 h 57"/>
                <a:gd name="T2" fmla="*/ 65 w 65"/>
                <a:gd name="T3" fmla="*/ 33 h 57"/>
                <a:gd name="T4" fmla="*/ 59 w 65"/>
                <a:gd name="T5" fmla="*/ 33 h 57"/>
                <a:gd name="T6" fmla="*/ 59 w 65"/>
                <a:gd name="T7" fmla="*/ 43 h 57"/>
                <a:gd name="T8" fmla="*/ 59 w 65"/>
                <a:gd name="T9" fmla="*/ 49 h 57"/>
                <a:gd name="T10" fmla="*/ 57 w 65"/>
                <a:gd name="T11" fmla="*/ 53 h 57"/>
                <a:gd name="T12" fmla="*/ 49 w 65"/>
                <a:gd name="T13" fmla="*/ 55 h 57"/>
                <a:gd name="T14" fmla="*/ 43 w 65"/>
                <a:gd name="T15" fmla="*/ 57 h 57"/>
                <a:gd name="T16" fmla="*/ 37 w 65"/>
                <a:gd name="T17" fmla="*/ 57 h 57"/>
                <a:gd name="T18" fmla="*/ 31 w 65"/>
                <a:gd name="T19" fmla="*/ 53 h 57"/>
                <a:gd name="T20" fmla="*/ 29 w 65"/>
                <a:gd name="T21" fmla="*/ 51 h 57"/>
                <a:gd name="T22" fmla="*/ 21 w 65"/>
                <a:gd name="T23" fmla="*/ 53 h 57"/>
                <a:gd name="T24" fmla="*/ 19 w 65"/>
                <a:gd name="T25" fmla="*/ 53 h 57"/>
                <a:gd name="T26" fmla="*/ 19 w 65"/>
                <a:gd name="T27" fmla="*/ 49 h 57"/>
                <a:gd name="T28" fmla="*/ 23 w 65"/>
                <a:gd name="T29" fmla="*/ 45 h 57"/>
                <a:gd name="T30" fmla="*/ 21 w 65"/>
                <a:gd name="T31" fmla="*/ 43 h 57"/>
                <a:gd name="T32" fmla="*/ 19 w 65"/>
                <a:gd name="T33" fmla="*/ 45 h 57"/>
                <a:gd name="T34" fmla="*/ 8 w 65"/>
                <a:gd name="T35" fmla="*/ 39 h 57"/>
                <a:gd name="T36" fmla="*/ 8 w 65"/>
                <a:gd name="T37" fmla="*/ 33 h 57"/>
                <a:gd name="T38" fmla="*/ 8 w 65"/>
                <a:gd name="T39" fmla="*/ 29 h 57"/>
                <a:gd name="T40" fmla="*/ 2 w 65"/>
                <a:gd name="T41" fmla="*/ 25 h 57"/>
                <a:gd name="T42" fmla="*/ 6 w 65"/>
                <a:gd name="T43" fmla="*/ 21 h 57"/>
                <a:gd name="T44" fmla="*/ 2 w 65"/>
                <a:gd name="T45" fmla="*/ 19 h 57"/>
                <a:gd name="T46" fmla="*/ 0 w 65"/>
                <a:gd name="T47" fmla="*/ 17 h 57"/>
                <a:gd name="T48" fmla="*/ 2 w 65"/>
                <a:gd name="T49" fmla="*/ 17 h 57"/>
                <a:gd name="T50" fmla="*/ 2 w 65"/>
                <a:gd name="T51" fmla="*/ 15 h 57"/>
                <a:gd name="T52" fmla="*/ 0 w 65"/>
                <a:gd name="T53" fmla="*/ 11 h 57"/>
                <a:gd name="T54" fmla="*/ 0 w 65"/>
                <a:gd name="T55" fmla="*/ 8 h 57"/>
                <a:gd name="T56" fmla="*/ 8 w 65"/>
                <a:gd name="T57" fmla="*/ 9 h 57"/>
                <a:gd name="T58" fmla="*/ 12 w 65"/>
                <a:gd name="T59" fmla="*/ 11 h 57"/>
                <a:gd name="T60" fmla="*/ 16 w 65"/>
                <a:gd name="T61" fmla="*/ 9 h 57"/>
                <a:gd name="T62" fmla="*/ 18 w 65"/>
                <a:gd name="T63" fmla="*/ 8 h 57"/>
                <a:gd name="T64" fmla="*/ 23 w 65"/>
                <a:gd name="T65" fmla="*/ 6 h 57"/>
                <a:gd name="T66" fmla="*/ 29 w 65"/>
                <a:gd name="T67" fmla="*/ 2 h 57"/>
                <a:gd name="T68" fmla="*/ 37 w 65"/>
                <a:gd name="T69" fmla="*/ 2 h 57"/>
                <a:gd name="T70" fmla="*/ 43 w 65"/>
                <a:gd name="T71" fmla="*/ 9 h 57"/>
                <a:gd name="T72" fmla="*/ 47 w 65"/>
                <a:gd name="T73" fmla="*/ 9 h 57"/>
                <a:gd name="T74" fmla="*/ 47 w 65"/>
                <a:gd name="T75" fmla="*/ 6 h 57"/>
                <a:gd name="T76" fmla="*/ 47 w 65"/>
                <a:gd name="T77" fmla="*/ 2 h 57"/>
                <a:gd name="T78" fmla="*/ 49 w 65"/>
                <a:gd name="T79" fmla="*/ 0 h 57"/>
                <a:gd name="T80" fmla="*/ 55 w 65"/>
                <a:gd name="T81" fmla="*/ 8 h 57"/>
                <a:gd name="T82" fmla="*/ 57 w 65"/>
                <a:gd name="T83" fmla="*/ 15 h 57"/>
                <a:gd name="T84" fmla="*/ 55 w 65"/>
                <a:gd name="T85" fmla="*/ 21 h 57"/>
                <a:gd name="T86" fmla="*/ 57 w 65"/>
                <a:gd name="T87" fmla="*/ 27 h 57"/>
                <a:gd name="T88" fmla="*/ 59 w 65"/>
                <a:gd name="T89" fmla="*/ 31 h 57"/>
                <a:gd name="T90" fmla="*/ 65 w 65"/>
                <a:gd name="T91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" h="57">
                  <a:moveTo>
                    <a:pt x="65" y="33"/>
                  </a:moveTo>
                  <a:lnTo>
                    <a:pt x="65" y="33"/>
                  </a:lnTo>
                  <a:lnTo>
                    <a:pt x="65" y="33"/>
                  </a:lnTo>
                  <a:lnTo>
                    <a:pt x="65" y="33"/>
                  </a:lnTo>
                  <a:lnTo>
                    <a:pt x="59" y="33"/>
                  </a:lnTo>
                  <a:lnTo>
                    <a:pt x="59" y="33"/>
                  </a:lnTo>
                  <a:lnTo>
                    <a:pt x="59" y="39"/>
                  </a:lnTo>
                  <a:lnTo>
                    <a:pt x="59" y="43"/>
                  </a:lnTo>
                  <a:lnTo>
                    <a:pt x="59" y="43"/>
                  </a:lnTo>
                  <a:lnTo>
                    <a:pt x="59" y="49"/>
                  </a:lnTo>
                  <a:lnTo>
                    <a:pt x="57" y="53"/>
                  </a:lnTo>
                  <a:lnTo>
                    <a:pt x="57" y="53"/>
                  </a:lnTo>
                  <a:lnTo>
                    <a:pt x="53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1" y="53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3" y="53"/>
                  </a:lnTo>
                  <a:lnTo>
                    <a:pt x="21" y="53"/>
                  </a:lnTo>
                  <a:lnTo>
                    <a:pt x="19" y="53"/>
                  </a:lnTo>
                  <a:lnTo>
                    <a:pt x="19" y="53"/>
                  </a:lnTo>
                  <a:lnTo>
                    <a:pt x="19" y="49"/>
                  </a:lnTo>
                  <a:lnTo>
                    <a:pt x="19" y="49"/>
                  </a:lnTo>
                  <a:lnTo>
                    <a:pt x="21" y="47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1" y="43"/>
                  </a:lnTo>
                  <a:lnTo>
                    <a:pt x="19" y="45"/>
                  </a:lnTo>
                  <a:lnTo>
                    <a:pt x="19" y="45"/>
                  </a:lnTo>
                  <a:lnTo>
                    <a:pt x="14" y="43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8" y="33"/>
                  </a:lnTo>
                  <a:lnTo>
                    <a:pt x="8" y="29"/>
                  </a:lnTo>
                  <a:lnTo>
                    <a:pt x="8" y="29"/>
                  </a:lnTo>
                  <a:lnTo>
                    <a:pt x="6" y="27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8"/>
                  </a:lnTo>
                  <a:lnTo>
                    <a:pt x="8" y="9"/>
                  </a:lnTo>
                  <a:lnTo>
                    <a:pt x="8" y="9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6" y="9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9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9" y="2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41" y="8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7" y="6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51" y="2"/>
                  </a:lnTo>
                  <a:lnTo>
                    <a:pt x="55" y="8"/>
                  </a:lnTo>
                  <a:lnTo>
                    <a:pt x="57" y="15"/>
                  </a:lnTo>
                  <a:lnTo>
                    <a:pt x="57" y="15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7" y="27"/>
                  </a:lnTo>
                  <a:lnTo>
                    <a:pt x="57" y="27"/>
                  </a:lnTo>
                  <a:lnTo>
                    <a:pt x="59" y="31"/>
                  </a:lnTo>
                  <a:lnTo>
                    <a:pt x="59" y="31"/>
                  </a:lnTo>
                  <a:lnTo>
                    <a:pt x="65" y="33"/>
                  </a:lnTo>
                  <a:lnTo>
                    <a:pt x="65" y="33"/>
                  </a:lnTo>
                  <a:lnTo>
                    <a:pt x="65" y="33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96" name="Freeform 274"/>
            <p:cNvSpPr>
              <a:spLocks/>
            </p:cNvSpPr>
            <p:nvPr/>
          </p:nvSpPr>
          <p:spPr bwMode="auto">
            <a:xfrm>
              <a:off x="3387" y="1865"/>
              <a:ext cx="46" cy="32"/>
            </a:xfrm>
            <a:custGeom>
              <a:avLst/>
              <a:gdLst>
                <a:gd name="T0" fmla="*/ 42 w 46"/>
                <a:gd name="T1" fmla="*/ 14 h 32"/>
                <a:gd name="T2" fmla="*/ 46 w 46"/>
                <a:gd name="T3" fmla="*/ 26 h 32"/>
                <a:gd name="T4" fmla="*/ 46 w 46"/>
                <a:gd name="T5" fmla="*/ 30 h 32"/>
                <a:gd name="T6" fmla="*/ 42 w 46"/>
                <a:gd name="T7" fmla="*/ 30 h 32"/>
                <a:gd name="T8" fmla="*/ 30 w 46"/>
                <a:gd name="T9" fmla="*/ 28 h 32"/>
                <a:gd name="T10" fmla="*/ 28 w 46"/>
                <a:gd name="T11" fmla="*/ 32 h 32"/>
                <a:gd name="T12" fmla="*/ 24 w 46"/>
                <a:gd name="T13" fmla="*/ 32 h 32"/>
                <a:gd name="T14" fmla="*/ 18 w 46"/>
                <a:gd name="T15" fmla="*/ 28 h 32"/>
                <a:gd name="T16" fmla="*/ 14 w 46"/>
                <a:gd name="T17" fmla="*/ 24 h 32"/>
                <a:gd name="T18" fmla="*/ 2 w 46"/>
                <a:gd name="T19" fmla="*/ 16 h 32"/>
                <a:gd name="T20" fmla="*/ 0 w 46"/>
                <a:gd name="T21" fmla="*/ 14 h 32"/>
                <a:gd name="T22" fmla="*/ 0 w 46"/>
                <a:gd name="T23" fmla="*/ 12 h 32"/>
                <a:gd name="T24" fmla="*/ 2 w 46"/>
                <a:gd name="T25" fmla="*/ 12 h 32"/>
                <a:gd name="T26" fmla="*/ 8 w 46"/>
                <a:gd name="T27" fmla="*/ 8 h 32"/>
                <a:gd name="T28" fmla="*/ 6 w 46"/>
                <a:gd name="T29" fmla="*/ 8 h 32"/>
                <a:gd name="T30" fmla="*/ 2 w 46"/>
                <a:gd name="T31" fmla="*/ 6 h 32"/>
                <a:gd name="T32" fmla="*/ 0 w 46"/>
                <a:gd name="T33" fmla="*/ 2 h 32"/>
                <a:gd name="T34" fmla="*/ 8 w 46"/>
                <a:gd name="T35" fmla="*/ 0 h 32"/>
                <a:gd name="T36" fmla="*/ 14 w 46"/>
                <a:gd name="T37" fmla="*/ 0 h 32"/>
                <a:gd name="T38" fmla="*/ 16 w 46"/>
                <a:gd name="T39" fmla="*/ 0 h 32"/>
                <a:gd name="T40" fmla="*/ 18 w 46"/>
                <a:gd name="T41" fmla="*/ 0 h 32"/>
                <a:gd name="T42" fmla="*/ 18 w 46"/>
                <a:gd name="T43" fmla="*/ 4 h 32"/>
                <a:gd name="T44" fmla="*/ 22 w 46"/>
                <a:gd name="T45" fmla="*/ 6 h 32"/>
                <a:gd name="T46" fmla="*/ 26 w 46"/>
                <a:gd name="T47" fmla="*/ 10 h 32"/>
                <a:gd name="T48" fmla="*/ 30 w 46"/>
                <a:gd name="T49" fmla="*/ 10 h 32"/>
                <a:gd name="T50" fmla="*/ 30 w 46"/>
                <a:gd name="T51" fmla="*/ 8 h 32"/>
                <a:gd name="T52" fmla="*/ 34 w 46"/>
                <a:gd name="T53" fmla="*/ 8 h 32"/>
                <a:gd name="T54" fmla="*/ 34 w 46"/>
                <a:gd name="T55" fmla="*/ 6 h 32"/>
                <a:gd name="T56" fmla="*/ 40 w 46"/>
                <a:gd name="T57" fmla="*/ 6 h 32"/>
                <a:gd name="T58" fmla="*/ 40 w 46"/>
                <a:gd name="T59" fmla="*/ 10 h 32"/>
                <a:gd name="T60" fmla="*/ 42 w 46"/>
                <a:gd name="T61" fmla="*/ 14 h 32"/>
                <a:gd name="T62" fmla="*/ 42 w 46"/>
                <a:gd name="T63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" h="32">
                  <a:moveTo>
                    <a:pt x="42" y="14"/>
                  </a:moveTo>
                  <a:lnTo>
                    <a:pt x="42" y="14"/>
                  </a:lnTo>
                  <a:lnTo>
                    <a:pt x="46" y="24"/>
                  </a:lnTo>
                  <a:lnTo>
                    <a:pt x="46" y="26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38" y="30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18" y="2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8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2" y="1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97" name="Freeform 275"/>
            <p:cNvSpPr>
              <a:spLocks/>
            </p:cNvSpPr>
            <p:nvPr/>
          </p:nvSpPr>
          <p:spPr bwMode="auto">
            <a:xfrm>
              <a:off x="3431" y="1865"/>
              <a:ext cx="22" cy="38"/>
            </a:xfrm>
            <a:custGeom>
              <a:avLst/>
              <a:gdLst>
                <a:gd name="T0" fmla="*/ 22 w 22"/>
                <a:gd name="T1" fmla="*/ 10 h 38"/>
                <a:gd name="T2" fmla="*/ 22 w 22"/>
                <a:gd name="T3" fmla="*/ 10 h 38"/>
                <a:gd name="T4" fmla="*/ 22 w 22"/>
                <a:gd name="T5" fmla="*/ 16 h 38"/>
                <a:gd name="T6" fmla="*/ 22 w 22"/>
                <a:gd name="T7" fmla="*/ 16 h 38"/>
                <a:gd name="T8" fmla="*/ 20 w 22"/>
                <a:gd name="T9" fmla="*/ 18 h 38"/>
                <a:gd name="T10" fmla="*/ 16 w 22"/>
                <a:gd name="T11" fmla="*/ 22 h 38"/>
                <a:gd name="T12" fmla="*/ 16 w 22"/>
                <a:gd name="T13" fmla="*/ 22 h 38"/>
                <a:gd name="T14" fmla="*/ 16 w 22"/>
                <a:gd name="T15" fmla="*/ 26 h 38"/>
                <a:gd name="T16" fmla="*/ 16 w 22"/>
                <a:gd name="T17" fmla="*/ 26 h 38"/>
                <a:gd name="T18" fmla="*/ 16 w 22"/>
                <a:gd name="T19" fmla="*/ 32 h 38"/>
                <a:gd name="T20" fmla="*/ 16 w 22"/>
                <a:gd name="T21" fmla="*/ 36 h 38"/>
                <a:gd name="T22" fmla="*/ 14 w 22"/>
                <a:gd name="T23" fmla="*/ 38 h 38"/>
                <a:gd name="T24" fmla="*/ 14 w 22"/>
                <a:gd name="T25" fmla="*/ 38 h 38"/>
                <a:gd name="T26" fmla="*/ 12 w 22"/>
                <a:gd name="T27" fmla="*/ 38 h 38"/>
                <a:gd name="T28" fmla="*/ 8 w 22"/>
                <a:gd name="T29" fmla="*/ 36 h 38"/>
                <a:gd name="T30" fmla="*/ 8 w 22"/>
                <a:gd name="T31" fmla="*/ 36 h 38"/>
                <a:gd name="T32" fmla="*/ 8 w 22"/>
                <a:gd name="T33" fmla="*/ 28 h 38"/>
                <a:gd name="T34" fmla="*/ 8 w 22"/>
                <a:gd name="T35" fmla="*/ 22 h 38"/>
                <a:gd name="T36" fmla="*/ 8 w 22"/>
                <a:gd name="T37" fmla="*/ 22 h 38"/>
                <a:gd name="T38" fmla="*/ 6 w 22"/>
                <a:gd name="T39" fmla="*/ 18 h 38"/>
                <a:gd name="T40" fmla="*/ 6 w 22"/>
                <a:gd name="T41" fmla="*/ 18 h 38"/>
                <a:gd name="T42" fmla="*/ 4 w 22"/>
                <a:gd name="T43" fmla="*/ 12 h 38"/>
                <a:gd name="T44" fmla="*/ 4 w 22"/>
                <a:gd name="T45" fmla="*/ 12 h 38"/>
                <a:gd name="T46" fmla="*/ 2 w 22"/>
                <a:gd name="T47" fmla="*/ 10 h 38"/>
                <a:gd name="T48" fmla="*/ 2 w 22"/>
                <a:gd name="T49" fmla="*/ 10 h 38"/>
                <a:gd name="T50" fmla="*/ 0 w 22"/>
                <a:gd name="T51" fmla="*/ 2 h 38"/>
                <a:gd name="T52" fmla="*/ 0 w 22"/>
                <a:gd name="T53" fmla="*/ 2 h 38"/>
                <a:gd name="T54" fmla="*/ 0 w 22"/>
                <a:gd name="T55" fmla="*/ 0 h 38"/>
                <a:gd name="T56" fmla="*/ 0 w 22"/>
                <a:gd name="T57" fmla="*/ 0 h 38"/>
                <a:gd name="T58" fmla="*/ 4 w 22"/>
                <a:gd name="T59" fmla="*/ 0 h 38"/>
                <a:gd name="T60" fmla="*/ 4 w 22"/>
                <a:gd name="T61" fmla="*/ 0 h 38"/>
                <a:gd name="T62" fmla="*/ 6 w 22"/>
                <a:gd name="T63" fmla="*/ 0 h 38"/>
                <a:gd name="T64" fmla="*/ 6 w 22"/>
                <a:gd name="T65" fmla="*/ 0 h 38"/>
                <a:gd name="T66" fmla="*/ 12 w 22"/>
                <a:gd name="T67" fmla="*/ 2 h 38"/>
                <a:gd name="T68" fmla="*/ 12 w 22"/>
                <a:gd name="T69" fmla="*/ 2 h 38"/>
                <a:gd name="T70" fmla="*/ 14 w 22"/>
                <a:gd name="T71" fmla="*/ 6 h 38"/>
                <a:gd name="T72" fmla="*/ 14 w 22"/>
                <a:gd name="T73" fmla="*/ 6 h 38"/>
                <a:gd name="T74" fmla="*/ 18 w 22"/>
                <a:gd name="T75" fmla="*/ 8 h 38"/>
                <a:gd name="T76" fmla="*/ 22 w 22"/>
                <a:gd name="T77" fmla="*/ 10 h 38"/>
                <a:gd name="T78" fmla="*/ 22 w 22"/>
                <a:gd name="T79" fmla="*/ 10 h 38"/>
                <a:gd name="T80" fmla="*/ 22 w 22"/>
                <a:gd name="T81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" h="38">
                  <a:moveTo>
                    <a:pt x="22" y="10"/>
                  </a:moveTo>
                  <a:lnTo>
                    <a:pt x="22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0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2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2" y="38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2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98" name="Freeform 276"/>
            <p:cNvSpPr>
              <a:spLocks/>
            </p:cNvSpPr>
            <p:nvPr/>
          </p:nvSpPr>
          <p:spPr bwMode="auto">
            <a:xfrm>
              <a:off x="3889" y="1780"/>
              <a:ext cx="189" cy="141"/>
            </a:xfrm>
            <a:custGeom>
              <a:avLst/>
              <a:gdLst>
                <a:gd name="T0" fmla="*/ 187 w 189"/>
                <a:gd name="T1" fmla="*/ 111 h 141"/>
                <a:gd name="T2" fmla="*/ 189 w 189"/>
                <a:gd name="T3" fmla="*/ 119 h 141"/>
                <a:gd name="T4" fmla="*/ 189 w 189"/>
                <a:gd name="T5" fmla="*/ 121 h 141"/>
                <a:gd name="T6" fmla="*/ 165 w 189"/>
                <a:gd name="T7" fmla="*/ 127 h 141"/>
                <a:gd name="T8" fmla="*/ 137 w 189"/>
                <a:gd name="T9" fmla="*/ 137 h 141"/>
                <a:gd name="T10" fmla="*/ 111 w 189"/>
                <a:gd name="T11" fmla="*/ 141 h 141"/>
                <a:gd name="T12" fmla="*/ 83 w 189"/>
                <a:gd name="T13" fmla="*/ 141 h 141"/>
                <a:gd name="T14" fmla="*/ 16 w 189"/>
                <a:gd name="T15" fmla="*/ 135 h 141"/>
                <a:gd name="T16" fmla="*/ 6 w 189"/>
                <a:gd name="T17" fmla="*/ 131 h 141"/>
                <a:gd name="T18" fmla="*/ 0 w 189"/>
                <a:gd name="T19" fmla="*/ 129 h 141"/>
                <a:gd name="T20" fmla="*/ 0 w 189"/>
                <a:gd name="T21" fmla="*/ 125 h 141"/>
                <a:gd name="T22" fmla="*/ 10 w 189"/>
                <a:gd name="T23" fmla="*/ 117 h 141"/>
                <a:gd name="T24" fmla="*/ 14 w 189"/>
                <a:gd name="T25" fmla="*/ 113 h 141"/>
                <a:gd name="T26" fmla="*/ 18 w 189"/>
                <a:gd name="T27" fmla="*/ 97 h 141"/>
                <a:gd name="T28" fmla="*/ 18 w 189"/>
                <a:gd name="T29" fmla="*/ 85 h 141"/>
                <a:gd name="T30" fmla="*/ 22 w 189"/>
                <a:gd name="T31" fmla="*/ 79 h 141"/>
                <a:gd name="T32" fmla="*/ 28 w 189"/>
                <a:gd name="T33" fmla="*/ 75 h 141"/>
                <a:gd name="T34" fmla="*/ 46 w 189"/>
                <a:gd name="T35" fmla="*/ 75 h 141"/>
                <a:gd name="T36" fmla="*/ 54 w 189"/>
                <a:gd name="T37" fmla="*/ 67 h 141"/>
                <a:gd name="T38" fmla="*/ 64 w 189"/>
                <a:gd name="T39" fmla="*/ 53 h 141"/>
                <a:gd name="T40" fmla="*/ 76 w 189"/>
                <a:gd name="T41" fmla="*/ 35 h 141"/>
                <a:gd name="T42" fmla="*/ 78 w 189"/>
                <a:gd name="T43" fmla="*/ 16 h 141"/>
                <a:gd name="T44" fmla="*/ 78 w 189"/>
                <a:gd name="T45" fmla="*/ 6 h 141"/>
                <a:gd name="T46" fmla="*/ 78 w 189"/>
                <a:gd name="T47" fmla="*/ 0 h 141"/>
                <a:gd name="T48" fmla="*/ 78 w 189"/>
                <a:gd name="T49" fmla="*/ 2 h 141"/>
                <a:gd name="T50" fmla="*/ 80 w 189"/>
                <a:gd name="T51" fmla="*/ 14 h 141"/>
                <a:gd name="T52" fmla="*/ 80 w 189"/>
                <a:gd name="T53" fmla="*/ 31 h 141"/>
                <a:gd name="T54" fmla="*/ 72 w 189"/>
                <a:gd name="T55" fmla="*/ 47 h 141"/>
                <a:gd name="T56" fmla="*/ 64 w 189"/>
                <a:gd name="T57" fmla="*/ 59 h 141"/>
                <a:gd name="T58" fmla="*/ 60 w 189"/>
                <a:gd name="T59" fmla="*/ 65 h 141"/>
                <a:gd name="T60" fmla="*/ 58 w 189"/>
                <a:gd name="T61" fmla="*/ 69 h 141"/>
                <a:gd name="T62" fmla="*/ 60 w 189"/>
                <a:gd name="T63" fmla="*/ 75 h 141"/>
                <a:gd name="T64" fmla="*/ 64 w 189"/>
                <a:gd name="T65" fmla="*/ 75 h 141"/>
                <a:gd name="T66" fmla="*/ 66 w 189"/>
                <a:gd name="T67" fmla="*/ 73 h 141"/>
                <a:gd name="T68" fmla="*/ 78 w 189"/>
                <a:gd name="T69" fmla="*/ 79 h 141"/>
                <a:gd name="T70" fmla="*/ 87 w 189"/>
                <a:gd name="T71" fmla="*/ 79 h 141"/>
                <a:gd name="T72" fmla="*/ 89 w 189"/>
                <a:gd name="T73" fmla="*/ 73 h 141"/>
                <a:gd name="T74" fmla="*/ 89 w 189"/>
                <a:gd name="T75" fmla="*/ 69 h 141"/>
                <a:gd name="T76" fmla="*/ 87 w 189"/>
                <a:gd name="T77" fmla="*/ 53 h 141"/>
                <a:gd name="T78" fmla="*/ 91 w 189"/>
                <a:gd name="T79" fmla="*/ 45 h 141"/>
                <a:gd name="T80" fmla="*/ 91 w 189"/>
                <a:gd name="T81" fmla="*/ 41 h 141"/>
                <a:gd name="T82" fmla="*/ 95 w 189"/>
                <a:gd name="T83" fmla="*/ 39 h 141"/>
                <a:gd name="T84" fmla="*/ 103 w 189"/>
                <a:gd name="T85" fmla="*/ 37 h 141"/>
                <a:gd name="T86" fmla="*/ 109 w 189"/>
                <a:gd name="T87" fmla="*/ 43 h 141"/>
                <a:gd name="T88" fmla="*/ 117 w 189"/>
                <a:gd name="T89" fmla="*/ 45 h 141"/>
                <a:gd name="T90" fmla="*/ 123 w 189"/>
                <a:gd name="T91" fmla="*/ 51 h 141"/>
                <a:gd name="T92" fmla="*/ 133 w 189"/>
                <a:gd name="T93" fmla="*/ 53 h 141"/>
                <a:gd name="T94" fmla="*/ 149 w 189"/>
                <a:gd name="T95" fmla="*/ 55 h 141"/>
                <a:gd name="T96" fmla="*/ 159 w 189"/>
                <a:gd name="T97" fmla="*/ 53 h 141"/>
                <a:gd name="T98" fmla="*/ 167 w 189"/>
                <a:gd name="T99" fmla="*/ 51 h 141"/>
                <a:gd name="T100" fmla="*/ 173 w 189"/>
                <a:gd name="T101" fmla="*/ 55 h 141"/>
                <a:gd name="T102" fmla="*/ 187 w 189"/>
                <a:gd name="T103" fmla="*/ 71 h 141"/>
                <a:gd name="T104" fmla="*/ 189 w 189"/>
                <a:gd name="T105" fmla="*/ 75 h 141"/>
                <a:gd name="T106" fmla="*/ 185 w 189"/>
                <a:gd name="T107" fmla="*/ 93 h 141"/>
                <a:gd name="T108" fmla="*/ 187 w 189"/>
                <a:gd name="T109" fmla="*/ 111 h 141"/>
                <a:gd name="T110" fmla="*/ 187 w 189"/>
                <a:gd name="T111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9" h="141">
                  <a:moveTo>
                    <a:pt x="187" y="111"/>
                  </a:moveTo>
                  <a:lnTo>
                    <a:pt x="187" y="111"/>
                  </a:lnTo>
                  <a:lnTo>
                    <a:pt x="189" y="117"/>
                  </a:lnTo>
                  <a:lnTo>
                    <a:pt x="189" y="119"/>
                  </a:lnTo>
                  <a:lnTo>
                    <a:pt x="189" y="121"/>
                  </a:lnTo>
                  <a:lnTo>
                    <a:pt x="189" y="121"/>
                  </a:lnTo>
                  <a:lnTo>
                    <a:pt x="177" y="123"/>
                  </a:lnTo>
                  <a:lnTo>
                    <a:pt x="165" y="127"/>
                  </a:lnTo>
                  <a:lnTo>
                    <a:pt x="165" y="127"/>
                  </a:lnTo>
                  <a:lnTo>
                    <a:pt x="137" y="137"/>
                  </a:lnTo>
                  <a:lnTo>
                    <a:pt x="137" y="137"/>
                  </a:lnTo>
                  <a:lnTo>
                    <a:pt x="111" y="141"/>
                  </a:lnTo>
                  <a:lnTo>
                    <a:pt x="83" y="141"/>
                  </a:lnTo>
                  <a:lnTo>
                    <a:pt x="83" y="141"/>
                  </a:lnTo>
                  <a:lnTo>
                    <a:pt x="50" y="139"/>
                  </a:lnTo>
                  <a:lnTo>
                    <a:pt x="16" y="135"/>
                  </a:lnTo>
                  <a:lnTo>
                    <a:pt x="16" y="135"/>
                  </a:lnTo>
                  <a:lnTo>
                    <a:pt x="6" y="131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4" y="113"/>
                  </a:lnTo>
                  <a:lnTo>
                    <a:pt x="14" y="113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1"/>
                  </a:lnTo>
                  <a:lnTo>
                    <a:pt x="18" y="85"/>
                  </a:lnTo>
                  <a:lnTo>
                    <a:pt x="18" y="85"/>
                  </a:lnTo>
                  <a:lnTo>
                    <a:pt x="22" y="79"/>
                  </a:lnTo>
                  <a:lnTo>
                    <a:pt x="22" y="79"/>
                  </a:lnTo>
                  <a:lnTo>
                    <a:pt x="28" y="75"/>
                  </a:lnTo>
                  <a:lnTo>
                    <a:pt x="34" y="75"/>
                  </a:lnTo>
                  <a:lnTo>
                    <a:pt x="46" y="75"/>
                  </a:lnTo>
                  <a:lnTo>
                    <a:pt x="46" y="75"/>
                  </a:lnTo>
                  <a:lnTo>
                    <a:pt x="54" y="67"/>
                  </a:lnTo>
                  <a:lnTo>
                    <a:pt x="54" y="67"/>
                  </a:lnTo>
                  <a:lnTo>
                    <a:pt x="64" y="53"/>
                  </a:lnTo>
                  <a:lnTo>
                    <a:pt x="64" y="53"/>
                  </a:lnTo>
                  <a:lnTo>
                    <a:pt x="76" y="35"/>
                  </a:lnTo>
                  <a:lnTo>
                    <a:pt x="76" y="35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78" y="6"/>
                  </a:lnTo>
                  <a:lnTo>
                    <a:pt x="78" y="2"/>
                  </a:lnTo>
                  <a:lnTo>
                    <a:pt x="78" y="0"/>
                  </a:lnTo>
                  <a:lnTo>
                    <a:pt x="78" y="2"/>
                  </a:lnTo>
                  <a:lnTo>
                    <a:pt x="78" y="2"/>
                  </a:lnTo>
                  <a:lnTo>
                    <a:pt x="80" y="6"/>
                  </a:lnTo>
                  <a:lnTo>
                    <a:pt x="80" y="14"/>
                  </a:lnTo>
                  <a:lnTo>
                    <a:pt x="80" y="31"/>
                  </a:lnTo>
                  <a:lnTo>
                    <a:pt x="80" y="31"/>
                  </a:lnTo>
                  <a:lnTo>
                    <a:pt x="76" y="39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64" y="59"/>
                  </a:lnTo>
                  <a:lnTo>
                    <a:pt x="64" y="59"/>
                  </a:lnTo>
                  <a:lnTo>
                    <a:pt x="60" y="65"/>
                  </a:lnTo>
                  <a:lnTo>
                    <a:pt x="58" y="69"/>
                  </a:lnTo>
                  <a:lnTo>
                    <a:pt x="58" y="69"/>
                  </a:lnTo>
                  <a:lnTo>
                    <a:pt x="58" y="73"/>
                  </a:lnTo>
                  <a:lnTo>
                    <a:pt x="60" y="75"/>
                  </a:lnTo>
                  <a:lnTo>
                    <a:pt x="60" y="75"/>
                  </a:lnTo>
                  <a:lnTo>
                    <a:pt x="64" y="75"/>
                  </a:lnTo>
                  <a:lnTo>
                    <a:pt x="66" y="73"/>
                  </a:lnTo>
                  <a:lnTo>
                    <a:pt x="66" y="73"/>
                  </a:lnTo>
                  <a:lnTo>
                    <a:pt x="78" y="79"/>
                  </a:lnTo>
                  <a:lnTo>
                    <a:pt x="78" y="79"/>
                  </a:lnTo>
                  <a:lnTo>
                    <a:pt x="83" y="79"/>
                  </a:lnTo>
                  <a:lnTo>
                    <a:pt x="87" y="79"/>
                  </a:lnTo>
                  <a:lnTo>
                    <a:pt x="87" y="79"/>
                  </a:lnTo>
                  <a:lnTo>
                    <a:pt x="89" y="73"/>
                  </a:lnTo>
                  <a:lnTo>
                    <a:pt x="89" y="69"/>
                  </a:lnTo>
                  <a:lnTo>
                    <a:pt x="89" y="69"/>
                  </a:lnTo>
                  <a:lnTo>
                    <a:pt x="87" y="61"/>
                  </a:lnTo>
                  <a:lnTo>
                    <a:pt x="87" y="53"/>
                  </a:lnTo>
                  <a:lnTo>
                    <a:pt x="87" y="53"/>
                  </a:lnTo>
                  <a:lnTo>
                    <a:pt x="91" y="45"/>
                  </a:lnTo>
                  <a:lnTo>
                    <a:pt x="91" y="45"/>
                  </a:lnTo>
                  <a:lnTo>
                    <a:pt x="91" y="41"/>
                  </a:lnTo>
                  <a:lnTo>
                    <a:pt x="91" y="41"/>
                  </a:lnTo>
                  <a:lnTo>
                    <a:pt x="95" y="39"/>
                  </a:lnTo>
                  <a:lnTo>
                    <a:pt x="103" y="37"/>
                  </a:lnTo>
                  <a:lnTo>
                    <a:pt x="103" y="37"/>
                  </a:lnTo>
                  <a:lnTo>
                    <a:pt x="105" y="39"/>
                  </a:lnTo>
                  <a:lnTo>
                    <a:pt x="109" y="43"/>
                  </a:lnTo>
                  <a:lnTo>
                    <a:pt x="109" y="43"/>
                  </a:lnTo>
                  <a:lnTo>
                    <a:pt x="117" y="45"/>
                  </a:lnTo>
                  <a:lnTo>
                    <a:pt x="117" y="45"/>
                  </a:lnTo>
                  <a:lnTo>
                    <a:pt x="123" y="51"/>
                  </a:lnTo>
                  <a:lnTo>
                    <a:pt x="123" y="51"/>
                  </a:lnTo>
                  <a:lnTo>
                    <a:pt x="133" y="53"/>
                  </a:lnTo>
                  <a:lnTo>
                    <a:pt x="133" y="53"/>
                  </a:lnTo>
                  <a:lnTo>
                    <a:pt x="149" y="55"/>
                  </a:lnTo>
                  <a:lnTo>
                    <a:pt x="149" y="55"/>
                  </a:lnTo>
                  <a:lnTo>
                    <a:pt x="159" y="53"/>
                  </a:lnTo>
                  <a:lnTo>
                    <a:pt x="167" y="51"/>
                  </a:lnTo>
                  <a:lnTo>
                    <a:pt x="167" y="51"/>
                  </a:lnTo>
                  <a:lnTo>
                    <a:pt x="173" y="55"/>
                  </a:lnTo>
                  <a:lnTo>
                    <a:pt x="173" y="55"/>
                  </a:lnTo>
                  <a:lnTo>
                    <a:pt x="181" y="65"/>
                  </a:lnTo>
                  <a:lnTo>
                    <a:pt x="187" y="71"/>
                  </a:lnTo>
                  <a:lnTo>
                    <a:pt x="189" y="75"/>
                  </a:lnTo>
                  <a:lnTo>
                    <a:pt x="189" y="75"/>
                  </a:lnTo>
                  <a:lnTo>
                    <a:pt x="187" y="85"/>
                  </a:lnTo>
                  <a:lnTo>
                    <a:pt x="185" y="93"/>
                  </a:lnTo>
                  <a:lnTo>
                    <a:pt x="185" y="93"/>
                  </a:lnTo>
                  <a:lnTo>
                    <a:pt x="187" y="111"/>
                  </a:lnTo>
                  <a:lnTo>
                    <a:pt x="187" y="111"/>
                  </a:lnTo>
                  <a:lnTo>
                    <a:pt x="187" y="111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99" name="Freeform 277"/>
            <p:cNvSpPr>
              <a:spLocks/>
            </p:cNvSpPr>
            <p:nvPr/>
          </p:nvSpPr>
          <p:spPr bwMode="auto">
            <a:xfrm>
              <a:off x="3951" y="1525"/>
              <a:ext cx="416" cy="223"/>
            </a:xfrm>
            <a:custGeom>
              <a:avLst/>
              <a:gdLst>
                <a:gd name="T0" fmla="*/ 410 w 416"/>
                <a:gd name="T1" fmla="*/ 161 h 223"/>
                <a:gd name="T2" fmla="*/ 392 w 416"/>
                <a:gd name="T3" fmla="*/ 173 h 223"/>
                <a:gd name="T4" fmla="*/ 386 w 416"/>
                <a:gd name="T5" fmla="*/ 197 h 223"/>
                <a:gd name="T6" fmla="*/ 364 w 416"/>
                <a:gd name="T7" fmla="*/ 205 h 223"/>
                <a:gd name="T8" fmla="*/ 348 w 416"/>
                <a:gd name="T9" fmla="*/ 211 h 223"/>
                <a:gd name="T10" fmla="*/ 342 w 416"/>
                <a:gd name="T11" fmla="*/ 223 h 223"/>
                <a:gd name="T12" fmla="*/ 332 w 416"/>
                <a:gd name="T13" fmla="*/ 221 h 223"/>
                <a:gd name="T14" fmla="*/ 312 w 416"/>
                <a:gd name="T15" fmla="*/ 213 h 223"/>
                <a:gd name="T16" fmla="*/ 274 w 416"/>
                <a:gd name="T17" fmla="*/ 185 h 223"/>
                <a:gd name="T18" fmla="*/ 250 w 416"/>
                <a:gd name="T19" fmla="*/ 185 h 223"/>
                <a:gd name="T20" fmla="*/ 229 w 416"/>
                <a:gd name="T21" fmla="*/ 161 h 223"/>
                <a:gd name="T22" fmla="*/ 219 w 416"/>
                <a:gd name="T23" fmla="*/ 159 h 223"/>
                <a:gd name="T24" fmla="*/ 203 w 416"/>
                <a:gd name="T25" fmla="*/ 173 h 223"/>
                <a:gd name="T26" fmla="*/ 173 w 416"/>
                <a:gd name="T27" fmla="*/ 175 h 223"/>
                <a:gd name="T28" fmla="*/ 147 w 416"/>
                <a:gd name="T29" fmla="*/ 171 h 223"/>
                <a:gd name="T30" fmla="*/ 125 w 416"/>
                <a:gd name="T31" fmla="*/ 173 h 223"/>
                <a:gd name="T32" fmla="*/ 101 w 416"/>
                <a:gd name="T33" fmla="*/ 177 h 223"/>
                <a:gd name="T34" fmla="*/ 85 w 416"/>
                <a:gd name="T35" fmla="*/ 173 h 223"/>
                <a:gd name="T36" fmla="*/ 45 w 416"/>
                <a:gd name="T37" fmla="*/ 187 h 223"/>
                <a:gd name="T38" fmla="*/ 23 w 416"/>
                <a:gd name="T39" fmla="*/ 211 h 223"/>
                <a:gd name="T40" fmla="*/ 10 w 416"/>
                <a:gd name="T41" fmla="*/ 217 h 223"/>
                <a:gd name="T42" fmla="*/ 4 w 416"/>
                <a:gd name="T43" fmla="*/ 211 h 223"/>
                <a:gd name="T44" fmla="*/ 2 w 416"/>
                <a:gd name="T45" fmla="*/ 155 h 223"/>
                <a:gd name="T46" fmla="*/ 20 w 416"/>
                <a:gd name="T47" fmla="*/ 111 h 223"/>
                <a:gd name="T48" fmla="*/ 23 w 416"/>
                <a:gd name="T49" fmla="*/ 81 h 223"/>
                <a:gd name="T50" fmla="*/ 53 w 416"/>
                <a:gd name="T51" fmla="*/ 58 h 223"/>
                <a:gd name="T52" fmla="*/ 73 w 416"/>
                <a:gd name="T53" fmla="*/ 48 h 223"/>
                <a:gd name="T54" fmla="*/ 95 w 416"/>
                <a:gd name="T55" fmla="*/ 71 h 223"/>
                <a:gd name="T56" fmla="*/ 109 w 416"/>
                <a:gd name="T57" fmla="*/ 95 h 223"/>
                <a:gd name="T58" fmla="*/ 111 w 416"/>
                <a:gd name="T59" fmla="*/ 85 h 223"/>
                <a:gd name="T60" fmla="*/ 119 w 416"/>
                <a:gd name="T61" fmla="*/ 101 h 223"/>
                <a:gd name="T62" fmla="*/ 143 w 416"/>
                <a:gd name="T63" fmla="*/ 115 h 223"/>
                <a:gd name="T64" fmla="*/ 161 w 416"/>
                <a:gd name="T65" fmla="*/ 107 h 223"/>
                <a:gd name="T66" fmla="*/ 165 w 416"/>
                <a:gd name="T67" fmla="*/ 111 h 223"/>
                <a:gd name="T68" fmla="*/ 171 w 416"/>
                <a:gd name="T69" fmla="*/ 109 h 223"/>
                <a:gd name="T70" fmla="*/ 177 w 416"/>
                <a:gd name="T71" fmla="*/ 87 h 223"/>
                <a:gd name="T72" fmla="*/ 169 w 416"/>
                <a:gd name="T73" fmla="*/ 32 h 223"/>
                <a:gd name="T74" fmla="*/ 183 w 416"/>
                <a:gd name="T75" fmla="*/ 18 h 223"/>
                <a:gd name="T76" fmla="*/ 205 w 416"/>
                <a:gd name="T77" fmla="*/ 2 h 223"/>
                <a:gd name="T78" fmla="*/ 234 w 416"/>
                <a:gd name="T79" fmla="*/ 2 h 223"/>
                <a:gd name="T80" fmla="*/ 262 w 416"/>
                <a:gd name="T81" fmla="*/ 14 h 223"/>
                <a:gd name="T82" fmla="*/ 288 w 416"/>
                <a:gd name="T83" fmla="*/ 34 h 223"/>
                <a:gd name="T84" fmla="*/ 310 w 416"/>
                <a:gd name="T85" fmla="*/ 32 h 223"/>
                <a:gd name="T86" fmla="*/ 342 w 416"/>
                <a:gd name="T87" fmla="*/ 30 h 223"/>
                <a:gd name="T88" fmla="*/ 348 w 416"/>
                <a:gd name="T89" fmla="*/ 34 h 223"/>
                <a:gd name="T90" fmla="*/ 366 w 416"/>
                <a:gd name="T91" fmla="*/ 52 h 223"/>
                <a:gd name="T92" fmla="*/ 368 w 416"/>
                <a:gd name="T93" fmla="*/ 81 h 223"/>
                <a:gd name="T94" fmla="*/ 370 w 416"/>
                <a:gd name="T95" fmla="*/ 89 h 223"/>
                <a:gd name="T96" fmla="*/ 384 w 416"/>
                <a:gd name="T97" fmla="*/ 95 h 223"/>
                <a:gd name="T98" fmla="*/ 392 w 416"/>
                <a:gd name="T99" fmla="*/ 111 h 223"/>
                <a:gd name="T100" fmla="*/ 412 w 416"/>
                <a:gd name="T101" fmla="*/ 135 h 223"/>
                <a:gd name="T102" fmla="*/ 414 w 416"/>
                <a:gd name="T103" fmla="*/ 15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6" h="223">
                  <a:moveTo>
                    <a:pt x="414" y="153"/>
                  </a:moveTo>
                  <a:lnTo>
                    <a:pt x="414" y="153"/>
                  </a:lnTo>
                  <a:lnTo>
                    <a:pt x="416" y="161"/>
                  </a:lnTo>
                  <a:lnTo>
                    <a:pt x="416" y="161"/>
                  </a:lnTo>
                  <a:lnTo>
                    <a:pt x="410" y="161"/>
                  </a:lnTo>
                  <a:lnTo>
                    <a:pt x="404" y="163"/>
                  </a:lnTo>
                  <a:lnTo>
                    <a:pt x="404" y="163"/>
                  </a:lnTo>
                  <a:lnTo>
                    <a:pt x="398" y="167"/>
                  </a:lnTo>
                  <a:lnTo>
                    <a:pt x="398" y="167"/>
                  </a:lnTo>
                  <a:lnTo>
                    <a:pt x="392" y="173"/>
                  </a:lnTo>
                  <a:lnTo>
                    <a:pt x="388" y="183"/>
                  </a:lnTo>
                  <a:lnTo>
                    <a:pt x="388" y="183"/>
                  </a:lnTo>
                  <a:lnTo>
                    <a:pt x="388" y="191"/>
                  </a:lnTo>
                  <a:lnTo>
                    <a:pt x="388" y="191"/>
                  </a:lnTo>
                  <a:lnTo>
                    <a:pt x="386" y="197"/>
                  </a:lnTo>
                  <a:lnTo>
                    <a:pt x="382" y="203"/>
                  </a:lnTo>
                  <a:lnTo>
                    <a:pt x="382" y="203"/>
                  </a:lnTo>
                  <a:lnTo>
                    <a:pt x="372" y="207"/>
                  </a:lnTo>
                  <a:lnTo>
                    <a:pt x="372" y="207"/>
                  </a:lnTo>
                  <a:lnTo>
                    <a:pt x="364" y="205"/>
                  </a:lnTo>
                  <a:lnTo>
                    <a:pt x="360" y="203"/>
                  </a:lnTo>
                  <a:lnTo>
                    <a:pt x="356" y="203"/>
                  </a:lnTo>
                  <a:lnTo>
                    <a:pt x="356" y="203"/>
                  </a:lnTo>
                  <a:lnTo>
                    <a:pt x="352" y="205"/>
                  </a:lnTo>
                  <a:lnTo>
                    <a:pt x="348" y="211"/>
                  </a:lnTo>
                  <a:lnTo>
                    <a:pt x="348" y="211"/>
                  </a:lnTo>
                  <a:lnTo>
                    <a:pt x="348" y="217"/>
                  </a:lnTo>
                  <a:lnTo>
                    <a:pt x="348" y="217"/>
                  </a:lnTo>
                  <a:lnTo>
                    <a:pt x="346" y="221"/>
                  </a:lnTo>
                  <a:lnTo>
                    <a:pt x="342" y="223"/>
                  </a:lnTo>
                  <a:lnTo>
                    <a:pt x="342" y="223"/>
                  </a:lnTo>
                  <a:lnTo>
                    <a:pt x="338" y="223"/>
                  </a:lnTo>
                  <a:lnTo>
                    <a:pt x="334" y="223"/>
                  </a:lnTo>
                  <a:lnTo>
                    <a:pt x="334" y="223"/>
                  </a:lnTo>
                  <a:lnTo>
                    <a:pt x="332" y="221"/>
                  </a:lnTo>
                  <a:lnTo>
                    <a:pt x="328" y="219"/>
                  </a:lnTo>
                  <a:lnTo>
                    <a:pt x="328" y="219"/>
                  </a:lnTo>
                  <a:lnTo>
                    <a:pt x="318" y="217"/>
                  </a:lnTo>
                  <a:lnTo>
                    <a:pt x="318" y="217"/>
                  </a:lnTo>
                  <a:lnTo>
                    <a:pt x="312" y="213"/>
                  </a:lnTo>
                  <a:lnTo>
                    <a:pt x="306" y="207"/>
                  </a:lnTo>
                  <a:lnTo>
                    <a:pt x="296" y="197"/>
                  </a:lnTo>
                  <a:lnTo>
                    <a:pt x="296" y="197"/>
                  </a:lnTo>
                  <a:lnTo>
                    <a:pt x="280" y="189"/>
                  </a:lnTo>
                  <a:lnTo>
                    <a:pt x="274" y="185"/>
                  </a:lnTo>
                  <a:lnTo>
                    <a:pt x="266" y="183"/>
                  </a:lnTo>
                  <a:lnTo>
                    <a:pt x="266" y="183"/>
                  </a:lnTo>
                  <a:lnTo>
                    <a:pt x="256" y="185"/>
                  </a:lnTo>
                  <a:lnTo>
                    <a:pt x="250" y="185"/>
                  </a:lnTo>
                  <a:lnTo>
                    <a:pt x="250" y="185"/>
                  </a:lnTo>
                  <a:lnTo>
                    <a:pt x="242" y="183"/>
                  </a:lnTo>
                  <a:lnTo>
                    <a:pt x="242" y="183"/>
                  </a:lnTo>
                  <a:lnTo>
                    <a:pt x="238" y="177"/>
                  </a:lnTo>
                  <a:lnTo>
                    <a:pt x="234" y="173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5" y="159"/>
                  </a:lnTo>
                  <a:lnTo>
                    <a:pt x="223" y="157"/>
                  </a:lnTo>
                  <a:lnTo>
                    <a:pt x="223" y="157"/>
                  </a:lnTo>
                  <a:lnTo>
                    <a:pt x="219" y="159"/>
                  </a:lnTo>
                  <a:lnTo>
                    <a:pt x="215" y="161"/>
                  </a:lnTo>
                  <a:lnTo>
                    <a:pt x="215" y="161"/>
                  </a:lnTo>
                  <a:lnTo>
                    <a:pt x="211" y="167"/>
                  </a:lnTo>
                  <a:lnTo>
                    <a:pt x="203" y="173"/>
                  </a:lnTo>
                  <a:lnTo>
                    <a:pt x="203" y="173"/>
                  </a:lnTo>
                  <a:lnTo>
                    <a:pt x="197" y="177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77"/>
                  </a:lnTo>
                  <a:lnTo>
                    <a:pt x="173" y="175"/>
                  </a:lnTo>
                  <a:lnTo>
                    <a:pt x="165" y="171"/>
                  </a:lnTo>
                  <a:lnTo>
                    <a:pt x="157" y="171"/>
                  </a:lnTo>
                  <a:lnTo>
                    <a:pt x="157" y="171"/>
                  </a:lnTo>
                  <a:lnTo>
                    <a:pt x="147" y="171"/>
                  </a:lnTo>
                  <a:lnTo>
                    <a:pt x="147" y="171"/>
                  </a:lnTo>
                  <a:lnTo>
                    <a:pt x="139" y="171"/>
                  </a:lnTo>
                  <a:lnTo>
                    <a:pt x="131" y="171"/>
                  </a:lnTo>
                  <a:lnTo>
                    <a:pt x="131" y="171"/>
                  </a:lnTo>
                  <a:lnTo>
                    <a:pt x="125" y="173"/>
                  </a:lnTo>
                  <a:lnTo>
                    <a:pt x="125" y="173"/>
                  </a:lnTo>
                  <a:lnTo>
                    <a:pt x="115" y="173"/>
                  </a:lnTo>
                  <a:lnTo>
                    <a:pt x="115" y="173"/>
                  </a:lnTo>
                  <a:lnTo>
                    <a:pt x="109" y="177"/>
                  </a:lnTo>
                  <a:lnTo>
                    <a:pt x="109" y="177"/>
                  </a:lnTo>
                  <a:lnTo>
                    <a:pt x="101" y="177"/>
                  </a:lnTo>
                  <a:lnTo>
                    <a:pt x="101" y="177"/>
                  </a:lnTo>
                  <a:lnTo>
                    <a:pt x="91" y="173"/>
                  </a:lnTo>
                  <a:lnTo>
                    <a:pt x="91" y="173"/>
                  </a:lnTo>
                  <a:lnTo>
                    <a:pt x="85" y="173"/>
                  </a:lnTo>
                  <a:lnTo>
                    <a:pt x="85" y="173"/>
                  </a:lnTo>
                  <a:lnTo>
                    <a:pt x="69" y="177"/>
                  </a:lnTo>
                  <a:lnTo>
                    <a:pt x="69" y="177"/>
                  </a:lnTo>
                  <a:lnTo>
                    <a:pt x="57" y="183"/>
                  </a:lnTo>
                  <a:lnTo>
                    <a:pt x="45" y="187"/>
                  </a:lnTo>
                  <a:lnTo>
                    <a:pt x="45" y="187"/>
                  </a:lnTo>
                  <a:lnTo>
                    <a:pt x="39" y="191"/>
                  </a:lnTo>
                  <a:lnTo>
                    <a:pt x="31" y="197"/>
                  </a:lnTo>
                  <a:lnTo>
                    <a:pt x="31" y="197"/>
                  </a:lnTo>
                  <a:lnTo>
                    <a:pt x="27" y="203"/>
                  </a:lnTo>
                  <a:lnTo>
                    <a:pt x="23" y="211"/>
                  </a:lnTo>
                  <a:lnTo>
                    <a:pt x="23" y="211"/>
                  </a:lnTo>
                  <a:lnTo>
                    <a:pt x="18" y="217"/>
                  </a:lnTo>
                  <a:lnTo>
                    <a:pt x="18" y="217"/>
                  </a:lnTo>
                  <a:lnTo>
                    <a:pt x="12" y="217"/>
                  </a:lnTo>
                  <a:lnTo>
                    <a:pt x="10" y="217"/>
                  </a:lnTo>
                  <a:lnTo>
                    <a:pt x="8" y="215"/>
                  </a:lnTo>
                  <a:lnTo>
                    <a:pt x="8" y="215"/>
                  </a:lnTo>
                  <a:lnTo>
                    <a:pt x="8" y="215"/>
                  </a:lnTo>
                  <a:lnTo>
                    <a:pt x="8" y="215"/>
                  </a:lnTo>
                  <a:lnTo>
                    <a:pt x="4" y="211"/>
                  </a:lnTo>
                  <a:lnTo>
                    <a:pt x="2" y="203"/>
                  </a:lnTo>
                  <a:lnTo>
                    <a:pt x="2" y="203"/>
                  </a:lnTo>
                  <a:lnTo>
                    <a:pt x="0" y="177"/>
                  </a:lnTo>
                  <a:lnTo>
                    <a:pt x="2" y="155"/>
                  </a:lnTo>
                  <a:lnTo>
                    <a:pt x="2" y="155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6" y="125"/>
                  </a:lnTo>
                  <a:lnTo>
                    <a:pt x="16" y="125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23" y="81"/>
                  </a:lnTo>
                  <a:lnTo>
                    <a:pt x="23" y="81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41" y="62"/>
                  </a:lnTo>
                  <a:lnTo>
                    <a:pt x="41" y="62"/>
                  </a:lnTo>
                  <a:lnTo>
                    <a:pt x="53" y="58"/>
                  </a:lnTo>
                  <a:lnTo>
                    <a:pt x="53" y="58"/>
                  </a:lnTo>
                  <a:lnTo>
                    <a:pt x="61" y="52"/>
                  </a:lnTo>
                  <a:lnTo>
                    <a:pt x="69" y="50"/>
                  </a:lnTo>
                  <a:lnTo>
                    <a:pt x="73" y="48"/>
                  </a:lnTo>
                  <a:lnTo>
                    <a:pt x="73" y="48"/>
                  </a:lnTo>
                  <a:lnTo>
                    <a:pt x="77" y="50"/>
                  </a:lnTo>
                  <a:lnTo>
                    <a:pt x="79" y="54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95" y="71"/>
                  </a:lnTo>
                  <a:lnTo>
                    <a:pt x="105" y="79"/>
                  </a:lnTo>
                  <a:lnTo>
                    <a:pt x="105" y="79"/>
                  </a:lnTo>
                  <a:lnTo>
                    <a:pt x="107" y="89"/>
                  </a:lnTo>
                  <a:lnTo>
                    <a:pt x="107" y="89"/>
                  </a:lnTo>
                  <a:lnTo>
                    <a:pt x="109" y="95"/>
                  </a:lnTo>
                  <a:lnTo>
                    <a:pt x="111" y="97"/>
                  </a:lnTo>
                  <a:lnTo>
                    <a:pt x="111" y="97"/>
                  </a:lnTo>
                  <a:lnTo>
                    <a:pt x="111" y="95"/>
                  </a:lnTo>
                  <a:lnTo>
                    <a:pt x="111" y="89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15" y="85"/>
                  </a:lnTo>
                  <a:lnTo>
                    <a:pt x="115" y="91"/>
                  </a:lnTo>
                  <a:lnTo>
                    <a:pt x="119" y="101"/>
                  </a:lnTo>
                  <a:lnTo>
                    <a:pt x="119" y="101"/>
                  </a:lnTo>
                  <a:lnTo>
                    <a:pt x="127" y="107"/>
                  </a:lnTo>
                  <a:lnTo>
                    <a:pt x="127" y="107"/>
                  </a:lnTo>
                  <a:lnTo>
                    <a:pt x="135" y="111"/>
                  </a:lnTo>
                  <a:lnTo>
                    <a:pt x="143" y="115"/>
                  </a:lnTo>
                  <a:lnTo>
                    <a:pt x="143" y="115"/>
                  </a:lnTo>
                  <a:lnTo>
                    <a:pt x="147" y="113"/>
                  </a:lnTo>
                  <a:lnTo>
                    <a:pt x="147" y="113"/>
                  </a:lnTo>
                  <a:lnTo>
                    <a:pt x="157" y="109"/>
                  </a:lnTo>
                  <a:lnTo>
                    <a:pt x="161" y="107"/>
                  </a:lnTo>
                  <a:lnTo>
                    <a:pt x="163" y="105"/>
                  </a:lnTo>
                  <a:lnTo>
                    <a:pt x="163" y="105"/>
                  </a:lnTo>
                  <a:lnTo>
                    <a:pt x="165" y="109"/>
                  </a:lnTo>
                  <a:lnTo>
                    <a:pt x="165" y="111"/>
                  </a:lnTo>
                  <a:lnTo>
                    <a:pt x="165" y="111"/>
                  </a:lnTo>
                  <a:lnTo>
                    <a:pt x="167" y="115"/>
                  </a:lnTo>
                  <a:lnTo>
                    <a:pt x="169" y="117"/>
                  </a:lnTo>
                  <a:lnTo>
                    <a:pt x="169" y="117"/>
                  </a:lnTo>
                  <a:lnTo>
                    <a:pt x="171" y="113"/>
                  </a:lnTo>
                  <a:lnTo>
                    <a:pt x="171" y="109"/>
                  </a:lnTo>
                  <a:lnTo>
                    <a:pt x="169" y="103"/>
                  </a:lnTo>
                  <a:lnTo>
                    <a:pt x="169" y="103"/>
                  </a:lnTo>
                  <a:lnTo>
                    <a:pt x="175" y="95"/>
                  </a:lnTo>
                  <a:lnTo>
                    <a:pt x="175" y="95"/>
                  </a:lnTo>
                  <a:lnTo>
                    <a:pt x="177" y="87"/>
                  </a:lnTo>
                  <a:lnTo>
                    <a:pt x="177" y="87"/>
                  </a:lnTo>
                  <a:lnTo>
                    <a:pt x="175" y="73"/>
                  </a:lnTo>
                  <a:lnTo>
                    <a:pt x="173" y="56"/>
                  </a:lnTo>
                  <a:lnTo>
                    <a:pt x="169" y="42"/>
                  </a:lnTo>
                  <a:lnTo>
                    <a:pt x="169" y="32"/>
                  </a:lnTo>
                  <a:lnTo>
                    <a:pt x="169" y="26"/>
                  </a:lnTo>
                  <a:lnTo>
                    <a:pt x="169" y="26"/>
                  </a:lnTo>
                  <a:lnTo>
                    <a:pt x="173" y="20"/>
                  </a:lnTo>
                  <a:lnTo>
                    <a:pt x="173" y="20"/>
                  </a:lnTo>
                  <a:lnTo>
                    <a:pt x="183" y="18"/>
                  </a:lnTo>
                  <a:lnTo>
                    <a:pt x="183" y="18"/>
                  </a:lnTo>
                  <a:lnTo>
                    <a:pt x="189" y="14"/>
                  </a:lnTo>
                  <a:lnTo>
                    <a:pt x="193" y="6"/>
                  </a:lnTo>
                  <a:lnTo>
                    <a:pt x="193" y="6"/>
                  </a:lnTo>
                  <a:lnTo>
                    <a:pt x="205" y="2"/>
                  </a:lnTo>
                  <a:lnTo>
                    <a:pt x="219" y="0"/>
                  </a:lnTo>
                  <a:lnTo>
                    <a:pt x="219" y="0"/>
                  </a:lnTo>
                  <a:lnTo>
                    <a:pt x="227" y="0"/>
                  </a:lnTo>
                  <a:lnTo>
                    <a:pt x="234" y="2"/>
                  </a:lnTo>
                  <a:lnTo>
                    <a:pt x="234" y="2"/>
                  </a:lnTo>
                  <a:lnTo>
                    <a:pt x="242" y="4"/>
                  </a:lnTo>
                  <a:lnTo>
                    <a:pt x="248" y="10"/>
                  </a:lnTo>
                  <a:lnTo>
                    <a:pt x="248" y="10"/>
                  </a:lnTo>
                  <a:lnTo>
                    <a:pt x="256" y="12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70" y="22"/>
                  </a:lnTo>
                  <a:lnTo>
                    <a:pt x="270" y="22"/>
                  </a:lnTo>
                  <a:lnTo>
                    <a:pt x="282" y="30"/>
                  </a:lnTo>
                  <a:lnTo>
                    <a:pt x="288" y="34"/>
                  </a:lnTo>
                  <a:lnTo>
                    <a:pt x="296" y="38"/>
                  </a:lnTo>
                  <a:lnTo>
                    <a:pt x="296" y="38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10" y="32"/>
                  </a:lnTo>
                  <a:lnTo>
                    <a:pt x="310" y="32"/>
                  </a:lnTo>
                  <a:lnTo>
                    <a:pt x="326" y="28"/>
                  </a:lnTo>
                  <a:lnTo>
                    <a:pt x="326" y="28"/>
                  </a:lnTo>
                  <a:lnTo>
                    <a:pt x="334" y="28"/>
                  </a:lnTo>
                  <a:lnTo>
                    <a:pt x="342" y="30"/>
                  </a:lnTo>
                  <a:lnTo>
                    <a:pt x="342" y="30"/>
                  </a:lnTo>
                  <a:lnTo>
                    <a:pt x="342" y="30"/>
                  </a:lnTo>
                  <a:lnTo>
                    <a:pt x="342" y="30"/>
                  </a:lnTo>
                  <a:lnTo>
                    <a:pt x="348" y="34"/>
                  </a:lnTo>
                  <a:lnTo>
                    <a:pt x="348" y="34"/>
                  </a:lnTo>
                  <a:lnTo>
                    <a:pt x="354" y="42"/>
                  </a:lnTo>
                  <a:lnTo>
                    <a:pt x="354" y="42"/>
                  </a:lnTo>
                  <a:lnTo>
                    <a:pt x="362" y="46"/>
                  </a:lnTo>
                  <a:lnTo>
                    <a:pt x="362" y="46"/>
                  </a:lnTo>
                  <a:lnTo>
                    <a:pt x="366" y="52"/>
                  </a:lnTo>
                  <a:lnTo>
                    <a:pt x="366" y="52"/>
                  </a:lnTo>
                  <a:lnTo>
                    <a:pt x="370" y="58"/>
                  </a:lnTo>
                  <a:lnTo>
                    <a:pt x="370" y="58"/>
                  </a:lnTo>
                  <a:lnTo>
                    <a:pt x="370" y="71"/>
                  </a:lnTo>
                  <a:lnTo>
                    <a:pt x="368" y="81"/>
                  </a:lnTo>
                  <a:lnTo>
                    <a:pt x="368" y="81"/>
                  </a:lnTo>
                  <a:lnTo>
                    <a:pt x="368" y="85"/>
                  </a:lnTo>
                  <a:lnTo>
                    <a:pt x="368" y="89"/>
                  </a:lnTo>
                  <a:lnTo>
                    <a:pt x="368" y="89"/>
                  </a:lnTo>
                  <a:lnTo>
                    <a:pt x="370" y="89"/>
                  </a:lnTo>
                  <a:lnTo>
                    <a:pt x="374" y="89"/>
                  </a:lnTo>
                  <a:lnTo>
                    <a:pt x="374" y="89"/>
                  </a:lnTo>
                  <a:lnTo>
                    <a:pt x="378" y="91"/>
                  </a:lnTo>
                  <a:lnTo>
                    <a:pt x="384" y="95"/>
                  </a:lnTo>
                  <a:lnTo>
                    <a:pt x="384" y="95"/>
                  </a:lnTo>
                  <a:lnTo>
                    <a:pt x="384" y="99"/>
                  </a:lnTo>
                  <a:lnTo>
                    <a:pt x="384" y="103"/>
                  </a:lnTo>
                  <a:lnTo>
                    <a:pt x="384" y="103"/>
                  </a:lnTo>
                  <a:lnTo>
                    <a:pt x="388" y="107"/>
                  </a:lnTo>
                  <a:lnTo>
                    <a:pt x="392" y="111"/>
                  </a:lnTo>
                  <a:lnTo>
                    <a:pt x="402" y="119"/>
                  </a:lnTo>
                  <a:lnTo>
                    <a:pt x="402" y="119"/>
                  </a:lnTo>
                  <a:lnTo>
                    <a:pt x="404" y="129"/>
                  </a:lnTo>
                  <a:lnTo>
                    <a:pt x="404" y="129"/>
                  </a:lnTo>
                  <a:lnTo>
                    <a:pt x="412" y="135"/>
                  </a:lnTo>
                  <a:lnTo>
                    <a:pt x="412" y="135"/>
                  </a:lnTo>
                  <a:lnTo>
                    <a:pt x="414" y="143"/>
                  </a:lnTo>
                  <a:lnTo>
                    <a:pt x="414" y="153"/>
                  </a:lnTo>
                  <a:lnTo>
                    <a:pt x="414" y="153"/>
                  </a:lnTo>
                  <a:lnTo>
                    <a:pt x="414" y="153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00" name="Freeform 278"/>
            <p:cNvSpPr>
              <a:spLocks/>
            </p:cNvSpPr>
            <p:nvPr/>
          </p:nvSpPr>
          <p:spPr bwMode="auto">
            <a:xfrm>
              <a:off x="3957" y="1680"/>
              <a:ext cx="338" cy="261"/>
            </a:xfrm>
            <a:custGeom>
              <a:avLst/>
              <a:gdLst>
                <a:gd name="T0" fmla="*/ 336 w 338"/>
                <a:gd name="T1" fmla="*/ 110 h 261"/>
                <a:gd name="T2" fmla="*/ 324 w 338"/>
                <a:gd name="T3" fmla="*/ 120 h 261"/>
                <a:gd name="T4" fmla="*/ 310 w 338"/>
                <a:gd name="T5" fmla="*/ 127 h 261"/>
                <a:gd name="T6" fmla="*/ 298 w 338"/>
                <a:gd name="T7" fmla="*/ 135 h 261"/>
                <a:gd name="T8" fmla="*/ 288 w 338"/>
                <a:gd name="T9" fmla="*/ 147 h 261"/>
                <a:gd name="T10" fmla="*/ 290 w 338"/>
                <a:gd name="T11" fmla="*/ 165 h 261"/>
                <a:gd name="T12" fmla="*/ 288 w 338"/>
                <a:gd name="T13" fmla="*/ 183 h 261"/>
                <a:gd name="T14" fmla="*/ 284 w 338"/>
                <a:gd name="T15" fmla="*/ 199 h 261"/>
                <a:gd name="T16" fmla="*/ 296 w 338"/>
                <a:gd name="T17" fmla="*/ 213 h 261"/>
                <a:gd name="T18" fmla="*/ 296 w 338"/>
                <a:gd name="T19" fmla="*/ 223 h 261"/>
                <a:gd name="T20" fmla="*/ 282 w 338"/>
                <a:gd name="T21" fmla="*/ 221 h 261"/>
                <a:gd name="T22" fmla="*/ 274 w 338"/>
                <a:gd name="T23" fmla="*/ 215 h 261"/>
                <a:gd name="T24" fmla="*/ 260 w 338"/>
                <a:gd name="T25" fmla="*/ 219 h 261"/>
                <a:gd name="T26" fmla="*/ 256 w 338"/>
                <a:gd name="T27" fmla="*/ 227 h 261"/>
                <a:gd name="T28" fmla="*/ 244 w 338"/>
                <a:gd name="T29" fmla="*/ 229 h 261"/>
                <a:gd name="T30" fmla="*/ 244 w 338"/>
                <a:gd name="T31" fmla="*/ 237 h 261"/>
                <a:gd name="T32" fmla="*/ 244 w 338"/>
                <a:gd name="T33" fmla="*/ 249 h 261"/>
                <a:gd name="T34" fmla="*/ 228 w 338"/>
                <a:gd name="T35" fmla="*/ 247 h 261"/>
                <a:gd name="T36" fmla="*/ 225 w 338"/>
                <a:gd name="T37" fmla="*/ 253 h 261"/>
                <a:gd name="T38" fmla="*/ 199 w 338"/>
                <a:gd name="T39" fmla="*/ 255 h 261"/>
                <a:gd name="T40" fmla="*/ 185 w 338"/>
                <a:gd name="T41" fmla="*/ 261 h 261"/>
                <a:gd name="T42" fmla="*/ 167 w 338"/>
                <a:gd name="T43" fmla="*/ 259 h 261"/>
                <a:gd name="T44" fmla="*/ 159 w 338"/>
                <a:gd name="T45" fmla="*/ 241 h 261"/>
                <a:gd name="T46" fmla="*/ 137 w 338"/>
                <a:gd name="T47" fmla="*/ 227 h 261"/>
                <a:gd name="T48" fmla="*/ 119 w 338"/>
                <a:gd name="T49" fmla="*/ 219 h 261"/>
                <a:gd name="T50" fmla="*/ 115 w 338"/>
                <a:gd name="T51" fmla="*/ 193 h 261"/>
                <a:gd name="T52" fmla="*/ 119 w 338"/>
                <a:gd name="T53" fmla="*/ 175 h 261"/>
                <a:gd name="T54" fmla="*/ 105 w 338"/>
                <a:gd name="T55" fmla="*/ 155 h 261"/>
                <a:gd name="T56" fmla="*/ 81 w 338"/>
                <a:gd name="T57" fmla="*/ 155 h 261"/>
                <a:gd name="T58" fmla="*/ 55 w 338"/>
                <a:gd name="T59" fmla="*/ 151 h 261"/>
                <a:gd name="T60" fmla="*/ 41 w 338"/>
                <a:gd name="T61" fmla="*/ 143 h 261"/>
                <a:gd name="T62" fmla="*/ 33 w 338"/>
                <a:gd name="T63" fmla="*/ 137 h 261"/>
                <a:gd name="T64" fmla="*/ 23 w 338"/>
                <a:gd name="T65" fmla="*/ 141 h 261"/>
                <a:gd name="T66" fmla="*/ 17 w 338"/>
                <a:gd name="T67" fmla="*/ 133 h 261"/>
                <a:gd name="T68" fmla="*/ 19 w 338"/>
                <a:gd name="T69" fmla="*/ 127 h 261"/>
                <a:gd name="T70" fmla="*/ 12 w 338"/>
                <a:gd name="T71" fmla="*/ 96 h 261"/>
                <a:gd name="T72" fmla="*/ 2 w 338"/>
                <a:gd name="T73" fmla="*/ 82 h 261"/>
                <a:gd name="T74" fmla="*/ 4 w 338"/>
                <a:gd name="T75" fmla="*/ 82 h 261"/>
                <a:gd name="T76" fmla="*/ 0 w 338"/>
                <a:gd name="T77" fmla="*/ 58 h 261"/>
                <a:gd name="T78" fmla="*/ 12 w 338"/>
                <a:gd name="T79" fmla="*/ 60 h 261"/>
                <a:gd name="T80" fmla="*/ 25 w 338"/>
                <a:gd name="T81" fmla="*/ 42 h 261"/>
                <a:gd name="T82" fmla="*/ 39 w 338"/>
                <a:gd name="T83" fmla="*/ 30 h 261"/>
                <a:gd name="T84" fmla="*/ 79 w 338"/>
                <a:gd name="T85" fmla="*/ 18 h 261"/>
                <a:gd name="T86" fmla="*/ 95 w 338"/>
                <a:gd name="T87" fmla="*/ 22 h 261"/>
                <a:gd name="T88" fmla="*/ 109 w 338"/>
                <a:gd name="T89" fmla="*/ 18 h 261"/>
                <a:gd name="T90" fmla="*/ 125 w 338"/>
                <a:gd name="T91" fmla="*/ 16 h 261"/>
                <a:gd name="T92" fmla="*/ 141 w 338"/>
                <a:gd name="T93" fmla="*/ 16 h 261"/>
                <a:gd name="T94" fmla="*/ 167 w 338"/>
                <a:gd name="T95" fmla="*/ 20 h 261"/>
                <a:gd name="T96" fmla="*/ 191 w 338"/>
                <a:gd name="T97" fmla="*/ 22 h 261"/>
                <a:gd name="T98" fmla="*/ 209 w 338"/>
                <a:gd name="T99" fmla="*/ 6 h 261"/>
                <a:gd name="T100" fmla="*/ 217 w 338"/>
                <a:gd name="T101" fmla="*/ 0 h 261"/>
                <a:gd name="T102" fmla="*/ 228 w 338"/>
                <a:gd name="T103" fmla="*/ 18 h 261"/>
                <a:gd name="T104" fmla="*/ 244 w 338"/>
                <a:gd name="T105" fmla="*/ 28 h 261"/>
                <a:gd name="T106" fmla="*/ 258 w 338"/>
                <a:gd name="T107" fmla="*/ 26 h 261"/>
                <a:gd name="T108" fmla="*/ 288 w 338"/>
                <a:gd name="T109" fmla="*/ 42 h 261"/>
                <a:gd name="T110" fmla="*/ 312 w 338"/>
                <a:gd name="T111" fmla="*/ 60 h 261"/>
                <a:gd name="T112" fmla="*/ 328 w 338"/>
                <a:gd name="T113" fmla="*/ 68 h 261"/>
                <a:gd name="T114" fmla="*/ 328 w 338"/>
                <a:gd name="T115" fmla="*/ 70 h 261"/>
                <a:gd name="T116" fmla="*/ 324 w 338"/>
                <a:gd name="T117" fmla="*/ 76 h 261"/>
                <a:gd name="T118" fmla="*/ 316 w 338"/>
                <a:gd name="T119" fmla="*/ 86 h 261"/>
                <a:gd name="T120" fmla="*/ 322 w 338"/>
                <a:gd name="T121" fmla="*/ 98 h 261"/>
                <a:gd name="T122" fmla="*/ 328 w 338"/>
                <a:gd name="T123" fmla="*/ 98 h 261"/>
                <a:gd name="T124" fmla="*/ 336 w 338"/>
                <a:gd name="T125" fmla="*/ 1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8" h="261">
                  <a:moveTo>
                    <a:pt x="336" y="100"/>
                  </a:moveTo>
                  <a:lnTo>
                    <a:pt x="336" y="100"/>
                  </a:lnTo>
                  <a:lnTo>
                    <a:pt x="338" y="104"/>
                  </a:lnTo>
                  <a:lnTo>
                    <a:pt x="336" y="110"/>
                  </a:lnTo>
                  <a:lnTo>
                    <a:pt x="334" y="116"/>
                  </a:lnTo>
                  <a:lnTo>
                    <a:pt x="330" y="118"/>
                  </a:lnTo>
                  <a:lnTo>
                    <a:pt x="330" y="118"/>
                  </a:lnTo>
                  <a:lnTo>
                    <a:pt x="324" y="120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0" y="127"/>
                  </a:lnTo>
                  <a:lnTo>
                    <a:pt x="310" y="127"/>
                  </a:lnTo>
                  <a:lnTo>
                    <a:pt x="306" y="133"/>
                  </a:lnTo>
                  <a:lnTo>
                    <a:pt x="306" y="133"/>
                  </a:lnTo>
                  <a:lnTo>
                    <a:pt x="298" y="135"/>
                  </a:lnTo>
                  <a:lnTo>
                    <a:pt x="298" y="135"/>
                  </a:lnTo>
                  <a:lnTo>
                    <a:pt x="294" y="137"/>
                  </a:lnTo>
                  <a:lnTo>
                    <a:pt x="290" y="139"/>
                  </a:lnTo>
                  <a:lnTo>
                    <a:pt x="290" y="139"/>
                  </a:lnTo>
                  <a:lnTo>
                    <a:pt x="288" y="147"/>
                  </a:lnTo>
                  <a:lnTo>
                    <a:pt x="288" y="147"/>
                  </a:lnTo>
                  <a:lnTo>
                    <a:pt x="290" y="157"/>
                  </a:lnTo>
                  <a:lnTo>
                    <a:pt x="290" y="157"/>
                  </a:lnTo>
                  <a:lnTo>
                    <a:pt x="290" y="165"/>
                  </a:lnTo>
                  <a:lnTo>
                    <a:pt x="290" y="165"/>
                  </a:lnTo>
                  <a:lnTo>
                    <a:pt x="290" y="173"/>
                  </a:lnTo>
                  <a:lnTo>
                    <a:pt x="290" y="173"/>
                  </a:lnTo>
                  <a:lnTo>
                    <a:pt x="288" y="183"/>
                  </a:lnTo>
                  <a:lnTo>
                    <a:pt x="284" y="191"/>
                  </a:lnTo>
                  <a:lnTo>
                    <a:pt x="284" y="191"/>
                  </a:lnTo>
                  <a:lnTo>
                    <a:pt x="284" y="199"/>
                  </a:lnTo>
                  <a:lnTo>
                    <a:pt x="284" y="199"/>
                  </a:lnTo>
                  <a:lnTo>
                    <a:pt x="288" y="205"/>
                  </a:lnTo>
                  <a:lnTo>
                    <a:pt x="288" y="205"/>
                  </a:lnTo>
                  <a:lnTo>
                    <a:pt x="296" y="213"/>
                  </a:lnTo>
                  <a:lnTo>
                    <a:pt x="296" y="213"/>
                  </a:lnTo>
                  <a:lnTo>
                    <a:pt x="298" y="217"/>
                  </a:lnTo>
                  <a:lnTo>
                    <a:pt x="300" y="221"/>
                  </a:lnTo>
                  <a:lnTo>
                    <a:pt x="300" y="221"/>
                  </a:lnTo>
                  <a:lnTo>
                    <a:pt x="296" y="223"/>
                  </a:lnTo>
                  <a:lnTo>
                    <a:pt x="290" y="225"/>
                  </a:lnTo>
                  <a:lnTo>
                    <a:pt x="290" y="225"/>
                  </a:lnTo>
                  <a:lnTo>
                    <a:pt x="286" y="223"/>
                  </a:lnTo>
                  <a:lnTo>
                    <a:pt x="282" y="221"/>
                  </a:lnTo>
                  <a:lnTo>
                    <a:pt x="282" y="221"/>
                  </a:lnTo>
                  <a:lnTo>
                    <a:pt x="276" y="215"/>
                  </a:lnTo>
                  <a:lnTo>
                    <a:pt x="276" y="215"/>
                  </a:lnTo>
                  <a:lnTo>
                    <a:pt x="274" y="215"/>
                  </a:lnTo>
                  <a:lnTo>
                    <a:pt x="270" y="213"/>
                  </a:lnTo>
                  <a:lnTo>
                    <a:pt x="270" y="213"/>
                  </a:lnTo>
                  <a:lnTo>
                    <a:pt x="266" y="217"/>
                  </a:lnTo>
                  <a:lnTo>
                    <a:pt x="260" y="219"/>
                  </a:lnTo>
                  <a:lnTo>
                    <a:pt x="260" y="219"/>
                  </a:lnTo>
                  <a:lnTo>
                    <a:pt x="258" y="223"/>
                  </a:lnTo>
                  <a:lnTo>
                    <a:pt x="256" y="227"/>
                  </a:lnTo>
                  <a:lnTo>
                    <a:pt x="256" y="227"/>
                  </a:lnTo>
                  <a:lnTo>
                    <a:pt x="252" y="227"/>
                  </a:lnTo>
                  <a:lnTo>
                    <a:pt x="248" y="227"/>
                  </a:lnTo>
                  <a:lnTo>
                    <a:pt x="248" y="227"/>
                  </a:lnTo>
                  <a:lnTo>
                    <a:pt x="244" y="229"/>
                  </a:lnTo>
                  <a:lnTo>
                    <a:pt x="242" y="231"/>
                  </a:lnTo>
                  <a:lnTo>
                    <a:pt x="242" y="231"/>
                  </a:lnTo>
                  <a:lnTo>
                    <a:pt x="242" y="235"/>
                  </a:lnTo>
                  <a:lnTo>
                    <a:pt x="244" y="237"/>
                  </a:lnTo>
                  <a:lnTo>
                    <a:pt x="246" y="243"/>
                  </a:lnTo>
                  <a:lnTo>
                    <a:pt x="246" y="247"/>
                  </a:lnTo>
                  <a:lnTo>
                    <a:pt x="246" y="247"/>
                  </a:lnTo>
                  <a:lnTo>
                    <a:pt x="244" y="249"/>
                  </a:lnTo>
                  <a:lnTo>
                    <a:pt x="238" y="249"/>
                  </a:lnTo>
                  <a:lnTo>
                    <a:pt x="238" y="249"/>
                  </a:lnTo>
                  <a:lnTo>
                    <a:pt x="232" y="247"/>
                  </a:lnTo>
                  <a:lnTo>
                    <a:pt x="228" y="247"/>
                  </a:lnTo>
                  <a:lnTo>
                    <a:pt x="228" y="247"/>
                  </a:lnTo>
                  <a:lnTo>
                    <a:pt x="226" y="249"/>
                  </a:lnTo>
                  <a:lnTo>
                    <a:pt x="225" y="253"/>
                  </a:lnTo>
                  <a:lnTo>
                    <a:pt x="225" y="253"/>
                  </a:lnTo>
                  <a:lnTo>
                    <a:pt x="217" y="257"/>
                  </a:lnTo>
                  <a:lnTo>
                    <a:pt x="217" y="257"/>
                  </a:lnTo>
                  <a:lnTo>
                    <a:pt x="209" y="255"/>
                  </a:lnTo>
                  <a:lnTo>
                    <a:pt x="199" y="255"/>
                  </a:lnTo>
                  <a:lnTo>
                    <a:pt x="199" y="255"/>
                  </a:lnTo>
                  <a:lnTo>
                    <a:pt x="191" y="259"/>
                  </a:lnTo>
                  <a:lnTo>
                    <a:pt x="185" y="261"/>
                  </a:lnTo>
                  <a:lnTo>
                    <a:pt x="185" y="261"/>
                  </a:lnTo>
                  <a:lnTo>
                    <a:pt x="173" y="259"/>
                  </a:lnTo>
                  <a:lnTo>
                    <a:pt x="169" y="257"/>
                  </a:lnTo>
                  <a:lnTo>
                    <a:pt x="167" y="259"/>
                  </a:lnTo>
                  <a:lnTo>
                    <a:pt x="167" y="259"/>
                  </a:lnTo>
                  <a:lnTo>
                    <a:pt x="165" y="251"/>
                  </a:lnTo>
                  <a:lnTo>
                    <a:pt x="165" y="251"/>
                  </a:lnTo>
                  <a:lnTo>
                    <a:pt x="163" y="247"/>
                  </a:lnTo>
                  <a:lnTo>
                    <a:pt x="159" y="241"/>
                  </a:lnTo>
                  <a:lnTo>
                    <a:pt x="159" y="241"/>
                  </a:lnTo>
                  <a:lnTo>
                    <a:pt x="147" y="233"/>
                  </a:lnTo>
                  <a:lnTo>
                    <a:pt x="137" y="227"/>
                  </a:lnTo>
                  <a:lnTo>
                    <a:pt x="137" y="227"/>
                  </a:lnTo>
                  <a:lnTo>
                    <a:pt x="129" y="225"/>
                  </a:lnTo>
                  <a:lnTo>
                    <a:pt x="119" y="221"/>
                  </a:lnTo>
                  <a:lnTo>
                    <a:pt x="119" y="221"/>
                  </a:lnTo>
                  <a:lnTo>
                    <a:pt x="119" y="219"/>
                  </a:lnTo>
                  <a:lnTo>
                    <a:pt x="119" y="217"/>
                  </a:lnTo>
                  <a:lnTo>
                    <a:pt x="117" y="211"/>
                  </a:lnTo>
                  <a:lnTo>
                    <a:pt x="117" y="211"/>
                  </a:lnTo>
                  <a:lnTo>
                    <a:pt x="115" y="193"/>
                  </a:lnTo>
                  <a:lnTo>
                    <a:pt x="115" y="193"/>
                  </a:lnTo>
                  <a:lnTo>
                    <a:pt x="117" y="185"/>
                  </a:lnTo>
                  <a:lnTo>
                    <a:pt x="119" y="175"/>
                  </a:lnTo>
                  <a:lnTo>
                    <a:pt x="119" y="175"/>
                  </a:lnTo>
                  <a:lnTo>
                    <a:pt x="117" y="171"/>
                  </a:lnTo>
                  <a:lnTo>
                    <a:pt x="113" y="165"/>
                  </a:lnTo>
                  <a:lnTo>
                    <a:pt x="105" y="155"/>
                  </a:lnTo>
                  <a:lnTo>
                    <a:pt x="105" y="155"/>
                  </a:lnTo>
                  <a:lnTo>
                    <a:pt x="99" y="151"/>
                  </a:lnTo>
                  <a:lnTo>
                    <a:pt x="99" y="151"/>
                  </a:lnTo>
                  <a:lnTo>
                    <a:pt x="89" y="153"/>
                  </a:lnTo>
                  <a:lnTo>
                    <a:pt x="81" y="155"/>
                  </a:lnTo>
                  <a:lnTo>
                    <a:pt x="81" y="155"/>
                  </a:lnTo>
                  <a:lnTo>
                    <a:pt x="63" y="153"/>
                  </a:lnTo>
                  <a:lnTo>
                    <a:pt x="63" y="153"/>
                  </a:lnTo>
                  <a:lnTo>
                    <a:pt x="55" y="151"/>
                  </a:lnTo>
                  <a:lnTo>
                    <a:pt x="55" y="151"/>
                  </a:lnTo>
                  <a:lnTo>
                    <a:pt x="49" y="145"/>
                  </a:lnTo>
                  <a:lnTo>
                    <a:pt x="49" y="145"/>
                  </a:lnTo>
                  <a:lnTo>
                    <a:pt x="41" y="143"/>
                  </a:lnTo>
                  <a:lnTo>
                    <a:pt x="41" y="143"/>
                  </a:lnTo>
                  <a:lnTo>
                    <a:pt x="35" y="139"/>
                  </a:lnTo>
                  <a:lnTo>
                    <a:pt x="33" y="137"/>
                  </a:lnTo>
                  <a:lnTo>
                    <a:pt x="33" y="137"/>
                  </a:lnTo>
                  <a:lnTo>
                    <a:pt x="27" y="139"/>
                  </a:lnTo>
                  <a:lnTo>
                    <a:pt x="23" y="141"/>
                  </a:lnTo>
                  <a:lnTo>
                    <a:pt x="23" y="141"/>
                  </a:lnTo>
                  <a:lnTo>
                    <a:pt x="23" y="141"/>
                  </a:lnTo>
                  <a:lnTo>
                    <a:pt x="21" y="137"/>
                  </a:lnTo>
                  <a:lnTo>
                    <a:pt x="21" y="133"/>
                  </a:lnTo>
                  <a:lnTo>
                    <a:pt x="21" y="133"/>
                  </a:lnTo>
                  <a:lnTo>
                    <a:pt x="17" y="133"/>
                  </a:lnTo>
                  <a:lnTo>
                    <a:pt x="17" y="133"/>
                  </a:lnTo>
                  <a:lnTo>
                    <a:pt x="17" y="131"/>
                  </a:lnTo>
                  <a:lnTo>
                    <a:pt x="19" y="127"/>
                  </a:lnTo>
                  <a:lnTo>
                    <a:pt x="19" y="127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2" y="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0"/>
                  </a:lnTo>
                  <a:lnTo>
                    <a:pt x="4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21" y="48"/>
                  </a:lnTo>
                  <a:lnTo>
                    <a:pt x="25" y="42"/>
                  </a:lnTo>
                  <a:lnTo>
                    <a:pt x="25" y="42"/>
                  </a:lnTo>
                  <a:lnTo>
                    <a:pt x="31" y="36"/>
                  </a:lnTo>
                  <a:lnTo>
                    <a:pt x="39" y="30"/>
                  </a:lnTo>
                  <a:lnTo>
                    <a:pt x="39" y="30"/>
                  </a:lnTo>
                  <a:lnTo>
                    <a:pt x="51" y="26"/>
                  </a:lnTo>
                  <a:lnTo>
                    <a:pt x="61" y="22"/>
                  </a:lnTo>
                  <a:lnTo>
                    <a:pt x="61" y="22"/>
                  </a:lnTo>
                  <a:lnTo>
                    <a:pt x="79" y="18"/>
                  </a:lnTo>
                  <a:lnTo>
                    <a:pt x="79" y="18"/>
                  </a:lnTo>
                  <a:lnTo>
                    <a:pt x="85" y="18"/>
                  </a:lnTo>
                  <a:lnTo>
                    <a:pt x="85" y="18"/>
                  </a:lnTo>
                  <a:lnTo>
                    <a:pt x="95" y="22"/>
                  </a:lnTo>
                  <a:lnTo>
                    <a:pt x="95" y="22"/>
                  </a:lnTo>
                  <a:lnTo>
                    <a:pt x="103" y="22"/>
                  </a:lnTo>
                  <a:lnTo>
                    <a:pt x="103" y="22"/>
                  </a:lnTo>
                  <a:lnTo>
                    <a:pt x="109" y="18"/>
                  </a:lnTo>
                  <a:lnTo>
                    <a:pt x="109" y="18"/>
                  </a:lnTo>
                  <a:lnTo>
                    <a:pt x="117" y="18"/>
                  </a:lnTo>
                  <a:lnTo>
                    <a:pt x="117" y="18"/>
                  </a:lnTo>
                  <a:lnTo>
                    <a:pt x="125" y="16"/>
                  </a:lnTo>
                  <a:lnTo>
                    <a:pt x="125" y="16"/>
                  </a:lnTo>
                  <a:lnTo>
                    <a:pt x="133" y="16"/>
                  </a:lnTo>
                  <a:lnTo>
                    <a:pt x="141" y="16"/>
                  </a:lnTo>
                  <a:lnTo>
                    <a:pt x="141" y="16"/>
                  </a:lnTo>
                  <a:lnTo>
                    <a:pt x="149" y="16"/>
                  </a:lnTo>
                  <a:lnTo>
                    <a:pt x="149" y="16"/>
                  </a:lnTo>
                  <a:lnTo>
                    <a:pt x="159" y="16"/>
                  </a:lnTo>
                  <a:lnTo>
                    <a:pt x="167" y="20"/>
                  </a:lnTo>
                  <a:lnTo>
                    <a:pt x="175" y="22"/>
                  </a:lnTo>
                  <a:lnTo>
                    <a:pt x="183" y="24"/>
                  </a:lnTo>
                  <a:lnTo>
                    <a:pt x="183" y="24"/>
                  </a:lnTo>
                  <a:lnTo>
                    <a:pt x="191" y="22"/>
                  </a:lnTo>
                  <a:lnTo>
                    <a:pt x="197" y="18"/>
                  </a:lnTo>
                  <a:lnTo>
                    <a:pt x="197" y="18"/>
                  </a:lnTo>
                  <a:lnTo>
                    <a:pt x="203" y="12"/>
                  </a:lnTo>
                  <a:lnTo>
                    <a:pt x="209" y="6"/>
                  </a:lnTo>
                  <a:lnTo>
                    <a:pt x="209" y="6"/>
                  </a:lnTo>
                  <a:lnTo>
                    <a:pt x="213" y="2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19" y="2"/>
                  </a:lnTo>
                  <a:lnTo>
                    <a:pt x="223" y="6"/>
                  </a:lnTo>
                  <a:lnTo>
                    <a:pt x="223" y="6"/>
                  </a:lnTo>
                  <a:lnTo>
                    <a:pt x="228" y="18"/>
                  </a:lnTo>
                  <a:lnTo>
                    <a:pt x="230" y="22"/>
                  </a:lnTo>
                  <a:lnTo>
                    <a:pt x="236" y="26"/>
                  </a:lnTo>
                  <a:lnTo>
                    <a:pt x="236" y="26"/>
                  </a:lnTo>
                  <a:lnTo>
                    <a:pt x="244" y="28"/>
                  </a:lnTo>
                  <a:lnTo>
                    <a:pt x="244" y="28"/>
                  </a:lnTo>
                  <a:lnTo>
                    <a:pt x="250" y="28"/>
                  </a:lnTo>
                  <a:lnTo>
                    <a:pt x="258" y="26"/>
                  </a:lnTo>
                  <a:lnTo>
                    <a:pt x="258" y="26"/>
                  </a:lnTo>
                  <a:lnTo>
                    <a:pt x="268" y="28"/>
                  </a:lnTo>
                  <a:lnTo>
                    <a:pt x="274" y="34"/>
                  </a:lnTo>
                  <a:lnTo>
                    <a:pt x="288" y="42"/>
                  </a:lnTo>
                  <a:lnTo>
                    <a:pt x="288" y="42"/>
                  </a:lnTo>
                  <a:lnTo>
                    <a:pt x="300" y="52"/>
                  </a:lnTo>
                  <a:lnTo>
                    <a:pt x="306" y="56"/>
                  </a:lnTo>
                  <a:lnTo>
                    <a:pt x="312" y="60"/>
                  </a:lnTo>
                  <a:lnTo>
                    <a:pt x="312" y="60"/>
                  </a:lnTo>
                  <a:lnTo>
                    <a:pt x="322" y="64"/>
                  </a:lnTo>
                  <a:lnTo>
                    <a:pt x="322" y="64"/>
                  </a:lnTo>
                  <a:lnTo>
                    <a:pt x="326" y="66"/>
                  </a:lnTo>
                  <a:lnTo>
                    <a:pt x="328" y="68"/>
                  </a:lnTo>
                  <a:lnTo>
                    <a:pt x="328" y="68"/>
                  </a:lnTo>
                  <a:lnTo>
                    <a:pt x="328" y="68"/>
                  </a:lnTo>
                  <a:lnTo>
                    <a:pt x="328" y="68"/>
                  </a:lnTo>
                  <a:lnTo>
                    <a:pt x="328" y="70"/>
                  </a:lnTo>
                  <a:lnTo>
                    <a:pt x="328" y="70"/>
                  </a:lnTo>
                  <a:lnTo>
                    <a:pt x="328" y="74"/>
                  </a:lnTo>
                  <a:lnTo>
                    <a:pt x="324" y="76"/>
                  </a:lnTo>
                  <a:lnTo>
                    <a:pt x="324" y="76"/>
                  </a:lnTo>
                  <a:lnTo>
                    <a:pt x="322" y="78"/>
                  </a:lnTo>
                  <a:lnTo>
                    <a:pt x="316" y="82"/>
                  </a:lnTo>
                  <a:lnTo>
                    <a:pt x="316" y="82"/>
                  </a:lnTo>
                  <a:lnTo>
                    <a:pt x="316" y="86"/>
                  </a:lnTo>
                  <a:lnTo>
                    <a:pt x="316" y="90"/>
                  </a:lnTo>
                  <a:lnTo>
                    <a:pt x="316" y="90"/>
                  </a:lnTo>
                  <a:lnTo>
                    <a:pt x="318" y="96"/>
                  </a:lnTo>
                  <a:lnTo>
                    <a:pt x="322" y="98"/>
                  </a:lnTo>
                  <a:lnTo>
                    <a:pt x="322" y="98"/>
                  </a:lnTo>
                  <a:lnTo>
                    <a:pt x="324" y="98"/>
                  </a:lnTo>
                  <a:lnTo>
                    <a:pt x="328" y="98"/>
                  </a:lnTo>
                  <a:lnTo>
                    <a:pt x="328" y="98"/>
                  </a:lnTo>
                  <a:lnTo>
                    <a:pt x="334" y="98"/>
                  </a:lnTo>
                  <a:lnTo>
                    <a:pt x="336" y="100"/>
                  </a:lnTo>
                  <a:lnTo>
                    <a:pt x="336" y="100"/>
                  </a:lnTo>
                  <a:lnTo>
                    <a:pt x="336" y="10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01" name="Freeform 279"/>
            <p:cNvSpPr>
              <a:spLocks/>
            </p:cNvSpPr>
            <p:nvPr/>
          </p:nvSpPr>
          <p:spPr bwMode="auto">
            <a:xfrm>
              <a:off x="3851" y="1322"/>
              <a:ext cx="22" cy="40"/>
            </a:xfrm>
            <a:custGeom>
              <a:avLst/>
              <a:gdLst>
                <a:gd name="T0" fmla="*/ 22 w 22"/>
                <a:gd name="T1" fmla="*/ 34 h 40"/>
                <a:gd name="T2" fmla="*/ 22 w 22"/>
                <a:gd name="T3" fmla="*/ 34 h 40"/>
                <a:gd name="T4" fmla="*/ 22 w 22"/>
                <a:gd name="T5" fmla="*/ 38 h 40"/>
                <a:gd name="T6" fmla="*/ 20 w 22"/>
                <a:gd name="T7" fmla="*/ 40 h 40"/>
                <a:gd name="T8" fmla="*/ 20 w 22"/>
                <a:gd name="T9" fmla="*/ 40 h 40"/>
                <a:gd name="T10" fmla="*/ 18 w 22"/>
                <a:gd name="T11" fmla="*/ 40 h 40"/>
                <a:gd name="T12" fmla="*/ 16 w 22"/>
                <a:gd name="T13" fmla="*/ 38 h 40"/>
                <a:gd name="T14" fmla="*/ 14 w 22"/>
                <a:gd name="T15" fmla="*/ 34 h 40"/>
                <a:gd name="T16" fmla="*/ 14 w 22"/>
                <a:gd name="T17" fmla="*/ 34 h 40"/>
                <a:gd name="T18" fmla="*/ 8 w 22"/>
                <a:gd name="T19" fmla="*/ 30 h 40"/>
                <a:gd name="T20" fmla="*/ 2 w 22"/>
                <a:gd name="T21" fmla="*/ 30 h 40"/>
                <a:gd name="T22" fmla="*/ 2 w 22"/>
                <a:gd name="T23" fmla="*/ 30 h 40"/>
                <a:gd name="T24" fmla="*/ 0 w 22"/>
                <a:gd name="T25" fmla="*/ 26 h 40"/>
                <a:gd name="T26" fmla="*/ 0 w 22"/>
                <a:gd name="T27" fmla="*/ 22 h 40"/>
                <a:gd name="T28" fmla="*/ 0 w 22"/>
                <a:gd name="T29" fmla="*/ 22 h 40"/>
                <a:gd name="T30" fmla="*/ 0 w 22"/>
                <a:gd name="T31" fmla="*/ 18 h 40"/>
                <a:gd name="T32" fmla="*/ 0 w 22"/>
                <a:gd name="T33" fmla="*/ 14 h 40"/>
                <a:gd name="T34" fmla="*/ 0 w 22"/>
                <a:gd name="T35" fmla="*/ 14 h 40"/>
                <a:gd name="T36" fmla="*/ 4 w 22"/>
                <a:gd name="T37" fmla="*/ 14 h 40"/>
                <a:gd name="T38" fmla="*/ 6 w 22"/>
                <a:gd name="T39" fmla="*/ 16 h 40"/>
                <a:gd name="T40" fmla="*/ 6 w 22"/>
                <a:gd name="T41" fmla="*/ 16 h 40"/>
                <a:gd name="T42" fmla="*/ 6 w 22"/>
                <a:gd name="T43" fmla="*/ 12 h 40"/>
                <a:gd name="T44" fmla="*/ 6 w 22"/>
                <a:gd name="T45" fmla="*/ 10 h 40"/>
                <a:gd name="T46" fmla="*/ 6 w 22"/>
                <a:gd name="T47" fmla="*/ 10 h 40"/>
                <a:gd name="T48" fmla="*/ 4 w 22"/>
                <a:gd name="T49" fmla="*/ 6 h 40"/>
                <a:gd name="T50" fmla="*/ 2 w 22"/>
                <a:gd name="T51" fmla="*/ 4 h 40"/>
                <a:gd name="T52" fmla="*/ 2 w 22"/>
                <a:gd name="T53" fmla="*/ 4 h 40"/>
                <a:gd name="T54" fmla="*/ 4 w 22"/>
                <a:gd name="T55" fmla="*/ 2 h 40"/>
                <a:gd name="T56" fmla="*/ 8 w 22"/>
                <a:gd name="T57" fmla="*/ 0 h 40"/>
                <a:gd name="T58" fmla="*/ 8 w 22"/>
                <a:gd name="T59" fmla="*/ 0 h 40"/>
                <a:gd name="T60" fmla="*/ 10 w 22"/>
                <a:gd name="T61" fmla="*/ 2 h 40"/>
                <a:gd name="T62" fmla="*/ 10 w 22"/>
                <a:gd name="T63" fmla="*/ 2 h 40"/>
                <a:gd name="T64" fmla="*/ 14 w 22"/>
                <a:gd name="T65" fmla="*/ 2 h 40"/>
                <a:gd name="T66" fmla="*/ 16 w 22"/>
                <a:gd name="T67" fmla="*/ 4 h 40"/>
                <a:gd name="T68" fmla="*/ 16 w 22"/>
                <a:gd name="T69" fmla="*/ 4 h 40"/>
                <a:gd name="T70" fmla="*/ 18 w 22"/>
                <a:gd name="T71" fmla="*/ 6 h 40"/>
                <a:gd name="T72" fmla="*/ 22 w 22"/>
                <a:gd name="T73" fmla="*/ 10 h 40"/>
                <a:gd name="T74" fmla="*/ 22 w 22"/>
                <a:gd name="T75" fmla="*/ 10 h 40"/>
                <a:gd name="T76" fmla="*/ 22 w 22"/>
                <a:gd name="T77" fmla="*/ 14 h 40"/>
                <a:gd name="T78" fmla="*/ 22 w 22"/>
                <a:gd name="T79" fmla="*/ 14 h 40"/>
                <a:gd name="T80" fmla="*/ 20 w 22"/>
                <a:gd name="T81" fmla="*/ 20 h 40"/>
                <a:gd name="T82" fmla="*/ 20 w 22"/>
                <a:gd name="T83" fmla="*/ 20 h 40"/>
                <a:gd name="T84" fmla="*/ 16 w 22"/>
                <a:gd name="T85" fmla="*/ 22 h 40"/>
                <a:gd name="T86" fmla="*/ 14 w 22"/>
                <a:gd name="T87" fmla="*/ 22 h 40"/>
                <a:gd name="T88" fmla="*/ 14 w 22"/>
                <a:gd name="T89" fmla="*/ 22 h 40"/>
                <a:gd name="T90" fmla="*/ 16 w 22"/>
                <a:gd name="T91" fmla="*/ 26 h 40"/>
                <a:gd name="T92" fmla="*/ 16 w 22"/>
                <a:gd name="T93" fmla="*/ 30 h 40"/>
                <a:gd name="T94" fmla="*/ 16 w 22"/>
                <a:gd name="T95" fmla="*/ 30 h 40"/>
                <a:gd name="T96" fmla="*/ 20 w 22"/>
                <a:gd name="T97" fmla="*/ 34 h 40"/>
                <a:gd name="T98" fmla="*/ 22 w 22"/>
                <a:gd name="T99" fmla="*/ 34 h 40"/>
                <a:gd name="T100" fmla="*/ 22 w 22"/>
                <a:gd name="T101" fmla="*/ 34 h 40"/>
                <a:gd name="T102" fmla="*/ 22 w 22"/>
                <a:gd name="T103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" h="40">
                  <a:moveTo>
                    <a:pt x="22" y="34"/>
                  </a:moveTo>
                  <a:lnTo>
                    <a:pt x="22" y="34"/>
                  </a:lnTo>
                  <a:lnTo>
                    <a:pt x="22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8" y="40"/>
                  </a:lnTo>
                  <a:lnTo>
                    <a:pt x="16" y="38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8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6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0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02" name="Freeform 280"/>
            <p:cNvSpPr>
              <a:spLocks/>
            </p:cNvSpPr>
            <p:nvPr/>
          </p:nvSpPr>
          <p:spPr bwMode="auto">
            <a:xfrm>
              <a:off x="3783" y="1571"/>
              <a:ext cx="46" cy="97"/>
            </a:xfrm>
            <a:custGeom>
              <a:avLst/>
              <a:gdLst>
                <a:gd name="T0" fmla="*/ 46 w 46"/>
                <a:gd name="T1" fmla="*/ 0 h 97"/>
                <a:gd name="T2" fmla="*/ 46 w 46"/>
                <a:gd name="T3" fmla="*/ 12 h 97"/>
                <a:gd name="T4" fmla="*/ 40 w 46"/>
                <a:gd name="T5" fmla="*/ 16 h 97"/>
                <a:gd name="T6" fmla="*/ 38 w 46"/>
                <a:gd name="T7" fmla="*/ 22 h 97"/>
                <a:gd name="T8" fmla="*/ 38 w 46"/>
                <a:gd name="T9" fmla="*/ 29 h 97"/>
                <a:gd name="T10" fmla="*/ 40 w 46"/>
                <a:gd name="T11" fmla="*/ 39 h 97"/>
                <a:gd name="T12" fmla="*/ 42 w 46"/>
                <a:gd name="T13" fmla="*/ 47 h 97"/>
                <a:gd name="T14" fmla="*/ 42 w 46"/>
                <a:gd name="T15" fmla="*/ 51 h 97"/>
                <a:gd name="T16" fmla="*/ 32 w 46"/>
                <a:gd name="T17" fmla="*/ 57 h 97"/>
                <a:gd name="T18" fmla="*/ 32 w 46"/>
                <a:gd name="T19" fmla="*/ 61 h 97"/>
                <a:gd name="T20" fmla="*/ 28 w 46"/>
                <a:gd name="T21" fmla="*/ 65 h 97"/>
                <a:gd name="T22" fmla="*/ 18 w 46"/>
                <a:gd name="T23" fmla="*/ 75 h 97"/>
                <a:gd name="T24" fmla="*/ 14 w 46"/>
                <a:gd name="T25" fmla="*/ 85 h 97"/>
                <a:gd name="T26" fmla="*/ 10 w 46"/>
                <a:gd name="T27" fmla="*/ 91 h 97"/>
                <a:gd name="T28" fmla="*/ 4 w 46"/>
                <a:gd name="T29" fmla="*/ 97 h 97"/>
                <a:gd name="T30" fmla="*/ 2 w 46"/>
                <a:gd name="T31" fmla="*/ 97 h 97"/>
                <a:gd name="T32" fmla="*/ 4 w 46"/>
                <a:gd name="T33" fmla="*/ 93 h 97"/>
                <a:gd name="T34" fmla="*/ 10 w 46"/>
                <a:gd name="T35" fmla="*/ 87 h 97"/>
                <a:gd name="T36" fmla="*/ 10 w 46"/>
                <a:gd name="T37" fmla="*/ 81 h 97"/>
                <a:gd name="T38" fmla="*/ 6 w 46"/>
                <a:gd name="T39" fmla="*/ 83 h 97"/>
                <a:gd name="T40" fmla="*/ 4 w 46"/>
                <a:gd name="T41" fmla="*/ 83 h 97"/>
                <a:gd name="T42" fmla="*/ 4 w 46"/>
                <a:gd name="T43" fmla="*/ 73 h 97"/>
                <a:gd name="T44" fmla="*/ 0 w 46"/>
                <a:gd name="T45" fmla="*/ 69 h 97"/>
                <a:gd name="T46" fmla="*/ 0 w 46"/>
                <a:gd name="T47" fmla="*/ 63 h 97"/>
                <a:gd name="T48" fmla="*/ 2 w 46"/>
                <a:gd name="T49" fmla="*/ 55 h 97"/>
                <a:gd name="T50" fmla="*/ 0 w 46"/>
                <a:gd name="T51" fmla="*/ 45 h 97"/>
                <a:gd name="T52" fmla="*/ 2 w 46"/>
                <a:gd name="T53" fmla="*/ 35 h 97"/>
                <a:gd name="T54" fmla="*/ 6 w 46"/>
                <a:gd name="T55" fmla="*/ 25 h 97"/>
                <a:gd name="T56" fmla="*/ 16 w 46"/>
                <a:gd name="T57" fmla="*/ 12 h 97"/>
                <a:gd name="T58" fmla="*/ 26 w 46"/>
                <a:gd name="T59" fmla="*/ 2 h 97"/>
                <a:gd name="T60" fmla="*/ 30 w 46"/>
                <a:gd name="T61" fmla="*/ 4 h 97"/>
                <a:gd name="T62" fmla="*/ 34 w 46"/>
                <a:gd name="T63" fmla="*/ 4 h 97"/>
                <a:gd name="T64" fmla="*/ 40 w 46"/>
                <a:gd name="T65" fmla="*/ 0 h 97"/>
                <a:gd name="T66" fmla="*/ 46 w 46"/>
                <a:gd name="T67" fmla="*/ 0 h 97"/>
                <a:gd name="T68" fmla="*/ 46 w 46"/>
                <a:gd name="T6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97">
                  <a:moveTo>
                    <a:pt x="46" y="0"/>
                  </a:moveTo>
                  <a:lnTo>
                    <a:pt x="46" y="0"/>
                  </a:lnTo>
                  <a:lnTo>
                    <a:pt x="46" y="6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9"/>
                  </a:lnTo>
                  <a:lnTo>
                    <a:pt x="40" y="39"/>
                  </a:lnTo>
                  <a:lnTo>
                    <a:pt x="40" y="39"/>
                  </a:lnTo>
                  <a:lnTo>
                    <a:pt x="42" y="43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42" y="51"/>
                  </a:lnTo>
                  <a:lnTo>
                    <a:pt x="38" y="53"/>
                  </a:lnTo>
                  <a:lnTo>
                    <a:pt x="32" y="57"/>
                  </a:lnTo>
                  <a:lnTo>
                    <a:pt x="32" y="57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28" y="65"/>
                  </a:lnTo>
                  <a:lnTo>
                    <a:pt x="24" y="69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14" y="85"/>
                  </a:lnTo>
                  <a:lnTo>
                    <a:pt x="10" y="91"/>
                  </a:lnTo>
                  <a:lnTo>
                    <a:pt x="10" y="91"/>
                  </a:lnTo>
                  <a:lnTo>
                    <a:pt x="6" y="95"/>
                  </a:lnTo>
                  <a:lnTo>
                    <a:pt x="4" y="97"/>
                  </a:lnTo>
                  <a:lnTo>
                    <a:pt x="2" y="97"/>
                  </a:lnTo>
                  <a:lnTo>
                    <a:pt x="2" y="97"/>
                  </a:lnTo>
                  <a:lnTo>
                    <a:pt x="2" y="95"/>
                  </a:lnTo>
                  <a:lnTo>
                    <a:pt x="4" y="93"/>
                  </a:lnTo>
                  <a:lnTo>
                    <a:pt x="10" y="87"/>
                  </a:lnTo>
                  <a:lnTo>
                    <a:pt x="10" y="87"/>
                  </a:lnTo>
                  <a:lnTo>
                    <a:pt x="10" y="85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6" y="83"/>
                  </a:lnTo>
                  <a:lnTo>
                    <a:pt x="4" y="83"/>
                  </a:lnTo>
                  <a:lnTo>
                    <a:pt x="4" y="83"/>
                  </a:lnTo>
                  <a:lnTo>
                    <a:pt x="2" y="79"/>
                  </a:lnTo>
                  <a:lnTo>
                    <a:pt x="4" y="73"/>
                  </a:lnTo>
                  <a:lnTo>
                    <a:pt x="4" y="73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16" y="12"/>
                  </a:lnTo>
                  <a:lnTo>
                    <a:pt x="22" y="6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8" y="2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03" name="Freeform 281"/>
            <p:cNvSpPr>
              <a:spLocks/>
            </p:cNvSpPr>
            <p:nvPr/>
          </p:nvSpPr>
          <p:spPr bwMode="auto">
            <a:xfrm>
              <a:off x="3688" y="1628"/>
              <a:ext cx="38" cy="112"/>
            </a:xfrm>
            <a:custGeom>
              <a:avLst/>
              <a:gdLst>
                <a:gd name="T0" fmla="*/ 36 w 38"/>
                <a:gd name="T1" fmla="*/ 0 h 112"/>
                <a:gd name="T2" fmla="*/ 36 w 38"/>
                <a:gd name="T3" fmla="*/ 0 h 112"/>
                <a:gd name="T4" fmla="*/ 38 w 38"/>
                <a:gd name="T5" fmla="*/ 2 h 112"/>
                <a:gd name="T6" fmla="*/ 36 w 38"/>
                <a:gd name="T7" fmla="*/ 4 h 112"/>
                <a:gd name="T8" fmla="*/ 36 w 38"/>
                <a:gd name="T9" fmla="*/ 4 h 112"/>
                <a:gd name="T10" fmla="*/ 34 w 38"/>
                <a:gd name="T11" fmla="*/ 8 h 112"/>
                <a:gd name="T12" fmla="*/ 34 w 38"/>
                <a:gd name="T13" fmla="*/ 8 h 112"/>
                <a:gd name="T14" fmla="*/ 30 w 38"/>
                <a:gd name="T15" fmla="*/ 24 h 112"/>
                <a:gd name="T16" fmla="*/ 28 w 38"/>
                <a:gd name="T17" fmla="*/ 40 h 112"/>
                <a:gd name="T18" fmla="*/ 28 w 38"/>
                <a:gd name="T19" fmla="*/ 40 h 112"/>
                <a:gd name="T20" fmla="*/ 18 w 38"/>
                <a:gd name="T21" fmla="*/ 70 h 112"/>
                <a:gd name="T22" fmla="*/ 18 w 38"/>
                <a:gd name="T23" fmla="*/ 70 h 112"/>
                <a:gd name="T24" fmla="*/ 16 w 38"/>
                <a:gd name="T25" fmla="*/ 90 h 112"/>
                <a:gd name="T26" fmla="*/ 16 w 38"/>
                <a:gd name="T27" fmla="*/ 90 h 112"/>
                <a:gd name="T28" fmla="*/ 12 w 38"/>
                <a:gd name="T29" fmla="*/ 100 h 112"/>
                <a:gd name="T30" fmla="*/ 12 w 38"/>
                <a:gd name="T31" fmla="*/ 100 h 112"/>
                <a:gd name="T32" fmla="*/ 6 w 38"/>
                <a:gd name="T33" fmla="*/ 106 h 112"/>
                <a:gd name="T34" fmla="*/ 4 w 38"/>
                <a:gd name="T35" fmla="*/ 110 h 112"/>
                <a:gd name="T36" fmla="*/ 2 w 38"/>
                <a:gd name="T37" fmla="*/ 112 h 112"/>
                <a:gd name="T38" fmla="*/ 2 w 38"/>
                <a:gd name="T39" fmla="*/ 112 h 112"/>
                <a:gd name="T40" fmla="*/ 0 w 38"/>
                <a:gd name="T41" fmla="*/ 110 h 112"/>
                <a:gd name="T42" fmla="*/ 0 w 38"/>
                <a:gd name="T43" fmla="*/ 106 h 112"/>
                <a:gd name="T44" fmla="*/ 0 w 38"/>
                <a:gd name="T45" fmla="*/ 100 h 112"/>
                <a:gd name="T46" fmla="*/ 4 w 38"/>
                <a:gd name="T47" fmla="*/ 86 h 112"/>
                <a:gd name="T48" fmla="*/ 4 w 38"/>
                <a:gd name="T49" fmla="*/ 86 h 112"/>
                <a:gd name="T50" fmla="*/ 6 w 38"/>
                <a:gd name="T51" fmla="*/ 72 h 112"/>
                <a:gd name="T52" fmla="*/ 6 w 38"/>
                <a:gd name="T53" fmla="*/ 72 h 112"/>
                <a:gd name="T54" fmla="*/ 16 w 38"/>
                <a:gd name="T55" fmla="*/ 54 h 112"/>
                <a:gd name="T56" fmla="*/ 16 w 38"/>
                <a:gd name="T57" fmla="*/ 54 h 112"/>
                <a:gd name="T58" fmla="*/ 22 w 38"/>
                <a:gd name="T59" fmla="*/ 44 h 112"/>
                <a:gd name="T60" fmla="*/ 22 w 38"/>
                <a:gd name="T61" fmla="*/ 44 h 112"/>
                <a:gd name="T62" fmla="*/ 26 w 38"/>
                <a:gd name="T63" fmla="*/ 30 h 112"/>
                <a:gd name="T64" fmla="*/ 30 w 38"/>
                <a:gd name="T65" fmla="*/ 12 h 112"/>
                <a:gd name="T66" fmla="*/ 30 w 38"/>
                <a:gd name="T67" fmla="*/ 12 h 112"/>
                <a:gd name="T68" fmla="*/ 32 w 38"/>
                <a:gd name="T69" fmla="*/ 6 h 112"/>
                <a:gd name="T70" fmla="*/ 32 w 38"/>
                <a:gd name="T71" fmla="*/ 6 h 112"/>
                <a:gd name="T72" fmla="*/ 34 w 38"/>
                <a:gd name="T73" fmla="*/ 2 h 112"/>
                <a:gd name="T74" fmla="*/ 36 w 38"/>
                <a:gd name="T75" fmla="*/ 0 h 112"/>
                <a:gd name="T76" fmla="*/ 36 w 38"/>
                <a:gd name="T77" fmla="*/ 0 h 112"/>
                <a:gd name="T78" fmla="*/ 36 w 38"/>
                <a:gd name="T7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" h="112">
                  <a:moveTo>
                    <a:pt x="36" y="0"/>
                  </a:moveTo>
                  <a:lnTo>
                    <a:pt x="36" y="0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0" y="24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6" y="106"/>
                  </a:lnTo>
                  <a:lnTo>
                    <a:pt x="4" y="110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0" y="100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6" y="30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04" name="Freeform 282"/>
            <p:cNvSpPr>
              <a:spLocks/>
            </p:cNvSpPr>
            <p:nvPr/>
          </p:nvSpPr>
          <p:spPr bwMode="auto">
            <a:xfrm>
              <a:off x="3594" y="1837"/>
              <a:ext cx="26" cy="28"/>
            </a:xfrm>
            <a:custGeom>
              <a:avLst/>
              <a:gdLst>
                <a:gd name="T0" fmla="*/ 20 w 26"/>
                <a:gd name="T1" fmla="*/ 10 h 28"/>
                <a:gd name="T2" fmla="*/ 20 w 26"/>
                <a:gd name="T3" fmla="*/ 10 h 28"/>
                <a:gd name="T4" fmla="*/ 26 w 26"/>
                <a:gd name="T5" fmla="*/ 20 h 28"/>
                <a:gd name="T6" fmla="*/ 26 w 26"/>
                <a:gd name="T7" fmla="*/ 24 h 28"/>
                <a:gd name="T8" fmla="*/ 26 w 26"/>
                <a:gd name="T9" fmla="*/ 28 h 28"/>
                <a:gd name="T10" fmla="*/ 26 w 26"/>
                <a:gd name="T11" fmla="*/ 28 h 28"/>
                <a:gd name="T12" fmla="*/ 24 w 26"/>
                <a:gd name="T13" fmla="*/ 28 h 28"/>
                <a:gd name="T14" fmla="*/ 18 w 26"/>
                <a:gd name="T15" fmla="*/ 28 h 28"/>
                <a:gd name="T16" fmla="*/ 12 w 26"/>
                <a:gd name="T17" fmla="*/ 26 h 28"/>
                <a:gd name="T18" fmla="*/ 12 w 26"/>
                <a:gd name="T19" fmla="*/ 26 h 28"/>
                <a:gd name="T20" fmla="*/ 6 w 26"/>
                <a:gd name="T21" fmla="*/ 24 h 28"/>
                <a:gd name="T22" fmla="*/ 6 w 26"/>
                <a:gd name="T23" fmla="*/ 24 h 28"/>
                <a:gd name="T24" fmla="*/ 2 w 26"/>
                <a:gd name="T25" fmla="*/ 18 h 28"/>
                <a:gd name="T26" fmla="*/ 2 w 26"/>
                <a:gd name="T27" fmla="*/ 18 h 28"/>
                <a:gd name="T28" fmla="*/ 0 w 26"/>
                <a:gd name="T29" fmla="*/ 8 h 28"/>
                <a:gd name="T30" fmla="*/ 2 w 26"/>
                <a:gd name="T31" fmla="*/ 4 h 28"/>
                <a:gd name="T32" fmla="*/ 4 w 26"/>
                <a:gd name="T33" fmla="*/ 0 h 28"/>
                <a:gd name="T34" fmla="*/ 4 w 26"/>
                <a:gd name="T35" fmla="*/ 0 h 28"/>
                <a:gd name="T36" fmla="*/ 8 w 26"/>
                <a:gd name="T37" fmla="*/ 0 h 28"/>
                <a:gd name="T38" fmla="*/ 12 w 26"/>
                <a:gd name="T39" fmla="*/ 4 h 28"/>
                <a:gd name="T40" fmla="*/ 12 w 26"/>
                <a:gd name="T41" fmla="*/ 4 h 28"/>
                <a:gd name="T42" fmla="*/ 16 w 26"/>
                <a:gd name="T43" fmla="*/ 6 h 28"/>
                <a:gd name="T44" fmla="*/ 20 w 26"/>
                <a:gd name="T45" fmla="*/ 10 h 28"/>
                <a:gd name="T46" fmla="*/ 20 w 26"/>
                <a:gd name="T47" fmla="*/ 10 h 28"/>
                <a:gd name="T48" fmla="*/ 20 w 26"/>
                <a:gd name="T4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" h="28">
                  <a:moveTo>
                    <a:pt x="20" y="10"/>
                  </a:moveTo>
                  <a:lnTo>
                    <a:pt x="20" y="10"/>
                  </a:lnTo>
                  <a:lnTo>
                    <a:pt x="26" y="20"/>
                  </a:lnTo>
                  <a:lnTo>
                    <a:pt x="26" y="24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18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05" name="Freeform 283"/>
            <p:cNvSpPr>
              <a:spLocks/>
            </p:cNvSpPr>
            <p:nvPr/>
          </p:nvSpPr>
          <p:spPr bwMode="auto">
            <a:xfrm>
              <a:off x="3411" y="500"/>
              <a:ext cx="581" cy="1325"/>
            </a:xfrm>
            <a:custGeom>
              <a:avLst/>
              <a:gdLst>
                <a:gd name="T0" fmla="*/ 546 w 581"/>
                <a:gd name="T1" fmla="*/ 290 h 1325"/>
                <a:gd name="T2" fmla="*/ 524 w 581"/>
                <a:gd name="T3" fmla="*/ 292 h 1325"/>
                <a:gd name="T4" fmla="*/ 512 w 581"/>
                <a:gd name="T5" fmla="*/ 306 h 1325"/>
                <a:gd name="T6" fmla="*/ 494 w 581"/>
                <a:gd name="T7" fmla="*/ 310 h 1325"/>
                <a:gd name="T8" fmla="*/ 490 w 581"/>
                <a:gd name="T9" fmla="*/ 332 h 1325"/>
                <a:gd name="T10" fmla="*/ 482 w 581"/>
                <a:gd name="T11" fmla="*/ 382 h 1325"/>
                <a:gd name="T12" fmla="*/ 484 w 581"/>
                <a:gd name="T13" fmla="*/ 418 h 1325"/>
                <a:gd name="T14" fmla="*/ 486 w 581"/>
                <a:gd name="T15" fmla="*/ 432 h 1325"/>
                <a:gd name="T16" fmla="*/ 452 w 581"/>
                <a:gd name="T17" fmla="*/ 497 h 1325"/>
                <a:gd name="T18" fmla="*/ 412 w 581"/>
                <a:gd name="T19" fmla="*/ 519 h 1325"/>
                <a:gd name="T20" fmla="*/ 374 w 581"/>
                <a:gd name="T21" fmla="*/ 555 h 1325"/>
                <a:gd name="T22" fmla="*/ 356 w 581"/>
                <a:gd name="T23" fmla="*/ 579 h 1325"/>
                <a:gd name="T24" fmla="*/ 339 w 581"/>
                <a:gd name="T25" fmla="*/ 597 h 1325"/>
                <a:gd name="T26" fmla="*/ 337 w 581"/>
                <a:gd name="T27" fmla="*/ 617 h 1325"/>
                <a:gd name="T28" fmla="*/ 319 w 581"/>
                <a:gd name="T29" fmla="*/ 645 h 1325"/>
                <a:gd name="T30" fmla="*/ 307 w 581"/>
                <a:gd name="T31" fmla="*/ 700 h 1325"/>
                <a:gd name="T32" fmla="*/ 313 w 581"/>
                <a:gd name="T33" fmla="*/ 792 h 1325"/>
                <a:gd name="T34" fmla="*/ 285 w 581"/>
                <a:gd name="T35" fmla="*/ 848 h 1325"/>
                <a:gd name="T36" fmla="*/ 315 w 581"/>
                <a:gd name="T37" fmla="*/ 836 h 1325"/>
                <a:gd name="T38" fmla="*/ 350 w 581"/>
                <a:gd name="T39" fmla="*/ 814 h 1325"/>
                <a:gd name="T40" fmla="*/ 372 w 581"/>
                <a:gd name="T41" fmla="*/ 848 h 1325"/>
                <a:gd name="T42" fmla="*/ 360 w 581"/>
                <a:gd name="T43" fmla="*/ 927 h 1325"/>
                <a:gd name="T44" fmla="*/ 321 w 581"/>
                <a:gd name="T45" fmla="*/ 911 h 1325"/>
                <a:gd name="T46" fmla="*/ 283 w 581"/>
                <a:gd name="T47" fmla="*/ 911 h 1325"/>
                <a:gd name="T48" fmla="*/ 317 w 581"/>
                <a:gd name="T49" fmla="*/ 933 h 1325"/>
                <a:gd name="T50" fmla="*/ 388 w 581"/>
                <a:gd name="T51" fmla="*/ 931 h 1325"/>
                <a:gd name="T52" fmla="*/ 372 w 581"/>
                <a:gd name="T53" fmla="*/ 953 h 1325"/>
                <a:gd name="T54" fmla="*/ 335 w 581"/>
                <a:gd name="T55" fmla="*/ 963 h 1325"/>
                <a:gd name="T56" fmla="*/ 291 w 581"/>
                <a:gd name="T57" fmla="*/ 1001 h 1325"/>
                <a:gd name="T58" fmla="*/ 299 w 581"/>
                <a:gd name="T59" fmla="*/ 1019 h 1325"/>
                <a:gd name="T60" fmla="*/ 293 w 581"/>
                <a:gd name="T61" fmla="*/ 1051 h 1325"/>
                <a:gd name="T62" fmla="*/ 283 w 581"/>
                <a:gd name="T63" fmla="*/ 1079 h 1325"/>
                <a:gd name="T64" fmla="*/ 281 w 581"/>
                <a:gd name="T65" fmla="*/ 1156 h 1325"/>
                <a:gd name="T66" fmla="*/ 243 w 581"/>
                <a:gd name="T67" fmla="*/ 1250 h 1325"/>
                <a:gd name="T68" fmla="*/ 173 w 581"/>
                <a:gd name="T69" fmla="*/ 1260 h 1325"/>
                <a:gd name="T70" fmla="*/ 151 w 581"/>
                <a:gd name="T71" fmla="*/ 1323 h 1325"/>
                <a:gd name="T72" fmla="*/ 80 w 581"/>
                <a:gd name="T73" fmla="*/ 1317 h 1325"/>
                <a:gd name="T74" fmla="*/ 60 w 581"/>
                <a:gd name="T75" fmla="*/ 1238 h 1325"/>
                <a:gd name="T76" fmla="*/ 80 w 581"/>
                <a:gd name="T77" fmla="*/ 1222 h 1325"/>
                <a:gd name="T78" fmla="*/ 48 w 581"/>
                <a:gd name="T79" fmla="*/ 1160 h 1325"/>
                <a:gd name="T80" fmla="*/ 36 w 581"/>
                <a:gd name="T81" fmla="*/ 1095 h 1325"/>
                <a:gd name="T82" fmla="*/ 24 w 581"/>
                <a:gd name="T83" fmla="*/ 1055 h 1325"/>
                <a:gd name="T84" fmla="*/ 20 w 581"/>
                <a:gd name="T85" fmla="*/ 1031 h 1325"/>
                <a:gd name="T86" fmla="*/ 10 w 581"/>
                <a:gd name="T87" fmla="*/ 1021 h 1325"/>
                <a:gd name="T88" fmla="*/ 8 w 581"/>
                <a:gd name="T89" fmla="*/ 975 h 1325"/>
                <a:gd name="T90" fmla="*/ 30 w 581"/>
                <a:gd name="T91" fmla="*/ 955 h 1325"/>
                <a:gd name="T92" fmla="*/ 70 w 581"/>
                <a:gd name="T93" fmla="*/ 870 h 1325"/>
                <a:gd name="T94" fmla="*/ 70 w 581"/>
                <a:gd name="T95" fmla="*/ 780 h 1325"/>
                <a:gd name="T96" fmla="*/ 86 w 581"/>
                <a:gd name="T97" fmla="*/ 714 h 1325"/>
                <a:gd name="T98" fmla="*/ 68 w 581"/>
                <a:gd name="T99" fmla="*/ 617 h 1325"/>
                <a:gd name="T100" fmla="*/ 72 w 581"/>
                <a:gd name="T101" fmla="*/ 539 h 1325"/>
                <a:gd name="T102" fmla="*/ 159 w 581"/>
                <a:gd name="T103" fmla="*/ 481 h 1325"/>
                <a:gd name="T104" fmla="*/ 159 w 581"/>
                <a:gd name="T105" fmla="*/ 408 h 1325"/>
                <a:gd name="T106" fmla="*/ 203 w 581"/>
                <a:gd name="T107" fmla="*/ 284 h 1325"/>
                <a:gd name="T108" fmla="*/ 261 w 581"/>
                <a:gd name="T109" fmla="*/ 193 h 1325"/>
                <a:gd name="T110" fmla="*/ 269 w 581"/>
                <a:gd name="T111" fmla="*/ 129 h 1325"/>
                <a:gd name="T112" fmla="*/ 321 w 581"/>
                <a:gd name="T113" fmla="*/ 99 h 1325"/>
                <a:gd name="T114" fmla="*/ 388 w 581"/>
                <a:gd name="T115" fmla="*/ 63 h 1325"/>
                <a:gd name="T116" fmla="*/ 398 w 581"/>
                <a:gd name="T117" fmla="*/ 18 h 1325"/>
                <a:gd name="T118" fmla="*/ 414 w 581"/>
                <a:gd name="T119" fmla="*/ 4 h 1325"/>
                <a:gd name="T120" fmla="*/ 534 w 581"/>
                <a:gd name="T121" fmla="*/ 105 h 1325"/>
                <a:gd name="T122" fmla="*/ 565 w 581"/>
                <a:gd name="T123" fmla="*/ 205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1" h="1325">
                  <a:moveTo>
                    <a:pt x="579" y="278"/>
                  </a:moveTo>
                  <a:lnTo>
                    <a:pt x="579" y="278"/>
                  </a:lnTo>
                  <a:lnTo>
                    <a:pt x="581" y="282"/>
                  </a:lnTo>
                  <a:lnTo>
                    <a:pt x="581" y="286"/>
                  </a:lnTo>
                  <a:lnTo>
                    <a:pt x="581" y="286"/>
                  </a:lnTo>
                  <a:lnTo>
                    <a:pt x="579" y="290"/>
                  </a:lnTo>
                  <a:lnTo>
                    <a:pt x="579" y="290"/>
                  </a:lnTo>
                  <a:lnTo>
                    <a:pt x="579" y="292"/>
                  </a:lnTo>
                  <a:lnTo>
                    <a:pt x="577" y="294"/>
                  </a:lnTo>
                  <a:lnTo>
                    <a:pt x="577" y="294"/>
                  </a:lnTo>
                  <a:lnTo>
                    <a:pt x="575" y="292"/>
                  </a:lnTo>
                  <a:lnTo>
                    <a:pt x="573" y="290"/>
                  </a:lnTo>
                  <a:lnTo>
                    <a:pt x="573" y="290"/>
                  </a:lnTo>
                  <a:lnTo>
                    <a:pt x="565" y="286"/>
                  </a:lnTo>
                  <a:lnTo>
                    <a:pt x="565" y="286"/>
                  </a:lnTo>
                  <a:lnTo>
                    <a:pt x="554" y="288"/>
                  </a:lnTo>
                  <a:lnTo>
                    <a:pt x="550" y="288"/>
                  </a:lnTo>
                  <a:lnTo>
                    <a:pt x="546" y="290"/>
                  </a:lnTo>
                  <a:lnTo>
                    <a:pt x="546" y="290"/>
                  </a:lnTo>
                  <a:lnTo>
                    <a:pt x="546" y="294"/>
                  </a:lnTo>
                  <a:lnTo>
                    <a:pt x="546" y="298"/>
                  </a:lnTo>
                  <a:lnTo>
                    <a:pt x="544" y="300"/>
                  </a:lnTo>
                  <a:lnTo>
                    <a:pt x="544" y="300"/>
                  </a:lnTo>
                  <a:lnTo>
                    <a:pt x="542" y="300"/>
                  </a:lnTo>
                  <a:lnTo>
                    <a:pt x="540" y="298"/>
                  </a:lnTo>
                  <a:lnTo>
                    <a:pt x="540" y="298"/>
                  </a:lnTo>
                  <a:lnTo>
                    <a:pt x="538" y="298"/>
                  </a:lnTo>
                  <a:lnTo>
                    <a:pt x="538" y="298"/>
                  </a:lnTo>
                  <a:lnTo>
                    <a:pt x="534" y="292"/>
                  </a:lnTo>
                  <a:lnTo>
                    <a:pt x="532" y="290"/>
                  </a:lnTo>
                  <a:lnTo>
                    <a:pt x="532" y="290"/>
                  </a:lnTo>
                  <a:lnTo>
                    <a:pt x="530" y="288"/>
                  </a:lnTo>
                  <a:lnTo>
                    <a:pt x="528" y="286"/>
                  </a:lnTo>
                  <a:lnTo>
                    <a:pt x="528" y="286"/>
                  </a:lnTo>
                  <a:lnTo>
                    <a:pt x="524" y="288"/>
                  </a:lnTo>
                  <a:lnTo>
                    <a:pt x="524" y="292"/>
                  </a:lnTo>
                  <a:lnTo>
                    <a:pt x="524" y="294"/>
                  </a:lnTo>
                  <a:lnTo>
                    <a:pt x="524" y="298"/>
                  </a:lnTo>
                  <a:lnTo>
                    <a:pt x="524" y="298"/>
                  </a:lnTo>
                  <a:lnTo>
                    <a:pt x="520" y="298"/>
                  </a:lnTo>
                  <a:lnTo>
                    <a:pt x="520" y="298"/>
                  </a:lnTo>
                  <a:lnTo>
                    <a:pt x="518" y="292"/>
                  </a:lnTo>
                  <a:lnTo>
                    <a:pt x="518" y="292"/>
                  </a:lnTo>
                  <a:lnTo>
                    <a:pt x="516" y="288"/>
                  </a:lnTo>
                  <a:lnTo>
                    <a:pt x="516" y="288"/>
                  </a:lnTo>
                  <a:lnTo>
                    <a:pt x="514" y="288"/>
                  </a:lnTo>
                  <a:lnTo>
                    <a:pt x="514" y="288"/>
                  </a:lnTo>
                  <a:lnTo>
                    <a:pt x="512" y="290"/>
                  </a:lnTo>
                  <a:lnTo>
                    <a:pt x="512" y="290"/>
                  </a:lnTo>
                  <a:lnTo>
                    <a:pt x="510" y="292"/>
                  </a:lnTo>
                  <a:lnTo>
                    <a:pt x="512" y="298"/>
                  </a:lnTo>
                  <a:lnTo>
                    <a:pt x="512" y="302"/>
                  </a:lnTo>
                  <a:lnTo>
                    <a:pt x="512" y="306"/>
                  </a:lnTo>
                  <a:lnTo>
                    <a:pt x="512" y="306"/>
                  </a:lnTo>
                  <a:lnTo>
                    <a:pt x="510" y="308"/>
                  </a:lnTo>
                  <a:lnTo>
                    <a:pt x="510" y="308"/>
                  </a:lnTo>
                  <a:lnTo>
                    <a:pt x="508" y="306"/>
                  </a:lnTo>
                  <a:lnTo>
                    <a:pt x="508" y="306"/>
                  </a:lnTo>
                  <a:lnTo>
                    <a:pt x="508" y="308"/>
                  </a:lnTo>
                  <a:lnTo>
                    <a:pt x="510" y="310"/>
                  </a:lnTo>
                  <a:lnTo>
                    <a:pt x="512" y="314"/>
                  </a:lnTo>
                  <a:lnTo>
                    <a:pt x="512" y="316"/>
                  </a:lnTo>
                  <a:lnTo>
                    <a:pt x="512" y="316"/>
                  </a:lnTo>
                  <a:lnTo>
                    <a:pt x="508" y="316"/>
                  </a:lnTo>
                  <a:lnTo>
                    <a:pt x="508" y="316"/>
                  </a:lnTo>
                  <a:lnTo>
                    <a:pt x="504" y="312"/>
                  </a:lnTo>
                  <a:lnTo>
                    <a:pt x="504" y="312"/>
                  </a:lnTo>
                  <a:lnTo>
                    <a:pt x="500" y="308"/>
                  </a:lnTo>
                  <a:lnTo>
                    <a:pt x="496" y="306"/>
                  </a:lnTo>
                  <a:lnTo>
                    <a:pt x="494" y="308"/>
                  </a:lnTo>
                  <a:lnTo>
                    <a:pt x="494" y="308"/>
                  </a:lnTo>
                  <a:lnTo>
                    <a:pt x="494" y="310"/>
                  </a:lnTo>
                  <a:lnTo>
                    <a:pt x="494" y="310"/>
                  </a:lnTo>
                  <a:lnTo>
                    <a:pt x="500" y="314"/>
                  </a:lnTo>
                  <a:lnTo>
                    <a:pt x="504" y="320"/>
                  </a:lnTo>
                  <a:lnTo>
                    <a:pt x="504" y="320"/>
                  </a:lnTo>
                  <a:lnTo>
                    <a:pt x="504" y="322"/>
                  </a:lnTo>
                  <a:lnTo>
                    <a:pt x="504" y="322"/>
                  </a:lnTo>
                  <a:lnTo>
                    <a:pt x="500" y="324"/>
                  </a:lnTo>
                  <a:lnTo>
                    <a:pt x="496" y="324"/>
                  </a:lnTo>
                  <a:lnTo>
                    <a:pt x="496" y="324"/>
                  </a:lnTo>
                  <a:lnTo>
                    <a:pt x="496" y="328"/>
                  </a:lnTo>
                  <a:lnTo>
                    <a:pt x="500" y="330"/>
                  </a:lnTo>
                  <a:lnTo>
                    <a:pt x="500" y="330"/>
                  </a:lnTo>
                  <a:lnTo>
                    <a:pt x="500" y="334"/>
                  </a:lnTo>
                  <a:lnTo>
                    <a:pt x="500" y="334"/>
                  </a:lnTo>
                  <a:lnTo>
                    <a:pt x="496" y="334"/>
                  </a:lnTo>
                  <a:lnTo>
                    <a:pt x="496" y="334"/>
                  </a:lnTo>
                  <a:lnTo>
                    <a:pt x="490" y="332"/>
                  </a:lnTo>
                  <a:lnTo>
                    <a:pt x="490" y="332"/>
                  </a:lnTo>
                  <a:lnTo>
                    <a:pt x="486" y="334"/>
                  </a:lnTo>
                  <a:lnTo>
                    <a:pt x="486" y="334"/>
                  </a:lnTo>
                  <a:lnTo>
                    <a:pt x="486" y="340"/>
                  </a:lnTo>
                  <a:lnTo>
                    <a:pt x="486" y="340"/>
                  </a:lnTo>
                  <a:lnTo>
                    <a:pt x="482" y="342"/>
                  </a:lnTo>
                  <a:lnTo>
                    <a:pt x="478" y="344"/>
                  </a:lnTo>
                  <a:lnTo>
                    <a:pt x="478" y="344"/>
                  </a:lnTo>
                  <a:lnTo>
                    <a:pt x="478" y="346"/>
                  </a:lnTo>
                  <a:lnTo>
                    <a:pt x="478" y="346"/>
                  </a:lnTo>
                  <a:lnTo>
                    <a:pt x="480" y="350"/>
                  </a:lnTo>
                  <a:lnTo>
                    <a:pt x="482" y="352"/>
                  </a:lnTo>
                  <a:lnTo>
                    <a:pt x="488" y="360"/>
                  </a:lnTo>
                  <a:lnTo>
                    <a:pt x="488" y="360"/>
                  </a:lnTo>
                  <a:lnTo>
                    <a:pt x="486" y="364"/>
                  </a:lnTo>
                  <a:lnTo>
                    <a:pt x="486" y="364"/>
                  </a:lnTo>
                  <a:lnTo>
                    <a:pt x="484" y="374"/>
                  </a:lnTo>
                  <a:lnTo>
                    <a:pt x="482" y="382"/>
                  </a:lnTo>
                  <a:lnTo>
                    <a:pt x="482" y="382"/>
                  </a:lnTo>
                  <a:lnTo>
                    <a:pt x="478" y="384"/>
                  </a:lnTo>
                  <a:lnTo>
                    <a:pt x="476" y="384"/>
                  </a:lnTo>
                  <a:lnTo>
                    <a:pt x="476" y="384"/>
                  </a:lnTo>
                  <a:lnTo>
                    <a:pt x="474" y="392"/>
                  </a:lnTo>
                  <a:lnTo>
                    <a:pt x="474" y="392"/>
                  </a:lnTo>
                  <a:lnTo>
                    <a:pt x="472" y="394"/>
                  </a:lnTo>
                  <a:lnTo>
                    <a:pt x="472" y="394"/>
                  </a:lnTo>
                  <a:lnTo>
                    <a:pt x="472" y="398"/>
                  </a:lnTo>
                  <a:lnTo>
                    <a:pt x="472" y="398"/>
                  </a:lnTo>
                  <a:lnTo>
                    <a:pt x="476" y="400"/>
                  </a:lnTo>
                  <a:lnTo>
                    <a:pt x="476" y="400"/>
                  </a:lnTo>
                  <a:lnTo>
                    <a:pt x="478" y="406"/>
                  </a:lnTo>
                  <a:lnTo>
                    <a:pt x="478" y="406"/>
                  </a:lnTo>
                  <a:lnTo>
                    <a:pt x="476" y="406"/>
                  </a:lnTo>
                  <a:lnTo>
                    <a:pt x="476" y="406"/>
                  </a:lnTo>
                  <a:lnTo>
                    <a:pt x="478" y="412"/>
                  </a:lnTo>
                  <a:lnTo>
                    <a:pt x="478" y="412"/>
                  </a:lnTo>
                  <a:lnTo>
                    <a:pt x="484" y="418"/>
                  </a:lnTo>
                  <a:lnTo>
                    <a:pt x="490" y="424"/>
                  </a:lnTo>
                  <a:lnTo>
                    <a:pt x="490" y="424"/>
                  </a:lnTo>
                  <a:lnTo>
                    <a:pt x="490" y="428"/>
                  </a:lnTo>
                  <a:lnTo>
                    <a:pt x="490" y="428"/>
                  </a:lnTo>
                  <a:lnTo>
                    <a:pt x="494" y="430"/>
                  </a:lnTo>
                  <a:lnTo>
                    <a:pt x="494" y="430"/>
                  </a:lnTo>
                  <a:lnTo>
                    <a:pt x="494" y="434"/>
                  </a:lnTo>
                  <a:lnTo>
                    <a:pt x="494" y="434"/>
                  </a:lnTo>
                  <a:lnTo>
                    <a:pt x="492" y="440"/>
                  </a:lnTo>
                  <a:lnTo>
                    <a:pt x="490" y="442"/>
                  </a:lnTo>
                  <a:lnTo>
                    <a:pt x="488" y="444"/>
                  </a:lnTo>
                  <a:lnTo>
                    <a:pt x="488" y="444"/>
                  </a:lnTo>
                  <a:lnTo>
                    <a:pt x="488" y="440"/>
                  </a:lnTo>
                  <a:lnTo>
                    <a:pt x="488" y="436"/>
                  </a:lnTo>
                  <a:lnTo>
                    <a:pt x="488" y="436"/>
                  </a:lnTo>
                  <a:lnTo>
                    <a:pt x="488" y="434"/>
                  </a:lnTo>
                  <a:lnTo>
                    <a:pt x="486" y="432"/>
                  </a:lnTo>
                  <a:lnTo>
                    <a:pt x="486" y="432"/>
                  </a:lnTo>
                  <a:lnTo>
                    <a:pt x="484" y="434"/>
                  </a:lnTo>
                  <a:lnTo>
                    <a:pt x="484" y="436"/>
                  </a:lnTo>
                  <a:lnTo>
                    <a:pt x="484" y="436"/>
                  </a:lnTo>
                  <a:lnTo>
                    <a:pt x="480" y="448"/>
                  </a:lnTo>
                  <a:lnTo>
                    <a:pt x="480" y="448"/>
                  </a:lnTo>
                  <a:lnTo>
                    <a:pt x="476" y="458"/>
                  </a:lnTo>
                  <a:lnTo>
                    <a:pt x="476" y="458"/>
                  </a:lnTo>
                  <a:lnTo>
                    <a:pt x="466" y="467"/>
                  </a:lnTo>
                  <a:lnTo>
                    <a:pt x="466" y="467"/>
                  </a:lnTo>
                  <a:lnTo>
                    <a:pt x="466" y="475"/>
                  </a:lnTo>
                  <a:lnTo>
                    <a:pt x="466" y="475"/>
                  </a:lnTo>
                  <a:lnTo>
                    <a:pt x="464" y="481"/>
                  </a:lnTo>
                  <a:lnTo>
                    <a:pt x="460" y="487"/>
                  </a:lnTo>
                  <a:lnTo>
                    <a:pt x="460" y="487"/>
                  </a:lnTo>
                  <a:lnTo>
                    <a:pt x="456" y="489"/>
                  </a:lnTo>
                  <a:lnTo>
                    <a:pt x="456" y="489"/>
                  </a:lnTo>
                  <a:lnTo>
                    <a:pt x="452" y="497"/>
                  </a:lnTo>
                  <a:lnTo>
                    <a:pt x="452" y="497"/>
                  </a:lnTo>
                  <a:lnTo>
                    <a:pt x="444" y="503"/>
                  </a:lnTo>
                  <a:lnTo>
                    <a:pt x="444" y="503"/>
                  </a:lnTo>
                  <a:lnTo>
                    <a:pt x="438" y="507"/>
                  </a:lnTo>
                  <a:lnTo>
                    <a:pt x="438" y="507"/>
                  </a:lnTo>
                  <a:lnTo>
                    <a:pt x="436" y="507"/>
                  </a:lnTo>
                  <a:lnTo>
                    <a:pt x="432" y="507"/>
                  </a:lnTo>
                  <a:lnTo>
                    <a:pt x="432" y="507"/>
                  </a:lnTo>
                  <a:lnTo>
                    <a:pt x="430" y="509"/>
                  </a:lnTo>
                  <a:lnTo>
                    <a:pt x="426" y="511"/>
                  </a:lnTo>
                  <a:lnTo>
                    <a:pt x="426" y="511"/>
                  </a:lnTo>
                  <a:lnTo>
                    <a:pt x="426" y="519"/>
                  </a:lnTo>
                  <a:lnTo>
                    <a:pt x="426" y="519"/>
                  </a:lnTo>
                  <a:lnTo>
                    <a:pt x="422" y="523"/>
                  </a:lnTo>
                  <a:lnTo>
                    <a:pt x="418" y="525"/>
                  </a:lnTo>
                  <a:lnTo>
                    <a:pt x="418" y="525"/>
                  </a:lnTo>
                  <a:lnTo>
                    <a:pt x="414" y="521"/>
                  </a:lnTo>
                  <a:lnTo>
                    <a:pt x="412" y="519"/>
                  </a:lnTo>
                  <a:lnTo>
                    <a:pt x="412" y="519"/>
                  </a:lnTo>
                  <a:lnTo>
                    <a:pt x="408" y="521"/>
                  </a:lnTo>
                  <a:lnTo>
                    <a:pt x="404" y="523"/>
                  </a:lnTo>
                  <a:lnTo>
                    <a:pt x="400" y="529"/>
                  </a:lnTo>
                  <a:lnTo>
                    <a:pt x="400" y="529"/>
                  </a:lnTo>
                  <a:lnTo>
                    <a:pt x="398" y="539"/>
                  </a:lnTo>
                  <a:lnTo>
                    <a:pt x="398" y="539"/>
                  </a:lnTo>
                  <a:lnTo>
                    <a:pt x="394" y="543"/>
                  </a:lnTo>
                  <a:lnTo>
                    <a:pt x="390" y="545"/>
                  </a:lnTo>
                  <a:lnTo>
                    <a:pt x="390" y="545"/>
                  </a:lnTo>
                  <a:lnTo>
                    <a:pt x="386" y="545"/>
                  </a:lnTo>
                  <a:lnTo>
                    <a:pt x="378" y="545"/>
                  </a:lnTo>
                  <a:lnTo>
                    <a:pt x="378" y="545"/>
                  </a:lnTo>
                  <a:lnTo>
                    <a:pt x="376" y="545"/>
                  </a:lnTo>
                  <a:lnTo>
                    <a:pt x="374" y="545"/>
                  </a:lnTo>
                  <a:lnTo>
                    <a:pt x="374" y="545"/>
                  </a:lnTo>
                  <a:lnTo>
                    <a:pt x="374" y="551"/>
                  </a:lnTo>
                  <a:lnTo>
                    <a:pt x="374" y="555"/>
                  </a:lnTo>
                  <a:lnTo>
                    <a:pt x="374" y="555"/>
                  </a:lnTo>
                  <a:lnTo>
                    <a:pt x="370" y="557"/>
                  </a:lnTo>
                  <a:lnTo>
                    <a:pt x="370" y="557"/>
                  </a:lnTo>
                  <a:lnTo>
                    <a:pt x="370" y="561"/>
                  </a:lnTo>
                  <a:lnTo>
                    <a:pt x="370" y="567"/>
                  </a:lnTo>
                  <a:lnTo>
                    <a:pt x="370" y="567"/>
                  </a:lnTo>
                  <a:lnTo>
                    <a:pt x="366" y="567"/>
                  </a:lnTo>
                  <a:lnTo>
                    <a:pt x="364" y="569"/>
                  </a:lnTo>
                  <a:lnTo>
                    <a:pt x="364" y="569"/>
                  </a:lnTo>
                  <a:lnTo>
                    <a:pt x="364" y="573"/>
                  </a:lnTo>
                  <a:lnTo>
                    <a:pt x="364" y="573"/>
                  </a:lnTo>
                  <a:lnTo>
                    <a:pt x="360" y="575"/>
                  </a:lnTo>
                  <a:lnTo>
                    <a:pt x="358" y="577"/>
                  </a:lnTo>
                  <a:lnTo>
                    <a:pt x="358" y="577"/>
                  </a:lnTo>
                  <a:lnTo>
                    <a:pt x="354" y="577"/>
                  </a:lnTo>
                  <a:lnTo>
                    <a:pt x="349" y="577"/>
                  </a:lnTo>
                  <a:lnTo>
                    <a:pt x="349" y="577"/>
                  </a:lnTo>
                  <a:lnTo>
                    <a:pt x="350" y="579"/>
                  </a:lnTo>
                  <a:lnTo>
                    <a:pt x="356" y="579"/>
                  </a:lnTo>
                  <a:lnTo>
                    <a:pt x="358" y="579"/>
                  </a:lnTo>
                  <a:lnTo>
                    <a:pt x="360" y="581"/>
                  </a:lnTo>
                  <a:lnTo>
                    <a:pt x="360" y="581"/>
                  </a:lnTo>
                  <a:lnTo>
                    <a:pt x="360" y="583"/>
                  </a:lnTo>
                  <a:lnTo>
                    <a:pt x="358" y="585"/>
                  </a:lnTo>
                  <a:lnTo>
                    <a:pt x="358" y="585"/>
                  </a:lnTo>
                  <a:lnTo>
                    <a:pt x="358" y="589"/>
                  </a:lnTo>
                  <a:lnTo>
                    <a:pt x="356" y="591"/>
                  </a:lnTo>
                  <a:lnTo>
                    <a:pt x="356" y="591"/>
                  </a:lnTo>
                  <a:lnTo>
                    <a:pt x="354" y="589"/>
                  </a:lnTo>
                  <a:lnTo>
                    <a:pt x="350" y="589"/>
                  </a:lnTo>
                  <a:lnTo>
                    <a:pt x="350" y="589"/>
                  </a:lnTo>
                  <a:lnTo>
                    <a:pt x="349" y="591"/>
                  </a:lnTo>
                  <a:lnTo>
                    <a:pt x="347" y="597"/>
                  </a:lnTo>
                  <a:lnTo>
                    <a:pt x="347" y="597"/>
                  </a:lnTo>
                  <a:lnTo>
                    <a:pt x="343" y="599"/>
                  </a:lnTo>
                  <a:lnTo>
                    <a:pt x="343" y="599"/>
                  </a:lnTo>
                  <a:lnTo>
                    <a:pt x="339" y="597"/>
                  </a:lnTo>
                  <a:lnTo>
                    <a:pt x="337" y="591"/>
                  </a:lnTo>
                  <a:lnTo>
                    <a:pt x="337" y="591"/>
                  </a:lnTo>
                  <a:lnTo>
                    <a:pt x="335" y="587"/>
                  </a:lnTo>
                  <a:lnTo>
                    <a:pt x="335" y="585"/>
                  </a:lnTo>
                  <a:lnTo>
                    <a:pt x="333" y="585"/>
                  </a:lnTo>
                  <a:lnTo>
                    <a:pt x="333" y="585"/>
                  </a:lnTo>
                  <a:lnTo>
                    <a:pt x="333" y="587"/>
                  </a:lnTo>
                  <a:lnTo>
                    <a:pt x="333" y="591"/>
                  </a:lnTo>
                  <a:lnTo>
                    <a:pt x="333" y="591"/>
                  </a:lnTo>
                  <a:lnTo>
                    <a:pt x="337" y="601"/>
                  </a:lnTo>
                  <a:lnTo>
                    <a:pt x="337" y="601"/>
                  </a:lnTo>
                  <a:lnTo>
                    <a:pt x="337" y="607"/>
                  </a:lnTo>
                  <a:lnTo>
                    <a:pt x="335" y="613"/>
                  </a:lnTo>
                  <a:lnTo>
                    <a:pt x="335" y="613"/>
                  </a:lnTo>
                  <a:lnTo>
                    <a:pt x="337" y="615"/>
                  </a:lnTo>
                  <a:lnTo>
                    <a:pt x="337" y="615"/>
                  </a:lnTo>
                  <a:lnTo>
                    <a:pt x="337" y="617"/>
                  </a:lnTo>
                  <a:lnTo>
                    <a:pt x="337" y="617"/>
                  </a:lnTo>
                  <a:lnTo>
                    <a:pt x="333" y="627"/>
                  </a:lnTo>
                  <a:lnTo>
                    <a:pt x="333" y="627"/>
                  </a:lnTo>
                  <a:lnTo>
                    <a:pt x="329" y="629"/>
                  </a:lnTo>
                  <a:lnTo>
                    <a:pt x="329" y="629"/>
                  </a:lnTo>
                  <a:lnTo>
                    <a:pt x="329" y="631"/>
                  </a:lnTo>
                  <a:lnTo>
                    <a:pt x="329" y="631"/>
                  </a:lnTo>
                  <a:lnTo>
                    <a:pt x="325" y="631"/>
                  </a:lnTo>
                  <a:lnTo>
                    <a:pt x="319" y="627"/>
                  </a:lnTo>
                  <a:lnTo>
                    <a:pt x="317" y="625"/>
                  </a:lnTo>
                  <a:lnTo>
                    <a:pt x="313" y="625"/>
                  </a:lnTo>
                  <a:lnTo>
                    <a:pt x="313" y="625"/>
                  </a:lnTo>
                  <a:lnTo>
                    <a:pt x="313" y="627"/>
                  </a:lnTo>
                  <a:lnTo>
                    <a:pt x="313" y="629"/>
                  </a:lnTo>
                  <a:lnTo>
                    <a:pt x="313" y="635"/>
                  </a:lnTo>
                  <a:lnTo>
                    <a:pt x="313" y="635"/>
                  </a:lnTo>
                  <a:lnTo>
                    <a:pt x="315" y="643"/>
                  </a:lnTo>
                  <a:lnTo>
                    <a:pt x="315" y="643"/>
                  </a:lnTo>
                  <a:lnTo>
                    <a:pt x="319" y="645"/>
                  </a:lnTo>
                  <a:lnTo>
                    <a:pt x="321" y="649"/>
                  </a:lnTo>
                  <a:lnTo>
                    <a:pt x="321" y="649"/>
                  </a:lnTo>
                  <a:lnTo>
                    <a:pt x="321" y="659"/>
                  </a:lnTo>
                  <a:lnTo>
                    <a:pt x="317" y="665"/>
                  </a:lnTo>
                  <a:lnTo>
                    <a:pt x="317" y="665"/>
                  </a:lnTo>
                  <a:lnTo>
                    <a:pt x="315" y="673"/>
                  </a:lnTo>
                  <a:lnTo>
                    <a:pt x="315" y="682"/>
                  </a:lnTo>
                  <a:lnTo>
                    <a:pt x="315" y="682"/>
                  </a:lnTo>
                  <a:lnTo>
                    <a:pt x="317" y="692"/>
                  </a:lnTo>
                  <a:lnTo>
                    <a:pt x="319" y="700"/>
                  </a:lnTo>
                  <a:lnTo>
                    <a:pt x="319" y="700"/>
                  </a:lnTo>
                  <a:lnTo>
                    <a:pt x="319" y="704"/>
                  </a:lnTo>
                  <a:lnTo>
                    <a:pt x="319" y="706"/>
                  </a:lnTo>
                  <a:lnTo>
                    <a:pt x="319" y="706"/>
                  </a:lnTo>
                  <a:lnTo>
                    <a:pt x="317" y="706"/>
                  </a:lnTo>
                  <a:lnTo>
                    <a:pt x="313" y="702"/>
                  </a:lnTo>
                  <a:lnTo>
                    <a:pt x="309" y="700"/>
                  </a:lnTo>
                  <a:lnTo>
                    <a:pt x="307" y="700"/>
                  </a:lnTo>
                  <a:lnTo>
                    <a:pt x="307" y="700"/>
                  </a:lnTo>
                  <a:lnTo>
                    <a:pt x="307" y="702"/>
                  </a:lnTo>
                  <a:lnTo>
                    <a:pt x="307" y="704"/>
                  </a:lnTo>
                  <a:lnTo>
                    <a:pt x="307" y="704"/>
                  </a:lnTo>
                  <a:lnTo>
                    <a:pt x="305" y="712"/>
                  </a:lnTo>
                  <a:lnTo>
                    <a:pt x="305" y="712"/>
                  </a:lnTo>
                  <a:lnTo>
                    <a:pt x="305" y="718"/>
                  </a:lnTo>
                  <a:lnTo>
                    <a:pt x="305" y="718"/>
                  </a:lnTo>
                  <a:lnTo>
                    <a:pt x="305" y="728"/>
                  </a:lnTo>
                  <a:lnTo>
                    <a:pt x="307" y="736"/>
                  </a:lnTo>
                  <a:lnTo>
                    <a:pt x="307" y="736"/>
                  </a:lnTo>
                  <a:lnTo>
                    <a:pt x="307" y="752"/>
                  </a:lnTo>
                  <a:lnTo>
                    <a:pt x="307" y="752"/>
                  </a:lnTo>
                  <a:lnTo>
                    <a:pt x="311" y="776"/>
                  </a:lnTo>
                  <a:lnTo>
                    <a:pt x="311" y="776"/>
                  </a:lnTo>
                  <a:lnTo>
                    <a:pt x="313" y="784"/>
                  </a:lnTo>
                  <a:lnTo>
                    <a:pt x="313" y="784"/>
                  </a:lnTo>
                  <a:lnTo>
                    <a:pt x="313" y="792"/>
                  </a:lnTo>
                  <a:lnTo>
                    <a:pt x="313" y="792"/>
                  </a:lnTo>
                  <a:lnTo>
                    <a:pt x="311" y="796"/>
                  </a:lnTo>
                  <a:lnTo>
                    <a:pt x="311" y="798"/>
                  </a:lnTo>
                  <a:lnTo>
                    <a:pt x="311" y="798"/>
                  </a:lnTo>
                  <a:lnTo>
                    <a:pt x="315" y="802"/>
                  </a:lnTo>
                  <a:lnTo>
                    <a:pt x="319" y="802"/>
                  </a:lnTo>
                  <a:lnTo>
                    <a:pt x="319" y="802"/>
                  </a:lnTo>
                  <a:lnTo>
                    <a:pt x="319" y="808"/>
                  </a:lnTo>
                  <a:lnTo>
                    <a:pt x="319" y="812"/>
                  </a:lnTo>
                  <a:lnTo>
                    <a:pt x="319" y="812"/>
                  </a:lnTo>
                  <a:lnTo>
                    <a:pt x="315" y="820"/>
                  </a:lnTo>
                  <a:lnTo>
                    <a:pt x="315" y="820"/>
                  </a:lnTo>
                  <a:lnTo>
                    <a:pt x="309" y="828"/>
                  </a:lnTo>
                  <a:lnTo>
                    <a:pt x="303" y="836"/>
                  </a:lnTo>
                  <a:lnTo>
                    <a:pt x="303" y="836"/>
                  </a:lnTo>
                  <a:lnTo>
                    <a:pt x="291" y="840"/>
                  </a:lnTo>
                  <a:lnTo>
                    <a:pt x="291" y="840"/>
                  </a:lnTo>
                  <a:lnTo>
                    <a:pt x="285" y="848"/>
                  </a:lnTo>
                  <a:lnTo>
                    <a:pt x="285" y="848"/>
                  </a:lnTo>
                  <a:lnTo>
                    <a:pt x="273" y="850"/>
                  </a:lnTo>
                  <a:lnTo>
                    <a:pt x="273" y="850"/>
                  </a:lnTo>
                  <a:lnTo>
                    <a:pt x="269" y="852"/>
                  </a:lnTo>
                  <a:lnTo>
                    <a:pt x="267" y="852"/>
                  </a:lnTo>
                  <a:lnTo>
                    <a:pt x="267" y="854"/>
                  </a:lnTo>
                  <a:lnTo>
                    <a:pt x="267" y="854"/>
                  </a:lnTo>
                  <a:lnTo>
                    <a:pt x="269" y="856"/>
                  </a:lnTo>
                  <a:lnTo>
                    <a:pt x="273" y="856"/>
                  </a:lnTo>
                  <a:lnTo>
                    <a:pt x="273" y="856"/>
                  </a:lnTo>
                  <a:lnTo>
                    <a:pt x="283" y="854"/>
                  </a:lnTo>
                  <a:lnTo>
                    <a:pt x="283" y="854"/>
                  </a:lnTo>
                  <a:lnTo>
                    <a:pt x="291" y="854"/>
                  </a:lnTo>
                  <a:lnTo>
                    <a:pt x="291" y="854"/>
                  </a:lnTo>
                  <a:lnTo>
                    <a:pt x="299" y="848"/>
                  </a:lnTo>
                  <a:lnTo>
                    <a:pt x="299" y="848"/>
                  </a:lnTo>
                  <a:lnTo>
                    <a:pt x="315" y="836"/>
                  </a:lnTo>
                  <a:lnTo>
                    <a:pt x="315" y="836"/>
                  </a:lnTo>
                  <a:lnTo>
                    <a:pt x="321" y="826"/>
                  </a:lnTo>
                  <a:lnTo>
                    <a:pt x="321" y="826"/>
                  </a:lnTo>
                  <a:lnTo>
                    <a:pt x="325" y="818"/>
                  </a:lnTo>
                  <a:lnTo>
                    <a:pt x="327" y="810"/>
                  </a:lnTo>
                  <a:lnTo>
                    <a:pt x="327" y="810"/>
                  </a:lnTo>
                  <a:lnTo>
                    <a:pt x="327" y="806"/>
                  </a:lnTo>
                  <a:lnTo>
                    <a:pt x="327" y="806"/>
                  </a:lnTo>
                  <a:lnTo>
                    <a:pt x="331" y="808"/>
                  </a:lnTo>
                  <a:lnTo>
                    <a:pt x="331" y="808"/>
                  </a:lnTo>
                  <a:lnTo>
                    <a:pt x="333" y="810"/>
                  </a:lnTo>
                  <a:lnTo>
                    <a:pt x="333" y="810"/>
                  </a:lnTo>
                  <a:lnTo>
                    <a:pt x="337" y="816"/>
                  </a:lnTo>
                  <a:lnTo>
                    <a:pt x="337" y="816"/>
                  </a:lnTo>
                  <a:lnTo>
                    <a:pt x="339" y="816"/>
                  </a:lnTo>
                  <a:lnTo>
                    <a:pt x="343" y="814"/>
                  </a:lnTo>
                  <a:lnTo>
                    <a:pt x="347" y="812"/>
                  </a:lnTo>
                  <a:lnTo>
                    <a:pt x="350" y="814"/>
                  </a:lnTo>
                  <a:lnTo>
                    <a:pt x="350" y="814"/>
                  </a:lnTo>
                  <a:lnTo>
                    <a:pt x="354" y="816"/>
                  </a:lnTo>
                  <a:lnTo>
                    <a:pt x="356" y="820"/>
                  </a:lnTo>
                  <a:lnTo>
                    <a:pt x="356" y="820"/>
                  </a:lnTo>
                  <a:lnTo>
                    <a:pt x="356" y="824"/>
                  </a:lnTo>
                  <a:lnTo>
                    <a:pt x="358" y="828"/>
                  </a:lnTo>
                  <a:lnTo>
                    <a:pt x="358" y="828"/>
                  </a:lnTo>
                  <a:lnTo>
                    <a:pt x="362" y="834"/>
                  </a:lnTo>
                  <a:lnTo>
                    <a:pt x="366" y="834"/>
                  </a:lnTo>
                  <a:lnTo>
                    <a:pt x="372" y="836"/>
                  </a:lnTo>
                  <a:lnTo>
                    <a:pt x="376" y="838"/>
                  </a:lnTo>
                  <a:lnTo>
                    <a:pt x="376" y="838"/>
                  </a:lnTo>
                  <a:lnTo>
                    <a:pt x="376" y="842"/>
                  </a:lnTo>
                  <a:lnTo>
                    <a:pt x="376" y="842"/>
                  </a:lnTo>
                  <a:lnTo>
                    <a:pt x="374" y="842"/>
                  </a:lnTo>
                  <a:lnTo>
                    <a:pt x="370" y="842"/>
                  </a:lnTo>
                  <a:lnTo>
                    <a:pt x="370" y="842"/>
                  </a:lnTo>
                  <a:lnTo>
                    <a:pt x="370" y="846"/>
                  </a:lnTo>
                  <a:lnTo>
                    <a:pt x="372" y="848"/>
                  </a:lnTo>
                  <a:lnTo>
                    <a:pt x="378" y="854"/>
                  </a:lnTo>
                  <a:lnTo>
                    <a:pt x="378" y="854"/>
                  </a:lnTo>
                  <a:lnTo>
                    <a:pt x="386" y="858"/>
                  </a:lnTo>
                  <a:lnTo>
                    <a:pt x="392" y="864"/>
                  </a:lnTo>
                  <a:lnTo>
                    <a:pt x="392" y="864"/>
                  </a:lnTo>
                  <a:lnTo>
                    <a:pt x="396" y="868"/>
                  </a:lnTo>
                  <a:lnTo>
                    <a:pt x="398" y="876"/>
                  </a:lnTo>
                  <a:lnTo>
                    <a:pt x="398" y="876"/>
                  </a:lnTo>
                  <a:lnTo>
                    <a:pt x="398" y="882"/>
                  </a:lnTo>
                  <a:lnTo>
                    <a:pt x="396" y="891"/>
                  </a:lnTo>
                  <a:lnTo>
                    <a:pt x="396" y="891"/>
                  </a:lnTo>
                  <a:lnTo>
                    <a:pt x="392" y="895"/>
                  </a:lnTo>
                  <a:lnTo>
                    <a:pt x="392" y="895"/>
                  </a:lnTo>
                  <a:lnTo>
                    <a:pt x="388" y="903"/>
                  </a:lnTo>
                  <a:lnTo>
                    <a:pt x="384" y="911"/>
                  </a:lnTo>
                  <a:lnTo>
                    <a:pt x="384" y="911"/>
                  </a:lnTo>
                  <a:lnTo>
                    <a:pt x="368" y="923"/>
                  </a:lnTo>
                  <a:lnTo>
                    <a:pt x="360" y="927"/>
                  </a:lnTo>
                  <a:lnTo>
                    <a:pt x="354" y="929"/>
                  </a:lnTo>
                  <a:lnTo>
                    <a:pt x="354" y="929"/>
                  </a:lnTo>
                  <a:lnTo>
                    <a:pt x="345" y="927"/>
                  </a:lnTo>
                  <a:lnTo>
                    <a:pt x="345" y="927"/>
                  </a:lnTo>
                  <a:lnTo>
                    <a:pt x="343" y="923"/>
                  </a:lnTo>
                  <a:lnTo>
                    <a:pt x="341" y="915"/>
                  </a:lnTo>
                  <a:lnTo>
                    <a:pt x="341" y="915"/>
                  </a:lnTo>
                  <a:lnTo>
                    <a:pt x="339" y="913"/>
                  </a:lnTo>
                  <a:lnTo>
                    <a:pt x="339" y="913"/>
                  </a:lnTo>
                  <a:lnTo>
                    <a:pt x="337" y="915"/>
                  </a:lnTo>
                  <a:lnTo>
                    <a:pt x="337" y="921"/>
                  </a:lnTo>
                  <a:lnTo>
                    <a:pt x="337" y="921"/>
                  </a:lnTo>
                  <a:lnTo>
                    <a:pt x="333" y="919"/>
                  </a:lnTo>
                  <a:lnTo>
                    <a:pt x="329" y="915"/>
                  </a:lnTo>
                  <a:lnTo>
                    <a:pt x="329" y="915"/>
                  </a:lnTo>
                  <a:lnTo>
                    <a:pt x="327" y="913"/>
                  </a:lnTo>
                  <a:lnTo>
                    <a:pt x="321" y="911"/>
                  </a:lnTo>
                  <a:lnTo>
                    <a:pt x="321" y="911"/>
                  </a:lnTo>
                  <a:lnTo>
                    <a:pt x="321" y="915"/>
                  </a:lnTo>
                  <a:lnTo>
                    <a:pt x="321" y="915"/>
                  </a:lnTo>
                  <a:lnTo>
                    <a:pt x="319" y="919"/>
                  </a:lnTo>
                  <a:lnTo>
                    <a:pt x="315" y="919"/>
                  </a:lnTo>
                  <a:lnTo>
                    <a:pt x="315" y="919"/>
                  </a:lnTo>
                  <a:lnTo>
                    <a:pt x="313" y="919"/>
                  </a:lnTo>
                  <a:lnTo>
                    <a:pt x="311" y="913"/>
                  </a:lnTo>
                  <a:lnTo>
                    <a:pt x="309" y="911"/>
                  </a:lnTo>
                  <a:lnTo>
                    <a:pt x="307" y="909"/>
                  </a:lnTo>
                  <a:lnTo>
                    <a:pt x="307" y="909"/>
                  </a:lnTo>
                  <a:lnTo>
                    <a:pt x="305" y="911"/>
                  </a:lnTo>
                  <a:lnTo>
                    <a:pt x="305" y="911"/>
                  </a:lnTo>
                  <a:lnTo>
                    <a:pt x="299" y="911"/>
                  </a:lnTo>
                  <a:lnTo>
                    <a:pt x="293" y="909"/>
                  </a:lnTo>
                  <a:lnTo>
                    <a:pt x="293" y="909"/>
                  </a:lnTo>
                  <a:lnTo>
                    <a:pt x="285" y="911"/>
                  </a:lnTo>
                  <a:lnTo>
                    <a:pt x="285" y="911"/>
                  </a:lnTo>
                  <a:lnTo>
                    <a:pt x="283" y="911"/>
                  </a:lnTo>
                  <a:lnTo>
                    <a:pt x="279" y="911"/>
                  </a:lnTo>
                  <a:lnTo>
                    <a:pt x="279" y="911"/>
                  </a:lnTo>
                  <a:lnTo>
                    <a:pt x="277" y="913"/>
                  </a:lnTo>
                  <a:lnTo>
                    <a:pt x="277" y="915"/>
                  </a:lnTo>
                  <a:lnTo>
                    <a:pt x="277" y="915"/>
                  </a:lnTo>
                  <a:lnTo>
                    <a:pt x="273" y="919"/>
                  </a:lnTo>
                  <a:lnTo>
                    <a:pt x="271" y="921"/>
                  </a:lnTo>
                  <a:lnTo>
                    <a:pt x="271" y="921"/>
                  </a:lnTo>
                  <a:lnTo>
                    <a:pt x="273" y="923"/>
                  </a:lnTo>
                  <a:lnTo>
                    <a:pt x="277" y="923"/>
                  </a:lnTo>
                  <a:lnTo>
                    <a:pt x="277" y="923"/>
                  </a:lnTo>
                  <a:lnTo>
                    <a:pt x="283" y="921"/>
                  </a:lnTo>
                  <a:lnTo>
                    <a:pt x="289" y="921"/>
                  </a:lnTo>
                  <a:lnTo>
                    <a:pt x="289" y="921"/>
                  </a:lnTo>
                  <a:lnTo>
                    <a:pt x="301" y="925"/>
                  </a:lnTo>
                  <a:lnTo>
                    <a:pt x="313" y="929"/>
                  </a:lnTo>
                  <a:lnTo>
                    <a:pt x="313" y="929"/>
                  </a:lnTo>
                  <a:lnTo>
                    <a:pt x="317" y="933"/>
                  </a:lnTo>
                  <a:lnTo>
                    <a:pt x="317" y="933"/>
                  </a:lnTo>
                  <a:lnTo>
                    <a:pt x="319" y="937"/>
                  </a:lnTo>
                  <a:lnTo>
                    <a:pt x="319" y="939"/>
                  </a:lnTo>
                  <a:lnTo>
                    <a:pt x="319" y="939"/>
                  </a:lnTo>
                  <a:lnTo>
                    <a:pt x="321" y="939"/>
                  </a:lnTo>
                  <a:lnTo>
                    <a:pt x="327" y="937"/>
                  </a:lnTo>
                  <a:lnTo>
                    <a:pt x="327" y="937"/>
                  </a:lnTo>
                  <a:lnTo>
                    <a:pt x="331" y="937"/>
                  </a:lnTo>
                  <a:lnTo>
                    <a:pt x="337" y="939"/>
                  </a:lnTo>
                  <a:lnTo>
                    <a:pt x="337" y="939"/>
                  </a:lnTo>
                  <a:lnTo>
                    <a:pt x="347" y="935"/>
                  </a:lnTo>
                  <a:lnTo>
                    <a:pt x="362" y="931"/>
                  </a:lnTo>
                  <a:lnTo>
                    <a:pt x="374" y="927"/>
                  </a:lnTo>
                  <a:lnTo>
                    <a:pt x="382" y="925"/>
                  </a:lnTo>
                  <a:lnTo>
                    <a:pt x="386" y="927"/>
                  </a:lnTo>
                  <a:lnTo>
                    <a:pt x="386" y="927"/>
                  </a:lnTo>
                  <a:lnTo>
                    <a:pt x="388" y="931"/>
                  </a:lnTo>
                  <a:lnTo>
                    <a:pt x="388" y="931"/>
                  </a:lnTo>
                  <a:lnTo>
                    <a:pt x="384" y="933"/>
                  </a:lnTo>
                  <a:lnTo>
                    <a:pt x="382" y="935"/>
                  </a:lnTo>
                  <a:lnTo>
                    <a:pt x="382" y="935"/>
                  </a:lnTo>
                  <a:lnTo>
                    <a:pt x="382" y="937"/>
                  </a:lnTo>
                  <a:lnTo>
                    <a:pt x="382" y="941"/>
                  </a:lnTo>
                  <a:lnTo>
                    <a:pt x="382" y="941"/>
                  </a:lnTo>
                  <a:lnTo>
                    <a:pt x="378" y="941"/>
                  </a:lnTo>
                  <a:lnTo>
                    <a:pt x="374" y="941"/>
                  </a:lnTo>
                  <a:lnTo>
                    <a:pt x="374" y="941"/>
                  </a:lnTo>
                  <a:lnTo>
                    <a:pt x="372" y="939"/>
                  </a:lnTo>
                  <a:lnTo>
                    <a:pt x="370" y="937"/>
                  </a:lnTo>
                  <a:lnTo>
                    <a:pt x="370" y="937"/>
                  </a:lnTo>
                  <a:lnTo>
                    <a:pt x="370" y="939"/>
                  </a:lnTo>
                  <a:lnTo>
                    <a:pt x="370" y="941"/>
                  </a:lnTo>
                  <a:lnTo>
                    <a:pt x="372" y="945"/>
                  </a:lnTo>
                  <a:lnTo>
                    <a:pt x="374" y="947"/>
                  </a:lnTo>
                  <a:lnTo>
                    <a:pt x="374" y="947"/>
                  </a:lnTo>
                  <a:lnTo>
                    <a:pt x="372" y="953"/>
                  </a:lnTo>
                  <a:lnTo>
                    <a:pt x="368" y="955"/>
                  </a:lnTo>
                  <a:lnTo>
                    <a:pt x="360" y="961"/>
                  </a:lnTo>
                  <a:lnTo>
                    <a:pt x="360" y="961"/>
                  </a:lnTo>
                  <a:lnTo>
                    <a:pt x="358" y="967"/>
                  </a:lnTo>
                  <a:lnTo>
                    <a:pt x="354" y="971"/>
                  </a:lnTo>
                  <a:lnTo>
                    <a:pt x="354" y="971"/>
                  </a:lnTo>
                  <a:lnTo>
                    <a:pt x="349" y="973"/>
                  </a:lnTo>
                  <a:lnTo>
                    <a:pt x="343" y="973"/>
                  </a:lnTo>
                  <a:lnTo>
                    <a:pt x="343" y="973"/>
                  </a:lnTo>
                  <a:lnTo>
                    <a:pt x="343" y="971"/>
                  </a:lnTo>
                  <a:lnTo>
                    <a:pt x="343" y="967"/>
                  </a:lnTo>
                  <a:lnTo>
                    <a:pt x="343" y="965"/>
                  </a:lnTo>
                  <a:lnTo>
                    <a:pt x="343" y="963"/>
                  </a:lnTo>
                  <a:lnTo>
                    <a:pt x="343" y="963"/>
                  </a:lnTo>
                  <a:lnTo>
                    <a:pt x="339" y="961"/>
                  </a:lnTo>
                  <a:lnTo>
                    <a:pt x="335" y="961"/>
                  </a:lnTo>
                  <a:lnTo>
                    <a:pt x="335" y="961"/>
                  </a:lnTo>
                  <a:lnTo>
                    <a:pt x="335" y="963"/>
                  </a:lnTo>
                  <a:lnTo>
                    <a:pt x="335" y="965"/>
                  </a:lnTo>
                  <a:lnTo>
                    <a:pt x="337" y="971"/>
                  </a:lnTo>
                  <a:lnTo>
                    <a:pt x="337" y="971"/>
                  </a:lnTo>
                  <a:lnTo>
                    <a:pt x="331" y="979"/>
                  </a:lnTo>
                  <a:lnTo>
                    <a:pt x="331" y="979"/>
                  </a:lnTo>
                  <a:lnTo>
                    <a:pt x="327" y="985"/>
                  </a:lnTo>
                  <a:lnTo>
                    <a:pt x="319" y="989"/>
                  </a:lnTo>
                  <a:lnTo>
                    <a:pt x="319" y="989"/>
                  </a:lnTo>
                  <a:lnTo>
                    <a:pt x="313" y="989"/>
                  </a:lnTo>
                  <a:lnTo>
                    <a:pt x="309" y="989"/>
                  </a:lnTo>
                  <a:lnTo>
                    <a:pt x="307" y="991"/>
                  </a:lnTo>
                  <a:lnTo>
                    <a:pt x="307" y="991"/>
                  </a:lnTo>
                  <a:lnTo>
                    <a:pt x="307" y="995"/>
                  </a:lnTo>
                  <a:lnTo>
                    <a:pt x="305" y="999"/>
                  </a:lnTo>
                  <a:lnTo>
                    <a:pt x="305" y="999"/>
                  </a:lnTo>
                  <a:lnTo>
                    <a:pt x="299" y="1001"/>
                  </a:lnTo>
                  <a:lnTo>
                    <a:pt x="299" y="1001"/>
                  </a:lnTo>
                  <a:lnTo>
                    <a:pt x="291" y="1001"/>
                  </a:lnTo>
                  <a:lnTo>
                    <a:pt x="287" y="999"/>
                  </a:lnTo>
                  <a:lnTo>
                    <a:pt x="287" y="999"/>
                  </a:lnTo>
                  <a:lnTo>
                    <a:pt x="275" y="999"/>
                  </a:lnTo>
                  <a:lnTo>
                    <a:pt x="271" y="999"/>
                  </a:lnTo>
                  <a:lnTo>
                    <a:pt x="263" y="1001"/>
                  </a:lnTo>
                  <a:lnTo>
                    <a:pt x="263" y="1001"/>
                  </a:lnTo>
                  <a:lnTo>
                    <a:pt x="263" y="1003"/>
                  </a:lnTo>
                  <a:lnTo>
                    <a:pt x="263" y="1003"/>
                  </a:lnTo>
                  <a:lnTo>
                    <a:pt x="267" y="1005"/>
                  </a:lnTo>
                  <a:lnTo>
                    <a:pt x="269" y="1005"/>
                  </a:lnTo>
                  <a:lnTo>
                    <a:pt x="275" y="1009"/>
                  </a:lnTo>
                  <a:lnTo>
                    <a:pt x="283" y="1005"/>
                  </a:lnTo>
                  <a:lnTo>
                    <a:pt x="289" y="1009"/>
                  </a:lnTo>
                  <a:lnTo>
                    <a:pt x="289" y="1009"/>
                  </a:lnTo>
                  <a:lnTo>
                    <a:pt x="297" y="1011"/>
                  </a:lnTo>
                  <a:lnTo>
                    <a:pt x="301" y="1017"/>
                  </a:lnTo>
                  <a:lnTo>
                    <a:pt x="301" y="1017"/>
                  </a:lnTo>
                  <a:lnTo>
                    <a:pt x="299" y="1019"/>
                  </a:lnTo>
                  <a:lnTo>
                    <a:pt x="299" y="1019"/>
                  </a:lnTo>
                  <a:lnTo>
                    <a:pt x="293" y="1021"/>
                  </a:lnTo>
                  <a:lnTo>
                    <a:pt x="287" y="1021"/>
                  </a:lnTo>
                  <a:lnTo>
                    <a:pt x="287" y="1021"/>
                  </a:lnTo>
                  <a:lnTo>
                    <a:pt x="279" y="1019"/>
                  </a:lnTo>
                  <a:lnTo>
                    <a:pt x="279" y="1019"/>
                  </a:lnTo>
                  <a:lnTo>
                    <a:pt x="277" y="1019"/>
                  </a:lnTo>
                  <a:lnTo>
                    <a:pt x="277" y="1019"/>
                  </a:lnTo>
                  <a:lnTo>
                    <a:pt x="279" y="1021"/>
                  </a:lnTo>
                  <a:lnTo>
                    <a:pt x="281" y="1023"/>
                  </a:lnTo>
                  <a:lnTo>
                    <a:pt x="285" y="1025"/>
                  </a:lnTo>
                  <a:lnTo>
                    <a:pt x="285" y="1025"/>
                  </a:lnTo>
                  <a:lnTo>
                    <a:pt x="293" y="1029"/>
                  </a:lnTo>
                  <a:lnTo>
                    <a:pt x="293" y="1029"/>
                  </a:lnTo>
                  <a:lnTo>
                    <a:pt x="297" y="1035"/>
                  </a:lnTo>
                  <a:lnTo>
                    <a:pt x="297" y="1035"/>
                  </a:lnTo>
                  <a:lnTo>
                    <a:pt x="293" y="1051"/>
                  </a:lnTo>
                  <a:lnTo>
                    <a:pt x="293" y="1051"/>
                  </a:lnTo>
                  <a:lnTo>
                    <a:pt x="293" y="1055"/>
                  </a:lnTo>
                  <a:lnTo>
                    <a:pt x="293" y="1055"/>
                  </a:lnTo>
                  <a:lnTo>
                    <a:pt x="291" y="1061"/>
                  </a:lnTo>
                  <a:lnTo>
                    <a:pt x="291" y="1061"/>
                  </a:lnTo>
                  <a:lnTo>
                    <a:pt x="291" y="1065"/>
                  </a:lnTo>
                  <a:lnTo>
                    <a:pt x="291" y="1065"/>
                  </a:lnTo>
                  <a:lnTo>
                    <a:pt x="291" y="1069"/>
                  </a:lnTo>
                  <a:lnTo>
                    <a:pt x="293" y="1073"/>
                  </a:lnTo>
                  <a:lnTo>
                    <a:pt x="293" y="1073"/>
                  </a:lnTo>
                  <a:lnTo>
                    <a:pt x="291" y="1073"/>
                  </a:lnTo>
                  <a:lnTo>
                    <a:pt x="289" y="1073"/>
                  </a:lnTo>
                  <a:lnTo>
                    <a:pt x="289" y="1073"/>
                  </a:lnTo>
                  <a:lnTo>
                    <a:pt x="285" y="1071"/>
                  </a:lnTo>
                  <a:lnTo>
                    <a:pt x="283" y="1071"/>
                  </a:lnTo>
                  <a:lnTo>
                    <a:pt x="283" y="1071"/>
                  </a:lnTo>
                  <a:lnTo>
                    <a:pt x="281" y="1075"/>
                  </a:lnTo>
                  <a:lnTo>
                    <a:pt x="281" y="1075"/>
                  </a:lnTo>
                  <a:lnTo>
                    <a:pt x="283" y="1079"/>
                  </a:lnTo>
                  <a:lnTo>
                    <a:pt x="283" y="1079"/>
                  </a:lnTo>
                  <a:lnTo>
                    <a:pt x="287" y="1085"/>
                  </a:lnTo>
                  <a:lnTo>
                    <a:pt x="287" y="1085"/>
                  </a:lnTo>
                  <a:lnTo>
                    <a:pt x="289" y="1093"/>
                  </a:lnTo>
                  <a:lnTo>
                    <a:pt x="289" y="1093"/>
                  </a:lnTo>
                  <a:lnTo>
                    <a:pt x="287" y="1098"/>
                  </a:lnTo>
                  <a:lnTo>
                    <a:pt x="285" y="1104"/>
                  </a:lnTo>
                  <a:lnTo>
                    <a:pt x="285" y="1104"/>
                  </a:lnTo>
                  <a:lnTo>
                    <a:pt x="287" y="1106"/>
                  </a:lnTo>
                  <a:lnTo>
                    <a:pt x="289" y="1110"/>
                  </a:lnTo>
                  <a:lnTo>
                    <a:pt x="289" y="1110"/>
                  </a:lnTo>
                  <a:lnTo>
                    <a:pt x="289" y="1120"/>
                  </a:lnTo>
                  <a:lnTo>
                    <a:pt x="289" y="1120"/>
                  </a:lnTo>
                  <a:lnTo>
                    <a:pt x="285" y="1130"/>
                  </a:lnTo>
                  <a:lnTo>
                    <a:pt x="285" y="1130"/>
                  </a:lnTo>
                  <a:lnTo>
                    <a:pt x="281" y="1142"/>
                  </a:lnTo>
                  <a:lnTo>
                    <a:pt x="281" y="1142"/>
                  </a:lnTo>
                  <a:lnTo>
                    <a:pt x="281" y="1156"/>
                  </a:lnTo>
                  <a:lnTo>
                    <a:pt x="281" y="1156"/>
                  </a:lnTo>
                  <a:lnTo>
                    <a:pt x="279" y="1168"/>
                  </a:lnTo>
                  <a:lnTo>
                    <a:pt x="279" y="1168"/>
                  </a:lnTo>
                  <a:lnTo>
                    <a:pt x="277" y="1178"/>
                  </a:lnTo>
                  <a:lnTo>
                    <a:pt x="277" y="1190"/>
                  </a:lnTo>
                  <a:lnTo>
                    <a:pt x="277" y="1190"/>
                  </a:lnTo>
                  <a:lnTo>
                    <a:pt x="273" y="1198"/>
                  </a:lnTo>
                  <a:lnTo>
                    <a:pt x="269" y="1206"/>
                  </a:lnTo>
                  <a:lnTo>
                    <a:pt x="269" y="1206"/>
                  </a:lnTo>
                  <a:lnTo>
                    <a:pt x="259" y="1230"/>
                  </a:lnTo>
                  <a:lnTo>
                    <a:pt x="259" y="1230"/>
                  </a:lnTo>
                  <a:lnTo>
                    <a:pt x="257" y="1240"/>
                  </a:lnTo>
                  <a:lnTo>
                    <a:pt x="257" y="1246"/>
                  </a:lnTo>
                  <a:lnTo>
                    <a:pt x="255" y="1250"/>
                  </a:lnTo>
                  <a:lnTo>
                    <a:pt x="255" y="1250"/>
                  </a:lnTo>
                  <a:lnTo>
                    <a:pt x="249" y="1250"/>
                  </a:lnTo>
                  <a:lnTo>
                    <a:pt x="243" y="1250"/>
                  </a:lnTo>
                  <a:lnTo>
                    <a:pt x="243" y="1250"/>
                  </a:lnTo>
                  <a:lnTo>
                    <a:pt x="229" y="1246"/>
                  </a:lnTo>
                  <a:lnTo>
                    <a:pt x="229" y="1246"/>
                  </a:lnTo>
                  <a:lnTo>
                    <a:pt x="225" y="1248"/>
                  </a:lnTo>
                  <a:lnTo>
                    <a:pt x="219" y="1250"/>
                  </a:lnTo>
                  <a:lnTo>
                    <a:pt x="219" y="1250"/>
                  </a:lnTo>
                  <a:lnTo>
                    <a:pt x="211" y="1246"/>
                  </a:lnTo>
                  <a:lnTo>
                    <a:pt x="211" y="1246"/>
                  </a:lnTo>
                  <a:lnTo>
                    <a:pt x="201" y="1246"/>
                  </a:lnTo>
                  <a:lnTo>
                    <a:pt x="195" y="1246"/>
                  </a:lnTo>
                  <a:lnTo>
                    <a:pt x="195" y="1246"/>
                  </a:lnTo>
                  <a:lnTo>
                    <a:pt x="189" y="1248"/>
                  </a:lnTo>
                  <a:lnTo>
                    <a:pt x="185" y="1252"/>
                  </a:lnTo>
                  <a:lnTo>
                    <a:pt x="185" y="1252"/>
                  </a:lnTo>
                  <a:lnTo>
                    <a:pt x="183" y="1258"/>
                  </a:lnTo>
                  <a:lnTo>
                    <a:pt x="181" y="1260"/>
                  </a:lnTo>
                  <a:lnTo>
                    <a:pt x="181" y="1262"/>
                  </a:lnTo>
                  <a:lnTo>
                    <a:pt x="181" y="1262"/>
                  </a:lnTo>
                  <a:lnTo>
                    <a:pt x="173" y="1260"/>
                  </a:lnTo>
                  <a:lnTo>
                    <a:pt x="169" y="1258"/>
                  </a:lnTo>
                  <a:lnTo>
                    <a:pt x="169" y="1258"/>
                  </a:lnTo>
                  <a:lnTo>
                    <a:pt x="167" y="1260"/>
                  </a:lnTo>
                  <a:lnTo>
                    <a:pt x="165" y="1264"/>
                  </a:lnTo>
                  <a:lnTo>
                    <a:pt x="163" y="1270"/>
                  </a:lnTo>
                  <a:lnTo>
                    <a:pt x="163" y="1270"/>
                  </a:lnTo>
                  <a:lnTo>
                    <a:pt x="161" y="1278"/>
                  </a:lnTo>
                  <a:lnTo>
                    <a:pt x="157" y="1284"/>
                  </a:lnTo>
                  <a:lnTo>
                    <a:pt x="157" y="1284"/>
                  </a:lnTo>
                  <a:lnTo>
                    <a:pt x="159" y="1294"/>
                  </a:lnTo>
                  <a:lnTo>
                    <a:pt x="161" y="1307"/>
                  </a:lnTo>
                  <a:lnTo>
                    <a:pt x="161" y="1307"/>
                  </a:lnTo>
                  <a:lnTo>
                    <a:pt x="159" y="1313"/>
                  </a:lnTo>
                  <a:lnTo>
                    <a:pt x="157" y="1319"/>
                  </a:lnTo>
                  <a:lnTo>
                    <a:pt x="157" y="1319"/>
                  </a:lnTo>
                  <a:lnTo>
                    <a:pt x="155" y="1321"/>
                  </a:lnTo>
                  <a:lnTo>
                    <a:pt x="151" y="1323"/>
                  </a:lnTo>
                  <a:lnTo>
                    <a:pt x="151" y="1323"/>
                  </a:lnTo>
                  <a:lnTo>
                    <a:pt x="145" y="1321"/>
                  </a:lnTo>
                  <a:lnTo>
                    <a:pt x="139" y="1319"/>
                  </a:lnTo>
                  <a:lnTo>
                    <a:pt x="139" y="1319"/>
                  </a:lnTo>
                  <a:lnTo>
                    <a:pt x="132" y="1319"/>
                  </a:lnTo>
                  <a:lnTo>
                    <a:pt x="124" y="1319"/>
                  </a:lnTo>
                  <a:lnTo>
                    <a:pt x="124" y="1319"/>
                  </a:lnTo>
                  <a:lnTo>
                    <a:pt x="112" y="1323"/>
                  </a:lnTo>
                  <a:lnTo>
                    <a:pt x="104" y="1325"/>
                  </a:lnTo>
                  <a:lnTo>
                    <a:pt x="104" y="1325"/>
                  </a:lnTo>
                  <a:lnTo>
                    <a:pt x="98" y="1323"/>
                  </a:lnTo>
                  <a:lnTo>
                    <a:pt x="92" y="1321"/>
                  </a:lnTo>
                  <a:lnTo>
                    <a:pt x="92" y="1321"/>
                  </a:lnTo>
                  <a:lnTo>
                    <a:pt x="84" y="1323"/>
                  </a:lnTo>
                  <a:lnTo>
                    <a:pt x="80" y="1323"/>
                  </a:lnTo>
                  <a:lnTo>
                    <a:pt x="78" y="1321"/>
                  </a:lnTo>
                  <a:lnTo>
                    <a:pt x="78" y="1321"/>
                  </a:lnTo>
                  <a:lnTo>
                    <a:pt x="78" y="1319"/>
                  </a:lnTo>
                  <a:lnTo>
                    <a:pt x="80" y="1317"/>
                  </a:lnTo>
                  <a:lnTo>
                    <a:pt x="80" y="1317"/>
                  </a:lnTo>
                  <a:lnTo>
                    <a:pt x="82" y="1315"/>
                  </a:lnTo>
                  <a:lnTo>
                    <a:pt x="82" y="1315"/>
                  </a:lnTo>
                  <a:lnTo>
                    <a:pt x="84" y="1311"/>
                  </a:lnTo>
                  <a:lnTo>
                    <a:pt x="84" y="1305"/>
                  </a:lnTo>
                  <a:lnTo>
                    <a:pt x="84" y="1305"/>
                  </a:lnTo>
                  <a:lnTo>
                    <a:pt x="88" y="1298"/>
                  </a:lnTo>
                  <a:lnTo>
                    <a:pt x="88" y="1298"/>
                  </a:lnTo>
                  <a:lnTo>
                    <a:pt x="86" y="1294"/>
                  </a:lnTo>
                  <a:lnTo>
                    <a:pt x="84" y="1290"/>
                  </a:lnTo>
                  <a:lnTo>
                    <a:pt x="84" y="1290"/>
                  </a:lnTo>
                  <a:lnTo>
                    <a:pt x="76" y="1278"/>
                  </a:lnTo>
                  <a:lnTo>
                    <a:pt x="76" y="1278"/>
                  </a:lnTo>
                  <a:lnTo>
                    <a:pt x="68" y="1260"/>
                  </a:lnTo>
                  <a:lnTo>
                    <a:pt x="64" y="1250"/>
                  </a:lnTo>
                  <a:lnTo>
                    <a:pt x="60" y="1240"/>
                  </a:lnTo>
                  <a:lnTo>
                    <a:pt x="60" y="1240"/>
                  </a:lnTo>
                  <a:lnTo>
                    <a:pt x="60" y="1238"/>
                  </a:lnTo>
                  <a:lnTo>
                    <a:pt x="64" y="1234"/>
                  </a:lnTo>
                  <a:lnTo>
                    <a:pt x="64" y="1234"/>
                  </a:lnTo>
                  <a:lnTo>
                    <a:pt x="66" y="1236"/>
                  </a:lnTo>
                  <a:lnTo>
                    <a:pt x="70" y="1238"/>
                  </a:lnTo>
                  <a:lnTo>
                    <a:pt x="70" y="1238"/>
                  </a:lnTo>
                  <a:lnTo>
                    <a:pt x="74" y="1240"/>
                  </a:lnTo>
                  <a:lnTo>
                    <a:pt x="78" y="1238"/>
                  </a:lnTo>
                  <a:lnTo>
                    <a:pt x="78" y="1238"/>
                  </a:lnTo>
                  <a:lnTo>
                    <a:pt x="78" y="1236"/>
                  </a:lnTo>
                  <a:lnTo>
                    <a:pt x="74" y="1232"/>
                  </a:lnTo>
                  <a:lnTo>
                    <a:pt x="72" y="1228"/>
                  </a:lnTo>
                  <a:lnTo>
                    <a:pt x="70" y="1224"/>
                  </a:lnTo>
                  <a:lnTo>
                    <a:pt x="70" y="1224"/>
                  </a:lnTo>
                  <a:lnTo>
                    <a:pt x="72" y="1220"/>
                  </a:lnTo>
                  <a:lnTo>
                    <a:pt x="72" y="1220"/>
                  </a:lnTo>
                  <a:lnTo>
                    <a:pt x="76" y="1220"/>
                  </a:lnTo>
                  <a:lnTo>
                    <a:pt x="80" y="1222"/>
                  </a:lnTo>
                  <a:lnTo>
                    <a:pt x="80" y="1222"/>
                  </a:lnTo>
                  <a:lnTo>
                    <a:pt x="82" y="1220"/>
                  </a:lnTo>
                  <a:lnTo>
                    <a:pt x="86" y="1218"/>
                  </a:lnTo>
                  <a:lnTo>
                    <a:pt x="86" y="1218"/>
                  </a:lnTo>
                  <a:lnTo>
                    <a:pt x="86" y="1212"/>
                  </a:lnTo>
                  <a:lnTo>
                    <a:pt x="86" y="1208"/>
                  </a:lnTo>
                  <a:lnTo>
                    <a:pt x="86" y="1208"/>
                  </a:lnTo>
                  <a:lnTo>
                    <a:pt x="82" y="1204"/>
                  </a:lnTo>
                  <a:lnTo>
                    <a:pt x="78" y="1198"/>
                  </a:lnTo>
                  <a:lnTo>
                    <a:pt x="78" y="1198"/>
                  </a:lnTo>
                  <a:lnTo>
                    <a:pt x="74" y="1196"/>
                  </a:lnTo>
                  <a:lnTo>
                    <a:pt x="68" y="1192"/>
                  </a:lnTo>
                  <a:lnTo>
                    <a:pt x="68" y="1192"/>
                  </a:lnTo>
                  <a:lnTo>
                    <a:pt x="64" y="1178"/>
                  </a:lnTo>
                  <a:lnTo>
                    <a:pt x="64" y="1178"/>
                  </a:lnTo>
                  <a:lnTo>
                    <a:pt x="56" y="1174"/>
                  </a:lnTo>
                  <a:lnTo>
                    <a:pt x="52" y="1168"/>
                  </a:lnTo>
                  <a:lnTo>
                    <a:pt x="52" y="1168"/>
                  </a:lnTo>
                  <a:lnTo>
                    <a:pt x="48" y="1160"/>
                  </a:lnTo>
                  <a:lnTo>
                    <a:pt x="46" y="1150"/>
                  </a:lnTo>
                  <a:lnTo>
                    <a:pt x="46" y="1150"/>
                  </a:lnTo>
                  <a:lnTo>
                    <a:pt x="46" y="1138"/>
                  </a:lnTo>
                  <a:lnTo>
                    <a:pt x="46" y="1138"/>
                  </a:lnTo>
                  <a:lnTo>
                    <a:pt x="44" y="1132"/>
                  </a:lnTo>
                  <a:lnTo>
                    <a:pt x="42" y="1124"/>
                  </a:lnTo>
                  <a:lnTo>
                    <a:pt x="42" y="1124"/>
                  </a:lnTo>
                  <a:lnTo>
                    <a:pt x="38" y="1124"/>
                  </a:lnTo>
                  <a:lnTo>
                    <a:pt x="34" y="1124"/>
                  </a:lnTo>
                  <a:lnTo>
                    <a:pt x="34" y="1124"/>
                  </a:lnTo>
                  <a:lnTo>
                    <a:pt x="30" y="1122"/>
                  </a:lnTo>
                  <a:lnTo>
                    <a:pt x="34" y="1118"/>
                  </a:lnTo>
                  <a:lnTo>
                    <a:pt x="34" y="1114"/>
                  </a:lnTo>
                  <a:lnTo>
                    <a:pt x="34" y="1114"/>
                  </a:lnTo>
                  <a:lnTo>
                    <a:pt x="34" y="1106"/>
                  </a:lnTo>
                  <a:lnTo>
                    <a:pt x="30" y="1100"/>
                  </a:lnTo>
                  <a:lnTo>
                    <a:pt x="30" y="1100"/>
                  </a:lnTo>
                  <a:lnTo>
                    <a:pt x="36" y="1095"/>
                  </a:lnTo>
                  <a:lnTo>
                    <a:pt x="40" y="1091"/>
                  </a:lnTo>
                  <a:lnTo>
                    <a:pt x="40" y="1091"/>
                  </a:lnTo>
                  <a:lnTo>
                    <a:pt x="40" y="1085"/>
                  </a:lnTo>
                  <a:lnTo>
                    <a:pt x="38" y="1079"/>
                  </a:lnTo>
                  <a:lnTo>
                    <a:pt x="38" y="1079"/>
                  </a:lnTo>
                  <a:lnTo>
                    <a:pt x="36" y="1079"/>
                  </a:lnTo>
                  <a:lnTo>
                    <a:pt x="30" y="1081"/>
                  </a:lnTo>
                  <a:lnTo>
                    <a:pt x="28" y="1083"/>
                  </a:lnTo>
                  <a:lnTo>
                    <a:pt x="26" y="1081"/>
                  </a:lnTo>
                  <a:lnTo>
                    <a:pt x="26" y="1081"/>
                  </a:lnTo>
                  <a:lnTo>
                    <a:pt x="24" y="1079"/>
                  </a:lnTo>
                  <a:lnTo>
                    <a:pt x="26" y="1075"/>
                  </a:lnTo>
                  <a:lnTo>
                    <a:pt x="28" y="1065"/>
                  </a:lnTo>
                  <a:lnTo>
                    <a:pt x="28" y="1065"/>
                  </a:lnTo>
                  <a:lnTo>
                    <a:pt x="28" y="1061"/>
                  </a:lnTo>
                  <a:lnTo>
                    <a:pt x="26" y="1057"/>
                  </a:lnTo>
                  <a:lnTo>
                    <a:pt x="26" y="1057"/>
                  </a:lnTo>
                  <a:lnTo>
                    <a:pt x="24" y="1055"/>
                  </a:lnTo>
                  <a:lnTo>
                    <a:pt x="20" y="1053"/>
                  </a:lnTo>
                  <a:lnTo>
                    <a:pt x="14" y="1053"/>
                  </a:lnTo>
                  <a:lnTo>
                    <a:pt x="12" y="1051"/>
                  </a:lnTo>
                  <a:lnTo>
                    <a:pt x="12" y="1051"/>
                  </a:lnTo>
                  <a:lnTo>
                    <a:pt x="14" y="1049"/>
                  </a:lnTo>
                  <a:lnTo>
                    <a:pt x="16" y="1045"/>
                  </a:lnTo>
                  <a:lnTo>
                    <a:pt x="20" y="1041"/>
                  </a:lnTo>
                  <a:lnTo>
                    <a:pt x="20" y="1041"/>
                  </a:lnTo>
                  <a:lnTo>
                    <a:pt x="22" y="1041"/>
                  </a:lnTo>
                  <a:lnTo>
                    <a:pt x="24" y="1039"/>
                  </a:lnTo>
                  <a:lnTo>
                    <a:pt x="24" y="1039"/>
                  </a:lnTo>
                  <a:lnTo>
                    <a:pt x="22" y="1035"/>
                  </a:lnTo>
                  <a:lnTo>
                    <a:pt x="22" y="1035"/>
                  </a:lnTo>
                  <a:lnTo>
                    <a:pt x="20" y="1035"/>
                  </a:lnTo>
                  <a:lnTo>
                    <a:pt x="18" y="1035"/>
                  </a:lnTo>
                  <a:lnTo>
                    <a:pt x="18" y="1035"/>
                  </a:lnTo>
                  <a:lnTo>
                    <a:pt x="18" y="1033"/>
                  </a:lnTo>
                  <a:lnTo>
                    <a:pt x="20" y="1031"/>
                  </a:lnTo>
                  <a:lnTo>
                    <a:pt x="22" y="1027"/>
                  </a:lnTo>
                  <a:lnTo>
                    <a:pt x="22" y="1027"/>
                  </a:lnTo>
                  <a:lnTo>
                    <a:pt x="20" y="1023"/>
                  </a:lnTo>
                  <a:lnTo>
                    <a:pt x="18" y="1023"/>
                  </a:lnTo>
                  <a:lnTo>
                    <a:pt x="18" y="1023"/>
                  </a:lnTo>
                  <a:lnTo>
                    <a:pt x="16" y="1025"/>
                  </a:lnTo>
                  <a:lnTo>
                    <a:pt x="16" y="1029"/>
                  </a:lnTo>
                  <a:lnTo>
                    <a:pt x="16" y="1029"/>
                  </a:lnTo>
                  <a:lnTo>
                    <a:pt x="14" y="1033"/>
                  </a:lnTo>
                  <a:lnTo>
                    <a:pt x="12" y="1035"/>
                  </a:lnTo>
                  <a:lnTo>
                    <a:pt x="10" y="1035"/>
                  </a:lnTo>
                  <a:lnTo>
                    <a:pt x="10" y="1035"/>
                  </a:lnTo>
                  <a:lnTo>
                    <a:pt x="10" y="1033"/>
                  </a:lnTo>
                  <a:lnTo>
                    <a:pt x="12" y="1031"/>
                  </a:lnTo>
                  <a:lnTo>
                    <a:pt x="12" y="1031"/>
                  </a:lnTo>
                  <a:lnTo>
                    <a:pt x="12" y="1025"/>
                  </a:lnTo>
                  <a:lnTo>
                    <a:pt x="12" y="1025"/>
                  </a:lnTo>
                  <a:lnTo>
                    <a:pt x="10" y="1021"/>
                  </a:lnTo>
                  <a:lnTo>
                    <a:pt x="10" y="1021"/>
                  </a:lnTo>
                  <a:lnTo>
                    <a:pt x="6" y="1019"/>
                  </a:lnTo>
                  <a:lnTo>
                    <a:pt x="6" y="1019"/>
                  </a:lnTo>
                  <a:lnTo>
                    <a:pt x="4" y="1015"/>
                  </a:lnTo>
                  <a:lnTo>
                    <a:pt x="4" y="1015"/>
                  </a:lnTo>
                  <a:lnTo>
                    <a:pt x="0" y="995"/>
                  </a:lnTo>
                  <a:lnTo>
                    <a:pt x="0" y="975"/>
                  </a:lnTo>
                  <a:lnTo>
                    <a:pt x="0" y="975"/>
                  </a:lnTo>
                  <a:lnTo>
                    <a:pt x="0" y="965"/>
                  </a:lnTo>
                  <a:lnTo>
                    <a:pt x="0" y="965"/>
                  </a:lnTo>
                  <a:lnTo>
                    <a:pt x="6" y="961"/>
                  </a:lnTo>
                  <a:lnTo>
                    <a:pt x="8" y="955"/>
                  </a:lnTo>
                  <a:lnTo>
                    <a:pt x="8" y="955"/>
                  </a:lnTo>
                  <a:lnTo>
                    <a:pt x="10" y="959"/>
                  </a:lnTo>
                  <a:lnTo>
                    <a:pt x="10" y="959"/>
                  </a:lnTo>
                  <a:lnTo>
                    <a:pt x="10" y="963"/>
                  </a:lnTo>
                  <a:lnTo>
                    <a:pt x="8" y="971"/>
                  </a:lnTo>
                  <a:lnTo>
                    <a:pt x="8" y="975"/>
                  </a:lnTo>
                  <a:lnTo>
                    <a:pt x="8" y="979"/>
                  </a:lnTo>
                  <a:lnTo>
                    <a:pt x="10" y="981"/>
                  </a:lnTo>
                  <a:lnTo>
                    <a:pt x="10" y="981"/>
                  </a:lnTo>
                  <a:lnTo>
                    <a:pt x="10" y="979"/>
                  </a:lnTo>
                  <a:lnTo>
                    <a:pt x="10" y="973"/>
                  </a:lnTo>
                  <a:lnTo>
                    <a:pt x="12" y="969"/>
                  </a:lnTo>
                  <a:lnTo>
                    <a:pt x="12" y="967"/>
                  </a:lnTo>
                  <a:lnTo>
                    <a:pt x="12" y="967"/>
                  </a:lnTo>
                  <a:lnTo>
                    <a:pt x="14" y="967"/>
                  </a:lnTo>
                  <a:lnTo>
                    <a:pt x="14" y="971"/>
                  </a:lnTo>
                  <a:lnTo>
                    <a:pt x="14" y="973"/>
                  </a:lnTo>
                  <a:lnTo>
                    <a:pt x="16" y="975"/>
                  </a:lnTo>
                  <a:lnTo>
                    <a:pt x="16" y="975"/>
                  </a:lnTo>
                  <a:lnTo>
                    <a:pt x="20" y="973"/>
                  </a:lnTo>
                  <a:lnTo>
                    <a:pt x="24" y="969"/>
                  </a:lnTo>
                  <a:lnTo>
                    <a:pt x="24" y="969"/>
                  </a:lnTo>
                  <a:lnTo>
                    <a:pt x="26" y="963"/>
                  </a:lnTo>
                  <a:lnTo>
                    <a:pt x="30" y="955"/>
                  </a:lnTo>
                  <a:lnTo>
                    <a:pt x="34" y="935"/>
                  </a:lnTo>
                  <a:lnTo>
                    <a:pt x="34" y="935"/>
                  </a:lnTo>
                  <a:lnTo>
                    <a:pt x="28" y="925"/>
                  </a:lnTo>
                  <a:lnTo>
                    <a:pt x="28" y="925"/>
                  </a:lnTo>
                  <a:lnTo>
                    <a:pt x="28" y="919"/>
                  </a:lnTo>
                  <a:lnTo>
                    <a:pt x="28" y="909"/>
                  </a:lnTo>
                  <a:lnTo>
                    <a:pt x="28" y="909"/>
                  </a:lnTo>
                  <a:lnTo>
                    <a:pt x="30" y="905"/>
                  </a:lnTo>
                  <a:lnTo>
                    <a:pt x="36" y="901"/>
                  </a:lnTo>
                  <a:lnTo>
                    <a:pt x="42" y="891"/>
                  </a:lnTo>
                  <a:lnTo>
                    <a:pt x="42" y="891"/>
                  </a:lnTo>
                  <a:lnTo>
                    <a:pt x="42" y="884"/>
                  </a:lnTo>
                  <a:lnTo>
                    <a:pt x="42" y="880"/>
                  </a:lnTo>
                  <a:lnTo>
                    <a:pt x="42" y="880"/>
                  </a:lnTo>
                  <a:lnTo>
                    <a:pt x="48" y="876"/>
                  </a:lnTo>
                  <a:lnTo>
                    <a:pt x="54" y="874"/>
                  </a:lnTo>
                  <a:lnTo>
                    <a:pt x="64" y="874"/>
                  </a:lnTo>
                  <a:lnTo>
                    <a:pt x="70" y="870"/>
                  </a:lnTo>
                  <a:lnTo>
                    <a:pt x="70" y="870"/>
                  </a:lnTo>
                  <a:lnTo>
                    <a:pt x="72" y="866"/>
                  </a:lnTo>
                  <a:lnTo>
                    <a:pt x="74" y="862"/>
                  </a:lnTo>
                  <a:lnTo>
                    <a:pt x="74" y="862"/>
                  </a:lnTo>
                  <a:lnTo>
                    <a:pt x="76" y="854"/>
                  </a:lnTo>
                  <a:lnTo>
                    <a:pt x="76" y="848"/>
                  </a:lnTo>
                  <a:lnTo>
                    <a:pt x="76" y="848"/>
                  </a:lnTo>
                  <a:lnTo>
                    <a:pt x="72" y="840"/>
                  </a:lnTo>
                  <a:lnTo>
                    <a:pt x="72" y="840"/>
                  </a:lnTo>
                  <a:lnTo>
                    <a:pt x="74" y="834"/>
                  </a:lnTo>
                  <a:lnTo>
                    <a:pt x="76" y="826"/>
                  </a:lnTo>
                  <a:lnTo>
                    <a:pt x="80" y="820"/>
                  </a:lnTo>
                  <a:lnTo>
                    <a:pt x="80" y="814"/>
                  </a:lnTo>
                  <a:lnTo>
                    <a:pt x="80" y="814"/>
                  </a:lnTo>
                  <a:lnTo>
                    <a:pt x="78" y="798"/>
                  </a:lnTo>
                  <a:lnTo>
                    <a:pt x="74" y="784"/>
                  </a:lnTo>
                  <a:lnTo>
                    <a:pt x="74" y="784"/>
                  </a:lnTo>
                  <a:lnTo>
                    <a:pt x="70" y="780"/>
                  </a:lnTo>
                  <a:lnTo>
                    <a:pt x="68" y="776"/>
                  </a:lnTo>
                  <a:lnTo>
                    <a:pt x="66" y="774"/>
                  </a:lnTo>
                  <a:lnTo>
                    <a:pt x="66" y="774"/>
                  </a:lnTo>
                  <a:lnTo>
                    <a:pt x="70" y="766"/>
                  </a:lnTo>
                  <a:lnTo>
                    <a:pt x="70" y="766"/>
                  </a:lnTo>
                  <a:lnTo>
                    <a:pt x="76" y="764"/>
                  </a:lnTo>
                  <a:lnTo>
                    <a:pt x="82" y="762"/>
                  </a:lnTo>
                  <a:lnTo>
                    <a:pt x="82" y="762"/>
                  </a:lnTo>
                  <a:lnTo>
                    <a:pt x="92" y="754"/>
                  </a:lnTo>
                  <a:lnTo>
                    <a:pt x="92" y="754"/>
                  </a:lnTo>
                  <a:lnTo>
                    <a:pt x="96" y="746"/>
                  </a:lnTo>
                  <a:lnTo>
                    <a:pt x="98" y="738"/>
                  </a:lnTo>
                  <a:lnTo>
                    <a:pt x="98" y="738"/>
                  </a:lnTo>
                  <a:lnTo>
                    <a:pt x="98" y="728"/>
                  </a:lnTo>
                  <a:lnTo>
                    <a:pt x="96" y="720"/>
                  </a:lnTo>
                  <a:lnTo>
                    <a:pt x="96" y="720"/>
                  </a:lnTo>
                  <a:lnTo>
                    <a:pt x="92" y="718"/>
                  </a:lnTo>
                  <a:lnTo>
                    <a:pt x="86" y="714"/>
                  </a:lnTo>
                  <a:lnTo>
                    <a:pt x="78" y="706"/>
                  </a:lnTo>
                  <a:lnTo>
                    <a:pt x="78" y="706"/>
                  </a:lnTo>
                  <a:lnTo>
                    <a:pt x="74" y="700"/>
                  </a:lnTo>
                  <a:lnTo>
                    <a:pt x="70" y="694"/>
                  </a:lnTo>
                  <a:lnTo>
                    <a:pt x="70" y="694"/>
                  </a:lnTo>
                  <a:lnTo>
                    <a:pt x="70" y="686"/>
                  </a:lnTo>
                  <a:lnTo>
                    <a:pt x="70" y="676"/>
                  </a:lnTo>
                  <a:lnTo>
                    <a:pt x="70" y="676"/>
                  </a:lnTo>
                  <a:lnTo>
                    <a:pt x="72" y="661"/>
                  </a:lnTo>
                  <a:lnTo>
                    <a:pt x="72" y="641"/>
                  </a:lnTo>
                  <a:lnTo>
                    <a:pt x="72" y="641"/>
                  </a:lnTo>
                  <a:lnTo>
                    <a:pt x="72" y="635"/>
                  </a:lnTo>
                  <a:lnTo>
                    <a:pt x="70" y="629"/>
                  </a:lnTo>
                  <a:lnTo>
                    <a:pt x="70" y="629"/>
                  </a:lnTo>
                  <a:lnTo>
                    <a:pt x="68" y="627"/>
                  </a:lnTo>
                  <a:lnTo>
                    <a:pt x="68" y="627"/>
                  </a:lnTo>
                  <a:lnTo>
                    <a:pt x="68" y="623"/>
                  </a:lnTo>
                  <a:lnTo>
                    <a:pt x="68" y="617"/>
                  </a:lnTo>
                  <a:lnTo>
                    <a:pt x="68" y="617"/>
                  </a:lnTo>
                  <a:lnTo>
                    <a:pt x="72" y="609"/>
                  </a:lnTo>
                  <a:lnTo>
                    <a:pt x="72" y="609"/>
                  </a:lnTo>
                  <a:lnTo>
                    <a:pt x="72" y="595"/>
                  </a:lnTo>
                  <a:lnTo>
                    <a:pt x="72" y="595"/>
                  </a:lnTo>
                  <a:lnTo>
                    <a:pt x="74" y="585"/>
                  </a:lnTo>
                  <a:lnTo>
                    <a:pt x="74" y="585"/>
                  </a:lnTo>
                  <a:lnTo>
                    <a:pt x="76" y="577"/>
                  </a:lnTo>
                  <a:lnTo>
                    <a:pt x="76" y="577"/>
                  </a:lnTo>
                  <a:lnTo>
                    <a:pt x="80" y="573"/>
                  </a:lnTo>
                  <a:lnTo>
                    <a:pt x="82" y="569"/>
                  </a:lnTo>
                  <a:lnTo>
                    <a:pt x="82" y="569"/>
                  </a:lnTo>
                  <a:lnTo>
                    <a:pt x="80" y="567"/>
                  </a:lnTo>
                  <a:lnTo>
                    <a:pt x="78" y="565"/>
                  </a:lnTo>
                  <a:lnTo>
                    <a:pt x="78" y="565"/>
                  </a:lnTo>
                  <a:lnTo>
                    <a:pt x="74" y="553"/>
                  </a:lnTo>
                  <a:lnTo>
                    <a:pt x="74" y="553"/>
                  </a:lnTo>
                  <a:lnTo>
                    <a:pt x="72" y="539"/>
                  </a:lnTo>
                  <a:lnTo>
                    <a:pt x="72" y="539"/>
                  </a:lnTo>
                  <a:lnTo>
                    <a:pt x="76" y="523"/>
                  </a:lnTo>
                  <a:lnTo>
                    <a:pt x="76" y="523"/>
                  </a:lnTo>
                  <a:lnTo>
                    <a:pt x="80" y="513"/>
                  </a:lnTo>
                  <a:lnTo>
                    <a:pt x="80" y="513"/>
                  </a:lnTo>
                  <a:lnTo>
                    <a:pt x="92" y="499"/>
                  </a:lnTo>
                  <a:lnTo>
                    <a:pt x="102" y="489"/>
                  </a:lnTo>
                  <a:lnTo>
                    <a:pt x="102" y="489"/>
                  </a:lnTo>
                  <a:lnTo>
                    <a:pt x="116" y="481"/>
                  </a:lnTo>
                  <a:lnTo>
                    <a:pt x="116" y="481"/>
                  </a:lnTo>
                  <a:lnTo>
                    <a:pt x="126" y="479"/>
                  </a:lnTo>
                  <a:lnTo>
                    <a:pt x="134" y="477"/>
                  </a:lnTo>
                  <a:lnTo>
                    <a:pt x="134" y="477"/>
                  </a:lnTo>
                  <a:lnTo>
                    <a:pt x="139" y="479"/>
                  </a:lnTo>
                  <a:lnTo>
                    <a:pt x="147" y="481"/>
                  </a:lnTo>
                  <a:lnTo>
                    <a:pt x="147" y="481"/>
                  </a:lnTo>
                  <a:lnTo>
                    <a:pt x="153" y="481"/>
                  </a:lnTo>
                  <a:lnTo>
                    <a:pt x="159" y="481"/>
                  </a:lnTo>
                  <a:lnTo>
                    <a:pt x="159" y="481"/>
                  </a:lnTo>
                  <a:lnTo>
                    <a:pt x="163" y="477"/>
                  </a:lnTo>
                  <a:lnTo>
                    <a:pt x="167" y="471"/>
                  </a:lnTo>
                  <a:lnTo>
                    <a:pt x="167" y="471"/>
                  </a:lnTo>
                  <a:lnTo>
                    <a:pt x="169" y="464"/>
                  </a:lnTo>
                  <a:lnTo>
                    <a:pt x="169" y="464"/>
                  </a:lnTo>
                  <a:lnTo>
                    <a:pt x="169" y="456"/>
                  </a:lnTo>
                  <a:lnTo>
                    <a:pt x="169" y="448"/>
                  </a:lnTo>
                  <a:lnTo>
                    <a:pt x="169" y="448"/>
                  </a:lnTo>
                  <a:lnTo>
                    <a:pt x="165" y="440"/>
                  </a:lnTo>
                  <a:lnTo>
                    <a:pt x="165" y="440"/>
                  </a:lnTo>
                  <a:lnTo>
                    <a:pt x="159" y="434"/>
                  </a:lnTo>
                  <a:lnTo>
                    <a:pt x="153" y="428"/>
                  </a:lnTo>
                  <a:lnTo>
                    <a:pt x="153" y="428"/>
                  </a:lnTo>
                  <a:lnTo>
                    <a:pt x="153" y="420"/>
                  </a:lnTo>
                  <a:lnTo>
                    <a:pt x="153" y="420"/>
                  </a:lnTo>
                  <a:lnTo>
                    <a:pt x="155" y="414"/>
                  </a:lnTo>
                  <a:lnTo>
                    <a:pt x="159" y="408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75" y="382"/>
                  </a:lnTo>
                  <a:lnTo>
                    <a:pt x="183" y="370"/>
                  </a:lnTo>
                  <a:lnTo>
                    <a:pt x="183" y="370"/>
                  </a:lnTo>
                  <a:lnTo>
                    <a:pt x="187" y="352"/>
                  </a:lnTo>
                  <a:lnTo>
                    <a:pt x="189" y="334"/>
                  </a:lnTo>
                  <a:lnTo>
                    <a:pt x="189" y="334"/>
                  </a:lnTo>
                  <a:lnTo>
                    <a:pt x="191" y="312"/>
                  </a:lnTo>
                  <a:lnTo>
                    <a:pt x="191" y="312"/>
                  </a:lnTo>
                  <a:lnTo>
                    <a:pt x="191" y="298"/>
                  </a:lnTo>
                  <a:lnTo>
                    <a:pt x="191" y="298"/>
                  </a:lnTo>
                  <a:lnTo>
                    <a:pt x="189" y="292"/>
                  </a:lnTo>
                  <a:lnTo>
                    <a:pt x="189" y="286"/>
                  </a:lnTo>
                  <a:lnTo>
                    <a:pt x="189" y="286"/>
                  </a:lnTo>
                  <a:lnTo>
                    <a:pt x="195" y="284"/>
                  </a:lnTo>
                  <a:lnTo>
                    <a:pt x="195" y="284"/>
                  </a:lnTo>
                  <a:lnTo>
                    <a:pt x="203" y="284"/>
                  </a:lnTo>
                  <a:lnTo>
                    <a:pt x="203" y="284"/>
                  </a:lnTo>
                  <a:lnTo>
                    <a:pt x="211" y="280"/>
                  </a:lnTo>
                  <a:lnTo>
                    <a:pt x="217" y="274"/>
                  </a:lnTo>
                  <a:lnTo>
                    <a:pt x="217" y="274"/>
                  </a:lnTo>
                  <a:lnTo>
                    <a:pt x="219" y="264"/>
                  </a:lnTo>
                  <a:lnTo>
                    <a:pt x="219" y="264"/>
                  </a:lnTo>
                  <a:lnTo>
                    <a:pt x="221" y="253"/>
                  </a:lnTo>
                  <a:lnTo>
                    <a:pt x="221" y="253"/>
                  </a:lnTo>
                  <a:lnTo>
                    <a:pt x="225" y="243"/>
                  </a:lnTo>
                  <a:lnTo>
                    <a:pt x="225" y="243"/>
                  </a:lnTo>
                  <a:lnTo>
                    <a:pt x="233" y="231"/>
                  </a:lnTo>
                  <a:lnTo>
                    <a:pt x="243" y="221"/>
                  </a:lnTo>
                  <a:lnTo>
                    <a:pt x="243" y="221"/>
                  </a:lnTo>
                  <a:lnTo>
                    <a:pt x="247" y="213"/>
                  </a:lnTo>
                  <a:lnTo>
                    <a:pt x="247" y="213"/>
                  </a:lnTo>
                  <a:lnTo>
                    <a:pt x="257" y="201"/>
                  </a:lnTo>
                  <a:lnTo>
                    <a:pt x="257" y="201"/>
                  </a:lnTo>
                  <a:lnTo>
                    <a:pt x="261" y="193"/>
                  </a:lnTo>
                  <a:lnTo>
                    <a:pt x="261" y="193"/>
                  </a:lnTo>
                  <a:lnTo>
                    <a:pt x="263" y="189"/>
                  </a:lnTo>
                  <a:lnTo>
                    <a:pt x="263" y="189"/>
                  </a:lnTo>
                  <a:lnTo>
                    <a:pt x="261" y="181"/>
                  </a:lnTo>
                  <a:lnTo>
                    <a:pt x="261" y="181"/>
                  </a:lnTo>
                  <a:lnTo>
                    <a:pt x="257" y="171"/>
                  </a:lnTo>
                  <a:lnTo>
                    <a:pt x="251" y="165"/>
                  </a:lnTo>
                  <a:lnTo>
                    <a:pt x="251" y="165"/>
                  </a:lnTo>
                  <a:lnTo>
                    <a:pt x="253" y="161"/>
                  </a:lnTo>
                  <a:lnTo>
                    <a:pt x="253" y="155"/>
                  </a:lnTo>
                  <a:lnTo>
                    <a:pt x="253" y="155"/>
                  </a:lnTo>
                  <a:lnTo>
                    <a:pt x="259" y="151"/>
                  </a:lnTo>
                  <a:lnTo>
                    <a:pt x="263" y="143"/>
                  </a:lnTo>
                  <a:lnTo>
                    <a:pt x="263" y="143"/>
                  </a:lnTo>
                  <a:lnTo>
                    <a:pt x="269" y="137"/>
                  </a:lnTo>
                  <a:lnTo>
                    <a:pt x="269" y="137"/>
                  </a:lnTo>
                  <a:lnTo>
                    <a:pt x="269" y="129"/>
                  </a:lnTo>
                  <a:lnTo>
                    <a:pt x="269" y="129"/>
                  </a:lnTo>
                  <a:lnTo>
                    <a:pt x="273" y="117"/>
                  </a:lnTo>
                  <a:lnTo>
                    <a:pt x="273" y="117"/>
                  </a:lnTo>
                  <a:lnTo>
                    <a:pt x="277" y="111"/>
                  </a:lnTo>
                  <a:lnTo>
                    <a:pt x="277" y="111"/>
                  </a:lnTo>
                  <a:lnTo>
                    <a:pt x="283" y="103"/>
                  </a:lnTo>
                  <a:lnTo>
                    <a:pt x="289" y="99"/>
                  </a:lnTo>
                  <a:lnTo>
                    <a:pt x="289" y="99"/>
                  </a:lnTo>
                  <a:lnTo>
                    <a:pt x="299" y="97"/>
                  </a:lnTo>
                  <a:lnTo>
                    <a:pt x="299" y="97"/>
                  </a:lnTo>
                  <a:lnTo>
                    <a:pt x="307" y="99"/>
                  </a:lnTo>
                  <a:lnTo>
                    <a:pt x="307" y="99"/>
                  </a:lnTo>
                  <a:lnTo>
                    <a:pt x="313" y="107"/>
                  </a:lnTo>
                  <a:lnTo>
                    <a:pt x="313" y="107"/>
                  </a:lnTo>
                  <a:lnTo>
                    <a:pt x="317" y="109"/>
                  </a:lnTo>
                  <a:lnTo>
                    <a:pt x="317" y="109"/>
                  </a:lnTo>
                  <a:lnTo>
                    <a:pt x="319" y="103"/>
                  </a:lnTo>
                  <a:lnTo>
                    <a:pt x="321" y="99"/>
                  </a:lnTo>
                  <a:lnTo>
                    <a:pt x="321" y="99"/>
                  </a:lnTo>
                  <a:lnTo>
                    <a:pt x="327" y="83"/>
                  </a:lnTo>
                  <a:lnTo>
                    <a:pt x="327" y="83"/>
                  </a:lnTo>
                  <a:lnTo>
                    <a:pt x="327" y="77"/>
                  </a:lnTo>
                  <a:lnTo>
                    <a:pt x="327" y="77"/>
                  </a:lnTo>
                  <a:lnTo>
                    <a:pt x="327" y="71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9" y="57"/>
                  </a:lnTo>
                  <a:lnTo>
                    <a:pt x="329" y="57"/>
                  </a:lnTo>
                  <a:lnTo>
                    <a:pt x="331" y="53"/>
                  </a:lnTo>
                  <a:lnTo>
                    <a:pt x="331" y="53"/>
                  </a:lnTo>
                  <a:lnTo>
                    <a:pt x="337" y="53"/>
                  </a:lnTo>
                  <a:lnTo>
                    <a:pt x="337" y="53"/>
                  </a:lnTo>
                  <a:lnTo>
                    <a:pt x="358" y="53"/>
                  </a:lnTo>
                  <a:lnTo>
                    <a:pt x="358" y="53"/>
                  </a:lnTo>
                  <a:lnTo>
                    <a:pt x="372" y="57"/>
                  </a:lnTo>
                  <a:lnTo>
                    <a:pt x="382" y="63"/>
                  </a:lnTo>
                  <a:lnTo>
                    <a:pt x="388" y="63"/>
                  </a:lnTo>
                  <a:lnTo>
                    <a:pt x="388" y="63"/>
                  </a:lnTo>
                  <a:lnTo>
                    <a:pt x="394" y="59"/>
                  </a:lnTo>
                  <a:lnTo>
                    <a:pt x="394" y="59"/>
                  </a:lnTo>
                  <a:lnTo>
                    <a:pt x="396" y="57"/>
                  </a:lnTo>
                  <a:lnTo>
                    <a:pt x="398" y="55"/>
                  </a:lnTo>
                  <a:lnTo>
                    <a:pt x="398" y="55"/>
                  </a:lnTo>
                  <a:lnTo>
                    <a:pt x="394" y="51"/>
                  </a:lnTo>
                  <a:lnTo>
                    <a:pt x="390" y="49"/>
                  </a:lnTo>
                  <a:lnTo>
                    <a:pt x="390" y="49"/>
                  </a:lnTo>
                  <a:lnTo>
                    <a:pt x="390" y="44"/>
                  </a:lnTo>
                  <a:lnTo>
                    <a:pt x="390" y="44"/>
                  </a:lnTo>
                  <a:lnTo>
                    <a:pt x="392" y="38"/>
                  </a:lnTo>
                  <a:lnTo>
                    <a:pt x="392" y="38"/>
                  </a:lnTo>
                  <a:lnTo>
                    <a:pt x="394" y="26"/>
                  </a:lnTo>
                  <a:lnTo>
                    <a:pt x="394" y="26"/>
                  </a:lnTo>
                  <a:lnTo>
                    <a:pt x="396" y="24"/>
                  </a:lnTo>
                  <a:lnTo>
                    <a:pt x="396" y="24"/>
                  </a:lnTo>
                  <a:lnTo>
                    <a:pt x="398" y="18"/>
                  </a:lnTo>
                  <a:lnTo>
                    <a:pt x="398" y="18"/>
                  </a:lnTo>
                  <a:lnTo>
                    <a:pt x="396" y="12"/>
                  </a:lnTo>
                  <a:lnTo>
                    <a:pt x="396" y="12"/>
                  </a:lnTo>
                  <a:lnTo>
                    <a:pt x="392" y="10"/>
                  </a:lnTo>
                  <a:lnTo>
                    <a:pt x="392" y="10"/>
                  </a:lnTo>
                  <a:lnTo>
                    <a:pt x="392" y="8"/>
                  </a:lnTo>
                  <a:lnTo>
                    <a:pt x="392" y="4"/>
                  </a:lnTo>
                  <a:lnTo>
                    <a:pt x="392" y="4"/>
                  </a:lnTo>
                  <a:lnTo>
                    <a:pt x="394" y="0"/>
                  </a:lnTo>
                  <a:lnTo>
                    <a:pt x="394" y="0"/>
                  </a:lnTo>
                  <a:lnTo>
                    <a:pt x="402" y="0"/>
                  </a:lnTo>
                  <a:lnTo>
                    <a:pt x="406" y="0"/>
                  </a:lnTo>
                  <a:lnTo>
                    <a:pt x="408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2" y="0"/>
                  </a:lnTo>
                  <a:lnTo>
                    <a:pt x="414" y="4"/>
                  </a:lnTo>
                  <a:lnTo>
                    <a:pt x="414" y="4"/>
                  </a:lnTo>
                  <a:lnTo>
                    <a:pt x="428" y="16"/>
                  </a:lnTo>
                  <a:lnTo>
                    <a:pt x="444" y="28"/>
                  </a:lnTo>
                  <a:lnTo>
                    <a:pt x="444" y="28"/>
                  </a:lnTo>
                  <a:lnTo>
                    <a:pt x="454" y="38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80" y="48"/>
                  </a:lnTo>
                  <a:lnTo>
                    <a:pt x="490" y="49"/>
                  </a:lnTo>
                  <a:lnTo>
                    <a:pt x="490" y="49"/>
                  </a:lnTo>
                  <a:lnTo>
                    <a:pt x="506" y="59"/>
                  </a:lnTo>
                  <a:lnTo>
                    <a:pt x="506" y="59"/>
                  </a:lnTo>
                  <a:lnTo>
                    <a:pt x="520" y="75"/>
                  </a:lnTo>
                  <a:lnTo>
                    <a:pt x="534" y="93"/>
                  </a:lnTo>
                  <a:lnTo>
                    <a:pt x="534" y="93"/>
                  </a:lnTo>
                  <a:lnTo>
                    <a:pt x="536" y="97"/>
                  </a:lnTo>
                  <a:lnTo>
                    <a:pt x="536" y="97"/>
                  </a:lnTo>
                  <a:lnTo>
                    <a:pt x="534" y="105"/>
                  </a:lnTo>
                  <a:lnTo>
                    <a:pt x="534" y="105"/>
                  </a:lnTo>
                  <a:lnTo>
                    <a:pt x="534" y="115"/>
                  </a:lnTo>
                  <a:lnTo>
                    <a:pt x="534" y="115"/>
                  </a:lnTo>
                  <a:lnTo>
                    <a:pt x="536" y="129"/>
                  </a:lnTo>
                  <a:lnTo>
                    <a:pt x="536" y="129"/>
                  </a:lnTo>
                  <a:lnTo>
                    <a:pt x="538" y="139"/>
                  </a:lnTo>
                  <a:lnTo>
                    <a:pt x="538" y="139"/>
                  </a:lnTo>
                  <a:lnTo>
                    <a:pt x="542" y="143"/>
                  </a:lnTo>
                  <a:lnTo>
                    <a:pt x="542" y="143"/>
                  </a:lnTo>
                  <a:lnTo>
                    <a:pt x="544" y="153"/>
                  </a:lnTo>
                  <a:lnTo>
                    <a:pt x="544" y="153"/>
                  </a:lnTo>
                  <a:lnTo>
                    <a:pt x="542" y="167"/>
                  </a:lnTo>
                  <a:lnTo>
                    <a:pt x="542" y="167"/>
                  </a:lnTo>
                  <a:lnTo>
                    <a:pt x="546" y="179"/>
                  </a:lnTo>
                  <a:lnTo>
                    <a:pt x="546" y="179"/>
                  </a:lnTo>
                  <a:lnTo>
                    <a:pt x="558" y="191"/>
                  </a:lnTo>
                  <a:lnTo>
                    <a:pt x="561" y="199"/>
                  </a:lnTo>
                  <a:lnTo>
                    <a:pt x="565" y="205"/>
                  </a:lnTo>
                  <a:lnTo>
                    <a:pt x="565" y="205"/>
                  </a:lnTo>
                  <a:lnTo>
                    <a:pt x="567" y="215"/>
                  </a:lnTo>
                  <a:lnTo>
                    <a:pt x="567" y="215"/>
                  </a:lnTo>
                  <a:lnTo>
                    <a:pt x="567" y="221"/>
                  </a:lnTo>
                  <a:lnTo>
                    <a:pt x="567" y="221"/>
                  </a:lnTo>
                  <a:lnTo>
                    <a:pt x="561" y="231"/>
                  </a:lnTo>
                  <a:lnTo>
                    <a:pt x="561" y="231"/>
                  </a:lnTo>
                  <a:lnTo>
                    <a:pt x="561" y="245"/>
                  </a:lnTo>
                  <a:lnTo>
                    <a:pt x="561" y="245"/>
                  </a:lnTo>
                  <a:lnTo>
                    <a:pt x="565" y="257"/>
                  </a:lnTo>
                  <a:lnTo>
                    <a:pt x="565" y="257"/>
                  </a:lnTo>
                  <a:lnTo>
                    <a:pt x="571" y="268"/>
                  </a:lnTo>
                  <a:lnTo>
                    <a:pt x="579" y="278"/>
                  </a:lnTo>
                  <a:lnTo>
                    <a:pt x="579" y="278"/>
                  </a:lnTo>
                  <a:lnTo>
                    <a:pt x="579" y="278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06" name="Freeform 284"/>
            <p:cNvSpPr>
              <a:spLocks/>
            </p:cNvSpPr>
            <p:nvPr/>
          </p:nvSpPr>
          <p:spPr bwMode="auto">
            <a:xfrm>
              <a:off x="3986" y="1439"/>
              <a:ext cx="48" cy="40"/>
            </a:xfrm>
            <a:custGeom>
              <a:avLst/>
              <a:gdLst>
                <a:gd name="T0" fmla="*/ 46 w 48"/>
                <a:gd name="T1" fmla="*/ 12 h 40"/>
                <a:gd name="T2" fmla="*/ 46 w 48"/>
                <a:gd name="T3" fmla="*/ 12 h 40"/>
                <a:gd name="T4" fmla="*/ 48 w 48"/>
                <a:gd name="T5" fmla="*/ 16 h 40"/>
                <a:gd name="T6" fmla="*/ 48 w 48"/>
                <a:gd name="T7" fmla="*/ 20 h 40"/>
                <a:gd name="T8" fmla="*/ 48 w 48"/>
                <a:gd name="T9" fmla="*/ 20 h 40"/>
                <a:gd name="T10" fmla="*/ 44 w 48"/>
                <a:gd name="T11" fmla="*/ 24 h 40"/>
                <a:gd name="T12" fmla="*/ 40 w 48"/>
                <a:gd name="T13" fmla="*/ 24 h 40"/>
                <a:gd name="T14" fmla="*/ 36 w 48"/>
                <a:gd name="T15" fmla="*/ 26 h 40"/>
                <a:gd name="T16" fmla="*/ 32 w 48"/>
                <a:gd name="T17" fmla="*/ 28 h 40"/>
                <a:gd name="T18" fmla="*/ 32 w 48"/>
                <a:gd name="T19" fmla="*/ 28 h 40"/>
                <a:gd name="T20" fmla="*/ 30 w 48"/>
                <a:gd name="T21" fmla="*/ 34 h 40"/>
                <a:gd name="T22" fmla="*/ 26 w 48"/>
                <a:gd name="T23" fmla="*/ 38 h 40"/>
                <a:gd name="T24" fmla="*/ 26 w 48"/>
                <a:gd name="T25" fmla="*/ 38 h 40"/>
                <a:gd name="T26" fmla="*/ 24 w 48"/>
                <a:gd name="T27" fmla="*/ 40 h 40"/>
                <a:gd name="T28" fmla="*/ 20 w 48"/>
                <a:gd name="T29" fmla="*/ 40 h 40"/>
                <a:gd name="T30" fmla="*/ 20 w 48"/>
                <a:gd name="T31" fmla="*/ 40 h 40"/>
                <a:gd name="T32" fmla="*/ 18 w 48"/>
                <a:gd name="T33" fmla="*/ 36 h 40"/>
                <a:gd name="T34" fmla="*/ 16 w 48"/>
                <a:gd name="T35" fmla="*/ 28 h 40"/>
                <a:gd name="T36" fmla="*/ 16 w 48"/>
                <a:gd name="T37" fmla="*/ 28 h 40"/>
                <a:gd name="T38" fmla="*/ 14 w 48"/>
                <a:gd name="T39" fmla="*/ 26 h 40"/>
                <a:gd name="T40" fmla="*/ 12 w 48"/>
                <a:gd name="T41" fmla="*/ 22 h 40"/>
                <a:gd name="T42" fmla="*/ 12 w 48"/>
                <a:gd name="T43" fmla="*/ 22 h 40"/>
                <a:gd name="T44" fmla="*/ 8 w 48"/>
                <a:gd name="T45" fmla="*/ 22 h 40"/>
                <a:gd name="T46" fmla="*/ 4 w 48"/>
                <a:gd name="T47" fmla="*/ 24 h 40"/>
                <a:gd name="T48" fmla="*/ 4 w 48"/>
                <a:gd name="T49" fmla="*/ 24 h 40"/>
                <a:gd name="T50" fmla="*/ 0 w 48"/>
                <a:gd name="T51" fmla="*/ 22 h 40"/>
                <a:gd name="T52" fmla="*/ 0 w 48"/>
                <a:gd name="T53" fmla="*/ 22 h 40"/>
                <a:gd name="T54" fmla="*/ 2 w 48"/>
                <a:gd name="T55" fmla="*/ 20 h 40"/>
                <a:gd name="T56" fmla="*/ 2 w 48"/>
                <a:gd name="T57" fmla="*/ 18 h 40"/>
                <a:gd name="T58" fmla="*/ 2 w 48"/>
                <a:gd name="T59" fmla="*/ 18 h 40"/>
                <a:gd name="T60" fmla="*/ 10 w 48"/>
                <a:gd name="T61" fmla="*/ 18 h 40"/>
                <a:gd name="T62" fmla="*/ 14 w 48"/>
                <a:gd name="T63" fmla="*/ 18 h 40"/>
                <a:gd name="T64" fmla="*/ 14 w 48"/>
                <a:gd name="T65" fmla="*/ 16 h 40"/>
                <a:gd name="T66" fmla="*/ 14 w 48"/>
                <a:gd name="T67" fmla="*/ 16 h 40"/>
                <a:gd name="T68" fmla="*/ 16 w 48"/>
                <a:gd name="T69" fmla="*/ 14 h 40"/>
                <a:gd name="T70" fmla="*/ 20 w 48"/>
                <a:gd name="T71" fmla="*/ 12 h 40"/>
                <a:gd name="T72" fmla="*/ 20 w 48"/>
                <a:gd name="T73" fmla="*/ 12 h 40"/>
                <a:gd name="T74" fmla="*/ 20 w 48"/>
                <a:gd name="T75" fmla="*/ 6 h 40"/>
                <a:gd name="T76" fmla="*/ 22 w 48"/>
                <a:gd name="T77" fmla="*/ 0 h 40"/>
                <a:gd name="T78" fmla="*/ 22 w 48"/>
                <a:gd name="T79" fmla="*/ 0 h 40"/>
                <a:gd name="T80" fmla="*/ 30 w 48"/>
                <a:gd name="T81" fmla="*/ 2 h 40"/>
                <a:gd name="T82" fmla="*/ 30 w 48"/>
                <a:gd name="T83" fmla="*/ 2 h 40"/>
                <a:gd name="T84" fmla="*/ 34 w 48"/>
                <a:gd name="T85" fmla="*/ 4 h 40"/>
                <a:gd name="T86" fmla="*/ 34 w 48"/>
                <a:gd name="T87" fmla="*/ 4 h 40"/>
                <a:gd name="T88" fmla="*/ 40 w 48"/>
                <a:gd name="T89" fmla="*/ 6 h 40"/>
                <a:gd name="T90" fmla="*/ 40 w 48"/>
                <a:gd name="T91" fmla="*/ 6 h 40"/>
                <a:gd name="T92" fmla="*/ 46 w 48"/>
                <a:gd name="T93" fmla="*/ 12 h 40"/>
                <a:gd name="T94" fmla="*/ 46 w 48"/>
                <a:gd name="T95" fmla="*/ 12 h 40"/>
                <a:gd name="T96" fmla="*/ 46 w 48"/>
                <a:gd name="T9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40">
                  <a:moveTo>
                    <a:pt x="46" y="12"/>
                  </a:moveTo>
                  <a:lnTo>
                    <a:pt x="46" y="12"/>
                  </a:lnTo>
                  <a:lnTo>
                    <a:pt x="48" y="1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4" y="24"/>
                  </a:lnTo>
                  <a:lnTo>
                    <a:pt x="40" y="24"/>
                  </a:lnTo>
                  <a:lnTo>
                    <a:pt x="36" y="26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8" y="3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4" y="26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8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4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07" name="Freeform 285"/>
            <p:cNvSpPr>
              <a:spLocks/>
            </p:cNvSpPr>
            <p:nvPr/>
          </p:nvSpPr>
          <p:spPr bwMode="auto">
            <a:xfrm>
              <a:off x="3978" y="1485"/>
              <a:ext cx="76" cy="68"/>
            </a:xfrm>
            <a:custGeom>
              <a:avLst/>
              <a:gdLst>
                <a:gd name="T0" fmla="*/ 74 w 76"/>
                <a:gd name="T1" fmla="*/ 10 h 68"/>
                <a:gd name="T2" fmla="*/ 76 w 76"/>
                <a:gd name="T3" fmla="*/ 12 h 68"/>
                <a:gd name="T4" fmla="*/ 66 w 76"/>
                <a:gd name="T5" fmla="*/ 14 h 68"/>
                <a:gd name="T6" fmla="*/ 62 w 76"/>
                <a:gd name="T7" fmla="*/ 20 h 68"/>
                <a:gd name="T8" fmla="*/ 54 w 76"/>
                <a:gd name="T9" fmla="*/ 28 h 68"/>
                <a:gd name="T10" fmla="*/ 50 w 76"/>
                <a:gd name="T11" fmla="*/ 34 h 68"/>
                <a:gd name="T12" fmla="*/ 46 w 76"/>
                <a:gd name="T13" fmla="*/ 36 h 68"/>
                <a:gd name="T14" fmla="*/ 42 w 76"/>
                <a:gd name="T15" fmla="*/ 36 h 68"/>
                <a:gd name="T16" fmla="*/ 34 w 76"/>
                <a:gd name="T17" fmla="*/ 34 h 68"/>
                <a:gd name="T18" fmla="*/ 28 w 76"/>
                <a:gd name="T19" fmla="*/ 34 h 68"/>
                <a:gd name="T20" fmla="*/ 28 w 76"/>
                <a:gd name="T21" fmla="*/ 36 h 68"/>
                <a:gd name="T22" fmla="*/ 26 w 76"/>
                <a:gd name="T23" fmla="*/ 44 h 68"/>
                <a:gd name="T24" fmla="*/ 22 w 76"/>
                <a:gd name="T25" fmla="*/ 58 h 68"/>
                <a:gd name="T26" fmla="*/ 20 w 76"/>
                <a:gd name="T27" fmla="*/ 64 h 68"/>
                <a:gd name="T28" fmla="*/ 16 w 76"/>
                <a:gd name="T29" fmla="*/ 68 h 68"/>
                <a:gd name="T30" fmla="*/ 14 w 76"/>
                <a:gd name="T31" fmla="*/ 66 h 68"/>
                <a:gd name="T32" fmla="*/ 16 w 76"/>
                <a:gd name="T33" fmla="*/ 62 h 68"/>
                <a:gd name="T34" fmla="*/ 18 w 76"/>
                <a:gd name="T35" fmla="*/ 54 h 68"/>
                <a:gd name="T36" fmla="*/ 18 w 76"/>
                <a:gd name="T37" fmla="*/ 46 h 68"/>
                <a:gd name="T38" fmla="*/ 12 w 76"/>
                <a:gd name="T39" fmla="*/ 44 h 68"/>
                <a:gd name="T40" fmla="*/ 4 w 76"/>
                <a:gd name="T41" fmla="*/ 36 h 68"/>
                <a:gd name="T42" fmla="*/ 0 w 76"/>
                <a:gd name="T43" fmla="*/ 26 h 68"/>
                <a:gd name="T44" fmla="*/ 2 w 76"/>
                <a:gd name="T45" fmla="*/ 14 h 68"/>
                <a:gd name="T46" fmla="*/ 4 w 76"/>
                <a:gd name="T47" fmla="*/ 14 h 68"/>
                <a:gd name="T48" fmla="*/ 12 w 76"/>
                <a:gd name="T49" fmla="*/ 16 h 68"/>
                <a:gd name="T50" fmla="*/ 16 w 76"/>
                <a:gd name="T51" fmla="*/ 12 h 68"/>
                <a:gd name="T52" fmla="*/ 22 w 76"/>
                <a:gd name="T53" fmla="*/ 14 h 68"/>
                <a:gd name="T54" fmla="*/ 24 w 76"/>
                <a:gd name="T55" fmla="*/ 8 h 68"/>
                <a:gd name="T56" fmla="*/ 26 w 76"/>
                <a:gd name="T57" fmla="*/ 4 h 68"/>
                <a:gd name="T58" fmla="*/ 38 w 76"/>
                <a:gd name="T59" fmla="*/ 2 h 68"/>
                <a:gd name="T60" fmla="*/ 54 w 76"/>
                <a:gd name="T61" fmla="*/ 0 h 68"/>
                <a:gd name="T62" fmla="*/ 58 w 76"/>
                <a:gd name="T63" fmla="*/ 0 h 68"/>
                <a:gd name="T64" fmla="*/ 60 w 76"/>
                <a:gd name="T65" fmla="*/ 0 h 68"/>
                <a:gd name="T66" fmla="*/ 60 w 76"/>
                <a:gd name="T67" fmla="*/ 2 h 68"/>
                <a:gd name="T68" fmla="*/ 62 w 76"/>
                <a:gd name="T69" fmla="*/ 2 h 68"/>
                <a:gd name="T70" fmla="*/ 74 w 76"/>
                <a:gd name="T71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" h="68">
                  <a:moveTo>
                    <a:pt x="74" y="10"/>
                  </a:moveTo>
                  <a:lnTo>
                    <a:pt x="74" y="10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2" y="14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2" y="20"/>
                  </a:lnTo>
                  <a:lnTo>
                    <a:pt x="62" y="20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34" y="34"/>
                  </a:lnTo>
                  <a:lnTo>
                    <a:pt x="30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0" y="64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4" y="66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4"/>
                  </a:lnTo>
                  <a:lnTo>
                    <a:pt x="6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74" y="10"/>
                  </a:lnTo>
                  <a:lnTo>
                    <a:pt x="74" y="10"/>
                  </a:lnTo>
                  <a:lnTo>
                    <a:pt x="74" y="1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08" name="Freeform 286"/>
            <p:cNvSpPr>
              <a:spLocks/>
            </p:cNvSpPr>
            <p:nvPr/>
          </p:nvSpPr>
          <p:spPr bwMode="auto">
            <a:xfrm>
              <a:off x="4054" y="1362"/>
              <a:ext cx="269" cy="199"/>
            </a:xfrm>
            <a:custGeom>
              <a:avLst/>
              <a:gdLst>
                <a:gd name="T0" fmla="*/ 269 w 269"/>
                <a:gd name="T1" fmla="*/ 159 h 199"/>
                <a:gd name="T2" fmla="*/ 259 w 269"/>
                <a:gd name="T3" fmla="*/ 163 h 199"/>
                <a:gd name="T4" fmla="*/ 249 w 269"/>
                <a:gd name="T5" fmla="*/ 155 h 199"/>
                <a:gd name="T6" fmla="*/ 239 w 269"/>
                <a:gd name="T7" fmla="*/ 149 h 199"/>
                <a:gd name="T8" fmla="*/ 243 w 269"/>
                <a:gd name="T9" fmla="*/ 163 h 199"/>
                <a:gd name="T10" fmla="*/ 237 w 269"/>
                <a:gd name="T11" fmla="*/ 187 h 199"/>
                <a:gd name="T12" fmla="*/ 239 w 269"/>
                <a:gd name="T13" fmla="*/ 193 h 199"/>
                <a:gd name="T14" fmla="*/ 221 w 269"/>
                <a:gd name="T15" fmla="*/ 191 h 199"/>
                <a:gd name="T16" fmla="*/ 199 w 269"/>
                <a:gd name="T17" fmla="*/ 199 h 199"/>
                <a:gd name="T18" fmla="*/ 179 w 269"/>
                <a:gd name="T19" fmla="*/ 193 h 199"/>
                <a:gd name="T20" fmla="*/ 159 w 269"/>
                <a:gd name="T21" fmla="*/ 177 h 199"/>
                <a:gd name="T22" fmla="*/ 139 w 269"/>
                <a:gd name="T23" fmla="*/ 167 h 199"/>
                <a:gd name="T24" fmla="*/ 116 w 269"/>
                <a:gd name="T25" fmla="*/ 163 h 199"/>
                <a:gd name="T26" fmla="*/ 90 w 269"/>
                <a:gd name="T27" fmla="*/ 169 h 199"/>
                <a:gd name="T28" fmla="*/ 70 w 269"/>
                <a:gd name="T29" fmla="*/ 183 h 199"/>
                <a:gd name="T30" fmla="*/ 66 w 269"/>
                <a:gd name="T31" fmla="*/ 187 h 199"/>
                <a:gd name="T32" fmla="*/ 68 w 269"/>
                <a:gd name="T33" fmla="*/ 153 h 199"/>
                <a:gd name="T34" fmla="*/ 68 w 269"/>
                <a:gd name="T35" fmla="*/ 137 h 199"/>
                <a:gd name="T36" fmla="*/ 54 w 269"/>
                <a:gd name="T37" fmla="*/ 137 h 199"/>
                <a:gd name="T38" fmla="*/ 48 w 269"/>
                <a:gd name="T39" fmla="*/ 149 h 199"/>
                <a:gd name="T40" fmla="*/ 40 w 269"/>
                <a:gd name="T41" fmla="*/ 147 h 199"/>
                <a:gd name="T42" fmla="*/ 32 w 269"/>
                <a:gd name="T43" fmla="*/ 145 h 199"/>
                <a:gd name="T44" fmla="*/ 18 w 269"/>
                <a:gd name="T45" fmla="*/ 133 h 199"/>
                <a:gd name="T46" fmla="*/ 10 w 269"/>
                <a:gd name="T47" fmla="*/ 117 h 199"/>
                <a:gd name="T48" fmla="*/ 12 w 269"/>
                <a:gd name="T49" fmla="*/ 107 h 199"/>
                <a:gd name="T50" fmla="*/ 22 w 269"/>
                <a:gd name="T51" fmla="*/ 103 h 199"/>
                <a:gd name="T52" fmla="*/ 10 w 269"/>
                <a:gd name="T53" fmla="*/ 101 h 199"/>
                <a:gd name="T54" fmla="*/ 6 w 269"/>
                <a:gd name="T55" fmla="*/ 89 h 199"/>
                <a:gd name="T56" fmla="*/ 6 w 269"/>
                <a:gd name="T57" fmla="*/ 83 h 199"/>
                <a:gd name="T58" fmla="*/ 0 w 269"/>
                <a:gd name="T59" fmla="*/ 77 h 199"/>
                <a:gd name="T60" fmla="*/ 6 w 269"/>
                <a:gd name="T61" fmla="*/ 57 h 199"/>
                <a:gd name="T62" fmla="*/ 26 w 269"/>
                <a:gd name="T63" fmla="*/ 51 h 199"/>
                <a:gd name="T64" fmla="*/ 32 w 269"/>
                <a:gd name="T65" fmla="*/ 43 h 199"/>
                <a:gd name="T66" fmla="*/ 40 w 269"/>
                <a:gd name="T67" fmla="*/ 37 h 199"/>
                <a:gd name="T68" fmla="*/ 58 w 269"/>
                <a:gd name="T69" fmla="*/ 31 h 199"/>
                <a:gd name="T70" fmla="*/ 66 w 269"/>
                <a:gd name="T71" fmla="*/ 25 h 199"/>
                <a:gd name="T72" fmla="*/ 68 w 269"/>
                <a:gd name="T73" fmla="*/ 22 h 199"/>
                <a:gd name="T74" fmla="*/ 88 w 269"/>
                <a:gd name="T75" fmla="*/ 23 h 199"/>
                <a:gd name="T76" fmla="*/ 100 w 269"/>
                <a:gd name="T77" fmla="*/ 16 h 199"/>
                <a:gd name="T78" fmla="*/ 102 w 269"/>
                <a:gd name="T79" fmla="*/ 10 h 199"/>
                <a:gd name="T80" fmla="*/ 106 w 269"/>
                <a:gd name="T81" fmla="*/ 6 h 199"/>
                <a:gd name="T82" fmla="*/ 112 w 269"/>
                <a:gd name="T83" fmla="*/ 8 h 199"/>
                <a:gd name="T84" fmla="*/ 124 w 269"/>
                <a:gd name="T85" fmla="*/ 8 h 199"/>
                <a:gd name="T86" fmla="*/ 143 w 269"/>
                <a:gd name="T87" fmla="*/ 10 h 199"/>
                <a:gd name="T88" fmla="*/ 159 w 269"/>
                <a:gd name="T89" fmla="*/ 10 h 199"/>
                <a:gd name="T90" fmla="*/ 179 w 269"/>
                <a:gd name="T91" fmla="*/ 16 h 199"/>
                <a:gd name="T92" fmla="*/ 225 w 269"/>
                <a:gd name="T93" fmla="*/ 10 h 199"/>
                <a:gd name="T94" fmla="*/ 229 w 269"/>
                <a:gd name="T95" fmla="*/ 0 h 199"/>
                <a:gd name="T96" fmla="*/ 235 w 269"/>
                <a:gd name="T97" fmla="*/ 0 h 199"/>
                <a:gd name="T98" fmla="*/ 245 w 269"/>
                <a:gd name="T99" fmla="*/ 12 h 199"/>
                <a:gd name="T100" fmla="*/ 241 w 269"/>
                <a:gd name="T101" fmla="*/ 22 h 199"/>
                <a:gd name="T102" fmla="*/ 241 w 269"/>
                <a:gd name="T103" fmla="*/ 25 h 199"/>
                <a:gd name="T104" fmla="*/ 231 w 269"/>
                <a:gd name="T105" fmla="*/ 43 h 199"/>
                <a:gd name="T106" fmla="*/ 227 w 269"/>
                <a:gd name="T107" fmla="*/ 59 h 199"/>
                <a:gd name="T108" fmla="*/ 233 w 269"/>
                <a:gd name="T109" fmla="*/ 77 h 199"/>
                <a:gd name="T110" fmla="*/ 237 w 269"/>
                <a:gd name="T111" fmla="*/ 93 h 199"/>
                <a:gd name="T112" fmla="*/ 241 w 269"/>
                <a:gd name="T113" fmla="*/ 103 h 199"/>
                <a:gd name="T114" fmla="*/ 233 w 269"/>
                <a:gd name="T115" fmla="*/ 119 h 199"/>
                <a:gd name="T116" fmla="*/ 227 w 269"/>
                <a:gd name="T117" fmla="*/ 131 h 199"/>
                <a:gd name="T118" fmla="*/ 237 w 269"/>
                <a:gd name="T119" fmla="*/ 137 h 199"/>
                <a:gd name="T120" fmla="*/ 255 w 269"/>
                <a:gd name="T121" fmla="*/ 133 h 199"/>
                <a:gd name="T122" fmla="*/ 267 w 269"/>
                <a:gd name="T123" fmla="*/ 14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9" h="199">
                  <a:moveTo>
                    <a:pt x="267" y="149"/>
                  </a:moveTo>
                  <a:lnTo>
                    <a:pt x="267" y="149"/>
                  </a:lnTo>
                  <a:lnTo>
                    <a:pt x="269" y="155"/>
                  </a:lnTo>
                  <a:lnTo>
                    <a:pt x="269" y="159"/>
                  </a:lnTo>
                  <a:lnTo>
                    <a:pt x="269" y="163"/>
                  </a:lnTo>
                  <a:lnTo>
                    <a:pt x="269" y="163"/>
                  </a:lnTo>
                  <a:lnTo>
                    <a:pt x="265" y="163"/>
                  </a:lnTo>
                  <a:lnTo>
                    <a:pt x="259" y="163"/>
                  </a:lnTo>
                  <a:lnTo>
                    <a:pt x="259" y="163"/>
                  </a:lnTo>
                  <a:lnTo>
                    <a:pt x="255" y="159"/>
                  </a:lnTo>
                  <a:lnTo>
                    <a:pt x="249" y="155"/>
                  </a:lnTo>
                  <a:lnTo>
                    <a:pt x="249" y="155"/>
                  </a:lnTo>
                  <a:lnTo>
                    <a:pt x="243" y="151"/>
                  </a:lnTo>
                  <a:lnTo>
                    <a:pt x="241" y="149"/>
                  </a:lnTo>
                  <a:lnTo>
                    <a:pt x="239" y="149"/>
                  </a:lnTo>
                  <a:lnTo>
                    <a:pt x="239" y="149"/>
                  </a:lnTo>
                  <a:lnTo>
                    <a:pt x="239" y="153"/>
                  </a:lnTo>
                  <a:lnTo>
                    <a:pt x="239" y="155"/>
                  </a:lnTo>
                  <a:lnTo>
                    <a:pt x="243" y="163"/>
                  </a:lnTo>
                  <a:lnTo>
                    <a:pt x="243" y="163"/>
                  </a:lnTo>
                  <a:lnTo>
                    <a:pt x="239" y="173"/>
                  </a:lnTo>
                  <a:lnTo>
                    <a:pt x="239" y="173"/>
                  </a:lnTo>
                  <a:lnTo>
                    <a:pt x="237" y="179"/>
                  </a:lnTo>
                  <a:lnTo>
                    <a:pt x="237" y="187"/>
                  </a:lnTo>
                  <a:lnTo>
                    <a:pt x="237" y="187"/>
                  </a:lnTo>
                  <a:lnTo>
                    <a:pt x="239" y="193"/>
                  </a:lnTo>
                  <a:lnTo>
                    <a:pt x="239" y="193"/>
                  </a:lnTo>
                  <a:lnTo>
                    <a:pt x="239" y="193"/>
                  </a:lnTo>
                  <a:lnTo>
                    <a:pt x="239" y="193"/>
                  </a:lnTo>
                  <a:lnTo>
                    <a:pt x="231" y="191"/>
                  </a:lnTo>
                  <a:lnTo>
                    <a:pt x="221" y="191"/>
                  </a:lnTo>
                  <a:lnTo>
                    <a:pt x="221" y="191"/>
                  </a:lnTo>
                  <a:lnTo>
                    <a:pt x="207" y="195"/>
                  </a:lnTo>
                  <a:lnTo>
                    <a:pt x="207" y="195"/>
                  </a:lnTo>
                  <a:lnTo>
                    <a:pt x="199" y="199"/>
                  </a:lnTo>
                  <a:lnTo>
                    <a:pt x="199" y="199"/>
                  </a:lnTo>
                  <a:lnTo>
                    <a:pt x="191" y="199"/>
                  </a:lnTo>
                  <a:lnTo>
                    <a:pt x="191" y="199"/>
                  </a:lnTo>
                  <a:lnTo>
                    <a:pt x="185" y="197"/>
                  </a:lnTo>
                  <a:lnTo>
                    <a:pt x="179" y="193"/>
                  </a:lnTo>
                  <a:lnTo>
                    <a:pt x="167" y="185"/>
                  </a:lnTo>
                  <a:lnTo>
                    <a:pt x="167" y="185"/>
                  </a:lnTo>
                  <a:lnTo>
                    <a:pt x="159" y="177"/>
                  </a:lnTo>
                  <a:lnTo>
                    <a:pt x="159" y="177"/>
                  </a:lnTo>
                  <a:lnTo>
                    <a:pt x="153" y="175"/>
                  </a:lnTo>
                  <a:lnTo>
                    <a:pt x="145" y="173"/>
                  </a:lnTo>
                  <a:lnTo>
                    <a:pt x="145" y="173"/>
                  </a:lnTo>
                  <a:lnTo>
                    <a:pt x="139" y="167"/>
                  </a:lnTo>
                  <a:lnTo>
                    <a:pt x="131" y="165"/>
                  </a:lnTo>
                  <a:lnTo>
                    <a:pt x="131" y="165"/>
                  </a:lnTo>
                  <a:lnTo>
                    <a:pt x="124" y="163"/>
                  </a:lnTo>
                  <a:lnTo>
                    <a:pt x="116" y="163"/>
                  </a:lnTo>
                  <a:lnTo>
                    <a:pt x="116" y="163"/>
                  </a:lnTo>
                  <a:lnTo>
                    <a:pt x="102" y="165"/>
                  </a:lnTo>
                  <a:lnTo>
                    <a:pt x="90" y="169"/>
                  </a:lnTo>
                  <a:lnTo>
                    <a:pt x="90" y="169"/>
                  </a:lnTo>
                  <a:lnTo>
                    <a:pt x="86" y="177"/>
                  </a:lnTo>
                  <a:lnTo>
                    <a:pt x="78" y="181"/>
                  </a:lnTo>
                  <a:lnTo>
                    <a:pt x="78" y="181"/>
                  </a:lnTo>
                  <a:lnTo>
                    <a:pt x="70" y="183"/>
                  </a:lnTo>
                  <a:lnTo>
                    <a:pt x="70" y="183"/>
                  </a:lnTo>
                  <a:lnTo>
                    <a:pt x="66" y="189"/>
                  </a:lnTo>
                  <a:lnTo>
                    <a:pt x="66" y="189"/>
                  </a:lnTo>
                  <a:lnTo>
                    <a:pt x="66" y="187"/>
                  </a:lnTo>
                  <a:lnTo>
                    <a:pt x="66" y="185"/>
                  </a:lnTo>
                  <a:lnTo>
                    <a:pt x="68" y="179"/>
                  </a:lnTo>
                  <a:lnTo>
                    <a:pt x="68" y="179"/>
                  </a:lnTo>
                  <a:lnTo>
                    <a:pt x="68" y="153"/>
                  </a:lnTo>
                  <a:lnTo>
                    <a:pt x="68" y="153"/>
                  </a:lnTo>
                  <a:lnTo>
                    <a:pt x="68" y="143"/>
                  </a:lnTo>
                  <a:lnTo>
                    <a:pt x="68" y="143"/>
                  </a:lnTo>
                  <a:lnTo>
                    <a:pt x="68" y="137"/>
                  </a:lnTo>
                  <a:lnTo>
                    <a:pt x="68" y="137"/>
                  </a:lnTo>
                  <a:lnTo>
                    <a:pt x="62" y="135"/>
                  </a:lnTo>
                  <a:lnTo>
                    <a:pt x="54" y="137"/>
                  </a:lnTo>
                  <a:lnTo>
                    <a:pt x="54" y="137"/>
                  </a:lnTo>
                  <a:lnTo>
                    <a:pt x="54" y="143"/>
                  </a:lnTo>
                  <a:lnTo>
                    <a:pt x="50" y="145"/>
                  </a:lnTo>
                  <a:lnTo>
                    <a:pt x="50" y="145"/>
                  </a:lnTo>
                  <a:lnTo>
                    <a:pt x="48" y="149"/>
                  </a:lnTo>
                  <a:lnTo>
                    <a:pt x="44" y="151"/>
                  </a:lnTo>
                  <a:lnTo>
                    <a:pt x="44" y="151"/>
                  </a:lnTo>
                  <a:lnTo>
                    <a:pt x="42" y="151"/>
                  </a:lnTo>
                  <a:lnTo>
                    <a:pt x="40" y="147"/>
                  </a:lnTo>
                  <a:lnTo>
                    <a:pt x="38" y="145"/>
                  </a:lnTo>
                  <a:lnTo>
                    <a:pt x="38" y="145"/>
                  </a:lnTo>
                  <a:lnTo>
                    <a:pt x="32" y="145"/>
                  </a:lnTo>
                  <a:lnTo>
                    <a:pt x="32" y="145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0" y="137"/>
                  </a:lnTo>
                  <a:lnTo>
                    <a:pt x="18" y="133"/>
                  </a:lnTo>
                  <a:lnTo>
                    <a:pt x="18" y="133"/>
                  </a:lnTo>
                  <a:lnTo>
                    <a:pt x="12" y="125"/>
                  </a:lnTo>
                  <a:lnTo>
                    <a:pt x="12" y="125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0" y="113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6" y="105"/>
                  </a:lnTo>
                  <a:lnTo>
                    <a:pt x="20" y="105"/>
                  </a:lnTo>
                  <a:lnTo>
                    <a:pt x="22" y="103"/>
                  </a:lnTo>
                  <a:lnTo>
                    <a:pt x="22" y="103"/>
                  </a:lnTo>
                  <a:lnTo>
                    <a:pt x="20" y="101"/>
                  </a:lnTo>
                  <a:lnTo>
                    <a:pt x="20" y="101"/>
                  </a:lnTo>
                  <a:lnTo>
                    <a:pt x="12" y="101"/>
                  </a:lnTo>
                  <a:lnTo>
                    <a:pt x="10" y="101"/>
                  </a:lnTo>
                  <a:lnTo>
                    <a:pt x="6" y="101"/>
                  </a:lnTo>
                  <a:lnTo>
                    <a:pt x="6" y="101"/>
                  </a:lnTo>
                  <a:lnTo>
                    <a:pt x="6" y="95"/>
                  </a:lnTo>
                  <a:lnTo>
                    <a:pt x="6" y="89"/>
                  </a:lnTo>
                  <a:lnTo>
                    <a:pt x="6" y="89"/>
                  </a:lnTo>
                  <a:lnTo>
                    <a:pt x="8" y="85"/>
                  </a:lnTo>
                  <a:lnTo>
                    <a:pt x="8" y="85"/>
                  </a:lnTo>
                  <a:lnTo>
                    <a:pt x="6" y="83"/>
                  </a:lnTo>
                  <a:lnTo>
                    <a:pt x="6" y="83"/>
                  </a:lnTo>
                  <a:lnTo>
                    <a:pt x="2" y="81"/>
                  </a:lnTo>
                  <a:lnTo>
                    <a:pt x="2" y="81"/>
                  </a:lnTo>
                  <a:lnTo>
                    <a:pt x="0" y="77"/>
                  </a:lnTo>
                  <a:lnTo>
                    <a:pt x="0" y="71"/>
                  </a:lnTo>
                  <a:lnTo>
                    <a:pt x="4" y="61"/>
                  </a:lnTo>
                  <a:lnTo>
                    <a:pt x="4" y="61"/>
                  </a:lnTo>
                  <a:lnTo>
                    <a:pt x="6" y="57"/>
                  </a:lnTo>
                  <a:lnTo>
                    <a:pt x="6" y="57"/>
                  </a:lnTo>
                  <a:lnTo>
                    <a:pt x="12" y="55"/>
                  </a:lnTo>
                  <a:lnTo>
                    <a:pt x="18" y="53"/>
                  </a:lnTo>
                  <a:lnTo>
                    <a:pt x="26" y="51"/>
                  </a:lnTo>
                  <a:lnTo>
                    <a:pt x="32" y="47"/>
                  </a:lnTo>
                  <a:lnTo>
                    <a:pt x="32" y="47"/>
                  </a:lnTo>
                  <a:lnTo>
                    <a:pt x="32" y="43"/>
                  </a:lnTo>
                  <a:lnTo>
                    <a:pt x="32" y="43"/>
                  </a:lnTo>
                  <a:lnTo>
                    <a:pt x="34" y="39"/>
                  </a:lnTo>
                  <a:lnTo>
                    <a:pt x="34" y="39"/>
                  </a:lnTo>
                  <a:lnTo>
                    <a:pt x="40" y="37"/>
                  </a:lnTo>
                  <a:lnTo>
                    <a:pt x="40" y="37"/>
                  </a:lnTo>
                  <a:lnTo>
                    <a:pt x="46" y="31"/>
                  </a:lnTo>
                  <a:lnTo>
                    <a:pt x="46" y="31"/>
                  </a:lnTo>
                  <a:lnTo>
                    <a:pt x="50" y="31"/>
                  </a:lnTo>
                  <a:lnTo>
                    <a:pt x="58" y="31"/>
                  </a:lnTo>
                  <a:lnTo>
                    <a:pt x="62" y="31"/>
                  </a:lnTo>
                  <a:lnTo>
                    <a:pt x="66" y="29"/>
                  </a:lnTo>
                  <a:lnTo>
                    <a:pt x="66" y="29"/>
                  </a:lnTo>
                  <a:lnTo>
                    <a:pt x="66" y="25"/>
                  </a:lnTo>
                  <a:lnTo>
                    <a:pt x="66" y="23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2" y="23"/>
                  </a:lnTo>
                  <a:lnTo>
                    <a:pt x="76" y="25"/>
                  </a:lnTo>
                  <a:lnTo>
                    <a:pt x="76" y="25"/>
                  </a:lnTo>
                  <a:lnTo>
                    <a:pt x="88" y="23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100" y="16"/>
                  </a:lnTo>
                  <a:lnTo>
                    <a:pt x="100" y="16"/>
                  </a:lnTo>
                  <a:lnTo>
                    <a:pt x="98" y="14"/>
                  </a:lnTo>
                  <a:lnTo>
                    <a:pt x="98" y="10"/>
                  </a:lnTo>
                  <a:lnTo>
                    <a:pt x="98" y="10"/>
                  </a:lnTo>
                  <a:lnTo>
                    <a:pt x="102" y="10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06" y="6"/>
                  </a:lnTo>
                  <a:lnTo>
                    <a:pt x="106" y="4"/>
                  </a:lnTo>
                  <a:lnTo>
                    <a:pt x="106" y="4"/>
                  </a:lnTo>
                  <a:lnTo>
                    <a:pt x="110" y="6"/>
                  </a:lnTo>
                  <a:lnTo>
                    <a:pt x="112" y="8"/>
                  </a:lnTo>
                  <a:lnTo>
                    <a:pt x="116" y="10"/>
                  </a:lnTo>
                  <a:lnTo>
                    <a:pt x="116" y="10"/>
                  </a:lnTo>
                  <a:lnTo>
                    <a:pt x="120" y="10"/>
                  </a:lnTo>
                  <a:lnTo>
                    <a:pt x="124" y="8"/>
                  </a:lnTo>
                  <a:lnTo>
                    <a:pt x="124" y="8"/>
                  </a:lnTo>
                  <a:lnTo>
                    <a:pt x="129" y="8"/>
                  </a:lnTo>
                  <a:lnTo>
                    <a:pt x="129" y="8"/>
                  </a:lnTo>
                  <a:lnTo>
                    <a:pt x="143" y="10"/>
                  </a:lnTo>
                  <a:lnTo>
                    <a:pt x="143" y="10"/>
                  </a:lnTo>
                  <a:lnTo>
                    <a:pt x="151" y="10"/>
                  </a:lnTo>
                  <a:lnTo>
                    <a:pt x="159" y="10"/>
                  </a:lnTo>
                  <a:lnTo>
                    <a:pt x="159" y="10"/>
                  </a:lnTo>
                  <a:lnTo>
                    <a:pt x="167" y="16"/>
                  </a:lnTo>
                  <a:lnTo>
                    <a:pt x="167" y="16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99" y="16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25" y="10"/>
                  </a:lnTo>
                  <a:lnTo>
                    <a:pt x="229" y="6"/>
                  </a:lnTo>
                  <a:lnTo>
                    <a:pt x="229" y="6"/>
                  </a:lnTo>
                  <a:lnTo>
                    <a:pt x="229" y="4"/>
                  </a:lnTo>
                  <a:lnTo>
                    <a:pt x="229" y="0"/>
                  </a:lnTo>
                  <a:lnTo>
                    <a:pt x="229" y="0"/>
                  </a:lnTo>
                  <a:lnTo>
                    <a:pt x="229" y="0"/>
                  </a:lnTo>
                  <a:lnTo>
                    <a:pt x="233" y="0"/>
                  </a:lnTo>
                  <a:lnTo>
                    <a:pt x="235" y="0"/>
                  </a:lnTo>
                  <a:lnTo>
                    <a:pt x="235" y="0"/>
                  </a:lnTo>
                  <a:lnTo>
                    <a:pt x="241" y="4"/>
                  </a:lnTo>
                  <a:lnTo>
                    <a:pt x="241" y="4"/>
                  </a:lnTo>
                  <a:lnTo>
                    <a:pt x="245" y="12"/>
                  </a:lnTo>
                  <a:lnTo>
                    <a:pt x="245" y="12"/>
                  </a:lnTo>
                  <a:lnTo>
                    <a:pt x="243" y="18"/>
                  </a:lnTo>
                  <a:lnTo>
                    <a:pt x="243" y="18"/>
                  </a:lnTo>
                  <a:lnTo>
                    <a:pt x="241" y="22"/>
                  </a:lnTo>
                  <a:lnTo>
                    <a:pt x="241" y="22"/>
                  </a:lnTo>
                  <a:lnTo>
                    <a:pt x="241" y="23"/>
                  </a:lnTo>
                  <a:lnTo>
                    <a:pt x="241" y="23"/>
                  </a:lnTo>
                  <a:lnTo>
                    <a:pt x="241" y="25"/>
                  </a:lnTo>
                  <a:lnTo>
                    <a:pt x="239" y="27"/>
                  </a:lnTo>
                  <a:lnTo>
                    <a:pt x="235" y="31"/>
                  </a:lnTo>
                  <a:lnTo>
                    <a:pt x="235" y="31"/>
                  </a:lnTo>
                  <a:lnTo>
                    <a:pt x="231" y="43"/>
                  </a:lnTo>
                  <a:lnTo>
                    <a:pt x="231" y="43"/>
                  </a:lnTo>
                  <a:lnTo>
                    <a:pt x="229" y="53"/>
                  </a:lnTo>
                  <a:lnTo>
                    <a:pt x="227" y="59"/>
                  </a:lnTo>
                  <a:lnTo>
                    <a:pt x="227" y="59"/>
                  </a:lnTo>
                  <a:lnTo>
                    <a:pt x="229" y="65"/>
                  </a:lnTo>
                  <a:lnTo>
                    <a:pt x="233" y="69"/>
                  </a:lnTo>
                  <a:lnTo>
                    <a:pt x="233" y="69"/>
                  </a:lnTo>
                  <a:lnTo>
                    <a:pt x="233" y="77"/>
                  </a:lnTo>
                  <a:lnTo>
                    <a:pt x="233" y="87"/>
                  </a:lnTo>
                  <a:lnTo>
                    <a:pt x="233" y="87"/>
                  </a:lnTo>
                  <a:lnTo>
                    <a:pt x="237" y="93"/>
                  </a:lnTo>
                  <a:lnTo>
                    <a:pt x="237" y="93"/>
                  </a:lnTo>
                  <a:lnTo>
                    <a:pt x="239" y="97"/>
                  </a:lnTo>
                  <a:lnTo>
                    <a:pt x="239" y="97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39" y="111"/>
                  </a:lnTo>
                  <a:lnTo>
                    <a:pt x="239" y="111"/>
                  </a:lnTo>
                  <a:lnTo>
                    <a:pt x="233" y="119"/>
                  </a:lnTo>
                  <a:lnTo>
                    <a:pt x="233" y="119"/>
                  </a:lnTo>
                  <a:lnTo>
                    <a:pt x="229" y="123"/>
                  </a:lnTo>
                  <a:lnTo>
                    <a:pt x="229" y="123"/>
                  </a:lnTo>
                  <a:lnTo>
                    <a:pt x="227" y="131"/>
                  </a:lnTo>
                  <a:lnTo>
                    <a:pt x="227" y="131"/>
                  </a:lnTo>
                  <a:lnTo>
                    <a:pt x="229" y="133"/>
                  </a:lnTo>
                  <a:lnTo>
                    <a:pt x="233" y="137"/>
                  </a:lnTo>
                  <a:lnTo>
                    <a:pt x="233" y="137"/>
                  </a:lnTo>
                  <a:lnTo>
                    <a:pt x="237" y="137"/>
                  </a:lnTo>
                  <a:lnTo>
                    <a:pt x="239" y="135"/>
                  </a:lnTo>
                  <a:lnTo>
                    <a:pt x="239" y="135"/>
                  </a:lnTo>
                  <a:lnTo>
                    <a:pt x="247" y="133"/>
                  </a:lnTo>
                  <a:lnTo>
                    <a:pt x="255" y="133"/>
                  </a:lnTo>
                  <a:lnTo>
                    <a:pt x="255" y="133"/>
                  </a:lnTo>
                  <a:lnTo>
                    <a:pt x="257" y="135"/>
                  </a:lnTo>
                  <a:lnTo>
                    <a:pt x="261" y="141"/>
                  </a:lnTo>
                  <a:lnTo>
                    <a:pt x="267" y="149"/>
                  </a:lnTo>
                  <a:lnTo>
                    <a:pt x="267" y="149"/>
                  </a:lnTo>
                  <a:lnTo>
                    <a:pt x="267" y="149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09" name="Freeform 287"/>
            <p:cNvSpPr>
              <a:spLocks/>
            </p:cNvSpPr>
            <p:nvPr/>
          </p:nvSpPr>
          <p:spPr bwMode="auto">
            <a:xfrm>
              <a:off x="3988" y="1326"/>
              <a:ext cx="18" cy="22"/>
            </a:xfrm>
            <a:custGeom>
              <a:avLst/>
              <a:gdLst>
                <a:gd name="T0" fmla="*/ 18 w 18"/>
                <a:gd name="T1" fmla="*/ 0 h 22"/>
                <a:gd name="T2" fmla="*/ 18 w 18"/>
                <a:gd name="T3" fmla="*/ 0 h 22"/>
                <a:gd name="T4" fmla="*/ 18 w 18"/>
                <a:gd name="T5" fmla="*/ 0 h 22"/>
                <a:gd name="T6" fmla="*/ 18 w 18"/>
                <a:gd name="T7" fmla="*/ 4 h 22"/>
                <a:gd name="T8" fmla="*/ 18 w 18"/>
                <a:gd name="T9" fmla="*/ 12 h 22"/>
                <a:gd name="T10" fmla="*/ 18 w 18"/>
                <a:gd name="T11" fmla="*/ 12 h 22"/>
                <a:gd name="T12" fmla="*/ 16 w 18"/>
                <a:gd name="T13" fmla="*/ 20 h 22"/>
                <a:gd name="T14" fmla="*/ 16 w 18"/>
                <a:gd name="T15" fmla="*/ 20 h 22"/>
                <a:gd name="T16" fmla="*/ 14 w 18"/>
                <a:gd name="T17" fmla="*/ 22 h 22"/>
                <a:gd name="T18" fmla="*/ 14 w 18"/>
                <a:gd name="T19" fmla="*/ 22 h 22"/>
                <a:gd name="T20" fmla="*/ 10 w 18"/>
                <a:gd name="T21" fmla="*/ 20 h 22"/>
                <a:gd name="T22" fmla="*/ 6 w 18"/>
                <a:gd name="T23" fmla="*/ 20 h 22"/>
                <a:gd name="T24" fmla="*/ 6 w 18"/>
                <a:gd name="T25" fmla="*/ 20 h 22"/>
                <a:gd name="T26" fmla="*/ 2 w 18"/>
                <a:gd name="T27" fmla="*/ 22 h 22"/>
                <a:gd name="T28" fmla="*/ 0 w 18"/>
                <a:gd name="T29" fmla="*/ 22 h 22"/>
                <a:gd name="T30" fmla="*/ 0 w 18"/>
                <a:gd name="T31" fmla="*/ 22 h 22"/>
                <a:gd name="T32" fmla="*/ 0 w 18"/>
                <a:gd name="T33" fmla="*/ 22 h 22"/>
                <a:gd name="T34" fmla="*/ 0 w 18"/>
                <a:gd name="T35" fmla="*/ 20 h 22"/>
                <a:gd name="T36" fmla="*/ 0 w 18"/>
                <a:gd name="T37" fmla="*/ 18 h 22"/>
                <a:gd name="T38" fmla="*/ 0 w 18"/>
                <a:gd name="T39" fmla="*/ 18 h 22"/>
                <a:gd name="T40" fmla="*/ 4 w 18"/>
                <a:gd name="T41" fmla="*/ 16 h 22"/>
                <a:gd name="T42" fmla="*/ 4 w 18"/>
                <a:gd name="T43" fmla="*/ 16 h 22"/>
                <a:gd name="T44" fmla="*/ 4 w 18"/>
                <a:gd name="T45" fmla="*/ 12 h 22"/>
                <a:gd name="T46" fmla="*/ 4 w 18"/>
                <a:gd name="T47" fmla="*/ 8 h 22"/>
                <a:gd name="T48" fmla="*/ 4 w 18"/>
                <a:gd name="T49" fmla="*/ 8 h 22"/>
                <a:gd name="T50" fmla="*/ 10 w 18"/>
                <a:gd name="T51" fmla="*/ 6 h 22"/>
                <a:gd name="T52" fmla="*/ 16 w 18"/>
                <a:gd name="T53" fmla="*/ 2 h 22"/>
                <a:gd name="T54" fmla="*/ 16 w 18"/>
                <a:gd name="T55" fmla="*/ 2 h 22"/>
                <a:gd name="T56" fmla="*/ 16 w 18"/>
                <a:gd name="T57" fmla="*/ 0 h 22"/>
                <a:gd name="T58" fmla="*/ 18 w 18"/>
                <a:gd name="T59" fmla="*/ 0 h 22"/>
                <a:gd name="T60" fmla="*/ 18 w 18"/>
                <a:gd name="T61" fmla="*/ 0 h 22"/>
                <a:gd name="T62" fmla="*/ 18 w 18"/>
                <a:gd name="T6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" h="22">
                  <a:moveTo>
                    <a:pt x="18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0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2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0" name="Freeform 288"/>
            <p:cNvSpPr>
              <a:spLocks/>
            </p:cNvSpPr>
            <p:nvPr/>
          </p:nvSpPr>
          <p:spPr bwMode="auto">
            <a:xfrm>
              <a:off x="3951" y="1334"/>
              <a:ext cx="12" cy="10"/>
            </a:xfrm>
            <a:custGeom>
              <a:avLst/>
              <a:gdLst>
                <a:gd name="T0" fmla="*/ 10 w 12"/>
                <a:gd name="T1" fmla="*/ 4 h 10"/>
                <a:gd name="T2" fmla="*/ 10 w 12"/>
                <a:gd name="T3" fmla="*/ 4 h 10"/>
                <a:gd name="T4" fmla="*/ 12 w 12"/>
                <a:gd name="T5" fmla="*/ 6 h 10"/>
                <a:gd name="T6" fmla="*/ 10 w 12"/>
                <a:gd name="T7" fmla="*/ 10 h 10"/>
                <a:gd name="T8" fmla="*/ 10 w 12"/>
                <a:gd name="T9" fmla="*/ 10 h 10"/>
                <a:gd name="T10" fmla="*/ 4 w 12"/>
                <a:gd name="T11" fmla="*/ 10 h 10"/>
                <a:gd name="T12" fmla="*/ 4 w 12"/>
                <a:gd name="T13" fmla="*/ 10 h 10"/>
                <a:gd name="T14" fmla="*/ 0 w 12"/>
                <a:gd name="T15" fmla="*/ 6 h 10"/>
                <a:gd name="T16" fmla="*/ 0 w 12"/>
                <a:gd name="T17" fmla="*/ 6 h 10"/>
                <a:gd name="T18" fmla="*/ 0 w 12"/>
                <a:gd name="T19" fmla="*/ 4 h 10"/>
                <a:gd name="T20" fmla="*/ 2 w 12"/>
                <a:gd name="T21" fmla="*/ 0 h 10"/>
                <a:gd name="T22" fmla="*/ 2 w 12"/>
                <a:gd name="T23" fmla="*/ 0 h 10"/>
                <a:gd name="T24" fmla="*/ 6 w 12"/>
                <a:gd name="T25" fmla="*/ 0 h 10"/>
                <a:gd name="T26" fmla="*/ 6 w 12"/>
                <a:gd name="T27" fmla="*/ 0 h 10"/>
                <a:gd name="T28" fmla="*/ 10 w 12"/>
                <a:gd name="T29" fmla="*/ 4 h 10"/>
                <a:gd name="T30" fmla="*/ 10 w 12"/>
                <a:gd name="T31" fmla="*/ 4 h 10"/>
                <a:gd name="T32" fmla="*/ 10 w 12"/>
                <a:gd name="T3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0">
                  <a:moveTo>
                    <a:pt x="10" y="4"/>
                  </a:moveTo>
                  <a:lnTo>
                    <a:pt x="10" y="4"/>
                  </a:lnTo>
                  <a:lnTo>
                    <a:pt x="12" y="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1" name="Freeform 289"/>
            <p:cNvSpPr>
              <a:spLocks/>
            </p:cNvSpPr>
            <p:nvPr/>
          </p:nvSpPr>
          <p:spPr bwMode="auto">
            <a:xfrm>
              <a:off x="3819" y="380"/>
              <a:ext cx="554" cy="986"/>
            </a:xfrm>
            <a:custGeom>
              <a:avLst/>
              <a:gdLst>
                <a:gd name="T0" fmla="*/ 510 w 554"/>
                <a:gd name="T1" fmla="*/ 765 h 986"/>
                <a:gd name="T2" fmla="*/ 424 w 554"/>
                <a:gd name="T3" fmla="*/ 884 h 986"/>
                <a:gd name="T4" fmla="*/ 400 w 554"/>
                <a:gd name="T5" fmla="*/ 894 h 986"/>
                <a:gd name="T6" fmla="*/ 361 w 554"/>
                <a:gd name="T7" fmla="*/ 904 h 986"/>
                <a:gd name="T8" fmla="*/ 339 w 554"/>
                <a:gd name="T9" fmla="*/ 910 h 986"/>
                <a:gd name="T10" fmla="*/ 325 w 554"/>
                <a:gd name="T11" fmla="*/ 916 h 986"/>
                <a:gd name="T12" fmla="*/ 309 w 554"/>
                <a:gd name="T13" fmla="*/ 932 h 986"/>
                <a:gd name="T14" fmla="*/ 277 w 554"/>
                <a:gd name="T15" fmla="*/ 950 h 986"/>
                <a:gd name="T16" fmla="*/ 255 w 554"/>
                <a:gd name="T17" fmla="*/ 960 h 986"/>
                <a:gd name="T18" fmla="*/ 221 w 554"/>
                <a:gd name="T19" fmla="*/ 964 h 986"/>
                <a:gd name="T20" fmla="*/ 205 w 554"/>
                <a:gd name="T21" fmla="*/ 986 h 986"/>
                <a:gd name="T22" fmla="*/ 209 w 554"/>
                <a:gd name="T23" fmla="*/ 972 h 986"/>
                <a:gd name="T24" fmla="*/ 191 w 554"/>
                <a:gd name="T25" fmla="*/ 952 h 986"/>
                <a:gd name="T26" fmla="*/ 177 w 554"/>
                <a:gd name="T27" fmla="*/ 946 h 986"/>
                <a:gd name="T28" fmla="*/ 152 w 554"/>
                <a:gd name="T29" fmla="*/ 930 h 986"/>
                <a:gd name="T30" fmla="*/ 112 w 554"/>
                <a:gd name="T31" fmla="*/ 914 h 986"/>
                <a:gd name="T32" fmla="*/ 110 w 554"/>
                <a:gd name="T33" fmla="*/ 902 h 986"/>
                <a:gd name="T34" fmla="*/ 104 w 554"/>
                <a:gd name="T35" fmla="*/ 878 h 986"/>
                <a:gd name="T36" fmla="*/ 108 w 554"/>
                <a:gd name="T37" fmla="*/ 842 h 986"/>
                <a:gd name="T38" fmla="*/ 118 w 554"/>
                <a:gd name="T39" fmla="*/ 830 h 986"/>
                <a:gd name="T40" fmla="*/ 104 w 554"/>
                <a:gd name="T41" fmla="*/ 804 h 986"/>
                <a:gd name="T42" fmla="*/ 94 w 554"/>
                <a:gd name="T43" fmla="*/ 759 h 986"/>
                <a:gd name="T44" fmla="*/ 78 w 554"/>
                <a:gd name="T45" fmla="*/ 715 h 986"/>
                <a:gd name="T46" fmla="*/ 94 w 554"/>
                <a:gd name="T47" fmla="*/ 691 h 986"/>
                <a:gd name="T48" fmla="*/ 108 w 554"/>
                <a:gd name="T49" fmla="*/ 681 h 986"/>
                <a:gd name="T50" fmla="*/ 122 w 554"/>
                <a:gd name="T51" fmla="*/ 665 h 986"/>
                <a:gd name="T52" fmla="*/ 150 w 554"/>
                <a:gd name="T53" fmla="*/ 635 h 986"/>
                <a:gd name="T54" fmla="*/ 201 w 554"/>
                <a:gd name="T55" fmla="*/ 540 h 986"/>
                <a:gd name="T56" fmla="*/ 221 w 554"/>
                <a:gd name="T57" fmla="*/ 498 h 986"/>
                <a:gd name="T58" fmla="*/ 243 w 554"/>
                <a:gd name="T59" fmla="*/ 492 h 986"/>
                <a:gd name="T60" fmla="*/ 245 w 554"/>
                <a:gd name="T61" fmla="*/ 478 h 986"/>
                <a:gd name="T62" fmla="*/ 215 w 554"/>
                <a:gd name="T63" fmla="*/ 424 h 986"/>
                <a:gd name="T64" fmla="*/ 191 w 554"/>
                <a:gd name="T65" fmla="*/ 410 h 986"/>
                <a:gd name="T66" fmla="*/ 171 w 554"/>
                <a:gd name="T67" fmla="*/ 398 h 986"/>
                <a:gd name="T68" fmla="*/ 159 w 554"/>
                <a:gd name="T69" fmla="*/ 335 h 986"/>
                <a:gd name="T70" fmla="*/ 136 w 554"/>
                <a:gd name="T71" fmla="*/ 273 h 986"/>
                <a:gd name="T72" fmla="*/ 126 w 554"/>
                <a:gd name="T73" fmla="*/ 225 h 986"/>
                <a:gd name="T74" fmla="*/ 82 w 554"/>
                <a:gd name="T75" fmla="*/ 169 h 986"/>
                <a:gd name="T76" fmla="*/ 4 w 554"/>
                <a:gd name="T77" fmla="*/ 122 h 986"/>
                <a:gd name="T78" fmla="*/ 18 w 554"/>
                <a:gd name="T79" fmla="*/ 114 h 986"/>
                <a:gd name="T80" fmla="*/ 24 w 554"/>
                <a:gd name="T81" fmla="*/ 96 h 986"/>
                <a:gd name="T82" fmla="*/ 70 w 554"/>
                <a:gd name="T83" fmla="*/ 140 h 986"/>
                <a:gd name="T84" fmla="*/ 110 w 554"/>
                <a:gd name="T85" fmla="*/ 148 h 986"/>
                <a:gd name="T86" fmla="*/ 142 w 554"/>
                <a:gd name="T87" fmla="*/ 138 h 986"/>
                <a:gd name="T88" fmla="*/ 175 w 554"/>
                <a:gd name="T89" fmla="*/ 124 h 986"/>
                <a:gd name="T90" fmla="*/ 183 w 554"/>
                <a:gd name="T91" fmla="*/ 80 h 986"/>
                <a:gd name="T92" fmla="*/ 197 w 554"/>
                <a:gd name="T93" fmla="*/ 20 h 986"/>
                <a:gd name="T94" fmla="*/ 251 w 554"/>
                <a:gd name="T95" fmla="*/ 2 h 986"/>
                <a:gd name="T96" fmla="*/ 295 w 554"/>
                <a:gd name="T97" fmla="*/ 28 h 986"/>
                <a:gd name="T98" fmla="*/ 297 w 554"/>
                <a:gd name="T99" fmla="*/ 66 h 986"/>
                <a:gd name="T100" fmla="*/ 291 w 554"/>
                <a:gd name="T101" fmla="*/ 104 h 986"/>
                <a:gd name="T102" fmla="*/ 297 w 554"/>
                <a:gd name="T103" fmla="*/ 134 h 986"/>
                <a:gd name="T104" fmla="*/ 329 w 554"/>
                <a:gd name="T105" fmla="*/ 166 h 986"/>
                <a:gd name="T106" fmla="*/ 374 w 554"/>
                <a:gd name="T107" fmla="*/ 213 h 986"/>
                <a:gd name="T108" fmla="*/ 363 w 554"/>
                <a:gd name="T109" fmla="*/ 285 h 986"/>
                <a:gd name="T110" fmla="*/ 402 w 554"/>
                <a:gd name="T111" fmla="*/ 341 h 986"/>
                <a:gd name="T112" fmla="*/ 418 w 554"/>
                <a:gd name="T113" fmla="*/ 396 h 986"/>
                <a:gd name="T114" fmla="*/ 426 w 554"/>
                <a:gd name="T115" fmla="*/ 436 h 986"/>
                <a:gd name="T116" fmla="*/ 438 w 554"/>
                <a:gd name="T117" fmla="*/ 466 h 986"/>
                <a:gd name="T118" fmla="*/ 466 w 554"/>
                <a:gd name="T119" fmla="*/ 506 h 986"/>
                <a:gd name="T120" fmla="*/ 478 w 554"/>
                <a:gd name="T121" fmla="*/ 554 h 986"/>
                <a:gd name="T122" fmla="*/ 510 w 554"/>
                <a:gd name="T123" fmla="*/ 595 h 986"/>
                <a:gd name="T124" fmla="*/ 542 w 554"/>
                <a:gd name="T125" fmla="*/ 625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54" h="986">
                  <a:moveTo>
                    <a:pt x="554" y="649"/>
                  </a:moveTo>
                  <a:lnTo>
                    <a:pt x="554" y="649"/>
                  </a:lnTo>
                  <a:lnTo>
                    <a:pt x="552" y="667"/>
                  </a:lnTo>
                  <a:lnTo>
                    <a:pt x="546" y="685"/>
                  </a:lnTo>
                  <a:lnTo>
                    <a:pt x="546" y="685"/>
                  </a:lnTo>
                  <a:lnTo>
                    <a:pt x="540" y="701"/>
                  </a:lnTo>
                  <a:lnTo>
                    <a:pt x="540" y="701"/>
                  </a:lnTo>
                  <a:lnTo>
                    <a:pt x="528" y="733"/>
                  </a:lnTo>
                  <a:lnTo>
                    <a:pt x="510" y="765"/>
                  </a:lnTo>
                  <a:lnTo>
                    <a:pt x="510" y="765"/>
                  </a:lnTo>
                  <a:lnTo>
                    <a:pt x="486" y="808"/>
                  </a:lnTo>
                  <a:lnTo>
                    <a:pt x="486" y="808"/>
                  </a:lnTo>
                  <a:lnTo>
                    <a:pt x="470" y="832"/>
                  </a:lnTo>
                  <a:lnTo>
                    <a:pt x="452" y="856"/>
                  </a:lnTo>
                  <a:lnTo>
                    <a:pt x="452" y="856"/>
                  </a:lnTo>
                  <a:lnTo>
                    <a:pt x="444" y="864"/>
                  </a:lnTo>
                  <a:lnTo>
                    <a:pt x="434" y="870"/>
                  </a:lnTo>
                  <a:lnTo>
                    <a:pt x="426" y="878"/>
                  </a:lnTo>
                  <a:lnTo>
                    <a:pt x="424" y="882"/>
                  </a:lnTo>
                  <a:lnTo>
                    <a:pt x="424" y="884"/>
                  </a:lnTo>
                  <a:lnTo>
                    <a:pt x="424" y="884"/>
                  </a:lnTo>
                  <a:lnTo>
                    <a:pt x="422" y="884"/>
                  </a:lnTo>
                  <a:lnTo>
                    <a:pt x="422" y="884"/>
                  </a:lnTo>
                  <a:lnTo>
                    <a:pt x="422" y="890"/>
                  </a:lnTo>
                  <a:lnTo>
                    <a:pt x="422" y="890"/>
                  </a:lnTo>
                  <a:lnTo>
                    <a:pt x="418" y="894"/>
                  </a:lnTo>
                  <a:lnTo>
                    <a:pt x="418" y="894"/>
                  </a:lnTo>
                  <a:lnTo>
                    <a:pt x="410" y="894"/>
                  </a:lnTo>
                  <a:lnTo>
                    <a:pt x="400" y="894"/>
                  </a:lnTo>
                  <a:lnTo>
                    <a:pt x="400" y="894"/>
                  </a:lnTo>
                  <a:lnTo>
                    <a:pt x="396" y="892"/>
                  </a:lnTo>
                  <a:lnTo>
                    <a:pt x="392" y="890"/>
                  </a:lnTo>
                  <a:lnTo>
                    <a:pt x="392" y="890"/>
                  </a:lnTo>
                  <a:lnTo>
                    <a:pt x="388" y="892"/>
                  </a:lnTo>
                  <a:lnTo>
                    <a:pt x="386" y="896"/>
                  </a:lnTo>
                  <a:lnTo>
                    <a:pt x="386" y="896"/>
                  </a:lnTo>
                  <a:lnTo>
                    <a:pt x="374" y="902"/>
                  </a:lnTo>
                  <a:lnTo>
                    <a:pt x="374" y="902"/>
                  </a:lnTo>
                  <a:lnTo>
                    <a:pt x="366" y="904"/>
                  </a:lnTo>
                  <a:lnTo>
                    <a:pt x="361" y="904"/>
                  </a:lnTo>
                  <a:lnTo>
                    <a:pt x="361" y="904"/>
                  </a:lnTo>
                  <a:lnTo>
                    <a:pt x="355" y="910"/>
                  </a:lnTo>
                  <a:lnTo>
                    <a:pt x="355" y="910"/>
                  </a:lnTo>
                  <a:lnTo>
                    <a:pt x="351" y="912"/>
                  </a:lnTo>
                  <a:lnTo>
                    <a:pt x="351" y="912"/>
                  </a:lnTo>
                  <a:lnTo>
                    <a:pt x="341" y="910"/>
                  </a:lnTo>
                  <a:lnTo>
                    <a:pt x="341" y="910"/>
                  </a:lnTo>
                  <a:lnTo>
                    <a:pt x="339" y="908"/>
                  </a:lnTo>
                  <a:lnTo>
                    <a:pt x="339" y="908"/>
                  </a:lnTo>
                  <a:lnTo>
                    <a:pt x="339" y="910"/>
                  </a:lnTo>
                  <a:lnTo>
                    <a:pt x="341" y="912"/>
                  </a:lnTo>
                  <a:lnTo>
                    <a:pt x="343" y="916"/>
                  </a:lnTo>
                  <a:lnTo>
                    <a:pt x="343" y="916"/>
                  </a:lnTo>
                  <a:lnTo>
                    <a:pt x="341" y="920"/>
                  </a:lnTo>
                  <a:lnTo>
                    <a:pt x="337" y="924"/>
                  </a:lnTo>
                  <a:lnTo>
                    <a:pt x="331" y="926"/>
                  </a:lnTo>
                  <a:lnTo>
                    <a:pt x="327" y="926"/>
                  </a:lnTo>
                  <a:lnTo>
                    <a:pt x="327" y="926"/>
                  </a:lnTo>
                  <a:lnTo>
                    <a:pt x="325" y="922"/>
                  </a:lnTo>
                  <a:lnTo>
                    <a:pt x="325" y="916"/>
                  </a:lnTo>
                  <a:lnTo>
                    <a:pt x="323" y="916"/>
                  </a:lnTo>
                  <a:lnTo>
                    <a:pt x="323" y="916"/>
                  </a:lnTo>
                  <a:lnTo>
                    <a:pt x="321" y="920"/>
                  </a:lnTo>
                  <a:lnTo>
                    <a:pt x="321" y="924"/>
                  </a:lnTo>
                  <a:lnTo>
                    <a:pt x="317" y="928"/>
                  </a:lnTo>
                  <a:lnTo>
                    <a:pt x="317" y="930"/>
                  </a:lnTo>
                  <a:lnTo>
                    <a:pt x="317" y="930"/>
                  </a:lnTo>
                  <a:lnTo>
                    <a:pt x="313" y="932"/>
                  </a:lnTo>
                  <a:lnTo>
                    <a:pt x="309" y="932"/>
                  </a:lnTo>
                  <a:lnTo>
                    <a:pt x="309" y="932"/>
                  </a:lnTo>
                  <a:lnTo>
                    <a:pt x="303" y="938"/>
                  </a:lnTo>
                  <a:lnTo>
                    <a:pt x="299" y="940"/>
                  </a:lnTo>
                  <a:lnTo>
                    <a:pt x="297" y="942"/>
                  </a:lnTo>
                  <a:lnTo>
                    <a:pt x="297" y="942"/>
                  </a:lnTo>
                  <a:lnTo>
                    <a:pt x="291" y="940"/>
                  </a:lnTo>
                  <a:lnTo>
                    <a:pt x="291" y="940"/>
                  </a:lnTo>
                  <a:lnTo>
                    <a:pt x="283" y="942"/>
                  </a:lnTo>
                  <a:lnTo>
                    <a:pt x="283" y="942"/>
                  </a:lnTo>
                  <a:lnTo>
                    <a:pt x="277" y="950"/>
                  </a:lnTo>
                  <a:lnTo>
                    <a:pt x="277" y="950"/>
                  </a:lnTo>
                  <a:lnTo>
                    <a:pt x="273" y="954"/>
                  </a:lnTo>
                  <a:lnTo>
                    <a:pt x="269" y="960"/>
                  </a:lnTo>
                  <a:lnTo>
                    <a:pt x="269" y="960"/>
                  </a:lnTo>
                  <a:lnTo>
                    <a:pt x="267" y="958"/>
                  </a:lnTo>
                  <a:lnTo>
                    <a:pt x="267" y="958"/>
                  </a:lnTo>
                  <a:lnTo>
                    <a:pt x="263" y="956"/>
                  </a:lnTo>
                  <a:lnTo>
                    <a:pt x="263" y="956"/>
                  </a:lnTo>
                  <a:lnTo>
                    <a:pt x="257" y="958"/>
                  </a:lnTo>
                  <a:lnTo>
                    <a:pt x="255" y="960"/>
                  </a:lnTo>
                  <a:lnTo>
                    <a:pt x="255" y="960"/>
                  </a:lnTo>
                  <a:lnTo>
                    <a:pt x="249" y="960"/>
                  </a:lnTo>
                  <a:lnTo>
                    <a:pt x="249" y="960"/>
                  </a:lnTo>
                  <a:lnTo>
                    <a:pt x="239" y="966"/>
                  </a:lnTo>
                  <a:lnTo>
                    <a:pt x="233" y="970"/>
                  </a:lnTo>
                  <a:lnTo>
                    <a:pt x="227" y="972"/>
                  </a:lnTo>
                  <a:lnTo>
                    <a:pt x="227" y="972"/>
                  </a:lnTo>
                  <a:lnTo>
                    <a:pt x="223" y="972"/>
                  </a:lnTo>
                  <a:lnTo>
                    <a:pt x="223" y="972"/>
                  </a:lnTo>
                  <a:lnTo>
                    <a:pt x="223" y="968"/>
                  </a:lnTo>
                  <a:lnTo>
                    <a:pt x="221" y="964"/>
                  </a:lnTo>
                  <a:lnTo>
                    <a:pt x="221" y="964"/>
                  </a:lnTo>
                  <a:lnTo>
                    <a:pt x="219" y="962"/>
                  </a:lnTo>
                  <a:lnTo>
                    <a:pt x="219" y="962"/>
                  </a:lnTo>
                  <a:lnTo>
                    <a:pt x="217" y="964"/>
                  </a:lnTo>
                  <a:lnTo>
                    <a:pt x="215" y="970"/>
                  </a:lnTo>
                  <a:lnTo>
                    <a:pt x="215" y="976"/>
                  </a:lnTo>
                  <a:lnTo>
                    <a:pt x="213" y="982"/>
                  </a:lnTo>
                  <a:lnTo>
                    <a:pt x="213" y="982"/>
                  </a:lnTo>
                  <a:lnTo>
                    <a:pt x="209" y="984"/>
                  </a:lnTo>
                  <a:lnTo>
                    <a:pt x="205" y="986"/>
                  </a:lnTo>
                  <a:lnTo>
                    <a:pt x="205" y="986"/>
                  </a:lnTo>
                  <a:lnTo>
                    <a:pt x="199" y="986"/>
                  </a:lnTo>
                  <a:lnTo>
                    <a:pt x="197" y="986"/>
                  </a:lnTo>
                  <a:lnTo>
                    <a:pt x="197" y="986"/>
                  </a:lnTo>
                  <a:lnTo>
                    <a:pt x="199" y="984"/>
                  </a:lnTo>
                  <a:lnTo>
                    <a:pt x="201" y="982"/>
                  </a:lnTo>
                  <a:lnTo>
                    <a:pt x="207" y="980"/>
                  </a:lnTo>
                  <a:lnTo>
                    <a:pt x="207" y="980"/>
                  </a:lnTo>
                  <a:lnTo>
                    <a:pt x="209" y="974"/>
                  </a:lnTo>
                  <a:lnTo>
                    <a:pt x="209" y="972"/>
                  </a:lnTo>
                  <a:lnTo>
                    <a:pt x="209" y="972"/>
                  </a:lnTo>
                  <a:lnTo>
                    <a:pt x="207" y="970"/>
                  </a:lnTo>
                  <a:lnTo>
                    <a:pt x="201" y="970"/>
                  </a:lnTo>
                  <a:lnTo>
                    <a:pt x="201" y="970"/>
                  </a:lnTo>
                  <a:lnTo>
                    <a:pt x="201" y="966"/>
                  </a:lnTo>
                  <a:lnTo>
                    <a:pt x="201" y="964"/>
                  </a:lnTo>
                  <a:lnTo>
                    <a:pt x="201" y="964"/>
                  </a:lnTo>
                  <a:lnTo>
                    <a:pt x="197" y="958"/>
                  </a:lnTo>
                  <a:lnTo>
                    <a:pt x="191" y="952"/>
                  </a:lnTo>
                  <a:lnTo>
                    <a:pt x="191" y="952"/>
                  </a:lnTo>
                  <a:lnTo>
                    <a:pt x="191" y="940"/>
                  </a:lnTo>
                  <a:lnTo>
                    <a:pt x="191" y="940"/>
                  </a:lnTo>
                  <a:lnTo>
                    <a:pt x="191" y="938"/>
                  </a:lnTo>
                  <a:lnTo>
                    <a:pt x="189" y="936"/>
                  </a:lnTo>
                  <a:lnTo>
                    <a:pt x="189" y="936"/>
                  </a:lnTo>
                  <a:lnTo>
                    <a:pt x="187" y="938"/>
                  </a:lnTo>
                  <a:lnTo>
                    <a:pt x="183" y="940"/>
                  </a:lnTo>
                  <a:lnTo>
                    <a:pt x="181" y="944"/>
                  </a:lnTo>
                  <a:lnTo>
                    <a:pt x="177" y="946"/>
                  </a:lnTo>
                  <a:lnTo>
                    <a:pt x="177" y="946"/>
                  </a:lnTo>
                  <a:lnTo>
                    <a:pt x="171" y="944"/>
                  </a:lnTo>
                  <a:lnTo>
                    <a:pt x="167" y="942"/>
                  </a:lnTo>
                  <a:lnTo>
                    <a:pt x="167" y="942"/>
                  </a:lnTo>
                  <a:lnTo>
                    <a:pt x="169" y="938"/>
                  </a:lnTo>
                  <a:lnTo>
                    <a:pt x="169" y="934"/>
                  </a:lnTo>
                  <a:lnTo>
                    <a:pt x="169" y="934"/>
                  </a:lnTo>
                  <a:lnTo>
                    <a:pt x="167" y="932"/>
                  </a:lnTo>
                  <a:lnTo>
                    <a:pt x="167" y="932"/>
                  </a:lnTo>
                  <a:lnTo>
                    <a:pt x="159" y="930"/>
                  </a:lnTo>
                  <a:lnTo>
                    <a:pt x="152" y="930"/>
                  </a:lnTo>
                  <a:lnTo>
                    <a:pt x="152" y="930"/>
                  </a:lnTo>
                  <a:lnTo>
                    <a:pt x="140" y="926"/>
                  </a:lnTo>
                  <a:lnTo>
                    <a:pt x="140" y="926"/>
                  </a:lnTo>
                  <a:lnTo>
                    <a:pt x="136" y="920"/>
                  </a:lnTo>
                  <a:lnTo>
                    <a:pt x="136" y="920"/>
                  </a:lnTo>
                  <a:lnTo>
                    <a:pt x="126" y="914"/>
                  </a:lnTo>
                  <a:lnTo>
                    <a:pt x="126" y="914"/>
                  </a:lnTo>
                  <a:lnTo>
                    <a:pt x="120" y="914"/>
                  </a:lnTo>
                  <a:lnTo>
                    <a:pt x="112" y="914"/>
                  </a:lnTo>
                  <a:lnTo>
                    <a:pt x="112" y="914"/>
                  </a:lnTo>
                  <a:lnTo>
                    <a:pt x="110" y="910"/>
                  </a:lnTo>
                  <a:lnTo>
                    <a:pt x="110" y="908"/>
                  </a:lnTo>
                  <a:lnTo>
                    <a:pt x="110" y="908"/>
                  </a:lnTo>
                  <a:lnTo>
                    <a:pt x="112" y="908"/>
                  </a:lnTo>
                  <a:lnTo>
                    <a:pt x="114" y="908"/>
                  </a:lnTo>
                  <a:lnTo>
                    <a:pt x="114" y="908"/>
                  </a:lnTo>
                  <a:lnTo>
                    <a:pt x="118" y="904"/>
                  </a:lnTo>
                  <a:lnTo>
                    <a:pt x="118" y="904"/>
                  </a:lnTo>
                  <a:lnTo>
                    <a:pt x="112" y="902"/>
                  </a:lnTo>
                  <a:lnTo>
                    <a:pt x="110" y="902"/>
                  </a:lnTo>
                  <a:lnTo>
                    <a:pt x="110" y="902"/>
                  </a:lnTo>
                  <a:lnTo>
                    <a:pt x="108" y="896"/>
                  </a:lnTo>
                  <a:lnTo>
                    <a:pt x="108" y="896"/>
                  </a:lnTo>
                  <a:lnTo>
                    <a:pt x="108" y="892"/>
                  </a:lnTo>
                  <a:lnTo>
                    <a:pt x="108" y="892"/>
                  </a:lnTo>
                  <a:lnTo>
                    <a:pt x="108" y="886"/>
                  </a:lnTo>
                  <a:lnTo>
                    <a:pt x="108" y="886"/>
                  </a:lnTo>
                  <a:lnTo>
                    <a:pt x="104" y="882"/>
                  </a:lnTo>
                  <a:lnTo>
                    <a:pt x="104" y="882"/>
                  </a:lnTo>
                  <a:lnTo>
                    <a:pt x="104" y="878"/>
                  </a:lnTo>
                  <a:lnTo>
                    <a:pt x="106" y="874"/>
                  </a:lnTo>
                  <a:lnTo>
                    <a:pt x="106" y="874"/>
                  </a:lnTo>
                  <a:lnTo>
                    <a:pt x="108" y="874"/>
                  </a:lnTo>
                  <a:lnTo>
                    <a:pt x="108" y="874"/>
                  </a:lnTo>
                  <a:lnTo>
                    <a:pt x="110" y="868"/>
                  </a:lnTo>
                  <a:lnTo>
                    <a:pt x="112" y="862"/>
                  </a:lnTo>
                  <a:lnTo>
                    <a:pt x="112" y="862"/>
                  </a:lnTo>
                  <a:lnTo>
                    <a:pt x="110" y="848"/>
                  </a:lnTo>
                  <a:lnTo>
                    <a:pt x="110" y="848"/>
                  </a:lnTo>
                  <a:lnTo>
                    <a:pt x="108" y="842"/>
                  </a:lnTo>
                  <a:lnTo>
                    <a:pt x="108" y="842"/>
                  </a:lnTo>
                  <a:lnTo>
                    <a:pt x="108" y="836"/>
                  </a:lnTo>
                  <a:lnTo>
                    <a:pt x="108" y="836"/>
                  </a:lnTo>
                  <a:lnTo>
                    <a:pt x="108" y="832"/>
                  </a:lnTo>
                  <a:lnTo>
                    <a:pt x="108" y="832"/>
                  </a:lnTo>
                  <a:lnTo>
                    <a:pt x="110" y="826"/>
                  </a:lnTo>
                  <a:lnTo>
                    <a:pt x="110" y="826"/>
                  </a:lnTo>
                  <a:lnTo>
                    <a:pt x="114" y="826"/>
                  </a:lnTo>
                  <a:lnTo>
                    <a:pt x="114" y="826"/>
                  </a:lnTo>
                  <a:lnTo>
                    <a:pt x="118" y="830"/>
                  </a:lnTo>
                  <a:lnTo>
                    <a:pt x="120" y="832"/>
                  </a:lnTo>
                  <a:lnTo>
                    <a:pt x="120" y="832"/>
                  </a:lnTo>
                  <a:lnTo>
                    <a:pt x="120" y="826"/>
                  </a:lnTo>
                  <a:lnTo>
                    <a:pt x="120" y="826"/>
                  </a:lnTo>
                  <a:lnTo>
                    <a:pt x="112" y="822"/>
                  </a:lnTo>
                  <a:lnTo>
                    <a:pt x="112" y="822"/>
                  </a:lnTo>
                  <a:lnTo>
                    <a:pt x="108" y="816"/>
                  </a:lnTo>
                  <a:lnTo>
                    <a:pt x="108" y="816"/>
                  </a:lnTo>
                  <a:lnTo>
                    <a:pt x="104" y="804"/>
                  </a:lnTo>
                  <a:lnTo>
                    <a:pt x="104" y="804"/>
                  </a:lnTo>
                  <a:lnTo>
                    <a:pt x="104" y="795"/>
                  </a:lnTo>
                  <a:lnTo>
                    <a:pt x="104" y="795"/>
                  </a:lnTo>
                  <a:lnTo>
                    <a:pt x="100" y="793"/>
                  </a:lnTo>
                  <a:lnTo>
                    <a:pt x="96" y="789"/>
                  </a:lnTo>
                  <a:lnTo>
                    <a:pt x="96" y="789"/>
                  </a:lnTo>
                  <a:lnTo>
                    <a:pt x="92" y="781"/>
                  </a:lnTo>
                  <a:lnTo>
                    <a:pt x="92" y="781"/>
                  </a:lnTo>
                  <a:lnTo>
                    <a:pt x="92" y="771"/>
                  </a:lnTo>
                  <a:lnTo>
                    <a:pt x="94" y="759"/>
                  </a:lnTo>
                  <a:lnTo>
                    <a:pt x="94" y="759"/>
                  </a:lnTo>
                  <a:lnTo>
                    <a:pt x="90" y="749"/>
                  </a:lnTo>
                  <a:lnTo>
                    <a:pt x="90" y="749"/>
                  </a:lnTo>
                  <a:lnTo>
                    <a:pt x="84" y="745"/>
                  </a:lnTo>
                  <a:lnTo>
                    <a:pt x="84" y="745"/>
                  </a:lnTo>
                  <a:lnTo>
                    <a:pt x="80" y="739"/>
                  </a:lnTo>
                  <a:lnTo>
                    <a:pt x="80" y="739"/>
                  </a:lnTo>
                  <a:lnTo>
                    <a:pt x="78" y="731"/>
                  </a:lnTo>
                  <a:lnTo>
                    <a:pt x="78" y="723"/>
                  </a:lnTo>
                  <a:lnTo>
                    <a:pt x="78" y="723"/>
                  </a:lnTo>
                  <a:lnTo>
                    <a:pt x="78" y="715"/>
                  </a:lnTo>
                  <a:lnTo>
                    <a:pt x="80" y="707"/>
                  </a:lnTo>
                  <a:lnTo>
                    <a:pt x="80" y="707"/>
                  </a:lnTo>
                  <a:lnTo>
                    <a:pt x="82" y="701"/>
                  </a:lnTo>
                  <a:lnTo>
                    <a:pt x="82" y="701"/>
                  </a:lnTo>
                  <a:lnTo>
                    <a:pt x="84" y="699"/>
                  </a:lnTo>
                  <a:lnTo>
                    <a:pt x="84" y="699"/>
                  </a:lnTo>
                  <a:lnTo>
                    <a:pt x="92" y="697"/>
                  </a:lnTo>
                  <a:lnTo>
                    <a:pt x="92" y="697"/>
                  </a:lnTo>
                  <a:lnTo>
                    <a:pt x="94" y="695"/>
                  </a:lnTo>
                  <a:lnTo>
                    <a:pt x="94" y="691"/>
                  </a:lnTo>
                  <a:lnTo>
                    <a:pt x="94" y="691"/>
                  </a:lnTo>
                  <a:lnTo>
                    <a:pt x="92" y="687"/>
                  </a:lnTo>
                  <a:lnTo>
                    <a:pt x="92" y="687"/>
                  </a:lnTo>
                  <a:lnTo>
                    <a:pt x="96" y="687"/>
                  </a:lnTo>
                  <a:lnTo>
                    <a:pt x="98" y="685"/>
                  </a:lnTo>
                  <a:lnTo>
                    <a:pt x="106" y="685"/>
                  </a:lnTo>
                  <a:lnTo>
                    <a:pt x="106" y="685"/>
                  </a:lnTo>
                  <a:lnTo>
                    <a:pt x="110" y="683"/>
                  </a:lnTo>
                  <a:lnTo>
                    <a:pt x="110" y="683"/>
                  </a:lnTo>
                  <a:lnTo>
                    <a:pt x="108" y="681"/>
                  </a:lnTo>
                  <a:lnTo>
                    <a:pt x="106" y="677"/>
                  </a:lnTo>
                  <a:lnTo>
                    <a:pt x="102" y="675"/>
                  </a:lnTo>
                  <a:lnTo>
                    <a:pt x="102" y="675"/>
                  </a:lnTo>
                  <a:lnTo>
                    <a:pt x="102" y="669"/>
                  </a:lnTo>
                  <a:lnTo>
                    <a:pt x="106" y="663"/>
                  </a:lnTo>
                  <a:lnTo>
                    <a:pt x="106" y="663"/>
                  </a:lnTo>
                  <a:lnTo>
                    <a:pt x="110" y="665"/>
                  </a:lnTo>
                  <a:lnTo>
                    <a:pt x="112" y="665"/>
                  </a:lnTo>
                  <a:lnTo>
                    <a:pt x="112" y="665"/>
                  </a:lnTo>
                  <a:lnTo>
                    <a:pt x="122" y="665"/>
                  </a:lnTo>
                  <a:lnTo>
                    <a:pt x="130" y="663"/>
                  </a:lnTo>
                  <a:lnTo>
                    <a:pt x="130" y="663"/>
                  </a:lnTo>
                  <a:lnTo>
                    <a:pt x="132" y="659"/>
                  </a:lnTo>
                  <a:lnTo>
                    <a:pt x="134" y="655"/>
                  </a:lnTo>
                  <a:lnTo>
                    <a:pt x="134" y="655"/>
                  </a:lnTo>
                  <a:lnTo>
                    <a:pt x="138" y="649"/>
                  </a:lnTo>
                  <a:lnTo>
                    <a:pt x="138" y="649"/>
                  </a:lnTo>
                  <a:lnTo>
                    <a:pt x="142" y="641"/>
                  </a:lnTo>
                  <a:lnTo>
                    <a:pt x="142" y="641"/>
                  </a:lnTo>
                  <a:lnTo>
                    <a:pt x="150" y="635"/>
                  </a:lnTo>
                  <a:lnTo>
                    <a:pt x="150" y="635"/>
                  </a:lnTo>
                  <a:lnTo>
                    <a:pt x="153" y="629"/>
                  </a:lnTo>
                  <a:lnTo>
                    <a:pt x="157" y="621"/>
                  </a:lnTo>
                  <a:lnTo>
                    <a:pt x="163" y="603"/>
                  </a:lnTo>
                  <a:lnTo>
                    <a:pt x="163" y="603"/>
                  </a:lnTo>
                  <a:lnTo>
                    <a:pt x="175" y="584"/>
                  </a:lnTo>
                  <a:lnTo>
                    <a:pt x="175" y="584"/>
                  </a:lnTo>
                  <a:lnTo>
                    <a:pt x="191" y="564"/>
                  </a:lnTo>
                  <a:lnTo>
                    <a:pt x="191" y="564"/>
                  </a:lnTo>
                  <a:lnTo>
                    <a:pt x="201" y="540"/>
                  </a:lnTo>
                  <a:lnTo>
                    <a:pt x="201" y="540"/>
                  </a:lnTo>
                  <a:lnTo>
                    <a:pt x="209" y="536"/>
                  </a:lnTo>
                  <a:lnTo>
                    <a:pt x="211" y="528"/>
                  </a:lnTo>
                  <a:lnTo>
                    <a:pt x="211" y="528"/>
                  </a:lnTo>
                  <a:lnTo>
                    <a:pt x="213" y="522"/>
                  </a:lnTo>
                  <a:lnTo>
                    <a:pt x="213" y="516"/>
                  </a:lnTo>
                  <a:lnTo>
                    <a:pt x="213" y="508"/>
                  </a:lnTo>
                  <a:lnTo>
                    <a:pt x="215" y="504"/>
                  </a:lnTo>
                  <a:lnTo>
                    <a:pt x="215" y="504"/>
                  </a:lnTo>
                  <a:lnTo>
                    <a:pt x="221" y="498"/>
                  </a:lnTo>
                  <a:lnTo>
                    <a:pt x="227" y="494"/>
                  </a:lnTo>
                  <a:lnTo>
                    <a:pt x="227" y="494"/>
                  </a:lnTo>
                  <a:lnTo>
                    <a:pt x="237" y="492"/>
                  </a:lnTo>
                  <a:lnTo>
                    <a:pt x="237" y="492"/>
                  </a:lnTo>
                  <a:lnTo>
                    <a:pt x="241" y="494"/>
                  </a:lnTo>
                  <a:lnTo>
                    <a:pt x="243" y="496"/>
                  </a:lnTo>
                  <a:lnTo>
                    <a:pt x="245" y="496"/>
                  </a:lnTo>
                  <a:lnTo>
                    <a:pt x="245" y="496"/>
                  </a:lnTo>
                  <a:lnTo>
                    <a:pt x="245" y="494"/>
                  </a:lnTo>
                  <a:lnTo>
                    <a:pt x="243" y="492"/>
                  </a:lnTo>
                  <a:lnTo>
                    <a:pt x="241" y="490"/>
                  </a:lnTo>
                  <a:lnTo>
                    <a:pt x="241" y="490"/>
                  </a:lnTo>
                  <a:lnTo>
                    <a:pt x="241" y="486"/>
                  </a:lnTo>
                  <a:lnTo>
                    <a:pt x="243" y="484"/>
                  </a:lnTo>
                  <a:lnTo>
                    <a:pt x="243" y="484"/>
                  </a:lnTo>
                  <a:lnTo>
                    <a:pt x="245" y="484"/>
                  </a:lnTo>
                  <a:lnTo>
                    <a:pt x="249" y="484"/>
                  </a:lnTo>
                  <a:lnTo>
                    <a:pt x="249" y="484"/>
                  </a:lnTo>
                  <a:lnTo>
                    <a:pt x="247" y="480"/>
                  </a:lnTo>
                  <a:lnTo>
                    <a:pt x="245" y="478"/>
                  </a:lnTo>
                  <a:lnTo>
                    <a:pt x="239" y="472"/>
                  </a:lnTo>
                  <a:lnTo>
                    <a:pt x="239" y="472"/>
                  </a:lnTo>
                  <a:lnTo>
                    <a:pt x="237" y="460"/>
                  </a:lnTo>
                  <a:lnTo>
                    <a:pt x="237" y="450"/>
                  </a:lnTo>
                  <a:lnTo>
                    <a:pt x="237" y="450"/>
                  </a:lnTo>
                  <a:lnTo>
                    <a:pt x="233" y="438"/>
                  </a:lnTo>
                  <a:lnTo>
                    <a:pt x="233" y="438"/>
                  </a:lnTo>
                  <a:lnTo>
                    <a:pt x="223" y="432"/>
                  </a:lnTo>
                  <a:lnTo>
                    <a:pt x="215" y="424"/>
                  </a:lnTo>
                  <a:lnTo>
                    <a:pt x="215" y="424"/>
                  </a:lnTo>
                  <a:lnTo>
                    <a:pt x="209" y="422"/>
                  </a:lnTo>
                  <a:lnTo>
                    <a:pt x="201" y="418"/>
                  </a:lnTo>
                  <a:lnTo>
                    <a:pt x="201" y="418"/>
                  </a:lnTo>
                  <a:lnTo>
                    <a:pt x="199" y="414"/>
                  </a:lnTo>
                  <a:lnTo>
                    <a:pt x="197" y="408"/>
                  </a:lnTo>
                  <a:lnTo>
                    <a:pt x="197" y="408"/>
                  </a:lnTo>
                  <a:lnTo>
                    <a:pt x="193" y="406"/>
                  </a:lnTo>
                  <a:lnTo>
                    <a:pt x="193" y="406"/>
                  </a:lnTo>
                  <a:lnTo>
                    <a:pt x="193" y="408"/>
                  </a:lnTo>
                  <a:lnTo>
                    <a:pt x="191" y="410"/>
                  </a:lnTo>
                  <a:lnTo>
                    <a:pt x="191" y="410"/>
                  </a:lnTo>
                  <a:lnTo>
                    <a:pt x="189" y="410"/>
                  </a:lnTo>
                  <a:lnTo>
                    <a:pt x="185" y="408"/>
                  </a:lnTo>
                  <a:lnTo>
                    <a:pt x="185" y="408"/>
                  </a:lnTo>
                  <a:lnTo>
                    <a:pt x="183" y="404"/>
                  </a:lnTo>
                  <a:lnTo>
                    <a:pt x="183" y="404"/>
                  </a:lnTo>
                  <a:lnTo>
                    <a:pt x="179" y="404"/>
                  </a:lnTo>
                  <a:lnTo>
                    <a:pt x="179" y="404"/>
                  </a:lnTo>
                  <a:lnTo>
                    <a:pt x="171" y="398"/>
                  </a:lnTo>
                  <a:lnTo>
                    <a:pt x="171" y="398"/>
                  </a:lnTo>
                  <a:lnTo>
                    <a:pt x="163" y="388"/>
                  </a:lnTo>
                  <a:lnTo>
                    <a:pt x="157" y="377"/>
                  </a:lnTo>
                  <a:lnTo>
                    <a:pt x="157" y="377"/>
                  </a:lnTo>
                  <a:lnTo>
                    <a:pt x="153" y="365"/>
                  </a:lnTo>
                  <a:lnTo>
                    <a:pt x="153" y="365"/>
                  </a:lnTo>
                  <a:lnTo>
                    <a:pt x="153" y="351"/>
                  </a:lnTo>
                  <a:lnTo>
                    <a:pt x="153" y="351"/>
                  </a:lnTo>
                  <a:lnTo>
                    <a:pt x="159" y="341"/>
                  </a:lnTo>
                  <a:lnTo>
                    <a:pt x="159" y="341"/>
                  </a:lnTo>
                  <a:lnTo>
                    <a:pt x="159" y="335"/>
                  </a:lnTo>
                  <a:lnTo>
                    <a:pt x="159" y="335"/>
                  </a:lnTo>
                  <a:lnTo>
                    <a:pt x="157" y="327"/>
                  </a:lnTo>
                  <a:lnTo>
                    <a:pt x="157" y="327"/>
                  </a:lnTo>
                  <a:lnTo>
                    <a:pt x="153" y="319"/>
                  </a:lnTo>
                  <a:lnTo>
                    <a:pt x="150" y="311"/>
                  </a:lnTo>
                  <a:lnTo>
                    <a:pt x="138" y="299"/>
                  </a:lnTo>
                  <a:lnTo>
                    <a:pt x="138" y="299"/>
                  </a:lnTo>
                  <a:lnTo>
                    <a:pt x="134" y="287"/>
                  </a:lnTo>
                  <a:lnTo>
                    <a:pt x="134" y="287"/>
                  </a:lnTo>
                  <a:lnTo>
                    <a:pt x="136" y="273"/>
                  </a:lnTo>
                  <a:lnTo>
                    <a:pt x="136" y="273"/>
                  </a:lnTo>
                  <a:lnTo>
                    <a:pt x="134" y="265"/>
                  </a:lnTo>
                  <a:lnTo>
                    <a:pt x="134" y="265"/>
                  </a:lnTo>
                  <a:lnTo>
                    <a:pt x="130" y="259"/>
                  </a:lnTo>
                  <a:lnTo>
                    <a:pt x="130" y="259"/>
                  </a:lnTo>
                  <a:lnTo>
                    <a:pt x="128" y="249"/>
                  </a:lnTo>
                  <a:lnTo>
                    <a:pt x="128" y="249"/>
                  </a:lnTo>
                  <a:lnTo>
                    <a:pt x="126" y="237"/>
                  </a:lnTo>
                  <a:lnTo>
                    <a:pt x="126" y="237"/>
                  </a:lnTo>
                  <a:lnTo>
                    <a:pt x="126" y="225"/>
                  </a:lnTo>
                  <a:lnTo>
                    <a:pt x="126" y="225"/>
                  </a:lnTo>
                  <a:lnTo>
                    <a:pt x="128" y="217"/>
                  </a:lnTo>
                  <a:lnTo>
                    <a:pt x="128" y="217"/>
                  </a:lnTo>
                  <a:lnTo>
                    <a:pt x="126" y="213"/>
                  </a:lnTo>
                  <a:lnTo>
                    <a:pt x="126" y="213"/>
                  </a:lnTo>
                  <a:lnTo>
                    <a:pt x="112" y="195"/>
                  </a:lnTo>
                  <a:lnTo>
                    <a:pt x="98" y="181"/>
                  </a:lnTo>
                  <a:lnTo>
                    <a:pt x="98" y="181"/>
                  </a:lnTo>
                  <a:lnTo>
                    <a:pt x="82" y="169"/>
                  </a:lnTo>
                  <a:lnTo>
                    <a:pt x="82" y="169"/>
                  </a:lnTo>
                  <a:lnTo>
                    <a:pt x="72" y="168"/>
                  </a:lnTo>
                  <a:lnTo>
                    <a:pt x="60" y="166"/>
                  </a:lnTo>
                  <a:lnTo>
                    <a:pt x="60" y="166"/>
                  </a:lnTo>
                  <a:lnTo>
                    <a:pt x="46" y="158"/>
                  </a:lnTo>
                  <a:lnTo>
                    <a:pt x="36" y="150"/>
                  </a:lnTo>
                  <a:lnTo>
                    <a:pt x="36" y="150"/>
                  </a:lnTo>
                  <a:lnTo>
                    <a:pt x="20" y="136"/>
                  </a:lnTo>
                  <a:lnTo>
                    <a:pt x="6" y="124"/>
                  </a:lnTo>
                  <a:lnTo>
                    <a:pt x="6" y="124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8" y="114"/>
                  </a:lnTo>
                  <a:lnTo>
                    <a:pt x="8" y="114"/>
                  </a:lnTo>
                  <a:lnTo>
                    <a:pt x="14" y="118"/>
                  </a:lnTo>
                  <a:lnTo>
                    <a:pt x="14" y="118"/>
                  </a:lnTo>
                  <a:lnTo>
                    <a:pt x="18" y="114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10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6" y="102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20" y="96"/>
                  </a:lnTo>
                  <a:lnTo>
                    <a:pt x="24" y="96"/>
                  </a:lnTo>
                  <a:lnTo>
                    <a:pt x="24" y="96"/>
                  </a:lnTo>
                  <a:lnTo>
                    <a:pt x="28" y="96"/>
                  </a:lnTo>
                  <a:lnTo>
                    <a:pt x="34" y="98"/>
                  </a:lnTo>
                  <a:lnTo>
                    <a:pt x="34" y="98"/>
                  </a:lnTo>
                  <a:lnTo>
                    <a:pt x="42" y="104"/>
                  </a:lnTo>
                  <a:lnTo>
                    <a:pt x="42" y="104"/>
                  </a:lnTo>
                  <a:lnTo>
                    <a:pt x="54" y="114"/>
                  </a:lnTo>
                  <a:lnTo>
                    <a:pt x="66" y="128"/>
                  </a:lnTo>
                  <a:lnTo>
                    <a:pt x="66" y="128"/>
                  </a:lnTo>
                  <a:lnTo>
                    <a:pt x="70" y="140"/>
                  </a:lnTo>
                  <a:lnTo>
                    <a:pt x="70" y="140"/>
                  </a:lnTo>
                  <a:lnTo>
                    <a:pt x="74" y="146"/>
                  </a:lnTo>
                  <a:lnTo>
                    <a:pt x="74" y="146"/>
                  </a:lnTo>
                  <a:lnTo>
                    <a:pt x="82" y="146"/>
                  </a:lnTo>
                  <a:lnTo>
                    <a:pt x="92" y="146"/>
                  </a:lnTo>
                  <a:lnTo>
                    <a:pt x="92" y="146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10" y="148"/>
                  </a:lnTo>
                  <a:lnTo>
                    <a:pt x="110" y="148"/>
                  </a:lnTo>
                  <a:lnTo>
                    <a:pt x="120" y="140"/>
                  </a:lnTo>
                  <a:lnTo>
                    <a:pt x="120" y="140"/>
                  </a:lnTo>
                  <a:lnTo>
                    <a:pt x="124" y="134"/>
                  </a:lnTo>
                  <a:lnTo>
                    <a:pt x="126" y="130"/>
                  </a:lnTo>
                  <a:lnTo>
                    <a:pt x="130" y="128"/>
                  </a:lnTo>
                  <a:lnTo>
                    <a:pt x="130" y="128"/>
                  </a:lnTo>
                  <a:lnTo>
                    <a:pt x="132" y="128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42" y="138"/>
                  </a:lnTo>
                  <a:lnTo>
                    <a:pt x="142" y="138"/>
                  </a:lnTo>
                  <a:lnTo>
                    <a:pt x="148" y="142"/>
                  </a:lnTo>
                  <a:lnTo>
                    <a:pt x="148" y="142"/>
                  </a:lnTo>
                  <a:lnTo>
                    <a:pt x="153" y="146"/>
                  </a:lnTo>
                  <a:lnTo>
                    <a:pt x="153" y="146"/>
                  </a:lnTo>
                  <a:lnTo>
                    <a:pt x="161" y="138"/>
                  </a:lnTo>
                  <a:lnTo>
                    <a:pt x="161" y="138"/>
                  </a:lnTo>
                  <a:lnTo>
                    <a:pt x="169" y="132"/>
                  </a:lnTo>
                  <a:lnTo>
                    <a:pt x="169" y="132"/>
                  </a:lnTo>
                  <a:lnTo>
                    <a:pt x="175" y="124"/>
                  </a:lnTo>
                  <a:lnTo>
                    <a:pt x="175" y="124"/>
                  </a:lnTo>
                  <a:lnTo>
                    <a:pt x="181" y="114"/>
                  </a:lnTo>
                  <a:lnTo>
                    <a:pt x="185" y="112"/>
                  </a:lnTo>
                  <a:lnTo>
                    <a:pt x="187" y="108"/>
                  </a:lnTo>
                  <a:lnTo>
                    <a:pt x="187" y="108"/>
                  </a:lnTo>
                  <a:lnTo>
                    <a:pt x="187" y="102"/>
                  </a:lnTo>
                  <a:lnTo>
                    <a:pt x="187" y="102"/>
                  </a:lnTo>
                  <a:lnTo>
                    <a:pt x="185" y="88"/>
                  </a:lnTo>
                  <a:lnTo>
                    <a:pt x="185" y="88"/>
                  </a:lnTo>
                  <a:lnTo>
                    <a:pt x="183" y="80"/>
                  </a:lnTo>
                  <a:lnTo>
                    <a:pt x="183" y="80"/>
                  </a:lnTo>
                  <a:lnTo>
                    <a:pt x="181" y="68"/>
                  </a:lnTo>
                  <a:lnTo>
                    <a:pt x="181" y="56"/>
                  </a:lnTo>
                  <a:lnTo>
                    <a:pt x="181" y="56"/>
                  </a:lnTo>
                  <a:lnTo>
                    <a:pt x="185" y="36"/>
                  </a:lnTo>
                  <a:lnTo>
                    <a:pt x="185" y="36"/>
                  </a:lnTo>
                  <a:lnTo>
                    <a:pt x="189" y="28"/>
                  </a:lnTo>
                  <a:lnTo>
                    <a:pt x="189" y="28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205" y="20"/>
                  </a:lnTo>
                  <a:lnTo>
                    <a:pt x="213" y="18"/>
                  </a:lnTo>
                  <a:lnTo>
                    <a:pt x="213" y="18"/>
                  </a:lnTo>
                  <a:lnTo>
                    <a:pt x="223" y="12"/>
                  </a:lnTo>
                  <a:lnTo>
                    <a:pt x="235" y="4"/>
                  </a:lnTo>
                  <a:lnTo>
                    <a:pt x="235" y="4"/>
                  </a:lnTo>
                  <a:lnTo>
                    <a:pt x="241" y="2"/>
                  </a:lnTo>
                  <a:lnTo>
                    <a:pt x="247" y="0"/>
                  </a:lnTo>
                  <a:lnTo>
                    <a:pt x="247" y="0"/>
                  </a:lnTo>
                  <a:lnTo>
                    <a:pt x="251" y="2"/>
                  </a:lnTo>
                  <a:lnTo>
                    <a:pt x="251" y="2"/>
                  </a:lnTo>
                  <a:lnTo>
                    <a:pt x="259" y="12"/>
                  </a:lnTo>
                  <a:lnTo>
                    <a:pt x="259" y="12"/>
                  </a:lnTo>
                  <a:lnTo>
                    <a:pt x="269" y="16"/>
                  </a:lnTo>
                  <a:lnTo>
                    <a:pt x="269" y="16"/>
                  </a:lnTo>
                  <a:lnTo>
                    <a:pt x="281" y="18"/>
                  </a:lnTo>
                  <a:lnTo>
                    <a:pt x="281" y="18"/>
                  </a:lnTo>
                  <a:lnTo>
                    <a:pt x="287" y="20"/>
                  </a:lnTo>
                  <a:lnTo>
                    <a:pt x="295" y="28"/>
                  </a:lnTo>
                  <a:lnTo>
                    <a:pt x="295" y="28"/>
                  </a:lnTo>
                  <a:lnTo>
                    <a:pt x="299" y="34"/>
                  </a:lnTo>
                  <a:lnTo>
                    <a:pt x="303" y="40"/>
                  </a:lnTo>
                  <a:lnTo>
                    <a:pt x="303" y="40"/>
                  </a:lnTo>
                  <a:lnTo>
                    <a:pt x="305" y="46"/>
                  </a:lnTo>
                  <a:lnTo>
                    <a:pt x="307" y="50"/>
                  </a:lnTo>
                  <a:lnTo>
                    <a:pt x="307" y="50"/>
                  </a:lnTo>
                  <a:lnTo>
                    <a:pt x="305" y="56"/>
                  </a:lnTo>
                  <a:lnTo>
                    <a:pt x="303" y="60"/>
                  </a:lnTo>
                  <a:lnTo>
                    <a:pt x="297" y="66"/>
                  </a:lnTo>
                  <a:lnTo>
                    <a:pt x="297" y="66"/>
                  </a:lnTo>
                  <a:lnTo>
                    <a:pt x="297" y="74"/>
                  </a:lnTo>
                  <a:lnTo>
                    <a:pt x="297" y="74"/>
                  </a:lnTo>
                  <a:lnTo>
                    <a:pt x="299" y="80"/>
                  </a:lnTo>
                  <a:lnTo>
                    <a:pt x="299" y="80"/>
                  </a:lnTo>
                  <a:lnTo>
                    <a:pt x="303" y="82"/>
                  </a:lnTo>
                  <a:lnTo>
                    <a:pt x="305" y="86"/>
                  </a:lnTo>
                  <a:lnTo>
                    <a:pt x="305" y="86"/>
                  </a:lnTo>
                  <a:lnTo>
                    <a:pt x="297" y="94"/>
                  </a:lnTo>
                  <a:lnTo>
                    <a:pt x="293" y="98"/>
                  </a:lnTo>
                  <a:lnTo>
                    <a:pt x="291" y="104"/>
                  </a:lnTo>
                  <a:lnTo>
                    <a:pt x="291" y="104"/>
                  </a:lnTo>
                  <a:lnTo>
                    <a:pt x="295" y="104"/>
                  </a:lnTo>
                  <a:lnTo>
                    <a:pt x="299" y="106"/>
                  </a:lnTo>
                  <a:lnTo>
                    <a:pt x="299" y="106"/>
                  </a:lnTo>
                  <a:lnTo>
                    <a:pt x="299" y="108"/>
                  </a:lnTo>
                  <a:lnTo>
                    <a:pt x="299" y="108"/>
                  </a:lnTo>
                  <a:lnTo>
                    <a:pt x="297" y="118"/>
                  </a:lnTo>
                  <a:lnTo>
                    <a:pt x="297" y="128"/>
                  </a:lnTo>
                  <a:lnTo>
                    <a:pt x="297" y="128"/>
                  </a:lnTo>
                  <a:lnTo>
                    <a:pt x="297" y="134"/>
                  </a:lnTo>
                  <a:lnTo>
                    <a:pt x="297" y="134"/>
                  </a:lnTo>
                  <a:lnTo>
                    <a:pt x="301" y="150"/>
                  </a:lnTo>
                  <a:lnTo>
                    <a:pt x="301" y="150"/>
                  </a:lnTo>
                  <a:lnTo>
                    <a:pt x="307" y="160"/>
                  </a:lnTo>
                  <a:lnTo>
                    <a:pt x="307" y="160"/>
                  </a:lnTo>
                  <a:lnTo>
                    <a:pt x="311" y="164"/>
                  </a:lnTo>
                  <a:lnTo>
                    <a:pt x="311" y="164"/>
                  </a:lnTo>
                  <a:lnTo>
                    <a:pt x="321" y="166"/>
                  </a:lnTo>
                  <a:lnTo>
                    <a:pt x="321" y="166"/>
                  </a:lnTo>
                  <a:lnTo>
                    <a:pt x="329" y="166"/>
                  </a:lnTo>
                  <a:lnTo>
                    <a:pt x="329" y="166"/>
                  </a:lnTo>
                  <a:lnTo>
                    <a:pt x="341" y="169"/>
                  </a:lnTo>
                  <a:lnTo>
                    <a:pt x="341" y="169"/>
                  </a:lnTo>
                  <a:lnTo>
                    <a:pt x="351" y="179"/>
                  </a:lnTo>
                  <a:lnTo>
                    <a:pt x="361" y="191"/>
                  </a:lnTo>
                  <a:lnTo>
                    <a:pt x="361" y="191"/>
                  </a:lnTo>
                  <a:lnTo>
                    <a:pt x="368" y="197"/>
                  </a:lnTo>
                  <a:lnTo>
                    <a:pt x="368" y="197"/>
                  </a:lnTo>
                  <a:lnTo>
                    <a:pt x="372" y="205"/>
                  </a:lnTo>
                  <a:lnTo>
                    <a:pt x="374" y="213"/>
                  </a:lnTo>
                  <a:lnTo>
                    <a:pt x="374" y="213"/>
                  </a:lnTo>
                  <a:lnTo>
                    <a:pt x="372" y="217"/>
                  </a:lnTo>
                  <a:lnTo>
                    <a:pt x="370" y="225"/>
                  </a:lnTo>
                  <a:lnTo>
                    <a:pt x="368" y="239"/>
                  </a:lnTo>
                  <a:lnTo>
                    <a:pt x="368" y="239"/>
                  </a:lnTo>
                  <a:lnTo>
                    <a:pt x="363" y="269"/>
                  </a:lnTo>
                  <a:lnTo>
                    <a:pt x="363" y="269"/>
                  </a:lnTo>
                  <a:lnTo>
                    <a:pt x="361" y="277"/>
                  </a:lnTo>
                  <a:lnTo>
                    <a:pt x="361" y="277"/>
                  </a:lnTo>
                  <a:lnTo>
                    <a:pt x="363" y="285"/>
                  </a:lnTo>
                  <a:lnTo>
                    <a:pt x="364" y="291"/>
                  </a:lnTo>
                  <a:lnTo>
                    <a:pt x="364" y="291"/>
                  </a:lnTo>
                  <a:lnTo>
                    <a:pt x="374" y="303"/>
                  </a:lnTo>
                  <a:lnTo>
                    <a:pt x="374" y="303"/>
                  </a:lnTo>
                  <a:lnTo>
                    <a:pt x="384" y="313"/>
                  </a:lnTo>
                  <a:lnTo>
                    <a:pt x="384" y="313"/>
                  </a:lnTo>
                  <a:lnTo>
                    <a:pt x="388" y="327"/>
                  </a:lnTo>
                  <a:lnTo>
                    <a:pt x="388" y="327"/>
                  </a:lnTo>
                  <a:lnTo>
                    <a:pt x="396" y="335"/>
                  </a:lnTo>
                  <a:lnTo>
                    <a:pt x="402" y="341"/>
                  </a:lnTo>
                  <a:lnTo>
                    <a:pt x="402" y="341"/>
                  </a:lnTo>
                  <a:lnTo>
                    <a:pt x="418" y="365"/>
                  </a:lnTo>
                  <a:lnTo>
                    <a:pt x="418" y="365"/>
                  </a:lnTo>
                  <a:lnTo>
                    <a:pt x="422" y="375"/>
                  </a:lnTo>
                  <a:lnTo>
                    <a:pt x="422" y="375"/>
                  </a:lnTo>
                  <a:lnTo>
                    <a:pt x="424" y="378"/>
                  </a:lnTo>
                  <a:lnTo>
                    <a:pt x="426" y="386"/>
                  </a:lnTo>
                  <a:lnTo>
                    <a:pt x="426" y="386"/>
                  </a:lnTo>
                  <a:lnTo>
                    <a:pt x="422" y="390"/>
                  </a:lnTo>
                  <a:lnTo>
                    <a:pt x="418" y="396"/>
                  </a:lnTo>
                  <a:lnTo>
                    <a:pt x="418" y="396"/>
                  </a:lnTo>
                  <a:lnTo>
                    <a:pt x="418" y="404"/>
                  </a:lnTo>
                  <a:lnTo>
                    <a:pt x="420" y="410"/>
                  </a:lnTo>
                  <a:lnTo>
                    <a:pt x="420" y="410"/>
                  </a:lnTo>
                  <a:lnTo>
                    <a:pt x="420" y="418"/>
                  </a:lnTo>
                  <a:lnTo>
                    <a:pt x="420" y="424"/>
                  </a:lnTo>
                  <a:lnTo>
                    <a:pt x="420" y="424"/>
                  </a:lnTo>
                  <a:lnTo>
                    <a:pt x="424" y="430"/>
                  </a:lnTo>
                  <a:lnTo>
                    <a:pt x="424" y="430"/>
                  </a:lnTo>
                  <a:lnTo>
                    <a:pt x="426" y="436"/>
                  </a:lnTo>
                  <a:lnTo>
                    <a:pt x="428" y="444"/>
                  </a:lnTo>
                  <a:lnTo>
                    <a:pt x="428" y="444"/>
                  </a:lnTo>
                  <a:lnTo>
                    <a:pt x="426" y="452"/>
                  </a:lnTo>
                  <a:lnTo>
                    <a:pt x="426" y="452"/>
                  </a:lnTo>
                  <a:lnTo>
                    <a:pt x="426" y="460"/>
                  </a:lnTo>
                  <a:lnTo>
                    <a:pt x="428" y="464"/>
                  </a:lnTo>
                  <a:lnTo>
                    <a:pt x="430" y="466"/>
                  </a:lnTo>
                  <a:lnTo>
                    <a:pt x="430" y="466"/>
                  </a:lnTo>
                  <a:lnTo>
                    <a:pt x="432" y="466"/>
                  </a:lnTo>
                  <a:lnTo>
                    <a:pt x="438" y="466"/>
                  </a:lnTo>
                  <a:lnTo>
                    <a:pt x="444" y="466"/>
                  </a:lnTo>
                  <a:lnTo>
                    <a:pt x="444" y="466"/>
                  </a:lnTo>
                  <a:lnTo>
                    <a:pt x="448" y="474"/>
                  </a:lnTo>
                  <a:lnTo>
                    <a:pt x="452" y="480"/>
                  </a:lnTo>
                  <a:lnTo>
                    <a:pt x="452" y="480"/>
                  </a:lnTo>
                  <a:lnTo>
                    <a:pt x="454" y="486"/>
                  </a:lnTo>
                  <a:lnTo>
                    <a:pt x="454" y="494"/>
                  </a:lnTo>
                  <a:lnTo>
                    <a:pt x="454" y="494"/>
                  </a:lnTo>
                  <a:lnTo>
                    <a:pt x="458" y="498"/>
                  </a:lnTo>
                  <a:lnTo>
                    <a:pt x="466" y="506"/>
                  </a:lnTo>
                  <a:lnTo>
                    <a:pt x="466" y="506"/>
                  </a:lnTo>
                  <a:lnTo>
                    <a:pt x="472" y="510"/>
                  </a:lnTo>
                  <a:lnTo>
                    <a:pt x="480" y="514"/>
                  </a:lnTo>
                  <a:lnTo>
                    <a:pt x="480" y="514"/>
                  </a:lnTo>
                  <a:lnTo>
                    <a:pt x="482" y="520"/>
                  </a:lnTo>
                  <a:lnTo>
                    <a:pt x="484" y="526"/>
                  </a:lnTo>
                  <a:lnTo>
                    <a:pt x="484" y="526"/>
                  </a:lnTo>
                  <a:lnTo>
                    <a:pt x="482" y="542"/>
                  </a:lnTo>
                  <a:lnTo>
                    <a:pt x="482" y="542"/>
                  </a:lnTo>
                  <a:lnTo>
                    <a:pt x="478" y="554"/>
                  </a:lnTo>
                  <a:lnTo>
                    <a:pt x="478" y="554"/>
                  </a:lnTo>
                  <a:lnTo>
                    <a:pt x="478" y="560"/>
                  </a:lnTo>
                  <a:lnTo>
                    <a:pt x="478" y="568"/>
                  </a:lnTo>
                  <a:lnTo>
                    <a:pt x="478" y="568"/>
                  </a:lnTo>
                  <a:lnTo>
                    <a:pt x="480" y="574"/>
                  </a:lnTo>
                  <a:lnTo>
                    <a:pt x="486" y="580"/>
                  </a:lnTo>
                  <a:lnTo>
                    <a:pt x="486" y="580"/>
                  </a:lnTo>
                  <a:lnTo>
                    <a:pt x="496" y="587"/>
                  </a:lnTo>
                  <a:lnTo>
                    <a:pt x="496" y="587"/>
                  </a:lnTo>
                  <a:lnTo>
                    <a:pt x="510" y="595"/>
                  </a:lnTo>
                  <a:lnTo>
                    <a:pt x="518" y="597"/>
                  </a:lnTo>
                  <a:lnTo>
                    <a:pt x="524" y="601"/>
                  </a:lnTo>
                  <a:lnTo>
                    <a:pt x="524" y="601"/>
                  </a:lnTo>
                  <a:lnTo>
                    <a:pt x="528" y="607"/>
                  </a:lnTo>
                  <a:lnTo>
                    <a:pt x="532" y="613"/>
                  </a:lnTo>
                  <a:lnTo>
                    <a:pt x="532" y="613"/>
                  </a:lnTo>
                  <a:lnTo>
                    <a:pt x="536" y="621"/>
                  </a:lnTo>
                  <a:lnTo>
                    <a:pt x="540" y="625"/>
                  </a:lnTo>
                  <a:lnTo>
                    <a:pt x="542" y="625"/>
                  </a:lnTo>
                  <a:lnTo>
                    <a:pt x="542" y="625"/>
                  </a:lnTo>
                  <a:lnTo>
                    <a:pt x="544" y="623"/>
                  </a:lnTo>
                  <a:lnTo>
                    <a:pt x="544" y="621"/>
                  </a:lnTo>
                  <a:lnTo>
                    <a:pt x="544" y="621"/>
                  </a:lnTo>
                  <a:lnTo>
                    <a:pt x="548" y="623"/>
                  </a:lnTo>
                  <a:lnTo>
                    <a:pt x="548" y="625"/>
                  </a:lnTo>
                  <a:lnTo>
                    <a:pt x="552" y="633"/>
                  </a:lnTo>
                  <a:lnTo>
                    <a:pt x="554" y="649"/>
                  </a:lnTo>
                  <a:lnTo>
                    <a:pt x="554" y="649"/>
                  </a:lnTo>
                  <a:lnTo>
                    <a:pt x="554" y="649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2" name="Freeform 290"/>
            <p:cNvSpPr>
              <a:spLocks/>
            </p:cNvSpPr>
            <p:nvPr/>
          </p:nvSpPr>
          <p:spPr bwMode="auto">
            <a:xfrm>
              <a:off x="3957" y="299"/>
              <a:ext cx="23" cy="14"/>
            </a:xfrm>
            <a:custGeom>
              <a:avLst/>
              <a:gdLst>
                <a:gd name="T0" fmla="*/ 10 w 23"/>
                <a:gd name="T1" fmla="*/ 6 h 14"/>
                <a:gd name="T2" fmla="*/ 10 w 23"/>
                <a:gd name="T3" fmla="*/ 6 h 14"/>
                <a:gd name="T4" fmla="*/ 6 w 23"/>
                <a:gd name="T5" fmla="*/ 6 h 14"/>
                <a:gd name="T6" fmla="*/ 4 w 23"/>
                <a:gd name="T7" fmla="*/ 8 h 14"/>
                <a:gd name="T8" fmla="*/ 2 w 23"/>
                <a:gd name="T9" fmla="*/ 10 h 14"/>
                <a:gd name="T10" fmla="*/ 0 w 23"/>
                <a:gd name="T11" fmla="*/ 8 h 14"/>
                <a:gd name="T12" fmla="*/ 0 w 23"/>
                <a:gd name="T13" fmla="*/ 8 h 14"/>
                <a:gd name="T14" fmla="*/ 0 w 23"/>
                <a:gd name="T15" fmla="*/ 6 h 14"/>
                <a:gd name="T16" fmla="*/ 0 w 23"/>
                <a:gd name="T17" fmla="*/ 6 h 14"/>
                <a:gd name="T18" fmla="*/ 4 w 23"/>
                <a:gd name="T19" fmla="*/ 4 h 14"/>
                <a:gd name="T20" fmla="*/ 4 w 23"/>
                <a:gd name="T21" fmla="*/ 4 h 14"/>
                <a:gd name="T22" fmla="*/ 10 w 23"/>
                <a:gd name="T23" fmla="*/ 4 h 14"/>
                <a:gd name="T24" fmla="*/ 12 w 23"/>
                <a:gd name="T25" fmla="*/ 6 h 14"/>
                <a:gd name="T26" fmla="*/ 12 w 23"/>
                <a:gd name="T27" fmla="*/ 6 h 14"/>
                <a:gd name="T28" fmla="*/ 12 w 23"/>
                <a:gd name="T29" fmla="*/ 2 h 14"/>
                <a:gd name="T30" fmla="*/ 12 w 23"/>
                <a:gd name="T31" fmla="*/ 2 h 14"/>
                <a:gd name="T32" fmla="*/ 10 w 23"/>
                <a:gd name="T33" fmla="*/ 0 h 14"/>
                <a:gd name="T34" fmla="*/ 10 w 23"/>
                <a:gd name="T35" fmla="*/ 0 h 14"/>
                <a:gd name="T36" fmla="*/ 14 w 23"/>
                <a:gd name="T37" fmla="*/ 0 h 14"/>
                <a:gd name="T38" fmla="*/ 17 w 23"/>
                <a:gd name="T39" fmla="*/ 2 h 14"/>
                <a:gd name="T40" fmla="*/ 17 w 23"/>
                <a:gd name="T41" fmla="*/ 2 h 14"/>
                <a:gd name="T42" fmla="*/ 19 w 23"/>
                <a:gd name="T43" fmla="*/ 6 h 14"/>
                <a:gd name="T44" fmla="*/ 23 w 23"/>
                <a:gd name="T45" fmla="*/ 8 h 14"/>
                <a:gd name="T46" fmla="*/ 23 w 23"/>
                <a:gd name="T47" fmla="*/ 8 h 14"/>
                <a:gd name="T48" fmla="*/ 23 w 23"/>
                <a:gd name="T49" fmla="*/ 10 h 14"/>
                <a:gd name="T50" fmla="*/ 23 w 23"/>
                <a:gd name="T51" fmla="*/ 12 h 14"/>
                <a:gd name="T52" fmla="*/ 23 w 23"/>
                <a:gd name="T53" fmla="*/ 12 h 14"/>
                <a:gd name="T54" fmla="*/ 21 w 23"/>
                <a:gd name="T55" fmla="*/ 12 h 14"/>
                <a:gd name="T56" fmla="*/ 19 w 23"/>
                <a:gd name="T57" fmla="*/ 10 h 14"/>
                <a:gd name="T58" fmla="*/ 19 w 23"/>
                <a:gd name="T59" fmla="*/ 10 h 14"/>
                <a:gd name="T60" fmla="*/ 15 w 23"/>
                <a:gd name="T61" fmla="*/ 14 h 14"/>
                <a:gd name="T62" fmla="*/ 15 w 23"/>
                <a:gd name="T63" fmla="*/ 14 h 14"/>
                <a:gd name="T64" fmla="*/ 14 w 23"/>
                <a:gd name="T65" fmla="*/ 14 h 14"/>
                <a:gd name="T66" fmla="*/ 14 w 23"/>
                <a:gd name="T67" fmla="*/ 14 h 14"/>
                <a:gd name="T68" fmla="*/ 10 w 23"/>
                <a:gd name="T69" fmla="*/ 14 h 14"/>
                <a:gd name="T70" fmla="*/ 6 w 23"/>
                <a:gd name="T71" fmla="*/ 14 h 14"/>
                <a:gd name="T72" fmla="*/ 6 w 23"/>
                <a:gd name="T73" fmla="*/ 14 h 14"/>
                <a:gd name="T74" fmla="*/ 4 w 23"/>
                <a:gd name="T75" fmla="*/ 12 h 14"/>
                <a:gd name="T76" fmla="*/ 4 w 23"/>
                <a:gd name="T77" fmla="*/ 12 h 14"/>
                <a:gd name="T78" fmla="*/ 10 w 23"/>
                <a:gd name="T79" fmla="*/ 10 h 14"/>
                <a:gd name="T80" fmla="*/ 10 w 23"/>
                <a:gd name="T81" fmla="*/ 10 h 14"/>
                <a:gd name="T82" fmla="*/ 10 w 23"/>
                <a:gd name="T83" fmla="*/ 6 h 14"/>
                <a:gd name="T84" fmla="*/ 10 w 23"/>
                <a:gd name="T85" fmla="*/ 6 h 14"/>
                <a:gd name="T86" fmla="*/ 10 w 23"/>
                <a:gd name="T8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" h="14">
                  <a:moveTo>
                    <a:pt x="10" y="6"/>
                  </a:moveTo>
                  <a:lnTo>
                    <a:pt x="10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9" y="6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10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1" y="12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3" name="Freeform 291"/>
            <p:cNvSpPr>
              <a:spLocks/>
            </p:cNvSpPr>
            <p:nvPr/>
          </p:nvSpPr>
          <p:spPr bwMode="auto">
            <a:xfrm>
              <a:off x="3873" y="378"/>
              <a:ext cx="18" cy="10"/>
            </a:xfrm>
            <a:custGeom>
              <a:avLst/>
              <a:gdLst>
                <a:gd name="T0" fmla="*/ 16 w 18"/>
                <a:gd name="T1" fmla="*/ 4 h 10"/>
                <a:gd name="T2" fmla="*/ 16 w 18"/>
                <a:gd name="T3" fmla="*/ 4 h 10"/>
                <a:gd name="T4" fmla="*/ 18 w 18"/>
                <a:gd name="T5" fmla="*/ 8 h 10"/>
                <a:gd name="T6" fmla="*/ 18 w 18"/>
                <a:gd name="T7" fmla="*/ 8 h 10"/>
                <a:gd name="T8" fmla="*/ 14 w 18"/>
                <a:gd name="T9" fmla="*/ 10 h 10"/>
                <a:gd name="T10" fmla="*/ 12 w 18"/>
                <a:gd name="T11" fmla="*/ 10 h 10"/>
                <a:gd name="T12" fmla="*/ 12 w 18"/>
                <a:gd name="T13" fmla="*/ 10 h 10"/>
                <a:gd name="T14" fmla="*/ 6 w 18"/>
                <a:gd name="T15" fmla="*/ 8 h 10"/>
                <a:gd name="T16" fmla="*/ 0 w 18"/>
                <a:gd name="T17" fmla="*/ 6 h 10"/>
                <a:gd name="T18" fmla="*/ 0 w 18"/>
                <a:gd name="T19" fmla="*/ 6 h 10"/>
                <a:gd name="T20" fmla="*/ 0 w 18"/>
                <a:gd name="T21" fmla="*/ 2 h 10"/>
                <a:gd name="T22" fmla="*/ 0 w 18"/>
                <a:gd name="T23" fmla="*/ 2 h 10"/>
                <a:gd name="T24" fmla="*/ 0 w 18"/>
                <a:gd name="T25" fmla="*/ 0 h 10"/>
                <a:gd name="T26" fmla="*/ 0 w 18"/>
                <a:gd name="T27" fmla="*/ 0 h 10"/>
                <a:gd name="T28" fmla="*/ 8 w 18"/>
                <a:gd name="T29" fmla="*/ 0 h 10"/>
                <a:gd name="T30" fmla="*/ 14 w 18"/>
                <a:gd name="T31" fmla="*/ 2 h 10"/>
                <a:gd name="T32" fmla="*/ 14 w 18"/>
                <a:gd name="T33" fmla="*/ 2 h 10"/>
                <a:gd name="T34" fmla="*/ 16 w 18"/>
                <a:gd name="T35" fmla="*/ 4 h 10"/>
                <a:gd name="T36" fmla="*/ 16 w 18"/>
                <a:gd name="T37" fmla="*/ 4 h 10"/>
                <a:gd name="T38" fmla="*/ 16 w 18"/>
                <a:gd name="T3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10">
                  <a:moveTo>
                    <a:pt x="16" y="4"/>
                  </a:moveTo>
                  <a:lnTo>
                    <a:pt x="16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6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4" name="Freeform 292"/>
            <p:cNvSpPr>
              <a:spLocks/>
            </p:cNvSpPr>
            <p:nvPr/>
          </p:nvSpPr>
          <p:spPr bwMode="auto">
            <a:xfrm>
              <a:off x="3911" y="338"/>
              <a:ext cx="14" cy="22"/>
            </a:xfrm>
            <a:custGeom>
              <a:avLst/>
              <a:gdLst>
                <a:gd name="T0" fmla="*/ 12 w 14"/>
                <a:gd name="T1" fmla="*/ 14 h 22"/>
                <a:gd name="T2" fmla="*/ 12 w 14"/>
                <a:gd name="T3" fmla="*/ 14 h 22"/>
                <a:gd name="T4" fmla="*/ 14 w 14"/>
                <a:gd name="T5" fmla="*/ 18 h 22"/>
                <a:gd name="T6" fmla="*/ 14 w 14"/>
                <a:gd name="T7" fmla="*/ 18 h 22"/>
                <a:gd name="T8" fmla="*/ 12 w 14"/>
                <a:gd name="T9" fmla="*/ 18 h 22"/>
                <a:gd name="T10" fmla="*/ 10 w 14"/>
                <a:gd name="T11" fmla="*/ 20 h 22"/>
                <a:gd name="T12" fmla="*/ 10 w 14"/>
                <a:gd name="T13" fmla="*/ 20 h 22"/>
                <a:gd name="T14" fmla="*/ 8 w 14"/>
                <a:gd name="T15" fmla="*/ 22 h 22"/>
                <a:gd name="T16" fmla="*/ 8 w 14"/>
                <a:gd name="T17" fmla="*/ 22 h 22"/>
                <a:gd name="T18" fmla="*/ 6 w 14"/>
                <a:gd name="T19" fmla="*/ 20 h 22"/>
                <a:gd name="T20" fmla="*/ 4 w 14"/>
                <a:gd name="T21" fmla="*/ 18 h 22"/>
                <a:gd name="T22" fmla="*/ 2 w 14"/>
                <a:gd name="T23" fmla="*/ 12 h 22"/>
                <a:gd name="T24" fmla="*/ 2 w 14"/>
                <a:gd name="T25" fmla="*/ 12 h 22"/>
                <a:gd name="T26" fmla="*/ 0 w 14"/>
                <a:gd name="T27" fmla="*/ 6 h 22"/>
                <a:gd name="T28" fmla="*/ 0 w 14"/>
                <a:gd name="T29" fmla="*/ 2 h 22"/>
                <a:gd name="T30" fmla="*/ 0 w 14"/>
                <a:gd name="T31" fmla="*/ 2 h 22"/>
                <a:gd name="T32" fmla="*/ 0 w 14"/>
                <a:gd name="T33" fmla="*/ 0 h 22"/>
                <a:gd name="T34" fmla="*/ 0 w 14"/>
                <a:gd name="T35" fmla="*/ 0 h 22"/>
                <a:gd name="T36" fmla="*/ 2 w 14"/>
                <a:gd name="T37" fmla="*/ 2 h 22"/>
                <a:gd name="T38" fmla="*/ 2 w 14"/>
                <a:gd name="T39" fmla="*/ 4 h 22"/>
                <a:gd name="T40" fmla="*/ 2 w 14"/>
                <a:gd name="T41" fmla="*/ 4 h 22"/>
                <a:gd name="T42" fmla="*/ 6 w 14"/>
                <a:gd name="T43" fmla="*/ 2 h 22"/>
                <a:gd name="T44" fmla="*/ 6 w 14"/>
                <a:gd name="T45" fmla="*/ 2 h 22"/>
                <a:gd name="T46" fmla="*/ 10 w 14"/>
                <a:gd name="T47" fmla="*/ 6 h 22"/>
                <a:gd name="T48" fmla="*/ 10 w 14"/>
                <a:gd name="T49" fmla="*/ 6 h 22"/>
                <a:gd name="T50" fmla="*/ 12 w 14"/>
                <a:gd name="T51" fmla="*/ 14 h 22"/>
                <a:gd name="T52" fmla="*/ 12 w 14"/>
                <a:gd name="T53" fmla="*/ 14 h 22"/>
                <a:gd name="T54" fmla="*/ 12 w 14"/>
                <a:gd name="T55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22">
                  <a:moveTo>
                    <a:pt x="12" y="14"/>
                  </a:moveTo>
                  <a:lnTo>
                    <a:pt x="12" y="14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18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5" name="Freeform 293"/>
            <p:cNvSpPr>
              <a:spLocks/>
            </p:cNvSpPr>
            <p:nvPr/>
          </p:nvSpPr>
          <p:spPr bwMode="auto">
            <a:xfrm>
              <a:off x="3889" y="356"/>
              <a:ext cx="22" cy="26"/>
            </a:xfrm>
            <a:custGeom>
              <a:avLst/>
              <a:gdLst>
                <a:gd name="T0" fmla="*/ 22 w 22"/>
                <a:gd name="T1" fmla="*/ 8 h 26"/>
                <a:gd name="T2" fmla="*/ 22 w 22"/>
                <a:gd name="T3" fmla="*/ 8 h 26"/>
                <a:gd name="T4" fmla="*/ 20 w 22"/>
                <a:gd name="T5" fmla="*/ 14 h 26"/>
                <a:gd name="T6" fmla="*/ 20 w 22"/>
                <a:gd name="T7" fmla="*/ 14 h 26"/>
                <a:gd name="T8" fmla="*/ 18 w 22"/>
                <a:gd name="T9" fmla="*/ 18 h 26"/>
                <a:gd name="T10" fmla="*/ 18 w 22"/>
                <a:gd name="T11" fmla="*/ 20 h 26"/>
                <a:gd name="T12" fmla="*/ 18 w 22"/>
                <a:gd name="T13" fmla="*/ 20 h 26"/>
                <a:gd name="T14" fmla="*/ 12 w 22"/>
                <a:gd name="T15" fmla="*/ 18 h 26"/>
                <a:gd name="T16" fmla="*/ 12 w 22"/>
                <a:gd name="T17" fmla="*/ 18 h 26"/>
                <a:gd name="T18" fmla="*/ 14 w 22"/>
                <a:gd name="T19" fmla="*/ 22 h 26"/>
                <a:gd name="T20" fmla="*/ 14 w 22"/>
                <a:gd name="T21" fmla="*/ 22 h 26"/>
                <a:gd name="T22" fmla="*/ 12 w 22"/>
                <a:gd name="T23" fmla="*/ 26 h 26"/>
                <a:gd name="T24" fmla="*/ 12 w 22"/>
                <a:gd name="T25" fmla="*/ 26 h 26"/>
                <a:gd name="T26" fmla="*/ 6 w 22"/>
                <a:gd name="T27" fmla="*/ 26 h 26"/>
                <a:gd name="T28" fmla="*/ 6 w 22"/>
                <a:gd name="T29" fmla="*/ 26 h 26"/>
                <a:gd name="T30" fmla="*/ 2 w 22"/>
                <a:gd name="T31" fmla="*/ 20 h 26"/>
                <a:gd name="T32" fmla="*/ 2 w 22"/>
                <a:gd name="T33" fmla="*/ 20 h 26"/>
                <a:gd name="T34" fmla="*/ 2 w 22"/>
                <a:gd name="T35" fmla="*/ 18 h 26"/>
                <a:gd name="T36" fmla="*/ 2 w 22"/>
                <a:gd name="T37" fmla="*/ 18 h 26"/>
                <a:gd name="T38" fmla="*/ 2 w 22"/>
                <a:gd name="T39" fmla="*/ 14 h 26"/>
                <a:gd name="T40" fmla="*/ 2 w 22"/>
                <a:gd name="T41" fmla="*/ 14 h 26"/>
                <a:gd name="T42" fmla="*/ 0 w 22"/>
                <a:gd name="T43" fmla="*/ 10 h 26"/>
                <a:gd name="T44" fmla="*/ 0 w 22"/>
                <a:gd name="T45" fmla="*/ 10 h 26"/>
                <a:gd name="T46" fmla="*/ 2 w 22"/>
                <a:gd name="T47" fmla="*/ 8 h 26"/>
                <a:gd name="T48" fmla="*/ 2 w 22"/>
                <a:gd name="T49" fmla="*/ 8 h 26"/>
                <a:gd name="T50" fmla="*/ 4 w 22"/>
                <a:gd name="T51" fmla="*/ 8 h 26"/>
                <a:gd name="T52" fmla="*/ 4 w 22"/>
                <a:gd name="T53" fmla="*/ 8 h 26"/>
                <a:gd name="T54" fmla="*/ 4 w 22"/>
                <a:gd name="T55" fmla="*/ 6 h 26"/>
                <a:gd name="T56" fmla="*/ 6 w 22"/>
                <a:gd name="T57" fmla="*/ 2 h 26"/>
                <a:gd name="T58" fmla="*/ 6 w 22"/>
                <a:gd name="T59" fmla="*/ 2 h 26"/>
                <a:gd name="T60" fmla="*/ 8 w 22"/>
                <a:gd name="T61" fmla="*/ 4 h 26"/>
                <a:gd name="T62" fmla="*/ 10 w 22"/>
                <a:gd name="T63" fmla="*/ 4 h 26"/>
                <a:gd name="T64" fmla="*/ 10 w 22"/>
                <a:gd name="T65" fmla="*/ 4 h 26"/>
                <a:gd name="T66" fmla="*/ 12 w 22"/>
                <a:gd name="T67" fmla="*/ 2 h 26"/>
                <a:gd name="T68" fmla="*/ 12 w 22"/>
                <a:gd name="T69" fmla="*/ 0 h 26"/>
                <a:gd name="T70" fmla="*/ 12 w 22"/>
                <a:gd name="T71" fmla="*/ 0 h 26"/>
                <a:gd name="T72" fmla="*/ 18 w 22"/>
                <a:gd name="T73" fmla="*/ 2 h 26"/>
                <a:gd name="T74" fmla="*/ 20 w 22"/>
                <a:gd name="T75" fmla="*/ 4 h 26"/>
                <a:gd name="T76" fmla="*/ 20 w 22"/>
                <a:gd name="T77" fmla="*/ 4 h 26"/>
                <a:gd name="T78" fmla="*/ 22 w 22"/>
                <a:gd name="T79" fmla="*/ 8 h 26"/>
                <a:gd name="T80" fmla="*/ 22 w 22"/>
                <a:gd name="T81" fmla="*/ 8 h 26"/>
                <a:gd name="T82" fmla="*/ 22 w 22"/>
                <a:gd name="T8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6">
                  <a:moveTo>
                    <a:pt x="22" y="8"/>
                  </a:moveTo>
                  <a:lnTo>
                    <a:pt x="22" y="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18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6" name="Freeform 294"/>
            <p:cNvSpPr>
              <a:spLocks/>
            </p:cNvSpPr>
            <p:nvPr/>
          </p:nvSpPr>
          <p:spPr bwMode="auto">
            <a:xfrm>
              <a:off x="3857" y="342"/>
              <a:ext cx="34" cy="26"/>
            </a:xfrm>
            <a:custGeom>
              <a:avLst/>
              <a:gdLst>
                <a:gd name="T0" fmla="*/ 34 w 34"/>
                <a:gd name="T1" fmla="*/ 8 h 26"/>
                <a:gd name="T2" fmla="*/ 34 w 34"/>
                <a:gd name="T3" fmla="*/ 12 h 26"/>
                <a:gd name="T4" fmla="*/ 32 w 34"/>
                <a:gd name="T5" fmla="*/ 12 h 26"/>
                <a:gd name="T6" fmla="*/ 32 w 34"/>
                <a:gd name="T7" fmla="*/ 18 h 26"/>
                <a:gd name="T8" fmla="*/ 28 w 34"/>
                <a:gd name="T9" fmla="*/ 20 h 26"/>
                <a:gd name="T10" fmla="*/ 24 w 34"/>
                <a:gd name="T11" fmla="*/ 18 h 26"/>
                <a:gd name="T12" fmla="*/ 22 w 34"/>
                <a:gd name="T13" fmla="*/ 22 h 26"/>
                <a:gd name="T14" fmla="*/ 18 w 34"/>
                <a:gd name="T15" fmla="*/ 22 h 26"/>
                <a:gd name="T16" fmla="*/ 14 w 34"/>
                <a:gd name="T17" fmla="*/ 20 h 26"/>
                <a:gd name="T18" fmla="*/ 12 w 34"/>
                <a:gd name="T19" fmla="*/ 22 h 26"/>
                <a:gd name="T20" fmla="*/ 10 w 34"/>
                <a:gd name="T21" fmla="*/ 24 h 26"/>
                <a:gd name="T22" fmla="*/ 8 w 34"/>
                <a:gd name="T23" fmla="*/ 20 h 26"/>
                <a:gd name="T24" fmla="*/ 8 w 34"/>
                <a:gd name="T25" fmla="*/ 24 h 26"/>
                <a:gd name="T26" fmla="*/ 8 w 34"/>
                <a:gd name="T27" fmla="*/ 26 h 26"/>
                <a:gd name="T28" fmla="*/ 6 w 34"/>
                <a:gd name="T29" fmla="*/ 22 h 26"/>
                <a:gd name="T30" fmla="*/ 4 w 34"/>
                <a:gd name="T31" fmla="*/ 16 h 26"/>
                <a:gd name="T32" fmla="*/ 0 w 34"/>
                <a:gd name="T33" fmla="*/ 16 h 26"/>
                <a:gd name="T34" fmla="*/ 0 w 34"/>
                <a:gd name="T35" fmla="*/ 12 h 26"/>
                <a:gd name="T36" fmla="*/ 4 w 34"/>
                <a:gd name="T37" fmla="*/ 12 h 26"/>
                <a:gd name="T38" fmla="*/ 8 w 34"/>
                <a:gd name="T39" fmla="*/ 12 h 26"/>
                <a:gd name="T40" fmla="*/ 8 w 34"/>
                <a:gd name="T41" fmla="*/ 10 h 26"/>
                <a:gd name="T42" fmla="*/ 10 w 34"/>
                <a:gd name="T43" fmla="*/ 8 h 26"/>
                <a:gd name="T44" fmla="*/ 10 w 34"/>
                <a:gd name="T45" fmla="*/ 6 h 26"/>
                <a:gd name="T46" fmla="*/ 12 w 34"/>
                <a:gd name="T47" fmla="*/ 6 h 26"/>
                <a:gd name="T48" fmla="*/ 14 w 34"/>
                <a:gd name="T49" fmla="*/ 2 h 26"/>
                <a:gd name="T50" fmla="*/ 14 w 34"/>
                <a:gd name="T51" fmla="*/ 6 h 26"/>
                <a:gd name="T52" fmla="*/ 16 w 34"/>
                <a:gd name="T53" fmla="*/ 10 h 26"/>
                <a:gd name="T54" fmla="*/ 18 w 34"/>
                <a:gd name="T55" fmla="*/ 10 h 26"/>
                <a:gd name="T56" fmla="*/ 24 w 34"/>
                <a:gd name="T57" fmla="*/ 8 h 26"/>
                <a:gd name="T58" fmla="*/ 22 w 34"/>
                <a:gd name="T59" fmla="*/ 0 h 26"/>
                <a:gd name="T60" fmla="*/ 26 w 34"/>
                <a:gd name="T61" fmla="*/ 0 h 26"/>
                <a:gd name="T62" fmla="*/ 28 w 34"/>
                <a:gd name="T63" fmla="*/ 6 h 26"/>
                <a:gd name="T64" fmla="*/ 32 w 34"/>
                <a:gd name="T65" fmla="*/ 6 h 26"/>
                <a:gd name="T66" fmla="*/ 34 w 34"/>
                <a:gd name="T67" fmla="*/ 8 h 26"/>
                <a:gd name="T68" fmla="*/ 34 w 34"/>
                <a:gd name="T6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26">
                  <a:moveTo>
                    <a:pt x="34" y="8"/>
                  </a:moveTo>
                  <a:lnTo>
                    <a:pt x="34" y="8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6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4"/>
                  </a:lnTo>
                  <a:lnTo>
                    <a:pt x="6" y="2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7" name="Freeform 295"/>
            <p:cNvSpPr>
              <a:spLocks/>
            </p:cNvSpPr>
            <p:nvPr/>
          </p:nvSpPr>
          <p:spPr bwMode="auto">
            <a:xfrm>
              <a:off x="3807" y="394"/>
              <a:ext cx="12" cy="16"/>
            </a:xfrm>
            <a:custGeom>
              <a:avLst/>
              <a:gdLst>
                <a:gd name="T0" fmla="*/ 12 w 12"/>
                <a:gd name="T1" fmla="*/ 8 h 16"/>
                <a:gd name="T2" fmla="*/ 12 w 12"/>
                <a:gd name="T3" fmla="*/ 8 h 16"/>
                <a:gd name="T4" fmla="*/ 12 w 12"/>
                <a:gd name="T5" fmla="*/ 14 h 16"/>
                <a:gd name="T6" fmla="*/ 12 w 12"/>
                <a:gd name="T7" fmla="*/ 14 h 16"/>
                <a:gd name="T8" fmla="*/ 8 w 12"/>
                <a:gd name="T9" fmla="*/ 16 h 16"/>
                <a:gd name="T10" fmla="*/ 8 w 12"/>
                <a:gd name="T11" fmla="*/ 16 h 16"/>
                <a:gd name="T12" fmla="*/ 6 w 12"/>
                <a:gd name="T13" fmla="*/ 16 h 16"/>
                <a:gd name="T14" fmla="*/ 6 w 12"/>
                <a:gd name="T15" fmla="*/ 16 h 16"/>
                <a:gd name="T16" fmla="*/ 6 w 12"/>
                <a:gd name="T17" fmla="*/ 12 h 16"/>
                <a:gd name="T18" fmla="*/ 6 w 12"/>
                <a:gd name="T19" fmla="*/ 10 h 16"/>
                <a:gd name="T20" fmla="*/ 6 w 12"/>
                <a:gd name="T21" fmla="*/ 10 h 16"/>
                <a:gd name="T22" fmla="*/ 4 w 12"/>
                <a:gd name="T23" fmla="*/ 12 h 16"/>
                <a:gd name="T24" fmla="*/ 4 w 12"/>
                <a:gd name="T25" fmla="*/ 14 h 16"/>
                <a:gd name="T26" fmla="*/ 4 w 12"/>
                <a:gd name="T27" fmla="*/ 14 h 16"/>
                <a:gd name="T28" fmla="*/ 0 w 12"/>
                <a:gd name="T29" fmla="*/ 12 h 16"/>
                <a:gd name="T30" fmla="*/ 0 w 12"/>
                <a:gd name="T31" fmla="*/ 12 h 16"/>
                <a:gd name="T32" fmla="*/ 0 w 12"/>
                <a:gd name="T33" fmla="*/ 6 h 16"/>
                <a:gd name="T34" fmla="*/ 0 w 12"/>
                <a:gd name="T35" fmla="*/ 6 h 16"/>
                <a:gd name="T36" fmla="*/ 2 w 12"/>
                <a:gd name="T37" fmla="*/ 2 h 16"/>
                <a:gd name="T38" fmla="*/ 2 w 12"/>
                <a:gd name="T39" fmla="*/ 2 h 16"/>
                <a:gd name="T40" fmla="*/ 4 w 12"/>
                <a:gd name="T41" fmla="*/ 2 h 16"/>
                <a:gd name="T42" fmla="*/ 6 w 12"/>
                <a:gd name="T43" fmla="*/ 0 h 16"/>
                <a:gd name="T44" fmla="*/ 6 w 12"/>
                <a:gd name="T45" fmla="*/ 0 h 16"/>
                <a:gd name="T46" fmla="*/ 8 w 12"/>
                <a:gd name="T47" fmla="*/ 0 h 16"/>
                <a:gd name="T48" fmla="*/ 8 w 12"/>
                <a:gd name="T49" fmla="*/ 0 h 16"/>
                <a:gd name="T50" fmla="*/ 12 w 12"/>
                <a:gd name="T51" fmla="*/ 4 h 16"/>
                <a:gd name="T52" fmla="*/ 12 w 12"/>
                <a:gd name="T53" fmla="*/ 4 h 16"/>
                <a:gd name="T54" fmla="*/ 12 w 12"/>
                <a:gd name="T55" fmla="*/ 8 h 16"/>
                <a:gd name="T56" fmla="*/ 12 w 12"/>
                <a:gd name="T57" fmla="*/ 8 h 16"/>
                <a:gd name="T58" fmla="*/ 12 w 12"/>
                <a:gd name="T5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" h="16">
                  <a:moveTo>
                    <a:pt x="12" y="8"/>
                  </a:moveTo>
                  <a:lnTo>
                    <a:pt x="12" y="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8" name="Freeform 296"/>
            <p:cNvSpPr>
              <a:spLocks/>
            </p:cNvSpPr>
            <p:nvPr/>
          </p:nvSpPr>
          <p:spPr bwMode="auto">
            <a:xfrm>
              <a:off x="3775" y="394"/>
              <a:ext cx="20" cy="20"/>
            </a:xfrm>
            <a:custGeom>
              <a:avLst/>
              <a:gdLst>
                <a:gd name="T0" fmla="*/ 10 w 20"/>
                <a:gd name="T1" fmla="*/ 8 h 20"/>
                <a:gd name="T2" fmla="*/ 10 w 20"/>
                <a:gd name="T3" fmla="*/ 8 h 20"/>
                <a:gd name="T4" fmla="*/ 10 w 20"/>
                <a:gd name="T5" fmla="*/ 6 h 20"/>
                <a:gd name="T6" fmla="*/ 10 w 20"/>
                <a:gd name="T7" fmla="*/ 6 h 20"/>
                <a:gd name="T8" fmla="*/ 12 w 20"/>
                <a:gd name="T9" fmla="*/ 8 h 20"/>
                <a:gd name="T10" fmla="*/ 12 w 20"/>
                <a:gd name="T11" fmla="*/ 8 h 20"/>
                <a:gd name="T12" fmla="*/ 14 w 20"/>
                <a:gd name="T13" fmla="*/ 8 h 20"/>
                <a:gd name="T14" fmla="*/ 14 w 20"/>
                <a:gd name="T15" fmla="*/ 8 h 20"/>
                <a:gd name="T16" fmla="*/ 16 w 20"/>
                <a:gd name="T17" fmla="*/ 14 h 20"/>
                <a:gd name="T18" fmla="*/ 20 w 20"/>
                <a:gd name="T19" fmla="*/ 16 h 20"/>
                <a:gd name="T20" fmla="*/ 20 w 20"/>
                <a:gd name="T21" fmla="*/ 16 h 20"/>
                <a:gd name="T22" fmla="*/ 16 w 20"/>
                <a:gd name="T23" fmla="*/ 18 h 20"/>
                <a:gd name="T24" fmla="*/ 16 w 20"/>
                <a:gd name="T25" fmla="*/ 20 h 20"/>
                <a:gd name="T26" fmla="*/ 16 w 20"/>
                <a:gd name="T27" fmla="*/ 20 h 20"/>
                <a:gd name="T28" fmla="*/ 10 w 20"/>
                <a:gd name="T29" fmla="*/ 20 h 20"/>
                <a:gd name="T30" fmla="*/ 6 w 20"/>
                <a:gd name="T31" fmla="*/ 18 h 20"/>
                <a:gd name="T32" fmla="*/ 6 w 20"/>
                <a:gd name="T33" fmla="*/ 18 h 20"/>
                <a:gd name="T34" fmla="*/ 4 w 20"/>
                <a:gd name="T35" fmla="*/ 14 h 20"/>
                <a:gd name="T36" fmla="*/ 2 w 20"/>
                <a:gd name="T37" fmla="*/ 6 h 20"/>
                <a:gd name="T38" fmla="*/ 2 w 20"/>
                <a:gd name="T39" fmla="*/ 6 h 20"/>
                <a:gd name="T40" fmla="*/ 0 w 20"/>
                <a:gd name="T41" fmla="*/ 4 h 20"/>
                <a:gd name="T42" fmla="*/ 0 w 20"/>
                <a:gd name="T43" fmla="*/ 2 h 20"/>
                <a:gd name="T44" fmla="*/ 0 w 20"/>
                <a:gd name="T45" fmla="*/ 2 h 20"/>
                <a:gd name="T46" fmla="*/ 2 w 20"/>
                <a:gd name="T47" fmla="*/ 0 h 20"/>
                <a:gd name="T48" fmla="*/ 2 w 20"/>
                <a:gd name="T49" fmla="*/ 0 h 20"/>
                <a:gd name="T50" fmla="*/ 4 w 20"/>
                <a:gd name="T51" fmla="*/ 2 h 20"/>
                <a:gd name="T52" fmla="*/ 4 w 20"/>
                <a:gd name="T53" fmla="*/ 2 h 20"/>
                <a:gd name="T54" fmla="*/ 6 w 20"/>
                <a:gd name="T55" fmla="*/ 6 h 20"/>
                <a:gd name="T56" fmla="*/ 6 w 20"/>
                <a:gd name="T57" fmla="*/ 8 h 20"/>
                <a:gd name="T58" fmla="*/ 6 w 20"/>
                <a:gd name="T59" fmla="*/ 8 h 20"/>
                <a:gd name="T60" fmla="*/ 10 w 20"/>
                <a:gd name="T61" fmla="*/ 8 h 20"/>
                <a:gd name="T62" fmla="*/ 10 w 20"/>
                <a:gd name="T63" fmla="*/ 8 h 20"/>
                <a:gd name="T64" fmla="*/ 10 w 20"/>
                <a:gd name="T65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20">
                  <a:moveTo>
                    <a:pt x="10" y="8"/>
                  </a:moveTo>
                  <a:lnTo>
                    <a:pt x="10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6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6" y="18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0" y="20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4" y="1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19" name="Freeform 297"/>
            <p:cNvSpPr>
              <a:spLocks/>
            </p:cNvSpPr>
            <p:nvPr/>
          </p:nvSpPr>
          <p:spPr bwMode="auto">
            <a:xfrm>
              <a:off x="3748" y="410"/>
              <a:ext cx="29" cy="26"/>
            </a:xfrm>
            <a:custGeom>
              <a:avLst/>
              <a:gdLst>
                <a:gd name="T0" fmla="*/ 29 w 29"/>
                <a:gd name="T1" fmla="*/ 10 h 26"/>
                <a:gd name="T2" fmla="*/ 29 w 29"/>
                <a:gd name="T3" fmla="*/ 10 h 26"/>
                <a:gd name="T4" fmla="*/ 29 w 29"/>
                <a:gd name="T5" fmla="*/ 12 h 26"/>
                <a:gd name="T6" fmla="*/ 27 w 29"/>
                <a:gd name="T7" fmla="*/ 16 h 26"/>
                <a:gd name="T8" fmla="*/ 23 w 29"/>
                <a:gd name="T9" fmla="*/ 22 h 26"/>
                <a:gd name="T10" fmla="*/ 23 w 29"/>
                <a:gd name="T11" fmla="*/ 22 h 26"/>
                <a:gd name="T12" fmla="*/ 19 w 29"/>
                <a:gd name="T13" fmla="*/ 26 h 26"/>
                <a:gd name="T14" fmla="*/ 19 w 29"/>
                <a:gd name="T15" fmla="*/ 26 h 26"/>
                <a:gd name="T16" fmla="*/ 13 w 29"/>
                <a:gd name="T17" fmla="*/ 22 h 26"/>
                <a:gd name="T18" fmla="*/ 6 w 29"/>
                <a:gd name="T19" fmla="*/ 16 h 26"/>
                <a:gd name="T20" fmla="*/ 6 w 29"/>
                <a:gd name="T21" fmla="*/ 16 h 26"/>
                <a:gd name="T22" fmla="*/ 4 w 29"/>
                <a:gd name="T23" fmla="*/ 14 h 26"/>
                <a:gd name="T24" fmla="*/ 4 w 29"/>
                <a:gd name="T25" fmla="*/ 12 h 26"/>
                <a:gd name="T26" fmla="*/ 4 w 29"/>
                <a:gd name="T27" fmla="*/ 12 h 26"/>
                <a:gd name="T28" fmla="*/ 6 w 29"/>
                <a:gd name="T29" fmla="*/ 14 h 26"/>
                <a:gd name="T30" fmla="*/ 6 w 29"/>
                <a:gd name="T31" fmla="*/ 14 h 26"/>
                <a:gd name="T32" fmla="*/ 8 w 29"/>
                <a:gd name="T33" fmla="*/ 10 h 26"/>
                <a:gd name="T34" fmla="*/ 6 w 29"/>
                <a:gd name="T35" fmla="*/ 6 h 26"/>
                <a:gd name="T36" fmla="*/ 6 w 29"/>
                <a:gd name="T37" fmla="*/ 6 h 26"/>
                <a:gd name="T38" fmla="*/ 6 w 29"/>
                <a:gd name="T39" fmla="*/ 6 h 26"/>
                <a:gd name="T40" fmla="*/ 6 w 29"/>
                <a:gd name="T41" fmla="*/ 6 h 26"/>
                <a:gd name="T42" fmla="*/ 2 w 29"/>
                <a:gd name="T43" fmla="*/ 10 h 26"/>
                <a:gd name="T44" fmla="*/ 2 w 29"/>
                <a:gd name="T45" fmla="*/ 10 h 26"/>
                <a:gd name="T46" fmla="*/ 0 w 29"/>
                <a:gd name="T47" fmla="*/ 8 h 26"/>
                <a:gd name="T48" fmla="*/ 0 w 29"/>
                <a:gd name="T49" fmla="*/ 8 h 26"/>
                <a:gd name="T50" fmla="*/ 0 w 29"/>
                <a:gd name="T51" fmla="*/ 2 h 26"/>
                <a:gd name="T52" fmla="*/ 0 w 29"/>
                <a:gd name="T53" fmla="*/ 2 h 26"/>
                <a:gd name="T54" fmla="*/ 0 w 29"/>
                <a:gd name="T55" fmla="*/ 0 h 26"/>
                <a:gd name="T56" fmla="*/ 0 w 29"/>
                <a:gd name="T57" fmla="*/ 0 h 26"/>
                <a:gd name="T58" fmla="*/ 4 w 29"/>
                <a:gd name="T59" fmla="*/ 2 h 26"/>
                <a:gd name="T60" fmla="*/ 4 w 29"/>
                <a:gd name="T61" fmla="*/ 2 h 26"/>
                <a:gd name="T62" fmla="*/ 12 w 29"/>
                <a:gd name="T63" fmla="*/ 0 h 26"/>
                <a:gd name="T64" fmla="*/ 12 w 29"/>
                <a:gd name="T65" fmla="*/ 0 h 26"/>
                <a:gd name="T66" fmla="*/ 15 w 29"/>
                <a:gd name="T67" fmla="*/ 2 h 26"/>
                <a:gd name="T68" fmla="*/ 15 w 29"/>
                <a:gd name="T69" fmla="*/ 2 h 26"/>
                <a:gd name="T70" fmla="*/ 15 w 29"/>
                <a:gd name="T71" fmla="*/ 6 h 26"/>
                <a:gd name="T72" fmla="*/ 15 w 29"/>
                <a:gd name="T73" fmla="*/ 6 h 26"/>
                <a:gd name="T74" fmla="*/ 15 w 29"/>
                <a:gd name="T75" fmla="*/ 8 h 26"/>
                <a:gd name="T76" fmla="*/ 15 w 29"/>
                <a:gd name="T77" fmla="*/ 12 h 26"/>
                <a:gd name="T78" fmla="*/ 15 w 29"/>
                <a:gd name="T79" fmla="*/ 12 h 26"/>
                <a:gd name="T80" fmla="*/ 17 w 29"/>
                <a:gd name="T81" fmla="*/ 12 h 26"/>
                <a:gd name="T82" fmla="*/ 17 w 29"/>
                <a:gd name="T83" fmla="*/ 12 h 26"/>
                <a:gd name="T84" fmla="*/ 17 w 29"/>
                <a:gd name="T85" fmla="*/ 10 h 26"/>
                <a:gd name="T86" fmla="*/ 17 w 29"/>
                <a:gd name="T87" fmla="*/ 10 h 26"/>
                <a:gd name="T88" fmla="*/ 23 w 29"/>
                <a:gd name="T89" fmla="*/ 8 h 26"/>
                <a:gd name="T90" fmla="*/ 23 w 29"/>
                <a:gd name="T91" fmla="*/ 8 h 26"/>
                <a:gd name="T92" fmla="*/ 27 w 29"/>
                <a:gd name="T93" fmla="*/ 8 h 26"/>
                <a:gd name="T94" fmla="*/ 29 w 29"/>
                <a:gd name="T95" fmla="*/ 10 h 26"/>
                <a:gd name="T96" fmla="*/ 29 w 29"/>
                <a:gd name="T97" fmla="*/ 10 h 26"/>
                <a:gd name="T98" fmla="*/ 29 w 29"/>
                <a:gd name="T99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" h="26">
                  <a:moveTo>
                    <a:pt x="29" y="10"/>
                  </a:moveTo>
                  <a:lnTo>
                    <a:pt x="29" y="10"/>
                  </a:lnTo>
                  <a:lnTo>
                    <a:pt x="29" y="12"/>
                  </a:lnTo>
                  <a:lnTo>
                    <a:pt x="27" y="16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13" y="2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8" y="10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8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7" y="8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29" y="1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20" name="Freeform 298"/>
            <p:cNvSpPr>
              <a:spLocks/>
            </p:cNvSpPr>
            <p:nvPr/>
          </p:nvSpPr>
          <p:spPr bwMode="auto">
            <a:xfrm>
              <a:off x="3728" y="432"/>
              <a:ext cx="30" cy="28"/>
            </a:xfrm>
            <a:custGeom>
              <a:avLst/>
              <a:gdLst>
                <a:gd name="T0" fmla="*/ 30 w 30"/>
                <a:gd name="T1" fmla="*/ 8 h 28"/>
                <a:gd name="T2" fmla="*/ 30 w 30"/>
                <a:gd name="T3" fmla="*/ 8 h 28"/>
                <a:gd name="T4" fmla="*/ 28 w 30"/>
                <a:gd name="T5" fmla="*/ 14 h 28"/>
                <a:gd name="T6" fmla="*/ 26 w 30"/>
                <a:gd name="T7" fmla="*/ 18 h 28"/>
                <a:gd name="T8" fmla="*/ 26 w 30"/>
                <a:gd name="T9" fmla="*/ 18 h 28"/>
                <a:gd name="T10" fmla="*/ 26 w 30"/>
                <a:gd name="T11" fmla="*/ 22 h 28"/>
                <a:gd name="T12" fmla="*/ 26 w 30"/>
                <a:gd name="T13" fmla="*/ 22 h 28"/>
                <a:gd name="T14" fmla="*/ 24 w 30"/>
                <a:gd name="T15" fmla="*/ 24 h 28"/>
                <a:gd name="T16" fmla="*/ 20 w 30"/>
                <a:gd name="T17" fmla="*/ 26 h 28"/>
                <a:gd name="T18" fmla="*/ 12 w 30"/>
                <a:gd name="T19" fmla="*/ 28 h 28"/>
                <a:gd name="T20" fmla="*/ 12 w 30"/>
                <a:gd name="T21" fmla="*/ 28 h 28"/>
                <a:gd name="T22" fmla="*/ 6 w 30"/>
                <a:gd name="T23" fmla="*/ 28 h 28"/>
                <a:gd name="T24" fmla="*/ 0 w 30"/>
                <a:gd name="T25" fmla="*/ 26 h 28"/>
                <a:gd name="T26" fmla="*/ 0 w 30"/>
                <a:gd name="T27" fmla="*/ 26 h 28"/>
                <a:gd name="T28" fmla="*/ 0 w 30"/>
                <a:gd name="T29" fmla="*/ 24 h 28"/>
                <a:gd name="T30" fmla="*/ 0 w 30"/>
                <a:gd name="T31" fmla="*/ 24 h 28"/>
                <a:gd name="T32" fmla="*/ 6 w 30"/>
                <a:gd name="T33" fmla="*/ 24 h 28"/>
                <a:gd name="T34" fmla="*/ 6 w 30"/>
                <a:gd name="T35" fmla="*/ 24 h 28"/>
                <a:gd name="T36" fmla="*/ 8 w 30"/>
                <a:gd name="T37" fmla="*/ 22 h 28"/>
                <a:gd name="T38" fmla="*/ 8 w 30"/>
                <a:gd name="T39" fmla="*/ 22 h 28"/>
                <a:gd name="T40" fmla="*/ 6 w 30"/>
                <a:gd name="T41" fmla="*/ 18 h 28"/>
                <a:gd name="T42" fmla="*/ 6 w 30"/>
                <a:gd name="T43" fmla="*/ 16 h 28"/>
                <a:gd name="T44" fmla="*/ 6 w 30"/>
                <a:gd name="T45" fmla="*/ 16 h 28"/>
                <a:gd name="T46" fmla="*/ 14 w 30"/>
                <a:gd name="T47" fmla="*/ 16 h 28"/>
                <a:gd name="T48" fmla="*/ 14 w 30"/>
                <a:gd name="T49" fmla="*/ 16 h 28"/>
                <a:gd name="T50" fmla="*/ 16 w 30"/>
                <a:gd name="T51" fmla="*/ 14 h 28"/>
                <a:gd name="T52" fmla="*/ 16 w 30"/>
                <a:gd name="T53" fmla="*/ 14 h 28"/>
                <a:gd name="T54" fmla="*/ 16 w 30"/>
                <a:gd name="T55" fmla="*/ 10 h 28"/>
                <a:gd name="T56" fmla="*/ 16 w 30"/>
                <a:gd name="T57" fmla="*/ 8 h 28"/>
                <a:gd name="T58" fmla="*/ 16 w 30"/>
                <a:gd name="T59" fmla="*/ 8 h 28"/>
                <a:gd name="T60" fmla="*/ 18 w 30"/>
                <a:gd name="T61" fmla="*/ 10 h 28"/>
                <a:gd name="T62" fmla="*/ 20 w 30"/>
                <a:gd name="T63" fmla="*/ 12 h 28"/>
                <a:gd name="T64" fmla="*/ 20 w 30"/>
                <a:gd name="T65" fmla="*/ 12 h 28"/>
                <a:gd name="T66" fmla="*/ 22 w 30"/>
                <a:gd name="T67" fmla="*/ 12 h 28"/>
                <a:gd name="T68" fmla="*/ 22 w 30"/>
                <a:gd name="T69" fmla="*/ 12 h 28"/>
                <a:gd name="T70" fmla="*/ 22 w 30"/>
                <a:gd name="T71" fmla="*/ 10 h 28"/>
                <a:gd name="T72" fmla="*/ 22 w 30"/>
                <a:gd name="T73" fmla="*/ 6 h 28"/>
                <a:gd name="T74" fmla="*/ 22 w 30"/>
                <a:gd name="T75" fmla="*/ 6 h 28"/>
                <a:gd name="T76" fmla="*/ 22 w 30"/>
                <a:gd name="T77" fmla="*/ 4 h 28"/>
                <a:gd name="T78" fmla="*/ 22 w 30"/>
                <a:gd name="T79" fmla="*/ 0 h 28"/>
                <a:gd name="T80" fmla="*/ 22 w 30"/>
                <a:gd name="T81" fmla="*/ 0 h 28"/>
                <a:gd name="T82" fmla="*/ 26 w 30"/>
                <a:gd name="T83" fmla="*/ 0 h 28"/>
                <a:gd name="T84" fmla="*/ 28 w 30"/>
                <a:gd name="T85" fmla="*/ 4 h 28"/>
                <a:gd name="T86" fmla="*/ 28 w 30"/>
                <a:gd name="T87" fmla="*/ 4 h 28"/>
                <a:gd name="T88" fmla="*/ 30 w 30"/>
                <a:gd name="T89" fmla="*/ 8 h 28"/>
                <a:gd name="T90" fmla="*/ 30 w 30"/>
                <a:gd name="T91" fmla="*/ 8 h 28"/>
                <a:gd name="T92" fmla="*/ 30 w 30"/>
                <a:gd name="T93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28">
                  <a:moveTo>
                    <a:pt x="30" y="8"/>
                  </a:moveTo>
                  <a:lnTo>
                    <a:pt x="30" y="8"/>
                  </a:lnTo>
                  <a:lnTo>
                    <a:pt x="28" y="14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6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6" y="18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8" y="1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10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21" name="Freeform 299"/>
            <p:cNvSpPr>
              <a:spLocks/>
            </p:cNvSpPr>
            <p:nvPr/>
          </p:nvSpPr>
          <p:spPr bwMode="auto">
            <a:xfrm>
              <a:off x="3684" y="460"/>
              <a:ext cx="42" cy="50"/>
            </a:xfrm>
            <a:custGeom>
              <a:avLst/>
              <a:gdLst>
                <a:gd name="T0" fmla="*/ 40 w 42"/>
                <a:gd name="T1" fmla="*/ 12 h 50"/>
                <a:gd name="T2" fmla="*/ 42 w 42"/>
                <a:gd name="T3" fmla="*/ 18 h 50"/>
                <a:gd name="T4" fmla="*/ 38 w 42"/>
                <a:gd name="T5" fmla="*/ 24 h 50"/>
                <a:gd name="T6" fmla="*/ 40 w 42"/>
                <a:gd name="T7" fmla="*/ 34 h 50"/>
                <a:gd name="T8" fmla="*/ 38 w 42"/>
                <a:gd name="T9" fmla="*/ 36 h 50"/>
                <a:gd name="T10" fmla="*/ 28 w 42"/>
                <a:gd name="T11" fmla="*/ 40 h 50"/>
                <a:gd name="T12" fmla="*/ 28 w 42"/>
                <a:gd name="T13" fmla="*/ 34 h 50"/>
                <a:gd name="T14" fmla="*/ 26 w 42"/>
                <a:gd name="T15" fmla="*/ 34 h 50"/>
                <a:gd name="T16" fmla="*/ 24 w 42"/>
                <a:gd name="T17" fmla="*/ 36 h 50"/>
                <a:gd name="T18" fmla="*/ 20 w 42"/>
                <a:gd name="T19" fmla="*/ 46 h 50"/>
                <a:gd name="T20" fmla="*/ 12 w 42"/>
                <a:gd name="T21" fmla="*/ 46 h 50"/>
                <a:gd name="T22" fmla="*/ 8 w 42"/>
                <a:gd name="T23" fmla="*/ 46 h 50"/>
                <a:gd name="T24" fmla="*/ 4 w 42"/>
                <a:gd name="T25" fmla="*/ 50 h 50"/>
                <a:gd name="T26" fmla="*/ 2 w 42"/>
                <a:gd name="T27" fmla="*/ 48 h 50"/>
                <a:gd name="T28" fmla="*/ 0 w 42"/>
                <a:gd name="T29" fmla="*/ 46 h 50"/>
                <a:gd name="T30" fmla="*/ 6 w 42"/>
                <a:gd name="T31" fmla="*/ 42 h 50"/>
                <a:gd name="T32" fmla="*/ 8 w 42"/>
                <a:gd name="T33" fmla="*/ 36 h 50"/>
                <a:gd name="T34" fmla="*/ 6 w 42"/>
                <a:gd name="T35" fmla="*/ 34 h 50"/>
                <a:gd name="T36" fmla="*/ 4 w 42"/>
                <a:gd name="T37" fmla="*/ 32 h 50"/>
                <a:gd name="T38" fmla="*/ 2 w 42"/>
                <a:gd name="T39" fmla="*/ 32 h 50"/>
                <a:gd name="T40" fmla="*/ 6 w 42"/>
                <a:gd name="T41" fmla="*/ 32 h 50"/>
                <a:gd name="T42" fmla="*/ 6 w 42"/>
                <a:gd name="T43" fmla="*/ 30 h 50"/>
                <a:gd name="T44" fmla="*/ 8 w 42"/>
                <a:gd name="T45" fmla="*/ 26 h 50"/>
                <a:gd name="T46" fmla="*/ 6 w 42"/>
                <a:gd name="T47" fmla="*/ 26 h 50"/>
                <a:gd name="T48" fmla="*/ 4 w 42"/>
                <a:gd name="T49" fmla="*/ 24 h 50"/>
                <a:gd name="T50" fmla="*/ 6 w 42"/>
                <a:gd name="T51" fmla="*/ 24 h 50"/>
                <a:gd name="T52" fmla="*/ 4 w 42"/>
                <a:gd name="T53" fmla="*/ 20 h 50"/>
                <a:gd name="T54" fmla="*/ 6 w 42"/>
                <a:gd name="T55" fmla="*/ 18 h 50"/>
                <a:gd name="T56" fmla="*/ 8 w 42"/>
                <a:gd name="T57" fmla="*/ 16 h 50"/>
                <a:gd name="T58" fmla="*/ 14 w 42"/>
                <a:gd name="T59" fmla="*/ 20 h 50"/>
                <a:gd name="T60" fmla="*/ 16 w 42"/>
                <a:gd name="T61" fmla="*/ 18 h 50"/>
                <a:gd name="T62" fmla="*/ 20 w 42"/>
                <a:gd name="T63" fmla="*/ 14 h 50"/>
                <a:gd name="T64" fmla="*/ 14 w 42"/>
                <a:gd name="T65" fmla="*/ 10 h 50"/>
                <a:gd name="T66" fmla="*/ 16 w 42"/>
                <a:gd name="T67" fmla="*/ 10 h 50"/>
                <a:gd name="T68" fmla="*/ 22 w 42"/>
                <a:gd name="T69" fmla="*/ 10 h 50"/>
                <a:gd name="T70" fmla="*/ 24 w 42"/>
                <a:gd name="T71" fmla="*/ 12 h 50"/>
                <a:gd name="T72" fmla="*/ 26 w 42"/>
                <a:gd name="T73" fmla="*/ 8 h 50"/>
                <a:gd name="T74" fmla="*/ 22 w 42"/>
                <a:gd name="T75" fmla="*/ 0 h 50"/>
                <a:gd name="T76" fmla="*/ 24 w 42"/>
                <a:gd name="T77" fmla="*/ 0 h 50"/>
                <a:gd name="T78" fmla="*/ 26 w 42"/>
                <a:gd name="T79" fmla="*/ 2 h 50"/>
                <a:gd name="T80" fmla="*/ 28 w 42"/>
                <a:gd name="T81" fmla="*/ 6 h 50"/>
                <a:gd name="T82" fmla="*/ 28 w 42"/>
                <a:gd name="T83" fmla="*/ 0 h 50"/>
                <a:gd name="T84" fmla="*/ 32 w 42"/>
                <a:gd name="T85" fmla="*/ 0 h 50"/>
                <a:gd name="T86" fmla="*/ 34 w 42"/>
                <a:gd name="T87" fmla="*/ 2 h 50"/>
                <a:gd name="T88" fmla="*/ 36 w 42"/>
                <a:gd name="T89" fmla="*/ 8 h 50"/>
                <a:gd name="T90" fmla="*/ 40 w 42"/>
                <a:gd name="T9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" h="50">
                  <a:moveTo>
                    <a:pt x="40" y="12"/>
                  </a:moveTo>
                  <a:lnTo>
                    <a:pt x="40" y="12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30"/>
                  </a:lnTo>
                  <a:lnTo>
                    <a:pt x="40" y="34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42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12" y="46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2" y="48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4" y="44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1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6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4" y="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22" name="Freeform 300"/>
            <p:cNvSpPr>
              <a:spLocks/>
            </p:cNvSpPr>
            <p:nvPr/>
          </p:nvSpPr>
          <p:spPr bwMode="auto">
            <a:xfrm>
              <a:off x="3608" y="615"/>
              <a:ext cx="24" cy="22"/>
            </a:xfrm>
            <a:custGeom>
              <a:avLst/>
              <a:gdLst>
                <a:gd name="T0" fmla="*/ 24 w 24"/>
                <a:gd name="T1" fmla="*/ 6 h 22"/>
                <a:gd name="T2" fmla="*/ 24 w 24"/>
                <a:gd name="T3" fmla="*/ 6 h 22"/>
                <a:gd name="T4" fmla="*/ 22 w 24"/>
                <a:gd name="T5" fmla="*/ 10 h 22"/>
                <a:gd name="T6" fmla="*/ 22 w 24"/>
                <a:gd name="T7" fmla="*/ 10 h 22"/>
                <a:gd name="T8" fmla="*/ 18 w 24"/>
                <a:gd name="T9" fmla="*/ 12 h 22"/>
                <a:gd name="T10" fmla="*/ 18 w 24"/>
                <a:gd name="T11" fmla="*/ 12 h 22"/>
                <a:gd name="T12" fmla="*/ 14 w 24"/>
                <a:gd name="T13" fmla="*/ 16 h 22"/>
                <a:gd name="T14" fmla="*/ 14 w 24"/>
                <a:gd name="T15" fmla="*/ 16 h 22"/>
                <a:gd name="T16" fmla="*/ 6 w 24"/>
                <a:gd name="T17" fmla="*/ 20 h 22"/>
                <a:gd name="T18" fmla="*/ 6 w 24"/>
                <a:gd name="T19" fmla="*/ 20 h 22"/>
                <a:gd name="T20" fmla="*/ 2 w 24"/>
                <a:gd name="T21" fmla="*/ 22 h 22"/>
                <a:gd name="T22" fmla="*/ 2 w 24"/>
                <a:gd name="T23" fmla="*/ 22 h 22"/>
                <a:gd name="T24" fmla="*/ 0 w 24"/>
                <a:gd name="T25" fmla="*/ 20 h 22"/>
                <a:gd name="T26" fmla="*/ 0 w 24"/>
                <a:gd name="T27" fmla="*/ 20 h 22"/>
                <a:gd name="T28" fmla="*/ 0 w 24"/>
                <a:gd name="T29" fmla="*/ 16 h 22"/>
                <a:gd name="T30" fmla="*/ 4 w 24"/>
                <a:gd name="T31" fmla="*/ 14 h 22"/>
                <a:gd name="T32" fmla="*/ 4 w 24"/>
                <a:gd name="T33" fmla="*/ 14 h 22"/>
                <a:gd name="T34" fmla="*/ 10 w 24"/>
                <a:gd name="T35" fmla="*/ 14 h 22"/>
                <a:gd name="T36" fmla="*/ 10 w 24"/>
                <a:gd name="T37" fmla="*/ 14 h 22"/>
                <a:gd name="T38" fmla="*/ 10 w 24"/>
                <a:gd name="T39" fmla="*/ 10 h 22"/>
                <a:gd name="T40" fmla="*/ 10 w 24"/>
                <a:gd name="T41" fmla="*/ 10 h 22"/>
                <a:gd name="T42" fmla="*/ 6 w 24"/>
                <a:gd name="T43" fmla="*/ 10 h 22"/>
                <a:gd name="T44" fmla="*/ 6 w 24"/>
                <a:gd name="T45" fmla="*/ 10 h 22"/>
                <a:gd name="T46" fmla="*/ 4 w 24"/>
                <a:gd name="T47" fmla="*/ 8 h 22"/>
                <a:gd name="T48" fmla="*/ 4 w 24"/>
                <a:gd name="T49" fmla="*/ 4 h 22"/>
                <a:gd name="T50" fmla="*/ 4 w 24"/>
                <a:gd name="T51" fmla="*/ 4 h 22"/>
                <a:gd name="T52" fmla="*/ 6 w 24"/>
                <a:gd name="T53" fmla="*/ 4 h 22"/>
                <a:gd name="T54" fmla="*/ 12 w 24"/>
                <a:gd name="T55" fmla="*/ 6 h 22"/>
                <a:gd name="T56" fmla="*/ 12 w 24"/>
                <a:gd name="T57" fmla="*/ 6 h 22"/>
                <a:gd name="T58" fmla="*/ 16 w 24"/>
                <a:gd name="T59" fmla="*/ 6 h 22"/>
                <a:gd name="T60" fmla="*/ 16 w 24"/>
                <a:gd name="T61" fmla="*/ 6 h 22"/>
                <a:gd name="T62" fmla="*/ 18 w 24"/>
                <a:gd name="T63" fmla="*/ 4 h 22"/>
                <a:gd name="T64" fmla="*/ 20 w 24"/>
                <a:gd name="T65" fmla="*/ 2 h 22"/>
                <a:gd name="T66" fmla="*/ 22 w 24"/>
                <a:gd name="T67" fmla="*/ 0 h 22"/>
                <a:gd name="T68" fmla="*/ 22 w 24"/>
                <a:gd name="T69" fmla="*/ 0 h 22"/>
                <a:gd name="T70" fmla="*/ 24 w 24"/>
                <a:gd name="T71" fmla="*/ 2 h 22"/>
                <a:gd name="T72" fmla="*/ 24 w 24"/>
                <a:gd name="T73" fmla="*/ 6 h 22"/>
                <a:gd name="T74" fmla="*/ 24 w 24"/>
                <a:gd name="T75" fmla="*/ 6 h 22"/>
                <a:gd name="T76" fmla="*/ 24 w 24"/>
                <a:gd name="T7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" h="22">
                  <a:moveTo>
                    <a:pt x="24" y="6"/>
                  </a:moveTo>
                  <a:lnTo>
                    <a:pt x="24" y="6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8" y="4"/>
                  </a:lnTo>
                  <a:lnTo>
                    <a:pt x="20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23" name="Freeform 301"/>
            <p:cNvSpPr>
              <a:spLocks/>
            </p:cNvSpPr>
            <p:nvPr/>
          </p:nvSpPr>
          <p:spPr bwMode="auto">
            <a:xfrm>
              <a:off x="3638" y="486"/>
              <a:ext cx="24" cy="30"/>
            </a:xfrm>
            <a:custGeom>
              <a:avLst/>
              <a:gdLst>
                <a:gd name="T0" fmla="*/ 24 w 24"/>
                <a:gd name="T1" fmla="*/ 2 h 30"/>
                <a:gd name="T2" fmla="*/ 24 w 24"/>
                <a:gd name="T3" fmla="*/ 2 h 30"/>
                <a:gd name="T4" fmla="*/ 22 w 24"/>
                <a:gd name="T5" fmla="*/ 6 h 30"/>
                <a:gd name="T6" fmla="*/ 22 w 24"/>
                <a:gd name="T7" fmla="*/ 6 h 30"/>
                <a:gd name="T8" fmla="*/ 20 w 24"/>
                <a:gd name="T9" fmla="*/ 14 h 30"/>
                <a:gd name="T10" fmla="*/ 20 w 24"/>
                <a:gd name="T11" fmla="*/ 14 h 30"/>
                <a:gd name="T12" fmla="*/ 18 w 24"/>
                <a:gd name="T13" fmla="*/ 24 h 30"/>
                <a:gd name="T14" fmla="*/ 18 w 24"/>
                <a:gd name="T15" fmla="*/ 24 h 30"/>
                <a:gd name="T16" fmla="*/ 10 w 24"/>
                <a:gd name="T17" fmla="*/ 28 h 30"/>
                <a:gd name="T18" fmla="*/ 10 w 24"/>
                <a:gd name="T19" fmla="*/ 28 h 30"/>
                <a:gd name="T20" fmla="*/ 4 w 24"/>
                <a:gd name="T21" fmla="*/ 30 h 30"/>
                <a:gd name="T22" fmla="*/ 4 w 24"/>
                <a:gd name="T23" fmla="*/ 30 h 30"/>
                <a:gd name="T24" fmla="*/ 0 w 24"/>
                <a:gd name="T25" fmla="*/ 30 h 30"/>
                <a:gd name="T26" fmla="*/ 0 w 24"/>
                <a:gd name="T27" fmla="*/ 30 h 30"/>
                <a:gd name="T28" fmla="*/ 0 w 24"/>
                <a:gd name="T29" fmla="*/ 26 h 30"/>
                <a:gd name="T30" fmla="*/ 0 w 24"/>
                <a:gd name="T31" fmla="*/ 26 h 30"/>
                <a:gd name="T32" fmla="*/ 0 w 24"/>
                <a:gd name="T33" fmla="*/ 18 h 30"/>
                <a:gd name="T34" fmla="*/ 0 w 24"/>
                <a:gd name="T35" fmla="*/ 18 h 30"/>
                <a:gd name="T36" fmla="*/ 4 w 24"/>
                <a:gd name="T37" fmla="*/ 16 h 30"/>
                <a:gd name="T38" fmla="*/ 10 w 24"/>
                <a:gd name="T39" fmla="*/ 14 h 30"/>
                <a:gd name="T40" fmla="*/ 10 w 24"/>
                <a:gd name="T41" fmla="*/ 14 h 30"/>
                <a:gd name="T42" fmla="*/ 10 w 24"/>
                <a:gd name="T43" fmla="*/ 10 h 30"/>
                <a:gd name="T44" fmla="*/ 10 w 24"/>
                <a:gd name="T45" fmla="*/ 10 h 30"/>
                <a:gd name="T46" fmla="*/ 12 w 24"/>
                <a:gd name="T47" fmla="*/ 10 h 30"/>
                <a:gd name="T48" fmla="*/ 12 w 24"/>
                <a:gd name="T49" fmla="*/ 10 h 30"/>
                <a:gd name="T50" fmla="*/ 14 w 24"/>
                <a:gd name="T51" fmla="*/ 4 h 30"/>
                <a:gd name="T52" fmla="*/ 14 w 24"/>
                <a:gd name="T53" fmla="*/ 0 h 30"/>
                <a:gd name="T54" fmla="*/ 14 w 24"/>
                <a:gd name="T55" fmla="*/ 0 h 30"/>
                <a:gd name="T56" fmla="*/ 18 w 24"/>
                <a:gd name="T57" fmla="*/ 0 h 30"/>
                <a:gd name="T58" fmla="*/ 18 w 24"/>
                <a:gd name="T59" fmla="*/ 0 h 30"/>
                <a:gd name="T60" fmla="*/ 22 w 24"/>
                <a:gd name="T61" fmla="*/ 0 h 30"/>
                <a:gd name="T62" fmla="*/ 24 w 24"/>
                <a:gd name="T63" fmla="*/ 2 h 30"/>
                <a:gd name="T64" fmla="*/ 24 w 24"/>
                <a:gd name="T65" fmla="*/ 2 h 30"/>
                <a:gd name="T66" fmla="*/ 24 w 24"/>
                <a:gd name="T6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" h="30">
                  <a:moveTo>
                    <a:pt x="24" y="2"/>
                  </a:moveTo>
                  <a:lnTo>
                    <a:pt x="24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24" name="Freeform 302"/>
            <p:cNvSpPr>
              <a:spLocks/>
            </p:cNvSpPr>
            <p:nvPr/>
          </p:nvSpPr>
          <p:spPr bwMode="auto">
            <a:xfrm>
              <a:off x="3598" y="518"/>
              <a:ext cx="32" cy="33"/>
            </a:xfrm>
            <a:custGeom>
              <a:avLst/>
              <a:gdLst>
                <a:gd name="T0" fmla="*/ 32 w 32"/>
                <a:gd name="T1" fmla="*/ 20 h 33"/>
                <a:gd name="T2" fmla="*/ 32 w 32"/>
                <a:gd name="T3" fmla="*/ 30 h 33"/>
                <a:gd name="T4" fmla="*/ 30 w 32"/>
                <a:gd name="T5" fmla="*/ 30 h 33"/>
                <a:gd name="T6" fmla="*/ 28 w 32"/>
                <a:gd name="T7" fmla="*/ 30 h 33"/>
                <a:gd name="T8" fmla="*/ 24 w 32"/>
                <a:gd name="T9" fmla="*/ 33 h 33"/>
                <a:gd name="T10" fmla="*/ 18 w 32"/>
                <a:gd name="T11" fmla="*/ 33 h 33"/>
                <a:gd name="T12" fmla="*/ 18 w 32"/>
                <a:gd name="T13" fmla="*/ 31 h 33"/>
                <a:gd name="T14" fmla="*/ 14 w 32"/>
                <a:gd name="T15" fmla="*/ 30 h 33"/>
                <a:gd name="T16" fmla="*/ 22 w 32"/>
                <a:gd name="T17" fmla="*/ 26 h 33"/>
                <a:gd name="T18" fmla="*/ 22 w 32"/>
                <a:gd name="T19" fmla="*/ 24 h 33"/>
                <a:gd name="T20" fmla="*/ 24 w 32"/>
                <a:gd name="T21" fmla="*/ 22 h 33"/>
                <a:gd name="T22" fmla="*/ 18 w 32"/>
                <a:gd name="T23" fmla="*/ 24 h 33"/>
                <a:gd name="T24" fmla="*/ 12 w 32"/>
                <a:gd name="T25" fmla="*/ 24 h 33"/>
                <a:gd name="T26" fmla="*/ 8 w 32"/>
                <a:gd name="T27" fmla="*/ 26 h 33"/>
                <a:gd name="T28" fmla="*/ 4 w 32"/>
                <a:gd name="T29" fmla="*/ 31 h 33"/>
                <a:gd name="T30" fmla="*/ 2 w 32"/>
                <a:gd name="T31" fmla="*/ 33 h 33"/>
                <a:gd name="T32" fmla="*/ 0 w 32"/>
                <a:gd name="T33" fmla="*/ 30 h 33"/>
                <a:gd name="T34" fmla="*/ 0 w 32"/>
                <a:gd name="T35" fmla="*/ 26 h 33"/>
                <a:gd name="T36" fmla="*/ 2 w 32"/>
                <a:gd name="T37" fmla="*/ 24 h 33"/>
                <a:gd name="T38" fmla="*/ 2 w 32"/>
                <a:gd name="T39" fmla="*/ 22 h 33"/>
                <a:gd name="T40" fmla="*/ 2 w 32"/>
                <a:gd name="T41" fmla="*/ 18 h 33"/>
                <a:gd name="T42" fmla="*/ 4 w 32"/>
                <a:gd name="T43" fmla="*/ 20 h 33"/>
                <a:gd name="T44" fmla="*/ 6 w 32"/>
                <a:gd name="T45" fmla="*/ 18 h 33"/>
                <a:gd name="T46" fmla="*/ 10 w 32"/>
                <a:gd name="T47" fmla="*/ 18 h 33"/>
                <a:gd name="T48" fmla="*/ 12 w 32"/>
                <a:gd name="T49" fmla="*/ 16 h 33"/>
                <a:gd name="T50" fmla="*/ 12 w 32"/>
                <a:gd name="T51" fmla="*/ 8 h 33"/>
                <a:gd name="T52" fmla="*/ 14 w 32"/>
                <a:gd name="T53" fmla="*/ 6 h 33"/>
                <a:gd name="T54" fmla="*/ 18 w 32"/>
                <a:gd name="T55" fmla="*/ 14 h 33"/>
                <a:gd name="T56" fmla="*/ 22 w 32"/>
                <a:gd name="T57" fmla="*/ 14 h 33"/>
                <a:gd name="T58" fmla="*/ 24 w 32"/>
                <a:gd name="T59" fmla="*/ 14 h 33"/>
                <a:gd name="T60" fmla="*/ 24 w 32"/>
                <a:gd name="T61" fmla="*/ 4 h 33"/>
                <a:gd name="T62" fmla="*/ 24 w 32"/>
                <a:gd name="T63" fmla="*/ 0 h 33"/>
                <a:gd name="T64" fmla="*/ 26 w 32"/>
                <a:gd name="T65" fmla="*/ 0 h 33"/>
                <a:gd name="T66" fmla="*/ 32 w 32"/>
                <a:gd name="T67" fmla="*/ 14 h 33"/>
                <a:gd name="T68" fmla="*/ 32 w 32"/>
                <a:gd name="T69" fmla="*/ 20 h 33"/>
                <a:gd name="T70" fmla="*/ 32 w 32"/>
                <a:gd name="T71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3">
                  <a:moveTo>
                    <a:pt x="32" y="20"/>
                  </a:moveTo>
                  <a:lnTo>
                    <a:pt x="32" y="20"/>
                  </a:lnTo>
                  <a:lnTo>
                    <a:pt x="32" y="24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0" y="30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4" y="33"/>
                  </a:lnTo>
                  <a:lnTo>
                    <a:pt x="24" y="33"/>
                  </a:lnTo>
                  <a:lnTo>
                    <a:pt x="22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1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4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6"/>
                  </a:lnTo>
                  <a:lnTo>
                    <a:pt x="6" y="30"/>
                  </a:lnTo>
                  <a:lnTo>
                    <a:pt x="4" y="31"/>
                  </a:lnTo>
                  <a:lnTo>
                    <a:pt x="2" y="33"/>
                  </a:lnTo>
                  <a:lnTo>
                    <a:pt x="2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8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4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25" name="Freeform 303"/>
            <p:cNvSpPr>
              <a:spLocks/>
            </p:cNvSpPr>
            <p:nvPr/>
          </p:nvSpPr>
          <p:spPr bwMode="auto">
            <a:xfrm>
              <a:off x="3592" y="518"/>
              <a:ext cx="84" cy="73"/>
            </a:xfrm>
            <a:custGeom>
              <a:avLst/>
              <a:gdLst>
                <a:gd name="T0" fmla="*/ 84 w 84"/>
                <a:gd name="T1" fmla="*/ 24 h 73"/>
                <a:gd name="T2" fmla="*/ 82 w 84"/>
                <a:gd name="T3" fmla="*/ 30 h 73"/>
                <a:gd name="T4" fmla="*/ 72 w 84"/>
                <a:gd name="T5" fmla="*/ 35 h 73"/>
                <a:gd name="T6" fmla="*/ 66 w 84"/>
                <a:gd name="T7" fmla="*/ 43 h 73"/>
                <a:gd name="T8" fmla="*/ 64 w 84"/>
                <a:gd name="T9" fmla="*/ 49 h 73"/>
                <a:gd name="T10" fmla="*/ 62 w 84"/>
                <a:gd name="T11" fmla="*/ 43 h 73"/>
                <a:gd name="T12" fmla="*/ 52 w 84"/>
                <a:gd name="T13" fmla="*/ 51 h 73"/>
                <a:gd name="T14" fmla="*/ 52 w 84"/>
                <a:gd name="T15" fmla="*/ 55 h 73"/>
                <a:gd name="T16" fmla="*/ 48 w 84"/>
                <a:gd name="T17" fmla="*/ 59 h 73"/>
                <a:gd name="T18" fmla="*/ 46 w 84"/>
                <a:gd name="T19" fmla="*/ 55 h 73"/>
                <a:gd name="T20" fmla="*/ 46 w 84"/>
                <a:gd name="T21" fmla="*/ 47 h 73"/>
                <a:gd name="T22" fmla="*/ 44 w 84"/>
                <a:gd name="T23" fmla="*/ 45 h 73"/>
                <a:gd name="T24" fmla="*/ 40 w 84"/>
                <a:gd name="T25" fmla="*/ 53 h 73"/>
                <a:gd name="T26" fmla="*/ 28 w 84"/>
                <a:gd name="T27" fmla="*/ 65 h 73"/>
                <a:gd name="T28" fmla="*/ 20 w 84"/>
                <a:gd name="T29" fmla="*/ 67 h 73"/>
                <a:gd name="T30" fmla="*/ 20 w 84"/>
                <a:gd name="T31" fmla="*/ 61 h 73"/>
                <a:gd name="T32" fmla="*/ 16 w 84"/>
                <a:gd name="T33" fmla="*/ 61 h 73"/>
                <a:gd name="T34" fmla="*/ 12 w 84"/>
                <a:gd name="T35" fmla="*/ 67 h 73"/>
                <a:gd name="T36" fmla="*/ 0 w 84"/>
                <a:gd name="T37" fmla="*/ 73 h 73"/>
                <a:gd name="T38" fmla="*/ 0 w 84"/>
                <a:gd name="T39" fmla="*/ 63 h 73"/>
                <a:gd name="T40" fmla="*/ 4 w 84"/>
                <a:gd name="T41" fmla="*/ 59 h 73"/>
                <a:gd name="T42" fmla="*/ 6 w 84"/>
                <a:gd name="T43" fmla="*/ 53 h 73"/>
                <a:gd name="T44" fmla="*/ 16 w 84"/>
                <a:gd name="T45" fmla="*/ 51 h 73"/>
                <a:gd name="T46" fmla="*/ 18 w 84"/>
                <a:gd name="T47" fmla="*/ 51 h 73"/>
                <a:gd name="T48" fmla="*/ 30 w 84"/>
                <a:gd name="T49" fmla="*/ 45 h 73"/>
                <a:gd name="T50" fmla="*/ 36 w 84"/>
                <a:gd name="T51" fmla="*/ 43 h 73"/>
                <a:gd name="T52" fmla="*/ 38 w 84"/>
                <a:gd name="T53" fmla="*/ 33 h 73"/>
                <a:gd name="T54" fmla="*/ 42 w 84"/>
                <a:gd name="T55" fmla="*/ 24 h 73"/>
                <a:gd name="T56" fmla="*/ 46 w 84"/>
                <a:gd name="T57" fmla="*/ 22 h 73"/>
                <a:gd name="T58" fmla="*/ 46 w 84"/>
                <a:gd name="T59" fmla="*/ 8 h 73"/>
                <a:gd name="T60" fmla="*/ 50 w 84"/>
                <a:gd name="T61" fmla="*/ 2 h 73"/>
                <a:gd name="T62" fmla="*/ 54 w 84"/>
                <a:gd name="T63" fmla="*/ 0 h 73"/>
                <a:gd name="T64" fmla="*/ 58 w 84"/>
                <a:gd name="T65" fmla="*/ 4 h 73"/>
                <a:gd name="T66" fmla="*/ 58 w 84"/>
                <a:gd name="T67" fmla="*/ 14 h 73"/>
                <a:gd name="T68" fmla="*/ 60 w 84"/>
                <a:gd name="T69" fmla="*/ 16 h 73"/>
                <a:gd name="T70" fmla="*/ 60 w 84"/>
                <a:gd name="T71" fmla="*/ 20 h 73"/>
                <a:gd name="T72" fmla="*/ 60 w 84"/>
                <a:gd name="T73" fmla="*/ 28 h 73"/>
                <a:gd name="T74" fmla="*/ 54 w 84"/>
                <a:gd name="T75" fmla="*/ 33 h 73"/>
                <a:gd name="T76" fmla="*/ 58 w 84"/>
                <a:gd name="T77" fmla="*/ 31 h 73"/>
                <a:gd name="T78" fmla="*/ 62 w 84"/>
                <a:gd name="T79" fmla="*/ 24 h 73"/>
                <a:gd name="T80" fmla="*/ 68 w 84"/>
                <a:gd name="T81" fmla="*/ 20 h 73"/>
                <a:gd name="T82" fmla="*/ 68 w 84"/>
                <a:gd name="T83" fmla="*/ 16 h 73"/>
                <a:gd name="T84" fmla="*/ 70 w 84"/>
                <a:gd name="T85" fmla="*/ 8 h 73"/>
                <a:gd name="T86" fmla="*/ 76 w 84"/>
                <a:gd name="T87" fmla="*/ 10 h 73"/>
                <a:gd name="T88" fmla="*/ 82 w 84"/>
                <a:gd name="T89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" h="73">
                  <a:moveTo>
                    <a:pt x="82" y="18"/>
                  </a:moveTo>
                  <a:lnTo>
                    <a:pt x="82" y="18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82" y="30"/>
                  </a:lnTo>
                  <a:lnTo>
                    <a:pt x="82" y="30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2" y="35"/>
                  </a:lnTo>
                  <a:lnTo>
                    <a:pt x="72" y="35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5"/>
                  </a:lnTo>
                  <a:lnTo>
                    <a:pt x="64" y="49"/>
                  </a:lnTo>
                  <a:lnTo>
                    <a:pt x="64" y="49"/>
                  </a:lnTo>
                  <a:lnTo>
                    <a:pt x="62" y="45"/>
                  </a:lnTo>
                  <a:lnTo>
                    <a:pt x="62" y="43"/>
                  </a:lnTo>
                  <a:lnTo>
                    <a:pt x="62" y="43"/>
                  </a:lnTo>
                  <a:lnTo>
                    <a:pt x="60" y="43"/>
                  </a:lnTo>
                  <a:lnTo>
                    <a:pt x="54" y="47"/>
                  </a:lnTo>
                  <a:lnTo>
                    <a:pt x="52" y="51"/>
                  </a:lnTo>
                  <a:lnTo>
                    <a:pt x="52" y="51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50" y="57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44" y="49"/>
                  </a:lnTo>
                  <a:lnTo>
                    <a:pt x="44" y="49"/>
                  </a:lnTo>
                  <a:lnTo>
                    <a:pt x="46" y="47"/>
                  </a:lnTo>
                  <a:lnTo>
                    <a:pt x="46" y="45"/>
                  </a:lnTo>
                  <a:lnTo>
                    <a:pt x="46" y="45"/>
                  </a:lnTo>
                  <a:lnTo>
                    <a:pt x="44" y="45"/>
                  </a:lnTo>
                  <a:lnTo>
                    <a:pt x="42" y="49"/>
                  </a:lnTo>
                  <a:lnTo>
                    <a:pt x="40" y="53"/>
                  </a:lnTo>
                  <a:lnTo>
                    <a:pt x="40" y="53"/>
                  </a:lnTo>
                  <a:lnTo>
                    <a:pt x="34" y="59"/>
                  </a:lnTo>
                  <a:lnTo>
                    <a:pt x="34" y="59"/>
                  </a:lnTo>
                  <a:lnTo>
                    <a:pt x="28" y="65"/>
                  </a:lnTo>
                  <a:lnTo>
                    <a:pt x="22" y="67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0" y="65"/>
                  </a:lnTo>
                  <a:lnTo>
                    <a:pt x="20" y="61"/>
                  </a:lnTo>
                  <a:lnTo>
                    <a:pt x="20" y="61"/>
                  </a:lnTo>
                  <a:lnTo>
                    <a:pt x="18" y="61"/>
                  </a:lnTo>
                  <a:lnTo>
                    <a:pt x="16" y="61"/>
                  </a:lnTo>
                  <a:lnTo>
                    <a:pt x="16" y="61"/>
                  </a:lnTo>
                  <a:lnTo>
                    <a:pt x="14" y="65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6" y="69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6" y="53"/>
                  </a:lnTo>
                  <a:lnTo>
                    <a:pt x="6" y="53"/>
                  </a:lnTo>
                  <a:lnTo>
                    <a:pt x="10" y="55"/>
                  </a:lnTo>
                  <a:lnTo>
                    <a:pt x="10" y="55"/>
                  </a:lnTo>
                  <a:lnTo>
                    <a:pt x="16" y="51"/>
                  </a:lnTo>
                  <a:lnTo>
                    <a:pt x="16" y="51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30" y="45"/>
                  </a:lnTo>
                  <a:lnTo>
                    <a:pt x="34" y="45"/>
                  </a:lnTo>
                  <a:lnTo>
                    <a:pt x="36" y="43"/>
                  </a:lnTo>
                  <a:lnTo>
                    <a:pt x="36" y="43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38" y="33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8" y="2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8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0" y="28"/>
                  </a:lnTo>
                  <a:lnTo>
                    <a:pt x="60" y="28"/>
                  </a:lnTo>
                  <a:lnTo>
                    <a:pt x="54" y="30"/>
                  </a:lnTo>
                  <a:lnTo>
                    <a:pt x="54" y="31"/>
                  </a:lnTo>
                  <a:lnTo>
                    <a:pt x="54" y="33"/>
                  </a:lnTo>
                  <a:lnTo>
                    <a:pt x="54" y="33"/>
                  </a:lnTo>
                  <a:lnTo>
                    <a:pt x="58" y="31"/>
                  </a:lnTo>
                  <a:lnTo>
                    <a:pt x="58" y="31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24"/>
                  </a:lnTo>
                  <a:lnTo>
                    <a:pt x="64" y="20"/>
                  </a:lnTo>
                  <a:lnTo>
                    <a:pt x="64" y="20"/>
                  </a:lnTo>
                  <a:lnTo>
                    <a:pt x="68" y="20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70" y="10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8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26" name="Freeform 304"/>
            <p:cNvSpPr>
              <a:spLocks/>
            </p:cNvSpPr>
            <p:nvPr/>
          </p:nvSpPr>
          <p:spPr bwMode="auto">
            <a:xfrm>
              <a:off x="3320" y="1001"/>
              <a:ext cx="35" cy="18"/>
            </a:xfrm>
            <a:custGeom>
              <a:avLst/>
              <a:gdLst>
                <a:gd name="T0" fmla="*/ 35 w 35"/>
                <a:gd name="T1" fmla="*/ 6 h 18"/>
                <a:gd name="T2" fmla="*/ 35 w 35"/>
                <a:gd name="T3" fmla="*/ 6 h 18"/>
                <a:gd name="T4" fmla="*/ 35 w 35"/>
                <a:gd name="T5" fmla="*/ 8 h 18"/>
                <a:gd name="T6" fmla="*/ 35 w 35"/>
                <a:gd name="T7" fmla="*/ 10 h 18"/>
                <a:gd name="T8" fmla="*/ 35 w 35"/>
                <a:gd name="T9" fmla="*/ 10 h 18"/>
                <a:gd name="T10" fmla="*/ 33 w 35"/>
                <a:gd name="T11" fmla="*/ 12 h 18"/>
                <a:gd name="T12" fmla="*/ 25 w 35"/>
                <a:gd name="T13" fmla="*/ 14 h 18"/>
                <a:gd name="T14" fmla="*/ 17 w 35"/>
                <a:gd name="T15" fmla="*/ 14 h 18"/>
                <a:gd name="T16" fmla="*/ 17 w 35"/>
                <a:gd name="T17" fmla="*/ 14 h 18"/>
                <a:gd name="T18" fmla="*/ 12 w 35"/>
                <a:gd name="T19" fmla="*/ 16 h 18"/>
                <a:gd name="T20" fmla="*/ 8 w 35"/>
                <a:gd name="T21" fmla="*/ 18 h 18"/>
                <a:gd name="T22" fmla="*/ 8 w 35"/>
                <a:gd name="T23" fmla="*/ 18 h 18"/>
                <a:gd name="T24" fmla="*/ 4 w 35"/>
                <a:gd name="T25" fmla="*/ 16 h 18"/>
                <a:gd name="T26" fmla="*/ 2 w 35"/>
                <a:gd name="T27" fmla="*/ 14 h 18"/>
                <a:gd name="T28" fmla="*/ 2 w 35"/>
                <a:gd name="T29" fmla="*/ 14 h 18"/>
                <a:gd name="T30" fmla="*/ 0 w 35"/>
                <a:gd name="T31" fmla="*/ 10 h 18"/>
                <a:gd name="T32" fmla="*/ 0 w 35"/>
                <a:gd name="T33" fmla="*/ 10 h 18"/>
                <a:gd name="T34" fmla="*/ 2 w 35"/>
                <a:gd name="T35" fmla="*/ 10 h 18"/>
                <a:gd name="T36" fmla="*/ 4 w 35"/>
                <a:gd name="T37" fmla="*/ 10 h 18"/>
                <a:gd name="T38" fmla="*/ 4 w 35"/>
                <a:gd name="T39" fmla="*/ 10 h 18"/>
                <a:gd name="T40" fmla="*/ 4 w 35"/>
                <a:gd name="T41" fmla="*/ 8 h 18"/>
                <a:gd name="T42" fmla="*/ 4 w 35"/>
                <a:gd name="T43" fmla="*/ 8 h 18"/>
                <a:gd name="T44" fmla="*/ 12 w 35"/>
                <a:gd name="T45" fmla="*/ 8 h 18"/>
                <a:gd name="T46" fmla="*/ 12 w 35"/>
                <a:gd name="T47" fmla="*/ 8 h 18"/>
                <a:gd name="T48" fmla="*/ 14 w 35"/>
                <a:gd name="T49" fmla="*/ 6 h 18"/>
                <a:gd name="T50" fmla="*/ 14 w 35"/>
                <a:gd name="T51" fmla="*/ 6 h 18"/>
                <a:gd name="T52" fmla="*/ 16 w 35"/>
                <a:gd name="T53" fmla="*/ 2 h 18"/>
                <a:gd name="T54" fmla="*/ 16 w 35"/>
                <a:gd name="T55" fmla="*/ 2 h 18"/>
                <a:gd name="T56" fmla="*/ 19 w 35"/>
                <a:gd name="T57" fmla="*/ 0 h 18"/>
                <a:gd name="T58" fmla="*/ 25 w 35"/>
                <a:gd name="T59" fmla="*/ 0 h 18"/>
                <a:gd name="T60" fmla="*/ 25 w 35"/>
                <a:gd name="T61" fmla="*/ 0 h 18"/>
                <a:gd name="T62" fmla="*/ 29 w 35"/>
                <a:gd name="T63" fmla="*/ 0 h 18"/>
                <a:gd name="T64" fmla="*/ 33 w 35"/>
                <a:gd name="T65" fmla="*/ 0 h 18"/>
                <a:gd name="T66" fmla="*/ 33 w 35"/>
                <a:gd name="T67" fmla="*/ 0 h 18"/>
                <a:gd name="T68" fmla="*/ 29 w 35"/>
                <a:gd name="T69" fmla="*/ 2 h 18"/>
                <a:gd name="T70" fmla="*/ 29 w 35"/>
                <a:gd name="T71" fmla="*/ 2 h 18"/>
                <a:gd name="T72" fmla="*/ 35 w 35"/>
                <a:gd name="T73" fmla="*/ 6 h 18"/>
                <a:gd name="T74" fmla="*/ 35 w 35"/>
                <a:gd name="T75" fmla="*/ 6 h 18"/>
                <a:gd name="T76" fmla="*/ 35 w 35"/>
                <a:gd name="T7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18">
                  <a:moveTo>
                    <a:pt x="35" y="6"/>
                  </a:moveTo>
                  <a:lnTo>
                    <a:pt x="35" y="6"/>
                  </a:lnTo>
                  <a:lnTo>
                    <a:pt x="35" y="8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3" y="12"/>
                  </a:lnTo>
                  <a:lnTo>
                    <a:pt x="25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2" y="16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4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35" y="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27" name="Freeform 305"/>
            <p:cNvSpPr>
              <a:spLocks/>
            </p:cNvSpPr>
            <p:nvPr/>
          </p:nvSpPr>
          <p:spPr bwMode="auto">
            <a:xfrm>
              <a:off x="3186" y="1117"/>
              <a:ext cx="12" cy="14"/>
            </a:xfrm>
            <a:custGeom>
              <a:avLst/>
              <a:gdLst>
                <a:gd name="T0" fmla="*/ 10 w 12"/>
                <a:gd name="T1" fmla="*/ 2 h 14"/>
                <a:gd name="T2" fmla="*/ 10 w 12"/>
                <a:gd name="T3" fmla="*/ 2 h 14"/>
                <a:gd name="T4" fmla="*/ 12 w 12"/>
                <a:gd name="T5" fmla="*/ 4 h 14"/>
                <a:gd name="T6" fmla="*/ 12 w 12"/>
                <a:gd name="T7" fmla="*/ 4 h 14"/>
                <a:gd name="T8" fmla="*/ 8 w 12"/>
                <a:gd name="T9" fmla="*/ 10 h 14"/>
                <a:gd name="T10" fmla="*/ 6 w 12"/>
                <a:gd name="T11" fmla="*/ 12 h 14"/>
                <a:gd name="T12" fmla="*/ 4 w 12"/>
                <a:gd name="T13" fmla="*/ 14 h 14"/>
                <a:gd name="T14" fmla="*/ 4 w 12"/>
                <a:gd name="T15" fmla="*/ 14 h 14"/>
                <a:gd name="T16" fmla="*/ 2 w 12"/>
                <a:gd name="T17" fmla="*/ 14 h 14"/>
                <a:gd name="T18" fmla="*/ 2 w 12"/>
                <a:gd name="T19" fmla="*/ 14 h 14"/>
                <a:gd name="T20" fmla="*/ 0 w 12"/>
                <a:gd name="T21" fmla="*/ 12 h 14"/>
                <a:gd name="T22" fmla="*/ 2 w 12"/>
                <a:gd name="T23" fmla="*/ 8 h 14"/>
                <a:gd name="T24" fmla="*/ 2 w 12"/>
                <a:gd name="T25" fmla="*/ 2 h 14"/>
                <a:gd name="T26" fmla="*/ 2 w 12"/>
                <a:gd name="T27" fmla="*/ 2 h 14"/>
                <a:gd name="T28" fmla="*/ 6 w 12"/>
                <a:gd name="T29" fmla="*/ 0 h 14"/>
                <a:gd name="T30" fmla="*/ 6 w 12"/>
                <a:gd name="T31" fmla="*/ 0 h 14"/>
                <a:gd name="T32" fmla="*/ 10 w 12"/>
                <a:gd name="T33" fmla="*/ 2 h 14"/>
                <a:gd name="T34" fmla="*/ 10 w 12"/>
                <a:gd name="T35" fmla="*/ 2 h 14"/>
                <a:gd name="T36" fmla="*/ 10 w 12"/>
                <a:gd name="T3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4">
                  <a:moveTo>
                    <a:pt x="10" y="2"/>
                  </a:moveTo>
                  <a:lnTo>
                    <a:pt x="10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2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28" name="Freeform 306"/>
            <p:cNvSpPr>
              <a:spLocks/>
            </p:cNvSpPr>
            <p:nvPr/>
          </p:nvSpPr>
          <p:spPr bwMode="auto">
            <a:xfrm>
              <a:off x="3140" y="1161"/>
              <a:ext cx="8" cy="10"/>
            </a:xfrm>
            <a:custGeom>
              <a:avLst/>
              <a:gdLst>
                <a:gd name="T0" fmla="*/ 8 w 8"/>
                <a:gd name="T1" fmla="*/ 2 h 10"/>
                <a:gd name="T2" fmla="*/ 8 w 8"/>
                <a:gd name="T3" fmla="*/ 2 h 10"/>
                <a:gd name="T4" fmla="*/ 8 w 8"/>
                <a:gd name="T5" fmla="*/ 4 h 10"/>
                <a:gd name="T6" fmla="*/ 8 w 8"/>
                <a:gd name="T7" fmla="*/ 4 h 10"/>
                <a:gd name="T8" fmla="*/ 2 w 8"/>
                <a:gd name="T9" fmla="*/ 6 h 10"/>
                <a:gd name="T10" fmla="*/ 2 w 8"/>
                <a:gd name="T11" fmla="*/ 6 h 10"/>
                <a:gd name="T12" fmla="*/ 2 w 8"/>
                <a:gd name="T13" fmla="*/ 8 h 10"/>
                <a:gd name="T14" fmla="*/ 0 w 8"/>
                <a:gd name="T15" fmla="*/ 10 h 10"/>
                <a:gd name="T16" fmla="*/ 0 w 8"/>
                <a:gd name="T17" fmla="*/ 10 h 10"/>
                <a:gd name="T18" fmla="*/ 0 w 8"/>
                <a:gd name="T19" fmla="*/ 8 h 10"/>
                <a:gd name="T20" fmla="*/ 0 w 8"/>
                <a:gd name="T21" fmla="*/ 6 h 10"/>
                <a:gd name="T22" fmla="*/ 0 w 8"/>
                <a:gd name="T23" fmla="*/ 2 h 10"/>
                <a:gd name="T24" fmla="*/ 2 w 8"/>
                <a:gd name="T25" fmla="*/ 0 h 10"/>
                <a:gd name="T26" fmla="*/ 2 w 8"/>
                <a:gd name="T27" fmla="*/ 0 h 10"/>
                <a:gd name="T28" fmla="*/ 6 w 8"/>
                <a:gd name="T29" fmla="*/ 0 h 10"/>
                <a:gd name="T30" fmla="*/ 8 w 8"/>
                <a:gd name="T31" fmla="*/ 2 h 10"/>
                <a:gd name="T32" fmla="*/ 8 w 8"/>
                <a:gd name="T33" fmla="*/ 2 h 10"/>
                <a:gd name="T34" fmla="*/ 8 w 8"/>
                <a:gd name="T3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0">
                  <a:moveTo>
                    <a:pt x="8" y="2"/>
                  </a:moveTo>
                  <a:lnTo>
                    <a:pt x="8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29" name="Freeform 307"/>
            <p:cNvSpPr>
              <a:spLocks/>
            </p:cNvSpPr>
            <p:nvPr/>
          </p:nvSpPr>
          <p:spPr bwMode="auto">
            <a:xfrm>
              <a:off x="3117" y="1228"/>
              <a:ext cx="13" cy="16"/>
            </a:xfrm>
            <a:custGeom>
              <a:avLst/>
              <a:gdLst>
                <a:gd name="T0" fmla="*/ 13 w 13"/>
                <a:gd name="T1" fmla="*/ 0 h 16"/>
                <a:gd name="T2" fmla="*/ 13 w 13"/>
                <a:gd name="T3" fmla="*/ 0 h 16"/>
                <a:gd name="T4" fmla="*/ 11 w 13"/>
                <a:gd name="T5" fmla="*/ 2 h 16"/>
                <a:gd name="T6" fmla="*/ 11 w 13"/>
                <a:gd name="T7" fmla="*/ 2 h 16"/>
                <a:gd name="T8" fmla="*/ 11 w 13"/>
                <a:gd name="T9" fmla="*/ 6 h 16"/>
                <a:gd name="T10" fmla="*/ 11 w 13"/>
                <a:gd name="T11" fmla="*/ 6 h 16"/>
                <a:gd name="T12" fmla="*/ 9 w 13"/>
                <a:gd name="T13" fmla="*/ 12 h 16"/>
                <a:gd name="T14" fmla="*/ 6 w 13"/>
                <a:gd name="T15" fmla="*/ 16 h 16"/>
                <a:gd name="T16" fmla="*/ 6 w 13"/>
                <a:gd name="T17" fmla="*/ 16 h 16"/>
                <a:gd name="T18" fmla="*/ 4 w 13"/>
                <a:gd name="T19" fmla="*/ 16 h 16"/>
                <a:gd name="T20" fmla="*/ 0 w 13"/>
                <a:gd name="T21" fmla="*/ 16 h 16"/>
                <a:gd name="T22" fmla="*/ 0 w 13"/>
                <a:gd name="T23" fmla="*/ 16 h 16"/>
                <a:gd name="T24" fmla="*/ 0 w 13"/>
                <a:gd name="T25" fmla="*/ 14 h 16"/>
                <a:gd name="T26" fmla="*/ 0 w 13"/>
                <a:gd name="T27" fmla="*/ 14 h 16"/>
                <a:gd name="T28" fmla="*/ 2 w 13"/>
                <a:gd name="T29" fmla="*/ 10 h 16"/>
                <a:gd name="T30" fmla="*/ 2 w 13"/>
                <a:gd name="T31" fmla="*/ 10 h 16"/>
                <a:gd name="T32" fmla="*/ 6 w 13"/>
                <a:gd name="T33" fmla="*/ 2 h 16"/>
                <a:gd name="T34" fmla="*/ 11 w 13"/>
                <a:gd name="T35" fmla="*/ 0 h 16"/>
                <a:gd name="T36" fmla="*/ 13 w 13"/>
                <a:gd name="T37" fmla="*/ 0 h 16"/>
                <a:gd name="T38" fmla="*/ 13 w 13"/>
                <a:gd name="T39" fmla="*/ 0 h 16"/>
                <a:gd name="T40" fmla="*/ 13 w 13"/>
                <a:gd name="T4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6">
                  <a:moveTo>
                    <a:pt x="13" y="0"/>
                  </a:moveTo>
                  <a:lnTo>
                    <a:pt x="13" y="0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9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30" name="Freeform 308"/>
            <p:cNvSpPr>
              <a:spLocks/>
            </p:cNvSpPr>
            <p:nvPr/>
          </p:nvSpPr>
          <p:spPr bwMode="auto">
            <a:xfrm>
              <a:off x="3123" y="1348"/>
              <a:ext cx="9" cy="22"/>
            </a:xfrm>
            <a:custGeom>
              <a:avLst/>
              <a:gdLst>
                <a:gd name="T0" fmla="*/ 9 w 9"/>
                <a:gd name="T1" fmla="*/ 6 h 22"/>
                <a:gd name="T2" fmla="*/ 9 w 9"/>
                <a:gd name="T3" fmla="*/ 6 h 22"/>
                <a:gd name="T4" fmla="*/ 9 w 9"/>
                <a:gd name="T5" fmla="*/ 16 h 22"/>
                <a:gd name="T6" fmla="*/ 9 w 9"/>
                <a:gd name="T7" fmla="*/ 20 h 22"/>
                <a:gd name="T8" fmla="*/ 7 w 9"/>
                <a:gd name="T9" fmla="*/ 22 h 22"/>
                <a:gd name="T10" fmla="*/ 7 w 9"/>
                <a:gd name="T11" fmla="*/ 22 h 22"/>
                <a:gd name="T12" fmla="*/ 2 w 9"/>
                <a:gd name="T13" fmla="*/ 20 h 22"/>
                <a:gd name="T14" fmla="*/ 0 w 9"/>
                <a:gd name="T15" fmla="*/ 16 h 22"/>
                <a:gd name="T16" fmla="*/ 0 w 9"/>
                <a:gd name="T17" fmla="*/ 16 h 22"/>
                <a:gd name="T18" fmla="*/ 0 w 9"/>
                <a:gd name="T19" fmla="*/ 12 h 22"/>
                <a:gd name="T20" fmla="*/ 0 w 9"/>
                <a:gd name="T21" fmla="*/ 12 h 22"/>
                <a:gd name="T22" fmla="*/ 0 w 9"/>
                <a:gd name="T23" fmla="*/ 6 h 22"/>
                <a:gd name="T24" fmla="*/ 2 w 9"/>
                <a:gd name="T25" fmla="*/ 0 h 22"/>
                <a:gd name="T26" fmla="*/ 2 w 9"/>
                <a:gd name="T27" fmla="*/ 0 h 22"/>
                <a:gd name="T28" fmla="*/ 7 w 9"/>
                <a:gd name="T29" fmla="*/ 0 h 22"/>
                <a:gd name="T30" fmla="*/ 7 w 9"/>
                <a:gd name="T31" fmla="*/ 0 h 22"/>
                <a:gd name="T32" fmla="*/ 9 w 9"/>
                <a:gd name="T33" fmla="*/ 4 h 22"/>
                <a:gd name="T34" fmla="*/ 9 w 9"/>
                <a:gd name="T35" fmla="*/ 6 h 22"/>
                <a:gd name="T36" fmla="*/ 9 w 9"/>
                <a:gd name="T37" fmla="*/ 6 h 22"/>
                <a:gd name="T38" fmla="*/ 9 w 9"/>
                <a:gd name="T3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22">
                  <a:moveTo>
                    <a:pt x="9" y="6"/>
                  </a:moveTo>
                  <a:lnTo>
                    <a:pt x="9" y="6"/>
                  </a:lnTo>
                  <a:lnTo>
                    <a:pt x="9" y="16"/>
                  </a:lnTo>
                  <a:lnTo>
                    <a:pt x="9" y="20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31" name="Freeform 309"/>
            <p:cNvSpPr>
              <a:spLocks/>
            </p:cNvSpPr>
            <p:nvPr/>
          </p:nvSpPr>
          <p:spPr bwMode="auto">
            <a:xfrm>
              <a:off x="3109" y="1403"/>
              <a:ext cx="8" cy="22"/>
            </a:xfrm>
            <a:custGeom>
              <a:avLst/>
              <a:gdLst>
                <a:gd name="T0" fmla="*/ 8 w 8"/>
                <a:gd name="T1" fmla="*/ 4 h 22"/>
                <a:gd name="T2" fmla="*/ 8 w 8"/>
                <a:gd name="T3" fmla="*/ 4 h 22"/>
                <a:gd name="T4" fmla="*/ 8 w 8"/>
                <a:gd name="T5" fmla="*/ 16 h 22"/>
                <a:gd name="T6" fmla="*/ 8 w 8"/>
                <a:gd name="T7" fmla="*/ 20 h 22"/>
                <a:gd name="T8" fmla="*/ 6 w 8"/>
                <a:gd name="T9" fmla="*/ 22 h 22"/>
                <a:gd name="T10" fmla="*/ 6 w 8"/>
                <a:gd name="T11" fmla="*/ 22 h 22"/>
                <a:gd name="T12" fmla="*/ 4 w 8"/>
                <a:gd name="T13" fmla="*/ 22 h 22"/>
                <a:gd name="T14" fmla="*/ 2 w 8"/>
                <a:gd name="T15" fmla="*/ 20 h 22"/>
                <a:gd name="T16" fmla="*/ 2 w 8"/>
                <a:gd name="T17" fmla="*/ 20 h 22"/>
                <a:gd name="T18" fmla="*/ 0 w 8"/>
                <a:gd name="T19" fmla="*/ 16 h 22"/>
                <a:gd name="T20" fmla="*/ 2 w 8"/>
                <a:gd name="T21" fmla="*/ 10 h 22"/>
                <a:gd name="T22" fmla="*/ 4 w 8"/>
                <a:gd name="T23" fmla="*/ 4 h 22"/>
                <a:gd name="T24" fmla="*/ 4 w 8"/>
                <a:gd name="T25" fmla="*/ 4 h 22"/>
                <a:gd name="T26" fmla="*/ 6 w 8"/>
                <a:gd name="T27" fmla="*/ 0 h 22"/>
                <a:gd name="T28" fmla="*/ 6 w 8"/>
                <a:gd name="T29" fmla="*/ 0 h 22"/>
                <a:gd name="T30" fmla="*/ 8 w 8"/>
                <a:gd name="T31" fmla="*/ 4 h 22"/>
                <a:gd name="T32" fmla="*/ 8 w 8"/>
                <a:gd name="T33" fmla="*/ 4 h 22"/>
                <a:gd name="T34" fmla="*/ 8 w 8"/>
                <a:gd name="T35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22">
                  <a:moveTo>
                    <a:pt x="8" y="4"/>
                  </a:moveTo>
                  <a:lnTo>
                    <a:pt x="8" y="4"/>
                  </a:lnTo>
                  <a:lnTo>
                    <a:pt x="8" y="16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4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32" name="Freeform 310"/>
            <p:cNvSpPr>
              <a:spLocks/>
            </p:cNvSpPr>
            <p:nvPr/>
          </p:nvSpPr>
          <p:spPr bwMode="auto">
            <a:xfrm>
              <a:off x="3117" y="291"/>
              <a:ext cx="1059" cy="1258"/>
            </a:xfrm>
            <a:custGeom>
              <a:avLst/>
              <a:gdLst>
                <a:gd name="T0" fmla="*/ 55 w 1059"/>
                <a:gd name="T1" fmla="*/ 951 h 1258"/>
                <a:gd name="T2" fmla="*/ 139 w 1059"/>
                <a:gd name="T3" fmla="*/ 941 h 1258"/>
                <a:gd name="T4" fmla="*/ 87 w 1059"/>
                <a:gd name="T5" fmla="*/ 943 h 1258"/>
                <a:gd name="T6" fmla="*/ 21 w 1059"/>
                <a:gd name="T7" fmla="*/ 917 h 1258"/>
                <a:gd name="T8" fmla="*/ 83 w 1059"/>
                <a:gd name="T9" fmla="*/ 880 h 1258"/>
                <a:gd name="T10" fmla="*/ 41 w 1059"/>
                <a:gd name="T11" fmla="*/ 844 h 1258"/>
                <a:gd name="T12" fmla="*/ 95 w 1059"/>
                <a:gd name="T13" fmla="*/ 832 h 1258"/>
                <a:gd name="T14" fmla="*/ 105 w 1059"/>
                <a:gd name="T15" fmla="*/ 810 h 1258"/>
                <a:gd name="T16" fmla="*/ 131 w 1059"/>
                <a:gd name="T17" fmla="*/ 786 h 1258"/>
                <a:gd name="T18" fmla="*/ 199 w 1059"/>
                <a:gd name="T19" fmla="*/ 756 h 1258"/>
                <a:gd name="T20" fmla="*/ 256 w 1059"/>
                <a:gd name="T21" fmla="*/ 722 h 1258"/>
                <a:gd name="T22" fmla="*/ 328 w 1059"/>
                <a:gd name="T23" fmla="*/ 712 h 1258"/>
                <a:gd name="T24" fmla="*/ 276 w 1059"/>
                <a:gd name="T25" fmla="*/ 694 h 1258"/>
                <a:gd name="T26" fmla="*/ 348 w 1059"/>
                <a:gd name="T27" fmla="*/ 619 h 1258"/>
                <a:gd name="T28" fmla="*/ 392 w 1059"/>
                <a:gd name="T29" fmla="*/ 577 h 1258"/>
                <a:gd name="T30" fmla="*/ 404 w 1059"/>
                <a:gd name="T31" fmla="*/ 559 h 1258"/>
                <a:gd name="T32" fmla="*/ 422 w 1059"/>
                <a:gd name="T33" fmla="*/ 501 h 1258"/>
                <a:gd name="T34" fmla="*/ 428 w 1059"/>
                <a:gd name="T35" fmla="*/ 466 h 1258"/>
                <a:gd name="T36" fmla="*/ 449 w 1059"/>
                <a:gd name="T37" fmla="*/ 418 h 1258"/>
                <a:gd name="T38" fmla="*/ 503 w 1059"/>
                <a:gd name="T39" fmla="*/ 356 h 1258"/>
                <a:gd name="T40" fmla="*/ 523 w 1059"/>
                <a:gd name="T41" fmla="*/ 334 h 1258"/>
                <a:gd name="T42" fmla="*/ 553 w 1059"/>
                <a:gd name="T43" fmla="*/ 316 h 1258"/>
                <a:gd name="T44" fmla="*/ 593 w 1059"/>
                <a:gd name="T45" fmla="*/ 272 h 1258"/>
                <a:gd name="T46" fmla="*/ 585 w 1059"/>
                <a:gd name="T47" fmla="*/ 249 h 1258"/>
                <a:gd name="T48" fmla="*/ 601 w 1059"/>
                <a:gd name="T49" fmla="*/ 213 h 1258"/>
                <a:gd name="T50" fmla="*/ 639 w 1059"/>
                <a:gd name="T51" fmla="*/ 189 h 1258"/>
                <a:gd name="T52" fmla="*/ 646 w 1059"/>
                <a:gd name="T53" fmla="*/ 155 h 1258"/>
                <a:gd name="T54" fmla="*/ 684 w 1059"/>
                <a:gd name="T55" fmla="*/ 181 h 1258"/>
                <a:gd name="T56" fmla="*/ 718 w 1059"/>
                <a:gd name="T57" fmla="*/ 135 h 1258"/>
                <a:gd name="T58" fmla="*/ 724 w 1059"/>
                <a:gd name="T59" fmla="*/ 95 h 1258"/>
                <a:gd name="T60" fmla="*/ 766 w 1059"/>
                <a:gd name="T61" fmla="*/ 99 h 1258"/>
                <a:gd name="T62" fmla="*/ 802 w 1059"/>
                <a:gd name="T63" fmla="*/ 73 h 1258"/>
                <a:gd name="T64" fmla="*/ 830 w 1059"/>
                <a:gd name="T65" fmla="*/ 24 h 1258"/>
                <a:gd name="T66" fmla="*/ 844 w 1059"/>
                <a:gd name="T67" fmla="*/ 93 h 1258"/>
                <a:gd name="T68" fmla="*/ 889 w 1059"/>
                <a:gd name="T69" fmla="*/ 28 h 1258"/>
                <a:gd name="T70" fmla="*/ 913 w 1059"/>
                <a:gd name="T71" fmla="*/ 20 h 1258"/>
                <a:gd name="T72" fmla="*/ 933 w 1059"/>
                <a:gd name="T73" fmla="*/ 32 h 1258"/>
                <a:gd name="T74" fmla="*/ 953 w 1059"/>
                <a:gd name="T75" fmla="*/ 34 h 1258"/>
                <a:gd name="T76" fmla="*/ 999 w 1059"/>
                <a:gd name="T77" fmla="*/ 20 h 1258"/>
                <a:gd name="T78" fmla="*/ 977 w 1059"/>
                <a:gd name="T79" fmla="*/ 75 h 1258"/>
                <a:gd name="T80" fmla="*/ 1013 w 1059"/>
                <a:gd name="T81" fmla="*/ 117 h 1258"/>
                <a:gd name="T82" fmla="*/ 1059 w 1059"/>
                <a:gd name="T83" fmla="*/ 107 h 1258"/>
                <a:gd name="T84" fmla="*/ 999 w 1059"/>
                <a:gd name="T85" fmla="*/ 163 h 1258"/>
                <a:gd name="T86" fmla="*/ 883 w 1059"/>
                <a:gd name="T87" fmla="*/ 145 h 1258"/>
                <a:gd name="T88" fmla="*/ 794 w 1059"/>
                <a:gd name="T89" fmla="*/ 235 h 1258"/>
                <a:gd name="T90" fmla="*/ 686 w 1059"/>
                <a:gd name="T91" fmla="*/ 213 h 1258"/>
                <a:gd name="T92" fmla="*/ 619 w 1059"/>
                <a:gd name="T93" fmla="*/ 272 h 1258"/>
                <a:gd name="T94" fmla="*/ 557 w 1059"/>
                <a:gd name="T95" fmla="*/ 390 h 1258"/>
                <a:gd name="T96" fmla="*/ 463 w 1059"/>
                <a:gd name="T97" fmla="*/ 607 h 1258"/>
                <a:gd name="T98" fmla="*/ 366 w 1059"/>
                <a:gd name="T99" fmla="*/ 748 h 1258"/>
                <a:gd name="T100" fmla="*/ 390 w 1059"/>
                <a:gd name="T101" fmla="*/ 929 h 1258"/>
                <a:gd name="T102" fmla="*/ 336 w 1059"/>
                <a:gd name="T103" fmla="*/ 1091 h 1258"/>
                <a:gd name="T104" fmla="*/ 302 w 1059"/>
                <a:gd name="T105" fmla="*/ 1164 h 1258"/>
                <a:gd name="T106" fmla="*/ 266 w 1059"/>
                <a:gd name="T107" fmla="*/ 1104 h 1258"/>
                <a:gd name="T108" fmla="*/ 248 w 1059"/>
                <a:gd name="T109" fmla="*/ 1166 h 1258"/>
                <a:gd name="T110" fmla="*/ 131 w 1059"/>
                <a:gd name="T111" fmla="*/ 1240 h 1258"/>
                <a:gd name="T112" fmla="*/ 55 w 1059"/>
                <a:gd name="T113" fmla="*/ 1246 h 1258"/>
                <a:gd name="T114" fmla="*/ 29 w 1059"/>
                <a:gd name="T115" fmla="*/ 1154 h 1258"/>
                <a:gd name="T116" fmla="*/ 23 w 1059"/>
                <a:gd name="T117" fmla="*/ 1120 h 1258"/>
                <a:gd name="T118" fmla="*/ 43 w 1059"/>
                <a:gd name="T119" fmla="*/ 1081 h 1258"/>
                <a:gd name="T120" fmla="*/ 81 w 1059"/>
                <a:gd name="T121" fmla="*/ 1017 h 1258"/>
                <a:gd name="T122" fmla="*/ 41 w 1059"/>
                <a:gd name="T123" fmla="*/ 1037 h 1258"/>
                <a:gd name="T124" fmla="*/ 9 w 1059"/>
                <a:gd name="T125" fmla="*/ 1025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9" h="1258">
                  <a:moveTo>
                    <a:pt x="8" y="975"/>
                  </a:moveTo>
                  <a:lnTo>
                    <a:pt x="8" y="975"/>
                  </a:lnTo>
                  <a:lnTo>
                    <a:pt x="9" y="975"/>
                  </a:lnTo>
                  <a:lnTo>
                    <a:pt x="9" y="975"/>
                  </a:lnTo>
                  <a:lnTo>
                    <a:pt x="13" y="973"/>
                  </a:lnTo>
                  <a:lnTo>
                    <a:pt x="13" y="973"/>
                  </a:lnTo>
                  <a:lnTo>
                    <a:pt x="15" y="975"/>
                  </a:lnTo>
                  <a:lnTo>
                    <a:pt x="17" y="979"/>
                  </a:lnTo>
                  <a:lnTo>
                    <a:pt x="17" y="979"/>
                  </a:lnTo>
                  <a:lnTo>
                    <a:pt x="19" y="981"/>
                  </a:lnTo>
                  <a:lnTo>
                    <a:pt x="23" y="983"/>
                  </a:lnTo>
                  <a:lnTo>
                    <a:pt x="23" y="983"/>
                  </a:lnTo>
                  <a:lnTo>
                    <a:pt x="25" y="979"/>
                  </a:lnTo>
                  <a:lnTo>
                    <a:pt x="25" y="977"/>
                  </a:lnTo>
                  <a:lnTo>
                    <a:pt x="25" y="973"/>
                  </a:lnTo>
                  <a:lnTo>
                    <a:pt x="25" y="969"/>
                  </a:lnTo>
                  <a:lnTo>
                    <a:pt x="25" y="969"/>
                  </a:lnTo>
                  <a:lnTo>
                    <a:pt x="21" y="969"/>
                  </a:lnTo>
                  <a:lnTo>
                    <a:pt x="21" y="969"/>
                  </a:lnTo>
                  <a:lnTo>
                    <a:pt x="17" y="969"/>
                  </a:lnTo>
                  <a:lnTo>
                    <a:pt x="13" y="967"/>
                  </a:lnTo>
                  <a:lnTo>
                    <a:pt x="13" y="967"/>
                  </a:lnTo>
                  <a:lnTo>
                    <a:pt x="13" y="963"/>
                  </a:lnTo>
                  <a:lnTo>
                    <a:pt x="15" y="959"/>
                  </a:lnTo>
                  <a:lnTo>
                    <a:pt x="15" y="959"/>
                  </a:lnTo>
                  <a:lnTo>
                    <a:pt x="19" y="955"/>
                  </a:lnTo>
                  <a:lnTo>
                    <a:pt x="21" y="951"/>
                  </a:lnTo>
                  <a:lnTo>
                    <a:pt x="21" y="951"/>
                  </a:lnTo>
                  <a:lnTo>
                    <a:pt x="25" y="951"/>
                  </a:lnTo>
                  <a:lnTo>
                    <a:pt x="29" y="953"/>
                  </a:lnTo>
                  <a:lnTo>
                    <a:pt x="33" y="955"/>
                  </a:lnTo>
                  <a:lnTo>
                    <a:pt x="37" y="955"/>
                  </a:lnTo>
                  <a:lnTo>
                    <a:pt x="37" y="955"/>
                  </a:lnTo>
                  <a:lnTo>
                    <a:pt x="43" y="953"/>
                  </a:lnTo>
                  <a:lnTo>
                    <a:pt x="47" y="949"/>
                  </a:lnTo>
                  <a:lnTo>
                    <a:pt x="47" y="949"/>
                  </a:lnTo>
                  <a:lnTo>
                    <a:pt x="51" y="951"/>
                  </a:lnTo>
                  <a:lnTo>
                    <a:pt x="55" y="951"/>
                  </a:lnTo>
                  <a:lnTo>
                    <a:pt x="55" y="951"/>
                  </a:lnTo>
                  <a:lnTo>
                    <a:pt x="63" y="951"/>
                  </a:lnTo>
                  <a:lnTo>
                    <a:pt x="63" y="951"/>
                  </a:lnTo>
                  <a:lnTo>
                    <a:pt x="73" y="955"/>
                  </a:lnTo>
                  <a:lnTo>
                    <a:pt x="73" y="955"/>
                  </a:lnTo>
                  <a:lnTo>
                    <a:pt x="85" y="953"/>
                  </a:lnTo>
                  <a:lnTo>
                    <a:pt x="85" y="953"/>
                  </a:lnTo>
                  <a:lnTo>
                    <a:pt x="93" y="953"/>
                  </a:lnTo>
                  <a:lnTo>
                    <a:pt x="93" y="953"/>
                  </a:lnTo>
                  <a:lnTo>
                    <a:pt x="103" y="961"/>
                  </a:lnTo>
                  <a:lnTo>
                    <a:pt x="103" y="961"/>
                  </a:lnTo>
                  <a:lnTo>
                    <a:pt x="105" y="967"/>
                  </a:lnTo>
                  <a:lnTo>
                    <a:pt x="105" y="967"/>
                  </a:lnTo>
                  <a:lnTo>
                    <a:pt x="103" y="973"/>
                  </a:lnTo>
                  <a:lnTo>
                    <a:pt x="103" y="975"/>
                  </a:lnTo>
                  <a:lnTo>
                    <a:pt x="103" y="977"/>
                  </a:lnTo>
                  <a:lnTo>
                    <a:pt x="103" y="977"/>
                  </a:lnTo>
                  <a:lnTo>
                    <a:pt x="107" y="977"/>
                  </a:lnTo>
                  <a:lnTo>
                    <a:pt x="111" y="975"/>
                  </a:lnTo>
                  <a:lnTo>
                    <a:pt x="115" y="973"/>
                  </a:lnTo>
                  <a:lnTo>
                    <a:pt x="115" y="969"/>
                  </a:lnTo>
                  <a:lnTo>
                    <a:pt x="115" y="969"/>
                  </a:lnTo>
                  <a:lnTo>
                    <a:pt x="113" y="965"/>
                  </a:lnTo>
                  <a:lnTo>
                    <a:pt x="111" y="963"/>
                  </a:lnTo>
                  <a:lnTo>
                    <a:pt x="111" y="963"/>
                  </a:lnTo>
                  <a:lnTo>
                    <a:pt x="111" y="959"/>
                  </a:lnTo>
                  <a:lnTo>
                    <a:pt x="113" y="955"/>
                  </a:lnTo>
                  <a:lnTo>
                    <a:pt x="113" y="955"/>
                  </a:lnTo>
                  <a:lnTo>
                    <a:pt x="117" y="953"/>
                  </a:lnTo>
                  <a:lnTo>
                    <a:pt x="121" y="953"/>
                  </a:lnTo>
                  <a:lnTo>
                    <a:pt x="131" y="953"/>
                  </a:lnTo>
                  <a:lnTo>
                    <a:pt x="131" y="953"/>
                  </a:lnTo>
                  <a:lnTo>
                    <a:pt x="139" y="949"/>
                  </a:lnTo>
                  <a:lnTo>
                    <a:pt x="143" y="947"/>
                  </a:lnTo>
                  <a:lnTo>
                    <a:pt x="143" y="945"/>
                  </a:lnTo>
                  <a:lnTo>
                    <a:pt x="143" y="945"/>
                  </a:lnTo>
                  <a:lnTo>
                    <a:pt x="143" y="943"/>
                  </a:lnTo>
                  <a:lnTo>
                    <a:pt x="139" y="941"/>
                  </a:lnTo>
                  <a:lnTo>
                    <a:pt x="139" y="941"/>
                  </a:lnTo>
                  <a:lnTo>
                    <a:pt x="137" y="943"/>
                  </a:lnTo>
                  <a:lnTo>
                    <a:pt x="133" y="945"/>
                  </a:lnTo>
                  <a:lnTo>
                    <a:pt x="133" y="945"/>
                  </a:lnTo>
                  <a:lnTo>
                    <a:pt x="131" y="945"/>
                  </a:lnTo>
                  <a:lnTo>
                    <a:pt x="129" y="945"/>
                  </a:lnTo>
                  <a:lnTo>
                    <a:pt x="129" y="945"/>
                  </a:lnTo>
                  <a:lnTo>
                    <a:pt x="129" y="943"/>
                  </a:lnTo>
                  <a:lnTo>
                    <a:pt x="131" y="941"/>
                  </a:lnTo>
                  <a:lnTo>
                    <a:pt x="131" y="941"/>
                  </a:lnTo>
                  <a:lnTo>
                    <a:pt x="133" y="931"/>
                  </a:lnTo>
                  <a:lnTo>
                    <a:pt x="133" y="931"/>
                  </a:lnTo>
                  <a:lnTo>
                    <a:pt x="137" y="925"/>
                  </a:lnTo>
                  <a:lnTo>
                    <a:pt x="141" y="919"/>
                  </a:lnTo>
                  <a:lnTo>
                    <a:pt x="141" y="919"/>
                  </a:lnTo>
                  <a:lnTo>
                    <a:pt x="141" y="915"/>
                  </a:lnTo>
                  <a:lnTo>
                    <a:pt x="141" y="915"/>
                  </a:lnTo>
                  <a:lnTo>
                    <a:pt x="139" y="915"/>
                  </a:lnTo>
                  <a:lnTo>
                    <a:pt x="135" y="915"/>
                  </a:lnTo>
                  <a:lnTo>
                    <a:pt x="129" y="919"/>
                  </a:lnTo>
                  <a:lnTo>
                    <a:pt x="129" y="919"/>
                  </a:lnTo>
                  <a:lnTo>
                    <a:pt x="129" y="923"/>
                  </a:lnTo>
                  <a:lnTo>
                    <a:pt x="125" y="929"/>
                  </a:lnTo>
                  <a:lnTo>
                    <a:pt x="123" y="937"/>
                  </a:lnTo>
                  <a:lnTo>
                    <a:pt x="123" y="937"/>
                  </a:lnTo>
                  <a:lnTo>
                    <a:pt x="119" y="945"/>
                  </a:lnTo>
                  <a:lnTo>
                    <a:pt x="115" y="947"/>
                  </a:lnTo>
                  <a:lnTo>
                    <a:pt x="113" y="949"/>
                  </a:lnTo>
                  <a:lnTo>
                    <a:pt x="113" y="949"/>
                  </a:lnTo>
                  <a:lnTo>
                    <a:pt x="111" y="947"/>
                  </a:lnTo>
                  <a:lnTo>
                    <a:pt x="109" y="945"/>
                  </a:lnTo>
                  <a:lnTo>
                    <a:pt x="109" y="945"/>
                  </a:lnTo>
                  <a:lnTo>
                    <a:pt x="103" y="947"/>
                  </a:lnTo>
                  <a:lnTo>
                    <a:pt x="103" y="947"/>
                  </a:lnTo>
                  <a:lnTo>
                    <a:pt x="91" y="945"/>
                  </a:lnTo>
                  <a:lnTo>
                    <a:pt x="91" y="945"/>
                  </a:lnTo>
                  <a:lnTo>
                    <a:pt x="87" y="943"/>
                  </a:lnTo>
                  <a:lnTo>
                    <a:pt x="87" y="943"/>
                  </a:lnTo>
                  <a:lnTo>
                    <a:pt x="89" y="935"/>
                  </a:lnTo>
                  <a:lnTo>
                    <a:pt x="91" y="931"/>
                  </a:lnTo>
                  <a:lnTo>
                    <a:pt x="91" y="931"/>
                  </a:lnTo>
                  <a:lnTo>
                    <a:pt x="91" y="927"/>
                  </a:lnTo>
                  <a:lnTo>
                    <a:pt x="91" y="923"/>
                  </a:lnTo>
                  <a:lnTo>
                    <a:pt x="91" y="923"/>
                  </a:lnTo>
                  <a:lnTo>
                    <a:pt x="91" y="923"/>
                  </a:lnTo>
                  <a:lnTo>
                    <a:pt x="87" y="923"/>
                  </a:lnTo>
                  <a:lnTo>
                    <a:pt x="85" y="927"/>
                  </a:lnTo>
                  <a:lnTo>
                    <a:pt x="81" y="935"/>
                  </a:lnTo>
                  <a:lnTo>
                    <a:pt x="81" y="935"/>
                  </a:lnTo>
                  <a:lnTo>
                    <a:pt x="79" y="941"/>
                  </a:lnTo>
                  <a:lnTo>
                    <a:pt x="77" y="945"/>
                  </a:lnTo>
                  <a:lnTo>
                    <a:pt x="77" y="945"/>
                  </a:lnTo>
                  <a:lnTo>
                    <a:pt x="73" y="945"/>
                  </a:lnTo>
                  <a:lnTo>
                    <a:pt x="65" y="945"/>
                  </a:lnTo>
                  <a:lnTo>
                    <a:pt x="65" y="945"/>
                  </a:lnTo>
                  <a:lnTo>
                    <a:pt x="61" y="937"/>
                  </a:lnTo>
                  <a:lnTo>
                    <a:pt x="61" y="937"/>
                  </a:lnTo>
                  <a:lnTo>
                    <a:pt x="55" y="941"/>
                  </a:lnTo>
                  <a:lnTo>
                    <a:pt x="47" y="943"/>
                  </a:lnTo>
                  <a:lnTo>
                    <a:pt x="41" y="945"/>
                  </a:lnTo>
                  <a:lnTo>
                    <a:pt x="33" y="947"/>
                  </a:lnTo>
                  <a:lnTo>
                    <a:pt x="33" y="947"/>
                  </a:lnTo>
                  <a:lnTo>
                    <a:pt x="25" y="945"/>
                  </a:lnTo>
                  <a:lnTo>
                    <a:pt x="23" y="945"/>
                  </a:lnTo>
                  <a:lnTo>
                    <a:pt x="19" y="943"/>
                  </a:lnTo>
                  <a:lnTo>
                    <a:pt x="19" y="943"/>
                  </a:lnTo>
                  <a:lnTo>
                    <a:pt x="21" y="937"/>
                  </a:lnTo>
                  <a:lnTo>
                    <a:pt x="21" y="935"/>
                  </a:lnTo>
                  <a:lnTo>
                    <a:pt x="21" y="935"/>
                  </a:lnTo>
                  <a:lnTo>
                    <a:pt x="17" y="931"/>
                  </a:lnTo>
                  <a:lnTo>
                    <a:pt x="17" y="931"/>
                  </a:lnTo>
                  <a:lnTo>
                    <a:pt x="19" y="925"/>
                  </a:lnTo>
                  <a:lnTo>
                    <a:pt x="19" y="925"/>
                  </a:lnTo>
                  <a:lnTo>
                    <a:pt x="21" y="923"/>
                  </a:lnTo>
                  <a:lnTo>
                    <a:pt x="21" y="923"/>
                  </a:lnTo>
                  <a:lnTo>
                    <a:pt x="21" y="917"/>
                  </a:lnTo>
                  <a:lnTo>
                    <a:pt x="21" y="917"/>
                  </a:lnTo>
                  <a:lnTo>
                    <a:pt x="23" y="913"/>
                  </a:lnTo>
                  <a:lnTo>
                    <a:pt x="27" y="909"/>
                  </a:lnTo>
                  <a:lnTo>
                    <a:pt x="27" y="909"/>
                  </a:lnTo>
                  <a:lnTo>
                    <a:pt x="33" y="907"/>
                  </a:lnTo>
                  <a:lnTo>
                    <a:pt x="33" y="907"/>
                  </a:lnTo>
                  <a:lnTo>
                    <a:pt x="33" y="901"/>
                  </a:lnTo>
                  <a:lnTo>
                    <a:pt x="33" y="901"/>
                  </a:lnTo>
                  <a:lnTo>
                    <a:pt x="33" y="899"/>
                  </a:lnTo>
                  <a:lnTo>
                    <a:pt x="35" y="895"/>
                  </a:lnTo>
                  <a:lnTo>
                    <a:pt x="35" y="895"/>
                  </a:lnTo>
                  <a:lnTo>
                    <a:pt x="33" y="895"/>
                  </a:lnTo>
                  <a:lnTo>
                    <a:pt x="29" y="893"/>
                  </a:lnTo>
                  <a:lnTo>
                    <a:pt x="25" y="893"/>
                  </a:lnTo>
                  <a:lnTo>
                    <a:pt x="23" y="891"/>
                  </a:lnTo>
                  <a:lnTo>
                    <a:pt x="23" y="891"/>
                  </a:lnTo>
                  <a:lnTo>
                    <a:pt x="23" y="887"/>
                  </a:lnTo>
                  <a:lnTo>
                    <a:pt x="25" y="885"/>
                  </a:lnTo>
                  <a:lnTo>
                    <a:pt x="25" y="885"/>
                  </a:lnTo>
                  <a:lnTo>
                    <a:pt x="27" y="884"/>
                  </a:lnTo>
                  <a:lnTo>
                    <a:pt x="27" y="884"/>
                  </a:lnTo>
                  <a:lnTo>
                    <a:pt x="29" y="885"/>
                  </a:lnTo>
                  <a:lnTo>
                    <a:pt x="33" y="885"/>
                  </a:lnTo>
                  <a:lnTo>
                    <a:pt x="33" y="885"/>
                  </a:lnTo>
                  <a:lnTo>
                    <a:pt x="33" y="880"/>
                  </a:lnTo>
                  <a:lnTo>
                    <a:pt x="33" y="880"/>
                  </a:lnTo>
                  <a:lnTo>
                    <a:pt x="41" y="876"/>
                  </a:lnTo>
                  <a:lnTo>
                    <a:pt x="45" y="874"/>
                  </a:lnTo>
                  <a:lnTo>
                    <a:pt x="45" y="874"/>
                  </a:lnTo>
                  <a:lnTo>
                    <a:pt x="51" y="874"/>
                  </a:lnTo>
                  <a:lnTo>
                    <a:pt x="51" y="874"/>
                  </a:lnTo>
                  <a:lnTo>
                    <a:pt x="55" y="878"/>
                  </a:lnTo>
                  <a:lnTo>
                    <a:pt x="55" y="878"/>
                  </a:lnTo>
                  <a:lnTo>
                    <a:pt x="61" y="880"/>
                  </a:lnTo>
                  <a:lnTo>
                    <a:pt x="67" y="880"/>
                  </a:lnTo>
                  <a:lnTo>
                    <a:pt x="67" y="880"/>
                  </a:lnTo>
                  <a:lnTo>
                    <a:pt x="83" y="880"/>
                  </a:lnTo>
                  <a:lnTo>
                    <a:pt x="83" y="880"/>
                  </a:lnTo>
                  <a:lnTo>
                    <a:pt x="87" y="878"/>
                  </a:lnTo>
                  <a:lnTo>
                    <a:pt x="91" y="876"/>
                  </a:lnTo>
                  <a:lnTo>
                    <a:pt x="91" y="876"/>
                  </a:lnTo>
                  <a:lnTo>
                    <a:pt x="89" y="874"/>
                  </a:lnTo>
                  <a:lnTo>
                    <a:pt x="89" y="874"/>
                  </a:lnTo>
                  <a:lnTo>
                    <a:pt x="85" y="874"/>
                  </a:lnTo>
                  <a:lnTo>
                    <a:pt x="81" y="876"/>
                  </a:lnTo>
                  <a:lnTo>
                    <a:pt x="81" y="876"/>
                  </a:lnTo>
                  <a:lnTo>
                    <a:pt x="77" y="876"/>
                  </a:lnTo>
                  <a:lnTo>
                    <a:pt x="73" y="874"/>
                  </a:lnTo>
                  <a:lnTo>
                    <a:pt x="73" y="874"/>
                  </a:lnTo>
                  <a:lnTo>
                    <a:pt x="67" y="872"/>
                  </a:lnTo>
                  <a:lnTo>
                    <a:pt x="67" y="872"/>
                  </a:lnTo>
                  <a:lnTo>
                    <a:pt x="73" y="870"/>
                  </a:lnTo>
                  <a:lnTo>
                    <a:pt x="77" y="870"/>
                  </a:lnTo>
                  <a:lnTo>
                    <a:pt x="83" y="868"/>
                  </a:lnTo>
                  <a:lnTo>
                    <a:pt x="83" y="866"/>
                  </a:lnTo>
                  <a:lnTo>
                    <a:pt x="83" y="866"/>
                  </a:lnTo>
                  <a:lnTo>
                    <a:pt x="83" y="866"/>
                  </a:lnTo>
                  <a:lnTo>
                    <a:pt x="81" y="866"/>
                  </a:lnTo>
                  <a:lnTo>
                    <a:pt x="75" y="866"/>
                  </a:lnTo>
                  <a:lnTo>
                    <a:pt x="61" y="870"/>
                  </a:lnTo>
                  <a:lnTo>
                    <a:pt x="61" y="870"/>
                  </a:lnTo>
                  <a:lnTo>
                    <a:pt x="49" y="870"/>
                  </a:lnTo>
                  <a:lnTo>
                    <a:pt x="43" y="868"/>
                  </a:lnTo>
                  <a:lnTo>
                    <a:pt x="37" y="868"/>
                  </a:lnTo>
                  <a:lnTo>
                    <a:pt x="37" y="868"/>
                  </a:lnTo>
                  <a:lnTo>
                    <a:pt x="35" y="864"/>
                  </a:lnTo>
                  <a:lnTo>
                    <a:pt x="35" y="864"/>
                  </a:lnTo>
                  <a:lnTo>
                    <a:pt x="41" y="862"/>
                  </a:lnTo>
                  <a:lnTo>
                    <a:pt x="41" y="862"/>
                  </a:lnTo>
                  <a:lnTo>
                    <a:pt x="41" y="858"/>
                  </a:lnTo>
                  <a:lnTo>
                    <a:pt x="37" y="854"/>
                  </a:lnTo>
                  <a:lnTo>
                    <a:pt x="35" y="850"/>
                  </a:lnTo>
                  <a:lnTo>
                    <a:pt x="35" y="846"/>
                  </a:lnTo>
                  <a:lnTo>
                    <a:pt x="35" y="846"/>
                  </a:lnTo>
                  <a:lnTo>
                    <a:pt x="41" y="844"/>
                  </a:lnTo>
                  <a:lnTo>
                    <a:pt x="41" y="844"/>
                  </a:lnTo>
                  <a:lnTo>
                    <a:pt x="45" y="846"/>
                  </a:lnTo>
                  <a:lnTo>
                    <a:pt x="47" y="850"/>
                  </a:lnTo>
                  <a:lnTo>
                    <a:pt x="49" y="856"/>
                  </a:lnTo>
                  <a:lnTo>
                    <a:pt x="53" y="858"/>
                  </a:lnTo>
                  <a:lnTo>
                    <a:pt x="53" y="858"/>
                  </a:lnTo>
                  <a:lnTo>
                    <a:pt x="53" y="856"/>
                  </a:lnTo>
                  <a:lnTo>
                    <a:pt x="51" y="854"/>
                  </a:lnTo>
                  <a:lnTo>
                    <a:pt x="51" y="854"/>
                  </a:lnTo>
                  <a:lnTo>
                    <a:pt x="53" y="848"/>
                  </a:lnTo>
                  <a:lnTo>
                    <a:pt x="53" y="846"/>
                  </a:lnTo>
                  <a:lnTo>
                    <a:pt x="53" y="846"/>
                  </a:lnTo>
                  <a:lnTo>
                    <a:pt x="59" y="846"/>
                  </a:lnTo>
                  <a:lnTo>
                    <a:pt x="63" y="848"/>
                  </a:lnTo>
                  <a:lnTo>
                    <a:pt x="63" y="848"/>
                  </a:lnTo>
                  <a:lnTo>
                    <a:pt x="67" y="848"/>
                  </a:lnTo>
                  <a:lnTo>
                    <a:pt x="73" y="846"/>
                  </a:lnTo>
                  <a:lnTo>
                    <a:pt x="73" y="846"/>
                  </a:lnTo>
                  <a:lnTo>
                    <a:pt x="73" y="850"/>
                  </a:lnTo>
                  <a:lnTo>
                    <a:pt x="75" y="856"/>
                  </a:lnTo>
                  <a:lnTo>
                    <a:pt x="75" y="856"/>
                  </a:lnTo>
                  <a:lnTo>
                    <a:pt x="77" y="858"/>
                  </a:lnTo>
                  <a:lnTo>
                    <a:pt x="79" y="860"/>
                  </a:lnTo>
                  <a:lnTo>
                    <a:pt x="81" y="860"/>
                  </a:lnTo>
                  <a:lnTo>
                    <a:pt x="81" y="860"/>
                  </a:lnTo>
                  <a:lnTo>
                    <a:pt x="81" y="858"/>
                  </a:lnTo>
                  <a:lnTo>
                    <a:pt x="81" y="856"/>
                  </a:lnTo>
                  <a:lnTo>
                    <a:pt x="81" y="856"/>
                  </a:lnTo>
                  <a:lnTo>
                    <a:pt x="79" y="850"/>
                  </a:lnTo>
                  <a:lnTo>
                    <a:pt x="77" y="848"/>
                  </a:lnTo>
                  <a:lnTo>
                    <a:pt x="77" y="848"/>
                  </a:lnTo>
                  <a:lnTo>
                    <a:pt x="79" y="844"/>
                  </a:lnTo>
                  <a:lnTo>
                    <a:pt x="81" y="842"/>
                  </a:lnTo>
                  <a:lnTo>
                    <a:pt x="81" y="842"/>
                  </a:lnTo>
                  <a:lnTo>
                    <a:pt x="87" y="836"/>
                  </a:lnTo>
                  <a:lnTo>
                    <a:pt x="87" y="836"/>
                  </a:lnTo>
                  <a:lnTo>
                    <a:pt x="91" y="834"/>
                  </a:lnTo>
                  <a:lnTo>
                    <a:pt x="95" y="832"/>
                  </a:lnTo>
                  <a:lnTo>
                    <a:pt x="95" y="832"/>
                  </a:lnTo>
                  <a:lnTo>
                    <a:pt x="97" y="834"/>
                  </a:lnTo>
                  <a:lnTo>
                    <a:pt x="97" y="838"/>
                  </a:lnTo>
                  <a:lnTo>
                    <a:pt x="97" y="838"/>
                  </a:lnTo>
                  <a:lnTo>
                    <a:pt x="97" y="844"/>
                  </a:lnTo>
                  <a:lnTo>
                    <a:pt x="101" y="846"/>
                  </a:lnTo>
                  <a:lnTo>
                    <a:pt x="101" y="848"/>
                  </a:lnTo>
                  <a:lnTo>
                    <a:pt x="101" y="848"/>
                  </a:lnTo>
                  <a:lnTo>
                    <a:pt x="105" y="848"/>
                  </a:lnTo>
                  <a:lnTo>
                    <a:pt x="105" y="848"/>
                  </a:lnTo>
                  <a:lnTo>
                    <a:pt x="105" y="846"/>
                  </a:lnTo>
                  <a:lnTo>
                    <a:pt x="105" y="842"/>
                  </a:lnTo>
                  <a:lnTo>
                    <a:pt x="103" y="836"/>
                  </a:lnTo>
                  <a:lnTo>
                    <a:pt x="103" y="836"/>
                  </a:lnTo>
                  <a:lnTo>
                    <a:pt x="103" y="830"/>
                  </a:lnTo>
                  <a:lnTo>
                    <a:pt x="103" y="830"/>
                  </a:lnTo>
                  <a:lnTo>
                    <a:pt x="107" y="826"/>
                  </a:lnTo>
                  <a:lnTo>
                    <a:pt x="109" y="822"/>
                  </a:lnTo>
                  <a:lnTo>
                    <a:pt x="109" y="820"/>
                  </a:lnTo>
                  <a:lnTo>
                    <a:pt x="109" y="820"/>
                  </a:lnTo>
                  <a:lnTo>
                    <a:pt x="107" y="820"/>
                  </a:lnTo>
                  <a:lnTo>
                    <a:pt x="105" y="822"/>
                  </a:lnTo>
                  <a:lnTo>
                    <a:pt x="105" y="822"/>
                  </a:lnTo>
                  <a:lnTo>
                    <a:pt x="101" y="822"/>
                  </a:lnTo>
                  <a:lnTo>
                    <a:pt x="97" y="822"/>
                  </a:lnTo>
                  <a:lnTo>
                    <a:pt x="97" y="822"/>
                  </a:lnTo>
                  <a:lnTo>
                    <a:pt x="97" y="818"/>
                  </a:lnTo>
                  <a:lnTo>
                    <a:pt x="97" y="818"/>
                  </a:lnTo>
                  <a:lnTo>
                    <a:pt x="103" y="818"/>
                  </a:lnTo>
                  <a:lnTo>
                    <a:pt x="105" y="816"/>
                  </a:lnTo>
                  <a:lnTo>
                    <a:pt x="105" y="816"/>
                  </a:lnTo>
                  <a:lnTo>
                    <a:pt x="103" y="816"/>
                  </a:lnTo>
                  <a:lnTo>
                    <a:pt x="101" y="814"/>
                  </a:lnTo>
                  <a:lnTo>
                    <a:pt x="101" y="814"/>
                  </a:lnTo>
                  <a:lnTo>
                    <a:pt x="97" y="812"/>
                  </a:lnTo>
                  <a:lnTo>
                    <a:pt x="97" y="812"/>
                  </a:lnTo>
                  <a:lnTo>
                    <a:pt x="101" y="810"/>
                  </a:lnTo>
                  <a:lnTo>
                    <a:pt x="105" y="810"/>
                  </a:lnTo>
                  <a:lnTo>
                    <a:pt x="105" y="810"/>
                  </a:lnTo>
                  <a:lnTo>
                    <a:pt x="109" y="810"/>
                  </a:lnTo>
                  <a:lnTo>
                    <a:pt x="109" y="810"/>
                  </a:lnTo>
                  <a:lnTo>
                    <a:pt x="113" y="808"/>
                  </a:lnTo>
                  <a:lnTo>
                    <a:pt x="113" y="808"/>
                  </a:lnTo>
                  <a:lnTo>
                    <a:pt x="119" y="808"/>
                  </a:lnTo>
                  <a:lnTo>
                    <a:pt x="119" y="808"/>
                  </a:lnTo>
                  <a:lnTo>
                    <a:pt x="139" y="812"/>
                  </a:lnTo>
                  <a:lnTo>
                    <a:pt x="139" y="812"/>
                  </a:lnTo>
                  <a:lnTo>
                    <a:pt x="147" y="812"/>
                  </a:lnTo>
                  <a:lnTo>
                    <a:pt x="147" y="812"/>
                  </a:lnTo>
                  <a:lnTo>
                    <a:pt x="149" y="816"/>
                  </a:lnTo>
                  <a:lnTo>
                    <a:pt x="153" y="816"/>
                  </a:lnTo>
                  <a:lnTo>
                    <a:pt x="153" y="816"/>
                  </a:lnTo>
                  <a:lnTo>
                    <a:pt x="151" y="814"/>
                  </a:lnTo>
                  <a:lnTo>
                    <a:pt x="151" y="812"/>
                  </a:lnTo>
                  <a:lnTo>
                    <a:pt x="151" y="812"/>
                  </a:lnTo>
                  <a:lnTo>
                    <a:pt x="153" y="808"/>
                  </a:lnTo>
                  <a:lnTo>
                    <a:pt x="157" y="808"/>
                  </a:lnTo>
                  <a:lnTo>
                    <a:pt x="159" y="806"/>
                  </a:lnTo>
                  <a:lnTo>
                    <a:pt x="159" y="806"/>
                  </a:lnTo>
                  <a:lnTo>
                    <a:pt x="157" y="804"/>
                  </a:lnTo>
                  <a:lnTo>
                    <a:pt x="153" y="804"/>
                  </a:lnTo>
                  <a:lnTo>
                    <a:pt x="153" y="804"/>
                  </a:lnTo>
                  <a:lnTo>
                    <a:pt x="151" y="800"/>
                  </a:lnTo>
                  <a:lnTo>
                    <a:pt x="149" y="798"/>
                  </a:lnTo>
                  <a:lnTo>
                    <a:pt x="149" y="798"/>
                  </a:lnTo>
                  <a:lnTo>
                    <a:pt x="145" y="798"/>
                  </a:lnTo>
                  <a:lnTo>
                    <a:pt x="141" y="800"/>
                  </a:lnTo>
                  <a:lnTo>
                    <a:pt x="141" y="800"/>
                  </a:lnTo>
                  <a:lnTo>
                    <a:pt x="137" y="800"/>
                  </a:lnTo>
                  <a:lnTo>
                    <a:pt x="133" y="798"/>
                  </a:lnTo>
                  <a:lnTo>
                    <a:pt x="133" y="798"/>
                  </a:lnTo>
                  <a:lnTo>
                    <a:pt x="135" y="796"/>
                  </a:lnTo>
                  <a:lnTo>
                    <a:pt x="139" y="790"/>
                  </a:lnTo>
                  <a:lnTo>
                    <a:pt x="139" y="790"/>
                  </a:lnTo>
                  <a:lnTo>
                    <a:pt x="137" y="790"/>
                  </a:lnTo>
                  <a:lnTo>
                    <a:pt x="135" y="788"/>
                  </a:lnTo>
                  <a:lnTo>
                    <a:pt x="131" y="786"/>
                  </a:lnTo>
                  <a:lnTo>
                    <a:pt x="131" y="786"/>
                  </a:lnTo>
                  <a:lnTo>
                    <a:pt x="131" y="782"/>
                  </a:lnTo>
                  <a:lnTo>
                    <a:pt x="133" y="780"/>
                  </a:lnTo>
                  <a:lnTo>
                    <a:pt x="133" y="780"/>
                  </a:lnTo>
                  <a:lnTo>
                    <a:pt x="141" y="776"/>
                  </a:lnTo>
                  <a:lnTo>
                    <a:pt x="141" y="776"/>
                  </a:lnTo>
                  <a:lnTo>
                    <a:pt x="149" y="778"/>
                  </a:lnTo>
                  <a:lnTo>
                    <a:pt x="149" y="778"/>
                  </a:lnTo>
                  <a:lnTo>
                    <a:pt x="151" y="780"/>
                  </a:lnTo>
                  <a:lnTo>
                    <a:pt x="157" y="782"/>
                  </a:lnTo>
                  <a:lnTo>
                    <a:pt x="157" y="782"/>
                  </a:lnTo>
                  <a:lnTo>
                    <a:pt x="159" y="778"/>
                  </a:lnTo>
                  <a:lnTo>
                    <a:pt x="161" y="774"/>
                  </a:lnTo>
                  <a:lnTo>
                    <a:pt x="161" y="774"/>
                  </a:lnTo>
                  <a:lnTo>
                    <a:pt x="161" y="768"/>
                  </a:lnTo>
                  <a:lnTo>
                    <a:pt x="163" y="762"/>
                  </a:lnTo>
                  <a:lnTo>
                    <a:pt x="163" y="762"/>
                  </a:lnTo>
                  <a:lnTo>
                    <a:pt x="169" y="758"/>
                  </a:lnTo>
                  <a:lnTo>
                    <a:pt x="175" y="758"/>
                  </a:lnTo>
                  <a:lnTo>
                    <a:pt x="175" y="758"/>
                  </a:lnTo>
                  <a:lnTo>
                    <a:pt x="179" y="758"/>
                  </a:lnTo>
                  <a:lnTo>
                    <a:pt x="183" y="758"/>
                  </a:lnTo>
                  <a:lnTo>
                    <a:pt x="183" y="758"/>
                  </a:lnTo>
                  <a:lnTo>
                    <a:pt x="183" y="756"/>
                  </a:lnTo>
                  <a:lnTo>
                    <a:pt x="183" y="756"/>
                  </a:lnTo>
                  <a:lnTo>
                    <a:pt x="183" y="754"/>
                  </a:lnTo>
                  <a:lnTo>
                    <a:pt x="183" y="754"/>
                  </a:lnTo>
                  <a:lnTo>
                    <a:pt x="187" y="750"/>
                  </a:lnTo>
                  <a:lnTo>
                    <a:pt x="187" y="750"/>
                  </a:lnTo>
                  <a:lnTo>
                    <a:pt x="191" y="750"/>
                  </a:lnTo>
                  <a:lnTo>
                    <a:pt x="191" y="750"/>
                  </a:lnTo>
                  <a:lnTo>
                    <a:pt x="193" y="754"/>
                  </a:lnTo>
                  <a:lnTo>
                    <a:pt x="193" y="754"/>
                  </a:lnTo>
                  <a:lnTo>
                    <a:pt x="191" y="756"/>
                  </a:lnTo>
                  <a:lnTo>
                    <a:pt x="191" y="756"/>
                  </a:lnTo>
                  <a:lnTo>
                    <a:pt x="195" y="756"/>
                  </a:lnTo>
                  <a:lnTo>
                    <a:pt x="199" y="756"/>
                  </a:lnTo>
                  <a:lnTo>
                    <a:pt x="199" y="756"/>
                  </a:lnTo>
                  <a:lnTo>
                    <a:pt x="201" y="754"/>
                  </a:lnTo>
                  <a:lnTo>
                    <a:pt x="201" y="754"/>
                  </a:lnTo>
                  <a:lnTo>
                    <a:pt x="199" y="750"/>
                  </a:lnTo>
                  <a:lnTo>
                    <a:pt x="199" y="748"/>
                  </a:lnTo>
                  <a:lnTo>
                    <a:pt x="199" y="748"/>
                  </a:lnTo>
                  <a:lnTo>
                    <a:pt x="201" y="748"/>
                  </a:lnTo>
                  <a:lnTo>
                    <a:pt x="205" y="748"/>
                  </a:lnTo>
                  <a:lnTo>
                    <a:pt x="205" y="748"/>
                  </a:lnTo>
                  <a:lnTo>
                    <a:pt x="207" y="746"/>
                  </a:lnTo>
                  <a:lnTo>
                    <a:pt x="209" y="742"/>
                  </a:lnTo>
                  <a:lnTo>
                    <a:pt x="209" y="742"/>
                  </a:lnTo>
                  <a:lnTo>
                    <a:pt x="211" y="738"/>
                  </a:lnTo>
                  <a:lnTo>
                    <a:pt x="211" y="738"/>
                  </a:lnTo>
                  <a:lnTo>
                    <a:pt x="224" y="730"/>
                  </a:lnTo>
                  <a:lnTo>
                    <a:pt x="230" y="728"/>
                  </a:lnTo>
                  <a:lnTo>
                    <a:pt x="234" y="728"/>
                  </a:lnTo>
                  <a:lnTo>
                    <a:pt x="234" y="728"/>
                  </a:lnTo>
                  <a:lnTo>
                    <a:pt x="236" y="730"/>
                  </a:lnTo>
                  <a:lnTo>
                    <a:pt x="236" y="736"/>
                  </a:lnTo>
                  <a:lnTo>
                    <a:pt x="236" y="736"/>
                  </a:lnTo>
                  <a:lnTo>
                    <a:pt x="234" y="742"/>
                  </a:lnTo>
                  <a:lnTo>
                    <a:pt x="234" y="742"/>
                  </a:lnTo>
                  <a:lnTo>
                    <a:pt x="236" y="744"/>
                  </a:lnTo>
                  <a:lnTo>
                    <a:pt x="238" y="746"/>
                  </a:lnTo>
                  <a:lnTo>
                    <a:pt x="238" y="746"/>
                  </a:lnTo>
                  <a:lnTo>
                    <a:pt x="246" y="746"/>
                  </a:lnTo>
                  <a:lnTo>
                    <a:pt x="250" y="742"/>
                  </a:lnTo>
                  <a:lnTo>
                    <a:pt x="250" y="742"/>
                  </a:lnTo>
                  <a:lnTo>
                    <a:pt x="248" y="740"/>
                  </a:lnTo>
                  <a:lnTo>
                    <a:pt x="248" y="740"/>
                  </a:lnTo>
                  <a:lnTo>
                    <a:pt x="244" y="736"/>
                  </a:lnTo>
                  <a:lnTo>
                    <a:pt x="244" y="736"/>
                  </a:lnTo>
                  <a:lnTo>
                    <a:pt x="244" y="728"/>
                  </a:lnTo>
                  <a:lnTo>
                    <a:pt x="244" y="728"/>
                  </a:lnTo>
                  <a:lnTo>
                    <a:pt x="250" y="724"/>
                  </a:lnTo>
                  <a:lnTo>
                    <a:pt x="250" y="724"/>
                  </a:lnTo>
                  <a:lnTo>
                    <a:pt x="256" y="722"/>
                  </a:lnTo>
                  <a:lnTo>
                    <a:pt x="256" y="722"/>
                  </a:lnTo>
                  <a:lnTo>
                    <a:pt x="258" y="720"/>
                  </a:lnTo>
                  <a:lnTo>
                    <a:pt x="258" y="720"/>
                  </a:lnTo>
                  <a:lnTo>
                    <a:pt x="264" y="720"/>
                  </a:lnTo>
                  <a:lnTo>
                    <a:pt x="264" y="720"/>
                  </a:lnTo>
                  <a:lnTo>
                    <a:pt x="266" y="724"/>
                  </a:lnTo>
                  <a:lnTo>
                    <a:pt x="266" y="724"/>
                  </a:lnTo>
                  <a:lnTo>
                    <a:pt x="272" y="728"/>
                  </a:lnTo>
                  <a:lnTo>
                    <a:pt x="274" y="736"/>
                  </a:lnTo>
                  <a:lnTo>
                    <a:pt x="274" y="736"/>
                  </a:lnTo>
                  <a:lnTo>
                    <a:pt x="272" y="740"/>
                  </a:lnTo>
                  <a:lnTo>
                    <a:pt x="272" y="744"/>
                  </a:lnTo>
                  <a:lnTo>
                    <a:pt x="272" y="744"/>
                  </a:lnTo>
                  <a:lnTo>
                    <a:pt x="276" y="746"/>
                  </a:lnTo>
                  <a:lnTo>
                    <a:pt x="280" y="746"/>
                  </a:lnTo>
                  <a:lnTo>
                    <a:pt x="280" y="746"/>
                  </a:lnTo>
                  <a:lnTo>
                    <a:pt x="284" y="744"/>
                  </a:lnTo>
                  <a:lnTo>
                    <a:pt x="284" y="744"/>
                  </a:lnTo>
                  <a:lnTo>
                    <a:pt x="282" y="742"/>
                  </a:lnTo>
                  <a:lnTo>
                    <a:pt x="282" y="740"/>
                  </a:lnTo>
                  <a:lnTo>
                    <a:pt x="282" y="740"/>
                  </a:lnTo>
                  <a:lnTo>
                    <a:pt x="284" y="736"/>
                  </a:lnTo>
                  <a:lnTo>
                    <a:pt x="284" y="736"/>
                  </a:lnTo>
                  <a:lnTo>
                    <a:pt x="292" y="738"/>
                  </a:lnTo>
                  <a:lnTo>
                    <a:pt x="292" y="738"/>
                  </a:lnTo>
                  <a:lnTo>
                    <a:pt x="302" y="736"/>
                  </a:lnTo>
                  <a:lnTo>
                    <a:pt x="308" y="732"/>
                  </a:lnTo>
                  <a:lnTo>
                    <a:pt x="308" y="732"/>
                  </a:lnTo>
                  <a:lnTo>
                    <a:pt x="308" y="728"/>
                  </a:lnTo>
                  <a:lnTo>
                    <a:pt x="308" y="728"/>
                  </a:lnTo>
                  <a:lnTo>
                    <a:pt x="306" y="726"/>
                  </a:lnTo>
                  <a:lnTo>
                    <a:pt x="304" y="722"/>
                  </a:lnTo>
                  <a:lnTo>
                    <a:pt x="304" y="722"/>
                  </a:lnTo>
                  <a:lnTo>
                    <a:pt x="308" y="720"/>
                  </a:lnTo>
                  <a:lnTo>
                    <a:pt x="312" y="718"/>
                  </a:lnTo>
                  <a:lnTo>
                    <a:pt x="312" y="718"/>
                  </a:lnTo>
                  <a:lnTo>
                    <a:pt x="320" y="712"/>
                  </a:lnTo>
                  <a:lnTo>
                    <a:pt x="320" y="712"/>
                  </a:lnTo>
                  <a:lnTo>
                    <a:pt x="328" y="712"/>
                  </a:lnTo>
                  <a:lnTo>
                    <a:pt x="328" y="712"/>
                  </a:lnTo>
                  <a:lnTo>
                    <a:pt x="338" y="706"/>
                  </a:lnTo>
                  <a:lnTo>
                    <a:pt x="338" y="706"/>
                  </a:lnTo>
                  <a:lnTo>
                    <a:pt x="340" y="702"/>
                  </a:lnTo>
                  <a:lnTo>
                    <a:pt x="342" y="700"/>
                  </a:lnTo>
                  <a:lnTo>
                    <a:pt x="342" y="700"/>
                  </a:lnTo>
                  <a:lnTo>
                    <a:pt x="338" y="698"/>
                  </a:lnTo>
                  <a:lnTo>
                    <a:pt x="338" y="698"/>
                  </a:lnTo>
                  <a:lnTo>
                    <a:pt x="336" y="700"/>
                  </a:lnTo>
                  <a:lnTo>
                    <a:pt x="334" y="706"/>
                  </a:lnTo>
                  <a:lnTo>
                    <a:pt x="334" y="706"/>
                  </a:lnTo>
                  <a:lnTo>
                    <a:pt x="324" y="708"/>
                  </a:lnTo>
                  <a:lnTo>
                    <a:pt x="314" y="712"/>
                  </a:lnTo>
                  <a:lnTo>
                    <a:pt x="314" y="712"/>
                  </a:lnTo>
                  <a:lnTo>
                    <a:pt x="300" y="722"/>
                  </a:lnTo>
                  <a:lnTo>
                    <a:pt x="290" y="728"/>
                  </a:lnTo>
                  <a:lnTo>
                    <a:pt x="284" y="730"/>
                  </a:lnTo>
                  <a:lnTo>
                    <a:pt x="284" y="730"/>
                  </a:lnTo>
                  <a:lnTo>
                    <a:pt x="278" y="726"/>
                  </a:lnTo>
                  <a:lnTo>
                    <a:pt x="278" y="726"/>
                  </a:lnTo>
                  <a:lnTo>
                    <a:pt x="276" y="722"/>
                  </a:lnTo>
                  <a:lnTo>
                    <a:pt x="274" y="718"/>
                  </a:lnTo>
                  <a:lnTo>
                    <a:pt x="274" y="718"/>
                  </a:lnTo>
                  <a:lnTo>
                    <a:pt x="278" y="712"/>
                  </a:lnTo>
                  <a:lnTo>
                    <a:pt x="278" y="710"/>
                  </a:lnTo>
                  <a:lnTo>
                    <a:pt x="278" y="708"/>
                  </a:lnTo>
                  <a:lnTo>
                    <a:pt x="278" y="708"/>
                  </a:lnTo>
                  <a:lnTo>
                    <a:pt x="276" y="706"/>
                  </a:lnTo>
                  <a:lnTo>
                    <a:pt x="274" y="708"/>
                  </a:lnTo>
                  <a:lnTo>
                    <a:pt x="270" y="710"/>
                  </a:lnTo>
                  <a:lnTo>
                    <a:pt x="270" y="710"/>
                  </a:lnTo>
                  <a:lnTo>
                    <a:pt x="264" y="706"/>
                  </a:lnTo>
                  <a:lnTo>
                    <a:pt x="264" y="706"/>
                  </a:lnTo>
                  <a:lnTo>
                    <a:pt x="264" y="700"/>
                  </a:lnTo>
                  <a:lnTo>
                    <a:pt x="264" y="698"/>
                  </a:lnTo>
                  <a:lnTo>
                    <a:pt x="264" y="698"/>
                  </a:lnTo>
                  <a:lnTo>
                    <a:pt x="270" y="694"/>
                  </a:lnTo>
                  <a:lnTo>
                    <a:pt x="276" y="694"/>
                  </a:lnTo>
                  <a:lnTo>
                    <a:pt x="282" y="692"/>
                  </a:lnTo>
                  <a:lnTo>
                    <a:pt x="284" y="690"/>
                  </a:lnTo>
                  <a:lnTo>
                    <a:pt x="284" y="690"/>
                  </a:lnTo>
                  <a:lnTo>
                    <a:pt x="284" y="686"/>
                  </a:lnTo>
                  <a:lnTo>
                    <a:pt x="284" y="686"/>
                  </a:lnTo>
                  <a:lnTo>
                    <a:pt x="284" y="682"/>
                  </a:lnTo>
                  <a:lnTo>
                    <a:pt x="282" y="680"/>
                  </a:lnTo>
                  <a:lnTo>
                    <a:pt x="282" y="680"/>
                  </a:lnTo>
                  <a:lnTo>
                    <a:pt x="284" y="675"/>
                  </a:lnTo>
                  <a:lnTo>
                    <a:pt x="284" y="675"/>
                  </a:lnTo>
                  <a:lnTo>
                    <a:pt x="302" y="657"/>
                  </a:lnTo>
                  <a:lnTo>
                    <a:pt x="302" y="657"/>
                  </a:lnTo>
                  <a:lnTo>
                    <a:pt x="306" y="653"/>
                  </a:lnTo>
                  <a:lnTo>
                    <a:pt x="306" y="653"/>
                  </a:lnTo>
                  <a:lnTo>
                    <a:pt x="308" y="649"/>
                  </a:lnTo>
                  <a:lnTo>
                    <a:pt x="308" y="649"/>
                  </a:lnTo>
                  <a:lnTo>
                    <a:pt x="316" y="643"/>
                  </a:lnTo>
                  <a:lnTo>
                    <a:pt x="316" y="643"/>
                  </a:lnTo>
                  <a:lnTo>
                    <a:pt x="320" y="637"/>
                  </a:lnTo>
                  <a:lnTo>
                    <a:pt x="324" y="631"/>
                  </a:lnTo>
                  <a:lnTo>
                    <a:pt x="324" y="631"/>
                  </a:lnTo>
                  <a:lnTo>
                    <a:pt x="328" y="633"/>
                  </a:lnTo>
                  <a:lnTo>
                    <a:pt x="328" y="633"/>
                  </a:lnTo>
                  <a:lnTo>
                    <a:pt x="332" y="637"/>
                  </a:lnTo>
                  <a:lnTo>
                    <a:pt x="336" y="641"/>
                  </a:lnTo>
                  <a:lnTo>
                    <a:pt x="336" y="641"/>
                  </a:lnTo>
                  <a:lnTo>
                    <a:pt x="342" y="641"/>
                  </a:lnTo>
                  <a:lnTo>
                    <a:pt x="346" y="639"/>
                  </a:lnTo>
                  <a:lnTo>
                    <a:pt x="346" y="639"/>
                  </a:lnTo>
                  <a:lnTo>
                    <a:pt x="348" y="633"/>
                  </a:lnTo>
                  <a:lnTo>
                    <a:pt x="348" y="633"/>
                  </a:lnTo>
                  <a:lnTo>
                    <a:pt x="348" y="629"/>
                  </a:lnTo>
                  <a:lnTo>
                    <a:pt x="348" y="629"/>
                  </a:lnTo>
                  <a:lnTo>
                    <a:pt x="346" y="627"/>
                  </a:lnTo>
                  <a:lnTo>
                    <a:pt x="346" y="627"/>
                  </a:lnTo>
                  <a:lnTo>
                    <a:pt x="346" y="623"/>
                  </a:lnTo>
                  <a:lnTo>
                    <a:pt x="348" y="619"/>
                  </a:lnTo>
                  <a:lnTo>
                    <a:pt x="348" y="619"/>
                  </a:lnTo>
                  <a:lnTo>
                    <a:pt x="350" y="615"/>
                  </a:lnTo>
                  <a:lnTo>
                    <a:pt x="354" y="615"/>
                  </a:lnTo>
                  <a:lnTo>
                    <a:pt x="360" y="615"/>
                  </a:lnTo>
                  <a:lnTo>
                    <a:pt x="362" y="613"/>
                  </a:lnTo>
                  <a:lnTo>
                    <a:pt x="362" y="613"/>
                  </a:lnTo>
                  <a:lnTo>
                    <a:pt x="360" y="609"/>
                  </a:lnTo>
                  <a:lnTo>
                    <a:pt x="360" y="609"/>
                  </a:lnTo>
                  <a:lnTo>
                    <a:pt x="354" y="611"/>
                  </a:lnTo>
                  <a:lnTo>
                    <a:pt x="350" y="613"/>
                  </a:lnTo>
                  <a:lnTo>
                    <a:pt x="350" y="613"/>
                  </a:lnTo>
                  <a:lnTo>
                    <a:pt x="346" y="615"/>
                  </a:lnTo>
                  <a:lnTo>
                    <a:pt x="344" y="615"/>
                  </a:lnTo>
                  <a:lnTo>
                    <a:pt x="344" y="615"/>
                  </a:lnTo>
                  <a:lnTo>
                    <a:pt x="342" y="613"/>
                  </a:lnTo>
                  <a:lnTo>
                    <a:pt x="344" y="609"/>
                  </a:lnTo>
                  <a:lnTo>
                    <a:pt x="348" y="601"/>
                  </a:lnTo>
                  <a:lnTo>
                    <a:pt x="348" y="601"/>
                  </a:lnTo>
                  <a:lnTo>
                    <a:pt x="350" y="601"/>
                  </a:lnTo>
                  <a:lnTo>
                    <a:pt x="354" y="599"/>
                  </a:lnTo>
                  <a:lnTo>
                    <a:pt x="354" y="599"/>
                  </a:lnTo>
                  <a:lnTo>
                    <a:pt x="362" y="595"/>
                  </a:lnTo>
                  <a:lnTo>
                    <a:pt x="362" y="595"/>
                  </a:lnTo>
                  <a:lnTo>
                    <a:pt x="362" y="589"/>
                  </a:lnTo>
                  <a:lnTo>
                    <a:pt x="362" y="589"/>
                  </a:lnTo>
                  <a:lnTo>
                    <a:pt x="364" y="583"/>
                  </a:lnTo>
                  <a:lnTo>
                    <a:pt x="368" y="581"/>
                  </a:lnTo>
                  <a:lnTo>
                    <a:pt x="368" y="581"/>
                  </a:lnTo>
                  <a:lnTo>
                    <a:pt x="370" y="581"/>
                  </a:lnTo>
                  <a:lnTo>
                    <a:pt x="372" y="583"/>
                  </a:lnTo>
                  <a:lnTo>
                    <a:pt x="372" y="583"/>
                  </a:lnTo>
                  <a:lnTo>
                    <a:pt x="374" y="581"/>
                  </a:lnTo>
                  <a:lnTo>
                    <a:pt x="376" y="579"/>
                  </a:lnTo>
                  <a:lnTo>
                    <a:pt x="376" y="579"/>
                  </a:lnTo>
                  <a:lnTo>
                    <a:pt x="380" y="581"/>
                  </a:lnTo>
                  <a:lnTo>
                    <a:pt x="386" y="583"/>
                  </a:lnTo>
                  <a:lnTo>
                    <a:pt x="386" y="583"/>
                  </a:lnTo>
                  <a:lnTo>
                    <a:pt x="390" y="581"/>
                  </a:lnTo>
                  <a:lnTo>
                    <a:pt x="392" y="577"/>
                  </a:lnTo>
                  <a:lnTo>
                    <a:pt x="392" y="577"/>
                  </a:lnTo>
                  <a:lnTo>
                    <a:pt x="390" y="573"/>
                  </a:lnTo>
                  <a:lnTo>
                    <a:pt x="390" y="573"/>
                  </a:lnTo>
                  <a:lnTo>
                    <a:pt x="390" y="567"/>
                  </a:lnTo>
                  <a:lnTo>
                    <a:pt x="390" y="567"/>
                  </a:lnTo>
                  <a:lnTo>
                    <a:pt x="392" y="565"/>
                  </a:lnTo>
                  <a:lnTo>
                    <a:pt x="392" y="565"/>
                  </a:lnTo>
                  <a:lnTo>
                    <a:pt x="390" y="563"/>
                  </a:lnTo>
                  <a:lnTo>
                    <a:pt x="390" y="563"/>
                  </a:lnTo>
                  <a:lnTo>
                    <a:pt x="388" y="565"/>
                  </a:lnTo>
                  <a:lnTo>
                    <a:pt x="388" y="567"/>
                  </a:lnTo>
                  <a:lnTo>
                    <a:pt x="388" y="567"/>
                  </a:lnTo>
                  <a:lnTo>
                    <a:pt x="380" y="569"/>
                  </a:lnTo>
                  <a:lnTo>
                    <a:pt x="380" y="569"/>
                  </a:lnTo>
                  <a:lnTo>
                    <a:pt x="378" y="567"/>
                  </a:lnTo>
                  <a:lnTo>
                    <a:pt x="378" y="567"/>
                  </a:lnTo>
                  <a:lnTo>
                    <a:pt x="378" y="563"/>
                  </a:lnTo>
                  <a:lnTo>
                    <a:pt x="380" y="561"/>
                  </a:lnTo>
                  <a:lnTo>
                    <a:pt x="380" y="561"/>
                  </a:lnTo>
                  <a:lnTo>
                    <a:pt x="388" y="559"/>
                  </a:lnTo>
                  <a:lnTo>
                    <a:pt x="388" y="559"/>
                  </a:lnTo>
                  <a:lnTo>
                    <a:pt x="390" y="553"/>
                  </a:lnTo>
                  <a:lnTo>
                    <a:pt x="390" y="553"/>
                  </a:lnTo>
                  <a:lnTo>
                    <a:pt x="388" y="547"/>
                  </a:lnTo>
                  <a:lnTo>
                    <a:pt x="388" y="545"/>
                  </a:lnTo>
                  <a:lnTo>
                    <a:pt x="390" y="543"/>
                  </a:lnTo>
                  <a:lnTo>
                    <a:pt x="390" y="543"/>
                  </a:lnTo>
                  <a:lnTo>
                    <a:pt x="390" y="543"/>
                  </a:lnTo>
                  <a:lnTo>
                    <a:pt x="392" y="545"/>
                  </a:lnTo>
                  <a:lnTo>
                    <a:pt x="394" y="551"/>
                  </a:lnTo>
                  <a:lnTo>
                    <a:pt x="394" y="551"/>
                  </a:lnTo>
                  <a:lnTo>
                    <a:pt x="398" y="553"/>
                  </a:lnTo>
                  <a:lnTo>
                    <a:pt x="398" y="553"/>
                  </a:lnTo>
                  <a:lnTo>
                    <a:pt x="400" y="559"/>
                  </a:lnTo>
                  <a:lnTo>
                    <a:pt x="402" y="561"/>
                  </a:lnTo>
                  <a:lnTo>
                    <a:pt x="404" y="561"/>
                  </a:lnTo>
                  <a:lnTo>
                    <a:pt x="404" y="561"/>
                  </a:lnTo>
                  <a:lnTo>
                    <a:pt x="404" y="559"/>
                  </a:lnTo>
                  <a:lnTo>
                    <a:pt x="404" y="553"/>
                  </a:lnTo>
                  <a:lnTo>
                    <a:pt x="402" y="545"/>
                  </a:lnTo>
                  <a:lnTo>
                    <a:pt x="402" y="545"/>
                  </a:lnTo>
                  <a:lnTo>
                    <a:pt x="398" y="543"/>
                  </a:lnTo>
                  <a:lnTo>
                    <a:pt x="398" y="543"/>
                  </a:lnTo>
                  <a:lnTo>
                    <a:pt x="396" y="539"/>
                  </a:lnTo>
                  <a:lnTo>
                    <a:pt x="396" y="535"/>
                  </a:lnTo>
                  <a:lnTo>
                    <a:pt x="396" y="535"/>
                  </a:lnTo>
                  <a:lnTo>
                    <a:pt x="398" y="533"/>
                  </a:lnTo>
                  <a:lnTo>
                    <a:pt x="400" y="531"/>
                  </a:lnTo>
                  <a:lnTo>
                    <a:pt x="400" y="531"/>
                  </a:lnTo>
                  <a:lnTo>
                    <a:pt x="404" y="533"/>
                  </a:lnTo>
                  <a:lnTo>
                    <a:pt x="404" y="533"/>
                  </a:lnTo>
                  <a:lnTo>
                    <a:pt x="406" y="533"/>
                  </a:lnTo>
                  <a:lnTo>
                    <a:pt x="406" y="533"/>
                  </a:lnTo>
                  <a:lnTo>
                    <a:pt x="406" y="529"/>
                  </a:lnTo>
                  <a:lnTo>
                    <a:pt x="404" y="525"/>
                  </a:lnTo>
                  <a:lnTo>
                    <a:pt x="404" y="525"/>
                  </a:lnTo>
                  <a:lnTo>
                    <a:pt x="406" y="521"/>
                  </a:lnTo>
                  <a:lnTo>
                    <a:pt x="406" y="521"/>
                  </a:lnTo>
                  <a:lnTo>
                    <a:pt x="410" y="519"/>
                  </a:lnTo>
                  <a:lnTo>
                    <a:pt x="414" y="517"/>
                  </a:lnTo>
                  <a:lnTo>
                    <a:pt x="414" y="517"/>
                  </a:lnTo>
                  <a:lnTo>
                    <a:pt x="408" y="515"/>
                  </a:lnTo>
                  <a:lnTo>
                    <a:pt x="408" y="515"/>
                  </a:lnTo>
                  <a:lnTo>
                    <a:pt x="408" y="511"/>
                  </a:lnTo>
                  <a:lnTo>
                    <a:pt x="410" y="509"/>
                  </a:lnTo>
                  <a:lnTo>
                    <a:pt x="410" y="509"/>
                  </a:lnTo>
                  <a:lnTo>
                    <a:pt x="414" y="509"/>
                  </a:lnTo>
                  <a:lnTo>
                    <a:pt x="418" y="511"/>
                  </a:lnTo>
                  <a:lnTo>
                    <a:pt x="422" y="513"/>
                  </a:lnTo>
                  <a:lnTo>
                    <a:pt x="426" y="513"/>
                  </a:lnTo>
                  <a:lnTo>
                    <a:pt x="426" y="513"/>
                  </a:lnTo>
                  <a:lnTo>
                    <a:pt x="426" y="511"/>
                  </a:lnTo>
                  <a:lnTo>
                    <a:pt x="424" y="509"/>
                  </a:lnTo>
                  <a:lnTo>
                    <a:pt x="422" y="505"/>
                  </a:lnTo>
                  <a:lnTo>
                    <a:pt x="422" y="505"/>
                  </a:lnTo>
                  <a:lnTo>
                    <a:pt x="422" y="501"/>
                  </a:lnTo>
                  <a:lnTo>
                    <a:pt x="422" y="499"/>
                  </a:lnTo>
                  <a:lnTo>
                    <a:pt x="422" y="499"/>
                  </a:lnTo>
                  <a:lnTo>
                    <a:pt x="418" y="499"/>
                  </a:lnTo>
                  <a:lnTo>
                    <a:pt x="414" y="501"/>
                  </a:lnTo>
                  <a:lnTo>
                    <a:pt x="414" y="501"/>
                  </a:lnTo>
                  <a:lnTo>
                    <a:pt x="406" y="507"/>
                  </a:lnTo>
                  <a:lnTo>
                    <a:pt x="406" y="507"/>
                  </a:lnTo>
                  <a:lnTo>
                    <a:pt x="402" y="507"/>
                  </a:lnTo>
                  <a:lnTo>
                    <a:pt x="400" y="507"/>
                  </a:lnTo>
                  <a:lnTo>
                    <a:pt x="400" y="507"/>
                  </a:lnTo>
                  <a:lnTo>
                    <a:pt x="400" y="505"/>
                  </a:lnTo>
                  <a:lnTo>
                    <a:pt x="400" y="503"/>
                  </a:lnTo>
                  <a:lnTo>
                    <a:pt x="404" y="499"/>
                  </a:lnTo>
                  <a:lnTo>
                    <a:pt x="404" y="499"/>
                  </a:lnTo>
                  <a:lnTo>
                    <a:pt x="410" y="495"/>
                  </a:lnTo>
                  <a:lnTo>
                    <a:pt x="410" y="495"/>
                  </a:lnTo>
                  <a:lnTo>
                    <a:pt x="418" y="491"/>
                  </a:lnTo>
                  <a:lnTo>
                    <a:pt x="418" y="491"/>
                  </a:lnTo>
                  <a:lnTo>
                    <a:pt x="418" y="485"/>
                  </a:lnTo>
                  <a:lnTo>
                    <a:pt x="420" y="481"/>
                  </a:lnTo>
                  <a:lnTo>
                    <a:pt x="420" y="481"/>
                  </a:lnTo>
                  <a:lnTo>
                    <a:pt x="422" y="479"/>
                  </a:lnTo>
                  <a:lnTo>
                    <a:pt x="422" y="479"/>
                  </a:lnTo>
                  <a:lnTo>
                    <a:pt x="430" y="477"/>
                  </a:lnTo>
                  <a:lnTo>
                    <a:pt x="433" y="477"/>
                  </a:lnTo>
                  <a:lnTo>
                    <a:pt x="435" y="477"/>
                  </a:lnTo>
                  <a:lnTo>
                    <a:pt x="435" y="477"/>
                  </a:lnTo>
                  <a:lnTo>
                    <a:pt x="437" y="473"/>
                  </a:lnTo>
                  <a:lnTo>
                    <a:pt x="437" y="471"/>
                  </a:lnTo>
                  <a:lnTo>
                    <a:pt x="437" y="471"/>
                  </a:lnTo>
                  <a:lnTo>
                    <a:pt x="435" y="466"/>
                  </a:lnTo>
                  <a:lnTo>
                    <a:pt x="435" y="466"/>
                  </a:lnTo>
                  <a:lnTo>
                    <a:pt x="433" y="467"/>
                  </a:lnTo>
                  <a:lnTo>
                    <a:pt x="431" y="473"/>
                  </a:lnTo>
                  <a:lnTo>
                    <a:pt x="431" y="473"/>
                  </a:lnTo>
                  <a:lnTo>
                    <a:pt x="430" y="471"/>
                  </a:lnTo>
                  <a:lnTo>
                    <a:pt x="428" y="466"/>
                  </a:lnTo>
                  <a:lnTo>
                    <a:pt x="428" y="466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56"/>
                  </a:lnTo>
                  <a:lnTo>
                    <a:pt x="431" y="458"/>
                  </a:lnTo>
                  <a:lnTo>
                    <a:pt x="431" y="458"/>
                  </a:lnTo>
                  <a:lnTo>
                    <a:pt x="435" y="456"/>
                  </a:lnTo>
                  <a:lnTo>
                    <a:pt x="437" y="454"/>
                  </a:lnTo>
                  <a:lnTo>
                    <a:pt x="437" y="454"/>
                  </a:lnTo>
                  <a:lnTo>
                    <a:pt x="439" y="454"/>
                  </a:lnTo>
                  <a:lnTo>
                    <a:pt x="439" y="452"/>
                  </a:lnTo>
                  <a:lnTo>
                    <a:pt x="439" y="452"/>
                  </a:lnTo>
                  <a:lnTo>
                    <a:pt x="437" y="450"/>
                  </a:lnTo>
                  <a:lnTo>
                    <a:pt x="435" y="450"/>
                  </a:lnTo>
                  <a:lnTo>
                    <a:pt x="431" y="450"/>
                  </a:lnTo>
                  <a:lnTo>
                    <a:pt x="431" y="450"/>
                  </a:lnTo>
                  <a:lnTo>
                    <a:pt x="431" y="446"/>
                  </a:lnTo>
                  <a:lnTo>
                    <a:pt x="431" y="444"/>
                  </a:lnTo>
                  <a:lnTo>
                    <a:pt x="431" y="444"/>
                  </a:lnTo>
                  <a:lnTo>
                    <a:pt x="435" y="442"/>
                  </a:lnTo>
                  <a:lnTo>
                    <a:pt x="435" y="442"/>
                  </a:lnTo>
                  <a:lnTo>
                    <a:pt x="433" y="436"/>
                  </a:lnTo>
                  <a:lnTo>
                    <a:pt x="433" y="436"/>
                  </a:lnTo>
                  <a:lnTo>
                    <a:pt x="437" y="436"/>
                  </a:lnTo>
                  <a:lnTo>
                    <a:pt x="443" y="434"/>
                  </a:lnTo>
                  <a:lnTo>
                    <a:pt x="443" y="434"/>
                  </a:lnTo>
                  <a:lnTo>
                    <a:pt x="443" y="432"/>
                  </a:lnTo>
                  <a:lnTo>
                    <a:pt x="443" y="428"/>
                  </a:lnTo>
                  <a:lnTo>
                    <a:pt x="443" y="428"/>
                  </a:lnTo>
                  <a:lnTo>
                    <a:pt x="447" y="428"/>
                  </a:lnTo>
                  <a:lnTo>
                    <a:pt x="451" y="428"/>
                  </a:lnTo>
                  <a:lnTo>
                    <a:pt x="451" y="428"/>
                  </a:lnTo>
                  <a:lnTo>
                    <a:pt x="453" y="424"/>
                  </a:lnTo>
                  <a:lnTo>
                    <a:pt x="453" y="424"/>
                  </a:lnTo>
                  <a:lnTo>
                    <a:pt x="451" y="422"/>
                  </a:lnTo>
                  <a:lnTo>
                    <a:pt x="449" y="418"/>
                  </a:lnTo>
                  <a:lnTo>
                    <a:pt x="449" y="418"/>
                  </a:lnTo>
                  <a:lnTo>
                    <a:pt x="451" y="414"/>
                  </a:lnTo>
                  <a:lnTo>
                    <a:pt x="455" y="412"/>
                  </a:lnTo>
                  <a:lnTo>
                    <a:pt x="455" y="412"/>
                  </a:lnTo>
                  <a:lnTo>
                    <a:pt x="461" y="412"/>
                  </a:lnTo>
                  <a:lnTo>
                    <a:pt x="461" y="412"/>
                  </a:lnTo>
                  <a:lnTo>
                    <a:pt x="463" y="406"/>
                  </a:lnTo>
                  <a:lnTo>
                    <a:pt x="463" y="406"/>
                  </a:lnTo>
                  <a:lnTo>
                    <a:pt x="467" y="408"/>
                  </a:lnTo>
                  <a:lnTo>
                    <a:pt x="471" y="408"/>
                  </a:lnTo>
                  <a:lnTo>
                    <a:pt x="471" y="408"/>
                  </a:lnTo>
                  <a:lnTo>
                    <a:pt x="473" y="406"/>
                  </a:lnTo>
                  <a:lnTo>
                    <a:pt x="473" y="402"/>
                  </a:lnTo>
                  <a:lnTo>
                    <a:pt x="473" y="398"/>
                  </a:lnTo>
                  <a:lnTo>
                    <a:pt x="475" y="396"/>
                  </a:lnTo>
                  <a:lnTo>
                    <a:pt x="475" y="396"/>
                  </a:lnTo>
                  <a:lnTo>
                    <a:pt x="479" y="394"/>
                  </a:lnTo>
                  <a:lnTo>
                    <a:pt x="479" y="394"/>
                  </a:lnTo>
                  <a:lnTo>
                    <a:pt x="481" y="392"/>
                  </a:lnTo>
                  <a:lnTo>
                    <a:pt x="481" y="392"/>
                  </a:lnTo>
                  <a:lnTo>
                    <a:pt x="481" y="388"/>
                  </a:lnTo>
                  <a:lnTo>
                    <a:pt x="481" y="386"/>
                  </a:lnTo>
                  <a:lnTo>
                    <a:pt x="481" y="386"/>
                  </a:lnTo>
                  <a:lnTo>
                    <a:pt x="479" y="386"/>
                  </a:lnTo>
                  <a:lnTo>
                    <a:pt x="477" y="386"/>
                  </a:lnTo>
                  <a:lnTo>
                    <a:pt x="477" y="386"/>
                  </a:lnTo>
                  <a:lnTo>
                    <a:pt x="477" y="384"/>
                  </a:lnTo>
                  <a:lnTo>
                    <a:pt x="477" y="378"/>
                  </a:lnTo>
                  <a:lnTo>
                    <a:pt x="477" y="378"/>
                  </a:lnTo>
                  <a:lnTo>
                    <a:pt x="481" y="376"/>
                  </a:lnTo>
                  <a:lnTo>
                    <a:pt x="485" y="374"/>
                  </a:lnTo>
                  <a:lnTo>
                    <a:pt x="485" y="374"/>
                  </a:lnTo>
                  <a:lnTo>
                    <a:pt x="485" y="368"/>
                  </a:lnTo>
                  <a:lnTo>
                    <a:pt x="487" y="364"/>
                  </a:lnTo>
                  <a:lnTo>
                    <a:pt x="487" y="364"/>
                  </a:lnTo>
                  <a:lnTo>
                    <a:pt x="495" y="358"/>
                  </a:lnTo>
                  <a:lnTo>
                    <a:pt x="495" y="358"/>
                  </a:lnTo>
                  <a:lnTo>
                    <a:pt x="499" y="356"/>
                  </a:lnTo>
                  <a:lnTo>
                    <a:pt x="503" y="356"/>
                  </a:lnTo>
                  <a:lnTo>
                    <a:pt x="503" y="356"/>
                  </a:lnTo>
                  <a:lnTo>
                    <a:pt x="503" y="362"/>
                  </a:lnTo>
                  <a:lnTo>
                    <a:pt x="503" y="362"/>
                  </a:lnTo>
                  <a:lnTo>
                    <a:pt x="505" y="364"/>
                  </a:lnTo>
                  <a:lnTo>
                    <a:pt x="505" y="364"/>
                  </a:lnTo>
                  <a:lnTo>
                    <a:pt x="511" y="366"/>
                  </a:lnTo>
                  <a:lnTo>
                    <a:pt x="517" y="366"/>
                  </a:lnTo>
                  <a:lnTo>
                    <a:pt x="517" y="366"/>
                  </a:lnTo>
                  <a:lnTo>
                    <a:pt x="523" y="364"/>
                  </a:lnTo>
                  <a:lnTo>
                    <a:pt x="523" y="364"/>
                  </a:lnTo>
                  <a:lnTo>
                    <a:pt x="531" y="360"/>
                  </a:lnTo>
                  <a:lnTo>
                    <a:pt x="533" y="356"/>
                  </a:lnTo>
                  <a:lnTo>
                    <a:pt x="533" y="354"/>
                  </a:lnTo>
                  <a:lnTo>
                    <a:pt x="533" y="354"/>
                  </a:lnTo>
                  <a:lnTo>
                    <a:pt x="531" y="354"/>
                  </a:lnTo>
                  <a:lnTo>
                    <a:pt x="527" y="356"/>
                  </a:lnTo>
                  <a:lnTo>
                    <a:pt x="517" y="358"/>
                  </a:lnTo>
                  <a:lnTo>
                    <a:pt x="517" y="358"/>
                  </a:lnTo>
                  <a:lnTo>
                    <a:pt x="511" y="356"/>
                  </a:lnTo>
                  <a:lnTo>
                    <a:pt x="511" y="356"/>
                  </a:lnTo>
                  <a:lnTo>
                    <a:pt x="511" y="354"/>
                  </a:lnTo>
                  <a:lnTo>
                    <a:pt x="511" y="354"/>
                  </a:lnTo>
                  <a:lnTo>
                    <a:pt x="515" y="354"/>
                  </a:lnTo>
                  <a:lnTo>
                    <a:pt x="515" y="354"/>
                  </a:lnTo>
                  <a:lnTo>
                    <a:pt x="517" y="352"/>
                  </a:lnTo>
                  <a:lnTo>
                    <a:pt x="517" y="352"/>
                  </a:lnTo>
                  <a:lnTo>
                    <a:pt x="519" y="344"/>
                  </a:lnTo>
                  <a:lnTo>
                    <a:pt x="519" y="344"/>
                  </a:lnTo>
                  <a:lnTo>
                    <a:pt x="521" y="342"/>
                  </a:lnTo>
                  <a:lnTo>
                    <a:pt x="523" y="342"/>
                  </a:lnTo>
                  <a:lnTo>
                    <a:pt x="523" y="342"/>
                  </a:lnTo>
                  <a:lnTo>
                    <a:pt x="523" y="340"/>
                  </a:lnTo>
                  <a:lnTo>
                    <a:pt x="521" y="338"/>
                  </a:lnTo>
                  <a:lnTo>
                    <a:pt x="521" y="338"/>
                  </a:lnTo>
                  <a:lnTo>
                    <a:pt x="523" y="338"/>
                  </a:lnTo>
                  <a:lnTo>
                    <a:pt x="527" y="336"/>
                  </a:lnTo>
                  <a:lnTo>
                    <a:pt x="527" y="336"/>
                  </a:lnTo>
                  <a:lnTo>
                    <a:pt x="523" y="334"/>
                  </a:lnTo>
                  <a:lnTo>
                    <a:pt x="519" y="332"/>
                  </a:lnTo>
                  <a:lnTo>
                    <a:pt x="519" y="332"/>
                  </a:lnTo>
                  <a:lnTo>
                    <a:pt x="519" y="326"/>
                  </a:lnTo>
                  <a:lnTo>
                    <a:pt x="519" y="326"/>
                  </a:lnTo>
                  <a:lnTo>
                    <a:pt x="521" y="320"/>
                  </a:lnTo>
                  <a:lnTo>
                    <a:pt x="521" y="320"/>
                  </a:lnTo>
                  <a:lnTo>
                    <a:pt x="527" y="316"/>
                  </a:lnTo>
                  <a:lnTo>
                    <a:pt x="527" y="316"/>
                  </a:lnTo>
                  <a:lnTo>
                    <a:pt x="533" y="314"/>
                  </a:lnTo>
                  <a:lnTo>
                    <a:pt x="533" y="314"/>
                  </a:lnTo>
                  <a:lnTo>
                    <a:pt x="533" y="312"/>
                  </a:lnTo>
                  <a:lnTo>
                    <a:pt x="533" y="312"/>
                  </a:lnTo>
                  <a:lnTo>
                    <a:pt x="531" y="312"/>
                  </a:lnTo>
                  <a:lnTo>
                    <a:pt x="527" y="310"/>
                  </a:lnTo>
                  <a:lnTo>
                    <a:pt x="527" y="310"/>
                  </a:lnTo>
                  <a:lnTo>
                    <a:pt x="529" y="308"/>
                  </a:lnTo>
                  <a:lnTo>
                    <a:pt x="529" y="308"/>
                  </a:lnTo>
                  <a:lnTo>
                    <a:pt x="531" y="308"/>
                  </a:lnTo>
                  <a:lnTo>
                    <a:pt x="533" y="308"/>
                  </a:lnTo>
                  <a:lnTo>
                    <a:pt x="533" y="308"/>
                  </a:lnTo>
                  <a:lnTo>
                    <a:pt x="535" y="304"/>
                  </a:lnTo>
                  <a:lnTo>
                    <a:pt x="535" y="300"/>
                  </a:lnTo>
                  <a:lnTo>
                    <a:pt x="535" y="300"/>
                  </a:lnTo>
                  <a:lnTo>
                    <a:pt x="539" y="300"/>
                  </a:lnTo>
                  <a:lnTo>
                    <a:pt x="541" y="300"/>
                  </a:lnTo>
                  <a:lnTo>
                    <a:pt x="541" y="300"/>
                  </a:lnTo>
                  <a:lnTo>
                    <a:pt x="543" y="304"/>
                  </a:lnTo>
                  <a:lnTo>
                    <a:pt x="543" y="310"/>
                  </a:lnTo>
                  <a:lnTo>
                    <a:pt x="543" y="318"/>
                  </a:lnTo>
                  <a:lnTo>
                    <a:pt x="545" y="324"/>
                  </a:lnTo>
                  <a:lnTo>
                    <a:pt x="545" y="324"/>
                  </a:lnTo>
                  <a:lnTo>
                    <a:pt x="547" y="324"/>
                  </a:lnTo>
                  <a:lnTo>
                    <a:pt x="549" y="320"/>
                  </a:lnTo>
                  <a:lnTo>
                    <a:pt x="549" y="320"/>
                  </a:lnTo>
                  <a:lnTo>
                    <a:pt x="549" y="318"/>
                  </a:lnTo>
                  <a:lnTo>
                    <a:pt x="549" y="314"/>
                  </a:lnTo>
                  <a:lnTo>
                    <a:pt x="549" y="314"/>
                  </a:lnTo>
                  <a:lnTo>
                    <a:pt x="553" y="316"/>
                  </a:lnTo>
                  <a:lnTo>
                    <a:pt x="557" y="316"/>
                  </a:lnTo>
                  <a:lnTo>
                    <a:pt x="557" y="316"/>
                  </a:lnTo>
                  <a:lnTo>
                    <a:pt x="557" y="314"/>
                  </a:lnTo>
                  <a:lnTo>
                    <a:pt x="557" y="310"/>
                  </a:lnTo>
                  <a:lnTo>
                    <a:pt x="557" y="310"/>
                  </a:lnTo>
                  <a:lnTo>
                    <a:pt x="551" y="306"/>
                  </a:lnTo>
                  <a:lnTo>
                    <a:pt x="551" y="304"/>
                  </a:lnTo>
                  <a:lnTo>
                    <a:pt x="551" y="302"/>
                  </a:lnTo>
                  <a:lnTo>
                    <a:pt x="551" y="302"/>
                  </a:lnTo>
                  <a:lnTo>
                    <a:pt x="553" y="302"/>
                  </a:lnTo>
                  <a:lnTo>
                    <a:pt x="557" y="302"/>
                  </a:lnTo>
                  <a:lnTo>
                    <a:pt x="557" y="302"/>
                  </a:lnTo>
                  <a:lnTo>
                    <a:pt x="557" y="300"/>
                  </a:lnTo>
                  <a:lnTo>
                    <a:pt x="557" y="296"/>
                  </a:lnTo>
                  <a:lnTo>
                    <a:pt x="557" y="296"/>
                  </a:lnTo>
                  <a:lnTo>
                    <a:pt x="551" y="292"/>
                  </a:lnTo>
                  <a:lnTo>
                    <a:pt x="547" y="286"/>
                  </a:lnTo>
                  <a:lnTo>
                    <a:pt x="547" y="286"/>
                  </a:lnTo>
                  <a:lnTo>
                    <a:pt x="551" y="280"/>
                  </a:lnTo>
                  <a:lnTo>
                    <a:pt x="551" y="280"/>
                  </a:lnTo>
                  <a:lnTo>
                    <a:pt x="557" y="278"/>
                  </a:lnTo>
                  <a:lnTo>
                    <a:pt x="561" y="276"/>
                  </a:lnTo>
                  <a:lnTo>
                    <a:pt x="561" y="276"/>
                  </a:lnTo>
                  <a:lnTo>
                    <a:pt x="569" y="278"/>
                  </a:lnTo>
                  <a:lnTo>
                    <a:pt x="569" y="278"/>
                  </a:lnTo>
                  <a:lnTo>
                    <a:pt x="571" y="280"/>
                  </a:lnTo>
                  <a:lnTo>
                    <a:pt x="571" y="280"/>
                  </a:lnTo>
                  <a:lnTo>
                    <a:pt x="573" y="280"/>
                  </a:lnTo>
                  <a:lnTo>
                    <a:pt x="577" y="280"/>
                  </a:lnTo>
                  <a:lnTo>
                    <a:pt x="577" y="280"/>
                  </a:lnTo>
                  <a:lnTo>
                    <a:pt x="585" y="284"/>
                  </a:lnTo>
                  <a:lnTo>
                    <a:pt x="587" y="286"/>
                  </a:lnTo>
                  <a:lnTo>
                    <a:pt x="589" y="286"/>
                  </a:lnTo>
                  <a:lnTo>
                    <a:pt x="589" y="286"/>
                  </a:lnTo>
                  <a:lnTo>
                    <a:pt x="589" y="282"/>
                  </a:lnTo>
                  <a:lnTo>
                    <a:pt x="591" y="278"/>
                  </a:lnTo>
                  <a:lnTo>
                    <a:pt x="591" y="278"/>
                  </a:lnTo>
                  <a:lnTo>
                    <a:pt x="593" y="272"/>
                  </a:lnTo>
                  <a:lnTo>
                    <a:pt x="593" y="272"/>
                  </a:lnTo>
                  <a:lnTo>
                    <a:pt x="597" y="274"/>
                  </a:lnTo>
                  <a:lnTo>
                    <a:pt x="599" y="272"/>
                  </a:lnTo>
                  <a:lnTo>
                    <a:pt x="599" y="272"/>
                  </a:lnTo>
                  <a:lnTo>
                    <a:pt x="599" y="270"/>
                  </a:lnTo>
                  <a:lnTo>
                    <a:pt x="597" y="268"/>
                  </a:lnTo>
                  <a:lnTo>
                    <a:pt x="597" y="268"/>
                  </a:lnTo>
                  <a:lnTo>
                    <a:pt x="595" y="266"/>
                  </a:lnTo>
                  <a:lnTo>
                    <a:pt x="595" y="266"/>
                  </a:lnTo>
                  <a:lnTo>
                    <a:pt x="591" y="268"/>
                  </a:lnTo>
                  <a:lnTo>
                    <a:pt x="587" y="272"/>
                  </a:lnTo>
                  <a:lnTo>
                    <a:pt x="587" y="272"/>
                  </a:lnTo>
                  <a:lnTo>
                    <a:pt x="585" y="270"/>
                  </a:lnTo>
                  <a:lnTo>
                    <a:pt x="581" y="268"/>
                  </a:lnTo>
                  <a:lnTo>
                    <a:pt x="577" y="266"/>
                  </a:lnTo>
                  <a:lnTo>
                    <a:pt x="575" y="266"/>
                  </a:lnTo>
                  <a:lnTo>
                    <a:pt x="575" y="266"/>
                  </a:lnTo>
                  <a:lnTo>
                    <a:pt x="573" y="268"/>
                  </a:lnTo>
                  <a:lnTo>
                    <a:pt x="573" y="268"/>
                  </a:lnTo>
                  <a:lnTo>
                    <a:pt x="567" y="272"/>
                  </a:lnTo>
                  <a:lnTo>
                    <a:pt x="567" y="272"/>
                  </a:lnTo>
                  <a:lnTo>
                    <a:pt x="563" y="270"/>
                  </a:lnTo>
                  <a:lnTo>
                    <a:pt x="559" y="268"/>
                  </a:lnTo>
                  <a:lnTo>
                    <a:pt x="559" y="268"/>
                  </a:lnTo>
                  <a:lnTo>
                    <a:pt x="559" y="266"/>
                  </a:lnTo>
                  <a:lnTo>
                    <a:pt x="559" y="266"/>
                  </a:lnTo>
                  <a:lnTo>
                    <a:pt x="563" y="260"/>
                  </a:lnTo>
                  <a:lnTo>
                    <a:pt x="563" y="260"/>
                  </a:lnTo>
                  <a:lnTo>
                    <a:pt x="567" y="257"/>
                  </a:lnTo>
                  <a:lnTo>
                    <a:pt x="567" y="257"/>
                  </a:lnTo>
                  <a:lnTo>
                    <a:pt x="571" y="253"/>
                  </a:lnTo>
                  <a:lnTo>
                    <a:pt x="577" y="253"/>
                  </a:lnTo>
                  <a:lnTo>
                    <a:pt x="577" y="253"/>
                  </a:lnTo>
                  <a:lnTo>
                    <a:pt x="579" y="253"/>
                  </a:lnTo>
                  <a:lnTo>
                    <a:pt x="581" y="253"/>
                  </a:lnTo>
                  <a:lnTo>
                    <a:pt x="581" y="253"/>
                  </a:lnTo>
                  <a:lnTo>
                    <a:pt x="585" y="249"/>
                  </a:lnTo>
                  <a:lnTo>
                    <a:pt x="585" y="249"/>
                  </a:lnTo>
                  <a:lnTo>
                    <a:pt x="589" y="251"/>
                  </a:lnTo>
                  <a:lnTo>
                    <a:pt x="591" y="251"/>
                  </a:lnTo>
                  <a:lnTo>
                    <a:pt x="591" y="251"/>
                  </a:lnTo>
                  <a:lnTo>
                    <a:pt x="593" y="251"/>
                  </a:lnTo>
                  <a:lnTo>
                    <a:pt x="595" y="249"/>
                  </a:lnTo>
                  <a:lnTo>
                    <a:pt x="595" y="249"/>
                  </a:lnTo>
                  <a:lnTo>
                    <a:pt x="593" y="247"/>
                  </a:lnTo>
                  <a:lnTo>
                    <a:pt x="591" y="245"/>
                  </a:lnTo>
                  <a:lnTo>
                    <a:pt x="591" y="245"/>
                  </a:lnTo>
                  <a:lnTo>
                    <a:pt x="593" y="243"/>
                  </a:lnTo>
                  <a:lnTo>
                    <a:pt x="593" y="243"/>
                  </a:lnTo>
                  <a:lnTo>
                    <a:pt x="597" y="245"/>
                  </a:lnTo>
                  <a:lnTo>
                    <a:pt x="599" y="245"/>
                  </a:lnTo>
                  <a:lnTo>
                    <a:pt x="601" y="245"/>
                  </a:lnTo>
                  <a:lnTo>
                    <a:pt x="601" y="245"/>
                  </a:lnTo>
                  <a:lnTo>
                    <a:pt x="601" y="243"/>
                  </a:lnTo>
                  <a:lnTo>
                    <a:pt x="601" y="241"/>
                  </a:lnTo>
                  <a:lnTo>
                    <a:pt x="601" y="241"/>
                  </a:lnTo>
                  <a:lnTo>
                    <a:pt x="599" y="239"/>
                  </a:lnTo>
                  <a:lnTo>
                    <a:pt x="599" y="235"/>
                  </a:lnTo>
                  <a:lnTo>
                    <a:pt x="599" y="235"/>
                  </a:lnTo>
                  <a:lnTo>
                    <a:pt x="603" y="235"/>
                  </a:lnTo>
                  <a:lnTo>
                    <a:pt x="605" y="237"/>
                  </a:lnTo>
                  <a:lnTo>
                    <a:pt x="607" y="235"/>
                  </a:lnTo>
                  <a:lnTo>
                    <a:pt x="607" y="235"/>
                  </a:lnTo>
                  <a:lnTo>
                    <a:pt x="605" y="231"/>
                  </a:lnTo>
                  <a:lnTo>
                    <a:pt x="603" y="229"/>
                  </a:lnTo>
                  <a:lnTo>
                    <a:pt x="603" y="229"/>
                  </a:lnTo>
                  <a:lnTo>
                    <a:pt x="599" y="231"/>
                  </a:lnTo>
                  <a:lnTo>
                    <a:pt x="597" y="231"/>
                  </a:lnTo>
                  <a:lnTo>
                    <a:pt x="597" y="231"/>
                  </a:lnTo>
                  <a:lnTo>
                    <a:pt x="595" y="227"/>
                  </a:lnTo>
                  <a:lnTo>
                    <a:pt x="595" y="227"/>
                  </a:lnTo>
                  <a:lnTo>
                    <a:pt x="595" y="221"/>
                  </a:lnTo>
                  <a:lnTo>
                    <a:pt x="595" y="221"/>
                  </a:lnTo>
                  <a:lnTo>
                    <a:pt x="597" y="215"/>
                  </a:lnTo>
                  <a:lnTo>
                    <a:pt x="597" y="215"/>
                  </a:lnTo>
                  <a:lnTo>
                    <a:pt x="601" y="213"/>
                  </a:lnTo>
                  <a:lnTo>
                    <a:pt x="601" y="213"/>
                  </a:lnTo>
                  <a:lnTo>
                    <a:pt x="609" y="209"/>
                  </a:lnTo>
                  <a:lnTo>
                    <a:pt x="615" y="207"/>
                  </a:lnTo>
                  <a:lnTo>
                    <a:pt x="617" y="205"/>
                  </a:lnTo>
                  <a:lnTo>
                    <a:pt x="617" y="205"/>
                  </a:lnTo>
                  <a:lnTo>
                    <a:pt x="615" y="201"/>
                  </a:lnTo>
                  <a:lnTo>
                    <a:pt x="611" y="199"/>
                  </a:lnTo>
                  <a:lnTo>
                    <a:pt x="611" y="199"/>
                  </a:lnTo>
                  <a:lnTo>
                    <a:pt x="611" y="195"/>
                  </a:lnTo>
                  <a:lnTo>
                    <a:pt x="611" y="195"/>
                  </a:lnTo>
                  <a:lnTo>
                    <a:pt x="611" y="187"/>
                  </a:lnTo>
                  <a:lnTo>
                    <a:pt x="615" y="181"/>
                  </a:lnTo>
                  <a:lnTo>
                    <a:pt x="615" y="181"/>
                  </a:lnTo>
                  <a:lnTo>
                    <a:pt x="617" y="177"/>
                  </a:lnTo>
                  <a:lnTo>
                    <a:pt x="617" y="177"/>
                  </a:lnTo>
                  <a:lnTo>
                    <a:pt x="619" y="179"/>
                  </a:lnTo>
                  <a:lnTo>
                    <a:pt x="621" y="181"/>
                  </a:lnTo>
                  <a:lnTo>
                    <a:pt x="621" y="181"/>
                  </a:lnTo>
                  <a:lnTo>
                    <a:pt x="621" y="185"/>
                  </a:lnTo>
                  <a:lnTo>
                    <a:pt x="619" y="189"/>
                  </a:lnTo>
                  <a:lnTo>
                    <a:pt x="619" y="189"/>
                  </a:lnTo>
                  <a:lnTo>
                    <a:pt x="621" y="191"/>
                  </a:lnTo>
                  <a:lnTo>
                    <a:pt x="621" y="191"/>
                  </a:lnTo>
                  <a:lnTo>
                    <a:pt x="623" y="189"/>
                  </a:lnTo>
                  <a:lnTo>
                    <a:pt x="625" y="189"/>
                  </a:lnTo>
                  <a:lnTo>
                    <a:pt x="625" y="189"/>
                  </a:lnTo>
                  <a:lnTo>
                    <a:pt x="625" y="191"/>
                  </a:lnTo>
                  <a:lnTo>
                    <a:pt x="625" y="195"/>
                  </a:lnTo>
                  <a:lnTo>
                    <a:pt x="627" y="195"/>
                  </a:lnTo>
                  <a:lnTo>
                    <a:pt x="627" y="195"/>
                  </a:lnTo>
                  <a:lnTo>
                    <a:pt x="627" y="193"/>
                  </a:lnTo>
                  <a:lnTo>
                    <a:pt x="629" y="191"/>
                  </a:lnTo>
                  <a:lnTo>
                    <a:pt x="629" y="191"/>
                  </a:lnTo>
                  <a:lnTo>
                    <a:pt x="631" y="193"/>
                  </a:lnTo>
                  <a:lnTo>
                    <a:pt x="633" y="195"/>
                  </a:lnTo>
                  <a:lnTo>
                    <a:pt x="633" y="195"/>
                  </a:lnTo>
                  <a:lnTo>
                    <a:pt x="637" y="193"/>
                  </a:lnTo>
                  <a:lnTo>
                    <a:pt x="639" y="189"/>
                  </a:lnTo>
                  <a:lnTo>
                    <a:pt x="639" y="189"/>
                  </a:lnTo>
                  <a:lnTo>
                    <a:pt x="639" y="189"/>
                  </a:lnTo>
                  <a:lnTo>
                    <a:pt x="635" y="187"/>
                  </a:lnTo>
                  <a:lnTo>
                    <a:pt x="631" y="183"/>
                  </a:lnTo>
                  <a:lnTo>
                    <a:pt x="631" y="183"/>
                  </a:lnTo>
                  <a:lnTo>
                    <a:pt x="627" y="179"/>
                  </a:lnTo>
                  <a:lnTo>
                    <a:pt x="627" y="177"/>
                  </a:lnTo>
                  <a:lnTo>
                    <a:pt x="627" y="171"/>
                  </a:lnTo>
                  <a:lnTo>
                    <a:pt x="627" y="171"/>
                  </a:lnTo>
                  <a:lnTo>
                    <a:pt x="629" y="171"/>
                  </a:lnTo>
                  <a:lnTo>
                    <a:pt x="633" y="171"/>
                  </a:lnTo>
                  <a:lnTo>
                    <a:pt x="633" y="171"/>
                  </a:lnTo>
                  <a:lnTo>
                    <a:pt x="639" y="177"/>
                  </a:lnTo>
                  <a:lnTo>
                    <a:pt x="639" y="177"/>
                  </a:lnTo>
                  <a:lnTo>
                    <a:pt x="646" y="185"/>
                  </a:lnTo>
                  <a:lnTo>
                    <a:pt x="646" y="185"/>
                  </a:lnTo>
                  <a:lnTo>
                    <a:pt x="652" y="189"/>
                  </a:lnTo>
                  <a:lnTo>
                    <a:pt x="652" y="189"/>
                  </a:lnTo>
                  <a:lnTo>
                    <a:pt x="656" y="193"/>
                  </a:lnTo>
                  <a:lnTo>
                    <a:pt x="658" y="199"/>
                  </a:lnTo>
                  <a:lnTo>
                    <a:pt x="658" y="199"/>
                  </a:lnTo>
                  <a:lnTo>
                    <a:pt x="660" y="199"/>
                  </a:lnTo>
                  <a:lnTo>
                    <a:pt x="662" y="199"/>
                  </a:lnTo>
                  <a:lnTo>
                    <a:pt x="662" y="199"/>
                  </a:lnTo>
                  <a:lnTo>
                    <a:pt x="664" y="195"/>
                  </a:lnTo>
                  <a:lnTo>
                    <a:pt x="662" y="193"/>
                  </a:lnTo>
                  <a:lnTo>
                    <a:pt x="662" y="193"/>
                  </a:lnTo>
                  <a:lnTo>
                    <a:pt x="658" y="185"/>
                  </a:lnTo>
                  <a:lnTo>
                    <a:pt x="658" y="185"/>
                  </a:lnTo>
                  <a:lnTo>
                    <a:pt x="652" y="183"/>
                  </a:lnTo>
                  <a:lnTo>
                    <a:pt x="652" y="183"/>
                  </a:lnTo>
                  <a:lnTo>
                    <a:pt x="646" y="177"/>
                  </a:lnTo>
                  <a:lnTo>
                    <a:pt x="646" y="177"/>
                  </a:lnTo>
                  <a:lnTo>
                    <a:pt x="644" y="163"/>
                  </a:lnTo>
                  <a:lnTo>
                    <a:pt x="644" y="163"/>
                  </a:lnTo>
                  <a:lnTo>
                    <a:pt x="644" y="161"/>
                  </a:lnTo>
                  <a:lnTo>
                    <a:pt x="644" y="161"/>
                  </a:lnTo>
                  <a:lnTo>
                    <a:pt x="646" y="155"/>
                  </a:lnTo>
                  <a:lnTo>
                    <a:pt x="648" y="151"/>
                  </a:lnTo>
                  <a:lnTo>
                    <a:pt x="648" y="151"/>
                  </a:lnTo>
                  <a:lnTo>
                    <a:pt x="656" y="147"/>
                  </a:lnTo>
                  <a:lnTo>
                    <a:pt x="660" y="147"/>
                  </a:lnTo>
                  <a:lnTo>
                    <a:pt x="664" y="147"/>
                  </a:lnTo>
                  <a:lnTo>
                    <a:pt x="664" y="147"/>
                  </a:lnTo>
                  <a:lnTo>
                    <a:pt x="666" y="151"/>
                  </a:lnTo>
                  <a:lnTo>
                    <a:pt x="666" y="155"/>
                  </a:lnTo>
                  <a:lnTo>
                    <a:pt x="664" y="163"/>
                  </a:lnTo>
                  <a:lnTo>
                    <a:pt x="664" y="175"/>
                  </a:lnTo>
                  <a:lnTo>
                    <a:pt x="664" y="177"/>
                  </a:lnTo>
                  <a:lnTo>
                    <a:pt x="666" y="179"/>
                  </a:lnTo>
                  <a:lnTo>
                    <a:pt x="666" y="179"/>
                  </a:lnTo>
                  <a:lnTo>
                    <a:pt x="668" y="177"/>
                  </a:lnTo>
                  <a:lnTo>
                    <a:pt x="668" y="171"/>
                  </a:lnTo>
                  <a:lnTo>
                    <a:pt x="672" y="165"/>
                  </a:lnTo>
                  <a:lnTo>
                    <a:pt x="672" y="165"/>
                  </a:lnTo>
                  <a:lnTo>
                    <a:pt x="672" y="153"/>
                  </a:lnTo>
                  <a:lnTo>
                    <a:pt x="672" y="153"/>
                  </a:lnTo>
                  <a:lnTo>
                    <a:pt x="678" y="141"/>
                  </a:lnTo>
                  <a:lnTo>
                    <a:pt x="678" y="141"/>
                  </a:lnTo>
                  <a:lnTo>
                    <a:pt x="680" y="135"/>
                  </a:lnTo>
                  <a:lnTo>
                    <a:pt x="680" y="135"/>
                  </a:lnTo>
                  <a:lnTo>
                    <a:pt x="684" y="133"/>
                  </a:lnTo>
                  <a:lnTo>
                    <a:pt x="686" y="133"/>
                  </a:lnTo>
                  <a:lnTo>
                    <a:pt x="686" y="133"/>
                  </a:lnTo>
                  <a:lnTo>
                    <a:pt x="688" y="133"/>
                  </a:lnTo>
                  <a:lnTo>
                    <a:pt x="688" y="137"/>
                  </a:lnTo>
                  <a:lnTo>
                    <a:pt x="688" y="145"/>
                  </a:lnTo>
                  <a:lnTo>
                    <a:pt x="688" y="145"/>
                  </a:lnTo>
                  <a:lnTo>
                    <a:pt x="688" y="155"/>
                  </a:lnTo>
                  <a:lnTo>
                    <a:pt x="688" y="155"/>
                  </a:lnTo>
                  <a:lnTo>
                    <a:pt x="690" y="167"/>
                  </a:lnTo>
                  <a:lnTo>
                    <a:pt x="690" y="167"/>
                  </a:lnTo>
                  <a:lnTo>
                    <a:pt x="688" y="171"/>
                  </a:lnTo>
                  <a:lnTo>
                    <a:pt x="686" y="175"/>
                  </a:lnTo>
                  <a:lnTo>
                    <a:pt x="686" y="175"/>
                  </a:lnTo>
                  <a:lnTo>
                    <a:pt x="684" y="181"/>
                  </a:lnTo>
                  <a:lnTo>
                    <a:pt x="682" y="185"/>
                  </a:lnTo>
                  <a:lnTo>
                    <a:pt x="684" y="187"/>
                  </a:lnTo>
                  <a:lnTo>
                    <a:pt x="684" y="187"/>
                  </a:lnTo>
                  <a:lnTo>
                    <a:pt x="686" y="185"/>
                  </a:lnTo>
                  <a:lnTo>
                    <a:pt x="688" y="183"/>
                  </a:lnTo>
                  <a:lnTo>
                    <a:pt x="688" y="183"/>
                  </a:lnTo>
                  <a:lnTo>
                    <a:pt x="692" y="171"/>
                  </a:lnTo>
                  <a:lnTo>
                    <a:pt x="692" y="171"/>
                  </a:lnTo>
                  <a:lnTo>
                    <a:pt x="696" y="167"/>
                  </a:lnTo>
                  <a:lnTo>
                    <a:pt x="702" y="161"/>
                  </a:lnTo>
                  <a:lnTo>
                    <a:pt x="702" y="161"/>
                  </a:lnTo>
                  <a:lnTo>
                    <a:pt x="700" y="157"/>
                  </a:lnTo>
                  <a:lnTo>
                    <a:pt x="700" y="157"/>
                  </a:lnTo>
                  <a:lnTo>
                    <a:pt x="696" y="153"/>
                  </a:lnTo>
                  <a:lnTo>
                    <a:pt x="696" y="149"/>
                  </a:lnTo>
                  <a:lnTo>
                    <a:pt x="696" y="149"/>
                  </a:lnTo>
                  <a:lnTo>
                    <a:pt x="702" y="147"/>
                  </a:lnTo>
                  <a:lnTo>
                    <a:pt x="702" y="147"/>
                  </a:lnTo>
                  <a:lnTo>
                    <a:pt x="704" y="139"/>
                  </a:lnTo>
                  <a:lnTo>
                    <a:pt x="704" y="139"/>
                  </a:lnTo>
                  <a:lnTo>
                    <a:pt x="706" y="133"/>
                  </a:lnTo>
                  <a:lnTo>
                    <a:pt x="706" y="133"/>
                  </a:lnTo>
                  <a:lnTo>
                    <a:pt x="708" y="131"/>
                  </a:lnTo>
                  <a:lnTo>
                    <a:pt x="712" y="131"/>
                  </a:lnTo>
                  <a:lnTo>
                    <a:pt x="712" y="131"/>
                  </a:lnTo>
                  <a:lnTo>
                    <a:pt x="710" y="133"/>
                  </a:lnTo>
                  <a:lnTo>
                    <a:pt x="710" y="137"/>
                  </a:lnTo>
                  <a:lnTo>
                    <a:pt x="710" y="137"/>
                  </a:lnTo>
                  <a:lnTo>
                    <a:pt x="710" y="139"/>
                  </a:lnTo>
                  <a:lnTo>
                    <a:pt x="710" y="139"/>
                  </a:lnTo>
                  <a:lnTo>
                    <a:pt x="712" y="141"/>
                  </a:lnTo>
                  <a:lnTo>
                    <a:pt x="712" y="141"/>
                  </a:lnTo>
                  <a:lnTo>
                    <a:pt x="714" y="139"/>
                  </a:lnTo>
                  <a:lnTo>
                    <a:pt x="714" y="137"/>
                  </a:lnTo>
                  <a:lnTo>
                    <a:pt x="714" y="137"/>
                  </a:lnTo>
                  <a:lnTo>
                    <a:pt x="718" y="137"/>
                  </a:lnTo>
                  <a:lnTo>
                    <a:pt x="718" y="137"/>
                  </a:lnTo>
                  <a:lnTo>
                    <a:pt x="718" y="135"/>
                  </a:lnTo>
                  <a:lnTo>
                    <a:pt x="718" y="133"/>
                  </a:lnTo>
                  <a:lnTo>
                    <a:pt x="718" y="133"/>
                  </a:lnTo>
                  <a:lnTo>
                    <a:pt x="722" y="133"/>
                  </a:lnTo>
                  <a:lnTo>
                    <a:pt x="722" y="133"/>
                  </a:lnTo>
                  <a:lnTo>
                    <a:pt x="722" y="129"/>
                  </a:lnTo>
                  <a:lnTo>
                    <a:pt x="720" y="127"/>
                  </a:lnTo>
                  <a:lnTo>
                    <a:pt x="718" y="123"/>
                  </a:lnTo>
                  <a:lnTo>
                    <a:pt x="718" y="121"/>
                  </a:lnTo>
                  <a:lnTo>
                    <a:pt x="718" y="121"/>
                  </a:lnTo>
                  <a:lnTo>
                    <a:pt x="720" y="121"/>
                  </a:lnTo>
                  <a:lnTo>
                    <a:pt x="724" y="123"/>
                  </a:lnTo>
                  <a:lnTo>
                    <a:pt x="730" y="129"/>
                  </a:lnTo>
                  <a:lnTo>
                    <a:pt x="730" y="129"/>
                  </a:lnTo>
                  <a:lnTo>
                    <a:pt x="744" y="145"/>
                  </a:lnTo>
                  <a:lnTo>
                    <a:pt x="744" y="145"/>
                  </a:lnTo>
                  <a:lnTo>
                    <a:pt x="746" y="147"/>
                  </a:lnTo>
                  <a:lnTo>
                    <a:pt x="748" y="149"/>
                  </a:lnTo>
                  <a:lnTo>
                    <a:pt x="748" y="149"/>
                  </a:lnTo>
                  <a:lnTo>
                    <a:pt x="748" y="145"/>
                  </a:lnTo>
                  <a:lnTo>
                    <a:pt x="748" y="139"/>
                  </a:lnTo>
                  <a:lnTo>
                    <a:pt x="748" y="139"/>
                  </a:lnTo>
                  <a:lnTo>
                    <a:pt x="744" y="133"/>
                  </a:lnTo>
                  <a:lnTo>
                    <a:pt x="744" y="133"/>
                  </a:lnTo>
                  <a:lnTo>
                    <a:pt x="744" y="127"/>
                  </a:lnTo>
                  <a:lnTo>
                    <a:pt x="744" y="127"/>
                  </a:lnTo>
                  <a:lnTo>
                    <a:pt x="744" y="121"/>
                  </a:lnTo>
                  <a:lnTo>
                    <a:pt x="744" y="121"/>
                  </a:lnTo>
                  <a:lnTo>
                    <a:pt x="744" y="119"/>
                  </a:lnTo>
                  <a:lnTo>
                    <a:pt x="744" y="113"/>
                  </a:lnTo>
                  <a:lnTo>
                    <a:pt x="744" y="113"/>
                  </a:lnTo>
                  <a:lnTo>
                    <a:pt x="740" y="113"/>
                  </a:lnTo>
                  <a:lnTo>
                    <a:pt x="740" y="113"/>
                  </a:lnTo>
                  <a:lnTo>
                    <a:pt x="734" y="113"/>
                  </a:lnTo>
                  <a:lnTo>
                    <a:pt x="728" y="109"/>
                  </a:lnTo>
                  <a:lnTo>
                    <a:pt x="728" y="109"/>
                  </a:lnTo>
                  <a:lnTo>
                    <a:pt x="724" y="103"/>
                  </a:lnTo>
                  <a:lnTo>
                    <a:pt x="724" y="99"/>
                  </a:lnTo>
                  <a:lnTo>
                    <a:pt x="724" y="95"/>
                  </a:lnTo>
                  <a:lnTo>
                    <a:pt x="724" y="95"/>
                  </a:lnTo>
                  <a:lnTo>
                    <a:pt x="730" y="97"/>
                  </a:lnTo>
                  <a:lnTo>
                    <a:pt x="730" y="97"/>
                  </a:lnTo>
                  <a:lnTo>
                    <a:pt x="732" y="103"/>
                  </a:lnTo>
                  <a:lnTo>
                    <a:pt x="732" y="103"/>
                  </a:lnTo>
                  <a:lnTo>
                    <a:pt x="734" y="105"/>
                  </a:lnTo>
                  <a:lnTo>
                    <a:pt x="736" y="107"/>
                  </a:lnTo>
                  <a:lnTo>
                    <a:pt x="736" y="107"/>
                  </a:lnTo>
                  <a:lnTo>
                    <a:pt x="738" y="105"/>
                  </a:lnTo>
                  <a:lnTo>
                    <a:pt x="736" y="103"/>
                  </a:lnTo>
                  <a:lnTo>
                    <a:pt x="736" y="99"/>
                  </a:lnTo>
                  <a:lnTo>
                    <a:pt x="736" y="99"/>
                  </a:lnTo>
                  <a:lnTo>
                    <a:pt x="738" y="95"/>
                  </a:lnTo>
                  <a:lnTo>
                    <a:pt x="738" y="95"/>
                  </a:lnTo>
                  <a:lnTo>
                    <a:pt x="740" y="97"/>
                  </a:lnTo>
                  <a:lnTo>
                    <a:pt x="740" y="97"/>
                  </a:lnTo>
                  <a:lnTo>
                    <a:pt x="742" y="97"/>
                  </a:lnTo>
                  <a:lnTo>
                    <a:pt x="744" y="95"/>
                  </a:lnTo>
                  <a:lnTo>
                    <a:pt x="744" y="95"/>
                  </a:lnTo>
                  <a:lnTo>
                    <a:pt x="744" y="97"/>
                  </a:lnTo>
                  <a:lnTo>
                    <a:pt x="746" y="101"/>
                  </a:lnTo>
                  <a:lnTo>
                    <a:pt x="746" y="101"/>
                  </a:lnTo>
                  <a:lnTo>
                    <a:pt x="748" y="99"/>
                  </a:lnTo>
                  <a:lnTo>
                    <a:pt x="748" y="99"/>
                  </a:lnTo>
                  <a:lnTo>
                    <a:pt x="748" y="101"/>
                  </a:lnTo>
                  <a:lnTo>
                    <a:pt x="750" y="103"/>
                  </a:lnTo>
                  <a:lnTo>
                    <a:pt x="750" y="103"/>
                  </a:lnTo>
                  <a:lnTo>
                    <a:pt x="750" y="107"/>
                  </a:lnTo>
                  <a:lnTo>
                    <a:pt x="750" y="107"/>
                  </a:lnTo>
                  <a:lnTo>
                    <a:pt x="756" y="109"/>
                  </a:lnTo>
                  <a:lnTo>
                    <a:pt x="756" y="109"/>
                  </a:lnTo>
                  <a:lnTo>
                    <a:pt x="760" y="107"/>
                  </a:lnTo>
                  <a:lnTo>
                    <a:pt x="760" y="107"/>
                  </a:lnTo>
                  <a:lnTo>
                    <a:pt x="758" y="105"/>
                  </a:lnTo>
                  <a:lnTo>
                    <a:pt x="756" y="101"/>
                  </a:lnTo>
                  <a:lnTo>
                    <a:pt x="756" y="101"/>
                  </a:lnTo>
                  <a:lnTo>
                    <a:pt x="760" y="99"/>
                  </a:lnTo>
                  <a:lnTo>
                    <a:pt x="766" y="99"/>
                  </a:lnTo>
                  <a:lnTo>
                    <a:pt x="776" y="101"/>
                  </a:lnTo>
                  <a:lnTo>
                    <a:pt x="776" y="101"/>
                  </a:lnTo>
                  <a:lnTo>
                    <a:pt x="776" y="103"/>
                  </a:lnTo>
                  <a:lnTo>
                    <a:pt x="776" y="103"/>
                  </a:lnTo>
                  <a:lnTo>
                    <a:pt x="774" y="105"/>
                  </a:lnTo>
                  <a:lnTo>
                    <a:pt x="772" y="109"/>
                  </a:lnTo>
                  <a:lnTo>
                    <a:pt x="772" y="109"/>
                  </a:lnTo>
                  <a:lnTo>
                    <a:pt x="774" y="109"/>
                  </a:lnTo>
                  <a:lnTo>
                    <a:pt x="776" y="109"/>
                  </a:lnTo>
                  <a:lnTo>
                    <a:pt x="780" y="109"/>
                  </a:lnTo>
                  <a:lnTo>
                    <a:pt x="780" y="109"/>
                  </a:lnTo>
                  <a:lnTo>
                    <a:pt x="780" y="109"/>
                  </a:lnTo>
                  <a:lnTo>
                    <a:pt x="780" y="111"/>
                  </a:lnTo>
                  <a:lnTo>
                    <a:pt x="778" y="111"/>
                  </a:lnTo>
                  <a:lnTo>
                    <a:pt x="778" y="111"/>
                  </a:lnTo>
                  <a:lnTo>
                    <a:pt x="778" y="119"/>
                  </a:lnTo>
                  <a:lnTo>
                    <a:pt x="778" y="119"/>
                  </a:lnTo>
                  <a:lnTo>
                    <a:pt x="782" y="121"/>
                  </a:lnTo>
                  <a:lnTo>
                    <a:pt x="782" y="121"/>
                  </a:lnTo>
                  <a:lnTo>
                    <a:pt x="788" y="121"/>
                  </a:lnTo>
                  <a:lnTo>
                    <a:pt x="788" y="121"/>
                  </a:lnTo>
                  <a:lnTo>
                    <a:pt x="790" y="117"/>
                  </a:lnTo>
                  <a:lnTo>
                    <a:pt x="788" y="111"/>
                  </a:lnTo>
                  <a:lnTo>
                    <a:pt x="788" y="111"/>
                  </a:lnTo>
                  <a:lnTo>
                    <a:pt x="790" y="105"/>
                  </a:lnTo>
                  <a:lnTo>
                    <a:pt x="790" y="105"/>
                  </a:lnTo>
                  <a:lnTo>
                    <a:pt x="786" y="101"/>
                  </a:lnTo>
                  <a:lnTo>
                    <a:pt x="786" y="101"/>
                  </a:lnTo>
                  <a:lnTo>
                    <a:pt x="786" y="97"/>
                  </a:lnTo>
                  <a:lnTo>
                    <a:pt x="786" y="97"/>
                  </a:lnTo>
                  <a:lnTo>
                    <a:pt x="790" y="93"/>
                  </a:lnTo>
                  <a:lnTo>
                    <a:pt x="794" y="89"/>
                  </a:lnTo>
                  <a:lnTo>
                    <a:pt x="794" y="89"/>
                  </a:lnTo>
                  <a:lnTo>
                    <a:pt x="796" y="81"/>
                  </a:lnTo>
                  <a:lnTo>
                    <a:pt x="796" y="81"/>
                  </a:lnTo>
                  <a:lnTo>
                    <a:pt x="798" y="77"/>
                  </a:lnTo>
                  <a:lnTo>
                    <a:pt x="802" y="73"/>
                  </a:lnTo>
                  <a:lnTo>
                    <a:pt x="802" y="73"/>
                  </a:lnTo>
                  <a:lnTo>
                    <a:pt x="804" y="73"/>
                  </a:lnTo>
                  <a:lnTo>
                    <a:pt x="808" y="73"/>
                  </a:lnTo>
                  <a:lnTo>
                    <a:pt x="814" y="73"/>
                  </a:lnTo>
                  <a:lnTo>
                    <a:pt x="818" y="71"/>
                  </a:lnTo>
                  <a:lnTo>
                    <a:pt x="818" y="71"/>
                  </a:lnTo>
                  <a:lnTo>
                    <a:pt x="816" y="67"/>
                  </a:lnTo>
                  <a:lnTo>
                    <a:pt x="814" y="65"/>
                  </a:lnTo>
                  <a:lnTo>
                    <a:pt x="814" y="65"/>
                  </a:lnTo>
                  <a:lnTo>
                    <a:pt x="818" y="57"/>
                  </a:lnTo>
                  <a:lnTo>
                    <a:pt x="818" y="57"/>
                  </a:lnTo>
                  <a:lnTo>
                    <a:pt x="822" y="53"/>
                  </a:lnTo>
                  <a:lnTo>
                    <a:pt x="824" y="51"/>
                  </a:lnTo>
                  <a:lnTo>
                    <a:pt x="824" y="51"/>
                  </a:lnTo>
                  <a:lnTo>
                    <a:pt x="822" y="49"/>
                  </a:lnTo>
                  <a:lnTo>
                    <a:pt x="822" y="49"/>
                  </a:lnTo>
                  <a:lnTo>
                    <a:pt x="818" y="46"/>
                  </a:lnTo>
                  <a:lnTo>
                    <a:pt x="818" y="46"/>
                  </a:lnTo>
                  <a:lnTo>
                    <a:pt x="814" y="44"/>
                  </a:lnTo>
                  <a:lnTo>
                    <a:pt x="814" y="42"/>
                  </a:lnTo>
                  <a:lnTo>
                    <a:pt x="814" y="40"/>
                  </a:lnTo>
                  <a:lnTo>
                    <a:pt x="814" y="40"/>
                  </a:lnTo>
                  <a:lnTo>
                    <a:pt x="814" y="40"/>
                  </a:lnTo>
                  <a:lnTo>
                    <a:pt x="818" y="40"/>
                  </a:lnTo>
                  <a:lnTo>
                    <a:pt x="820" y="42"/>
                  </a:lnTo>
                  <a:lnTo>
                    <a:pt x="822" y="42"/>
                  </a:lnTo>
                  <a:lnTo>
                    <a:pt x="822" y="42"/>
                  </a:lnTo>
                  <a:lnTo>
                    <a:pt x="822" y="38"/>
                  </a:lnTo>
                  <a:lnTo>
                    <a:pt x="822" y="36"/>
                  </a:lnTo>
                  <a:lnTo>
                    <a:pt x="820" y="32"/>
                  </a:lnTo>
                  <a:lnTo>
                    <a:pt x="820" y="28"/>
                  </a:lnTo>
                  <a:lnTo>
                    <a:pt x="820" y="28"/>
                  </a:lnTo>
                  <a:lnTo>
                    <a:pt x="824" y="28"/>
                  </a:lnTo>
                  <a:lnTo>
                    <a:pt x="824" y="28"/>
                  </a:lnTo>
                  <a:lnTo>
                    <a:pt x="826" y="32"/>
                  </a:lnTo>
                  <a:lnTo>
                    <a:pt x="826" y="32"/>
                  </a:lnTo>
                  <a:lnTo>
                    <a:pt x="828" y="30"/>
                  </a:lnTo>
                  <a:lnTo>
                    <a:pt x="828" y="28"/>
                  </a:lnTo>
                  <a:lnTo>
                    <a:pt x="830" y="24"/>
                  </a:lnTo>
                  <a:lnTo>
                    <a:pt x="830" y="22"/>
                  </a:lnTo>
                  <a:lnTo>
                    <a:pt x="830" y="22"/>
                  </a:lnTo>
                  <a:lnTo>
                    <a:pt x="832" y="24"/>
                  </a:lnTo>
                  <a:lnTo>
                    <a:pt x="832" y="28"/>
                  </a:lnTo>
                  <a:lnTo>
                    <a:pt x="832" y="28"/>
                  </a:lnTo>
                  <a:lnTo>
                    <a:pt x="836" y="30"/>
                  </a:lnTo>
                  <a:lnTo>
                    <a:pt x="836" y="30"/>
                  </a:lnTo>
                  <a:lnTo>
                    <a:pt x="838" y="32"/>
                  </a:lnTo>
                  <a:lnTo>
                    <a:pt x="838" y="32"/>
                  </a:lnTo>
                  <a:lnTo>
                    <a:pt x="842" y="36"/>
                  </a:lnTo>
                  <a:lnTo>
                    <a:pt x="842" y="38"/>
                  </a:lnTo>
                  <a:lnTo>
                    <a:pt x="842" y="38"/>
                  </a:lnTo>
                  <a:lnTo>
                    <a:pt x="846" y="38"/>
                  </a:lnTo>
                  <a:lnTo>
                    <a:pt x="848" y="38"/>
                  </a:lnTo>
                  <a:lnTo>
                    <a:pt x="848" y="38"/>
                  </a:lnTo>
                  <a:lnTo>
                    <a:pt x="852" y="34"/>
                  </a:lnTo>
                  <a:lnTo>
                    <a:pt x="854" y="30"/>
                  </a:lnTo>
                  <a:lnTo>
                    <a:pt x="854" y="30"/>
                  </a:lnTo>
                  <a:lnTo>
                    <a:pt x="857" y="30"/>
                  </a:lnTo>
                  <a:lnTo>
                    <a:pt x="859" y="32"/>
                  </a:lnTo>
                  <a:lnTo>
                    <a:pt x="859" y="32"/>
                  </a:lnTo>
                  <a:lnTo>
                    <a:pt x="859" y="36"/>
                  </a:lnTo>
                  <a:lnTo>
                    <a:pt x="857" y="40"/>
                  </a:lnTo>
                  <a:lnTo>
                    <a:pt x="857" y="40"/>
                  </a:lnTo>
                  <a:lnTo>
                    <a:pt x="848" y="59"/>
                  </a:lnTo>
                  <a:lnTo>
                    <a:pt x="848" y="59"/>
                  </a:lnTo>
                  <a:lnTo>
                    <a:pt x="846" y="67"/>
                  </a:lnTo>
                  <a:lnTo>
                    <a:pt x="846" y="67"/>
                  </a:lnTo>
                  <a:lnTo>
                    <a:pt x="848" y="71"/>
                  </a:lnTo>
                  <a:lnTo>
                    <a:pt x="848" y="71"/>
                  </a:lnTo>
                  <a:lnTo>
                    <a:pt x="848" y="81"/>
                  </a:lnTo>
                  <a:lnTo>
                    <a:pt x="848" y="81"/>
                  </a:lnTo>
                  <a:lnTo>
                    <a:pt x="850" y="87"/>
                  </a:lnTo>
                  <a:lnTo>
                    <a:pt x="850" y="87"/>
                  </a:lnTo>
                  <a:lnTo>
                    <a:pt x="846" y="89"/>
                  </a:lnTo>
                  <a:lnTo>
                    <a:pt x="846" y="89"/>
                  </a:lnTo>
                  <a:lnTo>
                    <a:pt x="844" y="93"/>
                  </a:lnTo>
                  <a:lnTo>
                    <a:pt x="844" y="93"/>
                  </a:lnTo>
                  <a:lnTo>
                    <a:pt x="844" y="99"/>
                  </a:lnTo>
                  <a:lnTo>
                    <a:pt x="844" y="99"/>
                  </a:lnTo>
                  <a:lnTo>
                    <a:pt x="844" y="103"/>
                  </a:lnTo>
                  <a:lnTo>
                    <a:pt x="846" y="105"/>
                  </a:lnTo>
                  <a:lnTo>
                    <a:pt x="846" y="105"/>
                  </a:lnTo>
                  <a:lnTo>
                    <a:pt x="848" y="105"/>
                  </a:lnTo>
                  <a:lnTo>
                    <a:pt x="850" y="103"/>
                  </a:lnTo>
                  <a:lnTo>
                    <a:pt x="850" y="103"/>
                  </a:lnTo>
                  <a:lnTo>
                    <a:pt x="857" y="93"/>
                  </a:lnTo>
                  <a:lnTo>
                    <a:pt x="859" y="87"/>
                  </a:lnTo>
                  <a:lnTo>
                    <a:pt x="859" y="81"/>
                  </a:lnTo>
                  <a:lnTo>
                    <a:pt x="859" y="81"/>
                  </a:lnTo>
                  <a:lnTo>
                    <a:pt x="859" y="81"/>
                  </a:lnTo>
                  <a:lnTo>
                    <a:pt x="857" y="81"/>
                  </a:lnTo>
                  <a:lnTo>
                    <a:pt x="857" y="83"/>
                  </a:lnTo>
                  <a:lnTo>
                    <a:pt x="855" y="87"/>
                  </a:lnTo>
                  <a:lnTo>
                    <a:pt x="855" y="87"/>
                  </a:lnTo>
                  <a:lnTo>
                    <a:pt x="854" y="83"/>
                  </a:lnTo>
                  <a:lnTo>
                    <a:pt x="855" y="81"/>
                  </a:lnTo>
                  <a:lnTo>
                    <a:pt x="857" y="75"/>
                  </a:lnTo>
                  <a:lnTo>
                    <a:pt x="857" y="75"/>
                  </a:lnTo>
                  <a:lnTo>
                    <a:pt x="861" y="69"/>
                  </a:lnTo>
                  <a:lnTo>
                    <a:pt x="861" y="69"/>
                  </a:lnTo>
                  <a:lnTo>
                    <a:pt x="863" y="61"/>
                  </a:lnTo>
                  <a:lnTo>
                    <a:pt x="863" y="61"/>
                  </a:lnTo>
                  <a:lnTo>
                    <a:pt x="865" y="57"/>
                  </a:lnTo>
                  <a:lnTo>
                    <a:pt x="865" y="57"/>
                  </a:lnTo>
                  <a:lnTo>
                    <a:pt x="873" y="40"/>
                  </a:lnTo>
                  <a:lnTo>
                    <a:pt x="877" y="30"/>
                  </a:lnTo>
                  <a:lnTo>
                    <a:pt x="881" y="22"/>
                  </a:lnTo>
                  <a:lnTo>
                    <a:pt x="881" y="22"/>
                  </a:lnTo>
                  <a:lnTo>
                    <a:pt x="883" y="20"/>
                  </a:lnTo>
                  <a:lnTo>
                    <a:pt x="883" y="20"/>
                  </a:lnTo>
                  <a:lnTo>
                    <a:pt x="887" y="20"/>
                  </a:lnTo>
                  <a:lnTo>
                    <a:pt x="887" y="20"/>
                  </a:lnTo>
                  <a:lnTo>
                    <a:pt x="887" y="22"/>
                  </a:lnTo>
                  <a:lnTo>
                    <a:pt x="889" y="28"/>
                  </a:lnTo>
                  <a:lnTo>
                    <a:pt x="889" y="28"/>
                  </a:lnTo>
                  <a:lnTo>
                    <a:pt x="889" y="34"/>
                  </a:lnTo>
                  <a:lnTo>
                    <a:pt x="891" y="38"/>
                  </a:lnTo>
                  <a:lnTo>
                    <a:pt x="891" y="38"/>
                  </a:lnTo>
                  <a:lnTo>
                    <a:pt x="887" y="42"/>
                  </a:lnTo>
                  <a:lnTo>
                    <a:pt x="887" y="44"/>
                  </a:lnTo>
                  <a:lnTo>
                    <a:pt x="887" y="44"/>
                  </a:lnTo>
                  <a:lnTo>
                    <a:pt x="889" y="47"/>
                  </a:lnTo>
                  <a:lnTo>
                    <a:pt x="893" y="49"/>
                  </a:lnTo>
                  <a:lnTo>
                    <a:pt x="893" y="49"/>
                  </a:lnTo>
                  <a:lnTo>
                    <a:pt x="893" y="53"/>
                  </a:lnTo>
                  <a:lnTo>
                    <a:pt x="893" y="61"/>
                  </a:lnTo>
                  <a:lnTo>
                    <a:pt x="893" y="61"/>
                  </a:lnTo>
                  <a:lnTo>
                    <a:pt x="893" y="65"/>
                  </a:lnTo>
                  <a:lnTo>
                    <a:pt x="893" y="67"/>
                  </a:lnTo>
                  <a:lnTo>
                    <a:pt x="893" y="69"/>
                  </a:lnTo>
                  <a:lnTo>
                    <a:pt x="893" y="69"/>
                  </a:lnTo>
                  <a:lnTo>
                    <a:pt x="895" y="69"/>
                  </a:lnTo>
                  <a:lnTo>
                    <a:pt x="899" y="65"/>
                  </a:lnTo>
                  <a:lnTo>
                    <a:pt x="901" y="61"/>
                  </a:lnTo>
                  <a:lnTo>
                    <a:pt x="901" y="61"/>
                  </a:lnTo>
                  <a:lnTo>
                    <a:pt x="905" y="59"/>
                  </a:lnTo>
                  <a:lnTo>
                    <a:pt x="909" y="59"/>
                  </a:lnTo>
                  <a:lnTo>
                    <a:pt x="909" y="59"/>
                  </a:lnTo>
                  <a:lnTo>
                    <a:pt x="907" y="53"/>
                  </a:lnTo>
                  <a:lnTo>
                    <a:pt x="907" y="49"/>
                  </a:lnTo>
                  <a:lnTo>
                    <a:pt x="907" y="49"/>
                  </a:lnTo>
                  <a:lnTo>
                    <a:pt x="907" y="46"/>
                  </a:lnTo>
                  <a:lnTo>
                    <a:pt x="907" y="46"/>
                  </a:lnTo>
                  <a:lnTo>
                    <a:pt x="911" y="44"/>
                  </a:lnTo>
                  <a:lnTo>
                    <a:pt x="911" y="44"/>
                  </a:lnTo>
                  <a:lnTo>
                    <a:pt x="911" y="42"/>
                  </a:lnTo>
                  <a:lnTo>
                    <a:pt x="909" y="38"/>
                  </a:lnTo>
                  <a:lnTo>
                    <a:pt x="909" y="38"/>
                  </a:lnTo>
                  <a:lnTo>
                    <a:pt x="909" y="34"/>
                  </a:lnTo>
                  <a:lnTo>
                    <a:pt x="909" y="34"/>
                  </a:lnTo>
                  <a:lnTo>
                    <a:pt x="913" y="30"/>
                  </a:lnTo>
                  <a:lnTo>
                    <a:pt x="913" y="30"/>
                  </a:lnTo>
                  <a:lnTo>
                    <a:pt x="913" y="20"/>
                  </a:lnTo>
                  <a:lnTo>
                    <a:pt x="913" y="20"/>
                  </a:lnTo>
                  <a:lnTo>
                    <a:pt x="915" y="10"/>
                  </a:lnTo>
                  <a:lnTo>
                    <a:pt x="915" y="10"/>
                  </a:lnTo>
                  <a:lnTo>
                    <a:pt x="913" y="6"/>
                  </a:lnTo>
                  <a:lnTo>
                    <a:pt x="913" y="2"/>
                  </a:lnTo>
                  <a:lnTo>
                    <a:pt x="913" y="2"/>
                  </a:lnTo>
                  <a:lnTo>
                    <a:pt x="913" y="2"/>
                  </a:lnTo>
                  <a:lnTo>
                    <a:pt x="915" y="2"/>
                  </a:lnTo>
                  <a:lnTo>
                    <a:pt x="917" y="4"/>
                  </a:lnTo>
                  <a:lnTo>
                    <a:pt x="919" y="6"/>
                  </a:lnTo>
                  <a:lnTo>
                    <a:pt x="921" y="6"/>
                  </a:lnTo>
                  <a:lnTo>
                    <a:pt x="921" y="6"/>
                  </a:lnTo>
                  <a:lnTo>
                    <a:pt x="923" y="4"/>
                  </a:lnTo>
                  <a:lnTo>
                    <a:pt x="929" y="0"/>
                  </a:lnTo>
                  <a:lnTo>
                    <a:pt x="929" y="0"/>
                  </a:lnTo>
                  <a:lnTo>
                    <a:pt x="933" y="0"/>
                  </a:lnTo>
                  <a:lnTo>
                    <a:pt x="933" y="0"/>
                  </a:lnTo>
                  <a:lnTo>
                    <a:pt x="937" y="2"/>
                  </a:lnTo>
                  <a:lnTo>
                    <a:pt x="937" y="2"/>
                  </a:lnTo>
                  <a:lnTo>
                    <a:pt x="937" y="6"/>
                  </a:lnTo>
                  <a:lnTo>
                    <a:pt x="937" y="8"/>
                  </a:lnTo>
                  <a:lnTo>
                    <a:pt x="937" y="8"/>
                  </a:lnTo>
                  <a:lnTo>
                    <a:pt x="941" y="8"/>
                  </a:lnTo>
                  <a:lnTo>
                    <a:pt x="943" y="6"/>
                  </a:lnTo>
                  <a:lnTo>
                    <a:pt x="943" y="6"/>
                  </a:lnTo>
                  <a:lnTo>
                    <a:pt x="945" y="10"/>
                  </a:lnTo>
                  <a:lnTo>
                    <a:pt x="945" y="14"/>
                  </a:lnTo>
                  <a:lnTo>
                    <a:pt x="945" y="14"/>
                  </a:lnTo>
                  <a:lnTo>
                    <a:pt x="945" y="18"/>
                  </a:lnTo>
                  <a:lnTo>
                    <a:pt x="943" y="22"/>
                  </a:lnTo>
                  <a:lnTo>
                    <a:pt x="943" y="22"/>
                  </a:lnTo>
                  <a:lnTo>
                    <a:pt x="937" y="22"/>
                  </a:lnTo>
                  <a:lnTo>
                    <a:pt x="933" y="22"/>
                  </a:lnTo>
                  <a:lnTo>
                    <a:pt x="933" y="22"/>
                  </a:lnTo>
                  <a:lnTo>
                    <a:pt x="931" y="24"/>
                  </a:lnTo>
                  <a:lnTo>
                    <a:pt x="931" y="30"/>
                  </a:lnTo>
                  <a:lnTo>
                    <a:pt x="931" y="30"/>
                  </a:lnTo>
                  <a:lnTo>
                    <a:pt x="933" y="32"/>
                  </a:lnTo>
                  <a:lnTo>
                    <a:pt x="937" y="34"/>
                  </a:lnTo>
                  <a:lnTo>
                    <a:pt x="937" y="34"/>
                  </a:lnTo>
                  <a:lnTo>
                    <a:pt x="935" y="36"/>
                  </a:lnTo>
                  <a:lnTo>
                    <a:pt x="933" y="38"/>
                  </a:lnTo>
                  <a:lnTo>
                    <a:pt x="931" y="40"/>
                  </a:lnTo>
                  <a:lnTo>
                    <a:pt x="929" y="42"/>
                  </a:lnTo>
                  <a:lnTo>
                    <a:pt x="929" y="42"/>
                  </a:lnTo>
                  <a:lnTo>
                    <a:pt x="933" y="42"/>
                  </a:lnTo>
                  <a:lnTo>
                    <a:pt x="935" y="40"/>
                  </a:lnTo>
                  <a:lnTo>
                    <a:pt x="935" y="40"/>
                  </a:lnTo>
                  <a:lnTo>
                    <a:pt x="939" y="36"/>
                  </a:lnTo>
                  <a:lnTo>
                    <a:pt x="941" y="34"/>
                  </a:lnTo>
                  <a:lnTo>
                    <a:pt x="943" y="34"/>
                  </a:lnTo>
                  <a:lnTo>
                    <a:pt x="943" y="34"/>
                  </a:lnTo>
                  <a:lnTo>
                    <a:pt x="945" y="36"/>
                  </a:lnTo>
                  <a:lnTo>
                    <a:pt x="945" y="38"/>
                  </a:lnTo>
                  <a:lnTo>
                    <a:pt x="945" y="38"/>
                  </a:lnTo>
                  <a:lnTo>
                    <a:pt x="945" y="42"/>
                  </a:lnTo>
                  <a:lnTo>
                    <a:pt x="943" y="46"/>
                  </a:lnTo>
                  <a:lnTo>
                    <a:pt x="943" y="46"/>
                  </a:lnTo>
                  <a:lnTo>
                    <a:pt x="939" y="49"/>
                  </a:lnTo>
                  <a:lnTo>
                    <a:pt x="937" y="51"/>
                  </a:lnTo>
                  <a:lnTo>
                    <a:pt x="937" y="51"/>
                  </a:lnTo>
                  <a:lnTo>
                    <a:pt x="939" y="53"/>
                  </a:lnTo>
                  <a:lnTo>
                    <a:pt x="939" y="53"/>
                  </a:lnTo>
                  <a:lnTo>
                    <a:pt x="943" y="53"/>
                  </a:lnTo>
                  <a:lnTo>
                    <a:pt x="945" y="51"/>
                  </a:lnTo>
                  <a:lnTo>
                    <a:pt x="945" y="51"/>
                  </a:lnTo>
                  <a:lnTo>
                    <a:pt x="951" y="53"/>
                  </a:lnTo>
                  <a:lnTo>
                    <a:pt x="951" y="53"/>
                  </a:lnTo>
                  <a:lnTo>
                    <a:pt x="957" y="51"/>
                  </a:lnTo>
                  <a:lnTo>
                    <a:pt x="961" y="49"/>
                  </a:lnTo>
                  <a:lnTo>
                    <a:pt x="961" y="49"/>
                  </a:lnTo>
                  <a:lnTo>
                    <a:pt x="959" y="46"/>
                  </a:lnTo>
                  <a:lnTo>
                    <a:pt x="957" y="44"/>
                  </a:lnTo>
                  <a:lnTo>
                    <a:pt x="957" y="44"/>
                  </a:lnTo>
                  <a:lnTo>
                    <a:pt x="953" y="34"/>
                  </a:lnTo>
                  <a:lnTo>
                    <a:pt x="953" y="34"/>
                  </a:lnTo>
                  <a:lnTo>
                    <a:pt x="953" y="24"/>
                  </a:lnTo>
                  <a:lnTo>
                    <a:pt x="953" y="24"/>
                  </a:lnTo>
                  <a:lnTo>
                    <a:pt x="953" y="20"/>
                  </a:lnTo>
                  <a:lnTo>
                    <a:pt x="957" y="16"/>
                  </a:lnTo>
                  <a:lnTo>
                    <a:pt x="957" y="16"/>
                  </a:lnTo>
                  <a:lnTo>
                    <a:pt x="961" y="14"/>
                  </a:lnTo>
                  <a:lnTo>
                    <a:pt x="961" y="14"/>
                  </a:lnTo>
                  <a:lnTo>
                    <a:pt x="965" y="16"/>
                  </a:lnTo>
                  <a:lnTo>
                    <a:pt x="965" y="16"/>
                  </a:lnTo>
                  <a:lnTo>
                    <a:pt x="967" y="14"/>
                  </a:lnTo>
                  <a:lnTo>
                    <a:pt x="969" y="12"/>
                  </a:lnTo>
                  <a:lnTo>
                    <a:pt x="969" y="12"/>
                  </a:lnTo>
                  <a:lnTo>
                    <a:pt x="971" y="16"/>
                  </a:lnTo>
                  <a:lnTo>
                    <a:pt x="971" y="16"/>
                  </a:lnTo>
                  <a:lnTo>
                    <a:pt x="975" y="16"/>
                  </a:lnTo>
                  <a:lnTo>
                    <a:pt x="975" y="16"/>
                  </a:lnTo>
                  <a:lnTo>
                    <a:pt x="977" y="22"/>
                  </a:lnTo>
                  <a:lnTo>
                    <a:pt x="977" y="22"/>
                  </a:lnTo>
                  <a:lnTo>
                    <a:pt x="977" y="24"/>
                  </a:lnTo>
                  <a:lnTo>
                    <a:pt x="977" y="24"/>
                  </a:lnTo>
                  <a:lnTo>
                    <a:pt x="977" y="28"/>
                  </a:lnTo>
                  <a:lnTo>
                    <a:pt x="977" y="28"/>
                  </a:lnTo>
                  <a:lnTo>
                    <a:pt x="979" y="30"/>
                  </a:lnTo>
                  <a:lnTo>
                    <a:pt x="979" y="30"/>
                  </a:lnTo>
                  <a:lnTo>
                    <a:pt x="981" y="28"/>
                  </a:lnTo>
                  <a:lnTo>
                    <a:pt x="985" y="24"/>
                  </a:lnTo>
                  <a:lnTo>
                    <a:pt x="989" y="22"/>
                  </a:lnTo>
                  <a:lnTo>
                    <a:pt x="991" y="22"/>
                  </a:lnTo>
                  <a:lnTo>
                    <a:pt x="991" y="22"/>
                  </a:lnTo>
                  <a:lnTo>
                    <a:pt x="993" y="24"/>
                  </a:lnTo>
                  <a:lnTo>
                    <a:pt x="993" y="24"/>
                  </a:lnTo>
                  <a:lnTo>
                    <a:pt x="993" y="28"/>
                  </a:lnTo>
                  <a:lnTo>
                    <a:pt x="993" y="30"/>
                  </a:lnTo>
                  <a:lnTo>
                    <a:pt x="993" y="30"/>
                  </a:lnTo>
                  <a:lnTo>
                    <a:pt x="997" y="28"/>
                  </a:lnTo>
                  <a:lnTo>
                    <a:pt x="997" y="28"/>
                  </a:lnTo>
                  <a:lnTo>
                    <a:pt x="997" y="22"/>
                  </a:lnTo>
                  <a:lnTo>
                    <a:pt x="999" y="20"/>
                  </a:lnTo>
                  <a:lnTo>
                    <a:pt x="999" y="20"/>
                  </a:lnTo>
                  <a:lnTo>
                    <a:pt x="1001" y="22"/>
                  </a:lnTo>
                  <a:lnTo>
                    <a:pt x="1003" y="24"/>
                  </a:lnTo>
                  <a:lnTo>
                    <a:pt x="1003" y="24"/>
                  </a:lnTo>
                  <a:lnTo>
                    <a:pt x="1009" y="28"/>
                  </a:lnTo>
                  <a:lnTo>
                    <a:pt x="1013" y="28"/>
                  </a:lnTo>
                  <a:lnTo>
                    <a:pt x="1015" y="28"/>
                  </a:lnTo>
                  <a:lnTo>
                    <a:pt x="1015" y="28"/>
                  </a:lnTo>
                  <a:lnTo>
                    <a:pt x="1013" y="32"/>
                  </a:lnTo>
                  <a:lnTo>
                    <a:pt x="1009" y="34"/>
                  </a:lnTo>
                  <a:lnTo>
                    <a:pt x="1009" y="34"/>
                  </a:lnTo>
                  <a:lnTo>
                    <a:pt x="1013" y="34"/>
                  </a:lnTo>
                  <a:lnTo>
                    <a:pt x="1017" y="34"/>
                  </a:lnTo>
                  <a:lnTo>
                    <a:pt x="1017" y="34"/>
                  </a:lnTo>
                  <a:lnTo>
                    <a:pt x="1021" y="34"/>
                  </a:lnTo>
                  <a:lnTo>
                    <a:pt x="1025" y="32"/>
                  </a:lnTo>
                  <a:lnTo>
                    <a:pt x="1025" y="32"/>
                  </a:lnTo>
                  <a:lnTo>
                    <a:pt x="1029" y="36"/>
                  </a:lnTo>
                  <a:lnTo>
                    <a:pt x="1031" y="40"/>
                  </a:lnTo>
                  <a:lnTo>
                    <a:pt x="1031" y="40"/>
                  </a:lnTo>
                  <a:lnTo>
                    <a:pt x="1039" y="40"/>
                  </a:lnTo>
                  <a:lnTo>
                    <a:pt x="1039" y="40"/>
                  </a:lnTo>
                  <a:lnTo>
                    <a:pt x="1043" y="44"/>
                  </a:lnTo>
                  <a:lnTo>
                    <a:pt x="1045" y="47"/>
                  </a:lnTo>
                  <a:lnTo>
                    <a:pt x="1045" y="47"/>
                  </a:lnTo>
                  <a:lnTo>
                    <a:pt x="1039" y="51"/>
                  </a:lnTo>
                  <a:lnTo>
                    <a:pt x="1039" y="51"/>
                  </a:lnTo>
                  <a:lnTo>
                    <a:pt x="1033" y="57"/>
                  </a:lnTo>
                  <a:lnTo>
                    <a:pt x="1033" y="57"/>
                  </a:lnTo>
                  <a:lnTo>
                    <a:pt x="1025" y="67"/>
                  </a:lnTo>
                  <a:lnTo>
                    <a:pt x="1021" y="73"/>
                  </a:lnTo>
                  <a:lnTo>
                    <a:pt x="1017" y="75"/>
                  </a:lnTo>
                  <a:lnTo>
                    <a:pt x="1017" y="75"/>
                  </a:lnTo>
                  <a:lnTo>
                    <a:pt x="1009" y="77"/>
                  </a:lnTo>
                  <a:lnTo>
                    <a:pt x="1001" y="77"/>
                  </a:lnTo>
                  <a:lnTo>
                    <a:pt x="985" y="77"/>
                  </a:lnTo>
                  <a:lnTo>
                    <a:pt x="985" y="77"/>
                  </a:lnTo>
                  <a:lnTo>
                    <a:pt x="977" y="75"/>
                  </a:lnTo>
                  <a:lnTo>
                    <a:pt x="973" y="73"/>
                  </a:lnTo>
                  <a:lnTo>
                    <a:pt x="969" y="75"/>
                  </a:lnTo>
                  <a:lnTo>
                    <a:pt x="969" y="75"/>
                  </a:lnTo>
                  <a:lnTo>
                    <a:pt x="969" y="77"/>
                  </a:lnTo>
                  <a:lnTo>
                    <a:pt x="969" y="77"/>
                  </a:lnTo>
                  <a:lnTo>
                    <a:pt x="969" y="79"/>
                  </a:lnTo>
                  <a:lnTo>
                    <a:pt x="969" y="79"/>
                  </a:lnTo>
                  <a:lnTo>
                    <a:pt x="973" y="81"/>
                  </a:lnTo>
                  <a:lnTo>
                    <a:pt x="973" y="81"/>
                  </a:lnTo>
                  <a:lnTo>
                    <a:pt x="981" y="81"/>
                  </a:lnTo>
                  <a:lnTo>
                    <a:pt x="981" y="81"/>
                  </a:lnTo>
                  <a:lnTo>
                    <a:pt x="991" y="89"/>
                  </a:lnTo>
                  <a:lnTo>
                    <a:pt x="991" y="89"/>
                  </a:lnTo>
                  <a:lnTo>
                    <a:pt x="999" y="91"/>
                  </a:lnTo>
                  <a:lnTo>
                    <a:pt x="999" y="91"/>
                  </a:lnTo>
                  <a:lnTo>
                    <a:pt x="1001" y="91"/>
                  </a:lnTo>
                  <a:lnTo>
                    <a:pt x="1003" y="93"/>
                  </a:lnTo>
                  <a:lnTo>
                    <a:pt x="1003" y="93"/>
                  </a:lnTo>
                  <a:lnTo>
                    <a:pt x="1003" y="95"/>
                  </a:lnTo>
                  <a:lnTo>
                    <a:pt x="1001" y="97"/>
                  </a:lnTo>
                  <a:lnTo>
                    <a:pt x="1001" y="97"/>
                  </a:lnTo>
                  <a:lnTo>
                    <a:pt x="1005" y="97"/>
                  </a:lnTo>
                  <a:lnTo>
                    <a:pt x="1007" y="95"/>
                  </a:lnTo>
                  <a:lnTo>
                    <a:pt x="1015" y="93"/>
                  </a:lnTo>
                  <a:lnTo>
                    <a:pt x="1015" y="93"/>
                  </a:lnTo>
                  <a:lnTo>
                    <a:pt x="1019" y="97"/>
                  </a:lnTo>
                  <a:lnTo>
                    <a:pt x="1019" y="97"/>
                  </a:lnTo>
                  <a:lnTo>
                    <a:pt x="1021" y="99"/>
                  </a:lnTo>
                  <a:lnTo>
                    <a:pt x="1021" y="99"/>
                  </a:lnTo>
                  <a:lnTo>
                    <a:pt x="1021" y="103"/>
                  </a:lnTo>
                  <a:lnTo>
                    <a:pt x="1021" y="103"/>
                  </a:lnTo>
                  <a:lnTo>
                    <a:pt x="1017" y="105"/>
                  </a:lnTo>
                  <a:lnTo>
                    <a:pt x="1017" y="105"/>
                  </a:lnTo>
                  <a:lnTo>
                    <a:pt x="1013" y="109"/>
                  </a:lnTo>
                  <a:lnTo>
                    <a:pt x="1013" y="109"/>
                  </a:lnTo>
                  <a:lnTo>
                    <a:pt x="1009" y="113"/>
                  </a:lnTo>
                  <a:lnTo>
                    <a:pt x="1013" y="117"/>
                  </a:lnTo>
                  <a:lnTo>
                    <a:pt x="1013" y="117"/>
                  </a:lnTo>
                  <a:lnTo>
                    <a:pt x="1015" y="113"/>
                  </a:lnTo>
                  <a:lnTo>
                    <a:pt x="1017" y="111"/>
                  </a:lnTo>
                  <a:lnTo>
                    <a:pt x="1017" y="111"/>
                  </a:lnTo>
                  <a:lnTo>
                    <a:pt x="1021" y="109"/>
                  </a:lnTo>
                  <a:lnTo>
                    <a:pt x="1025" y="109"/>
                  </a:lnTo>
                  <a:lnTo>
                    <a:pt x="1025" y="109"/>
                  </a:lnTo>
                  <a:lnTo>
                    <a:pt x="1027" y="111"/>
                  </a:lnTo>
                  <a:lnTo>
                    <a:pt x="1029" y="113"/>
                  </a:lnTo>
                  <a:lnTo>
                    <a:pt x="1029" y="113"/>
                  </a:lnTo>
                  <a:lnTo>
                    <a:pt x="1029" y="111"/>
                  </a:lnTo>
                  <a:lnTo>
                    <a:pt x="1029" y="111"/>
                  </a:lnTo>
                  <a:lnTo>
                    <a:pt x="1029" y="109"/>
                  </a:lnTo>
                  <a:lnTo>
                    <a:pt x="1027" y="107"/>
                  </a:lnTo>
                  <a:lnTo>
                    <a:pt x="1027" y="105"/>
                  </a:lnTo>
                  <a:lnTo>
                    <a:pt x="1027" y="105"/>
                  </a:lnTo>
                  <a:lnTo>
                    <a:pt x="1029" y="107"/>
                  </a:lnTo>
                  <a:lnTo>
                    <a:pt x="1031" y="109"/>
                  </a:lnTo>
                  <a:lnTo>
                    <a:pt x="1031" y="109"/>
                  </a:lnTo>
                  <a:lnTo>
                    <a:pt x="1035" y="109"/>
                  </a:lnTo>
                  <a:lnTo>
                    <a:pt x="1037" y="109"/>
                  </a:lnTo>
                  <a:lnTo>
                    <a:pt x="1037" y="109"/>
                  </a:lnTo>
                  <a:lnTo>
                    <a:pt x="1037" y="111"/>
                  </a:lnTo>
                  <a:lnTo>
                    <a:pt x="1037" y="111"/>
                  </a:lnTo>
                  <a:lnTo>
                    <a:pt x="1043" y="109"/>
                  </a:lnTo>
                  <a:lnTo>
                    <a:pt x="1043" y="109"/>
                  </a:lnTo>
                  <a:lnTo>
                    <a:pt x="1043" y="107"/>
                  </a:lnTo>
                  <a:lnTo>
                    <a:pt x="1039" y="105"/>
                  </a:lnTo>
                  <a:lnTo>
                    <a:pt x="1039" y="101"/>
                  </a:lnTo>
                  <a:lnTo>
                    <a:pt x="1039" y="99"/>
                  </a:lnTo>
                  <a:lnTo>
                    <a:pt x="1039" y="99"/>
                  </a:lnTo>
                  <a:lnTo>
                    <a:pt x="1043" y="97"/>
                  </a:lnTo>
                  <a:lnTo>
                    <a:pt x="1049" y="99"/>
                  </a:lnTo>
                  <a:lnTo>
                    <a:pt x="1053" y="99"/>
                  </a:lnTo>
                  <a:lnTo>
                    <a:pt x="1055" y="99"/>
                  </a:lnTo>
                  <a:lnTo>
                    <a:pt x="1055" y="99"/>
                  </a:lnTo>
                  <a:lnTo>
                    <a:pt x="1057" y="101"/>
                  </a:lnTo>
                  <a:lnTo>
                    <a:pt x="1057" y="101"/>
                  </a:lnTo>
                  <a:lnTo>
                    <a:pt x="1059" y="107"/>
                  </a:lnTo>
                  <a:lnTo>
                    <a:pt x="1059" y="107"/>
                  </a:lnTo>
                  <a:lnTo>
                    <a:pt x="1057" y="113"/>
                  </a:lnTo>
                  <a:lnTo>
                    <a:pt x="1057" y="113"/>
                  </a:lnTo>
                  <a:lnTo>
                    <a:pt x="1057" y="119"/>
                  </a:lnTo>
                  <a:lnTo>
                    <a:pt x="1057" y="119"/>
                  </a:lnTo>
                  <a:lnTo>
                    <a:pt x="1051" y="121"/>
                  </a:lnTo>
                  <a:lnTo>
                    <a:pt x="1051" y="121"/>
                  </a:lnTo>
                  <a:lnTo>
                    <a:pt x="1047" y="121"/>
                  </a:lnTo>
                  <a:lnTo>
                    <a:pt x="1043" y="119"/>
                  </a:lnTo>
                  <a:lnTo>
                    <a:pt x="1037" y="117"/>
                  </a:lnTo>
                  <a:lnTo>
                    <a:pt x="1033" y="117"/>
                  </a:lnTo>
                  <a:lnTo>
                    <a:pt x="1033" y="117"/>
                  </a:lnTo>
                  <a:lnTo>
                    <a:pt x="1033" y="119"/>
                  </a:lnTo>
                  <a:lnTo>
                    <a:pt x="1033" y="125"/>
                  </a:lnTo>
                  <a:lnTo>
                    <a:pt x="1035" y="129"/>
                  </a:lnTo>
                  <a:lnTo>
                    <a:pt x="1035" y="133"/>
                  </a:lnTo>
                  <a:lnTo>
                    <a:pt x="1035" y="133"/>
                  </a:lnTo>
                  <a:lnTo>
                    <a:pt x="1031" y="139"/>
                  </a:lnTo>
                  <a:lnTo>
                    <a:pt x="1031" y="139"/>
                  </a:lnTo>
                  <a:lnTo>
                    <a:pt x="1023" y="147"/>
                  </a:lnTo>
                  <a:lnTo>
                    <a:pt x="1019" y="151"/>
                  </a:lnTo>
                  <a:lnTo>
                    <a:pt x="1015" y="155"/>
                  </a:lnTo>
                  <a:lnTo>
                    <a:pt x="1015" y="155"/>
                  </a:lnTo>
                  <a:lnTo>
                    <a:pt x="1015" y="157"/>
                  </a:lnTo>
                  <a:lnTo>
                    <a:pt x="1015" y="157"/>
                  </a:lnTo>
                  <a:lnTo>
                    <a:pt x="1017" y="163"/>
                  </a:lnTo>
                  <a:lnTo>
                    <a:pt x="1017" y="163"/>
                  </a:lnTo>
                  <a:lnTo>
                    <a:pt x="1015" y="165"/>
                  </a:lnTo>
                  <a:lnTo>
                    <a:pt x="1015" y="165"/>
                  </a:lnTo>
                  <a:lnTo>
                    <a:pt x="1009" y="171"/>
                  </a:lnTo>
                  <a:lnTo>
                    <a:pt x="1009" y="171"/>
                  </a:lnTo>
                  <a:lnTo>
                    <a:pt x="1007" y="175"/>
                  </a:lnTo>
                  <a:lnTo>
                    <a:pt x="1007" y="175"/>
                  </a:lnTo>
                  <a:lnTo>
                    <a:pt x="1005" y="171"/>
                  </a:lnTo>
                  <a:lnTo>
                    <a:pt x="1001" y="169"/>
                  </a:lnTo>
                  <a:lnTo>
                    <a:pt x="1001" y="169"/>
                  </a:lnTo>
                  <a:lnTo>
                    <a:pt x="999" y="163"/>
                  </a:lnTo>
                  <a:lnTo>
                    <a:pt x="999" y="163"/>
                  </a:lnTo>
                  <a:lnTo>
                    <a:pt x="999" y="155"/>
                  </a:lnTo>
                  <a:lnTo>
                    <a:pt x="999" y="155"/>
                  </a:lnTo>
                  <a:lnTo>
                    <a:pt x="1005" y="149"/>
                  </a:lnTo>
                  <a:lnTo>
                    <a:pt x="1007" y="145"/>
                  </a:lnTo>
                  <a:lnTo>
                    <a:pt x="1009" y="139"/>
                  </a:lnTo>
                  <a:lnTo>
                    <a:pt x="1009" y="139"/>
                  </a:lnTo>
                  <a:lnTo>
                    <a:pt x="1007" y="135"/>
                  </a:lnTo>
                  <a:lnTo>
                    <a:pt x="1005" y="129"/>
                  </a:lnTo>
                  <a:lnTo>
                    <a:pt x="1005" y="129"/>
                  </a:lnTo>
                  <a:lnTo>
                    <a:pt x="1001" y="123"/>
                  </a:lnTo>
                  <a:lnTo>
                    <a:pt x="997" y="117"/>
                  </a:lnTo>
                  <a:lnTo>
                    <a:pt x="997" y="117"/>
                  </a:lnTo>
                  <a:lnTo>
                    <a:pt x="991" y="109"/>
                  </a:lnTo>
                  <a:lnTo>
                    <a:pt x="985" y="107"/>
                  </a:lnTo>
                  <a:lnTo>
                    <a:pt x="985" y="107"/>
                  </a:lnTo>
                  <a:lnTo>
                    <a:pt x="971" y="105"/>
                  </a:lnTo>
                  <a:lnTo>
                    <a:pt x="971" y="105"/>
                  </a:lnTo>
                  <a:lnTo>
                    <a:pt x="963" y="101"/>
                  </a:lnTo>
                  <a:lnTo>
                    <a:pt x="963" y="101"/>
                  </a:lnTo>
                  <a:lnTo>
                    <a:pt x="953" y="91"/>
                  </a:lnTo>
                  <a:lnTo>
                    <a:pt x="953" y="91"/>
                  </a:lnTo>
                  <a:lnTo>
                    <a:pt x="949" y="89"/>
                  </a:lnTo>
                  <a:lnTo>
                    <a:pt x="949" y="89"/>
                  </a:lnTo>
                  <a:lnTo>
                    <a:pt x="943" y="91"/>
                  </a:lnTo>
                  <a:lnTo>
                    <a:pt x="937" y="93"/>
                  </a:lnTo>
                  <a:lnTo>
                    <a:pt x="937" y="93"/>
                  </a:lnTo>
                  <a:lnTo>
                    <a:pt x="925" y="101"/>
                  </a:lnTo>
                  <a:lnTo>
                    <a:pt x="915" y="107"/>
                  </a:lnTo>
                  <a:lnTo>
                    <a:pt x="915" y="107"/>
                  </a:lnTo>
                  <a:lnTo>
                    <a:pt x="907" y="109"/>
                  </a:lnTo>
                  <a:lnTo>
                    <a:pt x="901" y="109"/>
                  </a:lnTo>
                  <a:lnTo>
                    <a:pt x="901" y="109"/>
                  </a:lnTo>
                  <a:lnTo>
                    <a:pt x="891" y="117"/>
                  </a:lnTo>
                  <a:lnTo>
                    <a:pt x="891" y="117"/>
                  </a:lnTo>
                  <a:lnTo>
                    <a:pt x="887" y="125"/>
                  </a:lnTo>
                  <a:lnTo>
                    <a:pt x="887" y="125"/>
                  </a:lnTo>
                  <a:lnTo>
                    <a:pt x="883" y="145"/>
                  </a:lnTo>
                  <a:lnTo>
                    <a:pt x="883" y="145"/>
                  </a:lnTo>
                  <a:lnTo>
                    <a:pt x="883" y="157"/>
                  </a:lnTo>
                  <a:lnTo>
                    <a:pt x="885" y="169"/>
                  </a:lnTo>
                  <a:lnTo>
                    <a:pt x="885" y="169"/>
                  </a:lnTo>
                  <a:lnTo>
                    <a:pt x="887" y="177"/>
                  </a:lnTo>
                  <a:lnTo>
                    <a:pt x="887" y="177"/>
                  </a:lnTo>
                  <a:lnTo>
                    <a:pt x="889" y="191"/>
                  </a:lnTo>
                  <a:lnTo>
                    <a:pt x="889" y="191"/>
                  </a:lnTo>
                  <a:lnTo>
                    <a:pt x="889" y="197"/>
                  </a:lnTo>
                  <a:lnTo>
                    <a:pt x="889" y="197"/>
                  </a:lnTo>
                  <a:lnTo>
                    <a:pt x="887" y="201"/>
                  </a:lnTo>
                  <a:lnTo>
                    <a:pt x="883" y="205"/>
                  </a:lnTo>
                  <a:lnTo>
                    <a:pt x="877" y="213"/>
                  </a:lnTo>
                  <a:lnTo>
                    <a:pt x="877" y="213"/>
                  </a:lnTo>
                  <a:lnTo>
                    <a:pt x="873" y="221"/>
                  </a:lnTo>
                  <a:lnTo>
                    <a:pt x="873" y="221"/>
                  </a:lnTo>
                  <a:lnTo>
                    <a:pt x="863" y="227"/>
                  </a:lnTo>
                  <a:lnTo>
                    <a:pt x="863" y="227"/>
                  </a:lnTo>
                  <a:lnTo>
                    <a:pt x="855" y="235"/>
                  </a:lnTo>
                  <a:lnTo>
                    <a:pt x="855" y="235"/>
                  </a:lnTo>
                  <a:lnTo>
                    <a:pt x="850" y="231"/>
                  </a:lnTo>
                  <a:lnTo>
                    <a:pt x="850" y="231"/>
                  </a:lnTo>
                  <a:lnTo>
                    <a:pt x="846" y="227"/>
                  </a:lnTo>
                  <a:lnTo>
                    <a:pt x="846" y="227"/>
                  </a:lnTo>
                  <a:lnTo>
                    <a:pt x="838" y="219"/>
                  </a:lnTo>
                  <a:lnTo>
                    <a:pt x="838" y="219"/>
                  </a:lnTo>
                  <a:lnTo>
                    <a:pt x="834" y="217"/>
                  </a:lnTo>
                  <a:lnTo>
                    <a:pt x="832" y="217"/>
                  </a:lnTo>
                  <a:lnTo>
                    <a:pt x="832" y="217"/>
                  </a:lnTo>
                  <a:lnTo>
                    <a:pt x="828" y="219"/>
                  </a:lnTo>
                  <a:lnTo>
                    <a:pt x="826" y="223"/>
                  </a:lnTo>
                  <a:lnTo>
                    <a:pt x="822" y="229"/>
                  </a:lnTo>
                  <a:lnTo>
                    <a:pt x="822" y="229"/>
                  </a:lnTo>
                  <a:lnTo>
                    <a:pt x="814" y="237"/>
                  </a:lnTo>
                  <a:lnTo>
                    <a:pt x="814" y="237"/>
                  </a:lnTo>
                  <a:lnTo>
                    <a:pt x="804" y="239"/>
                  </a:lnTo>
                  <a:lnTo>
                    <a:pt x="804" y="239"/>
                  </a:lnTo>
                  <a:lnTo>
                    <a:pt x="794" y="235"/>
                  </a:lnTo>
                  <a:lnTo>
                    <a:pt x="794" y="235"/>
                  </a:lnTo>
                  <a:lnTo>
                    <a:pt x="786" y="235"/>
                  </a:lnTo>
                  <a:lnTo>
                    <a:pt x="776" y="235"/>
                  </a:lnTo>
                  <a:lnTo>
                    <a:pt x="776" y="235"/>
                  </a:lnTo>
                  <a:lnTo>
                    <a:pt x="772" y="229"/>
                  </a:lnTo>
                  <a:lnTo>
                    <a:pt x="772" y="229"/>
                  </a:lnTo>
                  <a:lnTo>
                    <a:pt x="768" y="217"/>
                  </a:lnTo>
                  <a:lnTo>
                    <a:pt x="768" y="217"/>
                  </a:lnTo>
                  <a:lnTo>
                    <a:pt x="758" y="205"/>
                  </a:lnTo>
                  <a:lnTo>
                    <a:pt x="744" y="193"/>
                  </a:lnTo>
                  <a:lnTo>
                    <a:pt x="744" y="193"/>
                  </a:lnTo>
                  <a:lnTo>
                    <a:pt x="736" y="187"/>
                  </a:lnTo>
                  <a:lnTo>
                    <a:pt x="736" y="187"/>
                  </a:lnTo>
                  <a:lnTo>
                    <a:pt x="732" y="185"/>
                  </a:lnTo>
                  <a:lnTo>
                    <a:pt x="728" y="185"/>
                  </a:lnTo>
                  <a:lnTo>
                    <a:pt x="728" y="185"/>
                  </a:lnTo>
                  <a:lnTo>
                    <a:pt x="722" y="185"/>
                  </a:lnTo>
                  <a:lnTo>
                    <a:pt x="718" y="189"/>
                  </a:lnTo>
                  <a:lnTo>
                    <a:pt x="718" y="189"/>
                  </a:lnTo>
                  <a:lnTo>
                    <a:pt x="718" y="191"/>
                  </a:lnTo>
                  <a:lnTo>
                    <a:pt x="720" y="195"/>
                  </a:lnTo>
                  <a:lnTo>
                    <a:pt x="720" y="195"/>
                  </a:lnTo>
                  <a:lnTo>
                    <a:pt x="722" y="199"/>
                  </a:lnTo>
                  <a:lnTo>
                    <a:pt x="722" y="201"/>
                  </a:lnTo>
                  <a:lnTo>
                    <a:pt x="722" y="201"/>
                  </a:lnTo>
                  <a:lnTo>
                    <a:pt x="720" y="205"/>
                  </a:lnTo>
                  <a:lnTo>
                    <a:pt x="716" y="207"/>
                  </a:lnTo>
                  <a:lnTo>
                    <a:pt x="716" y="207"/>
                  </a:lnTo>
                  <a:lnTo>
                    <a:pt x="710" y="205"/>
                  </a:lnTo>
                  <a:lnTo>
                    <a:pt x="710" y="205"/>
                  </a:lnTo>
                  <a:lnTo>
                    <a:pt x="706" y="207"/>
                  </a:lnTo>
                  <a:lnTo>
                    <a:pt x="706" y="207"/>
                  </a:lnTo>
                  <a:lnTo>
                    <a:pt x="704" y="211"/>
                  </a:lnTo>
                  <a:lnTo>
                    <a:pt x="704" y="211"/>
                  </a:lnTo>
                  <a:lnTo>
                    <a:pt x="702" y="211"/>
                  </a:lnTo>
                  <a:lnTo>
                    <a:pt x="696" y="211"/>
                  </a:lnTo>
                  <a:lnTo>
                    <a:pt x="688" y="211"/>
                  </a:lnTo>
                  <a:lnTo>
                    <a:pt x="688" y="211"/>
                  </a:lnTo>
                  <a:lnTo>
                    <a:pt x="686" y="213"/>
                  </a:lnTo>
                  <a:lnTo>
                    <a:pt x="686" y="213"/>
                  </a:lnTo>
                  <a:lnTo>
                    <a:pt x="686" y="217"/>
                  </a:lnTo>
                  <a:lnTo>
                    <a:pt x="686" y="219"/>
                  </a:lnTo>
                  <a:lnTo>
                    <a:pt x="686" y="219"/>
                  </a:lnTo>
                  <a:lnTo>
                    <a:pt x="690" y="221"/>
                  </a:lnTo>
                  <a:lnTo>
                    <a:pt x="690" y="221"/>
                  </a:lnTo>
                  <a:lnTo>
                    <a:pt x="692" y="227"/>
                  </a:lnTo>
                  <a:lnTo>
                    <a:pt x="692" y="227"/>
                  </a:lnTo>
                  <a:lnTo>
                    <a:pt x="690" y="235"/>
                  </a:lnTo>
                  <a:lnTo>
                    <a:pt x="690" y="235"/>
                  </a:lnTo>
                  <a:lnTo>
                    <a:pt x="688" y="237"/>
                  </a:lnTo>
                  <a:lnTo>
                    <a:pt x="688" y="237"/>
                  </a:lnTo>
                  <a:lnTo>
                    <a:pt x="686" y="247"/>
                  </a:lnTo>
                  <a:lnTo>
                    <a:pt x="686" y="247"/>
                  </a:lnTo>
                  <a:lnTo>
                    <a:pt x="684" y="253"/>
                  </a:lnTo>
                  <a:lnTo>
                    <a:pt x="684" y="253"/>
                  </a:lnTo>
                  <a:lnTo>
                    <a:pt x="684" y="258"/>
                  </a:lnTo>
                  <a:lnTo>
                    <a:pt x="684" y="258"/>
                  </a:lnTo>
                  <a:lnTo>
                    <a:pt x="688" y="260"/>
                  </a:lnTo>
                  <a:lnTo>
                    <a:pt x="692" y="266"/>
                  </a:lnTo>
                  <a:lnTo>
                    <a:pt x="692" y="266"/>
                  </a:lnTo>
                  <a:lnTo>
                    <a:pt x="690" y="268"/>
                  </a:lnTo>
                  <a:lnTo>
                    <a:pt x="688" y="270"/>
                  </a:lnTo>
                  <a:lnTo>
                    <a:pt x="688" y="270"/>
                  </a:lnTo>
                  <a:lnTo>
                    <a:pt x="682" y="272"/>
                  </a:lnTo>
                  <a:lnTo>
                    <a:pt x="682" y="272"/>
                  </a:lnTo>
                  <a:lnTo>
                    <a:pt x="676" y="272"/>
                  </a:lnTo>
                  <a:lnTo>
                    <a:pt x="666" y="268"/>
                  </a:lnTo>
                  <a:lnTo>
                    <a:pt x="652" y="264"/>
                  </a:lnTo>
                  <a:lnTo>
                    <a:pt x="652" y="264"/>
                  </a:lnTo>
                  <a:lnTo>
                    <a:pt x="631" y="264"/>
                  </a:lnTo>
                  <a:lnTo>
                    <a:pt x="631" y="264"/>
                  </a:lnTo>
                  <a:lnTo>
                    <a:pt x="625" y="264"/>
                  </a:lnTo>
                  <a:lnTo>
                    <a:pt x="625" y="264"/>
                  </a:lnTo>
                  <a:lnTo>
                    <a:pt x="623" y="268"/>
                  </a:lnTo>
                  <a:lnTo>
                    <a:pt x="623" y="268"/>
                  </a:lnTo>
                  <a:lnTo>
                    <a:pt x="619" y="272"/>
                  </a:lnTo>
                  <a:lnTo>
                    <a:pt x="619" y="272"/>
                  </a:lnTo>
                  <a:lnTo>
                    <a:pt x="621" y="280"/>
                  </a:lnTo>
                  <a:lnTo>
                    <a:pt x="621" y="286"/>
                  </a:lnTo>
                  <a:lnTo>
                    <a:pt x="621" y="286"/>
                  </a:lnTo>
                  <a:lnTo>
                    <a:pt x="621" y="294"/>
                  </a:lnTo>
                  <a:lnTo>
                    <a:pt x="621" y="294"/>
                  </a:lnTo>
                  <a:lnTo>
                    <a:pt x="617" y="308"/>
                  </a:lnTo>
                  <a:lnTo>
                    <a:pt x="617" y="308"/>
                  </a:lnTo>
                  <a:lnTo>
                    <a:pt x="615" y="312"/>
                  </a:lnTo>
                  <a:lnTo>
                    <a:pt x="611" y="318"/>
                  </a:lnTo>
                  <a:lnTo>
                    <a:pt x="611" y="318"/>
                  </a:lnTo>
                  <a:lnTo>
                    <a:pt x="607" y="316"/>
                  </a:lnTo>
                  <a:lnTo>
                    <a:pt x="607" y="316"/>
                  </a:lnTo>
                  <a:lnTo>
                    <a:pt x="601" y="308"/>
                  </a:lnTo>
                  <a:lnTo>
                    <a:pt x="601" y="308"/>
                  </a:lnTo>
                  <a:lnTo>
                    <a:pt x="593" y="306"/>
                  </a:lnTo>
                  <a:lnTo>
                    <a:pt x="593" y="306"/>
                  </a:lnTo>
                  <a:lnTo>
                    <a:pt x="585" y="308"/>
                  </a:lnTo>
                  <a:lnTo>
                    <a:pt x="585" y="308"/>
                  </a:lnTo>
                  <a:lnTo>
                    <a:pt x="577" y="312"/>
                  </a:lnTo>
                  <a:lnTo>
                    <a:pt x="571" y="320"/>
                  </a:lnTo>
                  <a:lnTo>
                    <a:pt x="571" y="320"/>
                  </a:lnTo>
                  <a:lnTo>
                    <a:pt x="567" y="328"/>
                  </a:lnTo>
                  <a:lnTo>
                    <a:pt x="567" y="328"/>
                  </a:lnTo>
                  <a:lnTo>
                    <a:pt x="563" y="338"/>
                  </a:lnTo>
                  <a:lnTo>
                    <a:pt x="563" y="338"/>
                  </a:lnTo>
                  <a:lnTo>
                    <a:pt x="563" y="346"/>
                  </a:lnTo>
                  <a:lnTo>
                    <a:pt x="563" y="346"/>
                  </a:lnTo>
                  <a:lnTo>
                    <a:pt x="559" y="354"/>
                  </a:lnTo>
                  <a:lnTo>
                    <a:pt x="559" y="354"/>
                  </a:lnTo>
                  <a:lnTo>
                    <a:pt x="553" y="360"/>
                  </a:lnTo>
                  <a:lnTo>
                    <a:pt x="547" y="364"/>
                  </a:lnTo>
                  <a:lnTo>
                    <a:pt x="547" y="364"/>
                  </a:lnTo>
                  <a:lnTo>
                    <a:pt x="547" y="370"/>
                  </a:lnTo>
                  <a:lnTo>
                    <a:pt x="545" y="374"/>
                  </a:lnTo>
                  <a:lnTo>
                    <a:pt x="545" y="374"/>
                  </a:lnTo>
                  <a:lnTo>
                    <a:pt x="551" y="382"/>
                  </a:lnTo>
                  <a:lnTo>
                    <a:pt x="557" y="390"/>
                  </a:lnTo>
                  <a:lnTo>
                    <a:pt x="557" y="390"/>
                  </a:lnTo>
                  <a:lnTo>
                    <a:pt x="559" y="398"/>
                  </a:lnTo>
                  <a:lnTo>
                    <a:pt x="559" y="398"/>
                  </a:lnTo>
                  <a:lnTo>
                    <a:pt x="557" y="402"/>
                  </a:lnTo>
                  <a:lnTo>
                    <a:pt x="557" y="402"/>
                  </a:lnTo>
                  <a:lnTo>
                    <a:pt x="551" y="412"/>
                  </a:lnTo>
                  <a:lnTo>
                    <a:pt x="551" y="412"/>
                  </a:lnTo>
                  <a:lnTo>
                    <a:pt x="541" y="422"/>
                  </a:lnTo>
                  <a:lnTo>
                    <a:pt x="541" y="422"/>
                  </a:lnTo>
                  <a:lnTo>
                    <a:pt x="537" y="430"/>
                  </a:lnTo>
                  <a:lnTo>
                    <a:pt x="537" y="430"/>
                  </a:lnTo>
                  <a:lnTo>
                    <a:pt x="529" y="442"/>
                  </a:lnTo>
                  <a:lnTo>
                    <a:pt x="519" y="452"/>
                  </a:lnTo>
                  <a:lnTo>
                    <a:pt x="519" y="452"/>
                  </a:lnTo>
                  <a:lnTo>
                    <a:pt x="515" y="462"/>
                  </a:lnTo>
                  <a:lnTo>
                    <a:pt x="515" y="462"/>
                  </a:lnTo>
                  <a:lnTo>
                    <a:pt x="513" y="475"/>
                  </a:lnTo>
                  <a:lnTo>
                    <a:pt x="513" y="475"/>
                  </a:lnTo>
                  <a:lnTo>
                    <a:pt x="511" y="483"/>
                  </a:lnTo>
                  <a:lnTo>
                    <a:pt x="511" y="483"/>
                  </a:lnTo>
                  <a:lnTo>
                    <a:pt x="505" y="489"/>
                  </a:lnTo>
                  <a:lnTo>
                    <a:pt x="499" y="493"/>
                  </a:lnTo>
                  <a:lnTo>
                    <a:pt x="499" y="493"/>
                  </a:lnTo>
                  <a:lnTo>
                    <a:pt x="489" y="493"/>
                  </a:lnTo>
                  <a:lnTo>
                    <a:pt x="489" y="493"/>
                  </a:lnTo>
                  <a:lnTo>
                    <a:pt x="483" y="495"/>
                  </a:lnTo>
                  <a:lnTo>
                    <a:pt x="483" y="495"/>
                  </a:lnTo>
                  <a:lnTo>
                    <a:pt x="483" y="503"/>
                  </a:lnTo>
                  <a:lnTo>
                    <a:pt x="485" y="507"/>
                  </a:lnTo>
                  <a:lnTo>
                    <a:pt x="485" y="507"/>
                  </a:lnTo>
                  <a:lnTo>
                    <a:pt x="485" y="521"/>
                  </a:lnTo>
                  <a:lnTo>
                    <a:pt x="485" y="521"/>
                  </a:lnTo>
                  <a:lnTo>
                    <a:pt x="483" y="543"/>
                  </a:lnTo>
                  <a:lnTo>
                    <a:pt x="483" y="543"/>
                  </a:lnTo>
                  <a:lnTo>
                    <a:pt x="481" y="563"/>
                  </a:lnTo>
                  <a:lnTo>
                    <a:pt x="477" y="579"/>
                  </a:lnTo>
                  <a:lnTo>
                    <a:pt x="477" y="579"/>
                  </a:lnTo>
                  <a:lnTo>
                    <a:pt x="471" y="593"/>
                  </a:lnTo>
                  <a:lnTo>
                    <a:pt x="463" y="607"/>
                  </a:lnTo>
                  <a:lnTo>
                    <a:pt x="463" y="607"/>
                  </a:lnTo>
                  <a:lnTo>
                    <a:pt x="453" y="619"/>
                  </a:lnTo>
                  <a:lnTo>
                    <a:pt x="449" y="625"/>
                  </a:lnTo>
                  <a:lnTo>
                    <a:pt x="447" y="629"/>
                  </a:lnTo>
                  <a:lnTo>
                    <a:pt x="447" y="629"/>
                  </a:lnTo>
                  <a:lnTo>
                    <a:pt x="447" y="637"/>
                  </a:lnTo>
                  <a:lnTo>
                    <a:pt x="447" y="637"/>
                  </a:lnTo>
                  <a:lnTo>
                    <a:pt x="453" y="643"/>
                  </a:lnTo>
                  <a:lnTo>
                    <a:pt x="459" y="651"/>
                  </a:lnTo>
                  <a:lnTo>
                    <a:pt x="459" y="651"/>
                  </a:lnTo>
                  <a:lnTo>
                    <a:pt x="463" y="657"/>
                  </a:lnTo>
                  <a:lnTo>
                    <a:pt x="463" y="657"/>
                  </a:lnTo>
                  <a:lnTo>
                    <a:pt x="463" y="665"/>
                  </a:lnTo>
                  <a:lnTo>
                    <a:pt x="463" y="673"/>
                  </a:lnTo>
                  <a:lnTo>
                    <a:pt x="463" y="673"/>
                  </a:lnTo>
                  <a:lnTo>
                    <a:pt x="461" y="682"/>
                  </a:lnTo>
                  <a:lnTo>
                    <a:pt x="461" y="682"/>
                  </a:lnTo>
                  <a:lnTo>
                    <a:pt x="457" y="686"/>
                  </a:lnTo>
                  <a:lnTo>
                    <a:pt x="453" y="690"/>
                  </a:lnTo>
                  <a:lnTo>
                    <a:pt x="453" y="690"/>
                  </a:lnTo>
                  <a:lnTo>
                    <a:pt x="447" y="690"/>
                  </a:lnTo>
                  <a:lnTo>
                    <a:pt x="443" y="690"/>
                  </a:lnTo>
                  <a:lnTo>
                    <a:pt x="443" y="690"/>
                  </a:lnTo>
                  <a:lnTo>
                    <a:pt x="433" y="688"/>
                  </a:lnTo>
                  <a:lnTo>
                    <a:pt x="428" y="686"/>
                  </a:lnTo>
                  <a:lnTo>
                    <a:pt x="428" y="686"/>
                  </a:lnTo>
                  <a:lnTo>
                    <a:pt x="420" y="688"/>
                  </a:lnTo>
                  <a:lnTo>
                    <a:pt x="410" y="690"/>
                  </a:lnTo>
                  <a:lnTo>
                    <a:pt x="410" y="690"/>
                  </a:lnTo>
                  <a:lnTo>
                    <a:pt x="396" y="698"/>
                  </a:lnTo>
                  <a:lnTo>
                    <a:pt x="396" y="698"/>
                  </a:lnTo>
                  <a:lnTo>
                    <a:pt x="386" y="710"/>
                  </a:lnTo>
                  <a:lnTo>
                    <a:pt x="374" y="722"/>
                  </a:lnTo>
                  <a:lnTo>
                    <a:pt x="374" y="722"/>
                  </a:lnTo>
                  <a:lnTo>
                    <a:pt x="370" y="732"/>
                  </a:lnTo>
                  <a:lnTo>
                    <a:pt x="370" y="732"/>
                  </a:lnTo>
                  <a:lnTo>
                    <a:pt x="366" y="748"/>
                  </a:lnTo>
                  <a:lnTo>
                    <a:pt x="366" y="748"/>
                  </a:lnTo>
                  <a:lnTo>
                    <a:pt x="368" y="762"/>
                  </a:lnTo>
                  <a:lnTo>
                    <a:pt x="368" y="762"/>
                  </a:lnTo>
                  <a:lnTo>
                    <a:pt x="372" y="774"/>
                  </a:lnTo>
                  <a:lnTo>
                    <a:pt x="372" y="774"/>
                  </a:lnTo>
                  <a:lnTo>
                    <a:pt x="374" y="776"/>
                  </a:lnTo>
                  <a:lnTo>
                    <a:pt x="376" y="778"/>
                  </a:lnTo>
                  <a:lnTo>
                    <a:pt x="376" y="778"/>
                  </a:lnTo>
                  <a:lnTo>
                    <a:pt x="374" y="782"/>
                  </a:lnTo>
                  <a:lnTo>
                    <a:pt x="370" y="786"/>
                  </a:lnTo>
                  <a:lnTo>
                    <a:pt x="370" y="786"/>
                  </a:lnTo>
                  <a:lnTo>
                    <a:pt x="368" y="796"/>
                  </a:lnTo>
                  <a:lnTo>
                    <a:pt x="368" y="796"/>
                  </a:lnTo>
                  <a:lnTo>
                    <a:pt x="366" y="804"/>
                  </a:lnTo>
                  <a:lnTo>
                    <a:pt x="366" y="804"/>
                  </a:lnTo>
                  <a:lnTo>
                    <a:pt x="366" y="818"/>
                  </a:lnTo>
                  <a:lnTo>
                    <a:pt x="366" y="818"/>
                  </a:lnTo>
                  <a:lnTo>
                    <a:pt x="362" y="828"/>
                  </a:lnTo>
                  <a:lnTo>
                    <a:pt x="362" y="828"/>
                  </a:lnTo>
                  <a:lnTo>
                    <a:pt x="362" y="832"/>
                  </a:lnTo>
                  <a:lnTo>
                    <a:pt x="362" y="836"/>
                  </a:lnTo>
                  <a:lnTo>
                    <a:pt x="362" y="836"/>
                  </a:lnTo>
                  <a:lnTo>
                    <a:pt x="364" y="838"/>
                  </a:lnTo>
                  <a:lnTo>
                    <a:pt x="364" y="838"/>
                  </a:lnTo>
                  <a:lnTo>
                    <a:pt x="366" y="844"/>
                  </a:lnTo>
                  <a:lnTo>
                    <a:pt x="366" y="850"/>
                  </a:lnTo>
                  <a:lnTo>
                    <a:pt x="366" y="850"/>
                  </a:lnTo>
                  <a:lnTo>
                    <a:pt x="366" y="870"/>
                  </a:lnTo>
                  <a:lnTo>
                    <a:pt x="364" y="887"/>
                  </a:lnTo>
                  <a:lnTo>
                    <a:pt x="364" y="887"/>
                  </a:lnTo>
                  <a:lnTo>
                    <a:pt x="364" y="895"/>
                  </a:lnTo>
                  <a:lnTo>
                    <a:pt x="364" y="903"/>
                  </a:lnTo>
                  <a:lnTo>
                    <a:pt x="364" y="903"/>
                  </a:lnTo>
                  <a:lnTo>
                    <a:pt x="368" y="909"/>
                  </a:lnTo>
                  <a:lnTo>
                    <a:pt x="372" y="917"/>
                  </a:lnTo>
                  <a:lnTo>
                    <a:pt x="372" y="917"/>
                  </a:lnTo>
                  <a:lnTo>
                    <a:pt x="380" y="923"/>
                  </a:lnTo>
                  <a:lnTo>
                    <a:pt x="386" y="927"/>
                  </a:lnTo>
                  <a:lnTo>
                    <a:pt x="390" y="929"/>
                  </a:lnTo>
                  <a:lnTo>
                    <a:pt x="390" y="929"/>
                  </a:lnTo>
                  <a:lnTo>
                    <a:pt x="392" y="937"/>
                  </a:lnTo>
                  <a:lnTo>
                    <a:pt x="392" y="949"/>
                  </a:lnTo>
                  <a:lnTo>
                    <a:pt x="392" y="949"/>
                  </a:lnTo>
                  <a:lnTo>
                    <a:pt x="390" y="955"/>
                  </a:lnTo>
                  <a:lnTo>
                    <a:pt x="386" y="963"/>
                  </a:lnTo>
                  <a:lnTo>
                    <a:pt x="386" y="963"/>
                  </a:lnTo>
                  <a:lnTo>
                    <a:pt x="376" y="973"/>
                  </a:lnTo>
                  <a:lnTo>
                    <a:pt x="376" y="973"/>
                  </a:lnTo>
                  <a:lnTo>
                    <a:pt x="370" y="975"/>
                  </a:lnTo>
                  <a:lnTo>
                    <a:pt x="364" y="977"/>
                  </a:lnTo>
                  <a:lnTo>
                    <a:pt x="364" y="977"/>
                  </a:lnTo>
                  <a:lnTo>
                    <a:pt x="360" y="983"/>
                  </a:lnTo>
                  <a:lnTo>
                    <a:pt x="360" y="983"/>
                  </a:lnTo>
                  <a:lnTo>
                    <a:pt x="362" y="985"/>
                  </a:lnTo>
                  <a:lnTo>
                    <a:pt x="364" y="989"/>
                  </a:lnTo>
                  <a:lnTo>
                    <a:pt x="368" y="993"/>
                  </a:lnTo>
                  <a:lnTo>
                    <a:pt x="368" y="993"/>
                  </a:lnTo>
                  <a:lnTo>
                    <a:pt x="372" y="1009"/>
                  </a:lnTo>
                  <a:lnTo>
                    <a:pt x="374" y="1023"/>
                  </a:lnTo>
                  <a:lnTo>
                    <a:pt x="374" y="1023"/>
                  </a:lnTo>
                  <a:lnTo>
                    <a:pt x="374" y="1031"/>
                  </a:lnTo>
                  <a:lnTo>
                    <a:pt x="370" y="1037"/>
                  </a:lnTo>
                  <a:lnTo>
                    <a:pt x="368" y="1043"/>
                  </a:lnTo>
                  <a:lnTo>
                    <a:pt x="366" y="1049"/>
                  </a:lnTo>
                  <a:lnTo>
                    <a:pt x="366" y="1049"/>
                  </a:lnTo>
                  <a:lnTo>
                    <a:pt x="370" y="1057"/>
                  </a:lnTo>
                  <a:lnTo>
                    <a:pt x="370" y="1057"/>
                  </a:lnTo>
                  <a:lnTo>
                    <a:pt x="370" y="1065"/>
                  </a:lnTo>
                  <a:lnTo>
                    <a:pt x="368" y="1071"/>
                  </a:lnTo>
                  <a:lnTo>
                    <a:pt x="368" y="1071"/>
                  </a:lnTo>
                  <a:lnTo>
                    <a:pt x="366" y="1075"/>
                  </a:lnTo>
                  <a:lnTo>
                    <a:pt x="364" y="1079"/>
                  </a:lnTo>
                  <a:lnTo>
                    <a:pt x="364" y="1079"/>
                  </a:lnTo>
                  <a:lnTo>
                    <a:pt x="358" y="1083"/>
                  </a:lnTo>
                  <a:lnTo>
                    <a:pt x="348" y="1083"/>
                  </a:lnTo>
                  <a:lnTo>
                    <a:pt x="342" y="1085"/>
                  </a:lnTo>
                  <a:lnTo>
                    <a:pt x="336" y="1091"/>
                  </a:lnTo>
                  <a:lnTo>
                    <a:pt x="336" y="1091"/>
                  </a:lnTo>
                  <a:lnTo>
                    <a:pt x="336" y="1094"/>
                  </a:lnTo>
                  <a:lnTo>
                    <a:pt x="336" y="1100"/>
                  </a:lnTo>
                  <a:lnTo>
                    <a:pt x="336" y="1100"/>
                  </a:lnTo>
                  <a:lnTo>
                    <a:pt x="330" y="1110"/>
                  </a:lnTo>
                  <a:lnTo>
                    <a:pt x="324" y="1114"/>
                  </a:lnTo>
                  <a:lnTo>
                    <a:pt x="322" y="1120"/>
                  </a:lnTo>
                  <a:lnTo>
                    <a:pt x="322" y="1120"/>
                  </a:lnTo>
                  <a:lnTo>
                    <a:pt x="322" y="1128"/>
                  </a:lnTo>
                  <a:lnTo>
                    <a:pt x="322" y="1134"/>
                  </a:lnTo>
                  <a:lnTo>
                    <a:pt x="322" y="1134"/>
                  </a:lnTo>
                  <a:lnTo>
                    <a:pt x="328" y="1144"/>
                  </a:lnTo>
                  <a:lnTo>
                    <a:pt x="328" y="1144"/>
                  </a:lnTo>
                  <a:lnTo>
                    <a:pt x="324" y="1164"/>
                  </a:lnTo>
                  <a:lnTo>
                    <a:pt x="320" y="1172"/>
                  </a:lnTo>
                  <a:lnTo>
                    <a:pt x="318" y="1180"/>
                  </a:lnTo>
                  <a:lnTo>
                    <a:pt x="318" y="1180"/>
                  </a:lnTo>
                  <a:lnTo>
                    <a:pt x="314" y="1184"/>
                  </a:lnTo>
                  <a:lnTo>
                    <a:pt x="310" y="1186"/>
                  </a:lnTo>
                  <a:lnTo>
                    <a:pt x="310" y="1186"/>
                  </a:lnTo>
                  <a:lnTo>
                    <a:pt x="308" y="1184"/>
                  </a:lnTo>
                  <a:lnTo>
                    <a:pt x="308" y="1182"/>
                  </a:lnTo>
                  <a:lnTo>
                    <a:pt x="308" y="1176"/>
                  </a:lnTo>
                  <a:lnTo>
                    <a:pt x="306" y="1176"/>
                  </a:lnTo>
                  <a:lnTo>
                    <a:pt x="306" y="1176"/>
                  </a:lnTo>
                  <a:lnTo>
                    <a:pt x="306" y="1180"/>
                  </a:lnTo>
                  <a:lnTo>
                    <a:pt x="304" y="1184"/>
                  </a:lnTo>
                  <a:lnTo>
                    <a:pt x="304" y="1188"/>
                  </a:lnTo>
                  <a:lnTo>
                    <a:pt x="304" y="1190"/>
                  </a:lnTo>
                  <a:lnTo>
                    <a:pt x="304" y="1190"/>
                  </a:lnTo>
                  <a:lnTo>
                    <a:pt x="302" y="1188"/>
                  </a:lnTo>
                  <a:lnTo>
                    <a:pt x="302" y="1186"/>
                  </a:lnTo>
                  <a:lnTo>
                    <a:pt x="302" y="1182"/>
                  </a:lnTo>
                  <a:lnTo>
                    <a:pt x="304" y="1172"/>
                  </a:lnTo>
                  <a:lnTo>
                    <a:pt x="304" y="1168"/>
                  </a:lnTo>
                  <a:lnTo>
                    <a:pt x="304" y="1168"/>
                  </a:lnTo>
                  <a:lnTo>
                    <a:pt x="302" y="1164"/>
                  </a:lnTo>
                  <a:lnTo>
                    <a:pt x="302" y="1164"/>
                  </a:lnTo>
                  <a:lnTo>
                    <a:pt x="302" y="1160"/>
                  </a:lnTo>
                  <a:lnTo>
                    <a:pt x="300" y="1158"/>
                  </a:lnTo>
                  <a:lnTo>
                    <a:pt x="300" y="1158"/>
                  </a:lnTo>
                  <a:lnTo>
                    <a:pt x="294" y="1158"/>
                  </a:lnTo>
                  <a:lnTo>
                    <a:pt x="292" y="1158"/>
                  </a:lnTo>
                  <a:lnTo>
                    <a:pt x="292" y="1158"/>
                  </a:lnTo>
                  <a:lnTo>
                    <a:pt x="288" y="1154"/>
                  </a:lnTo>
                  <a:lnTo>
                    <a:pt x="284" y="1150"/>
                  </a:lnTo>
                  <a:lnTo>
                    <a:pt x="284" y="1150"/>
                  </a:lnTo>
                  <a:lnTo>
                    <a:pt x="280" y="1152"/>
                  </a:lnTo>
                  <a:lnTo>
                    <a:pt x="276" y="1152"/>
                  </a:lnTo>
                  <a:lnTo>
                    <a:pt x="276" y="1152"/>
                  </a:lnTo>
                  <a:lnTo>
                    <a:pt x="276" y="1148"/>
                  </a:lnTo>
                  <a:lnTo>
                    <a:pt x="274" y="1140"/>
                  </a:lnTo>
                  <a:lnTo>
                    <a:pt x="274" y="1140"/>
                  </a:lnTo>
                  <a:lnTo>
                    <a:pt x="274" y="1112"/>
                  </a:lnTo>
                  <a:lnTo>
                    <a:pt x="274" y="1112"/>
                  </a:lnTo>
                  <a:lnTo>
                    <a:pt x="274" y="1102"/>
                  </a:lnTo>
                  <a:lnTo>
                    <a:pt x="274" y="1102"/>
                  </a:lnTo>
                  <a:lnTo>
                    <a:pt x="274" y="1098"/>
                  </a:lnTo>
                  <a:lnTo>
                    <a:pt x="274" y="1098"/>
                  </a:lnTo>
                  <a:lnTo>
                    <a:pt x="278" y="1096"/>
                  </a:lnTo>
                  <a:lnTo>
                    <a:pt x="280" y="1096"/>
                  </a:lnTo>
                  <a:lnTo>
                    <a:pt x="280" y="1096"/>
                  </a:lnTo>
                  <a:lnTo>
                    <a:pt x="282" y="1093"/>
                  </a:lnTo>
                  <a:lnTo>
                    <a:pt x="282" y="1091"/>
                  </a:lnTo>
                  <a:lnTo>
                    <a:pt x="282" y="1091"/>
                  </a:lnTo>
                  <a:lnTo>
                    <a:pt x="276" y="1085"/>
                  </a:lnTo>
                  <a:lnTo>
                    <a:pt x="276" y="1085"/>
                  </a:lnTo>
                  <a:lnTo>
                    <a:pt x="272" y="1091"/>
                  </a:lnTo>
                  <a:lnTo>
                    <a:pt x="272" y="1091"/>
                  </a:lnTo>
                  <a:lnTo>
                    <a:pt x="266" y="1089"/>
                  </a:lnTo>
                  <a:lnTo>
                    <a:pt x="266" y="1089"/>
                  </a:lnTo>
                  <a:lnTo>
                    <a:pt x="266" y="1093"/>
                  </a:lnTo>
                  <a:lnTo>
                    <a:pt x="266" y="1093"/>
                  </a:lnTo>
                  <a:lnTo>
                    <a:pt x="264" y="1098"/>
                  </a:lnTo>
                  <a:lnTo>
                    <a:pt x="266" y="1104"/>
                  </a:lnTo>
                  <a:lnTo>
                    <a:pt x="266" y="1104"/>
                  </a:lnTo>
                  <a:lnTo>
                    <a:pt x="270" y="1112"/>
                  </a:lnTo>
                  <a:lnTo>
                    <a:pt x="270" y="1112"/>
                  </a:lnTo>
                  <a:lnTo>
                    <a:pt x="266" y="1120"/>
                  </a:lnTo>
                  <a:lnTo>
                    <a:pt x="266" y="1120"/>
                  </a:lnTo>
                  <a:lnTo>
                    <a:pt x="264" y="1120"/>
                  </a:lnTo>
                  <a:lnTo>
                    <a:pt x="262" y="1120"/>
                  </a:lnTo>
                  <a:lnTo>
                    <a:pt x="262" y="1120"/>
                  </a:lnTo>
                  <a:lnTo>
                    <a:pt x="262" y="1116"/>
                  </a:lnTo>
                  <a:lnTo>
                    <a:pt x="262" y="1112"/>
                  </a:lnTo>
                  <a:lnTo>
                    <a:pt x="262" y="1112"/>
                  </a:lnTo>
                  <a:lnTo>
                    <a:pt x="258" y="1106"/>
                  </a:lnTo>
                  <a:lnTo>
                    <a:pt x="258" y="1106"/>
                  </a:lnTo>
                  <a:lnTo>
                    <a:pt x="258" y="1102"/>
                  </a:lnTo>
                  <a:lnTo>
                    <a:pt x="256" y="1102"/>
                  </a:lnTo>
                  <a:lnTo>
                    <a:pt x="256" y="1102"/>
                  </a:lnTo>
                  <a:lnTo>
                    <a:pt x="254" y="1104"/>
                  </a:lnTo>
                  <a:lnTo>
                    <a:pt x="256" y="1106"/>
                  </a:lnTo>
                  <a:lnTo>
                    <a:pt x="256" y="1112"/>
                  </a:lnTo>
                  <a:lnTo>
                    <a:pt x="256" y="1112"/>
                  </a:lnTo>
                  <a:lnTo>
                    <a:pt x="256" y="1116"/>
                  </a:lnTo>
                  <a:lnTo>
                    <a:pt x="256" y="1116"/>
                  </a:lnTo>
                  <a:lnTo>
                    <a:pt x="252" y="1120"/>
                  </a:lnTo>
                  <a:lnTo>
                    <a:pt x="252" y="1120"/>
                  </a:lnTo>
                  <a:lnTo>
                    <a:pt x="254" y="1124"/>
                  </a:lnTo>
                  <a:lnTo>
                    <a:pt x="256" y="1126"/>
                  </a:lnTo>
                  <a:lnTo>
                    <a:pt x="256" y="1126"/>
                  </a:lnTo>
                  <a:lnTo>
                    <a:pt x="262" y="1134"/>
                  </a:lnTo>
                  <a:lnTo>
                    <a:pt x="262" y="1134"/>
                  </a:lnTo>
                  <a:lnTo>
                    <a:pt x="262" y="1138"/>
                  </a:lnTo>
                  <a:lnTo>
                    <a:pt x="260" y="1142"/>
                  </a:lnTo>
                  <a:lnTo>
                    <a:pt x="260" y="1142"/>
                  </a:lnTo>
                  <a:lnTo>
                    <a:pt x="258" y="1148"/>
                  </a:lnTo>
                  <a:lnTo>
                    <a:pt x="254" y="1150"/>
                  </a:lnTo>
                  <a:lnTo>
                    <a:pt x="254" y="1150"/>
                  </a:lnTo>
                  <a:lnTo>
                    <a:pt x="252" y="1156"/>
                  </a:lnTo>
                  <a:lnTo>
                    <a:pt x="252" y="1156"/>
                  </a:lnTo>
                  <a:lnTo>
                    <a:pt x="252" y="1162"/>
                  </a:lnTo>
                  <a:lnTo>
                    <a:pt x="248" y="1166"/>
                  </a:lnTo>
                  <a:lnTo>
                    <a:pt x="248" y="1166"/>
                  </a:lnTo>
                  <a:lnTo>
                    <a:pt x="242" y="1168"/>
                  </a:lnTo>
                  <a:lnTo>
                    <a:pt x="242" y="1168"/>
                  </a:lnTo>
                  <a:lnTo>
                    <a:pt x="234" y="1170"/>
                  </a:lnTo>
                  <a:lnTo>
                    <a:pt x="228" y="1168"/>
                  </a:lnTo>
                  <a:lnTo>
                    <a:pt x="228" y="1168"/>
                  </a:lnTo>
                  <a:lnTo>
                    <a:pt x="222" y="1164"/>
                  </a:lnTo>
                  <a:lnTo>
                    <a:pt x="220" y="1162"/>
                  </a:lnTo>
                  <a:lnTo>
                    <a:pt x="219" y="1162"/>
                  </a:lnTo>
                  <a:lnTo>
                    <a:pt x="219" y="1162"/>
                  </a:lnTo>
                  <a:lnTo>
                    <a:pt x="217" y="1162"/>
                  </a:lnTo>
                  <a:lnTo>
                    <a:pt x="219" y="1164"/>
                  </a:lnTo>
                  <a:lnTo>
                    <a:pt x="219" y="1168"/>
                  </a:lnTo>
                  <a:lnTo>
                    <a:pt x="219" y="1168"/>
                  </a:lnTo>
                  <a:lnTo>
                    <a:pt x="217" y="1172"/>
                  </a:lnTo>
                  <a:lnTo>
                    <a:pt x="211" y="1176"/>
                  </a:lnTo>
                  <a:lnTo>
                    <a:pt x="201" y="1184"/>
                  </a:lnTo>
                  <a:lnTo>
                    <a:pt x="201" y="1184"/>
                  </a:lnTo>
                  <a:lnTo>
                    <a:pt x="199" y="1190"/>
                  </a:lnTo>
                  <a:lnTo>
                    <a:pt x="199" y="1190"/>
                  </a:lnTo>
                  <a:lnTo>
                    <a:pt x="193" y="1194"/>
                  </a:lnTo>
                  <a:lnTo>
                    <a:pt x="193" y="1194"/>
                  </a:lnTo>
                  <a:lnTo>
                    <a:pt x="191" y="1200"/>
                  </a:lnTo>
                  <a:lnTo>
                    <a:pt x="189" y="1204"/>
                  </a:lnTo>
                  <a:lnTo>
                    <a:pt x="189" y="1204"/>
                  </a:lnTo>
                  <a:lnTo>
                    <a:pt x="181" y="1208"/>
                  </a:lnTo>
                  <a:lnTo>
                    <a:pt x="175" y="1210"/>
                  </a:lnTo>
                  <a:lnTo>
                    <a:pt x="175" y="1210"/>
                  </a:lnTo>
                  <a:lnTo>
                    <a:pt x="171" y="1214"/>
                  </a:lnTo>
                  <a:lnTo>
                    <a:pt x="165" y="1222"/>
                  </a:lnTo>
                  <a:lnTo>
                    <a:pt x="153" y="1232"/>
                  </a:lnTo>
                  <a:lnTo>
                    <a:pt x="153" y="1232"/>
                  </a:lnTo>
                  <a:lnTo>
                    <a:pt x="145" y="1242"/>
                  </a:lnTo>
                  <a:lnTo>
                    <a:pt x="139" y="1244"/>
                  </a:lnTo>
                  <a:lnTo>
                    <a:pt x="135" y="1244"/>
                  </a:lnTo>
                  <a:lnTo>
                    <a:pt x="135" y="1244"/>
                  </a:lnTo>
                  <a:lnTo>
                    <a:pt x="133" y="1242"/>
                  </a:lnTo>
                  <a:lnTo>
                    <a:pt x="131" y="1240"/>
                  </a:lnTo>
                  <a:lnTo>
                    <a:pt x="131" y="1234"/>
                  </a:lnTo>
                  <a:lnTo>
                    <a:pt x="129" y="1232"/>
                  </a:lnTo>
                  <a:lnTo>
                    <a:pt x="129" y="1232"/>
                  </a:lnTo>
                  <a:lnTo>
                    <a:pt x="125" y="1234"/>
                  </a:lnTo>
                  <a:lnTo>
                    <a:pt x="123" y="1240"/>
                  </a:lnTo>
                  <a:lnTo>
                    <a:pt x="121" y="1246"/>
                  </a:lnTo>
                  <a:lnTo>
                    <a:pt x="121" y="1246"/>
                  </a:lnTo>
                  <a:lnTo>
                    <a:pt x="115" y="1250"/>
                  </a:lnTo>
                  <a:lnTo>
                    <a:pt x="109" y="1254"/>
                  </a:lnTo>
                  <a:lnTo>
                    <a:pt x="109" y="1254"/>
                  </a:lnTo>
                  <a:lnTo>
                    <a:pt x="103" y="1256"/>
                  </a:lnTo>
                  <a:lnTo>
                    <a:pt x="95" y="1258"/>
                  </a:lnTo>
                  <a:lnTo>
                    <a:pt x="95" y="1258"/>
                  </a:lnTo>
                  <a:lnTo>
                    <a:pt x="87" y="1256"/>
                  </a:lnTo>
                  <a:lnTo>
                    <a:pt x="83" y="1254"/>
                  </a:lnTo>
                  <a:lnTo>
                    <a:pt x="81" y="1250"/>
                  </a:lnTo>
                  <a:lnTo>
                    <a:pt x="81" y="1250"/>
                  </a:lnTo>
                  <a:lnTo>
                    <a:pt x="83" y="1248"/>
                  </a:lnTo>
                  <a:lnTo>
                    <a:pt x="85" y="1248"/>
                  </a:lnTo>
                  <a:lnTo>
                    <a:pt x="87" y="1246"/>
                  </a:lnTo>
                  <a:lnTo>
                    <a:pt x="89" y="1244"/>
                  </a:lnTo>
                  <a:lnTo>
                    <a:pt x="89" y="1244"/>
                  </a:lnTo>
                  <a:lnTo>
                    <a:pt x="87" y="1242"/>
                  </a:lnTo>
                  <a:lnTo>
                    <a:pt x="83" y="1240"/>
                  </a:lnTo>
                  <a:lnTo>
                    <a:pt x="75" y="1242"/>
                  </a:lnTo>
                  <a:lnTo>
                    <a:pt x="75" y="1242"/>
                  </a:lnTo>
                  <a:lnTo>
                    <a:pt x="73" y="1246"/>
                  </a:lnTo>
                  <a:lnTo>
                    <a:pt x="71" y="1248"/>
                  </a:lnTo>
                  <a:lnTo>
                    <a:pt x="71" y="1248"/>
                  </a:lnTo>
                  <a:lnTo>
                    <a:pt x="67" y="1248"/>
                  </a:lnTo>
                  <a:lnTo>
                    <a:pt x="65" y="1246"/>
                  </a:lnTo>
                  <a:lnTo>
                    <a:pt x="61" y="1244"/>
                  </a:lnTo>
                  <a:lnTo>
                    <a:pt x="61" y="1244"/>
                  </a:lnTo>
                  <a:lnTo>
                    <a:pt x="57" y="1246"/>
                  </a:lnTo>
                  <a:lnTo>
                    <a:pt x="55" y="1248"/>
                  </a:lnTo>
                  <a:lnTo>
                    <a:pt x="55" y="1248"/>
                  </a:lnTo>
                  <a:lnTo>
                    <a:pt x="55" y="1248"/>
                  </a:lnTo>
                  <a:lnTo>
                    <a:pt x="55" y="1246"/>
                  </a:lnTo>
                  <a:lnTo>
                    <a:pt x="55" y="1242"/>
                  </a:lnTo>
                  <a:lnTo>
                    <a:pt x="59" y="1234"/>
                  </a:lnTo>
                  <a:lnTo>
                    <a:pt x="59" y="1234"/>
                  </a:lnTo>
                  <a:lnTo>
                    <a:pt x="61" y="1226"/>
                  </a:lnTo>
                  <a:lnTo>
                    <a:pt x="61" y="1220"/>
                  </a:lnTo>
                  <a:lnTo>
                    <a:pt x="61" y="1218"/>
                  </a:lnTo>
                  <a:lnTo>
                    <a:pt x="61" y="1218"/>
                  </a:lnTo>
                  <a:lnTo>
                    <a:pt x="59" y="1220"/>
                  </a:lnTo>
                  <a:lnTo>
                    <a:pt x="57" y="1222"/>
                  </a:lnTo>
                  <a:lnTo>
                    <a:pt x="55" y="1226"/>
                  </a:lnTo>
                  <a:lnTo>
                    <a:pt x="53" y="1228"/>
                  </a:lnTo>
                  <a:lnTo>
                    <a:pt x="53" y="1228"/>
                  </a:lnTo>
                  <a:lnTo>
                    <a:pt x="47" y="1228"/>
                  </a:lnTo>
                  <a:lnTo>
                    <a:pt x="41" y="1226"/>
                  </a:lnTo>
                  <a:lnTo>
                    <a:pt x="41" y="1226"/>
                  </a:lnTo>
                  <a:lnTo>
                    <a:pt x="29" y="1216"/>
                  </a:lnTo>
                  <a:lnTo>
                    <a:pt x="29" y="1216"/>
                  </a:lnTo>
                  <a:lnTo>
                    <a:pt x="9" y="1196"/>
                  </a:lnTo>
                  <a:lnTo>
                    <a:pt x="9" y="1196"/>
                  </a:lnTo>
                  <a:lnTo>
                    <a:pt x="6" y="1188"/>
                  </a:lnTo>
                  <a:lnTo>
                    <a:pt x="2" y="1180"/>
                  </a:lnTo>
                  <a:lnTo>
                    <a:pt x="2" y="1180"/>
                  </a:lnTo>
                  <a:lnTo>
                    <a:pt x="2" y="1172"/>
                  </a:lnTo>
                  <a:lnTo>
                    <a:pt x="4" y="1164"/>
                  </a:lnTo>
                  <a:lnTo>
                    <a:pt x="8" y="1156"/>
                  </a:lnTo>
                  <a:lnTo>
                    <a:pt x="13" y="1152"/>
                  </a:lnTo>
                  <a:lnTo>
                    <a:pt x="13" y="1152"/>
                  </a:lnTo>
                  <a:lnTo>
                    <a:pt x="17" y="1152"/>
                  </a:lnTo>
                  <a:lnTo>
                    <a:pt x="17" y="1152"/>
                  </a:lnTo>
                  <a:lnTo>
                    <a:pt x="17" y="1156"/>
                  </a:lnTo>
                  <a:lnTo>
                    <a:pt x="19" y="1158"/>
                  </a:lnTo>
                  <a:lnTo>
                    <a:pt x="19" y="1158"/>
                  </a:lnTo>
                  <a:lnTo>
                    <a:pt x="21" y="1158"/>
                  </a:lnTo>
                  <a:lnTo>
                    <a:pt x="23" y="1158"/>
                  </a:lnTo>
                  <a:lnTo>
                    <a:pt x="23" y="1158"/>
                  </a:lnTo>
                  <a:lnTo>
                    <a:pt x="27" y="1158"/>
                  </a:lnTo>
                  <a:lnTo>
                    <a:pt x="27" y="1158"/>
                  </a:lnTo>
                  <a:lnTo>
                    <a:pt x="29" y="1154"/>
                  </a:lnTo>
                  <a:lnTo>
                    <a:pt x="29" y="1154"/>
                  </a:lnTo>
                  <a:lnTo>
                    <a:pt x="29" y="1148"/>
                  </a:lnTo>
                  <a:lnTo>
                    <a:pt x="29" y="1148"/>
                  </a:lnTo>
                  <a:lnTo>
                    <a:pt x="31" y="1144"/>
                  </a:lnTo>
                  <a:lnTo>
                    <a:pt x="35" y="1142"/>
                  </a:lnTo>
                  <a:lnTo>
                    <a:pt x="35" y="1142"/>
                  </a:lnTo>
                  <a:lnTo>
                    <a:pt x="37" y="1136"/>
                  </a:lnTo>
                  <a:lnTo>
                    <a:pt x="37" y="1136"/>
                  </a:lnTo>
                  <a:lnTo>
                    <a:pt x="45" y="1130"/>
                  </a:lnTo>
                  <a:lnTo>
                    <a:pt x="45" y="1130"/>
                  </a:lnTo>
                  <a:lnTo>
                    <a:pt x="47" y="1126"/>
                  </a:lnTo>
                  <a:lnTo>
                    <a:pt x="47" y="1120"/>
                  </a:lnTo>
                  <a:lnTo>
                    <a:pt x="47" y="1120"/>
                  </a:lnTo>
                  <a:lnTo>
                    <a:pt x="45" y="1120"/>
                  </a:lnTo>
                  <a:lnTo>
                    <a:pt x="41" y="1120"/>
                  </a:lnTo>
                  <a:lnTo>
                    <a:pt x="41" y="1120"/>
                  </a:lnTo>
                  <a:lnTo>
                    <a:pt x="41" y="1116"/>
                  </a:lnTo>
                  <a:lnTo>
                    <a:pt x="43" y="1116"/>
                  </a:lnTo>
                  <a:lnTo>
                    <a:pt x="49" y="1112"/>
                  </a:lnTo>
                  <a:lnTo>
                    <a:pt x="53" y="1108"/>
                  </a:lnTo>
                  <a:lnTo>
                    <a:pt x="55" y="1106"/>
                  </a:lnTo>
                  <a:lnTo>
                    <a:pt x="55" y="1106"/>
                  </a:lnTo>
                  <a:lnTo>
                    <a:pt x="55" y="1102"/>
                  </a:lnTo>
                  <a:lnTo>
                    <a:pt x="53" y="1102"/>
                  </a:lnTo>
                  <a:lnTo>
                    <a:pt x="53" y="1102"/>
                  </a:lnTo>
                  <a:lnTo>
                    <a:pt x="49" y="1104"/>
                  </a:lnTo>
                  <a:lnTo>
                    <a:pt x="47" y="1106"/>
                  </a:lnTo>
                  <a:lnTo>
                    <a:pt x="47" y="1106"/>
                  </a:lnTo>
                  <a:lnTo>
                    <a:pt x="41" y="1110"/>
                  </a:lnTo>
                  <a:lnTo>
                    <a:pt x="31" y="1112"/>
                  </a:lnTo>
                  <a:lnTo>
                    <a:pt x="31" y="1112"/>
                  </a:lnTo>
                  <a:lnTo>
                    <a:pt x="29" y="1110"/>
                  </a:lnTo>
                  <a:lnTo>
                    <a:pt x="25" y="1108"/>
                  </a:lnTo>
                  <a:lnTo>
                    <a:pt x="25" y="1108"/>
                  </a:lnTo>
                  <a:lnTo>
                    <a:pt x="25" y="1110"/>
                  </a:lnTo>
                  <a:lnTo>
                    <a:pt x="25" y="1112"/>
                  </a:lnTo>
                  <a:lnTo>
                    <a:pt x="25" y="1112"/>
                  </a:lnTo>
                  <a:lnTo>
                    <a:pt x="23" y="1120"/>
                  </a:lnTo>
                  <a:lnTo>
                    <a:pt x="23" y="1120"/>
                  </a:lnTo>
                  <a:lnTo>
                    <a:pt x="21" y="1120"/>
                  </a:lnTo>
                  <a:lnTo>
                    <a:pt x="17" y="1120"/>
                  </a:lnTo>
                  <a:lnTo>
                    <a:pt x="17" y="1120"/>
                  </a:lnTo>
                  <a:lnTo>
                    <a:pt x="17" y="1112"/>
                  </a:lnTo>
                  <a:lnTo>
                    <a:pt x="17" y="1110"/>
                  </a:lnTo>
                  <a:lnTo>
                    <a:pt x="17" y="1108"/>
                  </a:lnTo>
                  <a:lnTo>
                    <a:pt x="17" y="1108"/>
                  </a:lnTo>
                  <a:lnTo>
                    <a:pt x="15" y="1110"/>
                  </a:lnTo>
                  <a:lnTo>
                    <a:pt x="15" y="1112"/>
                  </a:lnTo>
                  <a:lnTo>
                    <a:pt x="13" y="1116"/>
                  </a:lnTo>
                  <a:lnTo>
                    <a:pt x="13" y="1116"/>
                  </a:lnTo>
                  <a:lnTo>
                    <a:pt x="6" y="1120"/>
                  </a:lnTo>
                  <a:lnTo>
                    <a:pt x="2" y="1120"/>
                  </a:lnTo>
                  <a:lnTo>
                    <a:pt x="2" y="1120"/>
                  </a:lnTo>
                  <a:lnTo>
                    <a:pt x="2" y="1114"/>
                  </a:lnTo>
                  <a:lnTo>
                    <a:pt x="2" y="1114"/>
                  </a:lnTo>
                  <a:lnTo>
                    <a:pt x="0" y="1110"/>
                  </a:lnTo>
                  <a:lnTo>
                    <a:pt x="0" y="1110"/>
                  </a:lnTo>
                  <a:lnTo>
                    <a:pt x="0" y="1104"/>
                  </a:lnTo>
                  <a:lnTo>
                    <a:pt x="0" y="1104"/>
                  </a:lnTo>
                  <a:lnTo>
                    <a:pt x="6" y="1096"/>
                  </a:lnTo>
                  <a:lnTo>
                    <a:pt x="6" y="1096"/>
                  </a:lnTo>
                  <a:lnTo>
                    <a:pt x="9" y="1091"/>
                  </a:lnTo>
                  <a:lnTo>
                    <a:pt x="13" y="1089"/>
                  </a:lnTo>
                  <a:lnTo>
                    <a:pt x="17" y="1089"/>
                  </a:lnTo>
                  <a:lnTo>
                    <a:pt x="17" y="1089"/>
                  </a:lnTo>
                  <a:lnTo>
                    <a:pt x="19" y="1089"/>
                  </a:lnTo>
                  <a:lnTo>
                    <a:pt x="21" y="1091"/>
                  </a:lnTo>
                  <a:lnTo>
                    <a:pt x="21" y="1091"/>
                  </a:lnTo>
                  <a:lnTo>
                    <a:pt x="25" y="1089"/>
                  </a:lnTo>
                  <a:lnTo>
                    <a:pt x="25" y="1089"/>
                  </a:lnTo>
                  <a:lnTo>
                    <a:pt x="29" y="1091"/>
                  </a:lnTo>
                  <a:lnTo>
                    <a:pt x="33" y="1091"/>
                  </a:lnTo>
                  <a:lnTo>
                    <a:pt x="33" y="1091"/>
                  </a:lnTo>
                  <a:lnTo>
                    <a:pt x="35" y="1085"/>
                  </a:lnTo>
                  <a:lnTo>
                    <a:pt x="35" y="1085"/>
                  </a:lnTo>
                  <a:lnTo>
                    <a:pt x="43" y="1081"/>
                  </a:lnTo>
                  <a:lnTo>
                    <a:pt x="43" y="1081"/>
                  </a:lnTo>
                  <a:lnTo>
                    <a:pt x="53" y="1079"/>
                  </a:lnTo>
                  <a:lnTo>
                    <a:pt x="57" y="1077"/>
                  </a:lnTo>
                  <a:lnTo>
                    <a:pt x="61" y="1075"/>
                  </a:lnTo>
                  <a:lnTo>
                    <a:pt x="61" y="1075"/>
                  </a:lnTo>
                  <a:lnTo>
                    <a:pt x="59" y="1073"/>
                  </a:lnTo>
                  <a:lnTo>
                    <a:pt x="59" y="1073"/>
                  </a:lnTo>
                  <a:lnTo>
                    <a:pt x="57" y="1073"/>
                  </a:lnTo>
                  <a:lnTo>
                    <a:pt x="55" y="1075"/>
                  </a:lnTo>
                  <a:lnTo>
                    <a:pt x="55" y="1075"/>
                  </a:lnTo>
                  <a:lnTo>
                    <a:pt x="45" y="1077"/>
                  </a:lnTo>
                  <a:lnTo>
                    <a:pt x="35" y="1075"/>
                  </a:lnTo>
                  <a:lnTo>
                    <a:pt x="35" y="1075"/>
                  </a:lnTo>
                  <a:lnTo>
                    <a:pt x="33" y="1073"/>
                  </a:lnTo>
                  <a:lnTo>
                    <a:pt x="29" y="1069"/>
                  </a:lnTo>
                  <a:lnTo>
                    <a:pt x="29" y="1069"/>
                  </a:lnTo>
                  <a:lnTo>
                    <a:pt x="33" y="1065"/>
                  </a:lnTo>
                  <a:lnTo>
                    <a:pt x="37" y="1057"/>
                  </a:lnTo>
                  <a:lnTo>
                    <a:pt x="51" y="1049"/>
                  </a:lnTo>
                  <a:lnTo>
                    <a:pt x="51" y="1049"/>
                  </a:lnTo>
                  <a:lnTo>
                    <a:pt x="57" y="1047"/>
                  </a:lnTo>
                  <a:lnTo>
                    <a:pt x="61" y="1045"/>
                  </a:lnTo>
                  <a:lnTo>
                    <a:pt x="61" y="1045"/>
                  </a:lnTo>
                  <a:lnTo>
                    <a:pt x="61" y="1041"/>
                  </a:lnTo>
                  <a:lnTo>
                    <a:pt x="61" y="1041"/>
                  </a:lnTo>
                  <a:lnTo>
                    <a:pt x="59" y="1039"/>
                  </a:lnTo>
                  <a:lnTo>
                    <a:pt x="57" y="1037"/>
                  </a:lnTo>
                  <a:lnTo>
                    <a:pt x="57" y="1037"/>
                  </a:lnTo>
                  <a:lnTo>
                    <a:pt x="59" y="1035"/>
                  </a:lnTo>
                  <a:lnTo>
                    <a:pt x="61" y="1033"/>
                  </a:lnTo>
                  <a:lnTo>
                    <a:pt x="67" y="1027"/>
                  </a:lnTo>
                  <a:lnTo>
                    <a:pt x="67" y="1027"/>
                  </a:lnTo>
                  <a:lnTo>
                    <a:pt x="73" y="1021"/>
                  </a:lnTo>
                  <a:lnTo>
                    <a:pt x="75" y="1017"/>
                  </a:lnTo>
                  <a:lnTo>
                    <a:pt x="79" y="1017"/>
                  </a:lnTo>
                  <a:lnTo>
                    <a:pt x="79" y="1017"/>
                  </a:lnTo>
                  <a:lnTo>
                    <a:pt x="81" y="1017"/>
                  </a:lnTo>
                  <a:lnTo>
                    <a:pt x="81" y="1017"/>
                  </a:lnTo>
                  <a:lnTo>
                    <a:pt x="81" y="1023"/>
                  </a:lnTo>
                  <a:lnTo>
                    <a:pt x="81" y="1025"/>
                  </a:lnTo>
                  <a:lnTo>
                    <a:pt x="83" y="1027"/>
                  </a:lnTo>
                  <a:lnTo>
                    <a:pt x="83" y="1027"/>
                  </a:lnTo>
                  <a:lnTo>
                    <a:pt x="85" y="1025"/>
                  </a:lnTo>
                  <a:lnTo>
                    <a:pt x="85" y="1021"/>
                  </a:lnTo>
                  <a:lnTo>
                    <a:pt x="85" y="1021"/>
                  </a:lnTo>
                  <a:lnTo>
                    <a:pt x="85" y="1017"/>
                  </a:lnTo>
                  <a:lnTo>
                    <a:pt x="87" y="1013"/>
                  </a:lnTo>
                  <a:lnTo>
                    <a:pt x="87" y="1013"/>
                  </a:lnTo>
                  <a:lnTo>
                    <a:pt x="91" y="1013"/>
                  </a:lnTo>
                  <a:lnTo>
                    <a:pt x="95" y="1011"/>
                  </a:lnTo>
                  <a:lnTo>
                    <a:pt x="103" y="1011"/>
                  </a:lnTo>
                  <a:lnTo>
                    <a:pt x="103" y="1009"/>
                  </a:lnTo>
                  <a:lnTo>
                    <a:pt x="103" y="1009"/>
                  </a:lnTo>
                  <a:lnTo>
                    <a:pt x="103" y="1007"/>
                  </a:lnTo>
                  <a:lnTo>
                    <a:pt x="101" y="1007"/>
                  </a:lnTo>
                  <a:lnTo>
                    <a:pt x="95" y="1007"/>
                  </a:lnTo>
                  <a:lnTo>
                    <a:pt x="95" y="1007"/>
                  </a:lnTo>
                  <a:lnTo>
                    <a:pt x="89" y="1007"/>
                  </a:lnTo>
                  <a:lnTo>
                    <a:pt x="85" y="1009"/>
                  </a:lnTo>
                  <a:lnTo>
                    <a:pt x="83" y="1009"/>
                  </a:lnTo>
                  <a:lnTo>
                    <a:pt x="83" y="1009"/>
                  </a:lnTo>
                  <a:lnTo>
                    <a:pt x="83" y="1005"/>
                  </a:lnTo>
                  <a:lnTo>
                    <a:pt x="83" y="1005"/>
                  </a:lnTo>
                  <a:lnTo>
                    <a:pt x="83" y="1003"/>
                  </a:lnTo>
                  <a:lnTo>
                    <a:pt x="81" y="1001"/>
                  </a:lnTo>
                  <a:lnTo>
                    <a:pt x="81" y="1001"/>
                  </a:lnTo>
                  <a:lnTo>
                    <a:pt x="75" y="1003"/>
                  </a:lnTo>
                  <a:lnTo>
                    <a:pt x="71" y="1007"/>
                  </a:lnTo>
                  <a:lnTo>
                    <a:pt x="71" y="1007"/>
                  </a:lnTo>
                  <a:lnTo>
                    <a:pt x="63" y="1013"/>
                  </a:lnTo>
                  <a:lnTo>
                    <a:pt x="59" y="1021"/>
                  </a:lnTo>
                  <a:lnTo>
                    <a:pt x="59" y="1021"/>
                  </a:lnTo>
                  <a:lnTo>
                    <a:pt x="49" y="1033"/>
                  </a:lnTo>
                  <a:lnTo>
                    <a:pt x="49" y="1033"/>
                  </a:lnTo>
                  <a:lnTo>
                    <a:pt x="45" y="1035"/>
                  </a:lnTo>
                  <a:lnTo>
                    <a:pt x="41" y="1037"/>
                  </a:lnTo>
                  <a:lnTo>
                    <a:pt x="41" y="1037"/>
                  </a:lnTo>
                  <a:lnTo>
                    <a:pt x="37" y="1041"/>
                  </a:lnTo>
                  <a:lnTo>
                    <a:pt x="37" y="1047"/>
                  </a:lnTo>
                  <a:lnTo>
                    <a:pt x="37" y="1047"/>
                  </a:lnTo>
                  <a:lnTo>
                    <a:pt x="31" y="1055"/>
                  </a:lnTo>
                  <a:lnTo>
                    <a:pt x="31" y="1055"/>
                  </a:lnTo>
                  <a:lnTo>
                    <a:pt x="25" y="1061"/>
                  </a:lnTo>
                  <a:lnTo>
                    <a:pt x="21" y="1063"/>
                  </a:lnTo>
                  <a:lnTo>
                    <a:pt x="21" y="1063"/>
                  </a:lnTo>
                  <a:lnTo>
                    <a:pt x="17" y="1057"/>
                  </a:lnTo>
                  <a:lnTo>
                    <a:pt x="17" y="1057"/>
                  </a:lnTo>
                  <a:lnTo>
                    <a:pt x="17" y="1053"/>
                  </a:lnTo>
                  <a:lnTo>
                    <a:pt x="17" y="1053"/>
                  </a:lnTo>
                  <a:lnTo>
                    <a:pt x="21" y="1049"/>
                  </a:lnTo>
                  <a:lnTo>
                    <a:pt x="25" y="1047"/>
                  </a:lnTo>
                  <a:lnTo>
                    <a:pt x="25" y="1047"/>
                  </a:lnTo>
                  <a:lnTo>
                    <a:pt x="29" y="1047"/>
                  </a:lnTo>
                  <a:lnTo>
                    <a:pt x="33" y="1047"/>
                  </a:lnTo>
                  <a:lnTo>
                    <a:pt x="33" y="1047"/>
                  </a:lnTo>
                  <a:lnTo>
                    <a:pt x="33" y="1045"/>
                  </a:lnTo>
                  <a:lnTo>
                    <a:pt x="31" y="1041"/>
                  </a:lnTo>
                  <a:lnTo>
                    <a:pt x="27" y="1035"/>
                  </a:lnTo>
                  <a:lnTo>
                    <a:pt x="27" y="1035"/>
                  </a:lnTo>
                  <a:lnTo>
                    <a:pt x="27" y="1031"/>
                  </a:lnTo>
                  <a:lnTo>
                    <a:pt x="29" y="1027"/>
                  </a:lnTo>
                  <a:lnTo>
                    <a:pt x="27" y="1027"/>
                  </a:lnTo>
                  <a:lnTo>
                    <a:pt x="27" y="1027"/>
                  </a:lnTo>
                  <a:lnTo>
                    <a:pt x="27" y="1027"/>
                  </a:lnTo>
                  <a:lnTo>
                    <a:pt x="25" y="1031"/>
                  </a:lnTo>
                  <a:lnTo>
                    <a:pt x="21" y="1033"/>
                  </a:lnTo>
                  <a:lnTo>
                    <a:pt x="21" y="1033"/>
                  </a:lnTo>
                  <a:lnTo>
                    <a:pt x="19" y="1035"/>
                  </a:lnTo>
                  <a:lnTo>
                    <a:pt x="15" y="1037"/>
                  </a:lnTo>
                  <a:lnTo>
                    <a:pt x="15" y="1037"/>
                  </a:lnTo>
                  <a:lnTo>
                    <a:pt x="15" y="1035"/>
                  </a:lnTo>
                  <a:lnTo>
                    <a:pt x="15" y="1031"/>
                  </a:lnTo>
                  <a:lnTo>
                    <a:pt x="15" y="1031"/>
                  </a:lnTo>
                  <a:lnTo>
                    <a:pt x="9" y="1025"/>
                  </a:lnTo>
                  <a:lnTo>
                    <a:pt x="9" y="1025"/>
                  </a:lnTo>
                  <a:lnTo>
                    <a:pt x="9" y="1017"/>
                  </a:lnTo>
                  <a:lnTo>
                    <a:pt x="9" y="1017"/>
                  </a:lnTo>
                  <a:lnTo>
                    <a:pt x="15" y="1013"/>
                  </a:lnTo>
                  <a:lnTo>
                    <a:pt x="15" y="1013"/>
                  </a:lnTo>
                  <a:lnTo>
                    <a:pt x="21" y="1011"/>
                  </a:lnTo>
                  <a:lnTo>
                    <a:pt x="23" y="1011"/>
                  </a:lnTo>
                  <a:lnTo>
                    <a:pt x="25" y="1009"/>
                  </a:lnTo>
                  <a:lnTo>
                    <a:pt x="25" y="1009"/>
                  </a:lnTo>
                  <a:lnTo>
                    <a:pt x="23" y="1007"/>
                  </a:lnTo>
                  <a:lnTo>
                    <a:pt x="23" y="1005"/>
                  </a:lnTo>
                  <a:lnTo>
                    <a:pt x="23" y="1005"/>
                  </a:lnTo>
                  <a:lnTo>
                    <a:pt x="25" y="1003"/>
                  </a:lnTo>
                  <a:lnTo>
                    <a:pt x="27" y="1001"/>
                  </a:lnTo>
                  <a:lnTo>
                    <a:pt x="27" y="1001"/>
                  </a:lnTo>
                  <a:lnTo>
                    <a:pt x="35" y="993"/>
                  </a:lnTo>
                  <a:lnTo>
                    <a:pt x="41" y="991"/>
                  </a:lnTo>
                  <a:lnTo>
                    <a:pt x="41" y="989"/>
                  </a:lnTo>
                  <a:lnTo>
                    <a:pt x="41" y="989"/>
                  </a:lnTo>
                  <a:lnTo>
                    <a:pt x="37" y="987"/>
                  </a:lnTo>
                  <a:lnTo>
                    <a:pt x="33" y="989"/>
                  </a:lnTo>
                  <a:lnTo>
                    <a:pt x="33" y="989"/>
                  </a:lnTo>
                  <a:lnTo>
                    <a:pt x="27" y="993"/>
                  </a:lnTo>
                  <a:lnTo>
                    <a:pt x="21" y="995"/>
                  </a:lnTo>
                  <a:lnTo>
                    <a:pt x="21" y="995"/>
                  </a:lnTo>
                  <a:lnTo>
                    <a:pt x="15" y="993"/>
                  </a:lnTo>
                  <a:lnTo>
                    <a:pt x="15" y="993"/>
                  </a:lnTo>
                  <a:lnTo>
                    <a:pt x="9" y="985"/>
                  </a:lnTo>
                  <a:lnTo>
                    <a:pt x="8" y="977"/>
                  </a:lnTo>
                  <a:lnTo>
                    <a:pt x="8" y="977"/>
                  </a:lnTo>
                  <a:lnTo>
                    <a:pt x="8" y="975"/>
                  </a:lnTo>
                  <a:lnTo>
                    <a:pt x="8" y="975"/>
                  </a:lnTo>
                  <a:lnTo>
                    <a:pt x="8" y="975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33" name="Freeform 311"/>
            <p:cNvSpPr>
              <a:spLocks/>
            </p:cNvSpPr>
            <p:nvPr/>
          </p:nvSpPr>
          <p:spPr bwMode="auto">
            <a:xfrm>
              <a:off x="3011" y="2317"/>
              <a:ext cx="40" cy="66"/>
            </a:xfrm>
            <a:custGeom>
              <a:avLst/>
              <a:gdLst>
                <a:gd name="T0" fmla="*/ 40 w 40"/>
                <a:gd name="T1" fmla="*/ 42 h 66"/>
                <a:gd name="T2" fmla="*/ 40 w 40"/>
                <a:gd name="T3" fmla="*/ 42 h 66"/>
                <a:gd name="T4" fmla="*/ 40 w 40"/>
                <a:gd name="T5" fmla="*/ 50 h 66"/>
                <a:gd name="T6" fmla="*/ 40 w 40"/>
                <a:gd name="T7" fmla="*/ 58 h 66"/>
                <a:gd name="T8" fmla="*/ 40 w 40"/>
                <a:gd name="T9" fmla="*/ 58 h 66"/>
                <a:gd name="T10" fmla="*/ 38 w 40"/>
                <a:gd name="T11" fmla="*/ 62 h 66"/>
                <a:gd name="T12" fmla="*/ 34 w 40"/>
                <a:gd name="T13" fmla="*/ 64 h 66"/>
                <a:gd name="T14" fmla="*/ 34 w 40"/>
                <a:gd name="T15" fmla="*/ 64 h 66"/>
                <a:gd name="T16" fmla="*/ 26 w 40"/>
                <a:gd name="T17" fmla="*/ 66 h 66"/>
                <a:gd name="T18" fmla="*/ 20 w 40"/>
                <a:gd name="T19" fmla="*/ 66 h 66"/>
                <a:gd name="T20" fmla="*/ 18 w 40"/>
                <a:gd name="T21" fmla="*/ 64 h 66"/>
                <a:gd name="T22" fmla="*/ 18 w 40"/>
                <a:gd name="T23" fmla="*/ 64 h 66"/>
                <a:gd name="T24" fmla="*/ 18 w 40"/>
                <a:gd name="T25" fmla="*/ 62 h 66"/>
                <a:gd name="T26" fmla="*/ 16 w 40"/>
                <a:gd name="T27" fmla="*/ 60 h 66"/>
                <a:gd name="T28" fmla="*/ 10 w 40"/>
                <a:gd name="T29" fmla="*/ 60 h 66"/>
                <a:gd name="T30" fmla="*/ 4 w 40"/>
                <a:gd name="T31" fmla="*/ 58 h 66"/>
                <a:gd name="T32" fmla="*/ 0 w 40"/>
                <a:gd name="T33" fmla="*/ 56 h 66"/>
                <a:gd name="T34" fmla="*/ 0 w 40"/>
                <a:gd name="T35" fmla="*/ 56 h 66"/>
                <a:gd name="T36" fmla="*/ 0 w 40"/>
                <a:gd name="T37" fmla="*/ 52 h 66"/>
                <a:gd name="T38" fmla="*/ 0 w 40"/>
                <a:gd name="T39" fmla="*/ 48 h 66"/>
                <a:gd name="T40" fmla="*/ 2 w 40"/>
                <a:gd name="T41" fmla="*/ 38 h 66"/>
                <a:gd name="T42" fmla="*/ 2 w 40"/>
                <a:gd name="T43" fmla="*/ 38 h 66"/>
                <a:gd name="T44" fmla="*/ 0 w 40"/>
                <a:gd name="T45" fmla="*/ 30 h 66"/>
                <a:gd name="T46" fmla="*/ 0 w 40"/>
                <a:gd name="T47" fmla="*/ 22 h 66"/>
                <a:gd name="T48" fmla="*/ 0 w 40"/>
                <a:gd name="T49" fmla="*/ 22 h 66"/>
                <a:gd name="T50" fmla="*/ 4 w 40"/>
                <a:gd name="T51" fmla="*/ 16 h 66"/>
                <a:gd name="T52" fmla="*/ 8 w 40"/>
                <a:gd name="T53" fmla="*/ 8 h 66"/>
                <a:gd name="T54" fmla="*/ 8 w 40"/>
                <a:gd name="T55" fmla="*/ 8 h 66"/>
                <a:gd name="T56" fmla="*/ 14 w 40"/>
                <a:gd name="T57" fmla="*/ 4 h 66"/>
                <a:gd name="T58" fmla="*/ 20 w 40"/>
                <a:gd name="T59" fmla="*/ 0 h 66"/>
                <a:gd name="T60" fmla="*/ 20 w 40"/>
                <a:gd name="T61" fmla="*/ 0 h 66"/>
                <a:gd name="T62" fmla="*/ 30 w 40"/>
                <a:gd name="T63" fmla="*/ 0 h 66"/>
                <a:gd name="T64" fmla="*/ 30 w 40"/>
                <a:gd name="T65" fmla="*/ 0 h 66"/>
                <a:gd name="T66" fmla="*/ 34 w 40"/>
                <a:gd name="T67" fmla="*/ 4 h 66"/>
                <a:gd name="T68" fmla="*/ 36 w 40"/>
                <a:gd name="T69" fmla="*/ 6 h 66"/>
                <a:gd name="T70" fmla="*/ 36 w 40"/>
                <a:gd name="T71" fmla="*/ 6 h 66"/>
                <a:gd name="T72" fmla="*/ 36 w 40"/>
                <a:gd name="T73" fmla="*/ 10 h 66"/>
                <a:gd name="T74" fmla="*/ 34 w 40"/>
                <a:gd name="T75" fmla="*/ 16 h 66"/>
                <a:gd name="T76" fmla="*/ 34 w 40"/>
                <a:gd name="T77" fmla="*/ 16 h 66"/>
                <a:gd name="T78" fmla="*/ 34 w 40"/>
                <a:gd name="T79" fmla="*/ 24 h 66"/>
                <a:gd name="T80" fmla="*/ 34 w 40"/>
                <a:gd name="T81" fmla="*/ 24 h 66"/>
                <a:gd name="T82" fmla="*/ 38 w 40"/>
                <a:gd name="T83" fmla="*/ 34 h 66"/>
                <a:gd name="T84" fmla="*/ 38 w 40"/>
                <a:gd name="T85" fmla="*/ 34 h 66"/>
                <a:gd name="T86" fmla="*/ 40 w 40"/>
                <a:gd name="T87" fmla="*/ 42 h 66"/>
                <a:gd name="T88" fmla="*/ 40 w 40"/>
                <a:gd name="T89" fmla="*/ 42 h 66"/>
                <a:gd name="T90" fmla="*/ 40 w 40"/>
                <a:gd name="T91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" h="66">
                  <a:moveTo>
                    <a:pt x="40" y="42"/>
                  </a:moveTo>
                  <a:lnTo>
                    <a:pt x="40" y="42"/>
                  </a:lnTo>
                  <a:lnTo>
                    <a:pt x="40" y="50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38" y="62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26" y="66"/>
                  </a:lnTo>
                  <a:lnTo>
                    <a:pt x="20" y="66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8" y="62"/>
                  </a:lnTo>
                  <a:lnTo>
                    <a:pt x="16" y="60"/>
                  </a:lnTo>
                  <a:lnTo>
                    <a:pt x="10" y="60"/>
                  </a:lnTo>
                  <a:lnTo>
                    <a:pt x="4" y="5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10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40" y="4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34" name="Freeform 312"/>
            <p:cNvSpPr>
              <a:spLocks/>
            </p:cNvSpPr>
            <p:nvPr/>
          </p:nvSpPr>
          <p:spPr bwMode="auto">
            <a:xfrm>
              <a:off x="2846" y="2182"/>
              <a:ext cx="209" cy="193"/>
            </a:xfrm>
            <a:custGeom>
              <a:avLst/>
              <a:gdLst>
                <a:gd name="T0" fmla="*/ 203 w 209"/>
                <a:gd name="T1" fmla="*/ 85 h 193"/>
                <a:gd name="T2" fmla="*/ 203 w 209"/>
                <a:gd name="T3" fmla="*/ 99 h 193"/>
                <a:gd name="T4" fmla="*/ 207 w 209"/>
                <a:gd name="T5" fmla="*/ 117 h 193"/>
                <a:gd name="T6" fmla="*/ 199 w 209"/>
                <a:gd name="T7" fmla="*/ 127 h 193"/>
                <a:gd name="T8" fmla="*/ 195 w 209"/>
                <a:gd name="T9" fmla="*/ 135 h 193"/>
                <a:gd name="T10" fmla="*/ 179 w 209"/>
                <a:gd name="T11" fmla="*/ 139 h 193"/>
                <a:gd name="T12" fmla="*/ 169 w 209"/>
                <a:gd name="T13" fmla="*/ 151 h 193"/>
                <a:gd name="T14" fmla="*/ 165 w 209"/>
                <a:gd name="T15" fmla="*/ 165 h 193"/>
                <a:gd name="T16" fmla="*/ 165 w 209"/>
                <a:gd name="T17" fmla="*/ 183 h 193"/>
                <a:gd name="T18" fmla="*/ 165 w 209"/>
                <a:gd name="T19" fmla="*/ 191 h 193"/>
                <a:gd name="T20" fmla="*/ 147 w 209"/>
                <a:gd name="T21" fmla="*/ 191 h 193"/>
                <a:gd name="T22" fmla="*/ 135 w 209"/>
                <a:gd name="T23" fmla="*/ 177 h 193"/>
                <a:gd name="T24" fmla="*/ 123 w 209"/>
                <a:gd name="T25" fmla="*/ 171 h 193"/>
                <a:gd name="T26" fmla="*/ 123 w 209"/>
                <a:gd name="T27" fmla="*/ 165 h 193"/>
                <a:gd name="T28" fmla="*/ 121 w 209"/>
                <a:gd name="T29" fmla="*/ 161 h 193"/>
                <a:gd name="T30" fmla="*/ 119 w 209"/>
                <a:gd name="T31" fmla="*/ 153 h 193"/>
                <a:gd name="T32" fmla="*/ 123 w 209"/>
                <a:gd name="T33" fmla="*/ 133 h 193"/>
                <a:gd name="T34" fmla="*/ 119 w 209"/>
                <a:gd name="T35" fmla="*/ 131 h 193"/>
                <a:gd name="T36" fmla="*/ 111 w 209"/>
                <a:gd name="T37" fmla="*/ 133 h 193"/>
                <a:gd name="T38" fmla="*/ 103 w 209"/>
                <a:gd name="T39" fmla="*/ 143 h 193"/>
                <a:gd name="T40" fmla="*/ 95 w 209"/>
                <a:gd name="T41" fmla="*/ 145 h 193"/>
                <a:gd name="T42" fmla="*/ 83 w 209"/>
                <a:gd name="T43" fmla="*/ 141 h 193"/>
                <a:gd name="T44" fmla="*/ 75 w 209"/>
                <a:gd name="T45" fmla="*/ 135 h 193"/>
                <a:gd name="T46" fmla="*/ 79 w 209"/>
                <a:gd name="T47" fmla="*/ 121 h 193"/>
                <a:gd name="T48" fmla="*/ 71 w 209"/>
                <a:gd name="T49" fmla="*/ 103 h 193"/>
                <a:gd name="T50" fmla="*/ 58 w 209"/>
                <a:gd name="T51" fmla="*/ 97 h 193"/>
                <a:gd name="T52" fmla="*/ 42 w 209"/>
                <a:gd name="T53" fmla="*/ 83 h 193"/>
                <a:gd name="T54" fmla="*/ 32 w 209"/>
                <a:gd name="T55" fmla="*/ 79 h 193"/>
                <a:gd name="T56" fmla="*/ 28 w 209"/>
                <a:gd name="T57" fmla="*/ 61 h 193"/>
                <a:gd name="T58" fmla="*/ 18 w 209"/>
                <a:gd name="T59" fmla="*/ 53 h 193"/>
                <a:gd name="T60" fmla="*/ 6 w 209"/>
                <a:gd name="T61" fmla="*/ 51 h 193"/>
                <a:gd name="T62" fmla="*/ 0 w 209"/>
                <a:gd name="T63" fmla="*/ 41 h 193"/>
                <a:gd name="T64" fmla="*/ 2 w 209"/>
                <a:gd name="T65" fmla="*/ 18 h 193"/>
                <a:gd name="T66" fmla="*/ 2 w 209"/>
                <a:gd name="T67" fmla="*/ 14 h 193"/>
                <a:gd name="T68" fmla="*/ 32 w 209"/>
                <a:gd name="T69" fmla="*/ 4 h 193"/>
                <a:gd name="T70" fmla="*/ 42 w 209"/>
                <a:gd name="T71" fmla="*/ 0 h 193"/>
                <a:gd name="T72" fmla="*/ 52 w 209"/>
                <a:gd name="T73" fmla="*/ 0 h 193"/>
                <a:gd name="T74" fmla="*/ 60 w 209"/>
                <a:gd name="T75" fmla="*/ 8 h 193"/>
                <a:gd name="T76" fmla="*/ 73 w 209"/>
                <a:gd name="T77" fmla="*/ 14 h 193"/>
                <a:gd name="T78" fmla="*/ 91 w 209"/>
                <a:gd name="T79" fmla="*/ 10 h 193"/>
                <a:gd name="T80" fmla="*/ 123 w 209"/>
                <a:gd name="T81" fmla="*/ 0 h 193"/>
                <a:gd name="T82" fmla="*/ 143 w 209"/>
                <a:gd name="T83" fmla="*/ 2 h 193"/>
                <a:gd name="T84" fmla="*/ 147 w 209"/>
                <a:gd name="T85" fmla="*/ 8 h 193"/>
                <a:gd name="T86" fmla="*/ 151 w 209"/>
                <a:gd name="T87" fmla="*/ 10 h 193"/>
                <a:gd name="T88" fmla="*/ 151 w 209"/>
                <a:gd name="T89" fmla="*/ 16 h 193"/>
                <a:gd name="T90" fmla="*/ 161 w 209"/>
                <a:gd name="T91" fmla="*/ 22 h 193"/>
                <a:gd name="T92" fmla="*/ 177 w 209"/>
                <a:gd name="T93" fmla="*/ 30 h 193"/>
                <a:gd name="T94" fmla="*/ 179 w 209"/>
                <a:gd name="T95" fmla="*/ 38 h 193"/>
                <a:gd name="T96" fmla="*/ 177 w 209"/>
                <a:gd name="T97" fmla="*/ 55 h 193"/>
                <a:gd name="T98" fmla="*/ 177 w 209"/>
                <a:gd name="T99" fmla="*/ 69 h 193"/>
                <a:gd name="T100" fmla="*/ 185 w 209"/>
                <a:gd name="T101" fmla="*/ 75 h 193"/>
                <a:gd name="T102" fmla="*/ 197 w 209"/>
                <a:gd name="T103" fmla="*/ 75 h 193"/>
                <a:gd name="T104" fmla="*/ 199 w 209"/>
                <a:gd name="T105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93">
                  <a:moveTo>
                    <a:pt x="199" y="77"/>
                  </a:moveTo>
                  <a:lnTo>
                    <a:pt x="199" y="77"/>
                  </a:lnTo>
                  <a:lnTo>
                    <a:pt x="203" y="85"/>
                  </a:lnTo>
                  <a:lnTo>
                    <a:pt x="203" y="85"/>
                  </a:lnTo>
                  <a:lnTo>
                    <a:pt x="203" y="99"/>
                  </a:lnTo>
                  <a:lnTo>
                    <a:pt x="203" y="99"/>
                  </a:lnTo>
                  <a:lnTo>
                    <a:pt x="209" y="109"/>
                  </a:lnTo>
                  <a:lnTo>
                    <a:pt x="209" y="109"/>
                  </a:lnTo>
                  <a:lnTo>
                    <a:pt x="207" y="117"/>
                  </a:lnTo>
                  <a:lnTo>
                    <a:pt x="207" y="117"/>
                  </a:lnTo>
                  <a:lnTo>
                    <a:pt x="205" y="123"/>
                  </a:lnTo>
                  <a:lnTo>
                    <a:pt x="199" y="127"/>
                  </a:lnTo>
                  <a:lnTo>
                    <a:pt x="195" y="131"/>
                  </a:lnTo>
                  <a:lnTo>
                    <a:pt x="195" y="135"/>
                  </a:lnTo>
                  <a:lnTo>
                    <a:pt x="195" y="135"/>
                  </a:lnTo>
                  <a:lnTo>
                    <a:pt x="185" y="135"/>
                  </a:lnTo>
                  <a:lnTo>
                    <a:pt x="185" y="135"/>
                  </a:lnTo>
                  <a:lnTo>
                    <a:pt x="179" y="139"/>
                  </a:lnTo>
                  <a:lnTo>
                    <a:pt x="173" y="143"/>
                  </a:lnTo>
                  <a:lnTo>
                    <a:pt x="173" y="143"/>
                  </a:lnTo>
                  <a:lnTo>
                    <a:pt x="169" y="151"/>
                  </a:lnTo>
                  <a:lnTo>
                    <a:pt x="165" y="157"/>
                  </a:lnTo>
                  <a:lnTo>
                    <a:pt x="165" y="157"/>
                  </a:lnTo>
                  <a:lnTo>
                    <a:pt x="165" y="165"/>
                  </a:lnTo>
                  <a:lnTo>
                    <a:pt x="167" y="173"/>
                  </a:lnTo>
                  <a:lnTo>
                    <a:pt x="167" y="173"/>
                  </a:lnTo>
                  <a:lnTo>
                    <a:pt x="165" y="183"/>
                  </a:lnTo>
                  <a:lnTo>
                    <a:pt x="165" y="187"/>
                  </a:lnTo>
                  <a:lnTo>
                    <a:pt x="165" y="191"/>
                  </a:lnTo>
                  <a:lnTo>
                    <a:pt x="165" y="191"/>
                  </a:lnTo>
                  <a:lnTo>
                    <a:pt x="153" y="193"/>
                  </a:lnTo>
                  <a:lnTo>
                    <a:pt x="153" y="193"/>
                  </a:lnTo>
                  <a:lnTo>
                    <a:pt x="147" y="191"/>
                  </a:lnTo>
                  <a:lnTo>
                    <a:pt x="141" y="187"/>
                  </a:lnTo>
                  <a:lnTo>
                    <a:pt x="141" y="187"/>
                  </a:lnTo>
                  <a:lnTo>
                    <a:pt x="135" y="177"/>
                  </a:lnTo>
                  <a:lnTo>
                    <a:pt x="135" y="177"/>
                  </a:lnTo>
                  <a:lnTo>
                    <a:pt x="125" y="173"/>
                  </a:lnTo>
                  <a:lnTo>
                    <a:pt x="123" y="171"/>
                  </a:lnTo>
                  <a:lnTo>
                    <a:pt x="121" y="169"/>
                  </a:lnTo>
                  <a:lnTo>
                    <a:pt x="121" y="169"/>
                  </a:lnTo>
                  <a:lnTo>
                    <a:pt x="123" y="165"/>
                  </a:lnTo>
                  <a:lnTo>
                    <a:pt x="125" y="163"/>
                  </a:lnTo>
                  <a:lnTo>
                    <a:pt x="125" y="163"/>
                  </a:lnTo>
                  <a:lnTo>
                    <a:pt x="121" y="161"/>
                  </a:lnTo>
                  <a:lnTo>
                    <a:pt x="119" y="159"/>
                  </a:lnTo>
                  <a:lnTo>
                    <a:pt x="119" y="159"/>
                  </a:lnTo>
                  <a:lnTo>
                    <a:pt x="119" y="153"/>
                  </a:lnTo>
                  <a:lnTo>
                    <a:pt x="121" y="145"/>
                  </a:lnTo>
                  <a:lnTo>
                    <a:pt x="123" y="137"/>
                  </a:lnTo>
                  <a:lnTo>
                    <a:pt x="123" y="133"/>
                  </a:lnTo>
                  <a:lnTo>
                    <a:pt x="123" y="131"/>
                  </a:lnTo>
                  <a:lnTo>
                    <a:pt x="123" y="131"/>
                  </a:lnTo>
                  <a:lnTo>
                    <a:pt x="119" y="131"/>
                  </a:lnTo>
                  <a:lnTo>
                    <a:pt x="117" y="131"/>
                  </a:lnTo>
                  <a:lnTo>
                    <a:pt x="117" y="131"/>
                  </a:lnTo>
                  <a:lnTo>
                    <a:pt x="111" y="133"/>
                  </a:lnTo>
                  <a:lnTo>
                    <a:pt x="107" y="139"/>
                  </a:lnTo>
                  <a:lnTo>
                    <a:pt x="107" y="139"/>
                  </a:lnTo>
                  <a:lnTo>
                    <a:pt x="103" y="143"/>
                  </a:lnTo>
                  <a:lnTo>
                    <a:pt x="99" y="145"/>
                  </a:lnTo>
                  <a:lnTo>
                    <a:pt x="99" y="145"/>
                  </a:lnTo>
                  <a:lnTo>
                    <a:pt x="95" y="145"/>
                  </a:lnTo>
                  <a:lnTo>
                    <a:pt x="89" y="145"/>
                  </a:lnTo>
                  <a:lnTo>
                    <a:pt x="89" y="145"/>
                  </a:lnTo>
                  <a:lnTo>
                    <a:pt x="83" y="141"/>
                  </a:lnTo>
                  <a:lnTo>
                    <a:pt x="79" y="139"/>
                  </a:lnTo>
                  <a:lnTo>
                    <a:pt x="79" y="139"/>
                  </a:lnTo>
                  <a:lnTo>
                    <a:pt x="75" y="135"/>
                  </a:lnTo>
                  <a:lnTo>
                    <a:pt x="75" y="129"/>
                  </a:lnTo>
                  <a:lnTo>
                    <a:pt x="79" y="121"/>
                  </a:lnTo>
                  <a:lnTo>
                    <a:pt x="79" y="121"/>
                  </a:lnTo>
                  <a:lnTo>
                    <a:pt x="75" y="109"/>
                  </a:lnTo>
                  <a:lnTo>
                    <a:pt x="75" y="109"/>
                  </a:lnTo>
                  <a:lnTo>
                    <a:pt x="71" y="103"/>
                  </a:lnTo>
                  <a:lnTo>
                    <a:pt x="71" y="103"/>
                  </a:lnTo>
                  <a:lnTo>
                    <a:pt x="64" y="99"/>
                  </a:lnTo>
                  <a:lnTo>
                    <a:pt x="58" y="97"/>
                  </a:lnTo>
                  <a:lnTo>
                    <a:pt x="58" y="97"/>
                  </a:lnTo>
                  <a:lnTo>
                    <a:pt x="42" y="83"/>
                  </a:lnTo>
                  <a:lnTo>
                    <a:pt x="42" y="83"/>
                  </a:lnTo>
                  <a:lnTo>
                    <a:pt x="36" y="81"/>
                  </a:lnTo>
                  <a:lnTo>
                    <a:pt x="32" y="79"/>
                  </a:lnTo>
                  <a:lnTo>
                    <a:pt x="32" y="79"/>
                  </a:lnTo>
                  <a:lnTo>
                    <a:pt x="30" y="73"/>
                  </a:lnTo>
                  <a:lnTo>
                    <a:pt x="28" y="67"/>
                  </a:lnTo>
                  <a:lnTo>
                    <a:pt x="28" y="61"/>
                  </a:lnTo>
                  <a:lnTo>
                    <a:pt x="26" y="55"/>
                  </a:lnTo>
                  <a:lnTo>
                    <a:pt x="26" y="55"/>
                  </a:lnTo>
                  <a:lnTo>
                    <a:pt x="18" y="53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6" y="51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8" y="10"/>
                  </a:lnTo>
                  <a:lnTo>
                    <a:pt x="16" y="8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60" y="8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73" y="14"/>
                  </a:lnTo>
                  <a:lnTo>
                    <a:pt x="81" y="12"/>
                  </a:lnTo>
                  <a:lnTo>
                    <a:pt x="91" y="10"/>
                  </a:lnTo>
                  <a:lnTo>
                    <a:pt x="91" y="10"/>
                  </a:lnTo>
                  <a:lnTo>
                    <a:pt x="111" y="2"/>
                  </a:lnTo>
                  <a:lnTo>
                    <a:pt x="111" y="2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35" y="0"/>
                  </a:lnTo>
                  <a:lnTo>
                    <a:pt x="143" y="2"/>
                  </a:lnTo>
                  <a:lnTo>
                    <a:pt x="143" y="2"/>
                  </a:lnTo>
                  <a:lnTo>
                    <a:pt x="145" y="6"/>
                  </a:lnTo>
                  <a:lnTo>
                    <a:pt x="147" y="8"/>
                  </a:lnTo>
                  <a:lnTo>
                    <a:pt x="147" y="8"/>
                  </a:lnTo>
                  <a:lnTo>
                    <a:pt x="151" y="10"/>
                  </a:lnTo>
                  <a:lnTo>
                    <a:pt x="151" y="10"/>
                  </a:lnTo>
                  <a:lnTo>
                    <a:pt x="151" y="12"/>
                  </a:lnTo>
                  <a:lnTo>
                    <a:pt x="151" y="16"/>
                  </a:lnTo>
                  <a:lnTo>
                    <a:pt x="151" y="16"/>
                  </a:lnTo>
                  <a:lnTo>
                    <a:pt x="155" y="20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71" y="24"/>
                  </a:lnTo>
                  <a:lnTo>
                    <a:pt x="171" y="24"/>
                  </a:lnTo>
                  <a:lnTo>
                    <a:pt x="177" y="30"/>
                  </a:lnTo>
                  <a:lnTo>
                    <a:pt x="179" y="34"/>
                  </a:lnTo>
                  <a:lnTo>
                    <a:pt x="179" y="34"/>
                  </a:lnTo>
                  <a:lnTo>
                    <a:pt x="179" y="38"/>
                  </a:lnTo>
                  <a:lnTo>
                    <a:pt x="179" y="43"/>
                  </a:lnTo>
                  <a:lnTo>
                    <a:pt x="179" y="43"/>
                  </a:lnTo>
                  <a:lnTo>
                    <a:pt x="177" y="55"/>
                  </a:lnTo>
                  <a:lnTo>
                    <a:pt x="177" y="55"/>
                  </a:lnTo>
                  <a:lnTo>
                    <a:pt x="175" y="63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9" y="73"/>
                  </a:lnTo>
                  <a:lnTo>
                    <a:pt x="185" y="75"/>
                  </a:lnTo>
                  <a:lnTo>
                    <a:pt x="185" y="75"/>
                  </a:lnTo>
                  <a:lnTo>
                    <a:pt x="193" y="75"/>
                  </a:lnTo>
                  <a:lnTo>
                    <a:pt x="197" y="75"/>
                  </a:lnTo>
                  <a:lnTo>
                    <a:pt x="199" y="77"/>
                  </a:lnTo>
                  <a:lnTo>
                    <a:pt x="199" y="77"/>
                  </a:lnTo>
                  <a:lnTo>
                    <a:pt x="199" y="77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35" name="Freeform 313"/>
            <p:cNvSpPr>
              <a:spLocks/>
            </p:cNvSpPr>
            <p:nvPr/>
          </p:nvSpPr>
          <p:spPr bwMode="auto">
            <a:xfrm>
              <a:off x="2997" y="2003"/>
              <a:ext cx="24" cy="29"/>
            </a:xfrm>
            <a:custGeom>
              <a:avLst/>
              <a:gdLst>
                <a:gd name="T0" fmla="*/ 22 w 24"/>
                <a:gd name="T1" fmla="*/ 0 h 29"/>
                <a:gd name="T2" fmla="*/ 22 w 24"/>
                <a:gd name="T3" fmla="*/ 0 h 29"/>
                <a:gd name="T4" fmla="*/ 24 w 24"/>
                <a:gd name="T5" fmla="*/ 2 h 29"/>
                <a:gd name="T6" fmla="*/ 22 w 24"/>
                <a:gd name="T7" fmla="*/ 6 h 29"/>
                <a:gd name="T8" fmla="*/ 20 w 24"/>
                <a:gd name="T9" fmla="*/ 11 h 29"/>
                <a:gd name="T10" fmla="*/ 20 w 24"/>
                <a:gd name="T11" fmla="*/ 11 h 29"/>
                <a:gd name="T12" fmla="*/ 18 w 24"/>
                <a:gd name="T13" fmla="*/ 13 h 29"/>
                <a:gd name="T14" fmla="*/ 16 w 24"/>
                <a:gd name="T15" fmla="*/ 15 h 29"/>
                <a:gd name="T16" fmla="*/ 16 w 24"/>
                <a:gd name="T17" fmla="*/ 15 h 29"/>
                <a:gd name="T18" fmla="*/ 8 w 24"/>
                <a:gd name="T19" fmla="*/ 25 h 29"/>
                <a:gd name="T20" fmla="*/ 8 w 24"/>
                <a:gd name="T21" fmla="*/ 25 h 29"/>
                <a:gd name="T22" fmla="*/ 4 w 24"/>
                <a:gd name="T23" fmla="*/ 27 h 29"/>
                <a:gd name="T24" fmla="*/ 2 w 24"/>
                <a:gd name="T25" fmla="*/ 29 h 29"/>
                <a:gd name="T26" fmla="*/ 0 w 24"/>
                <a:gd name="T27" fmla="*/ 29 h 29"/>
                <a:gd name="T28" fmla="*/ 0 w 24"/>
                <a:gd name="T29" fmla="*/ 29 h 29"/>
                <a:gd name="T30" fmla="*/ 0 w 24"/>
                <a:gd name="T31" fmla="*/ 27 h 29"/>
                <a:gd name="T32" fmla="*/ 0 w 24"/>
                <a:gd name="T33" fmla="*/ 25 h 29"/>
                <a:gd name="T34" fmla="*/ 4 w 24"/>
                <a:gd name="T35" fmla="*/ 21 h 29"/>
                <a:gd name="T36" fmla="*/ 4 w 24"/>
                <a:gd name="T37" fmla="*/ 21 h 29"/>
                <a:gd name="T38" fmla="*/ 16 w 24"/>
                <a:gd name="T39" fmla="*/ 11 h 29"/>
                <a:gd name="T40" fmla="*/ 16 w 24"/>
                <a:gd name="T41" fmla="*/ 11 h 29"/>
                <a:gd name="T42" fmla="*/ 20 w 24"/>
                <a:gd name="T43" fmla="*/ 8 h 29"/>
                <a:gd name="T44" fmla="*/ 22 w 24"/>
                <a:gd name="T45" fmla="*/ 2 h 29"/>
                <a:gd name="T46" fmla="*/ 22 w 24"/>
                <a:gd name="T47" fmla="*/ 2 h 29"/>
                <a:gd name="T48" fmla="*/ 22 w 24"/>
                <a:gd name="T49" fmla="*/ 0 h 29"/>
                <a:gd name="T50" fmla="*/ 22 w 24"/>
                <a:gd name="T51" fmla="*/ 0 h 29"/>
                <a:gd name="T52" fmla="*/ 22 w 24"/>
                <a:gd name="T5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" h="29">
                  <a:moveTo>
                    <a:pt x="22" y="0"/>
                  </a:moveTo>
                  <a:lnTo>
                    <a:pt x="22" y="0"/>
                  </a:lnTo>
                  <a:lnTo>
                    <a:pt x="24" y="2"/>
                  </a:lnTo>
                  <a:lnTo>
                    <a:pt x="22" y="6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8" y="13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4" y="27"/>
                  </a:lnTo>
                  <a:lnTo>
                    <a:pt x="2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20" y="8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36" name="Freeform 314"/>
            <p:cNvSpPr>
              <a:spLocks/>
            </p:cNvSpPr>
            <p:nvPr/>
          </p:nvSpPr>
          <p:spPr bwMode="auto">
            <a:xfrm>
              <a:off x="2906" y="2164"/>
              <a:ext cx="8" cy="10"/>
            </a:xfrm>
            <a:custGeom>
              <a:avLst/>
              <a:gdLst>
                <a:gd name="T0" fmla="*/ 8 w 8"/>
                <a:gd name="T1" fmla="*/ 4 h 10"/>
                <a:gd name="T2" fmla="*/ 8 w 8"/>
                <a:gd name="T3" fmla="*/ 4 h 10"/>
                <a:gd name="T4" fmla="*/ 6 w 8"/>
                <a:gd name="T5" fmla="*/ 8 h 10"/>
                <a:gd name="T6" fmla="*/ 6 w 8"/>
                <a:gd name="T7" fmla="*/ 8 h 10"/>
                <a:gd name="T8" fmla="*/ 4 w 8"/>
                <a:gd name="T9" fmla="*/ 10 h 10"/>
                <a:gd name="T10" fmla="*/ 4 w 8"/>
                <a:gd name="T11" fmla="*/ 10 h 10"/>
                <a:gd name="T12" fmla="*/ 0 w 8"/>
                <a:gd name="T13" fmla="*/ 10 h 10"/>
                <a:gd name="T14" fmla="*/ 0 w 8"/>
                <a:gd name="T15" fmla="*/ 10 h 10"/>
                <a:gd name="T16" fmla="*/ 0 w 8"/>
                <a:gd name="T17" fmla="*/ 4 h 10"/>
                <a:gd name="T18" fmla="*/ 2 w 8"/>
                <a:gd name="T19" fmla="*/ 0 h 10"/>
                <a:gd name="T20" fmla="*/ 2 w 8"/>
                <a:gd name="T21" fmla="*/ 0 h 10"/>
                <a:gd name="T22" fmla="*/ 6 w 8"/>
                <a:gd name="T23" fmla="*/ 0 h 10"/>
                <a:gd name="T24" fmla="*/ 8 w 8"/>
                <a:gd name="T25" fmla="*/ 4 h 10"/>
                <a:gd name="T26" fmla="*/ 8 w 8"/>
                <a:gd name="T27" fmla="*/ 4 h 10"/>
                <a:gd name="T28" fmla="*/ 8 w 8"/>
                <a:gd name="T2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0">
                  <a:moveTo>
                    <a:pt x="8" y="4"/>
                  </a:move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37" name="Freeform 315"/>
            <p:cNvSpPr>
              <a:spLocks/>
            </p:cNvSpPr>
            <p:nvPr/>
          </p:nvSpPr>
          <p:spPr bwMode="auto">
            <a:xfrm>
              <a:off x="2921" y="2146"/>
              <a:ext cx="16" cy="12"/>
            </a:xfrm>
            <a:custGeom>
              <a:avLst/>
              <a:gdLst>
                <a:gd name="T0" fmla="*/ 16 w 16"/>
                <a:gd name="T1" fmla="*/ 6 h 12"/>
                <a:gd name="T2" fmla="*/ 16 w 16"/>
                <a:gd name="T3" fmla="*/ 6 h 12"/>
                <a:gd name="T4" fmla="*/ 16 w 16"/>
                <a:gd name="T5" fmla="*/ 12 h 12"/>
                <a:gd name="T6" fmla="*/ 16 w 16"/>
                <a:gd name="T7" fmla="*/ 12 h 12"/>
                <a:gd name="T8" fmla="*/ 12 w 16"/>
                <a:gd name="T9" fmla="*/ 12 h 12"/>
                <a:gd name="T10" fmla="*/ 6 w 16"/>
                <a:gd name="T11" fmla="*/ 10 h 12"/>
                <a:gd name="T12" fmla="*/ 2 w 16"/>
                <a:gd name="T13" fmla="*/ 6 h 12"/>
                <a:gd name="T14" fmla="*/ 0 w 16"/>
                <a:gd name="T15" fmla="*/ 2 h 12"/>
                <a:gd name="T16" fmla="*/ 0 w 16"/>
                <a:gd name="T17" fmla="*/ 2 h 12"/>
                <a:gd name="T18" fmla="*/ 2 w 16"/>
                <a:gd name="T19" fmla="*/ 2 h 12"/>
                <a:gd name="T20" fmla="*/ 6 w 16"/>
                <a:gd name="T21" fmla="*/ 0 h 12"/>
                <a:gd name="T22" fmla="*/ 6 w 16"/>
                <a:gd name="T23" fmla="*/ 0 h 12"/>
                <a:gd name="T24" fmla="*/ 12 w 16"/>
                <a:gd name="T25" fmla="*/ 2 h 12"/>
                <a:gd name="T26" fmla="*/ 16 w 16"/>
                <a:gd name="T27" fmla="*/ 6 h 12"/>
                <a:gd name="T28" fmla="*/ 16 w 16"/>
                <a:gd name="T29" fmla="*/ 6 h 12"/>
                <a:gd name="T30" fmla="*/ 16 w 16"/>
                <a:gd name="T3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2">
                  <a:moveTo>
                    <a:pt x="16" y="6"/>
                  </a:moveTo>
                  <a:lnTo>
                    <a:pt x="16" y="6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38" name="Freeform 316"/>
            <p:cNvSpPr>
              <a:spLocks/>
            </p:cNvSpPr>
            <p:nvPr/>
          </p:nvSpPr>
          <p:spPr bwMode="auto">
            <a:xfrm>
              <a:off x="2933" y="2140"/>
              <a:ext cx="18" cy="16"/>
            </a:xfrm>
            <a:custGeom>
              <a:avLst/>
              <a:gdLst>
                <a:gd name="T0" fmla="*/ 16 w 18"/>
                <a:gd name="T1" fmla="*/ 14 h 16"/>
                <a:gd name="T2" fmla="*/ 16 w 18"/>
                <a:gd name="T3" fmla="*/ 14 h 16"/>
                <a:gd name="T4" fmla="*/ 18 w 18"/>
                <a:gd name="T5" fmla="*/ 16 h 16"/>
                <a:gd name="T6" fmla="*/ 18 w 18"/>
                <a:gd name="T7" fmla="*/ 16 h 16"/>
                <a:gd name="T8" fmla="*/ 14 w 18"/>
                <a:gd name="T9" fmla="*/ 16 h 16"/>
                <a:gd name="T10" fmla="*/ 8 w 18"/>
                <a:gd name="T11" fmla="*/ 14 h 16"/>
                <a:gd name="T12" fmla="*/ 4 w 18"/>
                <a:gd name="T13" fmla="*/ 8 h 16"/>
                <a:gd name="T14" fmla="*/ 2 w 18"/>
                <a:gd name="T15" fmla="*/ 4 h 16"/>
                <a:gd name="T16" fmla="*/ 2 w 18"/>
                <a:gd name="T17" fmla="*/ 4 h 16"/>
                <a:gd name="T18" fmla="*/ 0 w 18"/>
                <a:gd name="T19" fmla="*/ 2 h 16"/>
                <a:gd name="T20" fmla="*/ 0 w 18"/>
                <a:gd name="T21" fmla="*/ 2 h 16"/>
                <a:gd name="T22" fmla="*/ 4 w 18"/>
                <a:gd name="T23" fmla="*/ 0 h 16"/>
                <a:gd name="T24" fmla="*/ 8 w 18"/>
                <a:gd name="T25" fmla="*/ 2 h 16"/>
                <a:gd name="T26" fmla="*/ 8 w 18"/>
                <a:gd name="T27" fmla="*/ 2 h 16"/>
                <a:gd name="T28" fmla="*/ 14 w 18"/>
                <a:gd name="T29" fmla="*/ 6 h 16"/>
                <a:gd name="T30" fmla="*/ 16 w 18"/>
                <a:gd name="T31" fmla="*/ 14 h 16"/>
                <a:gd name="T32" fmla="*/ 16 w 18"/>
                <a:gd name="T33" fmla="*/ 14 h 16"/>
                <a:gd name="T34" fmla="*/ 16 w 18"/>
                <a:gd name="T35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6">
                  <a:moveTo>
                    <a:pt x="16" y="14"/>
                  </a:moveTo>
                  <a:lnTo>
                    <a:pt x="16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6"/>
                  </a:lnTo>
                  <a:lnTo>
                    <a:pt x="8" y="14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39" name="Freeform 317"/>
            <p:cNvSpPr>
              <a:spLocks/>
            </p:cNvSpPr>
            <p:nvPr/>
          </p:nvSpPr>
          <p:spPr bwMode="auto">
            <a:xfrm>
              <a:off x="2898" y="1997"/>
              <a:ext cx="242" cy="262"/>
            </a:xfrm>
            <a:custGeom>
              <a:avLst/>
              <a:gdLst>
                <a:gd name="T0" fmla="*/ 232 w 242"/>
                <a:gd name="T1" fmla="*/ 59 h 262"/>
                <a:gd name="T2" fmla="*/ 211 w 242"/>
                <a:gd name="T3" fmla="*/ 75 h 262"/>
                <a:gd name="T4" fmla="*/ 209 w 242"/>
                <a:gd name="T5" fmla="*/ 89 h 262"/>
                <a:gd name="T6" fmla="*/ 228 w 242"/>
                <a:gd name="T7" fmla="*/ 99 h 262"/>
                <a:gd name="T8" fmla="*/ 215 w 242"/>
                <a:gd name="T9" fmla="*/ 123 h 262"/>
                <a:gd name="T10" fmla="*/ 203 w 242"/>
                <a:gd name="T11" fmla="*/ 137 h 262"/>
                <a:gd name="T12" fmla="*/ 193 w 242"/>
                <a:gd name="T13" fmla="*/ 153 h 262"/>
                <a:gd name="T14" fmla="*/ 171 w 242"/>
                <a:gd name="T15" fmla="*/ 147 h 262"/>
                <a:gd name="T16" fmla="*/ 157 w 242"/>
                <a:gd name="T17" fmla="*/ 149 h 262"/>
                <a:gd name="T18" fmla="*/ 159 w 242"/>
                <a:gd name="T19" fmla="*/ 183 h 262"/>
                <a:gd name="T20" fmla="*/ 153 w 242"/>
                <a:gd name="T21" fmla="*/ 219 h 262"/>
                <a:gd name="T22" fmla="*/ 145 w 242"/>
                <a:gd name="T23" fmla="*/ 234 h 262"/>
                <a:gd name="T24" fmla="*/ 147 w 242"/>
                <a:gd name="T25" fmla="*/ 262 h 262"/>
                <a:gd name="T26" fmla="*/ 127 w 242"/>
                <a:gd name="T27" fmla="*/ 258 h 262"/>
                <a:gd name="T28" fmla="*/ 125 w 242"/>
                <a:gd name="T29" fmla="*/ 240 h 262"/>
                <a:gd name="T30" fmla="*/ 127 w 242"/>
                <a:gd name="T31" fmla="*/ 217 h 262"/>
                <a:gd name="T32" fmla="*/ 107 w 242"/>
                <a:gd name="T33" fmla="*/ 207 h 262"/>
                <a:gd name="T34" fmla="*/ 99 w 242"/>
                <a:gd name="T35" fmla="*/ 195 h 262"/>
                <a:gd name="T36" fmla="*/ 91 w 242"/>
                <a:gd name="T37" fmla="*/ 185 h 262"/>
                <a:gd name="T38" fmla="*/ 59 w 242"/>
                <a:gd name="T39" fmla="*/ 185 h 262"/>
                <a:gd name="T40" fmla="*/ 21 w 242"/>
                <a:gd name="T41" fmla="*/ 199 h 262"/>
                <a:gd name="T42" fmla="*/ 0 w 242"/>
                <a:gd name="T43" fmla="*/ 185 h 262"/>
                <a:gd name="T44" fmla="*/ 10 w 242"/>
                <a:gd name="T45" fmla="*/ 181 h 262"/>
                <a:gd name="T46" fmla="*/ 27 w 242"/>
                <a:gd name="T47" fmla="*/ 189 h 262"/>
                <a:gd name="T48" fmla="*/ 43 w 242"/>
                <a:gd name="T49" fmla="*/ 187 h 262"/>
                <a:gd name="T50" fmla="*/ 37 w 242"/>
                <a:gd name="T51" fmla="*/ 183 h 262"/>
                <a:gd name="T52" fmla="*/ 21 w 242"/>
                <a:gd name="T53" fmla="*/ 179 h 262"/>
                <a:gd name="T54" fmla="*/ 39 w 242"/>
                <a:gd name="T55" fmla="*/ 171 h 262"/>
                <a:gd name="T56" fmla="*/ 85 w 242"/>
                <a:gd name="T57" fmla="*/ 163 h 262"/>
                <a:gd name="T58" fmla="*/ 91 w 242"/>
                <a:gd name="T59" fmla="*/ 155 h 262"/>
                <a:gd name="T60" fmla="*/ 73 w 242"/>
                <a:gd name="T61" fmla="*/ 157 h 262"/>
                <a:gd name="T62" fmla="*/ 55 w 242"/>
                <a:gd name="T63" fmla="*/ 151 h 262"/>
                <a:gd name="T64" fmla="*/ 49 w 242"/>
                <a:gd name="T65" fmla="*/ 135 h 262"/>
                <a:gd name="T66" fmla="*/ 67 w 242"/>
                <a:gd name="T67" fmla="*/ 115 h 262"/>
                <a:gd name="T68" fmla="*/ 89 w 242"/>
                <a:gd name="T69" fmla="*/ 83 h 262"/>
                <a:gd name="T70" fmla="*/ 103 w 242"/>
                <a:gd name="T71" fmla="*/ 45 h 262"/>
                <a:gd name="T72" fmla="*/ 119 w 242"/>
                <a:gd name="T73" fmla="*/ 51 h 262"/>
                <a:gd name="T74" fmla="*/ 123 w 242"/>
                <a:gd name="T75" fmla="*/ 61 h 262"/>
                <a:gd name="T76" fmla="*/ 113 w 242"/>
                <a:gd name="T77" fmla="*/ 63 h 262"/>
                <a:gd name="T78" fmla="*/ 109 w 242"/>
                <a:gd name="T79" fmla="*/ 87 h 262"/>
                <a:gd name="T80" fmla="*/ 113 w 242"/>
                <a:gd name="T81" fmla="*/ 97 h 262"/>
                <a:gd name="T82" fmla="*/ 129 w 242"/>
                <a:gd name="T83" fmla="*/ 105 h 262"/>
                <a:gd name="T84" fmla="*/ 131 w 242"/>
                <a:gd name="T85" fmla="*/ 93 h 262"/>
                <a:gd name="T86" fmla="*/ 131 w 242"/>
                <a:gd name="T87" fmla="*/ 81 h 262"/>
                <a:gd name="T88" fmla="*/ 143 w 242"/>
                <a:gd name="T89" fmla="*/ 63 h 262"/>
                <a:gd name="T90" fmla="*/ 149 w 242"/>
                <a:gd name="T91" fmla="*/ 51 h 262"/>
                <a:gd name="T92" fmla="*/ 137 w 242"/>
                <a:gd name="T93" fmla="*/ 47 h 262"/>
                <a:gd name="T94" fmla="*/ 141 w 242"/>
                <a:gd name="T95" fmla="*/ 21 h 262"/>
                <a:gd name="T96" fmla="*/ 157 w 242"/>
                <a:gd name="T97" fmla="*/ 6 h 262"/>
                <a:gd name="T98" fmla="*/ 187 w 242"/>
                <a:gd name="T99" fmla="*/ 2 h 262"/>
                <a:gd name="T100" fmla="*/ 207 w 242"/>
                <a:gd name="T101" fmla="*/ 0 h 262"/>
                <a:gd name="T102" fmla="*/ 238 w 242"/>
                <a:gd name="T103" fmla="*/ 14 h 262"/>
                <a:gd name="T104" fmla="*/ 242 w 242"/>
                <a:gd name="T105" fmla="*/ 1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2" h="262">
                  <a:moveTo>
                    <a:pt x="242" y="19"/>
                  </a:moveTo>
                  <a:lnTo>
                    <a:pt x="242" y="19"/>
                  </a:lnTo>
                  <a:lnTo>
                    <a:pt x="240" y="31"/>
                  </a:lnTo>
                  <a:lnTo>
                    <a:pt x="238" y="45"/>
                  </a:lnTo>
                  <a:lnTo>
                    <a:pt x="232" y="59"/>
                  </a:lnTo>
                  <a:lnTo>
                    <a:pt x="225" y="67"/>
                  </a:lnTo>
                  <a:lnTo>
                    <a:pt x="225" y="67"/>
                  </a:lnTo>
                  <a:lnTo>
                    <a:pt x="221" y="73"/>
                  </a:lnTo>
                  <a:lnTo>
                    <a:pt x="215" y="73"/>
                  </a:lnTo>
                  <a:lnTo>
                    <a:pt x="211" y="75"/>
                  </a:lnTo>
                  <a:lnTo>
                    <a:pt x="207" y="79"/>
                  </a:lnTo>
                  <a:lnTo>
                    <a:pt x="207" y="79"/>
                  </a:lnTo>
                  <a:lnTo>
                    <a:pt x="207" y="85"/>
                  </a:lnTo>
                  <a:lnTo>
                    <a:pt x="209" y="89"/>
                  </a:lnTo>
                  <a:lnTo>
                    <a:pt x="209" y="89"/>
                  </a:lnTo>
                  <a:lnTo>
                    <a:pt x="213" y="91"/>
                  </a:lnTo>
                  <a:lnTo>
                    <a:pt x="219" y="95"/>
                  </a:lnTo>
                  <a:lnTo>
                    <a:pt x="223" y="97"/>
                  </a:lnTo>
                  <a:lnTo>
                    <a:pt x="228" y="99"/>
                  </a:lnTo>
                  <a:lnTo>
                    <a:pt x="228" y="99"/>
                  </a:lnTo>
                  <a:lnTo>
                    <a:pt x="228" y="107"/>
                  </a:lnTo>
                  <a:lnTo>
                    <a:pt x="225" y="113"/>
                  </a:lnTo>
                  <a:lnTo>
                    <a:pt x="225" y="113"/>
                  </a:lnTo>
                  <a:lnTo>
                    <a:pt x="221" y="119"/>
                  </a:lnTo>
                  <a:lnTo>
                    <a:pt x="215" y="123"/>
                  </a:lnTo>
                  <a:lnTo>
                    <a:pt x="215" y="123"/>
                  </a:lnTo>
                  <a:lnTo>
                    <a:pt x="211" y="125"/>
                  </a:lnTo>
                  <a:lnTo>
                    <a:pt x="205" y="129"/>
                  </a:lnTo>
                  <a:lnTo>
                    <a:pt x="205" y="129"/>
                  </a:lnTo>
                  <a:lnTo>
                    <a:pt x="203" y="137"/>
                  </a:lnTo>
                  <a:lnTo>
                    <a:pt x="201" y="143"/>
                  </a:lnTo>
                  <a:lnTo>
                    <a:pt x="201" y="143"/>
                  </a:lnTo>
                  <a:lnTo>
                    <a:pt x="199" y="149"/>
                  </a:lnTo>
                  <a:lnTo>
                    <a:pt x="193" y="153"/>
                  </a:lnTo>
                  <a:lnTo>
                    <a:pt x="193" y="153"/>
                  </a:lnTo>
                  <a:lnTo>
                    <a:pt x="189" y="155"/>
                  </a:lnTo>
                  <a:lnTo>
                    <a:pt x="185" y="155"/>
                  </a:lnTo>
                  <a:lnTo>
                    <a:pt x="185" y="155"/>
                  </a:lnTo>
                  <a:lnTo>
                    <a:pt x="179" y="151"/>
                  </a:lnTo>
                  <a:lnTo>
                    <a:pt x="171" y="147"/>
                  </a:lnTo>
                  <a:lnTo>
                    <a:pt x="171" y="147"/>
                  </a:lnTo>
                  <a:lnTo>
                    <a:pt x="165" y="145"/>
                  </a:lnTo>
                  <a:lnTo>
                    <a:pt x="159" y="145"/>
                  </a:lnTo>
                  <a:lnTo>
                    <a:pt x="159" y="145"/>
                  </a:lnTo>
                  <a:lnTo>
                    <a:pt x="157" y="149"/>
                  </a:lnTo>
                  <a:lnTo>
                    <a:pt x="157" y="155"/>
                  </a:lnTo>
                  <a:lnTo>
                    <a:pt x="157" y="155"/>
                  </a:lnTo>
                  <a:lnTo>
                    <a:pt x="159" y="173"/>
                  </a:lnTo>
                  <a:lnTo>
                    <a:pt x="159" y="173"/>
                  </a:lnTo>
                  <a:lnTo>
                    <a:pt x="159" y="183"/>
                  </a:lnTo>
                  <a:lnTo>
                    <a:pt x="159" y="183"/>
                  </a:lnTo>
                  <a:lnTo>
                    <a:pt x="157" y="199"/>
                  </a:lnTo>
                  <a:lnTo>
                    <a:pt x="157" y="199"/>
                  </a:lnTo>
                  <a:lnTo>
                    <a:pt x="155" y="209"/>
                  </a:lnTo>
                  <a:lnTo>
                    <a:pt x="153" y="219"/>
                  </a:lnTo>
                  <a:lnTo>
                    <a:pt x="153" y="219"/>
                  </a:lnTo>
                  <a:lnTo>
                    <a:pt x="149" y="225"/>
                  </a:lnTo>
                  <a:lnTo>
                    <a:pt x="147" y="226"/>
                  </a:lnTo>
                  <a:lnTo>
                    <a:pt x="147" y="226"/>
                  </a:lnTo>
                  <a:lnTo>
                    <a:pt x="145" y="234"/>
                  </a:lnTo>
                  <a:lnTo>
                    <a:pt x="145" y="234"/>
                  </a:lnTo>
                  <a:lnTo>
                    <a:pt x="147" y="256"/>
                  </a:lnTo>
                  <a:lnTo>
                    <a:pt x="147" y="256"/>
                  </a:lnTo>
                  <a:lnTo>
                    <a:pt x="147" y="262"/>
                  </a:lnTo>
                  <a:lnTo>
                    <a:pt x="147" y="262"/>
                  </a:lnTo>
                  <a:lnTo>
                    <a:pt x="145" y="260"/>
                  </a:lnTo>
                  <a:lnTo>
                    <a:pt x="141" y="260"/>
                  </a:lnTo>
                  <a:lnTo>
                    <a:pt x="133" y="260"/>
                  </a:lnTo>
                  <a:lnTo>
                    <a:pt x="133" y="260"/>
                  </a:lnTo>
                  <a:lnTo>
                    <a:pt x="127" y="258"/>
                  </a:lnTo>
                  <a:lnTo>
                    <a:pt x="125" y="254"/>
                  </a:lnTo>
                  <a:lnTo>
                    <a:pt x="125" y="254"/>
                  </a:lnTo>
                  <a:lnTo>
                    <a:pt x="123" y="246"/>
                  </a:lnTo>
                  <a:lnTo>
                    <a:pt x="125" y="240"/>
                  </a:lnTo>
                  <a:lnTo>
                    <a:pt x="125" y="240"/>
                  </a:lnTo>
                  <a:lnTo>
                    <a:pt x="127" y="228"/>
                  </a:lnTo>
                  <a:lnTo>
                    <a:pt x="127" y="228"/>
                  </a:lnTo>
                  <a:lnTo>
                    <a:pt x="127" y="223"/>
                  </a:lnTo>
                  <a:lnTo>
                    <a:pt x="127" y="217"/>
                  </a:lnTo>
                  <a:lnTo>
                    <a:pt x="127" y="217"/>
                  </a:lnTo>
                  <a:lnTo>
                    <a:pt x="125" y="213"/>
                  </a:lnTo>
                  <a:lnTo>
                    <a:pt x="119" y="209"/>
                  </a:lnTo>
                  <a:lnTo>
                    <a:pt x="119" y="209"/>
                  </a:lnTo>
                  <a:lnTo>
                    <a:pt x="107" y="207"/>
                  </a:lnTo>
                  <a:lnTo>
                    <a:pt x="107" y="207"/>
                  </a:lnTo>
                  <a:lnTo>
                    <a:pt x="103" y="205"/>
                  </a:lnTo>
                  <a:lnTo>
                    <a:pt x="99" y="201"/>
                  </a:lnTo>
                  <a:lnTo>
                    <a:pt x="99" y="201"/>
                  </a:lnTo>
                  <a:lnTo>
                    <a:pt x="99" y="197"/>
                  </a:lnTo>
                  <a:lnTo>
                    <a:pt x="99" y="195"/>
                  </a:lnTo>
                  <a:lnTo>
                    <a:pt x="99" y="195"/>
                  </a:lnTo>
                  <a:lnTo>
                    <a:pt x="95" y="191"/>
                  </a:lnTo>
                  <a:lnTo>
                    <a:pt x="95" y="191"/>
                  </a:lnTo>
                  <a:lnTo>
                    <a:pt x="93" y="189"/>
                  </a:lnTo>
                  <a:lnTo>
                    <a:pt x="91" y="185"/>
                  </a:lnTo>
                  <a:lnTo>
                    <a:pt x="91" y="185"/>
                  </a:lnTo>
                  <a:lnTo>
                    <a:pt x="81" y="183"/>
                  </a:lnTo>
                  <a:lnTo>
                    <a:pt x="71" y="183"/>
                  </a:lnTo>
                  <a:lnTo>
                    <a:pt x="71" y="183"/>
                  </a:lnTo>
                  <a:lnTo>
                    <a:pt x="59" y="185"/>
                  </a:lnTo>
                  <a:lnTo>
                    <a:pt x="59" y="185"/>
                  </a:lnTo>
                  <a:lnTo>
                    <a:pt x="39" y="195"/>
                  </a:lnTo>
                  <a:lnTo>
                    <a:pt x="39" y="195"/>
                  </a:lnTo>
                  <a:lnTo>
                    <a:pt x="29" y="197"/>
                  </a:lnTo>
                  <a:lnTo>
                    <a:pt x="21" y="199"/>
                  </a:lnTo>
                  <a:lnTo>
                    <a:pt x="16" y="199"/>
                  </a:lnTo>
                  <a:lnTo>
                    <a:pt x="16" y="199"/>
                  </a:lnTo>
                  <a:lnTo>
                    <a:pt x="8" y="191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4" y="181"/>
                  </a:lnTo>
                  <a:lnTo>
                    <a:pt x="4" y="181"/>
                  </a:lnTo>
                  <a:lnTo>
                    <a:pt x="10" y="181"/>
                  </a:lnTo>
                  <a:lnTo>
                    <a:pt x="10" y="181"/>
                  </a:lnTo>
                  <a:lnTo>
                    <a:pt x="16" y="187"/>
                  </a:lnTo>
                  <a:lnTo>
                    <a:pt x="19" y="191"/>
                  </a:lnTo>
                  <a:lnTo>
                    <a:pt x="19" y="191"/>
                  </a:lnTo>
                  <a:lnTo>
                    <a:pt x="27" y="189"/>
                  </a:lnTo>
                  <a:lnTo>
                    <a:pt x="33" y="187"/>
                  </a:lnTo>
                  <a:lnTo>
                    <a:pt x="33" y="187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43" y="187"/>
                  </a:lnTo>
                  <a:lnTo>
                    <a:pt x="45" y="185"/>
                  </a:lnTo>
                  <a:lnTo>
                    <a:pt x="45" y="185"/>
                  </a:lnTo>
                  <a:lnTo>
                    <a:pt x="43" y="183"/>
                  </a:lnTo>
                  <a:lnTo>
                    <a:pt x="37" y="183"/>
                  </a:lnTo>
                  <a:lnTo>
                    <a:pt x="37" y="183"/>
                  </a:lnTo>
                  <a:lnTo>
                    <a:pt x="27" y="183"/>
                  </a:lnTo>
                  <a:lnTo>
                    <a:pt x="27" y="183"/>
                  </a:lnTo>
                  <a:lnTo>
                    <a:pt x="23" y="181"/>
                  </a:lnTo>
                  <a:lnTo>
                    <a:pt x="21" y="179"/>
                  </a:lnTo>
                  <a:lnTo>
                    <a:pt x="21" y="179"/>
                  </a:lnTo>
                  <a:lnTo>
                    <a:pt x="21" y="175"/>
                  </a:lnTo>
                  <a:lnTo>
                    <a:pt x="27" y="171"/>
                  </a:lnTo>
                  <a:lnTo>
                    <a:pt x="27" y="171"/>
                  </a:lnTo>
                  <a:lnTo>
                    <a:pt x="31" y="171"/>
                  </a:lnTo>
                  <a:lnTo>
                    <a:pt x="39" y="171"/>
                  </a:lnTo>
                  <a:lnTo>
                    <a:pt x="49" y="169"/>
                  </a:lnTo>
                  <a:lnTo>
                    <a:pt x="49" y="169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85" y="163"/>
                  </a:lnTo>
                  <a:lnTo>
                    <a:pt x="85" y="163"/>
                  </a:lnTo>
                  <a:lnTo>
                    <a:pt x="89" y="159"/>
                  </a:lnTo>
                  <a:lnTo>
                    <a:pt x="91" y="157"/>
                  </a:lnTo>
                  <a:lnTo>
                    <a:pt x="91" y="157"/>
                  </a:lnTo>
                  <a:lnTo>
                    <a:pt x="91" y="155"/>
                  </a:lnTo>
                  <a:lnTo>
                    <a:pt x="87" y="153"/>
                  </a:lnTo>
                  <a:lnTo>
                    <a:pt x="87" y="153"/>
                  </a:lnTo>
                  <a:lnTo>
                    <a:pt x="85" y="153"/>
                  </a:lnTo>
                  <a:lnTo>
                    <a:pt x="79" y="155"/>
                  </a:lnTo>
                  <a:lnTo>
                    <a:pt x="73" y="157"/>
                  </a:lnTo>
                  <a:lnTo>
                    <a:pt x="73" y="157"/>
                  </a:lnTo>
                  <a:lnTo>
                    <a:pt x="63" y="155"/>
                  </a:lnTo>
                  <a:lnTo>
                    <a:pt x="63" y="155"/>
                  </a:lnTo>
                  <a:lnTo>
                    <a:pt x="55" y="151"/>
                  </a:lnTo>
                  <a:lnTo>
                    <a:pt x="55" y="151"/>
                  </a:lnTo>
                  <a:lnTo>
                    <a:pt x="49" y="147"/>
                  </a:lnTo>
                  <a:lnTo>
                    <a:pt x="47" y="145"/>
                  </a:lnTo>
                  <a:lnTo>
                    <a:pt x="47" y="145"/>
                  </a:lnTo>
                  <a:lnTo>
                    <a:pt x="47" y="139"/>
                  </a:lnTo>
                  <a:lnTo>
                    <a:pt x="49" y="135"/>
                  </a:lnTo>
                  <a:lnTo>
                    <a:pt x="49" y="135"/>
                  </a:lnTo>
                  <a:lnTo>
                    <a:pt x="51" y="127"/>
                  </a:lnTo>
                  <a:lnTo>
                    <a:pt x="51" y="127"/>
                  </a:lnTo>
                  <a:lnTo>
                    <a:pt x="59" y="121"/>
                  </a:lnTo>
                  <a:lnTo>
                    <a:pt x="67" y="115"/>
                  </a:lnTo>
                  <a:lnTo>
                    <a:pt x="73" y="109"/>
                  </a:lnTo>
                  <a:lnTo>
                    <a:pt x="79" y="103"/>
                  </a:lnTo>
                  <a:lnTo>
                    <a:pt x="79" y="103"/>
                  </a:lnTo>
                  <a:lnTo>
                    <a:pt x="85" y="93"/>
                  </a:lnTo>
                  <a:lnTo>
                    <a:pt x="89" y="83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9" y="53"/>
                  </a:lnTo>
                  <a:lnTo>
                    <a:pt x="103" y="45"/>
                  </a:lnTo>
                  <a:lnTo>
                    <a:pt x="103" y="45"/>
                  </a:lnTo>
                  <a:lnTo>
                    <a:pt x="109" y="41"/>
                  </a:lnTo>
                  <a:lnTo>
                    <a:pt x="115" y="41"/>
                  </a:lnTo>
                  <a:lnTo>
                    <a:pt x="115" y="41"/>
                  </a:lnTo>
                  <a:lnTo>
                    <a:pt x="117" y="45"/>
                  </a:lnTo>
                  <a:lnTo>
                    <a:pt x="119" y="51"/>
                  </a:lnTo>
                  <a:lnTo>
                    <a:pt x="119" y="51"/>
                  </a:lnTo>
                  <a:lnTo>
                    <a:pt x="123" y="57"/>
                  </a:lnTo>
                  <a:lnTo>
                    <a:pt x="123" y="57"/>
                  </a:lnTo>
                  <a:lnTo>
                    <a:pt x="123" y="61"/>
                  </a:lnTo>
                  <a:lnTo>
                    <a:pt x="123" y="61"/>
                  </a:lnTo>
                  <a:lnTo>
                    <a:pt x="123" y="61"/>
                  </a:lnTo>
                  <a:lnTo>
                    <a:pt x="123" y="61"/>
                  </a:lnTo>
                  <a:lnTo>
                    <a:pt x="119" y="63"/>
                  </a:lnTo>
                  <a:lnTo>
                    <a:pt x="113" y="63"/>
                  </a:lnTo>
                  <a:lnTo>
                    <a:pt x="113" y="63"/>
                  </a:lnTo>
                  <a:lnTo>
                    <a:pt x="109" y="67"/>
                  </a:lnTo>
                  <a:lnTo>
                    <a:pt x="109" y="67"/>
                  </a:lnTo>
                  <a:lnTo>
                    <a:pt x="109" y="75"/>
                  </a:lnTo>
                  <a:lnTo>
                    <a:pt x="109" y="75"/>
                  </a:lnTo>
                  <a:lnTo>
                    <a:pt x="109" y="87"/>
                  </a:lnTo>
                  <a:lnTo>
                    <a:pt x="109" y="87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9" y="95"/>
                  </a:lnTo>
                  <a:lnTo>
                    <a:pt x="113" y="97"/>
                  </a:lnTo>
                  <a:lnTo>
                    <a:pt x="113" y="97"/>
                  </a:lnTo>
                  <a:lnTo>
                    <a:pt x="123" y="105"/>
                  </a:lnTo>
                  <a:lnTo>
                    <a:pt x="123" y="105"/>
                  </a:lnTo>
                  <a:lnTo>
                    <a:pt x="129" y="105"/>
                  </a:lnTo>
                  <a:lnTo>
                    <a:pt x="129" y="105"/>
                  </a:lnTo>
                  <a:lnTo>
                    <a:pt x="131" y="103"/>
                  </a:lnTo>
                  <a:lnTo>
                    <a:pt x="131" y="103"/>
                  </a:lnTo>
                  <a:lnTo>
                    <a:pt x="131" y="97"/>
                  </a:lnTo>
                  <a:lnTo>
                    <a:pt x="131" y="93"/>
                  </a:lnTo>
                  <a:lnTo>
                    <a:pt x="131" y="93"/>
                  </a:lnTo>
                  <a:lnTo>
                    <a:pt x="127" y="87"/>
                  </a:lnTo>
                  <a:lnTo>
                    <a:pt x="127" y="87"/>
                  </a:lnTo>
                  <a:lnTo>
                    <a:pt x="127" y="81"/>
                  </a:lnTo>
                  <a:lnTo>
                    <a:pt x="127" y="81"/>
                  </a:lnTo>
                  <a:lnTo>
                    <a:pt x="131" y="81"/>
                  </a:lnTo>
                  <a:lnTo>
                    <a:pt x="131" y="81"/>
                  </a:lnTo>
                  <a:lnTo>
                    <a:pt x="141" y="75"/>
                  </a:lnTo>
                  <a:lnTo>
                    <a:pt x="141" y="75"/>
                  </a:lnTo>
                  <a:lnTo>
                    <a:pt x="143" y="69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47" y="57"/>
                  </a:lnTo>
                  <a:lnTo>
                    <a:pt x="149" y="53"/>
                  </a:lnTo>
                  <a:lnTo>
                    <a:pt x="149" y="51"/>
                  </a:lnTo>
                  <a:lnTo>
                    <a:pt x="149" y="51"/>
                  </a:lnTo>
                  <a:lnTo>
                    <a:pt x="147" y="47"/>
                  </a:lnTo>
                  <a:lnTo>
                    <a:pt x="147" y="47"/>
                  </a:lnTo>
                  <a:lnTo>
                    <a:pt x="143" y="47"/>
                  </a:lnTo>
                  <a:lnTo>
                    <a:pt x="137" y="47"/>
                  </a:lnTo>
                  <a:lnTo>
                    <a:pt x="137" y="47"/>
                  </a:lnTo>
                  <a:lnTo>
                    <a:pt x="137" y="41"/>
                  </a:lnTo>
                  <a:lnTo>
                    <a:pt x="137" y="41"/>
                  </a:lnTo>
                  <a:lnTo>
                    <a:pt x="137" y="25"/>
                  </a:lnTo>
                  <a:lnTo>
                    <a:pt x="137" y="25"/>
                  </a:lnTo>
                  <a:lnTo>
                    <a:pt x="141" y="21"/>
                  </a:lnTo>
                  <a:lnTo>
                    <a:pt x="141" y="21"/>
                  </a:lnTo>
                  <a:lnTo>
                    <a:pt x="147" y="14"/>
                  </a:lnTo>
                  <a:lnTo>
                    <a:pt x="147" y="14"/>
                  </a:lnTo>
                  <a:lnTo>
                    <a:pt x="157" y="6"/>
                  </a:lnTo>
                  <a:lnTo>
                    <a:pt x="157" y="6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87" y="2"/>
                  </a:lnTo>
                  <a:lnTo>
                    <a:pt x="193" y="4"/>
                  </a:lnTo>
                  <a:lnTo>
                    <a:pt x="193" y="4"/>
                  </a:lnTo>
                  <a:lnTo>
                    <a:pt x="201" y="2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38" y="14"/>
                  </a:lnTo>
                  <a:lnTo>
                    <a:pt x="238" y="14"/>
                  </a:lnTo>
                  <a:lnTo>
                    <a:pt x="240" y="17"/>
                  </a:lnTo>
                  <a:lnTo>
                    <a:pt x="242" y="19"/>
                  </a:lnTo>
                  <a:lnTo>
                    <a:pt x="242" y="19"/>
                  </a:lnTo>
                  <a:lnTo>
                    <a:pt x="242" y="19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40" name="Freeform 318"/>
            <p:cNvSpPr>
              <a:spLocks/>
            </p:cNvSpPr>
            <p:nvPr/>
          </p:nvSpPr>
          <p:spPr bwMode="auto">
            <a:xfrm>
              <a:off x="1751" y="2924"/>
              <a:ext cx="305" cy="498"/>
            </a:xfrm>
            <a:custGeom>
              <a:avLst/>
              <a:gdLst>
                <a:gd name="T0" fmla="*/ 109 w 305"/>
                <a:gd name="T1" fmla="*/ 494 h 498"/>
                <a:gd name="T2" fmla="*/ 90 w 305"/>
                <a:gd name="T3" fmla="*/ 496 h 498"/>
                <a:gd name="T4" fmla="*/ 62 w 305"/>
                <a:gd name="T5" fmla="*/ 494 h 498"/>
                <a:gd name="T6" fmla="*/ 34 w 305"/>
                <a:gd name="T7" fmla="*/ 478 h 498"/>
                <a:gd name="T8" fmla="*/ 4 w 305"/>
                <a:gd name="T9" fmla="*/ 474 h 498"/>
                <a:gd name="T10" fmla="*/ 0 w 305"/>
                <a:gd name="T11" fmla="*/ 466 h 498"/>
                <a:gd name="T12" fmla="*/ 4 w 305"/>
                <a:gd name="T13" fmla="*/ 452 h 498"/>
                <a:gd name="T14" fmla="*/ 22 w 305"/>
                <a:gd name="T15" fmla="*/ 426 h 498"/>
                <a:gd name="T16" fmla="*/ 30 w 305"/>
                <a:gd name="T17" fmla="*/ 382 h 498"/>
                <a:gd name="T18" fmla="*/ 36 w 305"/>
                <a:gd name="T19" fmla="*/ 368 h 498"/>
                <a:gd name="T20" fmla="*/ 46 w 305"/>
                <a:gd name="T21" fmla="*/ 341 h 498"/>
                <a:gd name="T22" fmla="*/ 50 w 305"/>
                <a:gd name="T23" fmla="*/ 337 h 498"/>
                <a:gd name="T24" fmla="*/ 30 w 305"/>
                <a:gd name="T25" fmla="*/ 333 h 498"/>
                <a:gd name="T26" fmla="*/ 14 w 305"/>
                <a:gd name="T27" fmla="*/ 329 h 498"/>
                <a:gd name="T28" fmla="*/ 12 w 305"/>
                <a:gd name="T29" fmla="*/ 309 h 498"/>
                <a:gd name="T30" fmla="*/ 4 w 305"/>
                <a:gd name="T31" fmla="*/ 293 h 498"/>
                <a:gd name="T32" fmla="*/ 12 w 305"/>
                <a:gd name="T33" fmla="*/ 275 h 498"/>
                <a:gd name="T34" fmla="*/ 22 w 305"/>
                <a:gd name="T35" fmla="*/ 249 h 498"/>
                <a:gd name="T36" fmla="*/ 42 w 305"/>
                <a:gd name="T37" fmla="*/ 231 h 498"/>
                <a:gd name="T38" fmla="*/ 70 w 305"/>
                <a:gd name="T39" fmla="*/ 195 h 498"/>
                <a:gd name="T40" fmla="*/ 84 w 305"/>
                <a:gd name="T41" fmla="*/ 161 h 498"/>
                <a:gd name="T42" fmla="*/ 100 w 305"/>
                <a:gd name="T43" fmla="*/ 130 h 498"/>
                <a:gd name="T44" fmla="*/ 119 w 305"/>
                <a:gd name="T45" fmla="*/ 98 h 498"/>
                <a:gd name="T46" fmla="*/ 123 w 305"/>
                <a:gd name="T47" fmla="*/ 78 h 498"/>
                <a:gd name="T48" fmla="*/ 125 w 305"/>
                <a:gd name="T49" fmla="*/ 20 h 498"/>
                <a:gd name="T50" fmla="*/ 143 w 305"/>
                <a:gd name="T51" fmla="*/ 6 h 498"/>
                <a:gd name="T52" fmla="*/ 165 w 305"/>
                <a:gd name="T53" fmla="*/ 0 h 498"/>
                <a:gd name="T54" fmla="*/ 183 w 305"/>
                <a:gd name="T55" fmla="*/ 2 h 498"/>
                <a:gd name="T56" fmla="*/ 179 w 305"/>
                <a:gd name="T57" fmla="*/ 20 h 498"/>
                <a:gd name="T58" fmla="*/ 187 w 305"/>
                <a:gd name="T59" fmla="*/ 28 h 498"/>
                <a:gd name="T60" fmla="*/ 219 w 305"/>
                <a:gd name="T61" fmla="*/ 40 h 498"/>
                <a:gd name="T62" fmla="*/ 243 w 305"/>
                <a:gd name="T63" fmla="*/ 42 h 498"/>
                <a:gd name="T64" fmla="*/ 275 w 305"/>
                <a:gd name="T65" fmla="*/ 48 h 498"/>
                <a:gd name="T66" fmla="*/ 295 w 305"/>
                <a:gd name="T67" fmla="*/ 56 h 498"/>
                <a:gd name="T68" fmla="*/ 297 w 305"/>
                <a:gd name="T69" fmla="*/ 72 h 498"/>
                <a:gd name="T70" fmla="*/ 305 w 305"/>
                <a:gd name="T71" fmla="*/ 94 h 498"/>
                <a:gd name="T72" fmla="*/ 289 w 305"/>
                <a:gd name="T73" fmla="*/ 114 h 498"/>
                <a:gd name="T74" fmla="*/ 259 w 305"/>
                <a:gd name="T75" fmla="*/ 130 h 498"/>
                <a:gd name="T76" fmla="*/ 247 w 305"/>
                <a:gd name="T77" fmla="*/ 147 h 498"/>
                <a:gd name="T78" fmla="*/ 235 w 305"/>
                <a:gd name="T79" fmla="*/ 185 h 498"/>
                <a:gd name="T80" fmla="*/ 223 w 305"/>
                <a:gd name="T81" fmla="*/ 203 h 498"/>
                <a:gd name="T82" fmla="*/ 225 w 305"/>
                <a:gd name="T83" fmla="*/ 229 h 498"/>
                <a:gd name="T84" fmla="*/ 219 w 305"/>
                <a:gd name="T85" fmla="*/ 243 h 498"/>
                <a:gd name="T86" fmla="*/ 197 w 305"/>
                <a:gd name="T87" fmla="*/ 255 h 498"/>
                <a:gd name="T88" fmla="*/ 175 w 305"/>
                <a:gd name="T89" fmla="*/ 259 h 498"/>
                <a:gd name="T90" fmla="*/ 173 w 305"/>
                <a:gd name="T91" fmla="*/ 283 h 498"/>
                <a:gd name="T92" fmla="*/ 183 w 305"/>
                <a:gd name="T93" fmla="*/ 313 h 498"/>
                <a:gd name="T94" fmla="*/ 177 w 305"/>
                <a:gd name="T95" fmla="*/ 333 h 498"/>
                <a:gd name="T96" fmla="*/ 161 w 305"/>
                <a:gd name="T97" fmla="*/ 346 h 498"/>
                <a:gd name="T98" fmla="*/ 155 w 305"/>
                <a:gd name="T99" fmla="*/ 374 h 498"/>
                <a:gd name="T100" fmla="*/ 167 w 305"/>
                <a:gd name="T101" fmla="*/ 402 h 498"/>
                <a:gd name="T102" fmla="*/ 167 w 305"/>
                <a:gd name="T103" fmla="*/ 420 h 498"/>
                <a:gd name="T104" fmla="*/ 131 w 305"/>
                <a:gd name="T105" fmla="*/ 440 h 498"/>
                <a:gd name="T106" fmla="*/ 117 w 305"/>
                <a:gd name="T107" fmla="*/ 452 h 498"/>
                <a:gd name="T108" fmla="*/ 115 w 305"/>
                <a:gd name="T109" fmla="*/ 49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5" h="498">
                  <a:moveTo>
                    <a:pt x="115" y="492"/>
                  </a:moveTo>
                  <a:lnTo>
                    <a:pt x="115" y="492"/>
                  </a:lnTo>
                  <a:lnTo>
                    <a:pt x="113" y="494"/>
                  </a:lnTo>
                  <a:lnTo>
                    <a:pt x="109" y="494"/>
                  </a:lnTo>
                  <a:lnTo>
                    <a:pt x="102" y="494"/>
                  </a:lnTo>
                  <a:lnTo>
                    <a:pt x="102" y="494"/>
                  </a:lnTo>
                  <a:lnTo>
                    <a:pt x="90" y="496"/>
                  </a:lnTo>
                  <a:lnTo>
                    <a:pt x="90" y="496"/>
                  </a:lnTo>
                  <a:lnTo>
                    <a:pt x="78" y="498"/>
                  </a:lnTo>
                  <a:lnTo>
                    <a:pt x="78" y="498"/>
                  </a:lnTo>
                  <a:lnTo>
                    <a:pt x="62" y="494"/>
                  </a:lnTo>
                  <a:lnTo>
                    <a:pt x="62" y="494"/>
                  </a:lnTo>
                  <a:lnTo>
                    <a:pt x="52" y="486"/>
                  </a:lnTo>
                  <a:lnTo>
                    <a:pt x="52" y="486"/>
                  </a:lnTo>
                  <a:lnTo>
                    <a:pt x="34" y="478"/>
                  </a:lnTo>
                  <a:lnTo>
                    <a:pt x="34" y="478"/>
                  </a:lnTo>
                  <a:lnTo>
                    <a:pt x="16" y="474"/>
                  </a:lnTo>
                  <a:lnTo>
                    <a:pt x="16" y="474"/>
                  </a:lnTo>
                  <a:lnTo>
                    <a:pt x="8" y="474"/>
                  </a:lnTo>
                  <a:lnTo>
                    <a:pt x="4" y="474"/>
                  </a:lnTo>
                  <a:lnTo>
                    <a:pt x="2" y="472"/>
                  </a:lnTo>
                  <a:lnTo>
                    <a:pt x="2" y="472"/>
                  </a:lnTo>
                  <a:lnTo>
                    <a:pt x="0" y="470"/>
                  </a:lnTo>
                  <a:lnTo>
                    <a:pt x="0" y="466"/>
                  </a:lnTo>
                  <a:lnTo>
                    <a:pt x="0" y="466"/>
                  </a:lnTo>
                  <a:lnTo>
                    <a:pt x="0" y="460"/>
                  </a:lnTo>
                  <a:lnTo>
                    <a:pt x="4" y="452"/>
                  </a:lnTo>
                  <a:lnTo>
                    <a:pt x="4" y="452"/>
                  </a:lnTo>
                  <a:lnTo>
                    <a:pt x="14" y="436"/>
                  </a:lnTo>
                  <a:lnTo>
                    <a:pt x="14" y="436"/>
                  </a:lnTo>
                  <a:lnTo>
                    <a:pt x="22" y="426"/>
                  </a:lnTo>
                  <a:lnTo>
                    <a:pt x="22" y="426"/>
                  </a:lnTo>
                  <a:lnTo>
                    <a:pt x="26" y="408"/>
                  </a:lnTo>
                  <a:lnTo>
                    <a:pt x="30" y="394"/>
                  </a:lnTo>
                  <a:lnTo>
                    <a:pt x="30" y="394"/>
                  </a:lnTo>
                  <a:lnTo>
                    <a:pt x="30" y="382"/>
                  </a:lnTo>
                  <a:lnTo>
                    <a:pt x="30" y="382"/>
                  </a:lnTo>
                  <a:lnTo>
                    <a:pt x="34" y="376"/>
                  </a:lnTo>
                  <a:lnTo>
                    <a:pt x="36" y="368"/>
                  </a:lnTo>
                  <a:lnTo>
                    <a:pt x="36" y="368"/>
                  </a:lnTo>
                  <a:lnTo>
                    <a:pt x="38" y="356"/>
                  </a:lnTo>
                  <a:lnTo>
                    <a:pt x="42" y="345"/>
                  </a:lnTo>
                  <a:lnTo>
                    <a:pt x="42" y="345"/>
                  </a:lnTo>
                  <a:lnTo>
                    <a:pt x="46" y="341"/>
                  </a:lnTo>
                  <a:lnTo>
                    <a:pt x="46" y="341"/>
                  </a:lnTo>
                  <a:lnTo>
                    <a:pt x="50" y="339"/>
                  </a:lnTo>
                  <a:lnTo>
                    <a:pt x="50" y="337"/>
                  </a:lnTo>
                  <a:lnTo>
                    <a:pt x="50" y="337"/>
                  </a:lnTo>
                  <a:lnTo>
                    <a:pt x="46" y="335"/>
                  </a:lnTo>
                  <a:lnTo>
                    <a:pt x="40" y="333"/>
                  </a:lnTo>
                  <a:lnTo>
                    <a:pt x="30" y="333"/>
                  </a:lnTo>
                  <a:lnTo>
                    <a:pt x="30" y="333"/>
                  </a:lnTo>
                  <a:lnTo>
                    <a:pt x="24" y="335"/>
                  </a:lnTo>
                  <a:lnTo>
                    <a:pt x="20" y="335"/>
                  </a:lnTo>
                  <a:lnTo>
                    <a:pt x="20" y="335"/>
                  </a:lnTo>
                  <a:lnTo>
                    <a:pt x="14" y="329"/>
                  </a:lnTo>
                  <a:lnTo>
                    <a:pt x="14" y="321"/>
                  </a:lnTo>
                  <a:lnTo>
                    <a:pt x="12" y="315"/>
                  </a:lnTo>
                  <a:lnTo>
                    <a:pt x="12" y="309"/>
                  </a:lnTo>
                  <a:lnTo>
                    <a:pt x="12" y="309"/>
                  </a:lnTo>
                  <a:lnTo>
                    <a:pt x="6" y="303"/>
                  </a:lnTo>
                  <a:lnTo>
                    <a:pt x="2" y="297"/>
                  </a:lnTo>
                  <a:lnTo>
                    <a:pt x="2" y="297"/>
                  </a:lnTo>
                  <a:lnTo>
                    <a:pt x="4" y="293"/>
                  </a:lnTo>
                  <a:lnTo>
                    <a:pt x="4" y="293"/>
                  </a:lnTo>
                  <a:lnTo>
                    <a:pt x="8" y="283"/>
                  </a:lnTo>
                  <a:lnTo>
                    <a:pt x="12" y="275"/>
                  </a:lnTo>
                  <a:lnTo>
                    <a:pt x="12" y="275"/>
                  </a:lnTo>
                  <a:lnTo>
                    <a:pt x="16" y="261"/>
                  </a:lnTo>
                  <a:lnTo>
                    <a:pt x="20" y="255"/>
                  </a:lnTo>
                  <a:lnTo>
                    <a:pt x="22" y="249"/>
                  </a:lnTo>
                  <a:lnTo>
                    <a:pt x="22" y="249"/>
                  </a:lnTo>
                  <a:lnTo>
                    <a:pt x="26" y="245"/>
                  </a:lnTo>
                  <a:lnTo>
                    <a:pt x="32" y="239"/>
                  </a:lnTo>
                  <a:lnTo>
                    <a:pt x="42" y="231"/>
                  </a:lnTo>
                  <a:lnTo>
                    <a:pt x="42" y="231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70" y="195"/>
                  </a:lnTo>
                  <a:lnTo>
                    <a:pt x="70" y="195"/>
                  </a:lnTo>
                  <a:lnTo>
                    <a:pt x="78" y="179"/>
                  </a:lnTo>
                  <a:lnTo>
                    <a:pt x="78" y="179"/>
                  </a:lnTo>
                  <a:lnTo>
                    <a:pt x="84" y="161"/>
                  </a:lnTo>
                  <a:lnTo>
                    <a:pt x="84" y="161"/>
                  </a:lnTo>
                  <a:lnTo>
                    <a:pt x="94" y="139"/>
                  </a:lnTo>
                  <a:lnTo>
                    <a:pt x="94" y="139"/>
                  </a:lnTo>
                  <a:lnTo>
                    <a:pt x="100" y="130"/>
                  </a:lnTo>
                  <a:lnTo>
                    <a:pt x="100" y="130"/>
                  </a:lnTo>
                  <a:lnTo>
                    <a:pt x="107" y="116"/>
                  </a:lnTo>
                  <a:lnTo>
                    <a:pt x="115" y="102"/>
                  </a:lnTo>
                  <a:lnTo>
                    <a:pt x="115" y="102"/>
                  </a:lnTo>
                  <a:lnTo>
                    <a:pt x="119" y="98"/>
                  </a:lnTo>
                  <a:lnTo>
                    <a:pt x="121" y="94"/>
                  </a:lnTo>
                  <a:lnTo>
                    <a:pt x="121" y="94"/>
                  </a:lnTo>
                  <a:lnTo>
                    <a:pt x="123" y="84"/>
                  </a:lnTo>
                  <a:lnTo>
                    <a:pt x="123" y="78"/>
                  </a:lnTo>
                  <a:lnTo>
                    <a:pt x="123" y="78"/>
                  </a:lnTo>
                  <a:lnTo>
                    <a:pt x="123" y="46"/>
                  </a:lnTo>
                  <a:lnTo>
                    <a:pt x="125" y="28"/>
                  </a:lnTo>
                  <a:lnTo>
                    <a:pt x="125" y="20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37" y="10"/>
                  </a:lnTo>
                  <a:lnTo>
                    <a:pt x="143" y="6"/>
                  </a:lnTo>
                  <a:lnTo>
                    <a:pt x="143" y="6"/>
                  </a:lnTo>
                  <a:lnTo>
                    <a:pt x="153" y="2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5" y="0"/>
                  </a:lnTo>
                  <a:lnTo>
                    <a:pt x="179" y="2"/>
                  </a:lnTo>
                  <a:lnTo>
                    <a:pt x="183" y="2"/>
                  </a:lnTo>
                  <a:lnTo>
                    <a:pt x="183" y="2"/>
                  </a:lnTo>
                  <a:lnTo>
                    <a:pt x="183" y="8"/>
                  </a:lnTo>
                  <a:lnTo>
                    <a:pt x="181" y="12"/>
                  </a:lnTo>
                  <a:lnTo>
                    <a:pt x="179" y="16"/>
                  </a:lnTo>
                  <a:lnTo>
                    <a:pt x="179" y="20"/>
                  </a:lnTo>
                  <a:lnTo>
                    <a:pt x="179" y="20"/>
                  </a:lnTo>
                  <a:lnTo>
                    <a:pt x="183" y="26"/>
                  </a:lnTo>
                  <a:lnTo>
                    <a:pt x="187" y="28"/>
                  </a:lnTo>
                  <a:lnTo>
                    <a:pt x="187" y="28"/>
                  </a:lnTo>
                  <a:lnTo>
                    <a:pt x="197" y="30"/>
                  </a:lnTo>
                  <a:lnTo>
                    <a:pt x="205" y="34"/>
                  </a:lnTo>
                  <a:lnTo>
                    <a:pt x="205" y="34"/>
                  </a:lnTo>
                  <a:lnTo>
                    <a:pt x="219" y="40"/>
                  </a:lnTo>
                  <a:lnTo>
                    <a:pt x="229" y="42"/>
                  </a:lnTo>
                  <a:lnTo>
                    <a:pt x="235" y="44"/>
                  </a:lnTo>
                  <a:lnTo>
                    <a:pt x="235" y="44"/>
                  </a:lnTo>
                  <a:lnTo>
                    <a:pt x="243" y="42"/>
                  </a:lnTo>
                  <a:lnTo>
                    <a:pt x="255" y="40"/>
                  </a:lnTo>
                  <a:lnTo>
                    <a:pt x="255" y="40"/>
                  </a:lnTo>
                  <a:lnTo>
                    <a:pt x="265" y="44"/>
                  </a:lnTo>
                  <a:lnTo>
                    <a:pt x="275" y="48"/>
                  </a:lnTo>
                  <a:lnTo>
                    <a:pt x="275" y="48"/>
                  </a:lnTo>
                  <a:lnTo>
                    <a:pt x="287" y="50"/>
                  </a:lnTo>
                  <a:lnTo>
                    <a:pt x="291" y="54"/>
                  </a:lnTo>
                  <a:lnTo>
                    <a:pt x="295" y="56"/>
                  </a:lnTo>
                  <a:lnTo>
                    <a:pt x="295" y="56"/>
                  </a:lnTo>
                  <a:lnTo>
                    <a:pt x="297" y="66"/>
                  </a:lnTo>
                  <a:lnTo>
                    <a:pt x="297" y="72"/>
                  </a:lnTo>
                  <a:lnTo>
                    <a:pt x="297" y="72"/>
                  </a:lnTo>
                  <a:lnTo>
                    <a:pt x="301" y="80"/>
                  </a:lnTo>
                  <a:lnTo>
                    <a:pt x="305" y="86"/>
                  </a:lnTo>
                  <a:lnTo>
                    <a:pt x="305" y="86"/>
                  </a:lnTo>
                  <a:lnTo>
                    <a:pt x="305" y="94"/>
                  </a:lnTo>
                  <a:lnTo>
                    <a:pt x="303" y="98"/>
                  </a:lnTo>
                  <a:lnTo>
                    <a:pt x="303" y="98"/>
                  </a:lnTo>
                  <a:lnTo>
                    <a:pt x="295" y="106"/>
                  </a:lnTo>
                  <a:lnTo>
                    <a:pt x="289" y="114"/>
                  </a:lnTo>
                  <a:lnTo>
                    <a:pt x="289" y="114"/>
                  </a:lnTo>
                  <a:lnTo>
                    <a:pt x="281" y="118"/>
                  </a:lnTo>
                  <a:lnTo>
                    <a:pt x="269" y="126"/>
                  </a:lnTo>
                  <a:lnTo>
                    <a:pt x="259" y="130"/>
                  </a:lnTo>
                  <a:lnTo>
                    <a:pt x="253" y="136"/>
                  </a:lnTo>
                  <a:lnTo>
                    <a:pt x="253" y="136"/>
                  </a:lnTo>
                  <a:lnTo>
                    <a:pt x="251" y="141"/>
                  </a:lnTo>
                  <a:lnTo>
                    <a:pt x="247" y="147"/>
                  </a:lnTo>
                  <a:lnTo>
                    <a:pt x="247" y="147"/>
                  </a:lnTo>
                  <a:lnTo>
                    <a:pt x="243" y="165"/>
                  </a:lnTo>
                  <a:lnTo>
                    <a:pt x="243" y="165"/>
                  </a:lnTo>
                  <a:lnTo>
                    <a:pt x="235" y="185"/>
                  </a:lnTo>
                  <a:lnTo>
                    <a:pt x="235" y="185"/>
                  </a:lnTo>
                  <a:lnTo>
                    <a:pt x="229" y="193"/>
                  </a:lnTo>
                  <a:lnTo>
                    <a:pt x="223" y="203"/>
                  </a:lnTo>
                  <a:lnTo>
                    <a:pt x="223" y="203"/>
                  </a:lnTo>
                  <a:lnTo>
                    <a:pt x="219" y="213"/>
                  </a:lnTo>
                  <a:lnTo>
                    <a:pt x="219" y="213"/>
                  </a:lnTo>
                  <a:lnTo>
                    <a:pt x="223" y="221"/>
                  </a:lnTo>
                  <a:lnTo>
                    <a:pt x="225" y="229"/>
                  </a:lnTo>
                  <a:lnTo>
                    <a:pt x="225" y="229"/>
                  </a:lnTo>
                  <a:lnTo>
                    <a:pt x="223" y="235"/>
                  </a:lnTo>
                  <a:lnTo>
                    <a:pt x="219" y="243"/>
                  </a:lnTo>
                  <a:lnTo>
                    <a:pt x="219" y="243"/>
                  </a:lnTo>
                  <a:lnTo>
                    <a:pt x="213" y="249"/>
                  </a:lnTo>
                  <a:lnTo>
                    <a:pt x="203" y="255"/>
                  </a:lnTo>
                  <a:lnTo>
                    <a:pt x="203" y="255"/>
                  </a:lnTo>
                  <a:lnTo>
                    <a:pt x="197" y="255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1" y="257"/>
                  </a:lnTo>
                  <a:lnTo>
                    <a:pt x="175" y="259"/>
                  </a:lnTo>
                  <a:lnTo>
                    <a:pt x="175" y="259"/>
                  </a:lnTo>
                  <a:lnTo>
                    <a:pt x="173" y="265"/>
                  </a:lnTo>
                  <a:lnTo>
                    <a:pt x="173" y="273"/>
                  </a:lnTo>
                  <a:lnTo>
                    <a:pt x="173" y="283"/>
                  </a:lnTo>
                  <a:lnTo>
                    <a:pt x="173" y="283"/>
                  </a:lnTo>
                  <a:lnTo>
                    <a:pt x="177" y="297"/>
                  </a:lnTo>
                  <a:lnTo>
                    <a:pt x="183" y="313"/>
                  </a:lnTo>
                  <a:lnTo>
                    <a:pt x="183" y="313"/>
                  </a:lnTo>
                  <a:lnTo>
                    <a:pt x="185" y="321"/>
                  </a:lnTo>
                  <a:lnTo>
                    <a:pt x="185" y="321"/>
                  </a:lnTo>
                  <a:lnTo>
                    <a:pt x="181" y="327"/>
                  </a:lnTo>
                  <a:lnTo>
                    <a:pt x="177" y="333"/>
                  </a:lnTo>
                  <a:lnTo>
                    <a:pt x="177" y="333"/>
                  </a:lnTo>
                  <a:lnTo>
                    <a:pt x="169" y="339"/>
                  </a:lnTo>
                  <a:lnTo>
                    <a:pt x="161" y="346"/>
                  </a:lnTo>
                  <a:lnTo>
                    <a:pt x="161" y="346"/>
                  </a:lnTo>
                  <a:lnTo>
                    <a:pt x="159" y="354"/>
                  </a:lnTo>
                  <a:lnTo>
                    <a:pt x="157" y="366"/>
                  </a:lnTo>
                  <a:lnTo>
                    <a:pt x="157" y="366"/>
                  </a:lnTo>
                  <a:lnTo>
                    <a:pt x="155" y="374"/>
                  </a:lnTo>
                  <a:lnTo>
                    <a:pt x="157" y="384"/>
                  </a:lnTo>
                  <a:lnTo>
                    <a:pt x="157" y="384"/>
                  </a:lnTo>
                  <a:lnTo>
                    <a:pt x="161" y="394"/>
                  </a:lnTo>
                  <a:lnTo>
                    <a:pt x="167" y="402"/>
                  </a:lnTo>
                  <a:lnTo>
                    <a:pt x="167" y="402"/>
                  </a:lnTo>
                  <a:lnTo>
                    <a:pt x="169" y="410"/>
                  </a:lnTo>
                  <a:lnTo>
                    <a:pt x="167" y="420"/>
                  </a:lnTo>
                  <a:lnTo>
                    <a:pt x="167" y="420"/>
                  </a:lnTo>
                  <a:lnTo>
                    <a:pt x="161" y="426"/>
                  </a:lnTo>
                  <a:lnTo>
                    <a:pt x="155" y="430"/>
                  </a:lnTo>
                  <a:lnTo>
                    <a:pt x="155" y="430"/>
                  </a:lnTo>
                  <a:lnTo>
                    <a:pt x="131" y="440"/>
                  </a:lnTo>
                  <a:lnTo>
                    <a:pt x="131" y="440"/>
                  </a:lnTo>
                  <a:lnTo>
                    <a:pt x="123" y="444"/>
                  </a:lnTo>
                  <a:lnTo>
                    <a:pt x="117" y="452"/>
                  </a:lnTo>
                  <a:lnTo>
                    <a:pt x="117" y="452"/>
                  </a:lnTo>
                  <a:lnTo>
                    <a:pt x="117" y="458"/>
                  </a:lnTo>
                  <a:lnTo>
                    <a:pt x="115" y="466"/>
                  </a:lnTo>
                  <a:lnTo>
                    <a:pt x="115" y="466"/>
                  </a:lnTo>
                  <a:lnTo>
                    <a:pt x="115" y="492"/>
                  </a:lnTo>
                  <a:lnTo>
                    <a:pt x="115" y="492"/>
                  </a:lnTo>
                  <a:lnTo>
                    <a:pt x="115" y="49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41" name="Freeform 319"/>
            <p:cNvSpPr>
              <a:spLocks/>
            </p:cNvSpPr>
            <p:nvPr/>
          </p:nvSpPr>
          <p:spPr bwMode="auto">
            <a:xfrm>
              <a:off x="2611" y="3032"/>
              <a:ext cx="26" cy="24"/>
            </a:xfrm>
            <a:custGeom>
              <a:avLst/>
              <a:gdLst>
                <a:gd name="T0" fmla="*/ 20 w 26"/>
                <a:gd name="T1" fmla="*/ 6 h 24"/>
                <a:gd name="T2" fmla="*/ 20 w 26"/>
                <a:gd name="T3" fmla="*/ 6 h 24"/>
                <a:gd name="T4" fmla="*/ 22 w 26"/>
                <a:gd name="T5" fmla="*/ 12 h 24"/>
                <a:gd name="T6" fmla="*/ 24 w 26"/>
                <a:gd name="T7" fmla="*/ 16 h 24"/>
                <a:gd name="T8" fmla="*/ 24 w 26"/>
                <a:gd name="T9" fmla="*/ 16 h 24"/>
                <a:gd name="T10" fmla="*/ 26 w 26"/>
                <a:gd name="T11" fmla="*/ 20 h 24"/>
                <a:gd name="T12" fmla="*/ 26 w 26"/>
                <a:gd name="T13" fmla="*/ 22 h 24"/>
                <a:gd name="T14" fmla="*/ 26 w 26"/>
                <a:gd name="T15" fmla="*/ 22 h 24"/>
                <a:gd name="T16" fmla="*/ 24 w 26"/>
                <a:gd name="T17" fmla="*/ 24 h 24"/>
                <a:gd name="T18" fmla="*/ 20 w 26"/>
                <a:gd name="T19" fmla="*/ 24 h 24"/>
                <a:gd name="T20" fmla="*/ 20 w 26"/>
                <a:gd name="T21" fmla="*/ 24 h 24"/>
                <a:gd name="T22" fmla="*/ 16 w 26"/>
                <a:gd name="T23" fmla="*/ 22 h 24"/>
                <a:gd name="T24" fmla="*/ 12 w 26"/>
                <a:gd name="T25" fmla="*/ 22 h 24"/>
                <a:gd name="T26" fmla="*/ 12 w 26"/>
                <a:gd name="T27" fmla="*/ 22 h 24"/>
                <a:gd name="T28" fmla="*/ 12 w 26"/>
                <a:gd name="T29" fmla="*/ 18 h 24"/>
                <a:gd name="T30" fmla="*/ 10 w 26"/>
                <a:gd name="T31" fmla="*/ 12 h 24"/>
                <a:gd name="T32" fmla="*/ 10 w 26"/>
                <a:gd name="T33" fmla="*/ 12 h 24"/>
                <a:gd name="T34" fmla="*/ 6 w 26"/>
                <a:gd name="T35" fmla="*/ 6 h 24"/>
                <a:gd name="T36" fmla="*/ 4 w 26"/>
                <a:gd name="T37" fmla="*/ 4 h 24"/>
                <a:gd name="T38" fmla="*/ 0 w 26"/>
                <a:gd name="T39" fmla="*/ 0 h 24"/>
                <a:gd name="T40" fmla="*/ 0 w 26"/>
                <a:gd name="T41" fmla="*/ 0 h 24"/>
                <a:gd name="T42" fmla="*/ 6 w 26"/>
                <a:gd name="T43" fmla="*/ 0 h 24"/>
                <a:gd name="T44" fmla="*/ 10 w 26"/>
                <a:gd name="T45" fmla="*/ 2 h 24"/>
                <a:gd name="T46" fmla="*/ 20 w 26"/>
                <a:gd name="T47" fmla="*/ 6 h 24"/>
                <a:gd name="T48" fmla="*/ 20 w 26"/>
                <a:gd name="T49" fmla="*/ 6 h 24"/>
                <a:gd name="T50" fmla="*/ 20 w 26"/>
                <a:gd name="T51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" h="24">
                  <a:moveTo>
                    <a:pt x="20" y="6"/>
                  </a:moveTo>
                  <a:lnTo>
                    <a:pt x="20" y="6"/>
                  </a:lnTo>
                  <a:lnTo>
                    <a:pt x="22" y="12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6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4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6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1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6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0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42" name="Freeform 320"/>
            <p:cNvSpPr>
              <a:spLocks/>
            </p:cNvSpPr>
            <p:nvPr/>
          </p:nvSpPr>
          <p:spPr bwMode="auto">
            <a:xfrm>
              <a:off x="1866" y="2771"/>
              <a:ext cx="888" cy="796"/>
            </a:xfrm>
            <a:custGeom>
              <a:avLst/>
              <a:gdLst>
                <a:gd name="T0" fmla="*/ 888 w 888"/>
                <a:gd name="T1" fmla="*/ 318 h 796"/>
                <a:gd name="T2" fmla="*/ 874 w 888"/>
                <a:gd name="T3" fmla="*/ 336 h 796"/>
                <a:gd name="T4" fmla="*/ 850 w 888"/>
                <a:gd name="T5" fmla="*/ 370 h 796"/>
                <a:gd name="T6" fmla="*/ 767 w 888"/>
                <a:gd name="T7" fmla="*/ 406 h 796"/>
                <a:gd name="T8" fmla="*/ 681 w 888"/>
                <a:gd name="T9" fmla="*/ 436 h 796"/>
                <a:gd name="T10" fmla="*/ 645 w 888"/>
                <a:gd name="T11" fmla="*/ 472 h 796"/>
                <a:gd name="T12" fmla="*/ 578 w 888"/>
                <a:gd name="T13" fmla="*/ 553 h 796"/>
                <a:gd name="T14" fmla="*/ 576 w 888"/>
                <a:gd name="T15" fmla="*/ 587 h 796"/>
                <a:gd name="T16" fmla="*/ 594 w 888"/>
                <a:gd name="T17" fmla="*/ 615 h 796"/>
                <a:gd name="T18" fmla="*/ 594 w 888"/>
                <a:gd name="T19" fmla="*/ 639 h 796"/>
                <a:gd name="T20" fmla="*/ 540 w 888"/>
                <a:gd name="T21" fmla="*/ 673 h 796"/>
                <a:gd name="T22" fmla="*/ 512 w 888"/>
                <a:gd name="T23" fmla="*/ 720 h 796"/>
                <a:gd name="T24" fmla="*/ 476 w 888"/>
                <a:gd name="T25" fmla="*/ 726 h 796"/>
                <a:gd name="T26" fmla="*/ 418 w 888"/>
                <a:gd name="T27" fmla="*/ 772 h 796"/>
                <a:gd name="T28" fmla="*/ 389 w 888"/>
                <a:gd name="T29" fmla="*/ 788 h 796"/>
                <a:gd name="T30" fmla="*/ 341 w 888"/>
                <a:gd name="T31" fmla="*/ 784 h 796"/>
                <a:gd name="T32" fmla="*/ 287 w 888"/>
                <a:gd name="T33" fmla="*/ 770 h 796"/>
                <a:gd name="T34" fmla="*/ 207 w 888"/>
                <a:gd name="T35" fmla="*/ 762 h 796"/>
                <a:gd name="T36" fmla="*/ 164 w 888"/>
                <a:gd name="T37" fmla="*/ 770 h 796"/>
                <a:gd name="T38" fmla="*/ 134 w 888"/>
                <a:gd name="T39" fmla="*/ 792 h 796"/>
                <a:gd name="T40" fmla="*/ 84 w 888"/>
                <a:gd name="T41" fmla="*/ 770 h 796"/>
                <a:gd name="T42" fmla="*/ 70 w 888"/>
                <a:gd name="T43" fmla="*/ 722 h 796"/>
                <a:gd name="T44" fmla="*/ 66 w 888"/>
                <a:gd name="T45" fmla="*/ 689 h 796"/>
                <a:gd name="T46" fmla="*/ 22 w 888"/>
                <a:gd name="T47" fmla="*/ 653 h 796"/>
                <a:gd name="T48" fmla="*/ 2 w 888"/>
                <a:gd name="T49" fmla="*/ 611 h 796"/>
                <a:gd name="T50" fmla="*/ 48 w 888"/>
                <a:gd name="T51" fmla="*/ 579 h 796"/>
                <a:gd name="T52" fmla="*/ 42 w 888"/>
                <a:gd name="T53" fmla="*/ 539 h 796"/>
                <a:gd name="T54" fmla="*/ 62 w 888"/>
                <a:gd name="T55" fmla="*/ 486 h 796"/>
                <a:gd name="T56" fmla="*/ 58 w 888"/>
                <a:gd name="T57" fmla="*/ 436 h 796"/>
                <a:gd name="T58" fmla="*/ 72 w 888"/>
                <a:gd name="T59" fmla="*/ 408 h 796"/>
                <a:gd name="T60" fmla="*/ 110 w 888"/>
                <a:gd name="T61" fmla="*/ 382 h 796"/>
                <a:gd name="T62" fmla="*/ 120 w 888"/>
                <a:gd name="T63" fmla="*/ 338 h 796"/>
                <a:gd name="T64" fmla="*/ 138 w 888"/>
                <a:gd name="T65" fmla="*/ 289 h 796"/>
                <a:gd name="T66" fmla="*/ 188 w 888"/>
                <a:gd name="T67" fmla="*/ 251 h 796"/>
                <a:gd name="T68" fmla="*/ 180 w 888"/>
                <a:gd name="T69" fmla="*/ 209 h 796"/>
                <a:gd name="T70" fmla="*/ 140 w 888"/>
                <a:gd name="T71" fmla="*/ 193 h 796"/>
                <a:gd name="T72" fmla="*/ 82 w 888"/>
                <a:gd name="T73" fmla="*/ 185 h 796"/>
                <a:gd name="T74" fmla="*/ 68 w 888"/>
                <a:gd name="T75" fmla="*/ 161 h 796"/>
                <a:gd name="T76" fmla="*/ 28 w 888"/>
                <a:gd name="T77" fmla="*/ 159 h 796"/>
                <a:gd name="T78" fmla="*/ 14 w 888"/>
                <a:gd name="T79" fmla="*/ 147 h 796"/>
                <a:gd name="T80" fmla="*/ 34 w 888"/>
                <a:gd name="T81" fmla="*/ 123 h 796"/>
                <a:gd name="T82" fmla="*/ 32 w 888"/>
                <a:gd name="T83" fmla="*/ 113 h 796"/>
                <a:gd name="T84" fmla="*/ 30 w 888"/>
                <a:gd name="T85" fmla="*/ 97 h 796"/>
                <a:gd name="T86" fmla="*/ 24 w 888"/>
                <a:gd name="T87" fmla="*/ 80 h 796"/>
                <a:gd name="T88" fmla="*/ 12 w 888"/>
                <a:gd name="T89" fmla="*/ 46 h 796"/>
                <a:gd name="T90" fmla="*/ 40 w 888"/>
                <a:gd name="T91" fmla="*/ 24 h 796"/>
                <a:gd name="T92" fmla="*/ 92 w 888"/>
                <a:gd name="T93" fmla="*/ 22 h 796"/>
                <a:gd name="T94" fmla="*/ 114 w 888"/>
                <a:gd name="T95" fmla="*/ 0 h 796"/>
                <a:gd name="T96" fmla="*/ 176 w 888"/>
                <a:gd name="T97" fmla="*/ 32 h 796"/>
                <a:gd name="T98" fmla="*/ 255 w 888"/>
                <a:gd name="T99" fmla="*/ 48 h 796"/>
                <a:gd name="T100" fmla="*/ 307 w 888"/>
                <a:gd name="T101" fmla="*/ 72 h 796"/>
                <a:gd name="T102" fmla="*/ 409 w 888"/>
                <a:gd name="T103" fmla="*/ 103 h 796"/>
                <a:gd name="T104" fmla="*/ 476 w 888"/>
                <a:gd name="T105" fmla="*/ 123 h 796"/>
                <a:gd name="T106" fmla="*/ 526 w 888"/>
                <a:gd name="T107" fmla="*/ 143 h 796"/>
                <a:gd name="T108" fmla="*/ 550 w 888"/>
                <a:gd name="T109" fmla="*/ 163 h 796"/>
                <a:gd name="T110" fmla="*/ 600 w 888"/>
                <a:gd name="T111" fmla="*/ 203 h 796"/>
                <a:gd name="T112" fmla="*/ 685 w 888"/>
                <a:gd name="T113" fmla="*/ 249 h 796"/>
                <a:gd name="T114" fmla="*/ 725 w 888"/>
                <a:gd name="T115" fmla="*/ 243 h 796"/>
                <a:gd name="T116" fmla="*/ 755 w 888"/>
                <a:gd name="T117" fmla="*/ 273 h 796"/>
                <a:gd name="T118" fmla="*/ 771 w 888"/>
                <a:gd name="T119" fmla="*/ 285 h 796"/>
                <a:gd name="T120" fmla="*/ 783 w 888"/>
                <a:gd name="T121" fmla="*/ 290 h 796"/>
                <a:gd name="T122" fmla="*/ 868 w 888"/>
                <a:gd name="T123" fmla="*/ 30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88" h="796">
                  <a:moveTo>
                    <a:pt x="876" y="302"/>
                  </a:moveTo>
                  <a:lnTo>
                    <a:pt x="876" y="302"/>
                  </a:lnTo>
                  <a:lnTo>
                    <a:pt x="880" y="304"/>
                  </a:lnTo>
                  <a:lnTo>
                    <a:pt x="886" y="308"/>
                  </a:lnTo>
                  <a:lnTo>
                    <a:pt x="886" y="308"/>
                  </a:lnTo>
                  <a:lnTo>
                    <a:pt x="888" y="312"/>
                  </a:lnTo>
                  <a:lnTo>
                    <a:pt x="888" y="318"/>
                  </a:lnTo>
                  <a:lnTo>
                    <a:pt x="888" y="318"/>
                  </a:lnTo>
                  <a:lnTo>
                    <a:pt x="886" y="318"/>
                  </a:lnTo>
                  <a:lnTo>
                    <a:pt x="880" y="320"/>
                  </a:lnTo>
                  <a:lnTo>
                    <a:pt x="876" y="320"/>
                  </a:lnTo>
                  <a:lnTo>
                    <a:pt x="874" y="322"/>
                  </a:lnTo>
                  <a:lnTo>
                    <a:pt x="874" y="322"/>
                  </a:lnTo>
                  <a:lnTo>
                    <a:pt x="874" y="328"/>
                  </a:lnTo>
                  <a:lnTo>
                    <a:pt x="874" y="336"/>
                  </a:lnTo>
                  <a:lnTo>
                    <a:pt x="874" y="336"/>
                  </a:lnTo>
                  <a:lnTo>
                    <a:pt x="876" y="342"/>
                  </a:lnTo>
                  <a:lnTo>
                    <a:pt x="876" y="348"/>
                  </a:lnTo>
                  <a:lnTo>
                    <a:pt x="876" y="348"/>
                  </a:lnTo>
                  <a:lnTo>
                    <a:pt x="874" y="352"/>
                  </a:lnTo>
                  <a:lnTo>
                    <a:pt x="872" y="356"/>
                  </a:lnTo>
                  <a:lnTo>
                    <a:pt x="864" y="364"/>
                  </a:lnTo>
                  <a:lnTo>
                    <a:pt x="864" y="364"/>
                  </a:lnTo>
                  <a:lnTo>
                    <a:pt x="850" y="370"/>
                  </a:lnTo>
                  <a:lnTo>
                    <a:pt x="836" y="374"/>
                  </a:lnTo>
                  <a:lnTo>
                    <a:pt x="819" y="380"/>
                  </a:lnTo>
                  <a:lnTo>
                    <a:pt x="807" y="386"/>
                  </a:lnTo>
                  <a:lnTo>
                    <a:pt x="807" y="386"/>
                  </a:lnTo>
                  <a:lnTo>
                    <a:pt x="797" y="394"/>
                  </a:lnTo>
                  <a:lnTo>
                    <a:pt x="787" y="402"/>
                  </a:lnTo>
                  <a:lnTo>
                    <a:pt x="787" y="402"/>
                  </a:lnTo>
                  <a:lnTo>
                    <a:pt x="767" y="406"/>
                  </a:lnTo>
                  <a:lnTo>
                    <a:pt x="745" y="410"/>
                  </a:lnTo>
                  <a:lnTo>
                    <a:pt x="721" y="412"/>
                  </a:lnTo>
                  <a:lnTo>
                    <a:pt x="709" y="414"/>
                  </a:lnTo>
                  <a:lnTo>
                    <a:pt x="701" y="420"/>
                  </a:lnTo>
                  <a:lnTo>
                    <a:pt x="701" y="420"/>
                  </a:lnTo>
                  <a:lnTo>
                    <a:pt x="691" y="426"/>
                  </a:lnTo>
                  <a:lnTo>
                    <a:pt x="681" y="436"/>
                  </a:lnTo>
                  <a:lnTo>
                    <a:pt x="681" y="436"/>
                  </a:lnTo>
                  <a:lnTo>
                    <a:pt x="679" y="440"/>
                  </a:lnTo>
                  <a:lnTo>
                    <a:pt x="679" y="444"/>
                  </a:lnTo>
                  <a:lnTo>
                    <a:pt x="679" y="444"/>
                  </a:lnTo>
                  <a:lnTo>
                    <a:pt x="673" y="452"/>
                  </a:lnTo>
                  <a:lnTo>
                    <a:pt x="667" y="456"/>
                  </a:lnTo>
                  <a:lnTo>
                    <a:pt x="667" y="456"/>
                  </a:lnTo>
                  <a:lnTo>
                    <a:pt x="645" y="472"/>
                  </a:lnTo>
                  <a:lnTo>
                    <a:pt x="645" y="472"/>
                  </a:lnTo>
                  <a:lnTo>
                    <a:pt x="620" y="507"/>
                  </a:lnTo>
                  <a:lnTo>
                    <a:pt x="620" y="507"/>
                  </a:lnTo>
                  <a:lnTo>
                    <a:pt x="604" y="521"/>
                  </a:lnTo>
                  <a:lnTo>
                    <a:pt x="592" y="529"/>
                  </a:lnTo>
                  <a:lnTo>
                    <a:pt x="586" y="537"/>
                  </a:lnTo>
                  <a:lnTo>
                    <a:pt x="586" y="537"/>
                  </a:lnTo>
                  <a:lnTo>
                    <a:pt x="582" y="545"/>
                  </a:lnTo>
                  <a:lnTo>
                    <a:pt x="578" y="553"/>
                  </a:lnTo>
                  <a:lnTo>
                    <a:pt x="578" y="553"/>
                  </a:lnTo>
                  <a:lnTo>
                    <a:pt x="572" y="561"/>
                  </a:lnTo>
                  <a:lnTo>
                    <a:pt x="572" y="561"/>
                  </a:lnTo>
                  <a:lnTo>
                    <a:pt x="572" y="565"/>
                  </a:lnTo>
                  <a:lnTo>
                    <a:pt x="572" y="565"/>
                  </a:lnTo>
                  <a:lnTo>
                    <a:pt x="576" y="573"/>
                  </a:lnTo>
                  <a:lnTo>
                    <a:pt x="576" y="573"/>
                  </a:lnTo>
                  <a:lnTo>
                    <a:pt x="576" y="587"/>
                  </a:lnTo>
                  <a:lnTo>
                    <a:pt x="576" y="587"/>
                  </a:lnTo>
                  <a:lnTo>
                    <a:pt x="578" y="599"/>
                  </a:lnTo>
                  <a:lnTo>
                    <a:pt x="578" y="599"/>
                  </a:lnTo>
                  <a:lnTo>
                    <a:pt x="582" y="607"/>
                  </a:lnTo>
                  <a:lnTo>
                    <a:pt x="582" y="607"/>
                  </a:lnTo>
                  <a:lnTo>
                    <a:pt x="590" y="613"/>
                  </a:lnTo>
                  <a:lnTo>
                    <a:pt x="590" y="613"/>
                  </a:lnTo>
                  <a:lnTo>
                    <a:pt x="594" y="615"/>
                  </a:lnTo>
                  <a:lnTo>
                    <a:pt x="602" y="617"/>
                  </a:lnTo>
                  <a:lnTo>
                    <a:pt x="602" y="617"/>
                  </a:lnTo>
                  <a:lnTo>
                    <a:pt x="604" y="623"/>
                  </a:lnTo>
                  <a:lnTo>
                    <a:pt x="604" y="627"/>
                  </a:lnTo>
                  <a:lnTo>
                    <a:pt x="604" y="627"/>
                  </a:lnTo>
                  <a:lnTo>
                    <a:pt x="600" y="633"/>
                  </a:lnTo>
                  <a:lnTo>
                    <a:pt x="594" y="639"/>
                  </a:lnTo>
                  <a:lnTo>
                    <a:pt x="594" y="639"/>
                  </a:lnTo>
                  <a:lnTo>
                    <a:pt x="584" y="645"/>
                  </a:lnTo>
                  <a:lnTo>
                    <a:pt x="576" y="649"/>
                  </a:lnTo>
                  <a:lnTo>
                    <a:pt x="576" y="649"/>
                  </a:lnTo>
                  <a:lnTo>
                    <a:pt x="560" y="657"/>
                  </a:lnTo>
                  <a:lnTo>
                    <a:pt x="560" y="657"/>
                  </a:lnTo>
                  <a:lnTo>
                    <a:pt x="548" y="665"/>
                  </a:lnTo>
                  <a:lnTo>
                    <a:pt x="548" y="665"/>
                  </a:lnTo>
                  <a:lnTo>
                    <a:pt x="540" y="673"/>
                  </a:lnTo>
                  <a:lnTo>
                    <a:pt x="530" y="687"/>
                  </a:lnTo>
                  <a:lnTo>
                    <a:pt x="530" y="687"/>
                  </a:lnTo>
                  <a:lnTo>
                    <a:pt x="526" y="699"/>
                  </a:lnTo>
                  <a:lnTo>
                    <a:pt x="526" y="699"/>
                  </a:lnTo>
                  <a:lnTo>
                    <a:pt x="516" y="707"/>
                  </a:lnTo>
                  <a:lnTo>
                    <a:pt x="516" y="707"/>
                  </a:lnTo>
                  <a:lnTo>
                    <a:pt x="514" y="714"/>
                  </a:lnTo>
                  <a:lnTo>
                    <a:pt x="512" y="720"/>
                  </a:lnTo>
                  <a:lnTo>
                    <a:pt x="512" y="720"/>
                  </a:lnTo>
                  <a:lnTo>
                    <a:pt x="512" y="724"/>
                  </a:lnTo>
                  <a:lnTo>
                    <a:pt x="514" y="728"/>
                  </a:lnTo>
                  <a:lnTo>
                    <a:pt x="514" y="728"/>
                  </a:lnTo>
                  <a:lnTo>
                    <a:pt x="508" y="730"/>
                  </a:lnTo>
                  <a:lnTo>
                    <a:pt x="502" y="730"/>
                  </a:lnTo>
                  <a:lnTo>
                    <a:pt x="490" y="728"/>
                  </a:lnTo>
                  <a:lnTo>
                    <a:pt x="476" y="726"/>
                  </a:lnTo>
                  <a:lnTo>
                    <a:pt x="466" y="726"/>
                  </a:lnTo>
                  <a:lnTo>
                    <a:pt x="466" y="726"/>
                  </a:lnTo>
                  <a:lnTo>
                    <a:pt x="458" y="728"/>
                  </a:lnTo>
                  <a:lnTo>
                    <a:pt x="448" y="734"/>
                  </a:lnTo>
                  <a:lnTo>
                    <a:pt x="432" y="746"/>
                  </a:lnTo>
                  <a:lnTo>
                    <a:pt x="432" y="746"/>
                  </a:lnTo>
                  <a:lnTo>
                    <a:pt x="426" y="758"/>
                  </a:lnTo>
                  <a:lnTo>
                    <a:pt x="418" y="772"/>
                  </a:lnTo>
                  <a:lnTo>
                    <a:pt x="418" y="772"/>
                  </a:lnTo>
                  <a:lnTo>
                    <a:pt x="411" y="782"/>
                  </a:lnTo>
                  <a:lnTo>
                    <a:pt x="411" y="782"/>
                  </a:lnTo>
                  <a:lnTo>
                    <a:pt x="407" y="786"/>
                  </a:lnTo>
                  <a:lnTo>
                    <a:pt x="403" y="788"/>
                  </a:lnTo>
                  <a:lnTo>
                    <a:pt x="403" y="788"/>
                  </a:lnTo>
                  <a:lnTo>
                    <a:pt x="397" y="790"/>
                  </a:lnTo>
                  <a:lnTo>
                    <a:pt x="389" y="788"/>
                  </a:lnTo>
                  <a:lnTo>
                    <a:pt x="389" y="788"/>
                  </a:lnTo>
                  <a:lnTo>
                    <a:pt x="381" y="784"/>
                  </a:lnTo>
                  <a:lnTo>
                    <a:pt x="375" y="782"/>
                  </a:lnTo>
                  <a:lnTo>
                    <a:pt x="375" y="782"/>
                  </a:lnTo>
                  <a:lnTo>
                    <a:pt x="361" y="784"/>
                  </a:lnTo>
                  <a:lnTo>
                    <a:pt x="351" y="786"/>
                  </a:lnTo>
                  <a:lnTo>
                    <a:pt x="351" y="786"/>
                  </a:lnTo>
                  <a:lnTo>
                    <a:pt x="341" y="784"/>
                  </a:lnTo>
                  <a:lnTo>
                    <a:pt x="331" y="780"/>
                  </a:lnTo>
                  <a:lnTo>
                    <a:pt x="331" y="780"/>
                  </a:lnTo>
                  <a:lnTo>
                    <a:pt x="323" y="776"/>
                  </a:lnTo>
                  <a:lnTo>
                    <a:pt x="313" y="772"/>
                  </a:lnTo>
                  <a:lnTo>
                    <a:pt x="313" y="772"/>
                  </a:lnTo>
                  <a:lnTo>
                    <a:pt x="299" y="770"/>
                  </a:lnTo>
                  <a:lnTo>
                    <a:pt x="287" y="770"/>
                  </a:lnTo>
                  <a:lnTo>
                    <a:pt x="287" y="770"/>
                  </a:lnTo>
                  <a:lnTo>
                    <a:pt x="269" y="762"/>
                  </a:lnTo>
                  <a:lnTo>
                    <a:pt x="269" y="762"/>
                  </a:lnTo>
                  <a:lnTo>
                    <a:pt x="243" y="756"/>
                  </a:lnTo>
                  <a:lnTo>
                    <a:pt x="229" y="756"/>
                  </a:lnTo>
                  <a:lnTo>
                    <a:pt x="217" y="756"/>
                  </a:lnTo>
                  <a:lnTo>
                    <a:pt x="217" y="756"/>
                  </a:lnTo>
                  <a:lnTo>
                    <a:pt x="213" y="758"/>
                  </a:lnTo>
                  <a:lnTo>
                    <a:pt x="207" y="762"/>
                  </a:lnTo>
                  <a:lnTo>
                    <a:pt x="203" y="766"/>
                  </a:lnTo>
                  <a:lnTo>
                    <a:pt x="200" y="770"/>
                  </a:lnTo>
                  <a:lnTo>
                    <a:pt x="200" y="770"/>
                  </a:lnTo>
                  <a:lnTo>
                    <a:pt x="188" y="770"/>
                  </a:lnTo>
                  <a:lnTo>
                    <a:pt x="180" y="766"/>
                  </a:lnTo>
                  <a:lnTo>
                    <a:pt x="180" y="766"/>
                  </a:lnTo>
                  <a:lnTo>
                    <a:pt x="172" y="766"/>
                  </a:lnTo>
                  <a:lnTo>
                    <a:pt x="164" y="770"/>
                  </a:lnTo>
                  <a:lnTo>
                    <a:pt x="164" y="770"/>
                  </a:lnTo>
                  <a:lnTo>
                    <a:pt x="154" y="774"/>
                  </a:lnTo>
                  <a:lnTo>
                    <a:pt x="148" y="780"/>
                  </a:lnTo>
                  <a:lnTo>
                    <a:pt x="148" y="780"/>
                  </a:lnTo>
                  <a:lnTo>
                    <a:pt x="142" y="788"/>
                  </a:lnTo>
                  <a:lnTo>
                    <a:pt x="142" y="788"/>
                  </a:lnTo>
                  <a:lnTo>
                    <a:pt x="134" y="792"/>
                  </a:lnTo>
                  <a:lnTo>
                    <a:pt x="134" y="792"/>
                  </a:lnTo>
                  <a:lnTo>
                    <a:pt x="128" y="794"/>
                  </a:lnTo>
                  <a:lnTo>
                    <a:pt x="122" y="796"/>
                  </a:lnTo>
                  <a:lnTo>
                    <a:pt x="122" y="796"/>
                  </a:lnTo>
                  <a:lnTo>
                    <a:pt x="110" y="792"/>
                  </a:lnTo>
                  <a:lnTo>
                    <a:pt x="98" y="786"/>
                  </a:lnTo>
                  <a:lnTo>
                    <a:pt x="98" y="786"/>
                  </a:lnTo>
                  <a:lnTo>
                    <a:pt x="90" y="778"/>
                  </a:lnTo>
                  <a:lnTo>
                    <a:pt x="84" y="770"/>
                  </a:lnTo>
                  <a:lnTo>
                    <a:pt x="84" y="770"/>
                  </a:lnTo>
                  <a:lnTo>
                    <a:pt x="78" y="754"/>
                  </a:lnTo>
                  <a:lnTo>
                    <a:pt x="76" y="742"/>
                  </a:lnTo>
                  <a:lnTo>
                    <a:pt x="76" y="742"/>
                  </a:lnTo>
                  <a:lnTo>
                    <a:pt x="76" y="734"/>
                  </a:lnTo>
                  <a:lnTo>
                    <a:pt x="76" y="728"/>
                  </a:lnTo>
                  <a:lnTo>
                    <a:pt x="76" y="728"/>
                  </a:lnTo>
                  <a:lnTo>
                    <a:pt x="70" y="722"/>
                  </a:lnTo>
                  <a:lnTo>
                    <a:pt x="66" y="716"/>
                  </a:lnTo>
                  <a:lnTo>
                    <a:pt x="66" y="716"/>
                  </a:lnTo>
                  <a:lnTo>
                    <a:pt x="68" y="708"/>
                  </a:lnTo>
                  <a:lnTo>
                    <a:pt x="70" y="701"/>
                  </a:lnTo>
                  <a:lnTo>
                    <a:pt x="70" y="701"/>
                  </a:lnTo>
                  <a:lnTo>
                    <a:pt x="70" y="695"/>
                  </a:lnTo>
                  <a:lnTo>
                    <a:pt x="70" y="695"/>
                  </a:lnTo>
                  <a:lnTo>
                    <a:pt x="66" y="689"/>
                  </a:lnTo>
                  <a:lnTo>
                    <a:pt x="66" y="689"/>
                  </a:lnTo>
                  <a:lnTo>
                    <a:pt x="58" y="675"/>
                  </a:lnTo>
                  <a:lnTo>
                    <a:pt x="58" y="675"/>
                  </a:lnTo>
                  <a:lnTo>
                    <a:pt x="38" y="659"/>
                  </a:lnTo>
                  <a:lnTo>
                    <a:pt x="38" y="659"/>
                  </a:lnTo>
                  <a:lnTo>
                    <a:pt x="30" y="653"/>
                  </a:lnTo>
                  <a:lnTo>
                    <a:pt x="30" y="653"/>
                  </a:lnTo>
                  <a:lnTo>
                    <a:pt x="22" y="653"/>
                  </a:lnTo>
                  <a:lnTo>
                    <a:pt x="12" y="649"/>
                  </a:lnTo>
                  <a:lnTo>
                    <a:pt x="4" y="649"/>
                  </a:lnTo>
                  <a:lnTo>
                    <a:pt x="0" y="647"/>
                  </a:lnTo>
                  <a:lnTo>
                    <a:pt x="0" y="645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2" y="611"/>
                  </a:lnTo>
                  <a:lnTo>
                    <a:pt x="2" y="605"/>
                  </a:lnTo>
                  <a:lnTo>
                    <a:pt x="2" y="605"/>
                  </a:lnTo>
                  <a:lnTo>
                    <a:pt x="8" y="599"/>
                  </a:lnTo>
                  <a:lnTo>
                    <a:pt x="18" y="595"/>
                  </a:lnTo>
                  <a:lnTo>
                    <a:pt x="18" y="595"/>
                  </a:lnTo>
                  <a:lnTo>
                    <a:pt x="40" y="583"/>
                  </a:lnTo>
                  <a:lnTo>
                    <a:pt x="40" y="583"/>
                  </a:lnTo>
                  <a:lnTo>
                    <a:pt x="48" y="579"/>
                  </a:lnTo>
                  <a:lnTo>
                    <a:pt x="52" y="573"/>
                  </a:lnTo>
                  <a:lnTo>
                    <a:pt x="52" y="573"/>
                  </a:lnTo>
                  <a:lnTo>
                    <a:pt x="54" y="565"/>
                  </a:lnTo>
                  <a:lnTo>
                    <a:pt x="52" y="555"/>
                  </a:lnTo>
                  <a:lnTo>
                    <a:pt x="52" y="555"/>
                  </a:lnTo>
                  <a:lnTo>
                    <a:pt x="48" y="547"/>
                  </a:lnTo>
                  <a:lnTo>
                    <a:pt x="42" y="539"/>
                  </a:lnTo>
                  <a:lnTo>
                    <a:pt x="42" y="539"/>
                  </a:lnTo>
                  <a:lnTo>
                    <a:pt x="40" y="527"/>
                  </a:lnTo>
                  <a:lnTo>
                    <a:pt x="42" y="519"/>
                  </a:lnTo>
                  <a:lnTo>
                    <a:pt x="42" y="519"/>
                  </a:lnTo>
                  <a:lnTo>
                    <a:pt x="44" y="509"/>
                  </a:lnTo>
                  <a:lnTo>
                    <a:pt x="48" y="499"/>
                  </a:lnTo>
                  <a:lnTo>
                    <a:pt x="48" y="499"/>
                  </a:lnTo>
                  <a:lnTo>
                    <a:pt x="54" y="492"/>
                  </a:lnTo>
                  <a:lnTo>
                    <a:pt x="62" y="486"/>
                  </a:lnTo>
                  <a:lnTo>
                    <a:pt x="62" y="486"/>
                  </a:lnTo>
                  <a:lnTo>
                    <a:pt x="66" y="482"/>
                  </a:lnTo>
                  <a:lnTo>
                    <a:pt x="70" y="474"/>
                  </a:lnTo>
                  <a:lnTo>
                    <a:pt x="70" y="474"/>
                  </a:lnTo>
                  <a:lnTo>
                    <a:pt x="68" y="466"/>
                  </a:lnTo>
                  <a:lnTo>
                    <a:pt x="68" y="466"/>
                  </a:lnTo>
                  <a:lnTo>
                    <a:pt x="62" y="452"/>
                  </a:lnTo>
                  <a:lnTo>
                    <a:pt x="58" y="436"/>
                  </a:lnTo>
                  <a:lnTo>
                    <a:pt x="58" y="436"/>
                  </a:lnTo>
                  <a:lnTo>
                    <a:pt x="58" y="426"/>
                  </a:lnTo>
                  <a:lnTo>
                    <a:pt x="58" y="420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6" y="410"/>
                  </a:lnTo>
                  <a:lnTo>
                    <a:pt x="72" y="408"/>
                  </a:lnTo>
                  <a:lnTo>
                    <a:pt x="72" y="408"/>
                  </a:lnTo>
                  <a:lnTo>
                    <a:pt x="82" y="408"/>
                  </a:lnTo>
                  <a:lnTo>
                    <a:pt x="88" y="408"/>
                  </a:lnTo>
                  <a:lnTo>
                    <a:pt x="88" y="408"/>
                  </a:lnTo>
                  <a:lnTo>
                    <a:pt x="98" y="402"/>
                  </a:lnTo>
                  <a:lnTo>
                    <a:pt x="106" y="396"/>
                  </a:lnTo>
                  <a:lnTo>
                    <a:pt x="106" y="396"/>
                  </a:lnTo>
                  <a:lnTo>
                    <a:pt x="108" y="390"/>
                  </a:lnTo>
                  <a:lnTo>
                    <a:pt x="110" y="382"/>
                  </a:lnTo>
                  <a:lnTo>
                    <a:pt x="110" y="382"/>
                  </a:lnTo>
                  <a:lnTo>
                    <a:pt x="108" y="374"/>
                  </a:lnTo>
                  <a:lnTo>
                    <a:pt x="106" y="366"/>
                  </a:lnTo>
                  <a:lnTo>
                    <a:pt x="106" y="366"/>
                  </a:lnTo>
                  <a:lnTo>
                    <a:pt x="108" y="356"/>
                  </a:lnTo>
                  <a:lnTo>
                    <a:pt x="108" y="356"/>
                  </a:lnTo>
                  <a:lnTo>
                    <a:pt x="114" y="346"/>
                  </a:lnTo>
                  <a:lnTo>
                    <a:pt x="120" y="338"/>
                  </a:lnTo>
                  <a:lnTo>
                    <a:pt x="120" y="338"/>
                  </a:lnTo>
                  <a:lnTo>
                    <a:pt x="128" y="318"/>
                  </a:lnTo>
                  <a:lnTo>
                    <a:pt x="128" y="318"/>
                  </a:lnTo>
                  <a:lnTo>
                    <a:pt x="134" y="302"/>
                  </a:lnTo>
                  <a:lnTo>
                    <a:pt x="134" y="302"/>
                  </a:lnTo>
                  <a:lnTo>
                    <a:pt x="136" y="294"/>
                  </a:lnTo>
                  <a:lnTo>
                    <a:pt x="138" y="289"/>
                  </a:lnTo>
                  <a:lnTo>
                    <a:pt x="138" y="289"/>
                  </a:lnTo>
                  <a:lnTo>
                    <a:pt x="144" y="283"/>
                  </a:lnTo>
                  <a:lnTo>
                    <a:pt x="154" y="279"/>
                  </a:lnTo>
                  <a:lnTo>
                    <a:pt x="166" y="273"/>
                  </a:lnTo>
                  <a:lnTo>
                    <a:pt x="174" y="267"/>
                  </a:lnTo>
                  <a:lnTo>
                    <a:pt x="174" y="267"/>
                  </a:lnTo>
                  <a:lnTo>
                    <a:pt x="180" y="259"/>
                  </a:lnTo>
                  <a:lnTo>
                    <a:pt x="188" y="251"/>
                  </a:lnTo>
                  <a:lnTo>
                    <a:pt x="188" y="251"/>
                  </a:lnTo>
                  <a:lnTo>
                    <a:pt x="192" y="247"/>
                  </a:lnTo>
                  <a:lnTo>
                    <a:pt x="192" y="239"/>
                  </a:lnTo>
                  <a:lnTo>
                    <a:pt x="192" y="239"/>
                  </a:lnTo>
                  <a:lnTo>
                    <a:pt x="186" y="233"/>
                  </a:lnTo>
                  <a:lnTo>
                    <a:pt x="182" y="225"/>
                  </a:lnTo>
                  <a:lnTo>
                    <a:pt x="182" y="225"/>
                  </a:lnTo>
                  <a:lnTo>
                    <a:pt x="182" y="219"/>
                  </a:lnTo>
                  <a:lnTo>
                    <a:pt x="180" y="209"/>
                  </a:lnTo>
                  <a:lnTo>
                    <a:pt x="180" y="209"/>
                  </a:lnTo>
                  <a:lnTo>
                    <a:pt x="176" y="207"/>
                  </a:lnTo>
                  <a:lnTo>
                    <a:pt x="172" y="203"/>
                  </a:lnTo>
                  <a:lnTo>
                    <a:pt x="160" y="201"/>
                  </a:lnTo>
                  <a:lnTo>
                    <a:pt x="160" y="201"/>
                  </a:lnTo>
                  <a:lnTo>
                    <a:pt x="150" y="197"/>
                  </a:lnTo>
                  <a:lnTo>
                    <a:pt x="140" y="193"/>
                  </a:lnTo>
                  <a:lnTo>
                    <a:pt x="140" y="193"/>
                  </a:lnTo>
                  <a:lnTo>
                    <a:pt x="128" y="195"/>
                  </a:lnTo>
                  <a:lnTo>
                    <a:pt x="120" y="197"/>
                  </a:lnTo>
                  <a:lnTo>
                    <a:pt x="120" y="197"/>
                  </a:lnTo>
                  <a:lnTo>
                    <a:pt x="114" y="195"/>
                  </a:lnTo>
                  <a:lnTo>
                    <a:pt x="106" y="193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82" y="185"/>
                  </a:lnTo>
                  <a:lnTo>
                    <a:pt x="72" y="181"/>
                  </a:lnTo>
                  <a:lnTo>
                    <a:pt x="72" y="181"/>
                  </a:lnTo>
                  <a:lnTo>
                    <a:pt x="68" y="179"/>
                  </a:lnTo>
                  <a:lnTo>
                    <a:pt x="64" y="173"/>
                  </a:lnTo>
                  <a:lnTo>
                    <a:pt x="64" y="173"/>
                  </a:lnTo>
                  <a:lnTo>
                    <a:pt x="64" y="169"/>
                  </a:lnTo>
                  <a:lnTo>
                    <a:pt x="66" y="165"/>
                  </a:lnTo>
                  <a:lnTo>
                    <a:pt x="68" y="161"/>
                  </a:lnTo>
                  <a:lnTo>
                    <a:pt x="68" y="157"/>
                  </a:lnTo>
                  <a:lnTo>
                    <a:pt x="68" y="157"/>
                  </a:lnTo>
                  <a:lnTo>
                    <a:pt x="64" y="157"/>
                  </a:lnTo>
                  <a:lnTo>
                    <a:pt x="60" y="155"/>
                  </a:lnTo>
                  <a:lnTo>
                    <a:pt x="50" y="155"/>
                  </a:lnTo>
                  <a:lnTo>
                    <a:pt x="50" y="155"/>
                  </a:lnTo>
                  <a:lnTo>
                    <a:pt x="38" y="157"/>
                  </a:lnTo>
                  <a:lnTo>
                    <a:pt x="28" y="159"/>
                  </a:lnTo>
                  <a:lnTo>
                    <a:pt x="28" y="159"/>
                  </a:lnTo>
                  <a:lnTo>
                    <a:pt x="22" y="163"/>
                  </a:lnTo>
                  <a:lnTo>
                    <a:pt x="14" y="167"/>
                  </a:lnTo>
                  <a:lnTo>
                    <a:pt x="14" y="167"/>
                  </a:lnTo>
                  <a:lnTo>
                    <a:pt x="12" y="165"/>
                  </a:lnTo>
                  <a:lnTo>
                    <a:pt x="12" y="161"/>
                  </a:lnTo>
                  <a:lnTo>
                    <a:pt x="12" y="161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32" y="129"/>
                  </a:lnTo>
                  <a:lnTo>
                    <a:pt x="36" y="127"/>
                  </a:lnTo>
                  <a:lnTo>
                    <a:pt x="36" y="123"/>
                  </a:lnTo>
                  <a:lnTo>
                    <a:pt x="36" y="123"/>
                  </a:lnTo>
                  <a:lnTo>
                    <a:pt x="34" y="123"/>
                  </a:lnTo>
                  <a:lnTo>
                    <a:pt x="30" y="123"/>
                  </a:lnTo>
                  <a:lnTo>
                    <a:pt x="28" y="123"/>
                  </a:lnTo>
                  <a:lnTo>
                    <a:pt x="26" y="121"/>
                  </a:lnTo>
                  <a:lnTo>
                    <a:pt x="26" y="121"/>
                  </a:lnTo>
                  <a:lnTo>
                    <a:pt x="26" y="119"/>
                  </a:lnTo>
                  <a:lnTo>
                    <a:pt x="28" y="117"/>
                  </a:lnTo>
                  <a:lnTo>
                    <a:pt x="32" y="115"/>
                  </a:lnTo>
                  <a:lnTo>
                    <a:pt x="32" y="113"/>
                  </a:lnTo>
                  <a:lnTo>
                    <a:pt x="32" y="113"/>
                  </a:lnTo>
                  <a:lnTo>
                    <a:pt x="30" y="111"/>
                  </a:lnTo>
                  <a:lnTo>
                    <a:pt x="28" y="107"/>
                  </a:lnTo>
                  <a:lnTo>
                    <a:pt x="24" y="105"/>
                  </a:lnTo>
                  <a:lnTo>
                    <a:pt x="22" y="103"/>
                  </a:lnTo>
                  <a:lnTo>
                    <a:pt x="22" y="103"/>
                  </a:lnTo>
                  <a:lnTo>
                    <a:pt x="24" y="101"/>
                  </a:lnTo>
                  <a:lnTo>
                    <a:pt x="30" y="97"/>
                  </a:lnTo>
                  <a:lnTo>
                    <a:pt x="34" y="91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32" y="87"/>
                  </a:lnTo>
                  <a:lnTo>
                    <a:pt x="30" y="87"/>
                  </a:lnTo>
                  <a:lnTo>
                    <a:pt x="30" y="87"/>
                  </a:lnTo>
                  <a:lnTo>
                    <a:pt x="26" y="83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26" y="76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6" y="64"/>
                  </a:lnTo>
                  <a:lnTo>
                    <a:pt x="20" y="58"/>
                  </a:lnTo>
                  <a:lnTo>
                    <a:pt x="14" y="52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14" y="42"/>
                  </a:lnTo>
                  <a:lnTo>
                    <a:pt x="18" y="3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32" y="26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8" y="28"/>
                  </a:lnTo>
                  <a:lnTo>
                    <a:pt x="76" y="30"/>
                  </a:lnTo>
                  <a:lnTo>
                    <a:pt x="82" y="30"/>
                  </a:lnTo>
                  <a:lnTo>
                    <a:pt x="82" y="30"/>
                  </a:lnTo>
                  <a:lnTo>
                    <a:pt x="88" y="28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4" y="18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100" y="6"/>
                  </a:lnTo>
                  <a:lnTo>
                    <a:pt x="108" y="2"/>
                  </a:lnTo>
                  <a:lnTo>
                    <a:pt x="108" y="2"/>
                  </a:lnTo>
                  <a:lnTo>
                    <a:pt x="114" y="0"/>
                  </a:lnTo>
                  <a:lnTo>
                    <a:pt x="122" y="0"/>
                  </a:lnTo>
                  <a:lnTo>
                    <a:pt x="138" y="4"/>
                  </a:lnTo>
                  <a:lnTo>
                    <a:pt x="138" y="4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76" y="32"/>
                  </a:lnTo>
                  <a:lnTo>
                    <a:pt x="188" y="38"/>
                  </a:lnTo>
                  <a:lnTo>
                    <a:pt x="188" y="38"/>
                  </a:lnTo>
                  <a:lnTo>
                    <a:pt x="213" y="46"/>
                  </a:lnTo>
                  <a:lnTo>
                    <a:pt x="227" y="50"/>
                  </a:lnTo>
                  <a:lnTo>
                    <a:pt x="239" y="50"/>
                  </a:lnTo>
                  <a:lnTo>
                    <a:pt x="239" y="50"/>
                  </a:lnTo>
                  <a:lnTo>
                    <a:pt x="245" y="50"/>
                  </a:lnTo>
                  <a:lnTo>
                    <a:pt x="255" y="48"/>
                  </a:lnTo>
                  <a:lnTo>
                    <a:pt x="255" y="48"/>
                  </a:lnTo>
                  <a:lnTo>
                    <a:pt x="261" y="50"/>
                  </a:lnTo>
                  <a:lnTo>
                    <a:pt x="269" y="54"/>
                  </a:lnTo>
                  <a:lnTo>
                    <a:pt x="269" y="54"/>
                  </a:lnTo>
                  <a:lnTo>
                    <a:pt x="291" y="68"/>
                  </a:lnTo>
                  <a:lnTo>
                    <a:pt x="291" y="68"/>
                  </a:lnTo>
                  <a:lnTo>
                    <a:pt x="307" y="72"/>
                  </a:lnTo>
                  <a:lnTo>
                    <a:pt x="307" y="72"/>
                  </a:lnTo>
                  <a:lnTo>
                    <a:pt x="345" y="89"/>
                  </a:lnTo>
                  <a:lnTo>
                    <a:pt x="345" y="89"/>
                  </a:lnTo>
                  <a:lnTo>
                    <a:pt x="367" y="99"/>
                  </a:lnTo>
                  <a:lnTo>
                    <a:pt x="367" y="99"/>
                  </a:lnTo>
                  <a:lnTo>
                    <a:pt x="391" y="103"/>
                  </a:lnTo>
                  <a:lnTo>
                    <a:pt x="391" y="103"/>
                  </a:lnTo>
                  <a:lnTo>
                    <a:pt x="401" y="103"/>
                  </a:lnTo>
                  <a:lnTo>
                    <a:pt x="409" y="103"/>
                  </a:lnTo>
                  <a:lnTo>
                    <a:pt x="409" y="103"/>
                  </a:lnTo>
                  <a:lnTo>
                    <a:pt x="416" y="105"/>
                  </a:lnTo>
                  <a:lnTo>
                    <a:pt x="424" y="109"/>
                  </a:lnTo>
                  <a:lnTo>
                    <a:pt x="424" y="109"/>
                  </a:lnTo>
                  <a:lnTo>
                    <a:pt x="446" y="119"/>
                  </a:lnTo>
                  <a:lnTo>
                    <a:pt x="446" y="119"/>
                  </a:lnTo>
                  <a:lnTo>
                    <a:pt x="466" y="121"/>
                  </a:lnTo>
                  <a:lnTo>
                    <a:pt x="476" y="123"/>
                  </a:lnTo>
                  <a:lnTo>
                    <a:pt x="486" y="127"/>
                  </a:lnTo>
                  <a:lnTo>
                    <a:pt x="486" y="127"/>
                  </a:lnTo>
                  <a:lnTo>
                    <a:pt x="494" y="133"/>
                  </a:lnTo>
                  <a:lnTo>
                    <a:pt x="502" y="137"/>
                  </a:lnTo>
                  <a:lnTo>
                    <a:pt x="502" y="137"/>
                  </a:lnTo>
                  <a:lnTo>
                    <a:pt x="514" y="141"/>
                  </a:lnTo>
                  <a:lnTo>
                    <a:pt x="526" y="143"/>
                  </a:lnTo>
                  <a:lnTo>
                    <a:pt x="526" y="143"/>
                  </a:lnTo>
                  <a:lnTo>
                    <a:pt x="532" y="141"/>
                  </a:lnTo>
                  <a:lnTo>
                    <a:pt x="534" y="141"/>
                  </a:lnTo>
                  <a:lnTo>
                    <a:pt x="536" y="141"/>
                  </a:lnTo>
                  <a:lnTo>
                    <a:pt x="536" y="141"/>
                  </a:lnTo>
                  <a:lnTo>
                    <a:pt x="536" y="145"/>
                  </a:lnTo>
                  <a:lnTo>
                    <a:pt x="540" y="147"/>
                  </a:lnTo>
                  <a:lnTo>
                    <a:pt x="540" y="147"/>
                  </a:lnTo>
                  <a:lnTo>
                    <a:pt x="550" y="163"/>
                  </a:lnTo>
                  <a:lnTo>
                    <a:pt x="562" y="177"/>
                  </a:lnTo>
                  <a:lnTo>
                    <a:pt x="562" y="177"/>
                  </a:lnTo>
                  <a:lnTo>
                    <a:pt x="574" y="187"/>
                  </a:lnTo>
                  <a:lnTo>
                    <a:pt x="574" y="187"/>
                  </a:lnTo>
                  <a:lnTo>
                    <a:pt x="586" y="193"/>
                  </a:lnTo>
                  <a:lnTo>
                    <a:pt x="586" y="193"/>
                  </a:lnTo>
                  <a:lnTo>
                    <a:pt x="600" y="203"/>
                  </a:lnTo>
                  <a:lnTo>
                    <a:pt x="600" y="203"/>
                  </a:lnTo>
                  <a:lnTo>
                    <a:pt x="608" y="215"/>
                  </a:lnTo>
                  <a:lnTo>
                    <a:pt x="608" y="215"/>
                  </a:lnTo>
                  <a:lnTo>
                    <a:pt x="618" y="223"/>
                  </a:lnTo>
                  <a:lnTo>
                    <a:pt x="635" y="229"/>
                  </a:lnTo>
                  <a:lnTo>
                    <a:pt x="665" y="243"/>
                  </a:lnTo>
                  <a:lnTo>
                    <a:pt x="665" y="243"/>
                  </a:lnTo>
                  <a:lnTo>
                    <a:pt x="673" y="247"/>
                  </a:lnTo>
                  <a:lnTo>
                    <a:pt x="685" y="249"/>
                  </a:lnTo>
                  <a:lnTo>
                    <a:pt x="685" y="249"/>
                  </a:lnTo>
                  <a:lnTo>
                    <a:pt x="693" y="249"/>
                  </a:lnTo>
                  <a:lnTo>
                    <a:pt x="693" y="249"/>
                  </a:lnTo>
                  <a:lnTo>
                    <a:pt x="707" y="239"/>
                  </a:lnTo>
                  <a:lnTo>
                    <a:pt x="707" y="239"/>
                  </a:lnTo>
                  <a:lnTo>
                    <a:pt x="719" y="239"/>
                  </a:lnTo>
                  <a:lnTo>
                    <a:pt x="719" y="239"/>
                  </a:lnTo>
                  <a:lnTo>
                    <a:pt x="725" y="243"/>
                  </a:lnTo>
                  <a:lnTo>
                    <a:pt x="729" y="247"/>
                  </a:lnTo>
                  <a:lnTo>
                    <a:pt x="729" y="247"/>
                  </a:lnTo>
                  <a:lnTo>
                    <a:pt x="737" y="255"/>
                  </a:lnTo>
                  <a:lnTo>
                    <a:pt x="747" y="261"/>
                  </a:lnTo>
                  <a:lnTo>
                    <a:pt x="747" y="261"/>
                  </a:lnTo>
                  <a:lnTo>
                    <a:pt x="749" y="265"/>
                  </a:lnTo>
                  <a:lnTo>
                    <a:pt x="751" y="267"/>
                  </a:lnTo>
                  <a:lnTo>
                    <a:pt x="755" y="273"/>
                  </a:lnTo>
                  <a:lnTo>
                    <a:pt x="755" y="273"/>
                  </a:lnTo>
                  <a:lnTo>
                    <a:pt x="757" y="279"/>
                  </a:lnTo>
                  <a:lnTo>
                    <a:pt x="757" y="283"/>
                  </a:lnTo>
                  <a:lnTo>
                    <a:pt x="757" y="283"/>
                  </a:lnTo>
                  <a:lnTo>
                    <a:pt x="761" y="283"/>
                  </a:lnTo>
                  <a:lnTo>
                    <a:pt x="765" y="285"/>
                  </a:lnTo>
                  <a:lnTo>
                    <a:pt x="765" y="285"/>
                  </a:lnTo>
                  <a:lnTo>
                    <a:pt x="771" y="285"/>
                  </a:lnTo>
                  <a:lnTo>
                    <a:pt x="773" y="283"/>
                  </a:lnTo>
                  <a:lnTo>
                    <a:pt x="773" y="283"/>
                  </a:lnTo>
                  <a:lnTo>
                    <a:pt x="773" y="281"/>
                  </a:lnTo>
                  <a:lnTo>
                    <a:pt x="771" y="277"/>
                  </a:lnTo>
                  <a:lnTo>
                    <a:pt x="771" y="277"/>
                  </a:lnTo>
                  <a:lnTo>
                    <a:pt x="777" y="285"/>
                  </a:lnTo>
                  <a:lnTo>
                    <a:pt x="783" y="290"/>
                  </a:lnTo>
                  <a:lnTo>
                    <a:pt x="783" y="290"/>
                  </a:lnTo>
                  <a:lnTo>
                    <a:pt x="793" y="294"/>
                  </a:lnTo>
                  <a:lnTo>
                    <a:pt x="793" y="294"/>
                  </a:lnTo>
                  <a:lnTo>
                    <a:pt x="813" y="296"/>
                  </a:lnTo>
                  <a:lnTo>
                    <a:pt x="833" y="296"/>
                  </a:lnTo>
                  <a:lnTo>
                    <a:pt x="833" y="296"/>
                  </a:lnTo>
                  <a:lnTo>
                    <a:pt x="850" y="296"/>
                  </a:lnTo>
                  <a:lnTo>
                    <a:pt x="850" y="296"/>
                  </a:lnTo>
                  <a:lnTo>
                    <a:pt x="868" y="300"/>
                  </a:lnTo>
                  <a:lnTo>
                    <a:pt x="868" y="300"/>
                  </a:lnTo>
                  <a:lnTo>
                    <a:pt x="872" y="302"/>
                  </a:lnTo>
                  <a:lnTo>
                    <a:pt x="876" y="302"/>
                  </a:lnTo>
                  <a:lnTo>
                    <a:pt x="876" y="302"/>
                  </a:lnTo>
                  <a:lnTo>
                    <a:pt x="876" y="30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43" name="Freeform 321"/>
            <p:cNvSpPr>
              <a:spLocks/>
            </p:cNvSpPr>
            <p:nvPr/>
          </p:nvSpPr>
          <p:spPr bwMode="auto">
            <a:xfrm>
              <a:off x="2649" y="3316"/>
              <a:ext cx="77" cy="68"/>
            </a:xfrm>
            <a:custGeom>
              <a:avLst/>
              <a:gdLst>
                <a:gd name="T0" fmla="*/ 73 w 77"/>
                <a:gd name="T1" fmla="*/ 22 h 68"/>
                <a:gd name="T2" fmla="*/ 73 w 77"/>
                <a:gd name="T3" fmla="*/ 22 h 68"/>
                <a:gd name="T4" fmla="*/ 77 w 77"/>
                <a:gd name="T5" fmla="*/ 28 h 68"/>
                <a:gd name="T6" fmla="*/ 77 w 77"/>
                <a:gd name="T7" fmla="*/ 34 h 68"/>
                <a:gd name="T8" fmla="*/ 77 w 77"/>
                <a:gd name="T9" fmla="*/ 34 h 68"/>
                <a:gd name="T10" fmla="*/ 75 w 77"/>
                <a:gd name="T11" fmla="*/ 44 h 68"/>
                <a:gd name="T12" fmla="*/ 67 w 77"/>
                <a:gd name="T13" fmla="*/ 54 h 68"/>
                <a:gd name="T14" fmla="*/ 67 w 77"/>
                <a:gd name="T15" fmla="*/ 54 h 68"/>
                <a:gd name="T16" fmla="*/ 61 w 77"/>
                <a:gd name="T17" fmla="*/ 62 h 68"/>
                <a:gd name="T18" fmla="*/ 55 w 77"/>
                <a:gd name="T19" fmla="*/ 66 h 68"/>
                <a:gd name="T20" fmla="*/ 52 w 77"/>
                <a:gd name="T21" fmla="*/ 68 h 68"/>
                <a:gd name="T22" fmla="*/ 52 w 77"/>
                <a:gd name="T23" fmla="*/ 68 h 68"/>
                <a:gd name="T24" fmla="*/ 46 w 77"/>
                <a:gd name="T25" fmla="*/ 66 h 68"/>
                <a:gd name="T26" fmla="*/ 40 w 77"/>
                <a:gd name="T27" fmla="*/ 62 h 68"/>
                <a:gd name="T28" fmla="*/ 30 w 77"/>
                <a:gd name="T29" fmla="*/ 50 h 68"/>
                <a:gd name="T30" fmla="*/ 30 w 77"/>
                <a:gd name="T31" fmla="*/ 50 h 68"/>
                <a:gd name="T32" fmla="*/ 30 w 77"/>
                <a:gd name="T33" fmla="*/ 44 h 68"/>
                <a:gd name="T34" fmla="*/ 28 w 77"/>
                <a:gd name="T35" fmla="*/ 38 h 68"/>
                <a:gd name="T36" fmla="*/ 28 w 77"/>
                <a:gd name="T37" fmla="*/ 38 h 68"/>
                <a:gd name="T38" fmla="*/ 22 w 77"/>
                <a:gd name="T39" fmla="*/ 38 h 68"/>
                <a:gd name="T40" fmla="*/ 18 w 77"/>
                <a:gd name="T41" fmla="*/ 38 h 68"/>
                <a:gd name="T42" fmla="*/ 18 w 77"/>
                <a:gd name="T43" fmla="*/ 38 h 68"/>
                <a:gd name="T44" fmla="*/ 14 w 77"/>
                <a:gd name="T45" fmla="*/ 40 h 68"/>
                <a:gd name="T46" fmla="*/ 10 w 77"/>
                <a:gd name="T47" fmla="*/ 40 h 68"/>
                <a:gd name="T48" fmla="*/ 10 w 77"/>
                <a:gd name="T49" fmla="*/ 40 h 68"/>
                <a:gd name="T50" fmla="*/ 2 w 77"/>
                <a:gd name="T51" fmla="*/ 36 h 68"/>
                <a:gd name="T52" fmla="*/ 0 w 77"/>
                <a:gd name="T53" fmla="*/ 30 h 68"/>
                <a:gd name="T54" fmla="*/ 0 w 77"/>
                <a:gd name="T55" fmla="*/ 30 h 68"/>
                <a:gd name="T56" fmla="*/ 2 w 77"/>
                <a:gd name="T57" fmla="*/ 26 h 68"/>
                <a:gd name="T58" fmla="*/ 6 w 77"/>
                <a:gd name="T59" fmla="*/ 22 h 68"/>
                <a:gd name="T60" fmla="*/ 18 w 77"/>
                <a:gd name="T61" fmla="*/ 14 h 68"/>
                <a:gd name="T62" fmla="*/ 18 w 77"/>
                <a:gd name="T63" fmla="*/ 14 h 68"/>
                <a:gd name="T64" fmla="*/ 40 w 77"/>
                <a:gd name="T65" fmla="*/ 6 h 68"/>
                <a:gd name="T66" fmla="*/ 53 w 77"/>
                <a:gd name="T67" fmla="*/ 2 h 68"/>
                <a:gd name="T68" fmla="*/ 65 w 77"/>
                <a:gd name="T69" fmla="*/ 0 h 68"/>
                <a:gd name="T70" fmla="*/ 65 w 77"/>
                <a:gd name="T71" fmla="*/ 0 h 68"/>
                <a:gd name="T72" fmla="*/ 65 w 77"/>
                <a:gd name="T73" fmla="*/ 0 h 68"/>
                <a:gd name="T74" fmla="*/ 65 w 77"/>
                <a:gd name="T75" fmla="*/ 0 h 68"/>
                <a:gd name="T76" fmla="*/ 65 w 77"/>
                <a:gd name="T77" fmla="*/ 2 h 68"/>
                <a:gd name="T78" fmla="*/ 65 w 77"/>
                <a:gd name="T79" fmla="*/ 2 h 68"/>
                <a:gd name="T80" fmla="*/ 63 w 77"/>
                <a:gd name="T81" fmla="*/ 8 h 68"/>
                <a:gd name="T82" fmla="*/ 59 w 77"/>
                <a:gd name="T83" fmla="*/ 14 h 68"/>
                <a:gd name="T84" fmla="*/ 59 w 77"/>
                <a:gd name="T85" fmla="*/ 14 h 68"/>
                <a:gd name="T86" fmla="*/ 59 w 77"/>
                <a:gd name="T87" fmla="*/ 16 h 68"/>
                <a:gd name="T88" fmla="*/ 61 w 77"/>
                <a:gd name="T89" fmla="*/ 22 h 68"/>
                <a:gd name="T90" fmla="*/ 61 w 77"/>
                <a:gd name="T91" fmla="*/ 22 h 68"/>
                <a:gd name="T92" fmla="*/ 63 w 77"/>
                <a:gd name="T93" fmla="*/ 22 h 68"/>
                <a:gd name="T94" fmla="*/ 65 w 77"/>
                <a:gd name="T95" fmla="*/ 22 h 68"/>
                <a:gd name="T96" fmla="*/ 73 w 77"/>
                <a:gd name="T97" fmla="*/ 22 h 68"/>
                <a:gd name="T98" fmla="*/ 73 w 77"/>
                <a:gd name="T99" fmla="*/ 22 h 68"/>
                <a:gd name="T100" fmla="*/ 73 w 77"/>
                <a:gd name="T101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" h="68">
                  <a:moveTo>
                    <a:pt x="73" y="22"/>
                  </a:moveTo>
                  <a:lnTo>
                    <a:pt x="73" y="22"/>
                  </a:lnTo>
                  <a:lnTo>
                    <a:pt x="77" y="28"/>
                  </a:lnTo>
                  <a:lnTo>
                    <a:pt x="77" y="34"/>
                  </a:lnTo>
                  <a:lnTo>
                    <a:pt x="77" y="34"/>
                  </a:lnTo>
                  <a:lnTo>
                    <a:pt x="75" y="44"/>
                  </a:lnTo>
                  <a:lnTo>
                    <a:pt x="67" y="54"/>
                  </a:lnTo>
                  <a:lnTo>
                    <a:pt x="67" y="54"/>
                  </a:lnTo>
                  <a:lnTo>
                    <a:pt x="61" y="62"/>
                  </a:lnTo>
                  <a:lnTo>
                    <a:pt x="55" y="66"/>
                  </a:lnTo>
                  <a:lnTo>
                    <a:pt x="52" y="68"/>
                  </a:lnTo>
                  <a:lnTo>
                    <a:pt x="52" y="68"/>
                  </a:lnTo>
                  <a:lnTo>
                    <a:pt x="46" y="66"/>
                  </a:lnTo>
                  <a:lnTo>
                    <a:pt x="40" y="62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44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4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6" y="2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40" y="6"/>
                  </a:lnTo>
                  <a:lnTo>
                    <a:pt x="53" y="2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2"/>
                  </a:lnTo>
                  <a:lnTo>
                    <a:pt x="65" y="2"/>
                  </a:lnTo>
                  <a:lnTo>
                    <a:pt x="63" y="8"/>
                  </a:lnTo>
                  <a:lnTo>
                    <a:pt x="59" y="14"/>
                  </a:lnTo>
                  <a:lnTo>
                    <a:pt x="59" y="14"/>
                  </a:lnTo>
                  <a:lnTo>
                    <a:pt x="59" y="16"/>
                  </a:lnTo>
                  <a:lnTo>
                    <a:pt x="61" y="22"/>
                  </a:lnTo>
                  <a:lnTo>
                    <a:pt x="61" y="22"/>
                  </a:lnTo>
                  <a:lnTo>
                    <a:pt x="63" y="22"/>
                  </a:lnTo>
                  <a:lnTo>
                    <a:pt x="65" y="22"/>
                  </a:lnTo>
                  <a:lnTo>
                    <a:pt x="73" y="22"/>
                  </a:lnTo>
                  <a:lnTo>
                    <a:pt x="73" y="22"/>
                  </a:lnTo>
                  <a:lnTo>
                    <a:pt x="73" y="2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44" name="Freeform 322"/>
            <p:cNvSpPr>
              <a:spLocks/>
            </p:cNvSpPr>
            <p:nvPr/>
          </p:nvSpPr>
          <p:spPr bwMode="auto">
            <a:xfrm>
              <a:off x="2766" y="3312"/>
              <a:ext cx="30" cy="26"/>
            </a:xfrm>
            <a:custGeom>
              <a:avLst/>
              <a:gdLst>
                <a:gd name="T0" fmla="*/ 28 w 30"/>
                <a:gd name="T1" fmla="*/ 14 h 26"/>
                <a:gd name="T2" fmla="*/ 28 w 30"/>
                <a:gd name="T3" fmla="*/ 14 h 26"/>
                <a:gd name="T4" fmla="*/ 30 w 30"/>
                <a:gd name="T5" fmla="*/ 20 h 26"/>
                <a:gd name="T6" fmla="*/ 30 w 30"/>
                <a:gd name="T7" fmla="*/ 24 h 26"/>
                <a:gd name="T8" fmla="*/ 28 w 30"/>
                <a:gd name="T9" fmla="*/ 26 h 26"/>
                <a:gd name="T10" fmla="*/ 28 w 30"/>
                <a:gd name="T11" fmla="*/ 26 h 26"/>
                <a:gd name="T12" fmla="*/ 24 w 30"/>
                <a:gd name="T13" fmla="*/ 26 h 26"/>
                <a:gd name="T14" fmla="*/ 22 w 30"/>
                <a:gd name="T15" fmla="*/ 26 h 26"/>
                <a:gd name="T16" fmla="*/ 22 w 30"/>
                <a:gd name="T17" fmla="*/ 26 h 26"/>
                <a:gd name="T18" fmla="*/ 10 w 30"/>
                <a:gd name="T19" fmla="*/ 18 h 26"/>
                <a:gd name="T20" fmla="*/ 10 w 30"/>
                <a:gd name="T21" fmla="*/ 18 h 26"/>
                <a:gd name="T22" fmla="*/ 2 w 30"/>
                <a:gd name="T23" fmla="*/ 14 h 26"/>
                <a:gd name="T24" fmla="*/ 0 w 30"/>
                <a:gd name="T25" fmla="*/ 10 h 26"/>
                <a:gd name="T26" fmla="*/ 0 w 30"/>
                <a:gd name="T27" fmla="*/ 8 h 26"/>
                <a:gd name="T28" fmla="*/ 0 w 30"/>
                <a:gd name="T29" fmla="*/ 8 h 26"/>
                <a:gd name="T30" fmla="*/ 2 w 30"/>
                <a:gd name="T31" fmla="*/ 6 h 26"/>
                <a:gd name="T32" fmla="*/ 8 w 30"/>
                <a:gd name="T33" fmla="*/ 4 h 26"/>
                <a:gd name="T34" fmla="*/ 8 w 30"/>
                <a:gd name="T35" fmla="*/ 4 h 26"/>
                <a:gd name="T36" fmla="*/ 14 w 30"/>
                <a:gd name="T37" fmla="*/ 0 h 26"/>
                <a:gd name="T38" fmla="*/ 20 w 30"/>
                <a:gd name="T39" fmla="*/ 4 h 26"/>
                <a:gd name="T40" fmla="*/ 20 w 30"/>
                <a:gd name="T41" fmla="*/ 4 h 26"/>
                <a:gd name="T42" fmla="*/ 24 w 30"/>
                <a:gd name="T43" fmla="*/ 6 h 26"/>
                <a:gd name="T44" fmla="*/ 24 w 30"/>
                <a:gd name="T45" fmla="*/ 6 h 26"/>
                <a:gd name="T46" fmla="*/ 26 w 30"/>
                <a:gd name="T47" fmla="*/ 10 h 26"/>
                <a:gd name="T48" fmla="*/ 26 w 30"/>
                <a:gd name="T49" fmla="*/ 10 h 26"/>
                <a:gd name="T50" fmla="*/ 28 w 30"/>
                <a:gd name="T51" fmla="*/ 10 h 26"/>
                <a:gd name="T52" fmla="*/ 28 w 30"/>
                <a:gd name="T53" fmla="*/ 10 h 26"/>
                <a:gd name="T54" fmla="*/ 28 w 30"/>
                <a:gd name="T55" fmla="*/ 14 h 26"/>
                <a:gd name="T56" fmla="*/ 28 w 30"/>
                <a:gd name="T57" fmla="*/ 14 h 26"/>
                <a:gd name="T58" fmla="*/ 28 w 30"/>
                <a:gd name="T5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" h="26">
                  <a:moveTo>
                    <a:pt x="28" y="14"/>
                  </a:moveTo>
                  <a:lnTo>
                    <a:pt x="28" y="14"/>
                  </a:lnTo>
                  <a:lnTo>
                    <a:pt x="30" y="20"/>
                  </a:lnTo>
                  <a:lnTo>
                    <a:pt x="30" y="24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14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1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45" name="Freeform 323"/>
            <p:cNvSpPr>
              <a:spLocks/>
            </p:cNvSpPr>
            <p:nvPr/>
          </p:nvSpPr>
          <p:spPr bwMode="auto">
            <a:xfrm>
              <a:off x="2318" y="2200"/>
              <a:ext cx="840" cy="873"/>
            </a:xfrm>
            <a:custGeom>
              <a:avLst/>
              <a:gdLst>
                <a:gd name="T0" fmla="*/ 807 w 840"/>
                <a:gd name="T1" fmla="*/ 306 h 873"/>
                <a:gd name="T2" fmla="*/ 783 w 840"/>
                <a:gd name="T3" fmla="*/ 390 h 873"/>
                <a:gd name="T4" fmla="*/ 751 w 840"/>
                <a:gd name="T5" fmla="*/ 406 h 873"/>
                <a:gd name="T6" fmla="*/ 693 w 840"/>
                <a:gd name="T7" fmla="*/ 463 h 873"/>
                <a:gd name="T8" fmla="*/ 675 w 840"/>
                <a:gd name="T9" fmla="*/ 523 h 873"/>
                <a:gd name="T10" fmla="*/ 727 w 840"/>
                <a:gd name="T11" fmla="*/ 503 h 873"/>
                <a:gd name="T12" fmla="*/ 737 w 840"/>
                <a:gd name="T13" fmla="*/ 557 h 873"/>
                <a:gd name="T14" fmla="*/ 733 w 840"/>
                <a:gd name="T15" fmla="*/ 605 h 873"/>
                <a:gd name="T16" fmla="*/ 709 w 840"/>
                <a:gd name="T17" fmla="*/ 649 h 873"/>
                <a:gd name="T18" fmla="*/ 721 w 840"/>
                <a:gd name="T19" fmla="*/ 712 h 873"/>
                <a:gd name="T20" fmla="*/ 761 w 840"/>
                <a:gd name="T21" fmla="*/ 754 h 873"/>
                <a:gd name="T22" fmla="*/ 727 w 840"/>
                <a:gd name="T23" fmla="*/ 786 h 873"/>
                <a:gd name="T24" fmla="*/ 683 w 840"/>
                <a:gd name="T25" fmla="*/ 822 h 873"/>
                <a:gd name="T26" fmla="*/ 599 w 840"/>
                <a:gd name="T27" fmla="*/ 810 h 873"/>
                <a:gd name="T28" fmla="*/ 566 w 840"/>
                <a:gd name="T29" fmla="*/ 792 h 873"/>
                <a:gd name="T30" fmla="*/ 524 w 840"/>
                <a:gd name="T31" fmla="*/ 780 h 873"/>
                <a:gd name="T32" fmla="*/ 452 w 840"/>
                <a:gd name="T33" fmla="*/ 792 h 873"/>
                <a:gd name="T34" fmla="*/ 428 w 840"/>
                <a:gd name="T35" fmla="*/ 856 h 873"/>
                <a:gd name="T36" fmla="*/ 341 w 840"/>
                <a:gd name="T37" fmla="*/ 867 h 873"/>
                <a:gd name="T38" fmla="*/ 295 w 840"/>
                <a:gd name="T39" fmla="*/ 832 h 873"/>
                <a:gd name="T40" fmla="*/ 221 w 840"/>
                <a:gd name="T41" fmla="*/ 818 h 873"/>
                <a:gd name="T42" fmla="*/ 110 w 840"/>
                <a:gd name="T43" fmla="*/ 750 h 873"/>
                <a:gd name="T44" fmla="*/ 114 w 840"/>
                <a:gd name="T45" fmla="*/ 710 h 873"/>
                <a:gd name="T46" fmla="*/ 166 w 840"/>
                <a:gd name="T47" fmla="*/ 603 h 873"/>
                <a:gd name="T48" fmla="*/ 158 w 840"/>
                <a:gd name="T49" fmla="*/ 591 h 873"/>
                <a:gd name="T50" fmla="*/ 191 w 840"/>
                <a:gd name="T51" fmla="*/ 515 h 873"/>
                <a:gd name="T52" fmla="*/ 189 w 840"/>
                <a:gd name="T53" fmla="*/ 505 h 873"/>
                <a:gd name="T54" fmla="*/ 191 w 840"/>
                <a:gd name="T55" fmla="*/ 445 h 873"/>
                <a:gd name="T56" fmla="*/ 154 w 840"/>
                <a:gd name="T57" fmla="*/ 404 h 873"/>
                <a:gd name="T58" fmla="*/ 140 w 840"/>
                <a:gd name="T59" fmla="*/ 352 h 873"/>
                <a:gd name="T60" fmla="*/ 148 w 840"/>
                <a:gd name="T61" fmla="*/ 340 h 873"/>
                <a:gd name="T62" fmla="*/ 160 w 840"/>
                <a:gd name="T63" fmla="*/ 324 h 873"/>
                <a:gd name="T64" fmla="*/ 128 w 840"/>
                <a:gd name="T65" fmla="*/ 292 h 873"/>
                <a:gd name="T66" fmla="*/ 110 w 840"/>
                <a:gd name="T67" fmla="*/ 282 h 873"/>
                <a:gd name="T68" fmla="*/ 40 w 840"/>
                <a:gd name="T69" fmla="*/ 236 h 873"/>
                <a:gd name="T70" fmla="*/ 16 w 840"/>
                <a:gd name="T71" fmla="*/ 232 h 873"/>
                <a:gd name="T72" fmla="*/ 12 w 840"/>
                <a:gd name="T73" fmla="*/ 209 h 873"/>
                <a:gd name="T74" fmla="*/ 10 w 840"/>
                <a:gd name="T75" fmla="*/ 199 h 873"/>
                <a:gd name="T76" fmla="*/ 20 w 840"/>
                <a:gd name="T77" fmla="*/ 179 h 873"/>
                <a:gd name="T78" fmla="*/ 24 w 840"/>
                <a:gd name="T79" fmla="*/ 159 h 873"/>
                <a:gd name="T80" fmla="*/ 98 w 840"/>
                <a:gd name="T81" fmla="*/ 149 h 873"/>
                <a:gd name="T82" fmla="*/ 150 w 840"/>
                <a:gd name="T83" fmla="*/ 191 h 873"/>
                <a:gd name="T84" fmla="*/ 205 w 840"/>
                <a:gd name="T85" fmla="*/ 197 h 873"/>
                <a:gd name="T86" fmla="*/ 217 w 840"/>
                <a:gd name="T87" fmla="*/ 173 h 873"/>
                <a:gd name="T88" fmla="*/ 215 w 840"/>
                <a:gd name="T89" fmla="*/ 85 h 873"/>
                <a:gd name="T90" fmla="*/ 249 w 840"/>
                <a:gd name="T91" fmla="*/ 109 h 873"/>
                <a:gd name="T92" fmla="*/ 323 w 840"/>
                <a:gd name="T93" fmla="*/ 147 h 873"/>
                <a:gd name="T94" fmla="*/ 357 w 840"/>
                <a:gd name="T95" fmla="*/ 135 h 873"/>
                <a:gd name="T96" fmla="*/ 371 w 840"/>
                <a:gd name="T97" fmla="*/ 105 h 873"/>
                <a:gd name="T98" fmla="*/ 444 w 840"/>
                <a:gd name="T99" fmla="*/ 63 h 873"/>
                <a:gd name="T100" fmla="*/ 498 w 840"/>
                <a:gd name="T101" fmla="*/ 4 h 873"/>
                <a:gd name="T102" fmla="*/ 540 w 840"/>
                <a:gd name="T103" fmla="*/ 37 h 873"/>
                <a:gd name="T104" fmla="*/ 586 w 840"/>
                <a:gd name="T105" fmla="*/ 79 h 873"/>
                <a:gd name="T106" fmla="*/ 611 w 840"/>
                <a:gd name="T107" fmla="*/ 123 h 873"/>
                <a:gd name="T108" fmla="*/ 651 w 840"/>
                <a:gd name="T109" fmla="*/ 113 h 873"/>
                <a:gd name="T110" fmla="*/ 649 w 840"/>
                <a:gd name="T111" fmla="*/ 151 h 873"/>
                <a:gd name="T112" fmla="*/ 703 w 840"/>
                <a:gd name="T113" fmla="*/ 177 h 873"/>
                <a:gd name="T114" fmla="*/ 749 w 840"/>
                <a:gd name="T115" fmla="*/ 205 h 873"/>
                <a:gd name="T116" fmla="*/ 838 w 840"/>
                <a:gd name="T117" fmla="*/ 25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40" h="873">
                  <a:moveTo>
                    <a:pt x="838" y="250"/>
                  </a:moveTo>
                  <a:lnTo>
                    <a:pt x="838" y="250"/>
                  </a:lnTo>
                  <a:lnTo>
                    <a:pt x="840" y="254"/>
                  </a:lnTo>
                  <a:lnTo>
                    <a:pt x="838" y="258"/>
                  </a:lnTo>
                  <a:lnTo>
                    <a:pt x="836" y="264"/>
                  </a:lnTo>
                  <a:lnTo>
                    <a:pt x="836" y="264"/>
                  </a:lnTo>
                  <a:lnTo>
                    <a:pt x="828" y="270"/>
                  </a:lnTo>
                  <a:lnTo>
                    <a:pt x="822" y="278"/>
                  </a:lnTo>
                  <a:lnTo>
                    <a:pt x="816" y="284"/>
                  </a:lnTo>
                  <a:lnTo>
                    <a:pt x="810" y="290"/>
                  </a:lnTo>
                  <a:lnTo>
                    <a:pt x="810" y="290"/>
                  </a:lnTo>
                  <a:lnTo>
                    <a:pt x="808" y="296"/>
                  </a:lnTo>
                  <a:lnTo>
                    <a:pt x="807" y="306"/>
                  </a:lnTo>
                  <a:lnTo>
                    <a:pt x="807" y="306"/>
                  </a:lnTo>
                  <a:lnTo>
                    <a:pt x="799" y="320"/>
                  </a:lnTo>
                  <a:lnTo>
                    <a:pt x="793" y="332"/>
                  </a:lnTo>
                  <a:lnTo>
                    <a:pt x="793" y="332"/>
                  </a:lnTo>
                  <a:lnTo>
                    <a:pt x="791" y="350"/>
                  </a:lnTo>
                  <a:lnTo>
                    <a:pt x="789" y="368"/>
                  </a:lnTo>
                  <a:lnTo>
                    <a:pt x="789" y="368"/>
                  </a:lnTo>
                  <a:lnTo>
                    <a:pt x="791" y="380"/>
                  </a:lnTo>
                  <a:lnTo>
                    <a:pt x="791" y="380"/>
                  </a:lnTo>
                  <a:lnTo>
                    <a:pt x="793" y="384"/>
                  </a:lnTo>
                  <a:lnTo>
                    <a:pt x="793" y="384"/>
                  </a:lnTo>
                  <a:lnTo>
                    <a:pt x="787" y="386"/>
                  </a:lnTo>
                  <a:lnTo>
                    <a:pt x="783" y="390"/>
                  </a:lnTo>
                  <a:lnTo>
                    <a:pt x="783" y="390"/>
                  </a:lnTo>
                  <a:lnTo>
                    <a:pt x="773" y="396"/>
                  </a:lnTo>
                  <a:lnTo>
                    <a:pt x="773" y="396"/>
                  </a:lnTo>
                  <a:lnTo>
                    <a:pt x="763" y="390"/>
                  </a:lnTo>
                  <a:lnTo>
                    <a:pt x="757" y="390"/>
                  </a:lnTo>
                  <a:lnTo>
                    <a:pt x="753" y="390"/>
                  </a:lnTo>
                  <a:lnTo>
                    <a:pt x="753" y="390"/>
                  </a:lnTo>
                  <a:lnTo>
                    <a:pt x="749" y="392"/>
                  </a:lnTo>
                  <a:lnTo>
                    <a:pt x="745" y="398"/>
                  </a:lnTo>
                  <a:lnTo>
                    <a:pt x="745" y="398"/>
                  </a:lnTo>
                  <a:lnTo>
                    <a:pt x="749" y="402"/>
                  </a:lnTo>
                  <a:lnTo>
                    <a:pt x="751" y="406"/>
                  </a:lnTo>
                  <a:lnTo>
                    <a:pt x="751" y="406"/>
                  </a:lnTo>
                  <a:lnTo>
                    <a:pt x="749" y="410"/>
                  </a:lnTo>
                  <a:lnTo>
                    <a:pt x="745" y="414"/>
                  </a:lnTo>
                  <a:lnTo>
                    <a:pt x="735" y="420"/>
                  </a:lnTo>
                  <a:lnTo>
                    <a:pt x="727" y="428"/>
                  </a:lnTo>
                  <a:lnTo>
                    <a:pt x="719" y="434"/>
                  </a:lnTo>
                  <a:lnTo>
                    <a:pt x="719" y="434"/>
                  </a:lnTo>
                  <a:lnTo>
                    <a:pt x="709" y="443"/>
                  </a:lnTo>
                  <a:lnTo>
                    <a:pt x="709" y="443"/>
                  </a:lnTo>
                  <a:lnTo>
                    <a:pt x="705" y="457"/>
                  </a:lnTo>
                  <a:lnTo>
                    <a:pt x="705" y="457"/>
                  </a:lnTo>
                  <a:lnTo>
                    <a:pt x="703" y="459"/>
                  </a:lnTo>
                  <a:lnTo>
                    <a:pt x="703" y="459"/>
                  </a:lnTo>
                  <a:lnTo>
                    <a:pt x="693" y="463"/>
                  </a:lnTo>
                  <a:lnTo>
                    <a:pt x="693" y="463"/>
                  </a:lnTo>
                  <a:lnTo>
                    <a:pt x="687" y="471"/>
                  </a:lnTo>
                  <a:lnTo>
                    <a:pt x="687" y="471"/>
                  </a:lnTo>
                  <a:lnTo>
                    <a:pt x="681" y="475"/>
                  </a:lnTo>
                  <a:lnTo>
                    <a:pt x="681" y="475"/>
                  </a:lnTo>
                  <a:lnTo>
                    <a:pt x="677" y="481"/>
                  </a:lnTo>
                  <a:lnTo>
                    <a:pt x="675" y="491"/>
                  </a:lnTo>
                  <a:lnTo>
                    <a:pt x="675" y="491"/>
                  </a:lnTo>
                  <a:lnTo>
                    <a:pt x="671" y="505"/>
                  </a:lnTo>
                  <a:lnTo>
                    <a:pt x="669" y="513"/>
                  </a:lnTo>
                  <a:lnTo>
                    <a:pt x="671" y="519"/>
                  </a:lnTo>
                  <a:lnTo>
                    <a:pt x="671" y="519"/>
                  </a:lnTo>
                  <a:lnTo>
                    <a:pt x="675" y="523"/>
                  </a:lnTo>
                  <a:lnTo>
                    <a:pt x="675" y="523"/>
                  </a:lnTo>
                  <a:lnTo>
                    <a:pt x="679" y="521"/>
                  </a:lnTo>
                  <a:lnTo>
                    <a:pt x="683" y="519"/>
                  </a:lnTo>
                  <a:lnTo>
                    <a:pt x="683" y="519"/>
                  </a:lnTo>
                  <a:lnTo>
                    <a:pt x="693" y="507"/>
                  </a:lnTo>
                  <a:lnTo>
                    <a:pt x="695" y="501"/>
                  </a:lnTo>
                  <a:lnTo>
                    <a:pt x="699" y="497"/>
                  </a:lnTo>
                  <a:lnTo>
                    <a:pt x="699" y="497"/>
                  </a:lnTo>
                  <a:lnTo>
                    <a:pt x="705" y="497"/>
                  </a:lnTo>
                  <a:lnTo>
                    <a:pt x="711" y="497"/>
                  </a:lnTo>
                  <a:lnTo>
                    <a:pt x="723" y="499"/>
                  </a:lnTo>
                  <a:lnTo>
                    <a:pt x="723" y="499"/>
                  </a:lnTo>
                  <a:lnTo>
                    <a:pt x="727" y="503"/>
                  </a:lnTo>
                  <a:lnTo>
                    <a:pt x="727" y="503"/>
                  </a:lnTo>
                  <a:lnTo>
                    <a:pt x="727" y="507"/>
                  </a:lnTo>
                  <a:lnTo>
                    <a:pt x="725" y="513"/>
                  </a:lnTo>
                  <a:lnTo>
                    <a:pt x="723" y="523"/>
                  </a:lnTo>
                  <a:lnTo>
                    <a:pt x="723" y="523"/>
                  </a:lnTo>
                  <a:lnTo>
                    <a:pt x="723" y="531"/>
                  </a:lnTo>
                  <a:lnTo>
                    <a:pt x="725" y="537"/>
                  </a:lnTo>
                  <a:lnTo>
                    <a:pt x="725" y="537"/>
                  </a:lnTo>
                  <a:lnTo>
                    <a:pt x="729" y="539"/>
                  </a:lnTo>
                  <a:lnTo>
                    <a:pt x="733" y="543"/>
                  </a:lnTo>
                  <a:lnTo>
                    <a:pt x="733" y="543"/>
                  </a:lnTo>
                  <a:lnTo>
                    <a:pt x="735" y="549"/>
                  </a:lnTo>
                  <a:lnTo>
                    <a:pt x="737" y="557"/>
                  </a:lnTo>
                  <a:lnTo>
                    <a:pt x="737" y="557"/>
                  </a:lnTo>
                  <a:lnTo>
                    <a:pt x="729" y="555"/>
                  </a:lnTo>
                  <a:lnTo>
                    <a:pt x="727" y="555"/>
                  </a:lnTo>
                  <a:lnTo>
                    <a:pt x="723" y="555"/>
                  </a:lnTo>
                  <a:lnTo>
                    <a:pt x="723" y="555"/>
                  </a:lnTo>
                  <a:lnTo>
                    <a:pt x="723" y="559"/>
                  </a:lnTo>
                  <a:lnTo>
                    <a:pt x="723" y="561"/>
                  </a:lnTo>
                  <a:lnTo>
                    <a:pt x="723" y="561"/>
                  </a:lnTo>
                  <a:lnTo>
                    <a:pt x="723" y="569"/>
                  </a:lnTo>
                  <a:lnTo>
                    <a:pt x="723" y="569"/>
                  </a:lnTo>
                  <a:lnTo>
                    <a:pt x="729" y="587"/>
                  </a:lnTo>
                  <a:lnTo>
                    <a:pt x="733" y="605"/>
                  </a:lnTo>
                  <a:lnTo>
                    <a:pt x="733" y="605"/>
                  </a:lnTo>
                  <a:lnTo>
                    <a:pt x="735" y="611"/>
                  </a:lnTo>
                  <a:lnTo>
                    <a:pt x="735" y="615"/>
                  </a:lnTo>
                  <a:lnTo>
                    <a:pt x="735" y="615"/>
                  </a:lnTo>
                  <a:lnTo>
                    <a:pt x="733" y="619"/>
                  </a:lnTo>
                  <a:lnTo>
                    <a:pt x="729" y="621"/>
                  </a:lnTo>
                  <a:lnTo>
                    <a:pt x="721" y="625"/>
                  </a:lnTo>
                  <a:lnTo>
                    <a:pt x="721" y="625"/>
                  </a:lnTo>
                  <a:lnTo>
                    <a:pt x="711" y="633"/>
                  </a:lnTo>
                  <a:lnTo>
                    <a:pt x="711" y="633"/>
                  </a:lnTo>
                  <a:lnTo>
                    <a:pt x="709" y="643"/>
                  </a:lnTo>
                  <a:lnTo>
                    <a:pt x="709" y="643"/>
                  </a:lnTo>
                  <a:lnTo>
                    <a:pt x="709" y="649"/>
                  </a:lnTo>
                  <a:lnTo>
                    <a:pt x="709" y="649"/>
                  </a:lnTo>
                  <a:lnTo>
                    <a:pt x="711" y="654"/>
                  </a:lnTo>
                  <a:lnTo>
                    <a:pt x="711" y="654"/>
                  </a:lnTo>
                  <a:lnTo>
                    <a:pt x="715" y="656"/>
                  </a:lnTo>
                  <a:lnTo>
                    <a:pt x="721" y="662"/>
                  </a:lnTo>
                  <a:lnTo>
                    <a:pt x="721" y="662"/>
                  </a:lnTo>
                  <a:lnTo>
                    <a:pt x="723" y="666"/>
                  </a:lnTo>
                  <a:lnTo>
                    <a:pt x="721" y="670"/>
                  </a:lnTo>
                  <a:lnTo>
                    <a:pt x="721" y="670"/>
                  </a:lnTo>
                  <a:lnTo>
                    <a:pt x="719" y="682"/>
                  </a:lnTo>
                  <a:lnTo>
                    <a:pt x="719" y="682"/>
                  </a:lnTo>
                  <a:lnTo>
                    <a:pt x="715" y="698"/>
                  </a:lnTo>
                  <a:lnTo>
                    <a:pt x="715" y="698"/>
                  </a:lnTo>
                  <a:lnTo>
                    <a:pt x="721" y="712"/>
                  </a:lnTo>
                  <a:lnTo>
                    <a:pt x="721" y="712"/>
                  </a:lnTo>
                  <a:lnTo>
                    <a:pt x="723" y="720"/>
                  </a:lnTo>
                  <a:lnTo>
                    <a:pt x="727" y="724"/>
                  </a:lnTo>
                  <a:lnTo>
                    <a:pt x="727" y="724"/>
                  </a:lnTo>
                  <a:lnTo>
                    <a:pt x="733" y="726"/>
                  </a:lnTo>
                  <a:lnTo>
                    <a:pt x="743" y="728"/>
                  </a:lnTo>
                  <a:lnTo>
                    <a:pt x="753" y="728"/>
                  </a:lnTo>
                  <a:lnTo>
                    <a:pt x="759" y="732"/>
                  </a:lnTo>
                  <a:lnTo>
                    <a:pt x="759" y="732"/>
                  </a:lnTo>
                  <a:lnTo>
                    <a:pt x="761" y="736"/>
                  </a:lnTo>
                  <a:lnTo>
                    <a:pt x="761" y="742"/>
                  </a:lnTo>
                  <a:lnTo>
                    <a:pt x="761" y="742"/>
                  </a:lnTo>
                  <a:lnTo>
                    <a:pt x="761" y="754"/>
                  </a:lnTo>
                  <a:lnTo>
                    <a:pt x="761" y="754"/>
                  </a:lnTo>
                  <a:lnTo>
                    <a:pt x="757" y="762"/>
                  </a:lnTo>
                  <a:lnTo>
                    <a:pt x="757" y="762"/>
                  </a:lnTo>
                  <a:lnTo>
                    <a:pt x="759" y="766"/>
                  </a:lnTo>
                  <a:lnTo>
                    <a:pt x="759" y="766"/>
                  </a:lnTo>
                  <a:lnTo>
                    <a:pt x="757" y="768"/>
                  </a:lnTo>
                  <a:lnTo>
                    <a:pt x="757" y="768"/>
                  </a:lnTo>
                  <a:lnTo>
                    <a:pt x="751" y="772"/>
                  </a:lnTo>
                  <a:lnTo>
                    <a:pt x="743" y="774"/>
                  </a:lnTo>
                  <a:lnTo>
                    <a:pt x="735" y="776"/>
                  </a:lnTo>
                  <a:lnTo>
                    <a:pt x="729" y="780"/>
                  </a:lnTo>
                  <a:lnTo>
                    <a:pt x="729" y="780"/>
                  </a:lnTo>
                  <a:lnTo>
                    <a:pt x="727" y="786"/>
                  </a:lnTo>
                  <a:lnTo>
                    <a:pt x="727" y="786"/>
                  </a:lnTo>
                  <a:lnTo>
                    <a:pt x="721" y="790"/>
                  </a:lnTo>
                  <a:lnTo>
                    <a:pt x="721" y="790"/>
                  </a:lnTo>
                  <a:lnTo>
                    <a:pt x="703" y="802"/>
                  </a:lnTo>
                  <a:lnTo>
                    <a:pt x="703" y="802"/>
                  </a:lnTo>
                  <a:lnTo>
                    <a:pt x="697" y="804"/>
                  </a:lnTo>
                  <a:lnTo>
                    <a:pt x="691" y="810"/>
                  </a:lnTo>
                  <a:lnTo>
                    <a:pt x="691" y="810"/>
                  </a:lnTo>
                  <a:lnTo>
                    <a:pt x="687" y="814"/>
                  </a:lnTo>
                  <a:lnTo>
                    <a:pt x="687" y="818"/>
                  </a:lnTo>
                  <a:lnTo>
                    <a:pt x="687" y="818"/>
                  </a:lnTo>
                  <a:lnTo>
                    <a:pt x="683" y="822"/>
                  </a:lnTo>
                  <a:lnTo>
                    <a:pt x="683" y="822"/>
                  </a:lnTo>
                  <a:lnTo>
                    <a:pt x="669" y="828"/>
                  </a:lnTo>
                  <a:lnTo>
                    <a:pt x="651" y="832"/>
                  </a:lnTo>
                  <a:lnTo>
                    <a:pt x="651" y="832"/>
                  </a:lnTo>
                  <a:lnTo>
                    <a:pt x="641" y="830"/>
                  </a:lnTo>
                  <a:lnTo>
                    <a:pt x="629" y="828"/>
                  </a:lnTo>
                  <a:lnTo>
                    <a:pt x="629" y="828"/>
                  </a:lnTo>
                  <a:lnTo>
                    <a:pt x="625" y="822"/>
                  </a:lnTo>
                  <a:lnTo>
                    <a:pt x="619" y="816"/>
                  </a:lnTo>
                  <a:lnTo>
                    <a:pt x="619" y="816"/>
                  </a:lnTo>
                  <a:lnTo>
                    <a:pt x="611" y="814"/>
                  </a:lnTo>
                  <a:lnTo>
                    <a:pt x="605" y="814"/>
                  </a:lnTo>
                  <a:lnTo>
                    <a:pt x="605" y="814"/>
                  </a:lnTo>
                  <a:lnTo>
                    <a:pt x="599" y="810"/>
                  </a:lnTo>
                  <a:lnTo>
                    <a:pt x="599" y="810"/>
                  </a:lnTo>
                  <a:lnTo>
                    <a:pt x="597" y="802"/>
                  </a:lnTo>
                  <a:lnTo>
                    <a:pt x="597" y="802"/>
                  </a:lnTo>
                  <a:lnTo>
                    <a:pt x="594" y="800"/>
                  </a:lnTo>
                  <a:lnTo>
                    <a:pt x="590" y="798"/>
                  </a:lnTo>
                  <a:lnTo>
                    <a:pt x="590" y="798"/>
                  </a:lnTo>
                  <a:lnTo>
                    <a:pt x="582" y="796"/>
                  </a:lnTo>
                  <a:lnTo>
                    <a:pt x="582" y="796"/>
                  </a:lnTo>
                  <a:lnTo>
                    <a:pt x="578" y="794"/>
                  </a:lnTo>
                  <a:lnTo>
                    <a:pt x="578" y="794"/>
                  </a:lnTo>
                  <a:lnTo>
                    <a:pt x="570" y="792"/>
                  </a:lnTo>
                  <a:lnTo>
                    <a:pt x="566" y="792"/>
                  </a:lnTo>
                  <a:lnTo>
                    <a:pt x="566" y="792"/>
                  </a:lnTo>
                  <a:lnTo>
                    <a:pt x="562" y="796"/>
                  </a:lnTo>
                  <a:lnTo>
                    <a:pt x="562" y="796"/>
                  </a:lnTo>
                  <a:lnTo>
                    <a:pt x="558" y="796"/>
                  </a:lnTo>
                  <a:lnTo>
                    <a:pt x="556" y="794"/>
                  </a:lnTo>
                  <a:lnTo>
                    <a:pt x="548" y="792"/>
                  </a:lnTo>
                  <a:lnTo>
                    <a:pt x="548" y="792"/>
                  </a:lnTo>
                  <a:lnTo>
                    <a:pt x="540" y="790"/>
                  </a:lnTo>
                  <a:lnTo>
                    <a:pt x="540" y="790"/>
                  </a:lnTo>
                  <a:lnTo>
                    <a:pt x="538" y="784"/>
                  </a:lnTo>
                  <a:lnTo>
                    <a:pt x="538" y="784"/>
                  </a:lnTo>
                  <a:lnTo>
                    <a:pt x="534" y="782"/>
                  </a:lnTo>
                  <a:lnTo>
                    <a:pt x="534" y="782"/>
                  </a:lnTo>
                  <a:lnTo>
                    <a:pt x="524" y="780"/>
                  </a:lnTo>
                  <a:lnTo>
                    <a:pt x="514" y="774"/>
                  </a:lnTo>
                  <a:lnTo>
                    <a:pt x="514" y="774"/>
                  </a:lnTo>
                  <a:lnTo>
                    <a:pt x="510" y="770"/>
                  </a:lnTo>
                  <a:lnTo>
                    <a:pt x="510" y="770"/>
                  </a:lnTo>
                  <a:lnTo>
                    <a:pt x="504" y="770"/>
                  </a:lnTo>
                  <a:lnTo>
                    <a:pt x="504" y="770"/>
                  </a:lnTo>
                  <a:lnTo>
                    <a:pt x="490" y="774"/>
                  </a:lnTo>
                  <a:lnTo>
                    <a:pt x="490" y="774"/>
                  </a:lnTo>
                  <a:lnTo>
                    <a:pt x="482" y="782"/>
                  </a:lnTo>
                  <a:lnTo>
                    <a:pt x="482" y="782"/>
                  </a:lnTo>
                  <a:lnTo>
                    <a:pt x="466" y="788"/>
                  </a:lnTo>
                  <a:lnTo>
                    <a:pt x="466" y="788"/>
                  </a:lnTo>
                  <a:lnTo>
                    <a:pt x="452" y="792"/>
                  </a:lnTo>
                  <a:lnTo>
                    <a:pt x="444" y="794"/>
                  </a:lnTo>
                  <a:lnTo>
                    <a:pt x="440" y="796"/>
                  </a:lnTo>
                  <a:lnTo>
                    <a:pt x="440" y="796"/>
                  </a:lnTo>
                  <a:lnTo>
                    <a:pt x="434" y="802"/>
                  </a:lnTo>
                  <a:lnTo>
                    <a:pt x="428" y="810"/>
                  </a:lnTo>
                  <a:lnTo>
                    <a:pt x="428" y="810"/>
                  </a:lnTo>
                  <a:lnTo>
                    <a:pt x="424" y="818"/>
                  </a:lnTo>
                  <a:lnTo>
                    <a:pt x="422" y="828"/>
                  </a:lnTo>
                  <a:lnTo>
                    <a:pt x="422" y="828"/>
                  </a:lnTo>
                  <a:lnTo>
                    <a:pt x="426" y="834"/>
                  </a:lnTo>
                  <a:lnTo>
                    <a:pt x="426" y="834"/>
                  </a:lnTo>
                  <a:lnTo>
                    <a:pt x="428" y="844"/>
                  </a:lnTo>
                  <a:lnTo>
                    <a:pt x="428" y="856"/>
                  </a:lnTo>
                  <a:lnTo>
                    <a:pt x="428" y="867"/>
                  </a:lnTo>
                  <a:lnTo>
                    <a:pt x="426" y="871"/>
                  </a:lnTo>
                  <a:lnTo>
                    <a:pt x="424" y="873"/>
                  </a:lnTo>
                  <a:lnTo>
                    <a:pt x="424" y="873"/>
                  </a:lnTo>
                  <a:lnTo>
                    <a:pt x="420" y="873"/>
                  </a:lnTo>
                  <a:lnTo>
                    <a:pt x="416" y="871"/>
                  </a:lnTo>
                  <a:lnTo>
                    <a:pt x="416" y="871"/>
                  </a:lnTo>
                  <a:lnTo>
                    <a:pt x="398" y="869"/>
                  </a:lnTo>
                  <a:lnTo>
                    <a:pt x="398" y="869"/>
                  </a:lnTo>
                  <a:lnTo>
                    <a:pt x="381" y="869"/>
                  </a:lnTo>
                  <a:lnTo>
                    <a:pt x="381" y="869"/>
                  </a:lnTo>
                  <a:lnTo>
                    <a:pt x="361" y="869"/>
                  </a:lnTo>
                  <a:lnTo>
                    <a:pt x="341" y="867"/>
                  </a:lnTo>
                  <a:lnTo>
                    <a:pt x="341" y="867"/>
                  </a:lnTo>
                  <a:lnTo>
                    <a:pt x="331" y="861"/>
                  </a:lnTo>
                  <a:lnTo>
                    <a:pt x="331" y="861"/>
                  </a:lnTo>
                  <a:lnTo>
                    <a:pt x="325" y="856"/>
                  </a:lnTo>
                  <a:lnTo>
                    <a:pt x="319" y="848"/>
                  </a:lnTo>
                  <a:lnTo>
                    <a:pt x="319" y="848"/>
                  </a:lnTo>
                  <a:lnTo>
                    <a:pt x="317" y="844"/>
                  </a:lnTo>
                  <a:lnTo>
                    <a:pt x="313" y="840"/>
                  </a:lnTo>
                  <a:lnTo>
                    <a:pt x="313" y="840"/>
                  </a:lnTo>
                  <a:lnTo>
                    <a:pt x="303" y="834"/>
                  </a:lnTo>
                  <a:lnTo>
                    <a:pt x="299" y="832"/>
                  </a:lnTo>
                  <a:lnTo>
                    <a:pt x="295" y="832"/>
                  </a:lnTo>
                  <a:lnTo>
                    <a:pt x="295" y="832"/>
                  </a:lnTo>
                  <a:lnTo>
                    <a:pt x="287" y="826"/>
                  </a:lnTo>
                  <a:lnTo>
                    <a:pt x="277" y="818"/>
                  </a:lnTo>
                  <a:lnTo>
                    <a:pt x="277" y="818"/>
                  </a:lnTo>
                  <a:lnTo>
                    <a:pt x="273" y="814"/>
                  </a:lnTo>
                  <a:lnTo>
                    <a:pt x="267" y="812"/>
                  </a:lnTo>
                  <a:lnTo>
                    <a:pt x="267" y="812"/>
                  </a:lnTo>
                  <a:lnTo>
                    <a:pt x="257" y="812"/>
                  </a:lnTo>
                  <a:lnTo>
                    <a:pt x="257" y="812"/>
                  </a:lnTo>
                  <a:lnTo>
                    <a:pt x="241" y="820"/>
                  </a:lnTo>
                  <a:lnTo>
                    <a:pt x="241" y="820"/>
                  </a:lnTo>
                  <a:lnTo>
                    <a:pt x="233" y="820"/>
                  </a:lnTo>
                  <a:lnTo>
                    <a:pt x="233" y="820"/>
                  </a:lnTo>
                  <a:lnTo>
                    <a:pt x="221" y="818"/>
                  </a:lnTo>
                  <a:lnTo>
                    <a:pt x="213" y="814"/>
                  </a:lnTo>
                  <a:lnTo>
                    <a:pt x="213" y="814"/>
                  </a:lnTo>
                  <a:lnTo>
                    <a:pt x="183" y="800"/>
                  </a:lnTo>
                  <a:lnTo>
                    <a:pt x="166" y="794"/>
                  </a:lnTo>
                  <a:lnTo>
                    <a:pt x="156" y="786"/>
                  </a:lnTo>
                  <a:lnTo>
                    <a:pt x="156" y="786"/>
                  </a:lnTo>
                  <a:lnTo>
                    <a:pt x="148" y="774"/>
                  </a:lnTo>
                  <a:lnTo>
                    <a:pt x="148" y="774"/>
                  </a:lnTo>
                  <a:lnTo>
                    <a:pt x="134" y="764"/>
                  </a:lnTo>
                  <a:lnTo>
                    <a:pt x="134" y="764"/>
                  </a:lnTo>
                  <a:lnTo>
                    <a:pt x="122" y="758"/>
                  </a:lnTo>
                  <a:lnTo>
                    <a:pt x="122" y="758"/>
                  </a:lnTo>
                  <a:lnTo>
                    <a:pt x="110" y="750"/>
                  </a:lnTo>
                  <a:lnTo>
                    <a:pt x="110" y="750"/>
                  </a:lnTo>
                  <a:lnTo>
                    <a:pt x="98" y="734"/>
                  </a:lnTo>
                  <a:lnTo>
                    <a:pt x="88" y="720"/>
                  </a:lnTo>
                  <a:lnTo>
                    <a:pt x="88" y="720"/>
                  </a:lnTo>
                  <a:lnTo>
                    <a:pt x="86" y="716"/>
                  </a:lnTo>
                  <a:lnTo>
                    <a:pt x="86" y="712"/>
                  </a:lnTo>
                  <a:lnTo>
                    <a:pt x="86" y="712"/>
                  </a:lnTo>
                  <a:lnTo>
                    <a:pt x="90" y="712"/>
                  </a:lnTo>
                  <a:lnTo>
                    <a:pt x="92" y="714"/>
                  </a:lnTo>
                  <a:lnTo>
                    <a:pt x="98" y="716"/>
                  </a:lnTo>
                  <a:lnTo>
                    <a:pt x="98" y="716"/>
                  </a:lnTo>
                  <a:lnTo>
                    <a:pt x="106" y="714"/>
                  </a:lnTo>
                  <a:lnTo>
                    <a:pt x="114" y="710"/>
                  </a:lnTo>
                  <a:lnTo>
                    <a:pt x="114" y="710"/>
                  </a:lnTo>
                  <a:lnTo>
                    <a:pt x="120" y="704"/>
                  </a:lnTo>
                  <a:lnTo>
                    <a:pt x="122" y="698"/>
                  </a:lnTo>
                  <a:lnTo>
                    <a:pt x="122" y="698"/>
                  </a:lnTo>
                  <a:lnTo>
                    <a:pt x="138" y="660"/>
                  </a:lnTo>
                  <a:lnTo>
                    <a:pt x="152" y="621"/>
                  </a:lnTo>
                  <a:lnTo>
                    <a:pt x="152" y="621"/>
                  </a:lnTo>
                  <a:lnTo>
                    <a:pt x="154" y="615"/>
                  </a:lnTo>
                  <a:lnTo>
                    <a:pt x="156" y="607"/>
                  </a:lnTo>
                  <a:lnTo>
                    <a:pt x="156" y="607"/>
                  </a:lnTo>
                  <a:lnTo>
                    <a:pt x="160" y="605"/>
                  </a:lnTo>
                  <a:lnTo>
                    <a:pt x="166" y="603"/>
                  </a:lnTo>
                  <a:lnTo>
                    <a:pt x="166" y="603"/>
                  </a:lnTo>
                  <a:lnTo>
                    <a:pt x="168" y="597"/>
                  </a:lnTo>
                  <a:lnTo>
                    <a:pt x="168" y="597"/>
                  </a:lnTo>
                  <a:lnTo>
                    <a:pt x="168" y="591"/>
                  </a:lnTo>
                  <a:lnTo>
                    <a:pt x="168" y="589"/>
                  </a:lnTo>
                  <a:lnTo>
                    <a:pt x="166" y="587"/>
                  </a:lnTo>
                  <a:lnTo>
                    <a:pt x="166" y="587"/>
                  </a:lnTo>
                  <a:lnTo>
                    <a:pt x="164" y="589"/>
                  </a:lnTo>
                  <a:lnTo>
                    <a:pt x="162" y="591"/>
                  </a:lnTo>
                  <a:lnTo>
                    <a:pt x="160" y="595"/>
                  </a:lnTo>
                  <a:lnTo>
                    <a:pt x="158" y="595"/>
                  </a:lnTo>
                  <a:lnTo>
                    <a:pt x="158" y="595"/>
                  </a:lnTo>
                  <a:lnTo>
                    <a:pt x="158" y="593"/>
                  </a:lnTo>
                  <a:lnTo>
                    <a:pt x="158" y="591"/>
                  </a:lnTo>
                  <a:lnTo>
                    <a:pt x="162" y="585"/>
                  </a:lnTo>
                  <a:lnTo>
                    <a:pt x="162" y="585"/>
                  </a:lnTo>
                  <a:lnTo>
                    <a:pt x="175" y="543"/>
                  </a:lnTo>
                  <a:lnTo>
                    <a:pt x="175" y="543"/>
                  </a:lnTo>
                  <a:lnTo>
                    <a:pt x="177" y="531"/>
                  </a:lnTo>
                  <a:lnTo>
                    <a:pt x="181" y="521"/>
                  </a:lnTo>
                  <a:lnTo>
                    <a:pt x="181" y="521"/>
                  </a:lnTo>
                  <a:lnTo>
                    <a:pt x="183" y="517"/>
                  </a:lnTo>
                  <a:lnTo>
                    <a:pt x="183" y="513"/>
                  </a:lnTo>
                  <a:lnTo>
                    <a:pt x="185" y="513"/>
                  </a:lnTo>
                  <a:lnTo>
                    <a:pt x="185" y="513"/>
                  </a:lnTo>
                  <a:lnTo>
                    <a:pt x="187" y="513"/>
                  </a:lnTo>
                  <a:lnTo>
                    <a:pt x="191" y="515"/>
                  </a:lnTo>
                  <a:lnTo>
                    <a:pt x="193" y="521"/>
                  </a:lnTo>
                  <a:lnTo>
                    <a:pt x="201" y="535"/>
                  </a:lnTo>
                  <a:lnTo>
                    <a:pt x="201" y="535"/>
                  </a:lnTo>
                  <a:lnTo>
                    <a:pt x="201" y="539"/>
                  </a:lnTo>
                  <a:lnTo>
                    <a:pt x="203" y="543"/>
                  </a:lnTo>
                  <a:lnTo>
                    <a:pt x="203" y="543"/>
                  </a:lnTo>
                  <a:lnTo>
                    <a:pt x="205" y="539"/>
                  </a:lnTo>
                  <a:lnTo>
                    <a:pt x="205" y="535"/>
                  </a:lnTo>
                  <a:lnTo>
                    <a:pt x="203" y="525"/>
                  </a:lnTo>
                  <a:lnTo>
                    <a:pt x="203" y="525"/>
                  </a:lnTo>
                  <a:lnTo>
                    <a:pt x="195" y="509"/>
                  </a:lnTo>
                  <a:lnTo>
                    <a:pt x="195" y="509"/>
                  </a:lnTo>
                  <a:lnTo>
                    <a:pt x="189" y="505"/>
                  </a:lnTo>
                  <a:lnTo>
                    <a:pt x="183" y="499"/>
                  </a:lnTo>
                  <a:lnTo>
                    <a:pt x="183" y="499"/>
                  </a:lnTo>
                  <a:lnTo>
                    <a:pt x="181" y="493"/>
                  </a:lnTo>
                  <a:lnTo>
                    <a:pt x="181" y="487"/>
                  </a:lnTo>
                  <a:lnTo>
                    <a:pt x="181" y="487"/>
                  </a:lnTo>
                  <a:lnTo>
                    <a:pt x="185" y="479"/>
                  </a:lnTo>
                  <a:lnTo>
                    <a:pt x="191" y="473"/>
                  </a:lnTo>
                  <a:lnTo>
                    <a:pt x="191" y="473"/>
                  </a:lnTo>
                  <a:lnTo>
                    <a:pt x="193" y="465"/>
                  </a:lnTo>
                  <a:lnTo>
                    <a:pt x="193" y="457"/>
                  </a:lnTo>
                  <a:lnTo>
                    <a:pt x="193" y="457"/>
                  </a:lnTo>
                  <a:lnTo>
                    <a:pt x="193" y="449"/>
                  </a:lnTo>
                  <a:lnTo>
                    <a:pt x="191" y="445"/>
                  </a:lnTo>
                  <a:lnTo>
                    <a:pt x="191" y="445"/>
                  </a:lnTo>
                  <a:lnTo>
                    <a:pt x="193" y="442"/>
                  </a:lnTo>
                  <a:lnTo>
                    <a:pt x="195" y="440"/>
                  </a:lnTo>
                  <a:lnTo>
                    <a:pt x="195" y="438"/>
                  </a:lnTo>
                  <a:lnTo>
                    <a:pt x="195" y="438"/>
                  </a:lnTo>
                  <a:lnTo>
                    <a:pt x="193" y="434"/>
                  </a:lnTo>
                  <a:lnTo>
                    <a:pt x="189" y="432"/>
                  </a:lnTo>
                  <a:lnTo>
                    <a:pt x="181" y="430"/>
                  </a:lnTo>
                  <a:lnTo>
                    <a:pt x="181" y="430"/>
                  </a:lnTo>
                  <a:lnTo>
                    <a:pt x="166" y="416"/>
                  </a:lnTo>
                  <a:lnTo>
                    <a:pt x="166" y="416"/>
                  </a:lnTo>
                  <a:lnTo>
                    <a:pt x="160" y="410"/>
                  </a:lnTo>
                  <a:lnTo>
                    <a:pt x="154" y="404"/>
                  </a:lnTo>
                  <a:lnTo>
                    <a:pt x="154" y="404"/>
                  </a:lnTo>
                  <a:lnTo>
                    <a:pt x="154" y="398"/>
                  </a:lnTo>
                  <a:lnTo>
                    <a:pt x="154" y="392"/>
                  </a:lnTo>
                  <a:lnTo>
                    <a:pt x="154" y="392"/>
                  </a:lnTo>
                  <a:lnTo>
                    <a:pt x="150" y="378"/>
                  </a:lnTo>
                  <a:lnTo>
                    <a:pt x="150" y="378"/>
                  </a:lnTo>
                  <a:lnTo>
                    <a:pt x="144" y="370"/>
                  </a:lnTo>
                  <a:lnTo>
                    <a:pt x="138" y="366"/>
                  </a:lnTo>
                  <a:lnTo>
                    <a:pt x="138" y="360"/>
                  </a:lnTo>
                  <a:lnTo>
                    <a:pt x="138" y="360"/>
                  </a:lnTo>
                  <a:lnTo>
                    <a:pt x="138" y="354"/>
                  </a:lnTo>
                  <a:lnTo>
                    <a:pt x="138" y="352"/>
                  </a:lnTo>
                  <a:lnTo>
                    <a:pt x="140" y="352"/>
                  </a:lnTo>
                  <a:lnTo>
                    <a:pt x="140" y="352"/>
                  </a:lnTo>
                  <a:lnTo>
                    <a:pt x="144" y="352"/>
                  </a:lnTo>
                  <a:lnTo>
                    <a:pt x="144" y="354"/>
                  </a:lnTo>
                  <a:lnTo>
                    <a:pt x="146" y="358"/>
                  </a:lnTo>
                  <a:lnTo>
                    <a:pt x="148" y="360"/>
                  </a:lnTo>
                  <a:lnTo>
                    <a:pt x="148" y="360"/>
                  </a:lnTo>
                  <a:lnTo>
                    <a:pt x="150" y="358"/>
                  </a:lnTo>
                  <a:lnTo>
                    <a:pt x="152" y="356"/>
                  </a:lnTo>
                  <a:lnTo>
                    <a:pt x="154" y="350"/>
                  </a:lnTo>
                  <a:lnTo>
                    <a:pt x="154" y="350"/>
                  </a:lnTo>
                  <a:lnTo>
                    <a:pt x="152" y="346"/>
                  </a:lnTo>
                  <a:lnTo>
                    <a:pt x="148" y="340"/>
                  </a:lnTo>
                  <a:lnTo>
                    <a:pt x="148" y="340"/>
                  </a:lnTo>
                  <a:lnTo>
                    <a:pt x="148" y="338"/>
                  </a:lnTo>
                  <a:lnTo>
                    <a:pt x="150" y="332"/>
                  </a:lnTo>
                  <a:lnTo>
                    <a:pt x="150" y="332"/>
                  </a:lnTo>
                  <a:lnTo>
                    <a:pt x="154" y="332"/>
                  </a:lnTo>
                  <a:lnTo>
                    <a:pt x="162" y="332"/>
                  </a:lnTo>
                  <a:lnTo>
                    <a:pt x="168" y="332"/>
                  </a:lnTo>
                  <a:lnTo>
                    <a:pt x="172" y="332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2" y="328"/>
                  </a:lnTo>
                  <a:lnTo>
                    <a:pt x="166" y="326"/>
                  </a:lnTo>
                  <a:lnTo>
                    <a:pt x="160" y="324"/>
                  </a:lnTo>
                  <a:lnTo>
                    <a:pt x="160" y="324"/>
                  </a:lnTo>
                  <a:lnTo>
                    <a:pt x="152" y="324"/>
                  </a:lnTo>
                  <a:lnTo>
                    <a:pt x="140" y="324"/>
                  </a:lnTo>
                  <a:lnTo>
                    <a:pt x="140" y="324"/>
                  </a:lnTo>
                  <a:lnTo>
                    <a:pt x="132" y="320"/>
                  </a:lnTo>
                  <a:lnTo>
                    <a:pt x="128" y="318"/>
                  </a:lnTo>
                  <a:lnTo>
                    <a:pt x="126" y="316"/>
                  </a:lnTo>
                  <a:lnTo>
                    <a:pt x="126" y="316"/>
                  </a:lnTo>
                  <a:lnTo>
                    <a:pt x="126" y="312"/>
                  </a:lnTo>
                  <a:lnTo>
                    <a:pt x="128" y="306"/>
                  </a:lnTo>
                  <a:lnTo>
                    <a:pt x="130" y="300"/>
                  </a:lnTo>
                  <a:lnTo>
                    <a:pt x="132" y="296"/>
                  </a:lnTo>
                  <a:lnTo>
                    <a:pt x="132" y="296"/>
                  </a:lnTo>
                  <a:lnTo>
                    <a:pt x="128" y="292"/>
                  </a:lnTo>
                  <a:lnTo>
                    <a:pt x="128" y="292"/>
                  </a:lnTo>
                  <a:lnTo>
                    <a:pt x="124" y="294"/>
                  </a:lnTo>
                  <a:lnTo>
                    <a:pt x="120" y="296"/>
                  </a:lnTo>
                  <a:lnTo>
                    <a:pt x="120" y="296"/>
                  </a:lnTo>
                  <a:lnTo>
                    <a:pt x="110" y="292"/>
                  </a:lnTo>
                  <a:lnTo>
                    <a:pt x="108" y="290"/>
                  </a:lnTo>
                  <a:lnTo>
                    <a:pt x="106" y="288"/>
                  </a:lnTo>
                  <a:lnTo>
                    <a:pt x="106" y="288"/>
                  </a:lnTo>
                  <a:lnTo>
                    <a:pt x="110" y="286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0" y="282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98" y="282"/>
                  </a:lnTo>
                  <a:lnTo>
                    <a:pt x="90" y="282"/>
                  </a:lnTo>
                  <a:lnTo>
                    <a:pt x="90" y="282"/>
                  </a:lnTo>
                  <a:lnTo>
                    <a:pt x="86" y="278"/>
                  </a:lnTo>
                  <a:lnTo>
                    <a:pt x="86" y="278"/>
                  </a:lnTo>
                  <a:lnTo>
                    <a:pt x="82" y="270"/>
                  </a:lnTo>
                  <a:lnTo>
                    <a:pt x="82" y="270"/>
                  </a:lnTo>
                  <a:lnTo>
                    <a:pt x="74" y="260"/>
                  </a:lnTo>
                  <a:lnTo>
                    <a:pt x="74" y="260"/>
                  </a:lnTo>
                  <a:lnTo>
                    <a:pt x="58" y="248"/>
                  </a:lnTo>
                  <a:lnTo>
                    <a:pt x="40" y="236"/>
                  </a:lnTo>
                  <a:lnTo>
                    <a:pt x="40" y="236"/>
                  </a:lnTo>
                  <a:lnTo>
                    <a:pt x="36" y="234"/>
                  </a:lnTo>
                  <a:lnTo>
                    <a:pt x="30" y="236"/>
                  </a:lnTo>
                  <a:lnTo>
                    <a:pt x="30" y="236"/>
                  </a:lnTo>
                  <a:lnTo>
                    <a:pt x="30" y="238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4" y="242"/>
                  </a:lnTo>
                  <a:lnTo>
                    <a:pt x="20" y="242"/>
                  </a:lnTo>
                  <a:lnTo>
                    <a:pt x="14" y="238"/>
                  </a:lnTo>
                  <a:lnTo>
                    <a:pt x="14" y="238"/>
                  </a:lnTo>
                  <a:lnTo>
                    <a:pt x="14" y="234"/>
                  </a:lnTo>
                  <a:lnTo>
                    <a:pt x="16" y="232"/>
                  </a:lnTo>
                  <a:lnTo>
                    <a:pt x="18" y="229"/>
                  </a:lnTo>
                  <a:lnTo>
                    <a:pt x="18" y="227"/>
                  </a:lnTo>
                  <a:lnTo>
                    <a:pt x="18" y="227"/>
                  </a:lnTo>
                  <a:lnTo>
                    <a:pt x="16" y="223"/>
                  </a:lnTo>
                  <a:lnTo>
                    <a:pt x="12" y="221"/>
                  </a:lnTo>
                  <a:lnTo>
                    <a:pt x="4" y="215"/>
                  </a:lnTo>
                  <a:lnTo>
                    <a:pt x="4" y="215"/>
                  </a:lnTo>
                  <a:lnTo>
                    <a:pt x="2" y="213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2" y="207"/>
                  </a:lnTo>
                  <a:lnTo>
                    <a:pt x="4" y="207"/>
                  </a:lnTo>
                  <a:lnTo>
                    <a:pt x="12" y="209"/>
                  </a:lnTo>
                  <a:lnTo>
                    <a:pt x="20" y="211"/>
                  </a:lnTo>
                  <a:lnTo>
                    <a:pt x="24" y="211"/>
                  </a:lnTo>
                  <a:lnTo>
                    <a:pt x="24" y="211"/>
                  </a:lnTo>
                  <a:lnTo>
                    <a:pt x="30" y="207"/>
                  </a:lnTo>
                  <a:lnTo>
                    <a:pt x="30" y="201"/>
                  </a:lnTo>
                  <a:lnTo>
                    <a:pt x="30" y="201"/>
                  </a:lnTo>
                  <a:lnTo>
                    <a:pt x="28" y="201"/>
                  </a:lnTo>
                  <a:lnTo>
                    <a:pt x="24" y="201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4" y="201"/>
                  </a:lnTo>
                  <a:lnTo>
                    <a:pt x="10" y="199"/>
                  </a:lnTo>
                  <a:lnTo>
                    <a:pt x="10" y="199"/>
                  </a:lnTo>
                  <a:lnTo>
                    <a:pt x="8" y="197"/>
                  </a:lnTo>
                  <a:lnTo>
                    <a:pt x="8" y="193"/>
                  </a:lnTo>
                  <a:lnTo>
                    <a:pt x="8" y="193"/>
                  </a:lnTo>
                  <a:lnTo>
                    <a:pt x="12" y="187"/>
                  </a:lnTo>
                  <a:lnTo>
                    <a:pt x="16" y="185"/>
                  </a:lnTo>
                  <a:lnTo>
                    <a:pt x="16" y="185"/>
                  </a:lnTo>
                  <a:lnTo>
                    <a:pt x="22" y="187"/>
                  </a:lnTo>
                  <a:lnTo>
                    <a:pt x="22" y="187"/>
                  </a:lnTo>
                  <a:lnTo>
                    <a:pt x="24" y="185"/>
                  </a:lnTo>
                  <a:lnTo>
                    <a:pt x="24" y="181"/>
                  </a:lnTo>
                  <a:lnTo>
                    <a:pt x="24" y="181"/>
                  </a:lnTo>
                  <a:lnTo>
                    <a:pt x="24" y="179"/>
                  </a:lnTo>
                  <a:lnTo>
                    <a:pt x="20" y="179"/>
                  </a:lnTo>
                  <a:lnTo>
                    <a:pt x="14" y="179"/>
                  </a:lnTo>
                  <a:lnTo>
                    <a:pt x="6" y="179"/>
                  </a:lnTo>
                  <a:lnTo>
                    <a:pt x="4" y="179"/>
                  </a:lnTo>
                  <a:lnTo>
                    <a:pt x="2" y="179"/>
                  </a:lnTo>
                  <a:lnTo>
                    <a:pt x="2" y="179"/>
                  </a:lnTo>
                  <a:lnTo>
                    <a:pt x="2" y="175"/>
                  </a:lnTo>
                  <a:lnTo>
                    <a:pt x="4" y="173"/>
                  </a:lnTo>
                  <a:lnTo>
                    <a:pt x="4" y="173"/>
                  </a:lnTo>
                  <a:lnTo>
                    <a:pt x="6" y="167"/>
                  </a:lnTo>
                  <a:lnTo>
                    <a:pt x="10" y="163"/>
                  </a:lnTo>
                  <a:lnTo>
                    <a:pt x="10" y="163"/>
                  </a:lnTo>
                  <a:lnTo>
                    <a:pt x="16" y="161"/>
                  </a:lnTo>
                  <a:lnTo>
                    <a:pt x="24" y="159"/>
                  </a:lnTo>
                  <a:lnTo>
                    <a:pt x="40" y="155"/>
                  </a:lnTo>
                  <a:lnTo>
                    <a:pt x="40" y="155"/>
                  </a:lnTo>
                  <a:lnTo>
                    <a:pt x="60" y="159"/>
                  </a:lnTo>
                  <a:lnTo>
                    <a:pt x="60" y="159"/>
                  </a:lnTo>
                  <a:lnTo>
                    <a:pt x="68" y="161"/>
                  </a:lnTo>
                  <a:lnTo>
                    <a:pt x="68" y="161"/>
                  </a:lnTo>
                  <a:lnTo>
                    <a:pt x="78" y="161"/>
                  </a:lnTo>
                  <a:lnTo>
                    <a:pt x="82" y="161"/>
                  </a:lnTo>
                  <a:lnTo>
                    <a:pt x="88" y="159"/>
                  </a:lnTo>
                  <a:lnTo>
                    <a:pt x="88" y="159"/>
                  </a:lnTo>
                  <a:lnTo>
                    <a:pt x="90" y="151"/>
                  </a:lnTo>
                  <a:lnTo>
                    <a:pt x="90" y="151"/>
                  </a:lnTo>
                  <a:lnTo>
                    <a:pt x="98" y="149"/>
                  </a:lnTo>
                  <a:lnTo>
                    <a:pt x="98" y="149"/>
                  </a:lnTo>
                  <a:lnTo>
                    <a:pt x="102" y="153"/>
                  </a:lnTo>
                  <a:lnTo>
                    <a:pt x="102" y="153"/>
                  </a:lnTo>
                  <a:lnTo>
                    <a:pt x="114" y="153"/>
                  </a:lnTo>
                  <a:lnTo>
                    <a:pt x="118" y="155"/>
                  </a:lnTo>
                  <a:lnTo>
                    <a:pt x="122" y="155"/>
                  </a:lnTo>
                  <a:lnTo>
                    <a:pt x="122" y="155"/>
                  </a:lnTo>
                  <a:lnTo>
                    <a:pt x="128" y="163"/>
                  </a:lnTo>
                  <a:lnTo>
                    <a:pt x="134" y="173"/>
                  </a:lnTo>
                  <a:lnTo>
                    <a:pt x="138" y="183"/>
                  </a:lnTo>
                  <a:lnTo>
                    <a:pt x="146" y="187"/>
                  </a:lnTo>
                  <a:lnTo>
                    <a:pt x="146" y="187"/>
                  </a:lnTo>
                  <a:lnTo>
                    <a:pt x="150" y="191"/>
                  </a:lnTo>
                  <a:lnTo>
                    <a:pt x="156" y="187"/>
                  </a:lnTo>
                  <a:lnTo>
                    <a:pt x="162" y="185"/>
                  </a:lnTo>
                  <a:lnTo>
                    <a:pt x="168" y="185"/>
                  </a:lnTo>
                  <a:lnTo>
                    <a:pt x="168" y="185"/>
                  </a:lnTo>
                  <a:lnTo>
                    <a:pt x="177" y="191"/>
                  </a:lnTo>
                  <a:lnTo>
                    <a:pt x="177" y="191"/>
                  </a:lnTo>
                  <a:lnTo>
                    <a:pt x="185" y="187"/>
                  </a:lnTo>
                  <a:lnTo>
                    <a:pt x="185" y="187"/>
                  </a:lnTo>
                  <a:lnTo>
                    <a:pt x="195" y="187"/>
                  </a:lnTo>
                  <a:lnTo>
                    <a:pt x="195" y="187"/>
                  </a:lnTo>
                  <a:lnTo>
                    <a:pt x="201" y="191"/>
                  </a:lnTo>
                  <a:lnTo>
                    <a:pt x="201" y="191"/>
                  </a:lnTo>
                  <a:lnTo>
                    <a:pt x="205" y="197"/>
                  </a:lnTo>
                  <a:lnTo>
                    <a:pt x="205" y="197"/>
                  </a:lnTo>
                  <a:lnTo>
                    <a:pt x="211" y="199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1" y="197"/>
                  </a:lnTo>
                  <a:lnTo>
                    <a:pt x="223" y="195"/>
                  </a:lnTo>
                  <a:lnTo>
                    <a:pt x="223" y="195"/>
                  </a:lnTo>
                  <a:lnTo>
                    <a:pt x="221" y="191"/>
                  </a:lnTo>
                  <a:lnTo>
                    <a:pt x="217" y="187"/>
                  </a:lnTo>
                  <a:lnTo>
                    <a:pt x="217" y="187"/>
                  </a:lnTo>
                  <a:lnTo>
                    <a:pt x="215" y="179"/>
                  </a:lnTo>
                  <a:lnTo>
                    <a:pt x="217" y="173"/>
                  </a:lnTo>
                  <a:lnTo>
                    <a:pt x="217" y="173"/>
                  </a:lnTo>
                  <a:lnTo>
                    <a:pt x="219" y="159"/>
                  </a:lnTo>
                  <a:lnTo>
                    <a:pt x="219" y="159"/>
                  </a:lnTo>
                  <a:lnTo>
                    <a:pt x="221" y="143"/>
                  </a:lnTo>
                  <a:lnTo>
                    <a:pt x="221" y="135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1" y="97"/>
                  </a:lnTo>
                  <a:lnTo>
                    <a:pt x="213" y="89"/>
                  </a:lnTo>
                  <a:lnTo>
                    <a:pt x="215" y="85"/>
                  </a:lnTo>
                  <a:lnTo>
                    <a:pt x="215" y="85"/>
                  </a:lnTo>
                  <a:lnTo>
                    <a:pt x="217" y="87"/>
                  </a:lnTo>
                  <a:lnTo>
                    <a:pt x="219" y="87"/>
                  </a:lnTo>
                  <a:lnTo>
                    <a:pt x="225" y="91"/>
                  </a:lnTo>
                  <a:lnTo>
                    <a:pt x="225" y="91"/>
                  </a:lnTo>
                  <a:lnTo>
                    <a:pt x="239" y="93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53" y="97"/>
                  </a:lnTo>
                  <a:lnTo>
                    <a:pt x="253" y="97"/>
                  </a:lnTo>
                  <a:lnTo>
                    <a:pt x="251" y="105"/>
                  </a:lnTo>
                  <a:lnTo>
                    <a:pt x="249" y="109"/>
                  </a:lnTo>
                  <a:lnTo>
                    <a:pt x="249" y="109"/>
                  </a:lnTo>
                  <a:lnTo>
                    <a:pt x="253" y="119"/>
                  </a:lnTo>
                  <a:lnTo>
                    <a:pt x="257" y="125"/>
                  </a:lnTo>
                  <a:lnTo>
                    <a:pt x="261" y="131"/>
                  </a:lnTo>
                  <a:lnTo>
                    <a:pt x="261" y="131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83" y="137"/>
                  </a:lnTo>
                  <a:lnTo>
                    <a:pt x="283" y="137"/>
                  </a:lnTo>
                  <a:lnTo>
                    <a:pt x="299" y="145"/>
                  </a:lnTo>
                  <a:lnTo>
                    <a:pt x="299" y="145"/>
                  </a:lnTo>
                  <a:lnTo>
                    <a:pt x="311" y="147"/>
                  </a:lnTo>
                  <a:lnTo>
                    <a:pt x="311" y="147"/>
                  </a:lnTo>
                  <a:lnTo>
                    <a:pt x="323" y="147"/>
                  </a:lnTo>
                  <a:lnTo>
                    <a:pt x="323" y="147"/>
                  </a:lnTo>
                  <a:lnTo>
                    <a:pt x="329" y="143"/>
                  </a:lnTo>
                  <a:lnTo>
                    <a:pt x="337" y="141"/>
                  </a:lnTo>
                  <a:lnTo>
                    <a:pt x="337" y="141"/>
                  </a:lnTo>
                  <a:lnTo>
                    <a:pt x="341" y="141"/>
                  </a:lnTo>
                  <a:lnTo>
                    <a:pt x="351" y="141"/>
                  </a:lnTo>
                  <a:lnTo>
                    <a:pt x="357" y="143"/>
                  </a:lnTo>
                  <a:lnTo>
                    <a:pt x="361" y="143"/>
                  </a:lnTo>
                  <a:lnTo>
                    <a:pt x="361" y="143"/>
                  </a:lnTo>
                  <a:lnTo>
                    <a:pt x="363" y="139"/>
                  </a:lnTo>
                  <a:lnTo>
                    <a:pt x="363" y="139"/>
                  </a:lnTo>
                  <a:lnTo>
                    <a:pt x="361" y="137"/>
                  </a:lnTo>
                  <a:lnTo>
                    <a:pt x="357" y="135"/>
                  </a:lnTo>
                  <a:lnTo>
                    <a:pt x="357" y="135"/>
                  </a:lnTo>
                  <a:lnTo>
                    <a:pt x="349" y="135"/>
                  </a:lnTo>
                  <a:lnTo>
                    <a:pt x="345" y="135"/>
                  </a:lnTo>
                  <a:lnTo>
                    <a:pt x="341" y="133"/>
                  </a:lnTo>
                  <a:lnTo>
                    <a:pt x="341" y="133"/>
                  </a:lnTo>
                  <a:lnTo>
                    <a:pt x="339" y="127"/>
                  </a:lnTo>
                  <a:lnTo>
                    <a:pt x="341" y="125"/>
                  </a:lnTo>
                  <a:lnTo>
                    <a:pt x="341" y="125"/>
                  </a:lnTo>
                  <a:lnTo>
                    <a:pt x="347" y="117"/>
                  </a:lnTo>
                  <a:lnTo>
                    <a:pt x="353" y="111"/>
                  </a:lnTo>
                  <a:lnTo>
                    <a:pt x="353" y="111"/>
                  </a:lnTo>
                  <a:lnTo>
                    <a:pt x="361" y="107"/>
                  </a:lnTo>
                  <a:lnTo>
                    <a:pt x="371" y="105"/>
                  </a:lnTo>
                  <a:lnTo>
                    <a:pt x="371" y="105"/>
                  </a:lnTo>
                  <a:lnTo>
                    <a:pt x="390" y="101"/>
                  </a:lnTo>
                  <a:lnTo>
                    <a:pt x="410" y="97"/>
                  </a:lnTo>
                  <a:lnTo>
                    <a:pt x="410" y="97"/>
                  </a:lnTo>
                  <a:lnTo>
                    <a:pt x="428" y="89"/>
                  </a:lnTo>
                  <a:lnTo>
                    <a:pt x="428" y="89"/>
                  </a:lnTo>
                  <a:lnTo>
                    <a:pt x="438" y="83"/>
                  </a:lnTo>
                  <a:lnTo>
                    <a:pt x="446" y="77"/>
                  </a:lnTo>
                  <a:lnTo>
                    <a:pt x="446" y="77"/>
                  </a:lnTo>
                  <a:lnTo>
                    <a:pt x="448" y="73"/>
                  </a:lnTo>
                  <a:lnTo>
                    <a:pt x="448" y="71"/>
                  </a:lnTo>
                  <a:lnTo>
                    <a:pt x="448" y="71"/>
                  </a:lnTo>
                  <a:lnTo>
                    <a:pt x="444" y="63"/>
                  </a:lnTo>
                  <a:lnTo>
                    <a:pt x="444" y="63"/>
                  </a:lnTo>
                  <a:lnTo>
                    <a:pt x="444" y="55"/>
                  </a:lnTo>
                  <a:lnTo>
                    <a:pt x="448" y="47"/>
                  </a:lnTo>
                  <a:lnTo>
                    <a:pt x="454" y="29"/>
                  </a:lnTo>
                  <a:lnTo>
                    <a:pt x="454" y="29"/>
                  </a:lnTo>
                  <a:lnTo>
                    <a:pt x="458" y="20"/>
                  </a:lnTo>
                  <a:lnTo>
                    <a:pt x="464" y="14"/>
                  </a:lnTo>
                  <a:lnTo>
                    <a:pt x="466" y="8"/>
                  </a:lnTo>
                  <a:lnTo>
                    <a:pt x="466" y="8"/>
                  </a:lnTo>
                  <a:lnTo>
                    <a:pt x="474" y="6"/>
                  </a:lnTo>
                  <a:lnTo>
                    <a:pt x="482" y="4"/>
                  </a:lnTo>
                  <a:lnTo>
                    <a:pt x="498" y="4"/>
                  </a:lnTo>
                  <a:lnTo>
                    <a:pt x="498" y="4"/>
                  </a:lnTo>
                  <a:lnTo>
                    <a:pt x="510" y="2"/>
                  </a:lnTo>
                  <a:lnTo>
                    <a:pt x="524" y="2"/>
                  </a:lnTo>
                  <a:lnTo>
                    <a:pt x="524" y="2"/>
                  </a:lnTo>
                  <a:lnTo>
                    <a:pt x="528" y="2"/>
                  </a:lnTo>
                  <a:lnTo>
                    <a:pt x="530" y="0"/>
                  </a:lnTo>
                  <a:lnTo>
                    <a:pt x="530" y="0"/>
                  </a:lnTo>
                  <a:lnTo>
                    <a:pt x="528" y="20"/>
                  </a:lnTo>
                  <a:lnTo>
                    <a:pt x="528" y="20"/>
                  </a:lnTo>
                  <a:lnTo>
                    <a:pt x="528" y="23"/>
                  </a:lnTo>
                  <a:lnTo>
                    <a:pt x="528" y="29"/>
                  </a:lnTo>
                  <a:lnTo>
                    <a:pt x="528" y="29"/>
                  </a:lnTo>
                  <a:lnTo>
                    <a:pt x="534" y="33"/>
                  </a:lnTo>
                  <a:lnTo>
                    <a:pt x="540" y="37"/>
                  </a:lnTo>
                  <a:lnTo>
                    <a:pt x="540" y="37"/>
                  </a:lnTo>
                  <a:lnTo>
                    <a:pt x="548" y="35"/>
                  </a:lnTo>
                  <a:lnTo>
                    <a:pt x="554" y="37"/>
                  </a:lnTo>
                  <a:lnTo>
                    <a:pt x="554" y="37"/>
                  </a:lnTo>
                  <a:lnTo>
                    <a:pt x="556" y="43"/>
                  </a:lnTo>
                  <a:lnTo>
                    <a:pt x="556" y="49"/>
                  </a:lnTo>
                  <a:lnTo>
                    <a:pt x="558" y="55"/>
                  </a:lnTo>
                  <a:lnTo>
                    <a:pt x="560" y="61"/>
                  </a:lnTo>
                  <a:lnTo>
                    <a:pt x="560" y="61"/>
                  </a:lnTo>
                  <a:lnTo>
                    <a:pt x="564" y="63"/>
                  </a:lnTo>
                  <a:lnTo>
                    <a:pt x="570" y="65"/>
                  </a:lnTo>
                  <a:lnTo>
                    <a:pt x="570" y="65"/>
                  </a:lnTo>
                  <a:lnTo>
                    <a:pt x="586" y="79"/>
                  </a:lnTo>
                  <a:lnTo>
                    <a:pt x="586" y="79"/>
                  </a:lnTo>
                  <a:lnTo>
                    <a:pt x="592" y="81"/>
                  </a:lnTo>
                  <a:lnTo>
                    <a:pt x="599" y="85"/>
                  </a:lnTo>
                  <a:lnTo>
                    <a:pt x="599" y="85"/>
                  </a:lnTo>
                  <a:lnTo>
                    <a:pt x="605" y="91"/>
                  </a:lnTo>
                  <a:lnTo>
                    <a:pt x="605" y="91"/>
                  </a:lnTo>
                  <a:lnTo>
                    <a:pt x="607" y="103"/>
                  </a:lnTo>
                  <a:lnTo>
                    <a:pt x="607" y="103"/>
                  </a:lnTo>
                  <a:lnTo>
                    <a:pt x="605" y="111"/>
                  </a:lnTo>
                  <a:lnTo>
                    <a:pt x="605" y="117"/>
                  </a:lnTo>
                  <a:lnTo>
                    <a:pt x="607" y="121"/>
                  </a:lnTo>
                  <a:lnTo>
                    <a:pt x="607" y="121"/>
                  </a:lnTo>
                  <a:lnTo>
                    <a:pt x="611" y="123"/>
                  </a:lnTo>
                  <a:lnTo>
                    <a:pt x="617" y="127"/>
                  </a:lnTo>
                  <a:lnTo>
                    <a:pt x="617" y="127"/>
                  </a:lnTo>
                  <a:lnTo>
                    <a:pt x="623" y="127"/>
                  </a:lnTo>
                  <a:lnTo>
                    <a:pt x="627" y="127"/>
                  </a:lnTo>
                  <a:lnTo>
                    <a:pt x="627" y="127"/>
                  </a:lnTo>
                  <a:lnTo>
                    <a:pt x="633" y="125"/>
                  </a:lnTo>
                  <a:lnTo>
                    <a:pt x="635" y="121"/>
                  </a:lnTo>
                  <a:lnTo>
                    <a:pt x="635" y="121"/>
                  </a:lnTo>
                  <a:lnTo>
                    <a:pt x="639" y="115"/>
                  </a:lnTo>
                  <a:lnTo>
                    <a:pt x="645" y="113"/>
                  </a:lnTo>
                  <a:lnTo>
                    <a:pt x="645" y="113"/>
                  </a:lnTo>
                  <a:lnTo>
                    <a:pt x="647" y="113"/>
                  </a:lnTo>
                  <a:lnTo>
                    <a:pt x="651" y="113"/>
                  </a:lnTo>
                  <a:lnTo>
                    <a:pt x="651" y="113"/>
                  </a:lnTo>
                  <a:lnTo>
                    <a:pt x="651" y="115"/>
                  </a:lnTo>
                  <a:lnTo>
                    <a:pt x="651" y="119"/>
                  </a:lnTo>
                  <a:lnTo>
                    <a:pt x="649" y="127"/>
                  </a:lnTo>
                  <a:lnTo>
                    <a:pt x="647" y="135"/>
                  </a:lnTo>
                  <a:lnTo>
                    <a:pt x="647" y="141"/>
                  </a:lnTo>
                  <a:lnTo>
                    <a:pt x="647" y="141"/>
                  </a:lnTo>
                  <a:lnTo>
                    <a:pt x="649" y="143"/>
                  </a:lnTo>
                  <a:lnTo>
                    <a:pt x="653" y="145"/>
                  </a:lnTo>
                  <a:lnTo>
                    <a:pt x="653" y="145"/>
                  </a:lnTo>
                  <a:lnTo>
                    <a:pt x="651" y="147"/>
                  </a:lnTo>
                  <a:lnTo>
                    <a:pt x="649" y="151"/>
                  </a:lnTo>
                  <a:lnTo>
                    <a:pt x="649" y="151"/>
                  </a:lnTo>
                  <a:lnTo>
                    <a:pt x="651" y="153"/>
                  </a:lnTo>
                  <a:lnTo>
                    <a:pt x="653" y="155"/>
                  </a:lnTo>
                  <a:lnTo>
                    <a:pt x="663" y="161"/>
                  </a:lnTo>
                  <a:lnTo>
                    <a:pt x="663" y="161"/>
                  </a:lnTo>
                  <a:lnTo>
                    <a:pt x="669" y="169"/>
                  </a:lnTo>
                  <a:lnTo>
                    <a:pt x="669" y="169"/>
                  </a:lnTo>
                  <a:lnTo>
                    <a:pt x="675" y="173"/>
                  </a:lnTo>
                  <a:lnTo>
                    <a:pt x="681" y="175"/>
                  </a:lnTo>
                  <a:lnTo>
                    <a:pt x="681" y="175"/>
                  </a:lnTo>
                  <a:lnTo>
                    <a:pt x="693" y="173"/>
                  </a:lnTo>
                  <a:lnTo>
                    <a:pt x="693" y="173"/>
                  </a:lnTo>
                  <a:lnTo>
                    <a:pt x="697" y="175"/>
                  </a:lnTo>
                  <a:lnTo>
                    <a:pt x="703" y="177"/>
                  </a:lnTo>
                  <a:lnTo>
                    <a:pt x="709" y="177"/>
                  </a:lnTo>
                  <a:lnTo>
                    <a:pt x="711" y="179"/>
                  </a:lnTo>
                  <a:lnTo>
                    <a:pt x="711" y="181"/>
                  </a:lnTo>
                  <a:lnTo>
                    <a:pt x="711" y="181"/>
                  </a:lnTo>
                  <a:lnTo>
                    <a:pt x="713" y="183"/>
                  </a:lnTo>
                  <a:lnTo>
                    <a:pt x="719" y="183"/>
                  </a:lnTo>
                  <a:lnTo>
                    <a:pt x="727" y="181"/>
                  </a:lnTo>
                  <a:lnTo>
                    <a:pt x="727" y="181"/>
                  </a:lnTo>
                  <a:lnTo>
                    <a:pt x="733" y="187"/>
                  </a:lnTo>
                  <a:lnTo>
                    <a:pt x="739" y="197"/>
                  </a:lnTo>
                  <a:lnTo>
                    <a:pt x="739" y="197"/>
                  </a:lnTo>
                  <a:lnTo>
                    <a:pt x="749" y="205"/>
                  </a:lnTo>
                  <a:lnTo>
                    <a:pt x="749" y="205"/>
                  </a:lnTo>
                  <a:lnTo>
                    <a:pt x="751" y="211"/>
                  </a:lnTo>
                  <a:lnTo>
                    <a:pt x="755" y="219"/>
                  </a:lnTo>
                  <a:lnTo>
                    <a:pt x="755" y="219"/>
                  </a:lnTo>
                  <a:lnTo>
                    <a:pt x="759" y="221"/>
                  </a:lnTo>
                  <a:lnTo>
                    <a:pt x="765" y="223"/>
                  </a:lnTo>
                  <a:lnTo>
                    <a:pt x="777" y="223"/>
                  </a:lnTo>
                  <a:lnTo>
                    <a:pt x="777" y="223"/>
                  </a:lnTo>
                  <a:lnTo>
                    <a:pt x="799" y="231"/>
                  </a:lnTo>
                  <a:lnTo>
                    <a:pt x="822" y="240"/>
                  </a:lnTo>
                  <a:lnTo>
                    <a:pt x="822" y="240"/>
                  </a:lnTo>
                  <a:lnTo>
                    <a:pt x="830" y="244"/>
                  </a:lnTo>
                  <a:lnTo>
                    <a:pt x="836" y="248"/>
                  </a:lnTo>
                  <a:lnTo>
                    <a:pt x="838" y="250"/>
                  </a:lnTo>
                  <a:lnTo>
                    <a:pt x="838" y="250"/>
                  </a:lnTo>
                  <a:lnTo>
                    <a:pt x="838" y="25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46" name="Freeform 324"/>
            <p:cNvSpPr>
              <a:spLocks/>
            </p:cNvSpPr>
            <p:nvPr/>
          </p:nvSpPr>
          <p:spPr bwMode="auto">
            <a:xfrm>
              <a:off x="3140" y="3058"/>
              <a:ext cx="72" cy="165"/>
            </a:xfrm>
            <a:custGeom>
              <a:avLst/>
              <a:gdLst>
                <a:gd name="T0" fmla="*/ 66 w 72"/>
                <a:gd name="T1" fmla="*/ 45 h 165"/>
                <a:gd name="T2" fmla="*/ 72 w 72"/>
                <a:gd name="T3" fmla="*/ 81 h 165"/>
                <a:gd name="T4" fmla="*/ 66 w 72"/>
                <a:gd name="T5" fmla="*/ 95 h 165"/>
                <a:gd name="T6" fmla="*/ 62 w 72"/>
                <a:gd name="T7" fmla="*/ 109 h 165"/>
                <a:gd name="T8" fmla="*/ 58 w 72"/>
                <a:gd name="T9" fmla="*/ 121 h 165"/>
                <a:gd name="T10" fmla="*/ 52 w 72"/>
                <a:gd name="T11" fmla="*/ 141 h 165"/>
                <a:gd name="T12" fmla="*/ 46 w 72"/>
                <a:gd name="T13" fmla="*/ 149 h 165"/>
                <a:gd name="T14" fmla="*/ 42 w 72"/>
                <a:gd name="T15" fmla="*/ 157 h 165"/>
                <a:gd name="T16" fmla="*/ 42 w 72"/>
                <a:gd name="T17" fmla="*/ 163 h 165"/>
                <a:gd name="T18" fmla="*/ 38 w 72"/>
                <a:gd name="T19" fmla="*/ 165 h 165"/>
                <a:gd name="T20" fmla="*/ 36 w 72"/>
                <a:gd name="T21" fmla="*/ 159 h 165"/>
                <a:gd name="T22" fmla="*/ 34 w 72"/>
                <a:gd name="T23" fmla="*/ 153 h 165"/>
                <a:gd name="T24" fmla="*/ 26 w 72"/>
                <a:gd name="T25" fmla="*/ 151 h 165"/>
                <a:gd name="T26" fmla="*/ 18 w 72"/>
                <a:gd name="T27" fmla="*/ 147 h 165"/>
                <a:gd name="T28" fmla="*/ 14 w 72"/>
                <a:gd name="T29" fmla="*/ 139 h 165"/>
                <a:gd name="T30" fmla="*/ 16 w 72"/>
                <a:gd name="T31" fmla="*/ 127 h 165"/>
                <a:gd name="T32" fmla="*/ 10 w 72"/>
                <a:gd name="T33" fmla="*/ 125 h 165"/>
                <a:gd name="T34" fmla="*/ 6 w 72"/>
                <a:gd name="T35" fmla="*/ 123 h 165"/>
                <a:gd name="T36" fmla="*/ 4 w 72"/>
                <a:gd name="T37" fmla="*/ 115 h 165"/>
                <a:gd name="T38" fmla="*/ 4 w 72"/>
                <a:gd name="T39" fmla="*/ 99 h 165"/>
                <a:gd name="T40" fmla="*/ 4 w 72"/>
                <a:gd name="T41" fmla="*/ 85 h 165"/>
                <a:gd name="T42" fmla="*/ 0 w 72"/>
                <a:gd name="T43" fmla="*/ 77 h 165"/>
                <a:gd name="T44" fmla="*/ 2 w 72"/>
                <a:gd name="T45" fmla="*/ 55 h 165"/>
                <a:gd name="T46" fmla="*/ 4 w 72"/>
                <a:gd name="T47" fmla="*/ 47 h 165"/>
                <a:gd name="T48" fmla="*/ 10 w 72"/>
                <a:gd name="T49" fmla="*/ 37 h 165"/>
                <a:gd name="T50" fmla="*/ 14 w 72"/>
                <a:gd name="T51" fmla="*/ 37 h 165"/>
                <a:gd name="T52" fmla="*/ 16 w 72"/>
                <a:gd name="T53" fmla="*/ 39 h 165"/>
                <a:gd name="T54" fmla="*/ 26 w 72"/>
                <a:gd name="T55" fmla="*/ 37 h 165"/>
                <a:gd name="T56" fmla="*/ 42 w 72"/>
                <a:gd name="T57" fmla="*/ 27 h 165"/>
                <a:gd name="T58" fmla="*/ 54 w 72"/>
                <a:gd name="T59" fmla="*/ 25 h 165"/>
                <a:gd name="T60" fmla="*/ 56 w 72"/>
                <a:gd name="T61" fmla="*/ 19 h 165"/>
                <a:gd name="T62" fmla="*/ 58 w 72"/>
                <a:gd name="T63" fmla="*/ 7 h 165"/>
                <a:gd name="T64" fmla="*/ 60 w 72"/>
                <a:gd name="T65" fmla="*/ 0 h 165"/>
                <a:gd name="T66" fmla="*/ 64 w 72"/>
                <a:gd name="T67" fmla="*/ 2 h 165"/>
                <a:gd name="T68" fmla="*/ 66 w 72"/>
                <a:gd name="T69" fmla="*/ 3 h 165"/>
                <a:gd name="T70" fmla="*/ 70 w 72"/>
                <a:gd name="T71" fmla="*/ 23 h 165"/>
                <a:gd name="T72" fmla="*/ 66 w 72"/>
                <a:gd name="T73" fmla="*/ 4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" h="165">
                  <a:moveTo>
                    <a:pt x="66" y="45"/>
                  </a:moveTo>
                  <a:lnTo>
                    <a:pt x="66" y="45"/>
                  </a:lnTo>
                  <a:lnTo>
                    <a:pt x="70" y="63"/>
                  </a:lnTo>
                  <a:lnTo>
                    <a:pt x="72" y="81"/>
                  </a:lnTo>
                  <a:lnTo>
                    <a:pt x="72" y="81"/>
                  </a:lnTo>
                  <a:lnTo>
                    <a:pt x="66" y="95"/>
                  </a:lnTo>
                  <a:lnTo>
                    <a:pt x="66" y="95"/>
                  </a:lnTo>
                  <a:lnTo>
                    <a:pt x="62" y="109"/>
                  </a:lnTo>
                  <a:lnTo>
                    <a:pt x="62" y="109"/>
                  </a:lnTo>
                  <a:lnTo>
                    <a:pt x="58" y="121"/>
                  </a:lnTo>
                  <a:lnTo>
                    <a:pt x="58" y="121"/>
                  </a:lnTo>
                  <a:lnTo>
                    <a:pt x="52" y="141"/>
                  </a:lnTo>
                  <a:lnTo>
                    <a:pt x="52" y="141"/>
                  </a:lnTo>
                  <a:lnTo>
                    <a:pt x="46" y="149"/>
                  </a:lnTo>
                  <a:lnTo>
                    <a:pt x="42" y="157"/>
                  </a:lnTo>
                  <a:lnTo>
                    <a:pt x="42" y="157"/>
                  </a:lnTo>
                  <a:lnTo>
                    <a:pt x="42" y="161"/>
                  </a:lnTo>
                  <a:lnTo>
                    <a:pt x="42" y="163"/>
                  </a:lnTo>
                  <a:lnTo>
                    <a:pt x="38" y="165"/>
                  </a:lnTo>
                  <a:lnTo>
                    <a:pt x="38" y="165"/>
                  </a:lnTo>
                  <a:lnTo>
                    <a:pt x="36" y="163"/>
                  </a:lnTo>
                  <a:lnTo>
                    <a:pt x="36" y="159"/>
                  </a:lnTo>
                  <a:lnTo>
                    <a:pt x="34" y="153"/>
                  </a:lnTo>
                  <a:lnTo>
                    <a:pt x="34" y="153"/>
                  </a:lnTo>
                  <a:lnTo>
                    <a:pt x="26" y="151"/>
                  </a:lnTo>
                  <a:lnTo>
                    <a:pt x="26" y="151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4" y="139"/>
                  </a:lnTo>
                  <a:lnTo>
                    <a:pt x="14" y="139"/>
                  </a:lnTo>
                  <a:lnTo>
                    <a:pt x="16" y="131"/>
                  </a:lnTo>
                  <a:lnTo>
                    <a:pt x="16" y="127"/>
                  </a:lnTo>
                  <a:lnTo>
                    <a:pt x="16" y="127"/>
                  </a:lnTo>
                  <a:lnTo>
                    <a:pt x="10" y="125"/>
                  </a:lnTo>
                  <a:lnTo>
                    <a:pt x="6" y="123"/>
                  </a:lnTo>
                  <a:lnTo>
                    <a:pt x="6" y="123"/>
                  </a:lnTo>
                  <a:lnTo>
                    <a:pt x="4" y="119"/>
                  </a:lnTo>
                  <a:lnTo>
                    <a:pt x="4" y="115"/>
                  </a:lnTo>
                  <a:lnTo>
                    <a:pt x="4" y="115"/>
                  </a:lnTo>
                  <a:lnTo>
                    <a:pt x="4" y="99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6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4" y="47"/>
                  </a:lnTo>
                  <a:lnTo>
                    <a:pt x="6" y="39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4" y="37"/>
                  </a:lnTo>
                  <a:lnTo>
                    <a:pt x="16" y="39"/>
                  </a:lnTo>
                  <a:lnTo>
                    <a:pt x="16" y="39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8" y="27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8" y="7"/>
                  </a:lnTo>
                  <a:lnTo>
                    <a:pt x="58" y="3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4" y="2"/>
                  </a:lnTo>
                  <a:lnTo>
                    <a:pt x="66" y="3"/>
                  </a:lnTo>
                  <a:lnTo>
                    <a:pt x="66" y="3"/>
                  </a:lnTo>
                  <a:lnTo>
                    <a:pt x="70" y="13"/>
                  </a:lnTo>
                  <a:lnTo>
                    <a:pt x="70" y="23"/>
                  </a:lnTo>
                  <a:lnTo>
                    <a:pt x="66" y="45"/>
                  </a:lnTo>
                  <a:lnTo>
                    <a:pt x="66" y="45"/>
                  </a:lnTo>
                  <a:lnTo>
                    <a:pt x="66" y="45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47" name="Freeform 325"/>
            <p:cNvSpPr>
              <a:spLocks/>
            </p:cNvSpPr>
            <p:nvPr/>
          </p:nvSpPr>
          <p:spPr bwMode="auto">
            <a:xfrm>
              <a:off x="3722" y="3032"/>
              <a:ext cx="32" cy="14"/>
            </a:xfrm>
            <a:custGeom>
              <a:avLst/>
              <a:gdLst>
                <a:gd name="T0" fmla="*/ 32 w 32"/>
                <a:gd name="T1" fmla="*/ 10 h 14"/>
                <a:gd name="T2" fmla="*/ 32 w 32"/>
                <a:gd name="T3" fmla="*/ 10 h 14"/>
                <a:gd name="T4" fmla="*/ 32 w 32"/>
                <a:gd name="T5" fmla="*/ 12 h 14"/>
                <a:gd name="T6" fmla="*/ 32 w 32"/>
                <a:gd name="T7" fmla="*/ 12 h 14"/>
                <a:gd name="T8" fmla="*/ 26 w 32"/>
                <a:gd name="T9" fmla="*/ 14 h 14"/>
                <a:gd name="T10" fmla="*/ 18 w 32"/>
                <a:gd name="T11" fmla="*/ 14 h 14"/>
                <a:gd name="T12" fmla="*/ 18 w 32"/>
                <a:gd name="T13" fmla="*/ 14 h 14"/>
                <a:gd name="T14" fmla="*/ 10 w 32"/>
                <a:gd name="T15" fmla="*/ 14 h 14"/>
                <a:gd name="T16" fmla="*/ 4 w 32"/>
                <a:gd name="T17" fmla="*/ 12 h 14"/>
                <a:gd name="T18" fmla="*/ 4 w 32"/>
                <a:gd name="T19" fmla="*/ 12 h 14"/>
                <a:gd name="T20" fmla="*/ 2 w 32"/>
                <a:gd name="T21" fmla="*/ 6 h 14"/>
                <a:gd name="T22" fmla="*/ 0 w 32"/>
                <a:gd name="T23" fmla="*/ 2 h 14"/>
                <a:gd name="T24" fmla="*/ 0 w 32"/>
                <a:gd name="T25" fmla="*/ 2 h 14"/>
                <a:gd name="T26" fmla="*/ 4 w 32"/>
                <a:gd name="T27" fmla="*/ 0 h 14"/>
                <a:gd name="T28" fmla="*/ 4 w 32"/>
                <a:gd name="T29" fmla="*/ 0 h 14"/>
                <a:gd name="T30" fmla="*/ 14 w 32"/>
                <a:gd name="T31" fmla="*/ 0 h 14"/>
                <a:gd name="T32" fmla="*/ 22 w 32"/>
                <a:gd name="T33" fmla="*/ 2 h 14"/>
                <a:gd name="T34" fmla="*/ 22 w 32"/>
                <a:gd name="T35" fmla="*/ 2 h 14"/>
                <a:gd name="T36" fmla="*/ 32 w 32"/>
                <a:gd name="T37" fmla="*/ 6 h 14"/>
                <a:gd name="T38" fmla="*/ 32 w 32"/>
                <a:gd name="T39" fmla="*/ 6 h 14"/>
                <a:gd name="T40" fmla="*/ 32 w 32"/>
                <a:gd name="T41" fmla="*/ 10 h 14"/>
                <a:gd name="T42" fmla="*/ 32 w 32"/>
                <a:gd name="T43" fmla="*/ 10 h 14"/>
                <a:gd name="T44" fmla="*/ 32 w 32"/>
                <a:gd name="T4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14">
                  <a:moveTo>
                    <a:pt x="32" y="10"/>
                  </a:moveTo>
                  <a:lnTo>
                    <a:pt x="32" y="10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6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0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48" name="Freeform 326"/>
            <p:cNvSpPr>
              <a:spLocks/>
            </p:cNvSpPr>
            <p:nvPr/>
          </p:nvSpPr>
          <p:spPr bwMode="auto">
            <a:xfrm>
              <a:off x="3240" y="2618"/>
              <a:ext cx="18" cy="37"/>
            </a:xfrm>
            <a:custGeom>
              <a:avLst/>
              <a:gdLst>
                <a:gd name="T0" fmla="*/ 18 w 18"/>
                <a:gd name="T1" fmla="*/ 29 h 37"/>
                <a:gd name="T2" fmla="*/ 18 w 18"/>
                <a:gd name="T3" fmla="*/ 29 h 37"/>
                <a:gd name="T4" fmla="*/ 14 w 18"/>
                <a:gd name="T5" fmla="*/ 33 h 37"/>
                <a:gd name="T6" fmla="*/ 10 w 18"/>
                <a:gd name="T7" fmla="*/ 35 h 37"/>
                <a:gd name="T8" fmla="*/ 10 w 18"/>
                <a:gd name="T9" fmla="*/ 37 h 37"/>
                <a:gd name="T10" fmla="*/ 10 w 18"/>
                <a:gd name="T11" fmla="*/ 37 h 37"/>
                <a:gd name="T12" fmla="*/ 8 w 18"/>
                <a:gd name="T13" fmla="*/ 33 h 37"/>
                <a:gd name="T14" fmla="*/ 6 w 18"/>
                <a:gd name="T15" fmla="*/ 29 h 37"/>
                <a:gd name="T16" fmla="*/ 0 w 18"/>
                <a:gd name="T17" fmla="*/ 25 h 37"/>
                <a:gd name="T18" fmla="*/ 0 w 18"/>
                <a:gd name="T19" fmla="*/ 24 h 37"/>
                <a:gd name="T20" fmla="*/ 0 w 18"/>
                <a:gd name="T21" fmla="*/ 24 h 37"/>
                <a:gd name="T22" fmla="*/ 0 w 18"/>
                <a:gd name="T23" fmla="*/ 18 h 37"/>
                <a:gd name="T24" fmla="*/ 4 w 18"/>
                <a:gd name="T25" fmla="*/ 10 h 37"/>
                <a:gd name="T26" fmla="*/ 4 w 18"/>
                <a:gd name="T27" fmla="*/ 10 h 37"/>
                <a:gd name="T28" fmla="*/ 6 w 18"/>
                <a:gd name="T29" fmla="*/ 4 h 37"/>
                <a:gd name="T30" fmla="*/ 6 w 18"/>
                <a:gd name="T31" fmla="*/ 2 h 37"/>
                <a:gd name="T32" fmla="*/ 8 w 18"/>
                <a:gd name="T33" fmla="*/ 0 h 37"/>
                <a:gd name="T34" fmla="*/ 8 w 18"/>
                <a:gd name="T35" fmla="*/ 0 h 37"/>
                <a:gd name="T36" fmla="*/ 14 w 18"/>
                <a:gd name="T37" fmla="*/ 2 h 37"/>
                <a:gd name="T38" fmla="*/ 16 w 18"/>
                <a:gd name="T39" fmla="*/ 6 h 37"/>
                <a:gd name="T40" fmla="*/ 16 w 18"/>
                <a:gd name="T41" fmla="*/ 6 h 37"/>
                <a:gd name="T42" fmla="*/ 18 w 18"/>
                <a:gd name="T43" fmla="*/ 10 h 37"/>
                <a:gd name="T44" fmla="*/ 18 w 18"/>
                <a:gd name="T45" fmla="*/ 16 h 37"/>
                <a:gd name="T46" fmla="*/ 18 w 18"/>
                <a:gd name="T47" fmla="*/ 16 h 37"/>
                <a:gd name="T48" fmla="*/ 18 w 18"/>
                <a:gd name="T49" fmla="*/ 24 h 37"/>
                <a:gd name="T50" fmla="*/ 18 w 18"/>
                <a:gd name="T51" fmla="*/ 29 h 37"/>
                <a:gd name="T52" fmla="*/ 18 w 18"/>
                <a:gd name="T53" fmla="*/ 29 h 37"/>
                <a:gd name="T54" fmla="*/ 18 w 18"/>
                <a:gd name="T55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7">
                  <a:moveTo>
                    <a:pt x="18" y="29"/>
                  </a:moveTo>
                  <a:lnTo>
                    <a:pt x="18" y="29"/>
                  </a:lnTo>
                  <a:lnTo>
                    <a:pt x="14" y="33"/>
                  </a:lnTo>
                  <a:lnTo>
                    <a:pt x="10" y="35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8" y="33"/>
                  </a:lnTo>
                  <a:lnTo>
                    <a:pt x="6" y="29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4"/>
                  </a:lnTo>
                  <a:lnTo>
                    <a:pt x="6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8" y="1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24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8" y="29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49" name="Freeform 327"/>
            <p:cNvSpPr>
              <a:spLocks/>
            </p:cNvSpPr>
            <p:nvPr/>
          </p:nvSpPr>
          <p:spPr bwMode="auto">
            <a:xfrm>
              <a:off x="2987" y="2584"/>
              <a:ext cx="315" cy="179"/>
            </a:xfrm>
            <a:custGeom>
              <a:avLst/>
              <a:gdLst>
                <a:gd name="T0" fmla="*/ 309 w 315"/>
                <a:gd name="T1" fmla="*/ 103 h 179"/>
                <a:gd name="T2" fmla="*/ 311 w 315"/>
                <a:gd name="T3" fmla="*/ 113 h 179"/>
                <a:gd name="T4" fmla="*/ 293 w 315"/>
                <a:gd name="T5" fmla="*/ 115 h 179"/>
                <a:gd name="T6" fmla="*/ 287 w 315"/>
                <a:gd name="T7" fmla="*/ 123 h 179"/>
                <a:gd name="T8" fmla="*/ 291 w 315"/>
                <a:gd name="T9" fmla="*/ 135 h 179"/>
                <a:gd name="T10" fmla="*/ 289 w 315"/>
                <a:gd name="T11" fmla="*/ 147 h 179"/>
                <a:gd name="T12" fmla="*/ 263 w 315"/>
                <a:gd name="T13" fmla="*/ 139 h 179"/>
                <a:gd name="T14" fmla="*/ 247 w 315"/>
                <a:gd name="T15" fmla="*/ 139 h 179"/>
                <a:gd name="T16" fmla="*/ 237 w 315"/>
                <a:gd name="T17" fmla="*/ 127 h 179"/>
                <a:gd name="T18" fmla="*/ 231 w 315"/>
                <a:gd name="T19" fmla="*/ 127 h 179"/>
                <a:gd name="T20" fmla="*/ 219 w 315"/>
                <a:gd name="T21" fmla="*/ 151 h 179"/>
                <a:gd name="T22" fmla="*/ 209 w 315"/>
                <a:gd name="T23" fmla="*/ 175 h 179"/>
                <a:gd name="T24" fmla="*/ 201 w 315"/>
                <a:gd name="T25" fmla="*/ 177 h 179"/>
                <a:gd name="T26" fmla="*/ 189 w 315"/>
                <a:gd name="T27" fmla="*/ 161 h 179"/>
                <a:gd name="T28" fmla="*/ 175 w 315"/>
                <a:gd name="T29" fmla="*/ 145 h 179"/>
                <a:gd name="T30" fmla="*/ 171 w 315"/>
                <a:gd name="T31" fmla="*/ 125 h 179"/>
                <a:gd name="T32" fmla="*/ 155 w 315"/>
                <a:gd name="T33" fmla="*/ 131 h 179"/>
                <a:gd name="T34" fmla="*/ 147 w 315"/>
                <a:gd name="T35" fmla="*/ 147 h 179"/>
                <a:gd name="T36" fmla="*/ 143 w 315"/>
                <a:gd name="T37" fmla="*/ 159 h 179"/>
                <a:gd name="T38" fmla="*/ 120 w 315"/>
                <a:gd name="T39" fmla="*/ 169 h 179"/>
                <a:gd name="T40" fmla="*/ 80 w 315"/>
                <a:gd name="T41" fmla="*/ 173 h 179"/>
                <a:gd name="T42" fmla="*/ 66 w 315"/>
                <a:gd name="T43" fmla="*/ 163 h 179"/>
                <a:gd name="T44" fmla="*/ 56 w 315"/>
                <a:gd name="T45" fmla="*/ 153 h 179"/>
                <a:gd name="T46" fmla="*/ 54 w 315"/>
                <a:gd name="T47" fmla="*/ 139 h 179"/>
                <a:gd name="T48" fmla="*/ 58 w 315"/>
                <a:gd name="T49" fmla="*/ 119 h 179"/>
                <a:gd name="T50" fmla="*/ 36 w 315"/>
                <a:gd name="T51" fmla="*/ 113 h 179"/>
                <a:gd name="T52" fmla="*/ 24 w 315"/>
                <a:gd name="T53" fmla="*/ 123 h 179"/>
                <a:gd name="T54" fmla="*/ 6 w 315"/>
                <a:gd name="T55" fmla="*/ 139 h 179"/>
                <a:gd name="T56" fmla="*/ 0 w 315"/>
                <a:gd name="T57" fmla="*/ 127 h 179"/>
                <a:gd name="T58" fmla="*/ 8 w 315"/>
                <a:gd name="T59" fmla="*/ 97 h 179"/>
                <a:gd name="T60" fmla="*/ 18 w 315"/>
                <a:gd name="T61" fmla="*/ 87 h 179"/>
                <a:gd name="T62" fmla="*/ 34 w 315"/>
                <a:gd name="T63" fmla="*/ 73 h 179"/>
                <a:gd name="T64" fmla="*/ 40 w 315"/>
                <a:gd name="T65" fmla="*/ 59 h 179"/>
                <a:gd name="T66" fmla="*/ 66 w 315"/>
                <a:gd name="T67" fmla="*/ 36 h 179"/>
                <a:gd name="T68" fmla="*/ 82 w 315"/>
                <a:gd name="T69" fmla="*/ 22 h 179"/>
                <a:gd name="T70" fmla="*/ 80 w 315"/>
                <a:gd name="T71" fmla="*/ 8 h 179"/>
                <a:gd name="T72" fmla="*/ 94 w 315"/>
                <a:gd name="T73" fmla="*/ 6 h 179"/>
                <a:gd name="T74" fmla="*/ 114 w 315"/>
                <a:gd name="T75" fmla="*/ 6 h 179"/>
                <a:gd name="T76" fmla="*/ 126 w 315"/>
                <a:gd name="T77" fmla="*/ 2 h 179"/>
                <a:gd name="T78" fmla="*/ 141 w 315"/>
                <a:gd name="T79" fmla="*/ 10 h 179"/>
                <a:gd name="T80" fmla="*/ 189 w 315"/>
                <a:gd name="T81" fmla="*/ 4 h 179"/>
                <a:gd name="T82" fmla="*/ 231 w 315"/>
                <a:gd name="T83" fmla="*/ 10 h 179"/>
                <a:gd name="T84" fmla="*/ 253 w 315"/>
                <a:gd name="T85" fmla="*/ 24 h 179"/>
                <a:gd name="T86" fmla="*/ 261 w 315"/>
                <a:gd name="T87" fmla="*/ 34 h 179"/>
                <a:gd name="T88" fmla="*/ 257 w 315"/>
                <a:gd name="T89" fmla="*/ 44 h 179"/>
                <a:gd name="T90" fmla="*/ 255 w 315"/>
                <a:gd name="T91" fmla="*/ 59 h 179"/>
                <a:gd name="T92" fmla="*/ 263 w 315"/>
                <a:gd name="T93" fmla="*/ 71 h 179"/>
                <a:gd name="T94" fmla="*/ 283 w 315"/>
                <a:gd name="T95" fmla="*/ 85 h 179"/>
                <a:gd name="T96" fmla="*/ 295 w 315"/>
                <a:gd name="T97" fmla="*/ 87 h 179"/>
                <a:gd name="T98" fmla="*/ 311 w 315"/>
                <a:gd name="T99" fmla="*/ 8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5" h="179">
                  <a:moveTo>
                    <a:pt x="315" y="91"/>
                  </a:moveTo>
                  <a:lnTo>
                    <a:pt x="315" y="91"/>
                  </a:lnTo>
                  <a:lnTo>
                    <a:pt x="313" y="97"/>
                  </a:lnTo>
                  <a:lnTo>
                    <a:pt x="309" y="103"/>
                  </a:lnTo>
                  <a:lnTo>
                    <a:pt x="309" y="103"/>
                  </a:lnTo>
                  <a:lnTo>
                    <a:pt x="311" y="109"/>
                  </a:lnTo>
                  <a:lnTo>
                    <a:pt x="311" y="113"/>
                  </a:lnTo>
                  <a:lnTo>
                    <a:pt x="311" y="113"/>
                  </a:lnTo>
                  <a:lnTo>
                    <a:pt x="303" y="115"/>
                  </a:lnTo>
                  <a:lnTo>
                    <a:pt x="303" y="115"/>
                  </a:lnTo>
                  <a:lnTo>
                    <a:pt x="297" y="115"/>
                  </a:lnTo>
                  <a:lnTo>
                    <a:pt x="293" y="115"/>
                  </a:lnTo>
                  <a:lnTo>
                    <a:pt x="291" y="115"/>
                  </a:lnTo>
                  <a:lnTo>
                    <a:pt x="291" y="115"/>
                  </a:lnTo>
                  <a:lnTo>
                    <a:pt x="289" y="119"/>
                  </a:lnTo>
                  <a:lnTo>
                    <a:pt x="287" y="123"/>
                  </a:lnTo>
                  <a:lnTo>
                    <a:pt x="287" y="123"/>
                  </a:lnTo>
                  <a:lnTo>
                    <a:pt x="289" y="133"/>
                  </a:lnTo>
                  <a:lnTo>
                    <a:pt x="289" y="133"/>
                  </a:lnTo>
                  <a:lnTo>
                    <a:pt x="291" y="135"/>
                  </a:lnTo>
                  <a:lnTo>
                    <a:pt x="291" y="141"/>
                  </a:lnTo>
                  <a:lnTo>
                    <a:pt x="291" y="141"/>
                  </a:lnTo>
                  <a:lnTo>
                    <a:pt x="291" y="145"/>
                  </a:lnTo>
                  <a:lnTo>
                    <a:pt x="289" y="147"/>
                  </a:lnTo>
                  <a:lnTo>
                    <a:pt x="289" y="147"/>
                  </a:lnTo>
                  <a:lnTo>
                    <a:pt x="283" y="147"/>
                  </a:lnTo>
                  <a:lnTo>
                    <a:pt x="275" y="145"/>
                  </a:lnTo>
                  <a:lnTo>
                    <a:pt x="263" y="139"/>
                  </a:lnTo>
                  <a:lnTo>
                    <a:pt x="263" y="139"/>
                  </a:lnTo>
                  <a:lnTo>
                    <a:pt x="257" y="139"/>
                  </a:lnTo>
                  <a:lnTo>
                    <a:pt x="247" y="139"/>
                  </a:lnTo>
                  <a:lnTo>
                    <a:pt x="247" y="139"/>
                  </a:lnTo>
                  <a:lnTo>
                    <a:pt x="243" y="133"/>
                  </a:lnTo>
                  <a:lnTo>
                    <a:pt x="241" y="129"/>
                  </a:lnTo>
                  <a:lnTo>
                    <a:pt x="241" y="129"/>
                  </a:lnTo>
                  <a:lnTo>
                    <a:pt x="237" y="127"/>
                  </a:lnTo>
                  <a:lnTo>
                    <a:pt x="235" y="125"/>
                  </a:lnTo>
                  <a:lnTo>
                    <a:pt x="233" y="125"/>
                  </a:lnTo>
                  <a:lnTo>
                    <a:pt x="233" y="125"/>
                  </a:lnTo>
                  <a:lnTo>
                    <a:pt x="231" y="127"/>
                  </a:lnTo>
                  <a:lnTo>
                    <a:pt x="229" y="131"/>
                  </a:lnTo>
                  <a:lnTo>
                    <a:pt x="229" y="139"/>
                  </a:lnTo>
                  <a:lnTo>
                    <a:pt x="229" y="139"/>
                  </a:lnTo>
                  <a:lnTo>
                    <a:pt x="219" y="151"/>
                  </a:lnTo>
                  <a:lnTo>
                    <a:pt x="213" y="161"/>
                  </a:lnTo>
                  <a:lnTo>
                    <a:pt x="213" y="161"/>
                  </a:lnTo>
                  <a:lnTo>
                    <a:pt x="209" y="175"/>
                  </a:lnTo>
                  <a:lnTo>
                    <a:pt x="209" y="175"/>
                  </a:lnTo>
                  <a:lnTo>
                    <a:pt x="207" y="177"/>
                  </a:lnTo>
                  <a:lnTo>
                    <a:pt x="205" y="179"/>
                  </a:lnTo>
                  <a:lnTo>
                    <a:pt x="205" y="179"/>
                  </a:lnTo>
                  <a:lnTo>
                    <a:pt x="201" y="177"/>
                  </a:lnTo>
                  <a:lnTo>
                    <a:pt x="197" y="175"/>
                  </a:lnTo>
                  <a:lnTo>
                    <a:pt x="197" y="175"/>
                  </a:lnTo>
                  <a:lnTo>
                    <a:pt x="189" y="161"/>
                  </a:lnTo>
                  <a:lnTo>
                    <a:pt x="189" y="161"/>
                  </a:lnTo>
                  <a:lnTo>
                    <a:pt x="183" y="157"/>
                  </a:lnTo>
                  <a:lnTo>
                    <a:pt x="177" y="151"/>
                  </a:lnTo>
                  <a:lnTo>
                    <a:pt x="177" y="151"/>
                  </a:lnTo>
                  <a:lnTo>
                    <a:pt x="175" y="145"/>
                  </a:lnTo>
                  <a:lnTo>
                    <a:pt x="175" y="139"/>
                  </a:lnTo>
                  <a:lnTo>
                    <a:pt x="173" y="129"/>
                  </a:lnTo>
                  <a:lnTo>
                    <a:pt x="171" y="125"/>
                  </a:lnTo>
                  <a:lnTo>
                    <a:pt x="171" y="125"/>
                  </a:lnTo>
                  <a:lnTo>
                    <a:pt x="169" y="125"/>
                  </a:lnTo>
                  <a:lnTo>
                    <a:pt x="163" y="127"/>
                  </a:lnTo>
                  <a:lnTo>
                    <a:pt x="155" y="131"/>
                  </a:lnTo>
                  <a:lnTo>
                    <a:pt x="155" y="131"/>
                  </a:lnTo>
                  <a:lnTo>
                    <a:pt x="151" y="135"/>
                  </a:lnTo>
                  <a:lnTo>
                    <a:pt x="147" y="141"/>
                  </a:lnTo>
                  <a:lnTo>
                    <a:pt x="147" y="141"/>
                  </a:lnTo>
                  <a:lnTo>
                    <a:pt x="147" y="147"/>
                  </a:lnTo>
                  <a:lnTo>
                    <a:pt x="147" y="153"/>
                  </a:lnTo>
                  <a:lnTo>
                    <a:pt x="147" y="153"/>
                  </a:lnTo>
                  <a:lnTo>
                    <a:pt x="143" y="159"/>
                  </a:lnTo>
                  <a:lnTo>
                    <a:pt x="143" y="159"/>
                  </a:lnTo>
                  <a:lnTo>
                    <a:pt x="134" y="163"/>
                  </a:lnTo>
                  <a:lnTo>
                    <a:pt x="126" y="171"/>
                  </a:lnTo>
                  <a:lnTo>
                    <a:pt x="126" y="171"/>
                  </a:lnTo>
                  <a:lnTo>
                    <a:pt x="120" y="169"/>
                  </a:lnTo>
                  <a:lnTo>
                    <a:pt x="112" y="169"/>
                  </a:lnTo>
                  <a:lnTo>
                    <a:pt x="112" y="169"/>
                  </a:lnTo>
                  <a:lnTo>
                    <a:pt x="94" y="169"/>
                  </a:lnTo>
                  <a:lnTo>
                    <a:pt x="80" y="173"/>
                  </a:lnTo>
                  <a:lnTo>
                    <a:pt x="80" y="173"/>
                  </a:lnTo>
                  <a:lnTo>
                    <a:pt x="68" y="173"/>
                  </a:lnTo>
                  <a:lnTo>
                    <a:pt x="68" y="173"/>
                  </a:lnTo>
                  <a:lnTo>
                    <a:pt x="66" y="163"/>
                  </a:lnTo>
                  <a:lnTo>
                    <a:pt x="64" y="157"/>
                  </a:lnTo>
                  <a:lnTo>
                    <a:pt x="64" y="157"/>
                  </a:lnTo>
                  <a:lnTo>
                    <a:pt x="60" y="155"/>
                  </a:lnTo>
                  <a:lnTo>
                    <a:pt x="56" y="153"/>
                  </a:lnTo>
                  <a:lnTo>
                    <a:pt x="56" y="153"/>
                  </a:lnTo>
                  <a:lnTo>
                    <a:pt x="54" y="147"/>
                  </a:lnTo>
                  <a:lnTo>
                    <a:pt x="54" y="139"/>
                  </a:lnTo>
                  <a:lnTo>
                    <a:pt x="54" y="139"/>
                  </a:lnTo>
                  <a:lnTo>
                    <a:pt x="56" y="127"/>
                  </a:lnTo>
                  <a:lnTo>
                    <a:pt x="58" y="123"/>
                  </a:lnTo>
                  <a:lnTo>
                    <a:pt x="58" y="119"/>
                  </a:lnTo>
                  <a:lnTo>
                    <a:pt x="58" y="119"/>
                  </a:lnTo>
                  <a:lnTo>
                    <a:pt x="54" y="115"/>
                  </a:lnTo>
                  <a:lnTo>
                    <a:pt x="54" y="115"/>
                  </a:lnTo>
                  <a:lnTo>
                    <a:pt x="42" y="113"/>
                  </a:lnTo>
                  <a:lnTo>
                    <a:pt x="36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26" y="117"/>
                  </a:lnTo>
                  <a:lnTo>
                    <a:pt x="24" y="12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0" y="135"/>
                  </a:lnTo>
                  <a:lnTo>
                    <a:pt x="6" y="139"/>
                  </a:lnTo>
                  <a:lnTo>
                    <a:pt x="6" y="139"/>
                  </a:lnTo>
                  <a:lnTo>
                    <a:pt x="2" y="133"/>
                  </a:lnTo>
                  <a:lnTo>
                    <a:pt x="2" y="133"/>
                  </a:lnTo>
                  <a:lnTo>
                    <a:pt x="0" y="127"/>
                  </a:lnTo>
                  <a:lnTo>
                    <a:pt x="2" y="121"/>
                  </a:lnTo>
                  <a:lnTo>
                    <a:pt x="6" y="105"/>
                  </a:lnTo>
                  <a:lnTo>
                    <a:pt x="6" y="105"/>
                  </a:lnTo>
                  <a:lnTo>
                    <a:pt x="8" y="97"/>
                  </a:lnTo>
                  <a:lnTo>
                    <a:pt x="12" y="91"/>
                  </a:lnTo>
                  <a:lnTo>
                    <a:pt x="12" y="91"/>
                  </a:lnTo>
                  <a:lnTo>
                    <a:pt x="18" y="87"/>
                  </a:lnTo>
                  <a:lnTo>
                    <a:pt x="18" y="87"/>
                  </a:lnTo>
                  <a:lnTo>
                    <a:pt x="24" y="79"/>
                  </a:lnTo>
                  <a:lnTo>
                    <a:pt x="24" y="79"/>
                  </a:lnTo>
                  <a:lnTo>
                    <a:pt x="34" y="73"/>
                  </a:lnTo>
                  <a:lnTo>
                    <a:pt x="34" y="73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58" y="42"/>
                  </a:lnTo>
                  <a:lnTo>
                    <a:pt x="66" y="36"/>
                  </a:lnTo>
                  <a:lnTo>
                    <a:pt x="76" y="30"/>
                  </a:lnTo>
                  <a:lnTo>
                    <a:pt x="80" y="26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80" y="8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8" y="6"/>
                  </a:lnTo>
                  <a:lnTo>
                    <a:pt x="94" y="6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14" y="6"/>
                  </a:lnTo>
                  <a:lnTo>
                    <a:pt x="114" y="6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6" y="2"/>
                  </a:lnTo>
                  <a:lnTo>
                    <a:pt x="128" y="4"/>
                  </a:lnTo>
                  <a:lnTo>
                    <a:pt x="130" y="8"/>
                  </a:lnTo>
                  <a:lnTo>
                    <a:pt x="130" y="8"/>
                  </a:lnTo>
                  <a:lnTo>
                    <a:pt x="141" y="10"/>
                  </a:lnTo>
                  <a:lnTo>
                    <a:pt x="153" y="8"/>
                  </a:lnTo>
                  <a:lnTo>
                    <a:pt x="175" y="6"/>
                  </a:lnTo>
                  <a:lnTo>
                    <a:pt x="175" y="6"/>
                  </a:lnTo>
                  <a:lnTo>
                    <a:pt x="189" y="4"/>
                  </a:lnTo>
                  <a:lnTo>
                    <a:pt x="207" y="2"/>
                  </a:lnTo>
                  <a:lnTo>
                    <a:pt x="207" y="2"/>
                  </a:lnTo>
                  <a:lnTo>
                    <a:pt x="219" y="6"/>
                  </a:lnTo>
                  <a:lnTo>
                    <a:pt x="231" y="10"/>
                  </a:lnTo>
                  <a:lnTo>
                    <a:pt x="231" y="10"/>
                  </a:lnTo>
                  <a:lnTo>
                    <a:pt x="241" y="16"/>
                  </a:lnTo>
                  <a:lnTo>
                    <a:pt x="253" y="24"/>
                  </a:lnTo>
                  <a:lnTo>
                    <a:pt x="253" y="24"/>
                  </a:lnTo>
                  <a:lnTo>
                    <a:pt x="253" y="26"/>
                  </a:lnTo>
                  <a:lnTo>
                    <a:pt x="257" y="28"/>
                  </a:lnTo>
                  <a:lnTo>
                    <a:pt x="261" y="34"/>
                  </a:lnTo>
                  <a:lnTo>
                    <a:pt x="261" y="34"/>
                  </a:lnTo>
                  <a:lnTo>
                    <a:pt x="259" y="36"/>
                  </a:lnTo>
                  <a:lnTo>
                    <a:pt x="259" y="38"/>
                  </a:lnTo>
                  <a:lnTo>
                    <a:pt x="257" y="44"/>
                  </a:lnTo>
                  <a:lnTo>
                    <a:pt x="257" y="44"/>
                  </a:lnTo>
                  <a:lnTo>
                    <a:pt x="255" y="52"/>
                  </a:lnTo>
                  <a:lnTo>
                    <a:pt x="255" y="58"/>
                  </a:lnTo>
                  <a:lnTo>
                    <a:pt x="255" y="58"/>
                  </a:lnTo>
                  <a:lnTo>
                    <a:pt x="255" y="59"/>
                  </a:lnTo>
                  <a:lnTo>
                    <a:pt x="259" y="63"/>
                  </a:lnTo>
                  <a:lnTo>
                    <a:pt x="261" y="67"/>
                  </a:lnTo>
                  <a:lnTo>
                    <a:pt x="263" y="71"/>
                  </a:lnTo>
                  <a:lnTo>
                    <a:pt x="263" y="71"/>
                  </a:lnTo>
                  <a:lnTo>
                    <a:pt x="265" y="75"/>
                  </a:lnTo>
                  <a:lnTo>
                    <a:pt x="269" y="79"/>
                  </a:lnTo>
                  <a:lnTo>
                    <a:pt x="269" y="79"/>
                  </a:lnTo>
                  <a:lnTo>
                    <a:pt x="283" y="85"/>
                  </a:lnTo>
                  <a:lnTo>
                    <a:pt x="283" y="85"/>
                  </a:lnTo>
                  <a:lnTo>
                    <a:pt x="289" y="87"/>
                  </a:lnTo>
                  <a:lnTo>
                    <a:pt x="295" y="87"/>
                  </a:lnTo>
                  <a:lnTo>
                    <a:pt x="295" y="87"/>
                  </a:lnTo>
                  <a:lnTo>
                    <a:pt x="299" y="85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11" y="87"/>
                  </a:lnTo>
                  <a:lnTo>
                    <a:pt x="315" y="91"/>
                  </a:lnTo>
                  <a:lnTo>
                    <a:pt x="315" y="91"/>
                  </a:lnTo>
                  <a:lnTo>
                    <a:pt x="315" y="91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0" name="Freeform 328"/>
            <p:cNvSpPr>
              <a:spLocks/>
            </p:cNvSpPr>
            <p:nvPr/>
          </p:nvSpPr>
          <p:spPr bwMode="auto">
            <a:xfrm>
              <a:off x="3505" y="1897"/>
              <a:ext cx="32" cy="38"/>
            </a:xfrm>
            <a:custGeom>
              <a:avLst/>
              <a:gdLst>
                <a:gd name="T0" fmla="*/ 32 w 32"/>
                <a:gd name="T1" fmla="*/ 34 h 38"/>
                <a:gd name="T2" fmla="*/ 32 w 32"/>
                <a:gd name="T3" fmla="*/ 34 h 38"/>
                <a:gd name="T4" fmla="*/ 32 w 32"/>
                <a:gd name="T5" fmla="*/ 36 h 38"/>
                <a:gd name="T6" fmla="*/ 30 w 32"/>
                <a:gd name="T7" fmla="*/ 38 h 38"/>
                <a:gd name="T8" fmla="*/ 30 w 32"/>
                <a:gd name="T9" fmla="*/ 38 h 38"/>
                <a:gd name="T10" fmla="*/ 28 w 32"/>
                <a:gd name="T11" fmla="*/ 36 h 38"/>
                <a:gd name="T12" fmla="*/ 26 w 32"/>
                <a:gd name="T13" fmla="*/ 34 h 38"/>
                <a:gd name="T14" fmla="*/ 26 w 32"/>
                <a:gd name="T15" fmla="*/ 34 h 38"/>
                <a:gd name="T16" fmla="*/ 18 w 32"/>
                <a:gd name="T17" fmla="*/ 36 h 38"/>
                <a:gd name="T18" fmla="*/ 18 w 32"/>
                <a:gd name="T19" fmla="*/ 36 h 38"/>
                <a:gd name="T20" fmla="*/ 14 w 32"/>
                <a:gd name="T21" fmla="*/ 38 h 38"/>
                <a:gd name="T22" fmla="*/ 14 w 32"/>
                <a:gd name="T23" fmla="*/ 38 h 38"/>
                <a:gd name="T24" fmla="*/ 10 w 32"/>
                <a:gd name="T25" fmla="*/ 38 h 38"/>
                <a:gd name="T26" fmla="*/ 6 w 32"/>
                <a:gd name="T27" fmla="*/ 36 h 38"/>
                <a:gd name="T28" fmla="*/ 6 w 32"/>
                <a:gd name="T29" fmla="*/ 36 h 38"/>
                <a:gd name="T30" fmla="*/ 2 w 32"/>
                <a:gd name="T31" fmla="*/ 34 h 38"/>
                <a:gd name="T32" fmla="*/ 0 w 32"/>
                <a:gd name="T33" fmla="*/ 32 h 38"/>
                <a:gd name="T34" fmla="*/ 0 w 32"/>
                <a:gd name="T35" fmla="*/ 32 h 38"/>
                <a:gd name="T36" fmla="*/ 2 w 32"/>
                <a:gd name="T37" fmla="*/ 28 h 38"/>
                <a:gd name="T38" fmla="*/ 2 w 32"/>
                <a:gd name="T39" fmla="*/ 28 h 38"/>
                <a:gd name="T40" fmla="*/ 4 w 32"/>
                <a:gd name="T41" fmla="*/ 20 h 38"/>
                <a:gd name="T42" fmla="*/ 4 w 32"/>
                <a:gd name="T43" fmla="*/ 20 h 38"/>
                <a:gd name="T44" fmla="*/ 2 w 32"/>
                <a:gd name="T45" fmla="*/ 16 h 38"/>
                <a:gd name="T46" fmla="*/ 2 w 32"/>
                <a:gd name="T47" fmla="*/ 12 h 38"/>
                <a:gd name="T48" fmla="*/ 2 w 32"/>
                <a:gd name="T49" fmla="*/ 12 h 38"/>
                <a:gd name="T50" fmla="*/ 6 w 32"/>
                <a:gd name="T51" fmla="*/ 12 h 38"/>
                <a:gd name="T52" fmla="*/ 6 w 32"/>
                <a:gd name="T53" fmla="*/ 12 h 38"/>
                <a:gd name="T54" fmla="*/ 12 w 32"/>
                <a:gd name="T55" fmla="*/ 16 h 38"/>
                <a:gd name="T56" fmla="*/ 16 w 32"/>
                <a:gd name="T57" fmla="*/ 18 h 38"/>
                <a:gd name="T58" fmla="*/ 18 w 32"/>
                <a:gd name="T59" fmla="*/ 18 h 38"/>
                <a:gd name="T60" fmla="*/ 18 w 32"/>
                <a:gd name="T61" fmla="*/ 18 h 38"/>
                <a:gd name="T62" fmla="*/ 18 w 32"/>
                <a:gd name="T63" fmla="*/ 16 h 38"/>
                <a:gd name="T64" fmla="*/ 16 w 32"/>
                <a:gd name="T65" fmla="*/ 12 h 38"/>
                <a:gd name="T66" fmla="*/ 16 w 32"/>
                <a:gd name="T67" fmla="*/ 12 h 38"/>
                <a:gd name="T68" fmla="*/ 10 w 32"/>
                <a:gd name="T69" fmla="*/ 8 h 38"/>
                <a:gd name="T70" fmla="*/ 10 w 32"/>
                <a:gd name="T71" fmla="*/ 8 h 38"/>
                <a:gd name="T72" fmla="*/ 8 w 32"/>
                <a:gd name="T73" fmla="*/ 6 h 38"/>
                <a:gd name="T74" fmla="*/ 6 w 32"/>
                <a:gd name="T75" fmla="*/ 4 h 38"/>
                <a:gd name="T76" fmla="*/ 6 w 32"/>
                <a:gd name="T77" fmla="*/ 4 h 38"/>
                <a:gd name="T78" fmla="*/ 10 w 32"/>
                <a:gd name="T79" fmla="*/ 0 h 38"/>
                <a:gd name="T80" fmla="*/ 10 w 32"/>
                <a:gd name="T81" fmla="*/ 0 h 38"/>
                <a:gd name="T82" fmla="*/ 14 w 32"/>
                <a:gd name="T83" fmla="*/ 2 h 38"/>
                <a:gd name="T84" fmla="*/ 14 w 32"/>
                <a:gd name="T85" fmla="*/ 2 h 38"/>
                <a:gd name="T86" fmla="*/ 16 w 32"/>
                <a:gd name="T87" fmla="*/ 6 h 38"/>
                <a:gd name="T88" fmla="*/ 16 w 32"/>
                <a:gd name="T89" fmla="*/ 6 h 38"/>
                <a:gd name="T90" fmla="*/ 20 w 32"/>
                <a:gd name="T91" fmla="*/ 6 h 38"/>
                <a:gd name="T92" fmla="*/ 26 w 32"/>
                <a:gd name="T93" fmla="*/ 6 h 38"/>
                <a:gd name="T94" fmla="*/ 26 w 32"/>
                <a:gd name="T95" fmla="*/ 6 h 38"/>
                <a:gd name="T96" fmla="*/ 28 w 32"/>
                <a:gd name="T97" fmla="*/ 8 h 38"/>
                <a:gd name="T98" fmla="*/ 30 w 32"/>
                <a:gd name="T99" fmla="*/ 10 h 38"/>
                <a:gd name="T100" fmla="*/ 30 w 32"/>
                <a:gd name="T101" fmla="*/ 10 h 38"/>
                <a:gd name="T102" fmla="*/ 30 w 32"/>
                <a:gd name="T103" fmla="*/ 14 h 38"/>
                <a:gd name="T104" fmla="*/ 28 w 32"/>
                <a:gd name="T105" fmla="*/ 20 h 38"/>
                <a:gd name="T106" fmla="*/ 28 w 32"/>
                <a:gd name="T107" fmla="*/ 20 h 38"/>
                <a:gd name="T108" fmla="*/ 28 w 32"/>
                <a:gd name="T109" fmla="*/ 28 h 38"/>
                <a:gd name="T110" fmla="*/ 28 w 32"/>
                <a:gd name="T111" fmla="*/ 28 h 38"/>
                <a:gd name="T112" fmla="*/ 32 w 32"/>
                <a:gd name="T113" fmla="*/ 34 h 38"/>
                <a:gd name="T114" fmla="*/ 32 w 32"/>
                <a:gd name="T115" fmla="*/ 34 h 38"/>
                <a:gd name="T116" fmla="*/ 32 w 32"/>
                <a:gd name="T117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" h="38">
                  <a:moveTo>
                    <a:pt x="32" y="34"/>
                  </a:moveTo>
                  <a:lnTo>
                    <a:pt x="32" y="34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0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20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8" y="8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2" y="3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1" name="Freeform 329"/>
            <p:cNvSpPr>
              <a:spLocks/>
            </p:cNvSpPr>
            <p:nvPr/>
          </p:nvSpPr>
          <p:spPr bwMode="auto">
            <a:xfrm>
              <a:off x="3041" y="1859"/>
              <a:ext cx="569" cy="765"/>
            </a:xfrm>
            <a:custGeom>
              <a:avLst/>
              <a:gdLst>
                <a:gd name="T0" fmla="*/ 259 w 569"/>
                <a:gd name="T1" fmla="*/ 12 h 765"/>
                <a:gd name="T2" fmla="*/ 271 w 569"/>
                <a:gd name="T3" fmla="*/ 46 h 765"/>
                <a:gd name="T4" fmla="*/ 287 w 569"/>
                <a:gd name="T5" fmla="*/ 62 h 765"/>
                <a:gd name="T6" fmla="*/ 310 w 569"/>
                <a:gd name="T7" fmla="*/ 68 h 765"/>
                <a:gd name="T8" fmla="*/ 338 w 569"/>
                <a:gd name="T9" fmla="*/ 76 h 765"/>
                <a:gd name="T10" fmla="*/ 324 w 569"/>
                <a:gd name="T11" fmla="*/ 108 h 765"/>
                <a:gd name="T12" fmla="*/ 360 w 569"/>
                <a:gd name="T13" fmla="*/ 106 h 765"/>
                <a:gd name="T14" fmla="*/ 392 w 569"/>
                <a:gd name="T15" fmla="*/ 80 h 765"/>
                <a:gd name="T16" fmla="*/ 414 w 569"/>
                <a:gd name="T17" fmla="*/ 66 h 765"/>
                <a:gd name="T18" fmla="*/ 428 w 569"/>
                <a:gd name="T19" fmla="*/ 66 h 765"/>
                <a:gd name="T20" fmla="*/ 436 w 569"/>
                <a:gd name="T21" fmla="*/ 68 h 765"/>
                <a:gd name="T22" fmla="*/ 470 w 569"/>
                <a:gd name="T23" fmla="*/ 86 h 765"/>
                <a:gd name="T24" fmla="*/ 500 w 569"/>
                <a:gd name="T25" fmla="*/ 106 h 765"/>
                <a:gd name="T26" fmla="*/ 525 w 569"/>
                <a:gd name="T27" fmla="*/ 132 h 765"/>
                <a:gd name="T28" fmla="*/ 533 w 569"/>
                <a:gd name="T29" fmla="*/ 189 h 765"/>
                <a:gd name="T30" fmla="*/ 539 w 569"/>
                <a:gd name="T31" fmla="*/ 235 h 765"/>
                <a:gd name="T32" fmla="*/ 549 w 569"/>
                <a:gd name="T33" fmla="*/ 313 h 765"/>
                <a:gd name="T34" fmla="*/ 567 w 569"/>
                <a:gd name="T35" fmla="*/ 390 h 765"/>
                <a:gd name="T36" fmla="*/ 543 w 569"/>
                <a:gd name="T37" fmla="*/ 410 h 765"/>
                <a:gd name="T38" fmla="*/ 521 w 569"/>
                <a:gd name="T39" fmla="*/ 420 h 765"/>
                <a:gd name="T40" fmla="*/ 446 w 569"/>
                <a:gd name="T41" fmla="*/ 458 h 765"/>
                <a:gd name="T42" fmla="*/ 398 w 569"/>
                <a:gd name="T43" fmla="*/ 488 h 765"/>
                <a:gd name="T44" fmla="*/ 378 w 569"/>
                <a:gd name="T45" fmla="*/ 480 h 765"/>
                <a:gd name="T46" fmla="*/ 404 w 569"/>
                <a:gd name="T47" fmla="*/ 518 h 765"/>
                <a:gd name="T48" fmla="*/ 458 w 569"/>
                <a:gd name="T49" fmla="*/ 599 h 765"/>
                <a:gd name="T50" fmla="*/ 478 w 569"/>
                <a:gd name="T51" fmla="*/ 647 h 765"/>
                <a:gd name="T52" fmla="*/ 442 w 569"/>
                <a:gd name="T53" fmla="*/ 681 h 765"/>
                <a:gd name="T54" fmla="*/ 438 w 569"/>
                <a:gd name="T55" fmla="*/ 739 h 765"/>
                <a:gd name="T56" fmla="*/ 418 w 569"/>
                <a:gd name="T57" fmla="*/ 741 h 765"/>
                <a:gd name="T58" fmla="*/ 376 w 569"/>
                <a:gd name="T59" fmla="*/ 745 h 765"/>
                <a:gd name="T60" fmla="*/ 302 w 569"/>
                <a:gd name="T61" fmla="*/ 759 h 765"/>
                <a:gd name="T62" fmla="*/ 259 w 569"/>
                <a:gd name="T63" fmla="*/ 761 h 765"/>
                <a:gd name="T64" fmla="*/ 223 w 569"/>
                <a:gd name="T65" fmla="*/ 745 h 765"/>
                <a:gd name="T66" fmla="*/ 165 w 569"/>
                <a:gd name="T67" fmla="*/ 731 h 765"/>
                <a:gd name="T68" fmla="*/ 72 w 569"/>
                <a:gd name="T69" fmla="*/ 727 h 765"/>
                <a:gd name="T70" fmla="*/ 84 w 569"/>
                <a:gd name="T71" fmla="*/ 645 h 765"/>
                <a:gd name="T72" fmla="*/ 117 w 569"/>
                <a:gd name="T73" fmla="*/ 595 h 765"/>
                <a:gd name="T74" fmla="*/ 36 w 569"/>
                <a:gd name="T75" fmla="*/ 560 h 765"/>
                <a:gd name="T76" fmla="*/ 8 w 569"/>
                <a:gd name="T77" fmla="*/ 520 h 765"/>
                <a:gd name="T78" fmla="*/ 4 w 569"/>
                <a:gd name="T79" fmla="*/ 474 h 765"/>
                <a:gd name="T80" fmla="*/ 12 w 569"/>
                <a:gd name="T81" fmla="*/ 440 h 765"/>
                <a:gd name="T82" fmla="*/ 2 w 569"/>
                <a:gd name="T83" fmla="*/ 372 h 765"/>
                <a:gd name="T84" fmla="*/ 16 w 569"/>
                <a:gd name="T85" fmla="*/ 321 h 765"/>
                <a:gd name="T86" fmla="*/ 36 w 569"/>
                <a:gd name="T87" fmla="*/ 289 h 765"/>
                <a:gd name="T88" fmla="*/ 62 w 569"/>
                <a:gd name="T89" fmla="*/ 269 h 765"/>
                <a:gd name="T90" fmla="*/ 76 w 569"/>
                <a:gd name="T91" fmla="*/ 233 h 765"/>
                <a:gd name="T92" fmla="*/ 84 w 569"/>
                <a:gd name="T93" fmla="*/ 205 h 765"/>
                <a:gd name="T94" fmla="*/ 121 w 569"/>
                <a:gd name="T95" fmla="*/ 165 h 765"/>
                <a:gd name="T96" fmla="*/ 109 w 569"/>
                <a:gd name="T97" fmla="*/ 146 h 765"/>
                <a:gd name="T98" fmla="*/ 113 w 569"/>
                <a:gd name="T99" fmla="*/ 120 h 765"/>
                <a:gd name="T100" fmla="*/ 165 w 569"/>
                <a:gd name="T101" fmla="*/ 132 h 765"/>
                <a:gd name="T102" fmla="*/ 175 w 569"/>
                <a:gd name="T103" fmla="*/ 134 h 765"/>
                <a:gd name="T104" fmla="*/ 193 w 569"/>
                <a:gd name="T105" fmla="*/ 159 h 765"/>
                <a:gd name="T106" fmla="*/ 195 w 569"/>
                <a:gd name="T107" fmla="*/ 110 h 765"/>
                <a:gd name="T108" fmla="*/ 217 w 569"/>
                <a:gd name="T109" fmla="*/ 100 h 765"/>
                <a:gd name="T110" fmla="*/ 217 w 569"/>
                <a:gd name="T111" fmla="*/ 78 h 765"/>
                <a:gd name="T112" fmla="*/ 203 w 569"/>
                <a:gd name="T113" fmla="*/ 58 h 765"/>
                <a:gd name="T114" fmla="*/ 223 w 569"/>
                <a:gd name="T115" fmla="*/ 42 h 765"/>
                <a:gd name="T116" fmla="*/ 209 w 569"/>
                <a:gd name="T117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9" h="765">
                  <a:moveTo>
                    <a:pt x="243" y="10"/>
                  </a:moveTo>
                  <a:lnTo>
                    <a:pt x="243" y="10"/>
                  </a:lnTo>
                  <a:lnTo>
                    <a:pt x="247" y="8"/>
                  </a:lnTo>
                  <a:lnTo>
                    <a:pt x="249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1" y="8"/>
                  </a:lnTo>
                  <a:lnTo>
                    <a:pt x="251" y="12"/>
                  </a:lnTo>
                  <a:lnTo>
                    <a:pt x="251" y="12"/>
                  </a:lnTo>
                  <a:lnTo>
                    <a:pt x="253" y="12"/>
                  </a:lnTo>
                  <a:lnTo>
                    <a:pt x="259" y="12"/>
                  </a:lnTo>
                  <a:lnTo>
                    <a:pt x="259" y="12"/>
                  </a:lnTo>
                  <a:lnTo>
                    <a:pt x="267" y="14"/>
                  </a:lnTo>
                  <a:lnTo>
                    <a:pt x="275" y="18"/>
                  </a:lnTo>
                  <a:lnTo>
                    <a:pt x="275" y="18"/>
                  </a:lnTo>
                  <a:lnTo>
                    <a:pt x="277" y="22"/>
                  </a:lnTo>
                  <a:lnTo>
                    <a:pt x="279" y="28"/>
                  </a:lnTo>
                  <a:lnTo>
                    <a:pt x="279" y="28"/>
                  </a:lnTo>
                  <a:lnTo>
                    <a:pt x="277" y="40"/>
                  </a:lnTo>
                  <a:lnTo>
                    <a:pt x="277" y="40"/>
                  </a:lnTo>
                  <a:lnTo>
                    <a:pt x="275" y="42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273" y="48"/>
                  </a:lnTo>
                  <a:lnTo>
                    <a:pt x="275" y="50"/>
                  </a:lnTo>
                  <a:lnTo>
                    <a:pt x="275" y="50"/>
                  </a:lnTo>
                  <a:lnTo>
                    <a:pt x="279" y="50"/>
                  </a:lnTo>
                  <a:lnTo>
                    <a:pt x="283" y="50"/>
                  </a:lnTo>
                  <a:lnTo>
                    <a:pt x="283" y="50"/>
                  </a:lnTo>
                  <a:lnTo>
                    <a:pt x="283" y="54"/>
                  </a:lnTo>
                  <a:lnTo>
                    <a:pt x="283" y="58"/>
                  </a:lnTo>
                  <a:lnTo>
                    <a:pt x="283" y="58"/>
                  </a:lnTo>
                  <a:lnTo>
                    <a:pt x="287" y="62"/>
                  </a:lnTo>
                  <a:lnTo>
                    <a:pt x="291" y="58"/>
                  </a:lnTo>
                  <a:lnTo>
                    <a:pt x="291" y="58"/>
                  </a:lnTo>
                  <a:lnTo>
                    <a:pt x="293" y="56"/>
                  </a:lnTo>
                  <a:lnTo>
                    <a:pt x="295" y="54"/>
                  </a:lnTo>
                  <a:lnTo>
                    <a:pt x="295" y="54"/>
                  </a:lnTo>
                  <a:lnTo>
                    <a:pt x="300" y="54"/>
                  </a:lnTo>
                  <a:lnTo>
                    <a:pt x="306" y="58"/>
                  </a:lnTo>
                  <a:lnTo>
                    <a:pt x="306" y="58"/>
                  </a:lnTo>
                  <a:lnTo>
                    <a:pt x="308" y="64"/>
                  </a:lnTo>
                  <a:lnTo>
                    <a:pt x="310" y="68"/>
                  </a:lnTo>
                  <a:lnTo>
                    <a:pt x="310" y="68"/>
                  </a:lnTo>
                  <a:lnTo>
                    <a:pt x="318" y="68"/>
                  </a:lnTo>
                  <a:lnTo>
                    <a:pt x="318" y="68"/>
                  </a:lnTo>
                  <a:lnTo>
                    <a:pt x="326" y="64"/>
                  </a:lnTo>
                  <a:lnTo>
                    <a:pt x="332" y="62"/>
                  </a:lnTo>
                  <a:lnTo>
                    <a:pt x="334" y="62"/>
                  </a:lnTo>
                  <a:lnTo>
                    <a:pt x="334" y="62"/>
                  </a:lnTo>
                  <a:lnTo>
                    <a:pt x="338" y="66"/>
                  </a:lnTo>
                  <a:lnTo>
                    <a:pt x="338" y="66"/>
                  </a:lnTo>
                  <a:lnTo>
                    <a:pt x="340" y="70"/>
                  </a:lnTo>
                  <a:lnTo>
                    <a:pt x="338" y="76"/>
                  </a:lnTo>
                  <a:lnTo>
                    <a:pt x="338" y="76"/>
                  </a:lnTo>
                  <a:lnTo>
                    <a:pt x="332" y="82"/>
                  </a:lnTo>
                  <a:lnTo>
                    <a:pt x="332" y="82"/>
                  </a:lnTo>
                  <a:lnTo>
                    <a:pt x="324" y="86"/>
                  </a:lnTo>
                  <a:lnTo>
                    <a:pt x="324" y="86"/>
                  </a:lnTo>
                  <a:lnTo>
                    <a:pt x="322" y="92"/>
                  </a:lnTo>
                  <a:lnTo>
                    <a:pt x="320" y="98"/>
                  </a:lnTo>
                  <a:lnTo>
                    <a:pt x="320" y="98"/>
                  </a:lnTo>
                  <a:lnTo>
                    <a:pt x="322" y="102"/>
                  </a:lnTo>
                  <a:lnTo>
                    <a:pt x="322" y="102"/>
                  </a:lnTo>
                  <a:lnTo>
                    <a:pt x="322" y="106"/>
                  </a:lnTo>
                  <a:lnTo>
                    <a:pt x="324" y="108"/>
                  </a:lnTo>
                  <a:lnTo>
                    <a:pt x="324" y="108"/>
                  </a:lnTo>
                  <a:lnTo>
                    <a:pt x="328" y="108"/>
                  </a:lnTo>
                  <a:lnTo>
                    <a:pt x="332" y="106"/>
                  </a:lnTo>
                  <a:lnTo>
                    <a:pt x="336" y="102"/>
                  </a:lnTo>
                  <a:lnTo>
                    <a:pt x="338" y="100"/>
                  </a:lnTo>
                  <a:lnTo>
                    <a:pt x="338" y="100"/>
                  </a:lnTo>
                  <a:lnTo>
                    <a:pt x="346" y="102"/>
                  </a:lnTo>
                  <a:lnTo>
                    <a:pt x="352" y="104"/>
                  </a:lnTo>
                  <a:lnTo>
                    <a:pt x="352" y="104"/>
                  </a:lnTo>
                  <a:lnTo>
                    <a:pt x="358" y="106"/>
                  </a:lnTo>
                  <a:lnTo>
                    <a:pt x="360" y="106"/>
                  </a:lnTo>
                  <a:lnTo>
                    <a:pt x="362" y="104"/>
                  </a:lnTo>
                  <a:lnTo>
                    <a:pt x="362" y="104"/>
                  </a:lnTo>
                  <a:lnTo>
                    <a:pt x="362" y="102"/>
                  </a:lnTo>
                  <a:lnTo>
                    <a:pt x="360" y="100"/>
                  </a:lnTo>
                  <a:lnTo>
                    <a:pt x="360" y="100"/>
                  </a:lnTo>
                  <a:lnTo>
                    <a:pt x="362" y="96"/>
                  </a:lnTo>
                  <a:lnTo>
                    <a:pt x="366" y="92"/>
                  </a:lnTo>
                  <a:lnTo>
                    <a:pt x="378" y="86"/>
                  </a:lnTo>
                  <a:lnTo>
                    <a:pt x="378" y="86"/>
                  </a:lnTo>
                  <a:lnTo>
                    <a:pt x="388" y="82"/>
                  </a:lnTo>
                  <a:lnTo>
                    <a:pt x="392" y="80"/>
                  </a:lnTo>
                  <a:lnTo>
                    <a:pt x="398" y="82"/>
                  </a:lnTo>
                  <a:lnTo>
                    <a:pt x="398" y="82"/>
                  </a:lnTo>
                  <a:lnTo>
                    <a:pt x="396" y="84"/>
                  </a:lnTo>
                  <a:lnTo>
                    <a:pt x="396" y="88"/>
                  </a:lnTo>
                  <a:lnTo>
                    <a:pt x="396" y="88"/>
                  </a:lnTo>
                  <a:lnTo>
                    <a:pt x="400" y="88"/>
                  </a:lnTo>
                  <a:lnTo>
                    <a:pt x="404" y="86"/>
                  </a:lnTo>
                  <a:lnTo>
                    <a:pt x="404" y="86"/>
                  </a:lnTo>
                  <a:lnTo>
                    <a:pt x="408" y="76"/>
                  </a:lnTo>
                  <a:lnTo>
                    <a:pt x="408" y="76"/>
                  </a:lnTo>
                  <a:lnTo>
                    <a:pt x="414" y="66"/>
                  </a:lnTo>
                  <a:lnTo>
                    <a:pt x="422" y="58"/>
                  </a:lnTo>
                  <a:lnTo>
                    <a:pt x="422" y="58"/>
                  </a:lnTo>
                  <a:lnTo>
                    <a:pt x="434" y="56"/>
                  </a:lnTo>
                  <a:lnTo>
                    <a:pt x="434" y="56"/>
                  </a:lnTo>
                  <a:lnTo>
                    <a:pt x="436" y="56"/>
                  </a:lnTo>
                  <a:lnTo>
                    <a:pt x="440" y="58"/>
                  </a:lnTo>
                  <a:lnTo>
                    <a:pt x="440" y="58"/>
                  </a:lnTo>
                  <a:lnTo>
                    <a:pt x="438" y="62"/>
                  </a:lnTo>
                  <a:lnTo>
                    <a:pt x="436" y="62"/>
                  </a:lnTo>
                  <a:lnTo>
                    <a:pt x="428" y="66"/>
                  </a:lnTo>
                  <a:lnTo>
                    <a:pt x="428" y="66"/>
                  </a:lnTo>
                  <a:lnTo>
                    <a:pt x="422" y="70"/>
                  </a:lnTo>
                  <a:lnTo>
                    <a:pt x="422" y="70"/>
                  </a:lnTo>
                  <a:lnTo>
                    <a:pt x="420" y="74"/>
                  </a:lnTo>
                  <a:lnTo>
                    <a:pt x="420" y="76"/>
                  </a:lnTo>
                  <a:lnTo>
                    <a:pt x="420" y="76"/>
                  </a:lnTo>
                  <a:lnTo>
                    <a:pt x="422" y="76"/>
                  </a:lnTo>
                  <a:lnTo>
                    <a:pt x="422" y="74"/>
                  </a:lnTo>
                  <a:lnTo>
                    <a:pt x="426" y="72"/>
                  </a:lnTo>
                  <a:lnTo>
                    <a:pt x="426" y="72"/>
                  </a:lnTo>
                  <a:lnTo>
                    <a:pt x="436" y="68"/>
                  </a:lnTo>
                  <a:lnTo>
                    <a:pt x="436" y="68"/>
                  </a:lnTo>
                  <a:lnTo>
                    <a:pt x="444" y="66"/>
                  </a:lnTo>
                  <a:lnTo>
                    <a:pt x="452" y="66"/>
                  </a:lnTo>
                  <a:lnTo>
                    <a:pt x="452" y="66"/>
                  </a:lnTo>
                  <a:lnTo>
                    <a:pt x="456" y="70"/>
                  </a:lnTo>
                  <a:lnTo>
                    <a:pt x="458" y="72"/>
                  </a:lnTo>
                  <a:lnTo>
                    <a:pt x="458" y="72"/>
                  </a:lnTo>
                  <a:lnTo>
                    <a:pt x="468" y="78"/>
                  </a:lnTo>
                  <a:lnTo>
                    <a:pt x="468" y="78"/>
                  </a:lnTo>
                  <a:lnTo>
                    <a:pt x="468" y="82"/>
                  </a:lnTo>
                  <a:lnTo>
                    <a:pt x="470" y="86"/>
                  </a:lnTo>
                  <a:lnTo>
                    <a:pt x="470" y="86"/>
                  </a:lnTo>
                  <a:lnTo>
                    <a:pt x="472" y="86"/>
                  </a:lnTo>
                  <a:lnTo>
                    <a:pt x="472" y="86"/>
                  </a:lnTo>
                  <a:lnTo>
                    <a:pt x="476" y="88"/>
                  </a:lnTo>
                  <a:lnTo>
                    <a:pt x="478" y="94"/>
                  </a:lnTo>
                  <a:lnTo>
                    <a:pt x="478" y="94"/>
                  </a:lnTo>
                  <a:lnTo>
                    <a:pt x="484" y="92"/>
                  </a:lnTo>
                  <a:lnTo>
                    <a:pt x="490" y="92"/>
                  </a:lnTo>
                  <a:lnTo>
                    <a:pt x="490" y="92"/>
                  </a:lnTo>
                  <a:lnTo>
                    <a:pt x="494" y="94"/>
                  </a:lnTo>
                  <a:lnTo>
                    <a:pt x="496" y="98"/>
                  </a:lnTo>
                  <a:lnTo>
                    <a:pt x="500" y="106"/>
                  </a:lnTo>
                  <a:lnTo>
                    <a:pt x="500" y="106"/>
                  </a:lnTo>
                  <a:lnTo>
                    <a:pt x="500" y="114"/>
                  </a:lnTo>
                  <a:lnTo>
                    <a:pt x="500" y="120"/>
                  </a:lnTo>
                  <a:lnTo>
                    <a:pt x="502" y="122"/>
                  </a:lnTo>
                  <a:lnTo>
                    <a:pt x="502" y="122"/>
                  </a:lnTo>
                  <a:lnTo>
                    <a:pt x="506" y="124"/>
                  </a:lnTo>
                  <a:lnTo>
                    <a:pt x="511" y="126"/>
                  </a:lnTo>
                  <a:lnTo>
                    <a:pt x="521" y="128"/>
                  </a:lnTo>
                  <a:lnTo>
                    <a:pt x="525" y="130"/>
                  </a:lnTo>
                  <a:lnTo>
                    <a:pt x="525" y="130"/>
                  </a:lnTo>
                  <a:lnTo>
                    <a:pt x="525" y="132"/>
                  </a:lnTo>
                  <a:lnTo>
                    <a:pt x="525" y="134"/>
                  </a:lnTo>
                  <a:lnTo>
                    <a:pt x="527" y="138"/>
                  </a:lnTo>
                  <a:lnTo>
                    <a:pt x="527" y="138"/>
                  </a:lnTo>
                  <a:lnTo>
                    <a:pt x="531" y="150"/>
                  </a:lnTo>
                  <a:lnTo>
                    <a:pt x="535" y="157"/>
                  </a:lnTo>
                  <a:lnTo>
                    <a:pt x="535" y="157"/>
                  </a:lnTo>
                  <a:lnTo>
                    <a:pt x="535" y="165"/>
                  </a:lnTo>
                  <a:lnTo>
                    <a:pt x="535" y="175"/>
                  </a:lnTo>
                  <a:lnTo>
                    <a:pt x="535" y="175"/>
                  </a:lnTo>
                  <a:lnTo>
                    <a:pt x="533" y="189"/>
                  </a:lnTo>
                  <a:lnTo>
                    <a:pt x="533" y="189"/>
                  </a:lnTo>
                  <a:lnTo>
                    <a:pt x="527" y="201"/>
                  </a:lnTo>
                  <a:lnTo>
                    <a:pt x="527" y="201"/>
                  </a:lnTo>
                  <a:lnTo>
                    <a:pt x="523" y="217"/>
                  </a:lnTo>
                  <a:lnTo>
                    <a:pt x="523" y="217"/>
                  </a:lnTo>
                  <a:lnTo>
                    <a:pt x="523" y="223"/>
                  </a:lnTo>
                  <a:lnTo>
                    <a:pt x="523" y="223"/>
                  </a:lnTo>
                  <a:lnTo>
                    <a:pt x="527" y="227"/>
                  </a:lnTo>
                  <a:lnTo>
                    <a:pt x="531" y="229"/>
                  </a:lnTo>
                  <a:lnTo>
                    <a:pt x="535" y="233"/>
                  </a:lnTo>
                  <a:lnTo>
                    <a:pt x="539" y="235"/>
                  </a:lnTo>
                  <a:lnTo>
                    <a:pt x="539" y="235"/>
                  </a:lnTo>
                  <a:lnTo>
                    <a:pt x="541" y="245"/>
                  </a:lnTo>
                  <a:lnTo>
                    <a:pt x="541" y="245"/>
                  </a:lnTo>
                  <a:lnTo>
                    <a:pt x="541" y="259"/>
                  </a:lnTo>
                  <a:lnTo>
                    <a:pt x="541" y="273"/>
                  </a:lnTo>
                  <a:lnTo>
                    <a:pt x="541" y="273"/>
                  </a:lnTo>
                  <a:lnTo>
                    <a:pt x="547" y="283"/>
                  </a:lnTo>
                  <a:lnTo>
                    <a:pt x="547" y="283"/>
                  </a:lnTo>
                  <a:lnTo>
                    <a:pt x="549" y="303"/>
                  </a:lnTo>
                  <a:lnTo>
                    <a:pt x="549" y="303"/>
                  </a:lnTo>
                  <a:lnTo>
                    <a:pt x="549" y="313"/>
                  </a:lnTo>
                  <a:lnTo>
                    <a:pt x="549" y="313"/>
                  </a:lnTo>
                  <a:lnTo>
                    <a:pt x="549" y="329"/>
                  </a:lnTo>
                  <a:lnTo>
                    <a:pt x="551" y="341"/>
                  </a:lnTo>
                  <a:lnTo>
                    <a:pt x="551" y="341"/>
                  </a:lnTo>
                  <a:lnTo>
                    <a:pt x="553" y="347"/>
                  </a:lnTo>
                  <a:lnTo>
                    <a:pt x="559" y="351"/>
                  </a:lnTo>
                  <a:lnTo>
                    <a:pt x="567" y="363"/>
                  </a:lnTo>
                  <a:lnTo>
                    <a:pt x="567" y="363"/>
                  </a:lnTo>
                  <a:lnTo>
                    <a:pt x="569" y="368"/>
                  </a:lnTo>
                  <a:lnTo>
                    <a:pt x="569" y="368"/>
                  </a:lnTo>
                  <a:lnTo>
                    <a:pt x="569" y="378"/>
                  </a:lnTo>
                  <a:lnTo>
                    <a:pt x="567" y="390"/>
                  </a:lnTo>
                  <a:lnTo>
                    <a:pt x="567" y="390"/>
                  </a:lnTo>
                  <a:lnTo>
                    <a:pt x="563" y="410"/>
                  </a:lnTo>
                  <a:lnTo>
                    <a:pt x="563" y="410"/>
                  </a:lnTo>
                  <a:lnTo>
                    <a:pt x="561" y="416"/>
                  </a:lnTo>
                  <a:lnTo>
                    <a:pt x="559" y="422"/>
                  </a:lnTo>
                  <a:lnTo>
                    <a:pt x="559" y="422"/>
                  </a:lnTo>
                  <a:lnTo>
                    <a:pt x="553" y="422"/>
                  </a:lnTo>
                  <a:lnTo>
                    <a:pt x="553" y="422"/>
                  </a:lnTo>
                  <a:lnTo>
                    <a:pt x="547" y="416"/>
                  </a:lnTo>
                  <a:lnTo>
                    <a:pt x="543" y="410"/>
                  </a:lnTo>
                  <a:lnTo>
                    <a:pt x="543" y="410"/>
                  </a:lnTo>
                  <a:lnTo>
                    <a:pt x="539" y="402"/>
                  </a:lnTo>
                  <a:lnTo>
                    <a:pt x="535" y="396"/>
                  </a:lnTo>
                  <a:lnTo>
                    <a:pt x="535" y="396"/>
                  </a:lnTo>
                  <a:lnTo>
                    <a:pt x="529" y="394"/>
                  </a:lnTo>
                  <a:lnTo>
                    <a:pt x="525" y="394"/>
                  </a:lnTo>
                  <a:lnTo>
                    <a:pt x="525" y="394"/>
                  </a:lnTo>
                  <a:lnTo>
                    <a:pt x="523" y="398"/>
                  </a:lnTo>
                  <a:lnTo>
                    <a:pt x="523" y="404"/>
                  </a:lnTo>
                  <a:lnTo>
                    <a:pt x="521" y="412"/>
                  </a:lnTo>
                  <a:lnTo>
                    <a:pt x="521" y="420"/>
                  </a:lnTo>
                  <a:lnTo>
                    <a:pt x="521" y="420"/>
                  </a:lnTo>
                  <a:lnTo>
                    <a:pt x="515" y="422"/>
                  </a:lnTo>
                  <a:lnTo>
                    <a:pt x="509" y="424"/>
                  </a:lnTo>
                  <a:lnTo>
                    <a:pt x="498" y="428"/>
                  </a:lnTo>
                  <a:lnTo>
                    <a:pt x="484" y="430"/>
                  </a:lnTo>
                  <a:lnTo>
                    <a:pt x="476" y="434"/>
                  </a:lnTo>
                  <a:lnTo>
                    <a:pt x="476" y="434"/>
                  </a:lnTo>
                  <a:lnTo>
                    <a:pt x="472" y="440"/>
                  </a:lnTo>
                  <a:lnTo>
                    <a:pt x="468" y="448"/>
                  </a:lnTo>
                  <a:lnTo>
                    <a:pt x="468" y="448"/>
                  </a:lnTo>
                  <a:lnTo>
                    <a:pt x="456" y="454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26" y="462"/>
                  </a:lnTo>
                  <a:lnTo>
                    <a:pt x="426" y="462"/>
                  </a:lnTo>
                  <a:lnTo>
                    <a:pt x="416" y="466"/>
                  </a:lnTo>
                  <a:lnTo>
                    <a:pt x="408" y="470"/>
                  </a:lnTo>
                  <a:lnTo>
                    <a:pt x="408" y="470"/>
                  </a:lnTo>
                  <a:lnTo>
                    <a:pt x="404" y="480"/>
                  </a:lnTo>
                  <a:lnTo>
                    <a:pt x="404" y="484"/>
                  </a:lnTo>
                  <a:lnTo>
                    <a:pt x="400" y="486"/>
                  </a:lnTo>
                  <a:lnTo>
                    <a:pt x="400" y="486"/>
                  </a:lnTo>
                  <a:lnTo>
                    <a:pt x="398" y="488"/>
                  </a:lnTo>
                  <a:lnTo>
                    <a:pt x="398" y="488"/>
                  </a:lnTo>
                  <a:lnTo>
                    <a:pt x="392" y="484"/>
                  </a:lnTo>
                  <a:lnTo>
                    <a:pt x="388" y="478"/>
                  </a:lnTo>
                  <a:lnTo>
                    <a:pt x="384" y="470"/>
                  </a:lnTo>
                  <a:lnTo>
                    <a:pt x="382" y="468"/>
                  </a:lnTo>
                  <a:lnTo>
                    <a:pt x="380" y="468"/>
                  </a:lnTo>
                  <a:lnTo>
                    <a:pt x="380" y="468"/>
                  </a:lnTo>
                  <a:lnTo>
                    <a:pt x="380" y="470"/>
                  </a:lnTo>
                  <a:lnTo>
                    <a:pt x="378" y="476"/>
                  </a:lnTo>
                  <a:lnTo>
                    <a:pt x="378" y="476"/>
                  </a:lnTo>
                  <a:lnTo>
                    <a:pt x="378" y="480"/>
                  </a:lnTo>
                  <a:lnTo>
                    <a:pt x="378" y="486"/>
                  </a:lnTo>
                  <a:lnTo>
                    <a:pt x="378" y="486"/>
                  </a:lnTo>
                  <a:lnTo>
                    <a:pt x="382" y="492"/>
                  </a:lnTo>
                  <a:lnTo>
                    <a:pt x="388" y="498"/>
                  </a:lnTo>
                  <a:lnTo>
                    <a:pt x="388" y="498"/>
                  </a:lnTo>
                  <a:lnTo>
                    <a:pt x="394" y="500"/>
                  </a:lnTo>
                  <a:lnTo>
                    <a:pt x="400" y="506"/>
                  </a:lnTo>
                  <a:lnTo>
                    <a:pt x="400" y="506"/>
                  </a:lnTo>
                  <a:lnTo>
                    <a:pt x="404" y="512"/>
                  </a:lnTo>
                  <a:lnTo>
                    <a:pt x="404" y="518"/>
                  </a:lnTo>
                  <a:lnTo>
                    <a:pt x="404" y="518"/>
                  </a:lnTo>
                  <a:lnTo>
                    <a:pt x="404" y="532"/>
                  </a:lnTo>
                  <a:lnTo>
                    <a:pt x="404" y="542"/>
                  </a:lnTo>
                  <a:lnTo>
                    <a:pt x="404" y="542"/>
                  </a:lnTo>
                  <a:lnTo>
                    <a:pt x="408" y="550"/>
                  </a:lnTo>
                  <a:lnTo>
                    <a:pt x="414" y="556"/>
                  </a:lnTo>
                  <a:lnTo>
                    <a:pt x="414" y="556"/>
                  </a:lnTo>
                  <a:lnTo>
                    <a:pt x="432" y="572"/>
                  </a:lnTo>
                  <a:lnTo>
                    <a:pt x="448" y="583"/>
                  </a:lnTo>
                  <a:lnTo>
                    <a:pt x="448" y="583"/>
                  </a:lnTo>
                  <a:lnTo>
                    <a:pt x="458" y="599"/>
                  </a:lnTo>
                  <a:lnTo>
                    <a:pt x="458" y="599"/>
                  </a:lnTo>
                  <a:lnTo>
                    <a:pt x="474" y="611"/>
                  </a:lnTo>
                  <a:lnTo>
                    <a:pt x="490" y="625"/>
                  </a:lnTo>
                  <a:lnTo>
                    <a:pt x="490" y="625"/>
                  </a:lnTo>
                  <a:lnTo>
                    <a:pt x="496" y="633"/>
                  </a:lnTo>
                  <a:lnTo>
                    <a:pt x="496" y="633"/>
                  </a:lnTo>
                  <a:lnTo>
                    <a:pt x="496" y="637"/>
                  </a:lnTo>
                  <a:lnTo>
                    <a:pt x="494" y="641"/>
                  </a:lnTo>
                  <a:lnTo>
                    <a:pt x="494" y="641"/>
                  </a:lnTo>
                  <a:lnTo>
                    <a:pt x="490" y="643"/>
                  </a:lnTo>
                  <a:lnTo>
                    <a:pt x="482" y="645"/>
                  </a:lnTo>
                  <a:lnTo>
                    <a:pt x="478" y="647"/>
                  </a:lnTo>
                  <a:lnTo>
                    <a:pt x="472" y="651"/>
                  </a:lnTo>
                  <a:lnTo>
                    <a:pt x="472" y="651"/>
                  </a:lnTo>
                  <a:lnTo>
                    <a:pt x="470" y="655"/>
                  </a:lnTo>
                  <a:lnTo>
                    <a:pt x="468" y="661"/>
                  </a:lnTo>
                  <a:lnTo>
                    <a:pt x="468" y="661"/>
                  </a:lnTo>
                  <a:lnTo>
                    <a:pt x="466" y="667"/>
                  </a:lnTo>
                  <a:lnTo>
                    <a:pt x="464" y="671"/>
                  </a:lnTo>
                  <a:lnTo>
                    <a:pt x="464" y="671"/>
                  </a:lnTo>
                  <a:lnTo>
                    <a:pt x="456" y="675"/>
                  </a:lnTo>
                  <a:lnTo>
                    <a:pt x="448" y="679"/>
                  </a:lnTo>
                  <a:lnTo>
                    <a:pt x="442" y="681"/>
                  </a:lnTo>
                  <a:lnTo>
                    <a:pt x="436" y="683"/>
                  </a:lnTo>
                  <a:lnTo>
                    <a:pt x="436" y="683"/>
                  </a:lnTo>
                  <a:lnTo>
                    <a:pt x="432" y="689"/>
                  </a:lnTo>
                  <a:lnTo>
                    <a:pt x="428" y="697"/>
                  </a:lnTo>
                  <a:lnTo>
                    <a:pt x="428" y="697"/>
                  </a:lnTo>
                  <a:lnTo>
                    <a:pt x="428" y="707"/>
                  </a:lnTo>
                  <a:lnTo>
                    <a:pt x="428" y="717"/>
                  </a:lnTo>
                  <a:lnTo>
                    <a:pt x="428" y="717"/>
                  </a:lnTo>
                  <a:lnTo>
                    <a:pt x="434" y="727"/>
                  </a:lnTo>
                  <a:lnTo>
                    <a:pt x="438" y="739"/>
                  </a:lnTo>
                  <a:lnTo>
                    <a:pt x="438" y="739"/>
                  </a:lnTo>
                  <a:lnTo>
                    <a:pt x="438" y="743"/>
                  </a:lnTo>
                  <a:lnTo>
                    <a:pt x="438" y="747"/>
                  </a:lnTo>
                  <a:lnTo>
                    <a:pt x="438" y="747"/>
                  </a:lnTo>
                  <a:lnTo>
                    <a:pt x="434" y="751"/>
                  </a:lnTo>
                  <a:lnTo>
                    <a:pt x="428" y="751"/>
                  </a:lnTo>
                  <a:lnTo>
                    <a:pt x="428" y="751"/>
                  </a:lnTo>
                  <a:lnTo>
                    <a:pt x="426" y="749"/>
                  </a:lnTo>
                  <a:lnTo>
                    <a:pt x="424" y="747"/>
                  </a:lnTo>
                  <a:lnTo>
                    <a:pt x="422" y="741"/>
                  </a:lnTo>
                  <a:lnTo>
                    <a:pt x="422" y="741"/>
                  </a:lnTo>
                  <a:lnTo>
                    <a:pt x="418" y="741"/>
                  </a:lnTo>
                  <a:lnTo>
                    <a:pt x="414" y="741"/>
                  </a:lnTo>
                  <a:lnTo>
                    <a:pt x="406" y="741"/>
                  </a:lnTo>
                  <a:lnTo>
                    <a:pt x="406" y="741"/>
                  </a:lnTo>
                  <a:lnTo>
                    <a:pt x="396" y="739"/>
                  </a:lnTo>
                  <a:lnTo>
                    <a:pt x="394" y="735"/>
                  </a:lnTo>
                  <a:lnTo>
                    <a:pt x="390" y="735"/>
                  </a:lnTo>
                  <a:lnTo>
                    <a:pt x="390" y="735"/>
                  </a:lnTo>
                  <a:lnTo>
                    <a:pt x="388" y="739"/>
                  </a:lnTo>
                  <a:lnTo>
                    <a:pt x="386" y="743"/>
                  </a:lnTo>
                  <a:lnTo>
                    <a:pt x="386" y="743"/>
                  </a:lnTo>
                  <a:lnTo>
                    <a:pt x="376" y="745"/>
                  </a:lnTo>
                  <a:lnTo>
                    <a:pt x="364" y="745"/>
                  </a:lnTo>
                  <a:lnTo>
                    <a:pt x="352" y="745"/>
                  </a:lnTo>
                  <a:lnTo>
                    <a:pt x="342" y="745"/>
                  </a:lnTo>
                  <a:lnTo>
                    <a:pt x="342" y="745"/>
                  </a:lnTo>
                  <a:lnTo>
                    <a:pt x="330" y="753"/>
                  </a:lnTo>
                  <a:lnTo>
                    <a:pt x="324" y="757"/>
                  </a:lnTo>
                  <a:lnTo>
                    <a:pt x="318" y="759"/>
                  </a:lnTo>
                  <a:lnTo>
                    <a:pt x="318" y="759"/>
                  </a:lnTo>
                  <a:lnTo>
                    <a:pt x="310" y="759"/>
                  </a:lnTo>
                  <a:lnTo>
                    <a:pt x="302" y="759"/>
                  </a:lnTo>
                  <a:lnTo>
                    <a:pt x="302" y="759"/>
                  </a:lnTo>
                  <a:lnTo>
                    <a:pt x="295" y="753"/>
                  </a:lnTo>
                  <a:lnTo>
                    <a:pt x="287" y="749"/>
                  </a:lnTo>
                  <a:lnTo>
                    <a:pt x="287" y="749"/>
                  </a:lnTo>
                  <a:lnTo>
                    <a:pt x="279" y="747"/>
                  </a:lnTo>
                  <a:lnTo>
                    <a:pt x="271" y="747"/>
                  </a:lnTo>
                  <a:lnTo>
                    <a:pt x="271" y="747"/>
                  </a:lnTo>
                  <a:lnTo>
                    <a:pt x="267" y="749"/>
                  </a:lnTo>
                  <a:lnTo>
                    <a:pt x="263" y="753"/>
                  </a:lnTo>
                  <a:lnTo>
                    <a:pt x="263" y="753"/>
                  </a:lnTo>
                  <a:lnTo>
                    <a:pt x="259" y="761"/>
                  </a:lnTo>
                  <a:lnTo>
                    <a:pt x="259" y="761"/>
                  </a:lnTo>
                  <a:lnTo>
                    <a:pt x="255" y="763"/>
                  </a:lnTo>
                  <a:lnTo>
                    <a:pt x="251" y="765"/>
                  </a:lnTo>
                  <a:lnTo>
                    <a:pt x="251" y="765"/>
                  </a:lnTo>
                  <a:lnTo>
                    <a:pt x="245" y="763"/>
                  </a:lnTo>
                  <a:lnTo>
                    <a:pt x="241" y="759"/>
                  </a:lnTo>
                  <a:lnTo>
                    <a:pt x="241" y="759"/>
                  </a:lnTo>
                  <a:lnTo>
                    <a:pt x="237" y="753"/>
                  </a:lnTo>
                  <a:lnTo>
                    <a:pt x="235" y="749"/>
                  </a:lnTo>
                  <a:lnTo>
                    <a:pt x="235" y="749"/>
                  </a:lnTo>
                  <a:lnTo>
                    <a:pt x="229" y="747"/>
                  </a:lnTo>
                  <a:lnTo>
                    <a:pt x="223" y="745"/>
                  </a:lnTo>
                  <a:lnTo>
                    <a:pt x="223" y="745"/>
                  </a:lnTo>
                  <a:lnTo>
                    <a:pt x="211" y="745"/>
                  </a:lnTo>
                  <a:lnTo>
                    <a:pt x="211" y="745"/>
                  </a:lnTo>
                  <a:lnTo>
                    <a:pt x="205" y="745"/>
                  </a:lnTo>
                  <a:lnTo>
                    <a:pt x="201" y="747"/>
                  </a:lnTo>
                  <a:lnTo>
                    <a:pt x="197" y="749"/>
                  </a:lnTo>
                  <a:lnTo>
                    <a:pt x="197" y="749"/>
                  </a:lnTo>
                  <a:lnTo>
                    <a:pt x="187" y="743"/>
                  </a:lnTo>
                  <a:lnTo>
                    <a:pt x="177" y="735"/>
                  </a:lnTo>
                  <a:lnTo>
                    <a:pt x="177" y="735"/>
                  </a:lnTo>
                  <a:lnTo>
                    <a:pt x="165" y="731"/>
                  </a:lnTo>
                  <a:lnTo>
                    <a:pt x="153" y="727"/>
                  </a:lnTo>
                  <a:lnTo>
                    <a:pt x="153" y="727"/>
                  </a:lnTo>
                  <a:lnTo>
                    <a:pt x="135" y="729"/>
                  </a:lnTo>
                  <a:lnTo>
                    <a:pt x="121" y="731"/>
                  </a:lnTo>
                  <a:lnTo>
                    <a:pt x="121" y="731"/>
                  </a:lnTo>
                  <a:lnTo>
                    <a:pt x="99" y="733"/>
                  </a:lnTo>
                  <a:lnTo>
                    <a:pt x="87" y="735"/>
                  </a:lnTo>
                  <a:lnTo>
                    <a:pt x="76" y="733"/>
                  </a:lnTo>
                  <a:lnTo>
                    <a:pt x="76" y="733"/>
                  </a:lnTo>
                  <a:lnTo>
                    <a:pt x="74" y="729"/>
                  </a:lnTo>
                  <a:lnTo>
                    <a:pt x="72" y="727"/>
                  </a:lnTo>
                  <a:lnTo>
                    <a:pt x="70" y="725"/>
                  </a:lnTo>
                  <a:lnTo>
                    <a:pt x="70" y="725"/>
                  </a:lnTo>
                  <a:lnTo>
                    <a:pt x="68" y="721"/>
                  </a:lnTo>
                  <a:lnTo>
                    <a:pt x="68" y="721"/>
                  </a:lnTo>
                  <a:lnTo>
                    <a:pt x="66" y="707"/>
                  </a:lnTo>
                  <a:lnTo>
                    <a:pt x="66" y="707"/>
                  </a:lnTo>
                  <a:lnTo>
                    <a:pt x="68" y="691"/>
                  </a:lnTo>
                  <a:lnTo>
                    <a:pt x="70" y="673"/>
                  </a:lnTo>
                  <a:lnTo>
                    <a:pt x="70" y="673"/>
                  </a:lnTo>
                  <a:lnTo>
                    <a:pt x="76" y="661"/>
                  </a:lnTo>
                  <a:lnTo>
                    <a:pt x="84" y="645"/>
                  </a:lnTo>
                  <a:lnTo>
                    <a:pt x="84" y="645"/>
                  </a:lnTo>
                  <a:lnTo>
                    <a:pt x="85" y="637"/>
                  </a:lnTo>
                  <a:lnTo>
                    <a:pt x="87" y="631"/>
                  </a:lnTo>
                  <a:lnTo>
                    <a:pt x="87" y="631"/>
                  </a:lnTo>
                  <a:lnTo>
                    <a:pt x="93" y="625"/>
                  </a:lnTo>
                  <a:lnTo>
                    <a:pt x="99" y="617"/>
                  </a:lnTo>
                  <a:lnTo>
                    <a:pt x="105" y="611"/>
                  </a:lnTo>
                  <a:lnTo>
                    <a:pt x="113" y="605"/>
                  </a:lnTo>
                  <a:lnTo>
                    <a:pt x="113" y="605"/>
                  </a:lnTo>
                  <a:lnTo>
                    <a:pt x="115" y="599"/>
                  </a:lnTo>
                  <a:lnTo>
                    <a:pt x="117" y="595"/>
                  </a:lnTo>
                  <a:lnTo>
                    <a:pt x="115" y="591"/>
                  </a:lnTo>
                  <a:lnTo>
                    <a:pt x="115" y="591"/>
                  </a:lnTo>
                  <a:lnTo>
                    <a:pt x="113" y="587"/>
                  </a:lnTo>
                  <a:lnTo>
                    <a:pt x="107" y="585"/>
                  </a:lnTo>
                  <a:lnTo>
                    <a:pt x="99" y="581"/>
                  </a:lnTo>
                  <a:lnTo>
                    <a:pt x="99" y="581"/>
                  </a:lnTo>
                  <a:lnTo>
                    <a:pt x="76" y="572"/>
                  </a:lnTo>
                  <a:lnTo>
                    <a:pt x="54" y="564"/>
                  </a:lnTo>
                  <a:lnTo>
                    <a:pt x="54" y="564"/>
                  </a:lnTo>
                  <a:lnTo>
                    <a:pt x="42" y="564"/>
                  </a:lnTo>
                  <a:lnTo>
                    <a:pt x="36" y="560"/>
                  </a:lnTo>
                  <a:lnTo>
                    <a:pt x="32" y="558"/>
                  </a:lnTo>
                  <a:lnTo>
                    <a:pt x="32" y="558"/>
                  </a:lnTo>
                  <a:lnTo>
                    <a:pt x="28" y="552"/>
                  </a:lnTo>
                  <a:lnTo>
                    <a:pt x="26" y="546"/>
                  </a:lnTo>
                  <a:lnTo>
                    <a:pt x="26" y="546"/>
                  </a:lnTo>
                  <a:lnTo>
                    <a:pt x="16" y="538"/>
                  </a:lnTo>
                  <a:lnTo>
                    <a:pt x="16" y="538"/>
                  </a:lnTo>
                  <a:lnTo>
                    <a:pt x="10" y="528"/>
                  </a:lnTo>
                  <a:lnTo>
                    <a:pt x="4" y="522"/>
                  </a:lnTo>
                  <a:lnTo>
                    <a:pt x="4" y="522"/>
                  </a:lnTo>
                  <a:lnTo>
                    <a:pt x="8" y="520"/>
                  </a:lnTo>
                  <a:lnTo>
                    <a:pt x="10" y="516"/>
                  </a:lnTo>
                  <a:lnTo>
                    <a:pt x="10" y="516"/>
                  </a:lnTo>
                  <a:lnTo>
                    <a:pt x="10" y="508"/>
                  </a:lnTo>
                  <a:lnTo>
                    <a:pt x="10" y="500"/>
                  </a:lnTo>
                  <a:lnTo>
                    <a:pt x="10" y="500"/>
                  </a:lnTo>
                  <a:lnTo>
                    <a:pt x="8" y="492"/>
                  </a:lnTo>
                  <a:lnTo>
                    <a:pt x="8" y="492"/>
                  </a:lnTo>
                  <a:lnTo>
                    <a:pt x="4" y="482"/>
                  </a:lnTo>
                  <a:lnTo>
                    <a:pt x="4" y="482"/>
                  </a:lnTo>
                  <a:lnTo>
                    <a:pt x="4" y="474"/>
                  </a:lnTo>
                  <a:lnTo>
                    <a:pt x="4" y="474"/>
                  </a:lnTo>
                  <a:lnTo>
                    <a:pt x="6" y="468"/>
                  </a:lnTo>
                  <a:lnTo>
                    <a:pt x="6" y="464"/>
                  </a:lnTo>
                  <a:lnTo>
                    <a:pt x="6" y="464"/>
                  </a:lnTo>
                  <a:lnTo>
                    <a:pt x="4" y="462"/>
                  </a:lnTo>
                  <a:lnTo>
                    <a:pt x="0" y="458"/>
                  </a:lnTo>
                  <a:lnTo>
                    <a:pt x="0" y="458"/>
                  </a:lnTo>
                  <a:lnTo>
                    <a:pt x="0" y="454"/>
                  </a:lnTo>
                  <a:lnTo>
                    <a:pt x="4" y="450"/>
                  </a:lnTo>
                  <a:lnTo>
                    <a:pt x="10" y="446"/>
                  </a:lnTo>
                  <a:lnTo>
                    <a:pt x="12" y="440"/>
                  </a:lnTo>
                  <a:lnTo>
                    <a:pt x="12" y="440"/>
                  </a:lnTo>
                  <a:lnTo>
                    <a:pt x="14" y="432"/>
                  </a:lnTo>
                  <a:lnTo>
                    <a:pt x="14" y="432"/>
                  </a:lnTo>
                  <a:lnTo>
                    <a:pt x="8" y="422"/>
                  </a:lnTo>
                  <a:lnTo>
                    <a:pt x="8" y="422"/>
                  </a:lnTo>
                  <a:lnTo>
                    <a:pt x="8" y="408"/>
                  </a:lnTo>
                  <a:lnTo>
                    <a:pt x="8" y="408"/>
                  </a:lnTo>
                  <a:lnTo>
                    <a:pt x="4" y="400"/>
                  </a:lnTo>
                  <a:lnTo>
                    <a:pt x="4" y="400"/>
                  </a:lnTo>
                  <a:lnTo>
                    <a:pt x="4" y="394"/>
                  </a:lnTo>
                  <a:lnTo>
                    <a:pt x="4" y="394"/>
                  </a:lnTo>
                  <a:lnTo>
                    <a:pt x="2" y="372"/>
                  </a:lnTo>
                  <a:lnTo>
                    <a:pt x="2" y="372"/>
                  </a:lnTo>
                  <a:lnTo>
                    <a:pt x="4" y="364"/>
                  </a:lnTo>
                  <a:lnTo>
                    <a:pt x="4" y="364"/>
                  </a:lnTo>
                  <a:lnTo>
                    <a:pt x="6" y="363"/>
                  </a:lnTo>
                  <a:lnTo>
                    <a:pt x="10" y="359"/>
                  </a:lnTo>
                  <a:lnTo>
                    <a:pt x="10" y="359"/>
                  </a:lnTo>
                  <a:lnTo>
                    <a:pt x="12" y="347"/>
                  </a:lnTo>
                  <a:lnTo>
                    <a:pt x="14" y="337"/>
                  </a:lnTo>
                  <a:lnTo>
                    <a:pt x="14" y="337"/>
                  </a:lnTo>
                  <a:lnTo>
                    <a:pt x="16" y="321"/>
                  </a:lnTo>
                  <a:lnTo>
                    <a:pt x="16" y="321"/>
                  </a:lnTo>
                  <a:lnTo>
                    <a:pt x="16" y="311"/>
                  </a:lnTo>
                  <a:lnTo>
                    <a:pt x="16" y="311"/>
                  </a:lnTo>
                  <a:lnTo>
                    <a:pt x="14" y="293"/>
                  </a:lnTo>
                  <a:lnTo>
                    <a:pt x="14" y="293"/>
                  </a:lnTo>
                  <a:lnTo>
                    <a:pt x="14" y="287"/>
                  </a:lnTo>
                  <a:lnTo>
                    <a:pt x="16" y="283"/>
                  </a:lnTo>
                  <a:lnTo>
                    <a:pt x="16" y="283"/>
                  </a:lnTo>
                  <a:lnTo>
                    <a:pt x="22" y="283"/>
                  </a:lnTo>
                  <a:lnTo>
                    <a:pt x="28" y="285"/>
                  </a:lnTo>
                  <a:lnTo>
                    <a:pt x="28" y="285"/>
                  </a:lnTo>
                  <a:lnTo>
                    <a:pt x="36" y="289"/>
                  </a:lnTo>
                  <a:lnTo>
                    <a:pt x="42" y="293"/>
                  </a:lnTo>
                  <a:lnTo>
                    <a:pt x="42" y="293"/>
                  </a:lnTo>
                  <a:lnTo>
                    <a:pt x="46" y="293"/>
                  </a:lnTo>
                  <a:lnTo>
                    <a:pt x="50" y="291"/>
                  </a:lnTo>
                  <a:lnTo>
                    <a:pt x="50" y="291"/>
                  </a:lnTo>
                  <a:lnTo>
                    <a:pt x="56" y="287"/>
                  </a:lnTo>
                  <a:lnTo>
                    <a:pt x="58" y="281"/>
                  </a:lnTo>
                  <a:lnTo>
                    <a:pt x="58" y="281"/>
                  </a:lnTo>
                  <a:lnTo>
                    <a:pt x="60" y="275"/>
                  </a:lnTo>
                  <a:lnTo>
                    <a:pt x="62" y="269"/>
                  </a:lnTo>
                  <a:lnTo>
                    <a:pt x="62" y="269"/>
                  </a:lnTo>
                  <a:lnTo>
                    <a:pt x="68" y="263"/>
                  </a:lnTo>
                  <a:lnTo>
                    <a:pt x="72" y="261"/>
                  </a:lnTo>
                  <a:lnTo>
                    <a:pt x="72" y="261"/>
                  </a:lnTo>
                  <a:lnTo>
                    <a:pt x="78" y="257"/>
                  </a:lnTo>
                  <a:lnTo>
                    <a:pt x="84" y="251"/>
                  </a:lnTo>
                  <a:lnTo>
                    <a:pt x="84" y="251"/>
                  </a:lnTo>
                  <a:lnTo>
                    <a:pt x="85" y="245"/>
                  </a:lnTo>
                  <a:lnTo>
                    <a:pt x="85" y="239"/>
                  </a:lnTo>
                  <a:lnTo>
                    <a:pt x="85" y="239"/>
                  </a:lnTo>
                  <a:lnTo>
                    <a:pt x="80" y="235"/>
                  </a:lnTo>
                  <a:lnTo>
                    <a:pt x="76" y="233"/>
                  </a:lnTo>
                  <a:lnTo>
                    <a:pt x="70" y="229"/>
                  </a:lnTo>
                  <a:lnTo>
                    <a:pt x="66" y="227"/>
                  </a:lnTo>
                  <a:lnTo>
                    <a:pt x="66" y="227"/>
                  </a:lnTo>
                  <a:lnTo>
                    <a:pt x="64" y="223"/>
                  </a:lnTo>
                  <a:lnTo>
                    <a:pt x="64" y="217"/>
                  </a:lnTo>
                  <a:lnTo>
                    <a:pt x="64" y="217"/>
                  </a:lnTo>
                  <a:lnTo>
                    <a:pt x="68" y="213"/>
                  </a:lnTo>
                  <a:lnTo>
                    <a:pt x="72" y="211"/>
                  </a:lnTo>
                  <a:lnTo>
                    <a:pt x="78" y="211"/>
                  </a:lnTo>
                  <a:lnTo>
                    <a:pt x="84" y="205"/>
                  </a:lnTo>
                  <a:lnTo>
                    <a:pt x="84" y="205"/>
                  </a:lnTo>
                  <a:lnTo>
                    <a:pt x="89" y="197"/>
                  </a:lnTo>
                  <a:lnTo>
                    <a:pt x="95" y="183"/>
                  </a:lnTo>
                  <a:lnTo>
                    <a:pt x="97" y="169"/>
                  </a:lnTo>
                  <a:lnTo>
                    <a:pt x="99" y="157"/>
                  </a:lnTo>
                  <a:lnTo>
                    <a:pt x="99" y="157"/>
                  </a:lnTo>
                  <a:lnTo>
                    <a:pt x="107" y="155"/>
                  </a:lnTo>
                  <a:lnTo>
                    <a:pt x="113" y="155"/>
                  </a:lnTo>
                  <a:lnTo>
                    <a:pt x="117" y="155"/>
                  </a:lnTo>
                  <a:lnTo>
                    <a:pt x="117" y="155"/>
                  </a:lnTo>
                  <a:lnTo>
                    <a:pt x="119" y="159"/>
                  </a:lnTo>
                  <a:lnTo>
                    <a:pt x="121" y="165"/>
                  </a:lnTo>
                  <a:lnTo>
                    <a:pt x="121" y="165"/>
                  </a:lnTo>
                  <a:lnTo>
                    <a:pt x="123" y="167"/>
                  </a:lnTo>
                  <a:lnTo>
                    <a:pt x="123" y="167"/>
                  </a:lnTo>
                  <a:lnTo>
                    <a:pt x="123" y="165"/>
                  </a:lnTo>
                  <a:lnTo>
                    <a:pt x="123" y="161"/>
                  </a:lnTo>
                  <a:lnTo>
                    <a:pt x="121" y="157"/>
                  </a:lnTo>
                  <a:lnTo>
                    <a:pt x="121" y="157"/>
                  </a:lnTo>
                  <a:lnTo>
                    <a:pt x="117" y="152"/>
                  </a:lnTo>
                  <a:lnTo>
                    <a:pt x="117" y="152"/>
                  </a:lnTo>
                  <a:lnTo>
                    <a:pt x="109" y="146"/>
                  </a:lnTo>
                  <a:lnTo>
                    <a:pt x="109" y="146"/>
                  </a:lnTo>
                  <a:lnTo>
                    <a:pt x="105" y="144"/>
                  </a:lnTo>
                  <a:lnTo>
                    <a:pt x="99" y="142"/>
                  </a:lnTo>
                  <a:lnTo>
                    <a:pt x="99" y="142"/>
                  </a:lnTo>
                  <a:lnTo>
                    <a:pt x="99" y="140"/>
                  </a:lnTo>
                  <a:lnTo>
                    <a:pt x="99" y="140"/>
                  </a:lnTo>
                  <a:lnTo>
                    <a:pt x="103" y="132"/>
                  </a:lnTo>
                  <a:lnTo>
                    <a:pt x="103" y="132"/>
                  </a:lnTo>
                  <a:lnTo>
                    <a:pt x="107" y="128"/>
                  </a:lnTo>
                  <a:lnTo>
                    <a:pt x="107" y="128"/>
                  </a:lnTo>
                  <a:lnTo>
                    <a:pt x="109" y="124"/>
                  </a:lnTo>
                  <a:lnTo>
                    <a:pt x="113" y="120"/>
                  </a:lnTo>
                  <a:lnTo>
                    <a:pt x="113" y="120"/>
                  </a:lnTo>
                  <a:lnTo>
                    <a:pt x="119" y="116"/>
                  </a:lnTo>
                  <a:lnTo>
                    <a:pt x="127" y="116"/>
                  </a:lnTo>
                  <a:lnTo>
                    <a:pt x="143" y="116"/>
                  </a:lnTo>
                  <a:lnTo>
                    <a:pt x="143" y="116"/>
                  </a:lnTo>
                  <a:lnTo>
                    <a:pt x="151" y="120"/>
                  </a:lnTo>
                  <a:lnTo>
                    <a:pt x="159" y="122"/>
                  </a:lnTo>
                  <a:lnTo>
                    <a:pt x="159" y="122"/>
                  </a:lnTo>
                  <a:lnTo>
                    <a:pt x="163" y="126"/>
                  </a:lnTo>
                  <a:lnTo>
                    <a:pt x="165" y="132"/>
                  </a:lnTo>
                  <a:lnTo>
                    <a:pt x="165" y="132"/>
                  </a:lnTo>
                  <a:lnTo>
                    <a:pt x="163" y="138"/>
                  </a:lnTo>
                  <a:lnTo>
                    <a:pt x="163" y="142"/>
                  </a:lnTo>
                  <a:lnTo>
                    <a:pt x="165" y="144"/>
                  </a:lnTo>
                  <a:lnTo>
                    <a:pt x="165" y="144"/>
                  </a:lnTo>
                  <a:lnTo>
                    <a:pt x="171" y="146"/>
                  </a:lnTo>
                  <a:lnTo>
                    <a:pt x="173" y="144"/>
                  </a:lnTo>
                  <a:lnTo>
                    <a:pt x="173" y="144"/>
                  </a:lnTo>
                  <a:lnTo>
                    <a:pt x="175" y="142"/>
                  </a:lnTo>
                  <a:lnTo>
                    <a:pt x="175" y="140"/>
                  </a:lnTo>
                  <a:lnTo>
                    <a:pt x="175" y="136"/>
                  </a:lnTo>
                  <a:lnTo>
                    <a:pt x="175" y="134"/>
                  </a:lnTo>
                  <a:lnTo>
                    <a:pt x="175" y="134"/>
                  </a:lnTo>
                  <a:lnTo>
                    <a:pt x="179" y="136"/>
                  </a:lnTo>
                  <a:lnTo>
                    <a:pt x="183" y="138"/>
                  </a:lnTo>
                  <a:lnTo>
                    <a:pt x="183" y="138"/>
                  </a:lnTo>
                  <a:lnTo>
                    <a:pt x="185" y="144"/>
                  </a:lnTo>
                  <a:lnTo>
                    <a:pt x="187" y="152"/>
                  </a:lnTo>
                  <a:lnTo>
                    <a:pt x="187" y="152"/>
                  </a:lnTo>
                  <a:lnTo>
                    <a:pt x="189" y="157"/>
                  </a:lnTo>
                  <a:lnTo>
                    <a:pt x="191" y="159"/>
                  </a:lnTo>
                  <a:lnTo>
                    <a:pt x="193" y="159"/>
                  </a:lnTo>
                  <a:lnTo>
                    <a:pt x="193" y="159"/>
                  </a:lnTo>
                  <a:lnTo>
                    <a:pt x="193" y="159"/>
                  </a:lnTo>
                  <a:lnTo>
                    <a:pt x="193" y="157"/>
                  </a:lnTo>
                  <a:lnTo>
                    <a:pt x="193" y="152"/>
                  </a:lnTo>
                  <a:lnTo>
                    <a:pt x="189" y="138"/>
                  </a:lnTo>
                  <a:lnTo>
                    <a:pt x="189" y="138"/>
                  </a:lnTo>
                  <a:lnTo>
                    <a:pt x="189" y="128"/>
                  </a:lnTo>
                  <a:lnTo>
                    <a:pt x="191" y="120"/>
                  </a:lnTo>
                  <a:lnTo>
                    <a:pt x="191" y="120"/>
                  </a:lnTo>
                  <a:lnTo>
                    <a:pt x="193" y="114"/>
                  </a:lnTo>
                  <a:lnTo>
                    <a:pt x="193" y="114"/>
                  </a:lnTo>
                  <a:lnTo>
                    <a:pt x="195" y="110"/>
                  </a:lnTo>
                  <a:lnTo>
                    <a:pt x="197" y="106"/>
                  </a:lnTo>
                  <a:lnTo>
                    <a:pt x="197" y="106"/>
                  </a:lnTo>
                  <a:lnTo>
                    <a:pt x="203" y="106"/>
                  </a:lnTo>
                  <a:lnTo>
                    <a:pt x="211" y="106"/>
                  </a:lnTo>
                  <a:lnTo>
                    <a:pt x="217" y="108"/>
                  </a:lnTo>
                  <a:lnTo>
                    <a:pt x="221" y="108"/>
                  </a:lnTo>
                  <a:lnTo>
                    <a:pt x="221" y="108"/>
                  </a:lnTo>
                  <a:lnTo>
                    <a:pt x="223" y="106"/>
                  </a:lnTo>
                  <a:lnTo>
                    <a:pt x="223" y="106"/>
                  </a:lnTo>
                  <a:lnTo>
                    <a:pt x="221" y="102"/>
                  </a:lnTo>
                  <a:lnTo>
                    <a:pt x="217" y="100"/>
                  </a:lnTo>
                  <a:lnTo>
                    <a:pt x="213" y="98"/>
                  </a:lnTo>
                  <a:lnTo>
                    <a:pt x="211" y="96"/>
                  </a:lnTo>
                  <a:lnTo>
                    <a:pt x="211" y="96"/>
                  </a:lnTo>
                  <a:lnTo>
                    <a:pt x="211" y="92"/>
                  </a:lnTo>
                  <a:lnTo>
                    <a:pt x="213" y="86"/>
                  </a:lnTo>
                  <a:lnTo>
                    <a:pt x="213" y="86"/>
                  </a:lnTo>
                  <a:lnTo>
                    <a:pt x="217" y="84"/>
                  </a:lnTo>
                  <a:lnTo>
                    <a:pt x="217" y="84"/>
                  </a:lnTo>
                  <a:lnTo>
                    <a:pt x="219" y="80"/>
                  </a:lnTo>
                  <a:lnTo>
                    <a:pt x="219" y="80"/>
                  </a:lnTo>
                  <a:lnTo>
                    <a:pt x="217" y="78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11" y="70"/>
                  </a:lnTo>
                  <a:lnTo>
                    <a:pt x="211" y="70"/>
                  </a:lnTo>
                  <a:lnTo>
                    <a:pt x="213" y="66"/>
                  </a:lnTo>
                  <a:lnTo>
                    <a:pt x="213" y="64"/>
                  </a:lnTo>
                  <a:lnTo>
                    <a:pt x="213" y="64"/>
                  </a:lnTo>
                  <a:lnTo>
                    <a:pt x="209" y="58"/>
                  </a:lnTo>
                  <a:lnTo>
                    <a:pt x="209" y="58"/>
                  </a:lnTo>
                  <a:lnTo>
                    <a:pt x="207" y="58"/>
                  </a:lnTo>
                  <a:lnTo>
                    <a:pt x="203" y="58"/>
                  </a:lnTo>
                  <a:lnTo>
                    <a:pt x="203" y="58"/>
                  </a:lnTo>
                  <a:lnTo>
                    <a:pt x="205" y="56"/>
                  </a:lnTo>
                  <a:lnTo>
                    <a:pt x="207" y="54"/>
                  </a:lnTo>
                  <a:lnTo>
                    <a:pt x="207" y="54"/>
                  </a:lnTo>
                  <a:lnTo>
                    <a:pt x="209" y="50"/>
                  </a:lnTo>
                  <a:lnTo>
                    <a:pt x="209" y="50"/>
                  </a:lnTo>
                  <a:lnTo>
                    <a:pt x="211" y="48"/>
                  </a:lnTo>
                  <a:lnTo>
                    <a:pt x="215" y="46"/>
                  </a:lnTo>
                  <a:lnTo>
                    <a:pt x="221" y="46"/>
                  </a:lnTo>
                  <a:lnTo>
                    <a:pt x="223" y="42"/>
                  </a:lnTo>
                  <a:lnTo>
                    <a:pt x="223" y="42"/>
                  </a:lnTo>
                  <a:lnTo>
                    <a:pt x="223" y="40"/>
                  </a:lnTo>
                  <a:lnTo>
                    <a:pt x="221" y="36"/>
                  </a:lnTo>
                  <a:lnTo>
                    <a:pt x="221" y="36"/>
                  </a:lnTo>
                  <a:lnTo>
                    <a:pt x="215" y="28"/>
                  </a:lnTo>
                  <a:lnTo>
                    <a:pt x="215" y="28"/>
                  </a:lnTo>
                  <a:lnTo>
                    <a:pt x="211" y="20"/>
                  </a:lnTo>
                  <a:lnTo>
                    <a:pt x="209" y="12"/>
                  </a:lnTo>
                  <a:lnTo>
                    <a:pt x="209" y="12"/>
                  </a:lnTo>
                  <a:lnTo>
                    <a:pt x="209" y="6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13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31" y="6"/>
                  </a:lnTo>
                  <a:lnTo>
                    <a:pt x="237" y="10"/>
                  </a:lnTo>
                  <a:lnTo>
                    <a:pt x="243" y="10"/>
                  </a:lnTo>
                  <a:lnTo>
                    <a:pt x="243" y="10"/>
                  </a:lnTo>
                  <a:lnTo>
                    <a:pt x="243" y="1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2" name="Freeform 330"/>
            <p:cNvSpPr>
              <a:spLocks/>
            </p:cNvSpPr>
            <p:nvPr/>
          </p:nvSpPr>
          <p:spPr bwMode="auto">
            <a:xfrm>
              <a:off x="3692" y="2496"/>
              <a:ext cx="456" cy="293"/>
            </a:xfrm>
            <a:custGeom>
              <a:avLst/>
              <a:gdLst>
                <a:gd name="T0" fmla="*/ 402 w 456"/>
                <a:gd name="T1" fmla="*/ 10 h 293"/>
                <a:gd name="T2" fmla="*/ 422 w 456"/>
                <a:gd name="T3" fmla="*/ 18 h 293"/>
                <a:gd name="T4" fmla="*/ 450 w 456"/>
                <a:gd name="T5" fmla="*/ 36 h 293"/>
                <a:gd name="T6" fmla="*/ 452 w 456"/>
                <a:gd name="T7" fmla="*/ 58 h 293"/>
                <a:gd name="T8" fmla="*/ 444 w 456"/>
                <a:gd name="T9" fmla="*/ 68 h 293"/>
                <a:gd name="T10" fmla="*/ 424 w 456"/>
                <a:gd name="T11" fmla="*/ 74 h 293"/>
                <a:gd name="T12" fmla="*/ 404 w 456"/>
                <a:gd name="T13" fmla="*/ 92 h 293"/>
                <a:gd name="T14" fmla="*/ 398 w 456"/>
                <a:gd name="T15" fmla="*/ 116 h 293"/>
                <a:gd name="T16" fmla="*/ 396 w 456"/>
                <a:gd name="T17" fmla="*/ 132 h 293"/>
                <a:gd name="T18" fmla="*/ 380 w 456"/>
                <a:gd name="T19" fmla="*/ 165 h 293"/>
                <a:gd name="T20" fmla="*/ 362 w 456"/>
                <a:gd name="T21" fmla="*/ 199 h 293"/>
                <a:gd name="T22" fmla="*/ 354 w 456"/>
                <a:gd name="T23" fmla="*/ 223 h 293"/>
                <a:gd name="T24" fmla="*/ 334 w 456"/>
                <a:gd name="T25" fmla="*/ 233 h 293"/>
                <a:gd name="T26" fmla="*/ 292 w 456"/>
                <a:gd name="T27" fmla="*/ 247 h 293"/>
                <a:gd name="T28" fmla="*/ 284 w 456"/>
                <a:gd name="T29" fmla="*/ 239 h 293"/>
                <a:gd name="T30" fmla="*/ 271 w 456"/>
                <a:gd name="T31" fmla="*/ 245 h 293"/>
                <a:gd name="T32" fmla="*/ 253 w 456"/>
                <a:gd name="T33" fmla="*/ 247 h 293"/>
                <a:gd name="T34" fmla="*/ 225 w 456"/>
                <a:gd name="T35" fmla="*/ 263 h 293"/>
                <a:gd name="T36" fmla="*/ 207 w 456"/>
                <a:gd name="T37" fmla="*/ 271 h 293"/>
                <a:gd name="T38" fmla="*/ 191 w 456"/>
                <a:gd name="T39" fmla="*/ 273 h 293"/>
                <a:gd name="T40" fmla="*/ 157 w 456"/>
                <a:gd name="T41" fmla="*/ 291 h 293"/>
                <a:gd name="T42" fmla="*/ 135 w 456"/>
                <a:gd name="T43" fmla="*/ 293 h 293"/>
                <a:gd name="T44" fmla="*/ 107 w 456"/>
                <a:gd name="T45" fmla="*/ 277 h 293"/>
                <a:gd name="T46" fmla="*/ 85 w 456"/>
                <a:gd name="T47" fmla="*/ 259 h 293"/>
                <a:gd name="T48" fmla="*/ 68 w 456"/>
                <a:gd name="T49" fmla="*/ 247 h 293"/>
                <a:gd name="T50" fmla="*/ 46 w 456"/>
                <a:gd name="T51" fmla="*/ 227 h 293"/>
                <a:gd name="T52" fmla="*/ 36 w 456"/>
                <a:gd name="T53" fmla="*/ 219 h 293"/>
                <a:gd name="T54" fmla="*/ 26 w 456"/>
                <a:gd name="T55" fmla="*/ 207 h 293"/>
                <a:gd name="T56" fmla="*/ 16 w 456"/>
                <a:gd name="T57" fmla="*/ 185 h 293"/>
                <a:gd name="T58" fmla="*/ 2 w 456"/>
                <a:gd name="T59" fmla="*/ 185 h 293"/>
                <a:gd name="T60" fmla="*/ 4 w 456"/>
                <a:gd name="T61" fmla="*/ 177 h 293"/>
                <a:gd name="T62" fmla="*/ 24 w 456"/>
                <a:gd name="T63" fmla="*/ 169 h 293"/>
                <a:gd name="T64" fmla="*/ 28 w 456"/>
                <a:gd name="T65" fmla="*/ 161 h 293"/>
                <a:gd name="T66" fmla="*/ 26 w 456"/>
                <a:gd name="T67" fmla="*/ 142 h 293"/>
                <a:gd name="T68" fmla="*/ 36 w 456"/>
                <a:gd name="T69" fmla="*/ 118 h 293"/>
                <a:gd name="T70" fmla="*/ 28 w 456"/>
                <a:gd name="T71" fmla="*/ 108 h 293"/>
                <a:gd name="T72" fmla="*/ 32 w 456"/>
                <a:gd name="T73" fmla="*/ 98 h 293"/>
                <a:gd name="T74" fmla="*/ 64 w 456"/>
                <a:gd name="T75" fmla="*/ 96 h 293"/>
                <a:gd name="T76" fmla="*/ 71 w 456"/>
                <a:gd name="T77" fmla="*/ 86 h 293"/>
                <a:gd name="T78" fmla="*/ 73 w 456"/>
                <a:gd name="T79" fmla="*/ 64 h 293"/>
                <a:gd name="T80" fmla="*/ 101 w 456"/>
                <a:gd name="T81" fmla="*/ 84 h 293"/>
                <a:gd name="T82" fmla="*/ 127 w 456"/>
                <a:gd name="T83" fmla="*/ 94 h 293"/>
                <a:gd name="T84" fmla="*/ 167 w 456"/>
                <a:gd name="T85" fmla="*/ 90 h 293"/>
                <a:gd name="T86" fmla="*/ 177 w 456"/>
                <a:gd name="T87" fmla="*/ 68 h 293"/>
                <a:gd name="T88" fmla="*/ 199 w 456"/>
                <a:gd name="T89" fmla="*/ 56 h 293"/>
                <a:gd name="T90" fmla="*/ 233 w 456"/>
                <a:gd name="T91" fmla="*/ 42 h 293"/>
                <a:gd name="T92" fmla="*/ 249 w 456"/>
                <a:gd name="T93" fmla="*/ 42 h 293"/>
                <a:gd name="T94" fmla="*/ 269 w 456"/>
                <a:gd name="T95" fmla="*/ 42 h 293"/>
                <a:gd name="T96" fmla="*/ 286 w 456"/>
                <a:gd name="T97" fmla="*/ 30 h 293"/>
                <a:gd name="T98" fmla="*/ 290 w 456"/>
                <a:gd name="T99" fmla="*/ 16 h 293"/>
                <a:gd name="T100" fmla="*/ 320 w 456"/>
                <a:gd name="T101" fmla="*/ 4 h 293"/>
                <a:gd name="T102" fmla="*/ 346 w 456"/>
                <a:gd name="T103" fmla="*/ 0 h 293"/>
                <a:gd name="T104" fmla="*/ 366 w 456"/>
                <a:gd name="T105" fmla="*/ 2 h 293"/>
                <a:gd name="T106" fmla="*/ 388 w 456"/>
                <a:gd name="T107" fmla="*/ 1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6" h="293">
                  <a:moveTo>
                    <a:pt x="388" y="16"/>
                  </a:moveTo>
                  <a:lnTo>
                    <a:pt x="388" y="16"/>
                  </a:lnTo>
                  <a:lnTo>
                    <a:pt x="396" y="14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14" y="14"/>
                  </a:lnTo>
                  <a:lnTo>
                    <a:pt x="422" y="18"/>
                  </a:lnTo>
                  <a:lnTo>
                    <a:pt x="422" y="18"/>
                  </a:lnTo>
                  <a:lnTo>
                    <a:pt x="438" y="28"/>
                  </a:lnTo>
                  <a:lnTo>
                    <a:pt x="438" y="28"/>
                  </a:lnTo>
                  <a:lnTo>
                    <a:pt x="450" y="36"/>
                  </a:lnTo>
                  <a:lnTo>
                    <a:pt x="450" y="36"/>
                  </a:lnTo>
                  <a:lnTo>
                    <a:pt x="452" y="44"/>
                  </a:lnTo>
                  <a:lnTo>
                    <a:pt x="456" y="50"/>
                  </a:lnTo>
                  <a:lnTo>
                    <a:pt x="456" y="50"/>
                  </a:lnTo>
                  <a:lnTo>
                    <a:pt x="452" y="58"/>
                  </a:lnTo>
                  <a:lnTo>
                    <a:pt x="452" y="58"/>
                  </a:lnTo>
                  <a:lnTo>
                    <a:pt x="448" y="64"/>
                  </a:lnTo>
                  <a:lnTo>
                    <a:pt x="444" y="68"/>
                  </a:lnTo>
                  <a:lnTo>
                    <a:pt x="444" y="68"/>
                  </a:lnTo>
                  <a:lnTo>
                    <a:pt x="440" y="68"/>
                  </a:lnTo>
                  <a:lnTo>
                    <a:pt x="434" y="68"/>
                  </a:lnTo>
                  <a:lnTo>
                    <a:pt x="434" y="68"/>
                  </a:lnTo>
                  <a:lnTo>
                    <a:pt x="424" y="74"/>
                  </a:lnTo>
                  <a:lnTo>
                    <a:pt x="418" y="78"/>
                  </a:lnTo>
                  <a:lnTo>
                    <a:pt x="418" y="78"/>
                  </a:lnTo>
                  <a:lnTo>
                    <a:pt x="412" y="86"/>
                  </a:lnTo>
                  <a:lnTo>
                    <a:pt x="404" y="92"/>
                  </a:lnTo>
                  <a:lnTo>
                    <a:pt x="404" y="92"/>
                  </a:lnTo>
                  <a:lnTo>
                    <a:pt x="404" y="104"/>
                  </a:lnTo>
                  <a:lnTo>
                    <a:pt x="404" y="104"/>
                  </a:lnTo>
                  <a:lnTo>
                    <a:pt x="398" y="116"/>
                  </a:lnTo>
                  <a:lnTo>
                    <a:pt x="398" y="116"/>
                  </a:lnTo>
                  <a:lnTo>
                    <a:pt x="398" y="122"/>
                  </a:lnTo>
                  <a:lnTo>
                    <a:pt x="396" y="132"/>
                  </a:lnTo>
                  <a:lnTo>
                    <a:pt x="396" y="132"/>
                  </a:lnTo>
                  <a:lnTo>
                    <a:pt x="390" y="140"/>
                  </a:lnTo>
                  <a:lnTo>
                    <a:pt x="384" y="147"/>
                  </a:lnTo>
                  <a:lnTo>
                    <a:pt x="384" y="147"/>
                  </a:lnTo>
                  <a:lnTo>
                    <a:pt x="380" y="165"/>
                  </a:lnTo>
                  <a:lnTo>
                    <a:pt x="380" y="165"/>
                  </a:lnTo>
                  <a:lnTo>
                    <a:pt x="370" y="185"/>
                  </a:lnTo>
                  <a:lnTo>
                    <a:pt x="370" y="185"/>
                  </a:lnTo>
                  <a:lnTo>
                    <a:pt x="362" y="199"/>
                  </a:lnTo>
                  <a:lnTo>
                    <a:pt x="362" y="199"/>
                  </a:lnTo>
                  <a:lnTo>
                    <a:pt x="358" y="211"/>
                  </a:lnTo>
                  <a:lnTo>
                    <a:pt x="358" y="217"/>
                  </a:lnTo>
                  <a:lnTo>
                    <a:pt x="354" y="223"/>
                  </a:lnTo>
                  <a:lnTo>
                    <a:pt x="354" y="223"/>
                  </a:lnTo>
                  <a:lnTo>
                    <a:pt x="344" y="229"/>
                  </a:lnTo>
                  <a:lnTo>
                    <a:pt x="334" y="233"/>
                  </a:lnTo>
                  <a:lnTo>
                    <a:pt x="334" y="233"/>
                  </a:lnTo>
                  <a:lnTo>
                    <a:pt x="314" y="241"/>
                  </a:lnTo>
                  <a:lnTo>
                    <a:pt x="296" y="247"/>
                  </a:lnTo>
                  <a:lnTo>
                    <a:pt x="296" y="247"/>
                  </a:lnTo>
                  <a:lnTo>
                    <a:pt x="292" y="247"/>
                  </a:lnTo>
                  <a:lnTo>
                    <a:pt x="290" y="247"/>
                  </a:lnTo>
                  <a:lnTo>
                    <a:pt x="290" y="247"/>
                  </a:lnTo>
                  <a:lnTo>
                    <a:pt x="286" y="243"/>
                  </a:lnTo>
                  <a:lnTo>
                    <a:pt x="284" y="239"/>
                  </a:lnTo>
                  <a:lnTo>
                    <a:pt x="284" y="239"/>
                  </a:lnTo>
                  <a:lnTo>
                    <a:pt x="280" y="239"/>
                  </a:lnTo>
                  <a:lnTo>
                    <a:pt x="277" y="241"/>
                  </a:lnTo>
                  <a:lnTo>
                    <a:pt x="271" y="245"/>
                  </a:lnTo>
                  <a:lnTo>
                    <a:pt x="271" y="245"/>
                  </a:lnTo>
                  <a:lnTo>
                    <a:pt x="261" y="247"/>
                  </a:lnTo>
                  <a:lnTo>
                    <a:pt x="253" y="247"/>
                  </a:lnTo>
                  <a:lnTo>
                    <a:pt x="253" y="247"/>
                  </a:lnTo>
                  <a:lnTo>
                    <a:pt x="245" y="255"/>
                  </a:lnTo>
                  <a:lnTo>
                    <a:pt x="233" y="263"/>
                  </a:lnTo>
                  <a:lnTo>
                    <a:pt x="233" y="263"/>
                  </a:lnTo>
                  <a:lnTo>
                    <a:pt x="225" y="263"/>
                  </a:lnTo>
                  <a:lnTo>
                    <a:pt x="217" y="265"/>
                  </a:lnTo>
                  <a:lnTo>
                    <a:pt x="217" y="265"/>
                  </a:lnTo>
                  <a:lnTo>
                    <a:pt x="213" y="267"/>
                  </a:lnTo>
                  <a:lnTo>
                    <a:pt x="207" y="271"/>
                  </a:lnTo>
                  <a:lnTo>
                    <a:pt x="207" y="271"/>
                  </a:lnTo>
                  <a:lnTo>
                    <a:pt x="199" y="273"/>
                  </a:lnTo>
                  <a:lnTo>
                    <a:pt x="191" y="273"/>
                  </a:lnTo>
                  <a:lnTo>
                    <a:pt x="191" y="273"/>
                  </a:lnTo>
                  <a:lnTo>
                    <a:pt x="183" y="279"/>
                  </a:lnTo>
                  <a:lnTo>
                    <a:pt x="173" y="285"/>
                  </a:lnTo>
                  <a:lnTo>
                    <a:pt x="173" y="285"/>
                  </a:lnTo>
                  <a:lnTo>
                    <a:pt x="157" y="291"/>
                  </a:lnTo>
                  <a:lnTo>
                    <a:pt x="157" y="291"/>
                  </a:lnTo>
                  <a:lnTo>
                    <a:pt x="145" y="293"/>
                  </a:lnTo>
                  <a:lnTo>
                    <a:pt x="135" y="293"/>
                  </a:lnTo>
                  <a:lnTo>
                    <a:pt x="135" y="293"/>
                  </a:lnTo>
                  <a:lnTo>
                    <a:pt x="125" y="287"/>
                  </a:lnTo>
                  <a:lnTo>
                    <a:pt x="115" y="279"/>
                  </a:lnTo>
                  <a:lnTo>
                    <a:pt x="115" y="279"/>
                  </a:lnTo>
                  <a:lnTo>
                    <a:pt x="107" y="277"/>
                  </a:lnTo>
                  <a:lnTo>
                    <a:pt x="101" y="275"/>
                  </a:lnTo>
                  <a:lnTo>
                    <a:pt x="101" y="275"/>
                  </a:lnTo>
                  <a:lnTo>
                    <a:pt x="91" y="267"/>
                  </a:lnTo>
                  <a:lnTo>
                    <a:pt x="85" y="259"/>
                  </a:lnTo>
                  <a:lnTo>
                    <a:pt x="85" y="259"/>
                  </a:lnTo>
                  <a:lnTo>
                    <a:pt x="75" y="253"/>
                  </a:lnTo>
                  <a:lnTo>
                    <a:pt x="68" y="247"/>
                  </a:lnTo>
                  <a:lnTo>
                    <a:pt x="68" y="247"/>
                  </a:lnTo>
                  <a:lnTo>
                    <a:pt x="60" y="239"/>
                  </a:lnTo>
                  <a:lnTo>
                    <a:pt x="54" y="229"/>
                  </a:lnTo>
                  <a:lnTo>
                    <a:pt x="54" y="229"/>
                  </a:lnTo>
                  <a:lnTo>
                    <a:pt x="46" y="227"/>
                  </a:lnTo>
                  <a:lnTo>
                    <a:pt x="40" y="223"/>
                  </a:lnTo>
                  <a:lnTo>
                    <a:pt x="40" y="223"/>
                  </a:lnTo>
                  <a:lnTo>
                    <a:pt x="36" y="219"/>
                  </a:lnTo>
                  <a:lnTo>
                    <a:pt x="36" y="219"/>
                  </a:lnTo>
                  <a:lnTo>
                    <a:pt x="36" y="219"/>
                  </a:lnTo>
                  <a:lnTo>
                    <a:pt x="36" y="219"/>
                  </a:lnTo>
                  <a:lnTo>
                    <a:pt x="26" y="207"/>
                  </a:lnTo>
                  <a:lnTo>
                    <a:pt x="26" y="207"/>
                  </a:lnTo>
                  <a:lnTo>
                    <a:pt x="24" y="199"/>
                  </a:lnTo>
                  <a:lnTo>
                    <a:pt x="20" y="191"/>
                  </a:lnTo>
                  <a:lnTo>
                    <a:pt x="20" y="191"/>
                  </a:lnTo>
                  <a:lnTo>
                    <a:pt x="16" y="185"/>
                  </a:lnTo>
                  <a:lnTo>
                    <a:pt x="12" y="185"/>
                  </a:lnTo>
                  <a:lnTo>
                    <a:pt x="12" y="185"/>
                  </a:lnTo>
                  <a:lnTo>
                    <a:pt x="4" y="185"/>
                  </a:lnTo>
                  <a:lnTo>
                    <a:pt x="2" y="185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0" y="181"/>
                  </a:lnTo>
                  <a:lnTo>
                    <a:pt x="4" y="177"/>
                  </a:lnTo>
                  <a:lnTo>
                    <a:pt x="14" y="171"/>
                  </a:lnTo>
                  <a:lnTo>
                    <a:pt x="14" y="171"/>
                  </a:lnTo>
                  <a:lnTo>
                    <a:pt x="22" y="169"/>
                  </a:lnTo>
                  <a:lnTo>
                    <a:pt x="24" y="169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28" y="165"/>
                  </a:lnTo>
                  <a:lnTo>
                    <a:pt x="28" y="161"/>
                  </a:lnTo>
                  <a:lnTo>
                    <a:pt x="26" y="151"/>
                  </a:lnTo>
                  <a:lnTo>
                    <a:pt x="26" y="151"/>
                  </a:lnTo>
                  <a:lnTo>
                    <a:pt x="26" y="142"/>
                  </a:lnTo>
                  <a:lnTo>
                    <a:pt x="26" y="142"/>
                  </a:lnTo>
                  <a:lnTo>
                    <a:pt x="32" y="132"/>
                  </a:lnTo>
                  <a:lnTo>
                    <a:pt x="34" y="124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34" y="116"/>
                  </a:lnTo>
                  <a:lnTo>
                    <a:pt x="32" y="114"/>
                  </a:lnTo>
                  <a:lnTo>
                    <a:pt x="28" y="112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30" y="104"/>
                  </a:lnTo>
                  <a:lnTo>
                    <a:pt x="32" y="98"/>
                  </a:lnTo>
                  <a:lnTo>
                    <a:pt x="32" y="98"/>
                  </a:lnTo>
                  <a:lnTo>
                    <a:pt x="40" y="96"/>
                  </a:lnTo>
                  <a:lnTo>
                    <a:pt x="50" y="98"/>
                  </a:lnTo>
                  <a:lnTo>
                    <a:pt x="58" y="98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9" y="92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71" y="76"/>
                  </a:lnTo>
                  <a:lnTo>
                    <a:pt x="71" y="62"/>
                  </a:lnTo>
                  <a:lnTo>
                    <a:pt x="71" y="62"/>
                  </a:lnTo>
                  <a:lnTo>
                    <a:pt x="73" y="64"/>
                  </a:lnTo>
                  <a:lnTo>
                    <a:pt x="77" y="66"/>
                  </a:lnTo>
                  <a:lnTo>
                    <a:pt x="85" y="72"/>
                  </a:lnTo>
                  <a:lnTo>
                    <a:pt x="85" y="72"/>
                  </a:lnTo>
                  <a:lnTo>
                    <a:pt x="101" y="84"/>
                  </a:lnTo>
                  <a:lnTo>
                    <a:pt x="109" y="90"/>
                  </a:lnTo>
                  <a:lnTo>
                    <a:pt x="117" y="92"/>
                  </a:lnTo>
                  <a:lnTo>
                    <a:pt x="117" y="92"/>
                  </a:lnTo>
                  <a:lnTo>
                    <a:pt x="127" y="94"/>
                  </a:lnTo>
                  <a:lnTo>
                    <a:pt x="137" y="92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67" y="90"/>
                  </a:lnTo>
                  <a:lnTo>
                    <a:pt x="167" y="90"/>
                  </a:lnTo>
                  <a:lnTo>
                    <a:pt x="171" y="84"/>
                  </a:lnTo>
                  <a:lnTo>
                    <a:pt x="173" y="78"/>
                  </a:lnTo>
                  <a:lnTo>
                    <a:pt x="177" y="68"/>
                  </a:lnTo>
                  <a:lnTo>
                    <a:pt x="183" y="64"/>
                  </a:lnTo>
                  <a:lnTo>
                    <a:pt x="183" y="64"/>
                  </a:lnTo>
                  <a:lnTo>
                    <a:pt x="191" y="60"/>
                  </a:lnTo>
                  <a:lnTo>
                    <a:pt x="199" y="56"/>
                  </a:lnTo>
                  <a:lnTo>
                    <a:pt x="219" y="52"/>
                  </a:lnTo>
                  <a:lnTo>
                    <a:pt x="219" y="52"/>
                  </a:lnTo>
                  <a:lnTo>
                    <a:pt x="229" y="46"/>
                  </a:lnTo>
                  <a:lnTo>
                    <a:pt x="233" y="42"/>
                  </a:lnTo>
                  <a:lnTo>
                    <a:pt x="239" y="38"/>
                  </a:lnTo>
                  <a:lnTo>
                    <a:pt x="239" y="38"/>
                  </a:lnTo>
                  <a:lnTo>
                    <a:pt x="243" y="38"/>
                  </a:lnTo>
                  <a:lnTo>
                    <a:pt x="249" y="42"/>
                  </a:lnTo>
                  <a:lnTo>
                    <a:pt x="255" y="44"/>
                  </a:lnTo>
                  <a:lnTo>
                    <a:pt x="259" y="46"/>
                  </a:lnTo>
                  <a:lnTo>
                    <a:pt x="259" y="46"/>
                  </a:lnTo>
                  <a:lnTo>
                    <a:pt x="269" y="42"/>
                  </a:lnTo>
                  <a:lnTo>
                    <a:pt x="275" y="34"/>
                  </a:lnTo>
                  <a:lnTo>
                    <a:pt x="275" y="34"/>
                  </a:lnTo>
                  <a:lnTo>
                    <a:pt x="282" y="32"/>
                  </a:lnTo>
                  <a:lnTo>
                    <a:pt x="286" y="30"/>
                  </a:lnTo>
                  <a:lnTo>
                    <a:pt x="286" y="30"/>
                  </a:lnTo>
                  <a:lnTo>
                    <a:pt x="288" y="24"/>
                  </a:lnTo>
                  <a:lnTo>
                    <a:pt x="290" y="16"/>
                  </a:lnTo>
                  <a:lnTo>
                    <a:pt x="290" y="16"/>
                  </a:lnTo>
                  <a:lnTo>
                    <a:pt x="302" y="10"/>
                  </a:lnTo>
                  <a:lnTo>
                    <a:pt x="312" y="4"/>
                  </a:lnTo>
                  <a:lnTo>
                    <a:pt x="312" y="4"/>
                  </a:lnTo>
                  <a:lnTo>
                    <a:pt x="320" y="4"/>
                  </a:lnTo>
                  <a:lnTo>
                    <a:pt x="332" y="4"/>
                  </a:lnTo>
                  <a:lnTo>
                    <a:pt x="332" y="4"/>
                  </a:lnTo>
                  <a:lnTo>
                    <a:pt x="340" y="2"/>
                  </a:lnTo>
                  <a:lnTo>
                    <a:pt x="346" y="0"/>
                  </a:lnTo>
                  <a:lnTo>
                    <a:pt x="346" y="0"/>
                  </a:lnTo>
                  <a:lnTo>
                    <a:pt x="358" y="0"/>
                  </a:lnTo>
                  <a:lnTo>
                    <a:pt x="366" y="2"/>
                  </a:lnTo>
                  <a:lnTo>
                    <a:pt x="366" y="2"/>
                  </a:lnTo>
                  <a:lnTo>
                    <a:pt x="376" y="10"/>
                  </a:lnTo>
                  <a:lnTo>
                    <a:pt x="384" y="14"/>
                  </a:lnTo>
                  <a:lnTo>
                    <a:pt x="388" y="16"/>
                  </a:lnTo>
                  <a:lnTo>
                    <a:pt x="388" y="16"/>
                  </a:lnTo>
                  <a:lnTo>
                    <a:pt x="388" y="1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3" name="Freeform 331"/>
            <p:cNvSpPr>
              <a:spLocks/>
            </p:cNvSpPr>
            <p:nvPr/>
          </p:nvSpPr>
          <p:spPr bwMode="auto">
            <a:xfrm>
              <a:off x="4398" y="2454"/>
              <a:ext cx="257" cy="289"/>
            </a:xfrm>
            <a:custGeom>
              <a:avLst/>
              <a:gdLst>
                <a:gd name="T0" fmla="*/ 257 w 257"/>
                <a:gd name="T1" fmla="*/ 170 h 289"/>
                <a:gd name="T2" fmla="*/ 253 w 257"/>
                <a:gd name="T3" fmla="*/ 180 h 289"/>
                <a:gd name="T4" fmla="*/ 239 w 257"/>
                <a:gd name="T5" fmla="*/ 182 h 289"/>
                <a:gd name="T6" fmla="*/ 215 w 257"/>
                <a:gd name="T7" fmla="*/ 180 h 289"/>
                <a:gd name="T8" fmla="*/ 209 w 257"/>
                <a:gd name="T9" fmla="*/ 186 h 289"/>
                <a:gd name="T10" fmla="*/ 206 w 257"/>
                <a:gd name="T11" fmla="*/ 182 h 289"/>
                <a:gd name="T12" fmla="*/ 204 w 257"/>
                <a:gd name="T13" fmla="*/ 180 h 289"/>
                <a:gd name="T14" fmla="*/ 194 w 257"/>
                <a:gd name="T15" fmla="*/ 184 h 289"/>
                <a:gd name="T16" fmla="*/ 190 w 257"/>
                <a:gd name="T17" fmla="*/ 193 h 289"/>
                <a:gd name="T18" fmla="*/ 194 w 257"/>
                <a:gd name="T19" fmla="*/ 219 h 289"/>
                <a:gd name="T20" fmla="*/ 188 w 257"/>
                <a:gd name="T21" fmla="*/ 229 h 289"/>
                <a:gd name="T22" fmla="*/ 180 w 257"/>
                <a:gd name="T23" fmla="*/ 241 h 289"/>
                <a:gd name="T24" fmla="*/ 180 w 257"/>
                <a:gd name="T25" fmla="*/ 251 h 289"/>
                <a:gd name="T26" fmla="*/ 172 w 257"/>
                <a:gd name="T27" fmla="*/ 257 h 289"/>
                <a:gd name="T28" fmla="*/ 170 w 257"/>
                <a:gd name="T29" fmla="*/ 269 h 289"/>
                <a:gd name="T30" fmla="*/ 170 w 257"/>
                <a:gd name="T31" fmla="*/ 279 h 289"/>
                <a:gd name="T32" fmla="*/ 164 w 257"/>
                <a:gd name="T33" fmla="*/ 287 h 289"/>
                <a:gd name="T34" fmla="*/ 152 w 257"/>
                <a:gd name="T35" fmla="*/ 289 h 289"/>
                <a:gd name="T36" fmla="*/ 150 w 257"/>
                <a:gd name="T37" fmla="*/ 271 h 289"/>
                <a:gd name="T38" fmla="*/ 140 w 257"/>
                <a:gd name="T39" fmla="*/ 241 h 289"/>
                <a:gd name="T40" fmla="*/ 140 w 257"/>
                <a:gd name="T41" fmla="*/ 219 h 289"/>
                <a:gd name="T42" fmla="*/ 134 w 257"/>
                <a:gd name="T43" fmla="*/ 195 h 289"/>
                <a:gd name="T44" fmla="*/ 122 w 257"/>
                <a:gd name="T45" fmla="*/ 160 h 289"/>
                <a:gd name="T46" fmla="*/ 104 w 257"/>
                <a:gd name="T47" fmla="*/ 136 h 289"/>
                <a:gd name="T48" fmla="*/ 72 w 257"/>
                <a:gd name="T49" fmla="*/ 102 h 289"/>
                <a:gd name="T50" fmla="*/ 60 w 257"/>
                <a:gd name="T51" fmla="*/ 78 h 289"/>
                <a:gd name="T52" fmla="*/ 50 w 257"/>
                <a:gd name="T53" fmla="*/ 62 h 289"/>
                <a:gd name="T54" fmla="*/ 24 w 257"/>
                <a:gd name="T55" fmla="*/ 40 h 289"/>
                <a:gd name="T56" fmla="*/ 8 w 257"/>
                <a:gd name="T57" fmla="*/ 30 h 289"/>
                <a:gd name="T58" fmla="*/ 2 w 257"/>
                <a:gd name="T59" fmla="*/ 32 h 289"/>
                <a:gd name="T60" fmla="*/ 0 w 257"/>
                <a:gd name="T61" fmla="*/ 30 h 289"/>
                <a:gd name="T62" fmla="*/ 4 w 257"/>
                <a:gd name="T63" fmla="*/ 16 h 289"/>
                <a:gd name="T64" fmla="*/ 12 w 257"/>
                <a:gd name="T65" fmla="*/ 10 h 289"/>
                <a:gd name="T66" fmla="*/ 20 w 257"/>
                <a:gd name="T67" fmla="*/ 12 h 289"/>
                <a:gd name="T68" fmla="*/ 40 w 257"/>
                <a:gd name="T69" fmla="*/ 4 h 289"/>
                <a:gd name="T70" fmla="*/ 60 w 257"/>
                <a:gd name="T71" fmla="*/ 0 h 289"/>
                <a:gd name="T72" fmla="*/ 78 w 257"/>
                <a:gd name="T73" fmla="*/ 6 h 289"/>
                <a:gd name="T74" fmla="*/ 106 w 257"/>
                <a:gd name="T75" fmla="*/ 20 h 289"/>
                <a:gd name="T76" fmla="*/ 116 w 257"/>
                <a:gd name="T77" fmla="*/ 22 h 289"/>
                <a:gd name="T78" fmla="*/ 134 w 257"/>
                <a:gd name="T79" fmla="*/ 16 h 289"/>
                <a:gd name="T80" fmla="*/ 152 w 257"/>
                <a:gd name="T81" fmla="*/ 22 h 289"/>
                <a:gd name="T82" fmla="*/ 160 w 257"/>
                <a:gd name="T83" fmla="*/ 30 h 289"/>
                <a:gd name="T84" fmla="*/ 170 w 257"/>
                <a:gd name="T85" fmla="*/ 26 h 289"/>
                <a:gd name="T86" fmla="*/ 178 w 257"/>
                <a:gd name="T87" fmla="*/ 32 h 289"/>
                <a:gd name="T88" fmla="*/ 180 w 257"/>
                <a:gd name="T89" fmla="*/ 52 h 289"/>
                <a:gd name="T90" fmla="*/ 180 w 257"/>
                <a:gd name="T91" fmla="*/ 68 h 289"/>
                <a:gd name="T92" fmla="*/ 184 w 257"/>
                <a:gd name="T93" fmla="*/ 76 h 289"/>
                <a:gd name="T94" fmla="*/ 192 w 257"/>
                <a:gd name="T95" fmla="*/ 82 h 289"/>
                <a:gd name="T96" fmla="*/ 202 w 257"/>
                <a:gd name="T97" fmla="*/ 86 h 289"/>
                <a:gd name="T98" fmla="*/ 207 w 257"/>
                <a:gd name="T99" fmla="*/ 90 h 289"/>
                <a:gd name="T100" fmla="*/ 209 w 257"/>
                <a:gd name="T101" fmla="*/ 100 h 289"/>
                <a:gd name="T102" fmla="*/ 213 w 257"/>
                <a:gd name="T103" fmla="*/ 116 h 289"/>
                <a:gd name="T104" fmla="*/ 231 w 257"/>
                <a:gd name="T105" fmla="*/ 126 h 289"/>
                <a:gd name="T106" fmla="*/ 247 w 257"/>
                <a:gd name="T107" fmla="*/ 136 h 289"/>
                <a:gd name="T108" fmla="*/ 251 w 257"/>
                <a:gd name="T109" fmla="*/ 144 h 289"/>
                <a:gd name="T110" fmla="*/ 255 w 257"/>
                <a:gd name="T111" fmla="*/ 160 h 289"/>
                <a:gd name="T112" fmla="*/ 257 w 257"/>
                <a:gd name="T113" fmla="*/ 16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7" h="289">
                  <a:moveTo>
                    <a:pt x="257" y="164"/>
                  </a:moveTo>
                  <a:lnTo>
                    <a:pt x="257" y="164"/>
                  </a:lnTo>
                  <a:lnTo>
                    <a:pt x="257" y="170"/>
                  </a:lnTo>
                  <a:lnTo>
                    <a:pt x="255" y="176"/>
                  </a:lnTo>
                  <a:lnTo>
                    <a:pt x="255" y="176"/>
                  </a:lnTo>
                  <a:lnTo>
                    <a:pt x="253" y="180"/>
                  </a:lnTo>
                  <a:lnTo>
                    <a:pt x="247" y="182"/>
                  </a:lnTo>
                  <a:lnTo>
                    <a:pt x="247" y="182"/>
                  </a:lnTo>
                  <a:lnTo>
                    <a:pt x="239" y="182"/>
                  </a:lnTo>
                  <a:lnTo>
                    <a:pt x="233" y="182"/>
                  </a:lnTo>
                  <a:lnTo>
                    <a:pt x="225" y="180"/>
                  </a:lnTo>
                  <a:lnTo>
                    <a:pt x="215" y="180"/>
                  </a:lnTo>
                  <a:lnTo>
                    <a:pt x="215" y="180"/>
                  </a:lnTo>
                  <a:lnTo>
                    <a:pt x="213" y="184"/>
                  </a:lnTo>
                  <a:lnTo>
                    <a:pt x="209" y="186"/>
                  </a:lnTo>
                  <a:lnTo>
                    <a:pt x="209" y="186"/>
                  </a:lnTo>
                  <a:lnTo>
                    <a:pt x="207" y="186"/>
                  </a:lnTo>
                  <a:lnTo>
                    <a:pt x="206" y="182"/>
                  </a:lnTo>
                  <a:lnTo>
                    <a:pt x="206" y="180"/>
                  </a:lnTo>
                  <a:lnTo>
                    <a:pt x="204" y="180"/>
                  </a:lnTo>
                  <a:lnTo>
                    <a:pt x="204" y="180"/>
                  </a:lnTo>
                  <a:lnTo>
                    <a:pt x="198" y="182"/>
                  </a:lnTo>
                  <a:lnTo>
                    <a:pt x="194" y="184"/>
                  </a:lnTo>
                  <a:lnTo>
                    <a:pt x="194" y="184"/>
                  </a:lnTo>
                  <a:lnTo>
                    <a:pt x="192" y="189"/>
                  </a:lnTo>
                  <a:lnTo>
                    <a:pt x="190" y="193"/>
                  </a:lnTo>
                  <a:lnTo>
                    <a:pt x="190" y="193"/>
                  </a:lnTo>
                  <a:lnTo>
                    <a:pt x="190" y="201"/>
                  </a:lnTo>
                  <a:lnTo>
                    <a:pt x="192" y="211"/>
                  </a:lnTo>
                  <a:lnTo>
                    <a:pt x="194" y="219"/>
                  </a:lnTo>
                  <a:lnTo>
                    <a:pt x="192" y="225"/>
                  </a:lnTo>
                  <a:lnTo>
                    <a:pt x="192" y="225"/>
                  </a:lnTo>
                  <a:lnTo>
                    <a:pt x="188" y="229"/>
                  </a:lnTo>
                  <a:lnTo>
                    <a:pt x="184" y="231"/>
                  </a:lnTo>
                  <a:lnTo>
                    <a:pt x="184" y="231"/>
                  </a:lnTo>
                  <a:lnTo>
                    <a:pt x="180" y="241"/>
                  </a:lnTo>
                  <a:lnTo>
                    <a:pt x="180" y="241"/>
                  </a:lnTo>
                  <a:lnTo>
                    <a:pt x="180" y="245"/>
                  </a:lnTo>
                  <a:lnTo>
                    <a:pt x="180" y="251"/>
                  </a:lnTo>
                  <a:lnTo>
                    <a:pt x="180" y="251"/>
                  </a:lnTo>
                  <a:lnTo>
                    <a:pt x="176" y="255"/>
                  </a:lnTo>
                  <a:lnTo>
                    <a:pt x="172" y="257"/>
                  </a:lnTo>
                  <a:lnTo>
                    <a:pt x="172" y="257"/>
                  </a:lnTo>
                  <a:lnTo>
                    <a:pt x="170" y="269"/>
                  </a:lnTo>
                  <a:lnTo>
                    <a:pt x="170" y="269"/>
                  </a:lnTo>
                  <a:lnTo>
                    <a:pt x="170" y="273"/>
                  </a:lnTo>
                  <a:lnTo>
                    <a:pt x="170" y="279"/>
                  </a:lnTo>
                  <a:lnTo>
                    <a:pt x="170" y="279"/>
                  </a:lnTo>
                  <a:lnTo>
                    <a:pt x="168" y="283"/>
                  </a:lnTo>
                  <a:lnTo>
                    <a:pt x="164" y="287"/>
                  </a:lnTo>
                  <a:lnTo>
                    <a:pt x="164" y="287"/>
                  </a:lnTo>
                  <a:lnTo>
                    <a:pt x="156" y="287"/>
                  </a:lnTo>
                  <a:lnTo>
                    <a:pt x="154" y="287"/>
                  </a:lnTo>
                  <a:lnTo>
                    <a:pt x="152" y="289"/>
                  </a:lnTo>
                  <a:lnTo>
                    <a:pt x="152" y="289"/>
                  </a:lnTo>
                  <a:lnTo>
                    <a:pt x="150" y="271"/>
                  </a:lnTo>
                  <a:lnTo>
                    <a:pt x="150" y="271"/>
                  </a:lnTo>
                  <a:lnTo>
                    <a:pt x="146" y="255"/>
                  </a:lnTo>
                  <a:lnTo>
                    <a:pt x="146" y="255"/>
                  </a:lnTo>
                  <a:lnTo>
                    <a:pt x="140" y="241"/>
                  </a:lnTo>
                  <a:lnTo>
                    <a:pt x="140" y="241"/>
                  </a:lnTo>
                  <a:lnTo>
                    <a:pt x="140" y="229"/>
                  </a:lnTo>
                  <a:lnTo>
                    <a:pt x="140" y="219"/>
                  </a:lnTo>
                  <a:lnTo>
                    <a:pt x="140" y="219"/>
                  </a:lnTo>
                  <a:lnTo>
                    <a:pt x="134" y="195"/>
                  </a:lnTo>
                  <a:lnTo>
                    <a:pt x="134" y="195"/>
                  </a:lnTo>
                  <a:lnTo>
                    <a:pt x="128" y="178"/>
                  </a:lnTo>
                  <a:lnTo>
                    <a:pt x="122" y="160"/>
                  </a:lnTo>
                  <a:lnTo>
                    <a:pt x="122" y="160"/>
                  </a:lnTo>
                  <a:lnTo>
                    <a:pt x="114" y="148"/>
                  </a:lnTo>
                  <a:lnTo>
                    <a:pt x="104" y="136"/>
                  </a:lnTo>
                  <a:lnTo>
                    <a:pt x="104" y="136"/>
                  </a:lnTo>
                  <a:lnTo>
                    <a:pt x="84" y="112"/>
                  </a:lnTo>
                  <a:lnTo>
                    <a:pt x="84" y="112"/>
                  </a:lnTo>
                  <a:lnTo>
                    <a:pt x="72" y="102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60" y="78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50" y="62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6" y="34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32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6" y="1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40" y="4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60" y="0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78" y="6"/>
                  </a:lnTo>
                  <a:lnTo>
                    <a:pt x="78" y="6"/>
                  </a:lnTo>
                  <a:lnTo>
                    <a:pt x="92" y="14"/>
                  </a:lnTo>
                  <a:lnTo>
                    <a:pt x="106" y="20"/>
                  </a:lnTo>
                  <a:lnTo>
                    <a:pt x="106" y="20"/>
                  </a:lnTo>
                  <a:lnTo>
                    <a:pt x="116" y="22"/>
                  </a:lnTo>
                  <a:lnTo>
                    <a:pt x="116" y="22"/>
                  </a:lnTo>
                  <a:lnTo>
                    <a:pt x="126" y="18"/>
                  </a:lnTo>
                  <a:lnTo>
                    <a:pt x="134" y="16"/>
                  </a:lnTo>
                  <a:lnTo>
                    <a:pt x="134" y="16"/>
                  </a:lnTo>
                  <a:lnTo>
                    <a:pt x="146" y="16"/>
                  </a:lnTo>
                  <a:lnTo>
                    <a:pt x="146" y="16"/>
                  </a:lnTo>
                  <a:lnTo>
                    <a:pt x="152" y="22"/>
                  </a:lnTo>
                  <a:lnTo>
                    <a:pt x="156" y="28"/>
                  </a:lnTo>
                  <a:lnTo>
                    <a:pt x="160" y="30"/>
                  </a:lnTo>
                  <a:lnTo>
                    <a:pt x="160" y="30"/>
                  </a:lnTo>
                  <a:lnTo>
                    <a:pt x="164" y="28"/>
                  </a:lnTo>
                  <a:lnTo>
                    <a:pt x="170" y="26"/>
                  </a:lnTo>
                  <a:lnTo>
                    <a:pt x="170" y="26"/>
                  </a:lnTo>
                  <a:lnTo>
                    <a:pt x="174" y="28"/>
                  </a:lnTo>
                  <a:lnTo>
                    <a:pt x="178" y="32"/>
                  </a:lnTo>
                  <a:lnTo>
                    <a:pt x="178" y="32"/>
                  </a:lnTo>
                  <a:lnTo>
                    <a:pt x="178" y="42"/>
                  </a:lnTo>
                  <a:lnTo>
                    <a:pt x="178" y="42"/>
                  </a:lnTo>
                  <a:lnTo>
                    <a:pt x="180" y="52"/>
                  </a:lnTo>
                  <a:lnTo>
                    <a:pt x="180" y="52"/>
                  </a:lnTo>
                  <a:lnTo>
                    <a:pt x="180" y="64"/>
                  </a:lnTo>
                  <a:lnTo>
                    <a:pt x="180" y="68"/>
                  </a:lnTo>
                  <a:lnTo>
                    <a:pt x="180" y="72"/>
                  </a:lnTo>
                  <a:lnTo>
                    <a:pt x="180" y="72"/>
                  </a:lnTo>
                  <a:lnTo>
                    <a:pt x="184" y="76"/>
                  </a:lnTo>
                  <a:lnTo>
                    <a:pt x="188" y="78"/>
                  </a:lnTo>
                  <a:lnTo>
                    <a:pt x="188" y="78"/>
                  </a:lnTo>
                  <a:lnTo>
                    <a:pt x="192" y="82"/>
                  </a:lnTo>
                  <a:lnTo>
                    <a:pt x="194" y="86"/>
                  </a:lnTo>
                  <a:lnTo>
                    <a:pt x="194" y="86"/>
                  </a:lnTo>
                  <a:lnTo>
                    <a:pt x="202" y="86"/>
                  </a:lnTo>
                  <a:lnTo>
                    <a:pt x="206" y="86"/>
                  </a:lnTo>
                  <a:lnTo>
                    <a:pt x="206" y="86"/>
                  </a:lnTo>
                  <a:lnTo>
                    <a:pt x="207" y="90"/>
                  </a:lnTo>
                  <a:lnTo>
                    <a:pt x="209" y="96"/>
                  </a:lnTo>
                  <a:lnTo>
                    <a:pt x="209" y="96"/>
                  </a:lnTo>
                  <a:lnTo>
                    <a:pt x="209" y="100"/>
                  </a:lnTo>
                  <a:lnTo>
                    <a:pt x="209" y="106"/>
                  </a:lnTo>
                  <a:lnTo>
                    <a:pt x="209" y="106"/>
                  </a:lnTo>
                  <a:lnTo>
                    <a:pt x="213" y="116"/>
                  </a:lnTo>
                  <a:lnTo>
                    <a:pt x="223" y="122"/>
                  </a:lnTo>
                  <a:lnTo>
                    <a:pt x="223" y="122"/>
                  </a:lnTo>
                  <a:lnTo>
                    <a:pt x="231" y="126"/>
                  </a:lnTo>
                  <a:lnTo>
                    <a:pt x="241" y="128"/>
                  </a:lnTo>
                  <a:lnTo>
                    <a:pt x="241" y="128"/>
                  </a:lnTo>
                  <a:lnTo>
                    <a:pt x="247" y="136"/>
                  </a:lnTo>
                  <a:lnTo>
                    <a:pt x="247" y="136"/>
                  </a:lnTo>
                  <a:lnTo>
                    <a:pt x="251" y="144"/>
                  </a:lnTo>
                  <a:lnTo>
                    <a:pt x="251" y="144"/>
                  </a:lnTo>
                  <a:lnTo>
                    <a:pt x="251" y="156"/>
                  </a:lnTo>
                  <a:lnTo>
                    <a:pt x="251" y="156"/>
                  </a:lnTo>
                  <a:lnTo>
                    <a:pt x="255" y="160"/>
                  </a:lnTo>
                  <a:lnTo>
                    <a:pt x="257" y="164"/>
                  </a:lnTo>
                  <a:lnTo>
                    <a:pt x="257" y="164"/>
                  </a:lnTo>
                  <a:lnTo>
                    <a:pt x="257" y="16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4" name="Freeform 332"/>
            <p:cNvSpPr>
              <a:spLocks/>
            </p:cNvSpPr>
            <p:nvPr/>
          </p:nvSpPr>
          <p:spPr bwMode="auto">
            <a:xfrm>
              <a:off x="3982" y="2482"/>
              <a:ext cx="681" cy="482"/>
            </a:xfrm>
            <a:custGeom>
              <a:avLst/>
              <a:gdLst>
                <a:gd name="T0" fmla="*/ 570 w 681"/>
                <a:gd name="T1" fmla="*/ 267 h 482"/>
                <a:gd name="T2" fmla="*/ 594 w 681"/>
                <a:gd name="T3" fmla="*/ 279 h 482"/>
                <a:gd name="T4" fmla="*/ 620 w 681"/>
                <a:gd name="T5" fmla="*/ 273 h 482"/>
                <a:gd name="T6" fmla="*/ 653 w 681"/>
                <a:gd name="T7" fmla="*/ 253 h 482"/>
                <a:gd name="T8" fmla="*/ 675 w 681"/>
                <a:gd name="T9" fmla="*/ 257 h 482"/>
                <a:gd name="T10" fmla="*/ 681 w 681"/>
                <a:gd name="T11" fmla="*/ 301 h 482"/>
                <a:gd name="T12" fmla="*/ 667 w 681"/>
                <a:gd name="T13" fmla="*/ 321 h 482"/>
                <a:gd name="T14" fmla="*/ 641 w 681"/>
                <a:gd name="T15" fmla="*/ 349 h 482"/>
                <a:gd name="T16" fmla="*/ 627 w 681"/>
                <a:gd name="T17" fmla="*/ 353 h 482"/>
                <a:gd name="T18" fmla="*/ 641 w 681"/>
                <a:gd name="T19" fmla="*/ 325 h 482"/>
                <a:gd name="T20" fmla="*/ 631 w 681"/>
                <a:gd name="T21" fmla="*/ 305 h 482"/>
                <a:gd name="T22" fmla="*/ 627 w 681"/>
                <a:gd name="T23" fmla="*/ 337 h 482"/>
                <a:gd name="T24" fmla="*/ 623 w 681"/>
                <a:gd name="T25" fmla="*/ 382 h 482"/>
                <a:gd name="T26" fmla="*/ 629 w 681"/>
                <a:gd name="T27" fmla="*/ 422 h 482"/>
                <a:gd name="T28" fmla="*/ 608 w 681"/>
                <a:gd name="T29" fmla="*/ 438 h 482"/>
                <a:gd name="T30" fmla="*/ 578 w 681"/>
                <a:gd name="T31" fmla="*/ 422 h 482"/>
                <a:gd name="T32" fmla="*/ 534 w 681"/>
                <a:gd name="T33" fmla="*/ 414 h 482"/>
                <a:gd name="T34" fmla="*/ 488 w 681"/>
                <a:gd name="T35" fmla="*/ 422 h 482"/>
                <a:gd name="T36" fmla="*/ 424 w 681"/>
                <a:gd name="T37" fmla="*/ 468 h 482"/>
                <a:gd name="T38" fmla="*/ 373 w 681"/>
                <a:gd name="T39" fmla="*/ 476 h 482"/>
                <a:gd name="T40" fmla="*/ 243 w 681"/>
                <a:gd name="T41" fmla="*/ 480 h 482"/>
                <a:gd name="T42" fmla="*/ 213 w 681"/>
                <a:gd name="T43" fmla="*/ 474 h 482"/>
                <a:gd name="T44" fmla="*/ 217 w 681"/>
                <a:gd name="T45" fmla="*/ 450 h 482"/>
                <a:gd name="T46" fmla="*/ 194 w 681"/>
                <a:gd name="T47" fmla="*/ 446 h 482"/>
                <a:gd name="T48" fmla="*/ 174 w 681"/>
                <a:gd name="T49" fmla="*/ 424 h 482"/>
                <a:gd name="T50" fmla="*/ 186 w 681"/>
                <a:gd name="T51" fmla="*/ 404 h 482"/>
                <a:gd name="T52" fmla="*/ 168 w 681"/>
                <a:gd name="T53" fmla="*/ 400 h 482"/>
                <a:gd name="T54" fmla="*/ 122 w 681"/>
                <a:gd name="T55" fmla="*/ 398 h 482"/>
                <a:gd name="T56" fmla="*/ 102 w 681"/>
                <a:gd name="T57" fmla="*/ 380 h 482"/>
                <a:gd name="T58" fmla="*/ 94 w 681"/>
                <a:gd name="T59" fmla="*/ 353 h 482"/>
                <a:gd name="T60" fmla="*/ 70 w 681"/>
                <a:gd name="T61" fmla="*/ 343 h 482"/>
                <a:gd name="T62" fmla="*/ 50 w 681"/>
                <a:gd name="T63" fmla="*/ 303 h 482"/>
                <a:gd name="T64" fmla="*/ 16 w 681"/>
                <a:gd name="T65" fmla="*/ 271 h 482"/>
                <a:gd name="T66" fmla="*/ 0 w 681"/>
                <a:gd name="T67" fmla="*/ 263 h 482"/>
                <a:gd name="T68" fmla="*/ 44 w 681"/>
                <a:gd name="T69" fmla="*/ 247 h 482"/>
                <a:gd name="T70" fmla="*/ 72 w 681"/>
                <a:gd name="T71" fmla="*/ 213 h 482"/>
                <a:gd name="T72" fmla="*/ 92 w 681"/>
                <a:gd name="T73" fmla="*/ 161 h 482"/>
                <a:gd name="T74" fmla="*/ 108 w 681"/>
                <a:gd name="T75" fmla="*/ 130 h 482"/>
                <a:gd name="T76" fmla="*/ 120 w 681"/>
                <a:gd name="T77" fmla="*/ 100 h 482"/>
                <a:gd name="T78" fmla="*/ 148 w 681"/>
                <a:gd name="T79" fmla="*/ 82 h 482"/>
                <a:gd name="T80" fmla="*/ 166 w 681"/>
                <a:gd name="T81" fmla="*/ 64 h 482"/>
                <a:gd name="T82" fmla="*/ 194 w 681"/>
                <a:gd name="T83" fmla="*/ 56 h 482"/>
                <a:gd name="T84" fmla="*/ 263 w 681"/>
                <a:gd name="T85" fmla="*/ 50 h 482"/>
                <a:gd name="T86" fmla="*/ 299 w 681"/>
                <a:gd name="T87" fmla="*/ 56 h 482"/>
                <a:gd name="T88" fmla="*/ 321 w 681"/>
                <a:gd name="T89" fmla="*/ 54 h 482"/>
                <a:gd name="T90" fmla="*/ 359 w 681"/>
                <a:gd name="T91" fmla="*/ 38 h 482"/>
                <a:gd name="T92" fmla="*/ 407 w 681"/>
                <a:gd name="T93" fmla="*/ 4 h 482"/>
                <a:gd name="T94" fmla="*/ 424 w 681"/>
                <a:gd name="T95" fmla="*/ 0 h 482"/>
                <a:gd name="T96" fmla="*/ 460 w 681"/>
                <a:gd name="T97" fmla="*/ 26 h 482"/>
                <a:gd name="T98" fmla="*/ 480 w 681"/>
                <a:gd name="T99" fmla="*/ 62 h 482"/>
                <a:gd name="T100" fmla="*/ 530 w 681"/>
                <a:gd name="T101" fmla="*/ 120 h 482"/>
                <a:gd name="T102" fmla="*/ 556 w 681"/>
                <a:gd name="T103" fmla="*/ 191 h 482"/>
                <a:gd name="T104" fmla="*/ 562 w 681"/>
                <a:gd name="T105" fmla="*/ 227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1" h="482">
                  <a:moveTo>
                    <a:pt x="568" y="263"/>
                  </a:moveTo>
                  <a:lnTo>
                    <a:pt x="568" y="263"/>
                  </a:lnTo>
                  <a:lnTo>
                    <a:pt x="568" y="265"/>
                  </a:lnTo>
                  <a:lnTo>
                    <a:pt x="568" y="267"/>
                  </a:lnTo>
                  <a:lnTo>
                    <a:pt x="568" y="267"/>
                  </a:lnTo>
                  <a:lnTo>
                    <a:pt x="570" y="267"/>
                  </a:lnTo>
                  <a:lnTo>
                    <a:pt x="574" y="265"/>
                  </a:lnTo>
                  <a:lnTo>
                    <a:pt x="578" y="263"/>
                  </a:lnTo>
                  <a:lnTo>
                    <a:pt x="578" y="263"/>
                  </a:lnTo>
                  <a:lnTo>
                    <a:pt x="586" y="267"/>
                  </a:lnTo>
                  <a:lnTo>
                    <a:pt x="590" y="273"/>
                  </a:lnTo>
                  <a:lnTo>
                    <a:pt x="594" y="279"/>
                  </a:lnTo>
                  <a:lnTo>
                    <a:pt x="600" y="281"/>
                  </a:lnTo>
                  <a:lnTo>
                    <a:pt x="600" y="281"/>
                  </a:lnTo>
                  <a:lnTo>
                    <a:pt x="606" y="281"/>
                  </a:lnTo>
                  <a:lnTo>
                    <a:pt x="614" y="279"/>
                  </a:lnTo>
                  <a:lnTo>
                    <a:pt x="614" y="279"/>
                  </a:lnTo>
                  <a:lnTo>
                    <a:pt x="620" y="273"/>
                  </a:lnTo>
                  <a:lnTo>
                    <a:pt x="623" y="267"/>
                  </a:lnTo>
                  <a:lnTo>
                    <a:pt x="623" y="267"/>
                  </a:lnTo>
                  <a:lnTo>
                    <a:pt x="631" y="265"/>
                  </a:lnTo>
                  <a:lnTo>
                    <a:pt x="643" y="259"/>
                  </a:lnTo>
                  <a:lnTo>
                    <a:pt x="643" y="259"/>
                  </a:lnTo>
                  <a:lnTo>
                    <a:pt x="653" y="253"/>
                  </a:lnTo>
                  <a:lnTo>
                    <a:pt x="653" y="253"/>
                  </a:lnTo>
                  <a:lnTo>
                    <a:pt x="663" y="253"/>
                  </a:lnTo>
                  <a:lnTo>
                    <a:pt x="663" y="253"/>
                  </a:lnTo>
                  <a:lnTo>
                    <a:pt x="671" y="255"/>
                  </a:lnTo>
                  <a:lnTo>
                    <a:pt x="671" y="255"/>
                  </a:lnTo>
                  <a:lnTo>
                    <a:pt x="675" y="257"/>
                  </a:lnTo>
                  <a:lnTo>
                    <a:pt x="677" y="265"/>
                  </a:lnTo>
                  <a:lnTo>
                    <a:pt x="677" y="265"/>
                  </a:lnTo>
                  <a:lnTo>
                    <a:pt x="679" y="275"/>
                  </a:lnTo>
                  <a:lnTo>
                    <a:pt x="679" y="285"/>
                  </a:lnTo>
                  <a:lnTo>
                    <a:pt x="679" y="285"/>
                  </a:lnTo>
                  <a:lnTo>
                    <a:pt x="681" y="301"/>
                  </a:lnTo>
                  <a:lnTo>
                    <a:pt x="681" y="301"/>
                  </a:lnTo>
                  <a:lnTo>
                    <a:pt x="677" y="309"/>
                  </a:lnTo>
                  <a:lnTo>
                    <a:pt x="677" y="309"/>
                  </a:lnTo>
                  <a:lnTo>
                    <a:pt x="673" y="315"/>
                  </a:lnTo>
                  <a:lnTo>
                    <a:pt x="673" y="315"/>
                  </a:lnTo>
                  <a:lnTo>
                    <a:pt x="667" y="321"/>
                  </a:lnTo>
                  <a:lnTo>
                    <a:pt x="659" y="323"/>
                  </a:lnTo>
                  <a:lnTo>
                    <a:pt x="659" y="323"/>
                  </a:lnTo>
                  <a:lnTo>
                    <a:pt x="649" y="335"/>
                  </a:lnTo>
                  <a:lnTo>
                    <a:pt x="649" y="335"/>
                  </a:lnTo>
                  <a:lnTo>
                    <a:pt x="641" y="349"/>
                  </a:lnTo>
                  <a:lnTo>
                    <a:pt x="641" y="349"/>
                  </a:lnTo>
                  <a:lnTo>
                    <a:pt x="639" y="357"/>
                  </a:lnTo>
                  <a:lnTo>
                    <a:pt x="635" y="359"/>
                  </a:lnTo>
                  <a:lnTo>
                    <a:pt x="631" y="359"/>
                  </a:lnTo>
                  <a:lnTo>
                    <a:pt x="631" y="359"/>
                  </a:lnTo>
                  <a:lnTo>
                    <a:pt x="629" y="357"/>
                  </a:lnTo>
                  <a:lnTo>
                    <a:pt x="627" y="353"/>
                  </a:lnTo>
                  <a:lnTo>
                    <a:pt x="627" y="353"/>
                  </a:lnTo>
                  <a:lnTo>
                    <a:pt x="631" y="345"/>
                  </a:lnTo>
                  <a:lnTo>
                    <a:pt x="635" y="341"/>
                  </a:lnTo>
                  <a:lnTo>
                    <a:pt x="635" y="341"/>
                  </a:lnTo>
                  <a:lnTo>
                    <a:pt x="639" y="333"/>
                  </a:lnTo>
                  <a:lnTo>
                    <a:pt x="641" y="325"/>
                  </a:lnTo>
                  <a:lnTo>
                    <a:pt x="641" y="325"/>
                  </a:lnTo>
                  <a:lnTo>
                    <a:pt x="641" y="313"/>
                  </a:lnTo>
                  <a:lnTo>
                    <a:pt x="639" y="309"/>
                  </a:lnTo>
                  <a:lnTo>
                    <a:pt x="635" y="305"/>
                  </a:lnTo>
                  <a:lnTo>
                    <a:pt x="635" y="305"/>
                  </a:lnTo>
                  <a:lnTo>
                    <a:pt x="631" y="305"/>
                  </a:lnTo>
                  <a:lnTo>
                    <a:pt x="627" y="307"/>
                  </a:lnTo>
                  <a:lnTo>
                    <a:pt x="627" y="307"/>
                  </a:lnTo>
                  <a:lnTo>
                    <a:pt x="625" y="313"/>
                  </a:lnTo>
                  <a:lnTo>
                    <a:pt x="625" y="323"/>
                  </a:lnTo>
                  <a:lnTo>
                    <a:pt x="627" y="337"/>
                  </a:lnTo>
                  <a:lnTo>
                    <a:pt x="627" y="337"/>
                  </a:lnTo>
                  <a:lnTo>
                    <a:pt x="625" y="357"/>
                  </a:lnTo>
                  <a:lnTo>
                    <a:pt x="625" y="357"/>
                  </a:lnTo>
                  <a:lnTo>
                    <a:pt x="625" y="369"/>
                  </a:lnTo>
                  <a:lnTo>
                    <a:pt x="625" y="369"/>
                  </a:lnTo>
                  <a:lnTo>
                    <a:pt x="623" y="382"/>
                  </a:lnTo>
                  <a:lnTo>
                    <a:pt x="623" y="382"/>
                  </a:lnTo>
                  <a:lnTo>
                    <a:pt x="623" y="392"/>
                  </a:lnTo>
                  <a:lnTo>
                    <a:pt x="625" y="404"/>
                  </a:lnTo>
                  <a:lnTo>
                    <a:pt x="625" y="404"/>
                  </a:lnTo>
                  <a:lnTo>
                    <a:pt x="625" y="416"/>
                  </a:lnTo>
                  <a:lnTo>
                    <a:pt x="625" y="416"/>
                  </a:lnTo>
                  <a:lnTo>
                    <a:pt x="629" y="422"/>
                  </a:lnTo>
                  <a:lnTo>
                    <a:pt x="629" y="430"/>
                  </a:lnTo>
                  <a:lnTo>
                    <a:pt x="629" y="430"/>
                  </a:lnTo>
                  <a:lnTo>
                    <a:pt x="625" y="430"/>
                  </a:lnTo>
                  <a:lnTo>
                    <a:pt x="620" y="432"/>
                  </a:lnTo>
                  <a:lnTo>
                    <a:pt x="614" y="434"/>
                  </a:lnTo>
                  <a:lnTo>
                    <a:pt x="608" y="438"/>
                  </a:lnTo>
                  <a:lnTo>
                    <a:pt x="608" y="438"/>
                  </a:lnTo>
                  <a:lnTo>
                    <a:pt x="602" y="434"/>
                  </a:lnTo>
                  <a:lnTo>
                    <a:pt x="594" y="430"/>
                  </a:lnTo>
                  <a:lnTo>
                    <a:pt x="586" y="424"/>
                  </a:lnTo>
                  <a:lnTo>
                    <a:pt x="578" y="422"/>
                  </a:lnTo>
                  <a:lnTo>
                    <a:pt x="578" y="422"/>
                  </a:lnTo>
                  <a:lnTo>
                    <a:pt x="570" y="420"/>
                  </a:lnTo>
                  <a:lnTo>
                    <a:pt x="560" y="420"/>
                  </a:lnTo>
                  <a:lnTo>
                    <a:pt x="548" y="418"/>
                  </a:lnTo>
                  <a:lnTo>
                    <a:pt x="540" y="418"/>
                  </a:lnTo>
                  <a:lnTo>
                    <a:pt x="540" y="418"/>
                  </a:lnTo>
                  <a:lnTo>
                    <a:pt x="534" y="414"/>
                  </a:lnTo>
                  <a:lnTo>
                    <a:pt x="530" y="412"/>
                  </a:lnTo>
                  <a:lnTo>
                    <a:pt x="530" y="412"/>
                  </a:lnTo>
                  <a:lnTo>
                    <a:pt x="516" y="412"/>
                  </a:lnTo>
                  <a:lnTo>
                    <a:pt x="504" y="416"/>
                  </a:lnTo>
                  <a:lnTo>
                    <a:pt x="504" y="416"/>
                  </a:lnTo>
                  <a:lnTo>
                    <a:pt x="488" y="422"/>
                  </a:lnTo>
                  <a:lnTo>
                    <a:pt x="474" y="430"/>
                  </a:lnTo>
                  <a:lnTo>
                    <a:pt x="474" y="430"/>
                  </a:lnTo>
                  <a:lnTo>
                    <a:pt x="446" y="448"/>
                  </a:lnTo>
                  <a:lnTo>
                    <a:pt x="446" y="448"/>
                  </a:lnTo>
                  <a:lnTo>
                    <a:pt x="434" y="458"/>
                  </a:lnTo>
                  <a:lnTo>
                    <a:pt x="424" y="468"/>
                  </a:lnTo>
                  <a:lnTo>
                    <a:pt x="424" y="468"/>
                  </a:lnTo>
                  <a:lnTo>
                    <a:pt x="414" y="474"/>
                  </a:lnTo>
                  <a:lnTo>
                    <a:pt x="403" y="476"/>
                  </a:lnTo>
                  <a:lnTo>
                    <a:pt x="403" y="476"/>
                  </a:lnTo>
                  <a:lnTo>
                    <a:pt x="391" y="478"/>
                  </a:lnTo>
                  <a:lnTo>
                    <a:pt x="373" y="476"/>
                  </a:lnTo>
                  <a:lnTo>
                    <a:pt x="343" y="474"/>
                  </a:lnTo>
                  <a:lnTo>
                    <a:pt x="343" y="474"/>
                  </a:lnTo>
                  <a:lnTo>
                    <a:pt x="315" y="476"/>
                  </a:lnTo>
                  <a:lnTo>
                    <a:pt x="289" y="480"/>
                  </a:lnTo>
                  <a:lnTo>
                    <a:pt x="289" y="480"/>
                  </a:lnTo>
                  <a:lnTo>
                    <a:pt x="243" y="480"/>
                  </a:lnTo>
                  <a:lnTo>
                    <a:pt x="243" y="480"/>
                  </a:lnTo>
                  <a:lnTo>
                    <a:pt x="233" y="480"/>
                  </a:lnTo>
                  <a:lnTo>
                    <a:pt x="225" y="482"/>
                  </a:lnTo>
                  <a:lnTo>
                    <a:pt x="225" y="482"/>
                  </a:lnTo>
                  <a:lnTo>
                    <a:pt x="217" y="478"/>
                  </a:lnTo>
                  <a:lnTo>
                    <a:pt x="213" y="474"/>
                  </a:lnTo>
                  <a:lnTo>
                    <a:pt x="211" y="472"/>
                  </a:lnTo>
                  <a:lnTo>
                    <a:pt x="211" y="472"/>
                  </a:lnTo>
                  <a:lnTo>
                    <a:pt x="211" y="464"/>
                  </a:lnTo>
                  <a:lnTo>
                    <a:pt x="213" y="460"/>
                  </a:lnTo>
                  <a:lnTo>
                    <a:pt x="217" y="454"/>
                  </a:lnTo>
                  <a:lnTo>
                    <a:pt x="217" y="450"/>
                  </a:lnTo>
                  <a:lnTo>
                    <a:pt x="217" y="450"/>
                  </a:lnTo>
                  <a:lnTo>
                    <a:pt x="213" y="448"/>
                  </a:lnTo>
                  <a:lnTo>
                    <a:pt x="207" y="448"/>
                  </a:lnTo>
                  <a:lnTo>
                    <a:pt x="200" y="446"/>
                  </a:lnTo>
                  <a:lnTo>
                    <a:pt x="200" y="446"/>
                  </a:lnTo>
                  <a:lnTo>
                    <a:pt x="194" y="446"/>
                  </a:lnTo>
                  <a:lnTo>
                    <a:pt x="188" y="446"/>
                  </a:lnTo>
                  <a:lnTo>
                    <a:pt x="188" y="446"/>
                  </a:lnTo>
                  <a:lnTo>
                    <a:pt x="178" y="434"/>
                  </a:lnTo>
                  <a:lnTo>
                    <a:pt x="174" y="428"/>
                  </a:lnTo>
                  <a:lnTo>
                    <a:pt x="174" y="424"/>
                  </a:lnTo>
                  <a:lnTo>
                    <a:pt x="174" y="424"/>
                  </a:lnTo>
                  <a:lnTo>
                    <a:pt x="176" y="420"/>
                  </a:lnTo>
                  <a:lnTo>
                    <a:pt x="180" y="416"/>
                  </a:lnTo>
                  <a:lnTo>
                    <a:pt x="186" y="412"/>
                  </a:lnTo>
                  <a:lnTo>
                    <a:pt x="188" y="410"/>
                  </a:lnTo>
                  <a:lnTo>
                    <a:pt x="188" y="410"/>
                  </a:lnTo>
                  <a:lnTo>
                    <a:pt x="186" y="404"/>
                  </a:lnTo>
                  <a:lnTo>
                    <a:pt x="184" y="400"/>
                  </a:lnTo>
                  <a:lnTo>
                    <a:pt x="178" y="396"/>
                  </a:lnTo>
                  <a:lnTo>
                    <a:pt x="176" y="394"/>
                  </a:lnTo>
                  <a:lnTo>
                    <a:pt x="176" y="394"/>
                  </a:lnTo>
                  <a:lnTo>
                    <a:pt x="172" y="396"/>
                  </a:lnTo>
                  <a:lnTo>
                    <a:pt x="168" y="400"/>
                  </a:lnTo>
                  <a:lnTo>
                    <a:pt x="166" y="404"/>
                  </a:lnTo>
                  <a:lnTo>
                    <a:pt x="162" y="406"/>
                  </a:lnTo>
                  <a:lnTo>
                    <a:pt x="162" y="406"/>
                  </a:lnTo>
                  <a:lnTo>
                    <a:pt x="152" y="406"/>
                  </a:lnTo>
                  <a:lnTo>
                    <a:pt x="142" y="404"/>
                  </a:lnTo>
                  <a:lnTo>
                    <a:pt x="122" y="398"/>
                  </a:lnTo>
                  <a:lnTo>
                    <a:pt x="122" y="398"/>
                  </a:lnTo>
                  <a:lnTo>
                    <a:pt x="112" y="392"/>
                  </a:lnTo>
                  <a:lnTo>
                    <a:pt x="106" y="388"/>
                  </a:lnTo>
                  <a:lnTo>
                    <a:pt x="102" y="384"/>
                  </a:lnTo>
                  <a:lnTo>
                    <a:pt x="102" y="384"/>
                  </a:lnTo>
                  <a:lnTo>
                    <a:pt x="102" y="380"/>
                  </a:lnTo>
                  <a:lnTo>
                    <a:pt x="100" y="374"/>
                  </a:lnTo>
                  <a:lnTo>
                    <a:pt x="100" y="365"/>
                  </a:lnTo>
                  <a:lnTo>
                    <a:pt x="100" y="365"/>
                  </a:lnTo>
                  <a:lnTo>
                    <a:pt x="98" y="359"/>
                  </a:lnTo>
                  <a:lnTo>
                    <a:pt x="94" y="353"/>
                  </a:lnTo>
                  <a:lnTo>
                    <a:pt x="94" y="353"/>
                  </a:lnTo>
                  <a:lnTo>
                    <a:pt x="88" y="347"/>
                  </a:lnTo>
                  <a:lnTo>
                    <a:pt x="84" y="345"/>
                  </a:lnTo>
                  <a:lnTo>
                    <a:pt x="84" y="345"/>
                  </a:lnTo>
                  <a:lnTo>
                    <a:pt x="76" y="345"/>
                  </a:lnTo>
                  <a:lnTo>
                    <a:pt x="70" y="343"/>
                  </a:lnTo>
                  <a:lnTo>
                    <a:pt x="70" y="343"/>
                  </a:lnTo>
                  <a:lnTo>
                    <a:pt x="62" y="337"/>
                  </a:lnTo>
                  <a:lnTo>
                    <a:pt x="56" y="327"/>
                  </a:lnTo>
                  <a:lnTo>
                    <a:pt x="56" y="327"/>
                  </a:lnTo>
                  <a:lnTo>
                    <a:pt x="52" y="315"/>
                  </a:lnTo>
                  <a:lnTo>
                    <a:pt x="50" y="303"/>
                  </a:lnTo>
                  <a:lnTo>
                    <a:pt x="50" y="303"/>
                  </a:lnTo>
                  <a:lnTo>
                    <a:pt x="42" y="289"/>
                  </a:lnTo>
                  <a:lnTo>
                    <a:pt x="42" y="289"/>
                  </a:lnTo>
                  <a:lnTo>
                    <a:pt x="32" y="28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16" y="271"/>
                  </a:lnTo>
                  <a:lnTo>
                    <a:pt x="6" y="267"/>
                  </a:lnTo>
                  <a:lnTo>
                    <a:pt x="6" y="267"/>
                  </a:lnTo>
                  <a:lnTo>
                    <a:pt x="2" y="267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3"/>
                  </a:lnTo>
                  <a:lnTo>
                    <a:pt x="4" y="263"/>
                  </a:lnTo>
                  <a:lnTo>
                    <a:pt x="4" y="263"/>
                  </a:lnTo>
                  <a:lnTo>
                    <a:pt x="24" y="255"/>
                  </a:lnTo>
                  <a:lnTo>
                    <a:pt x="44" y="247"/>
                  </a:lnTo>
                  <a:lnTo>
                    <a:pt x="44" y="247"/>
                  </a:lnTo>
                  <a:lnTo>
                    <a:pt x="54" y="243"/>
                  </a:lnTo>
                  <a:lnTo>
                    <a:pt x="62" y="237"/>
                  </a:lnTo>
                  <a:lnTo>
                    <a:pt x="62" y="237"/>
                  </a:lnTo>
                  <a:lnTo>
                    <a:pt x="66" y="231"/>
                  </a:lnTo>
                  <a:lnTo>
                    <a:pt x="66" y="225"/>
                  </a:lnTo>
                  <a:lnTo>
                    <a:pt x="72" y="213"/>
                  </a:lnTo>
                  <a:lnTo>
                    <a:pt x="72" y="213"/>
                  </a:lnTo>
                  <a:lnTo>
                    <a:pt x="80" y="199"/>
                  </a:lnTo>
                  <a:lnTo>
                    <a:pt x="80" y="199"/>
                  </a:lnTo>
                  <a:lnTo>
                    <a:pt x="88" y="179"/>
                  </a:lnTo>
                  <a:lnTo>
                    <a:pt x="88" y="179"/>
                  </a:lnTo>
                  <a:lnTo>
                    <a:pt x="92" y="161"/>
                  </a:lnTo>
                  <a:lnTo>
                    <a:pt x="92" y="161"/>
                  </a:lnTo>
                  <a:lnTo>
                    <a:pt x="100" y="154"/>
                  </a:lnTo>
                  <a:lnTo>
                    <a:pt x="106" y="144"/>
                  </a:lnTo>
                  <a:lnTo>
                    <a:pt x="106" y="144"/>
                  </a:lnTo>
                  <a:lnTo>
                    <a:pt x="108" y="136"/>
                  </a:lnTo>
                  <a:lnTo>
                    <a:pt x="108" y="130"/>
                  </a:lnTo>
                  <a:lnTo>
                    <a:pt x="108" y="130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20" y="100"/>
                  </a:lnTo>
                  <a:lnTo>
                    <a:pt x="128" y="92"/>
                  </a:lnTo>
                  <a:lnTo>
                    <a:pt x="128" y="92"/>
                  </a:lnTo>
                  <a:lnTo>
                    <a:pt x="134" y="86"/>
                  </a:lnTo>
                  <a:lnTo>
                    <a:pt x="144" y="82"/>
                  </a:lnTo>
                  <a:lnTo>
                    <a:pt x="144" y="82"/>
                  </a:lnTo>
                  <a:lnTo>
                    <a:pt x="148" y="8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8" y="78"/>
                  </a:lnTo>
                  <a:lnTo>
                    <a:pt x="162" y="72"/>
                  </a:lnTo>
                  <a:lnTo>
                    <a:pt x="162" y="72"/>
                  </a:lnTo>
                  <a:lnTo>
                    <a:pt x="166" y="64"/>
                  </a:lnTo>
                  <a:lnTo>
                    <a:pt x="166" y="64"/>
                  </a:lnTo>
                  <a:lnTo>
                    <a:pt x="174" y="58"/>
                  </a:lnTo>
                  <a:lnTo>
                    <a:pt x="174" y="58"/>
                  </a:lnTo>
                  <a:lnTo>
                    <a:pt x="184" y="56"/>
                  </a:lnTo>
                  <a:lnTo>
                    <a:pt x="194" y="56"/>
                  </a:lnTo>
                  <a:lnTo>
                    <a:pt x="194" y="56"/>
                  </a:lnTo>
                  <a:lnTo>
                    <a:pt x="217" y="58"/>
                  </a:lnTo>
                  <a:lnTo>
                    <a:pt x="217" y="58"/>
                  </a:lnTo>
                  <a:lnTo>
                    <a:pt x="231" y="58"/>
                  </a:lnTo>
                  <a:lnTo>
                    <a:pt x="247" y="56"/>
                  </a:lnTo>
                  <a:lnTo>
                    <a:pt x="247" y="56"/>
                  </a:lnTo>
                  <a:lnTo>
                    <a:pt x="263" y="50"/>
                  </a:lnTo>
                  <a:lnTo>
                    <a:pt x="263" y="50"/>
                  </a:lnTo>
                  <a:lnTo>
                    <a:pt x="275" y="48"/>
                  </a:lnTo>
                  <a:lnTo>
                    <a:pt x="283" y="48"/>
                  </a:lnTo>
                  <a:lnTo>
                    <a:pt x="283" y="48"/>
                  </a:lnTo>
                  <a:lnTo>
                    <a:pt x="291" y="52"/>
                  </a:lnTo>
                  <a:lnTo>
                    <a:pt x="299" y="56"/>
                  </a:lnTo>
                  <a:lnTo>
                    <a:pt x="299" y="56"/>
                  </a:lnTo>
                  <a:lnTo>
                    <a:pt x="305" y="62"/>
                  </a:lnTo>
                  <a:lnTo>
                    <a:pt x="311" y="64"/>
                  </a:lnTo>
                  <a:lnTo>
                    <a:pt x="311" y="64"/>
                  </a:lnTo>
                  <a:lnTo>
                    <a:pt x="315" y="62"/>
                  </a:lnTo>
                  <a:lnTo>
                    <a:pt x="321" y="54"/>
                  </a:lnTo>
                  <a:lnTo>
                    <a:pt x="331" y="46"/>
                  </a:lnTo>
                  <a:lnTo>
                    <a:pt x="331" y="46"/>
                  </a:lnTo>
                  <a:lnTo>
                    <a:pt x="339" y="42"/>
                  </a:lnTo>
                  <a:lnTo>
                    <a:pt x="349" y="38"/>
                  </a:lnTo>
                  <a:lnTo>
                    <a:pt x="349" y="38"/>
                  </a:lnTo>
                  <a:lnTo>
                    <a:pt x="359" y="38"/>
                  </a:lnTo>
                  <a:lnTo>
                    <a:pt x="369" y="36"/>
                  </a:lnTo>
                  <a:lnTo>
                    <a:pt x="369" y="36"/>
                  </a:lnTo>
                  <a:lnTo>
                    <a:pt x="377" y="28"/>
                  </a:lnTo>
                  <a:lnTo>
                    <a:pt x="389" y="18"/>
                  </a:lnTo>
                  <a:lnTo>
                    <a:pt x="399" y="10"/>
                  </a:lnTo>
                  <a:lnTo>
                    <a:pt x="407" y="4"/>
                  </a:lnTo>
                  <a:lnTo>
                    <a:pt x="407" y="4"/>
                  </a:lnTo>
                  <a:lnTo>
                    <a:pt x="416" y="4"/>
                  </a:lnTo>
                  <a:lnTo>
                    <a:pt x="416" y="4"/>
                  </a:lnTo>
                  <a:lnTo>
                    <a:pt x="418" y="4"/>
                  </a:lnTo>
                  <a:lnTo>
                    <a:pt x="420" y="4"/>
                  </a:lnTo>
                  <a:lnTo>
                    <a:pt x="424" y="0"/>
                  </a:lnTo>
                  <a:lnTo>
                    <a:pt x="424" y="0"/>
                  </a:lnTo>
                  <a:lnTo>
                    <a:pt x="432" y="6"/>
                  </a:lnTo>
                  <a:lnTo>
                    <a:pt x="442" y="12"/>
                  </a:lnTo>
                  <a:lnTo>
                    <a:pt x="442" y="12"/>
                  </a:lnTo>
                  <a:lnTo>
                    <a:pt x="460" y="26"/>
                  </a:lnTo>
                  <a:lnTo>
                    <a:pt x="460" y="26"/>
                  </a:lnTo>
                  <a:lnTo>
                    <a:pt x="468" y="34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6" y="50"/>
                  </a:lnTo>
                  <a:lnTo>
                    <a:pt x="480" y="62"/>
                  </a:lnTo>
                  <a:lnTo>
                    <a:pt x="480" y="62"/>
                  </a:lnTo>
                  <a:lnTo>
                    <a:pt x="488" y="74"/>
                  </a:lnTo>
                  <a:lnTo>
                    <a:pt x="500" y="84"/>
                  </a:lnTo>
                  <a:lnTo>
                    <a:pt x="500" y="84"/>
                  </a:lnTo>
                  <a:lnTo>
                    <a:pt x="520" y="108"/>
                  </a:lnTo>
                  <a:lnTo>
                    <a:pt x="520" y="108"/>
                  </a:lnTo>
                  <a:lnTo>
                    <a:pt x="530" y="120"/>
                  </a:lnTo>
                  <a:lnTo>
                    <a:pt x="538" y="132"/>
                  </a:lnTo>
                  <a:lnTo>
                    <a:pt x="538" y="132"/>
                  </a:lnTo>
                  <a:lnTo>
                    <a:pt x="544" y="150"/>
                  </a:lnTo>
                  <a:lnTo>
                    <a:pt x="550" y="167"/>
                  </a:lnTo>
                  <a:lnTo>
                    <a:pt x="550" y="167"/>
                  </a:lnTo>
                  <a:lnTo>
                    <a:pt x="556" y="191"/>
                  </a:lnTo>
                  <a:lnTo>
                    <a:pt x="556" y="191"/>
                  </a:lnTo>
                  <a:lnTo>
                    <a:pt x="556" y="201"/>
                  </a:lnTo>
                  <a:lnTo>
                    <a:pt x="556" y="213"/>
                  </a:lnTo>
                  <a:lnTo>
                    <a:pt x="556" y="213"/>
                  </a:lnTo>
                  <a:lnTo>
                    <a:pt x="562" y="227"/>
                  </a:lnTo>
                  <a:lnTo>
                    <a:pt x="562" y="227"/>
                  </a:lnTo>
                  <a:lnTo>
                    <a:pt x="566" y="243"/>
                  </a:lnTo>
                  <a:lnTo>
                    <a:pt x="566" y="243"/>
                  </a:lnTo>
                  <a:lnTo>
                    <a:pt x="568" y="263"/>
                  </a:lnTo>
                  <a:lnTo>
                    <a:pt x="568" y="263"/>
                  </a:lnTo>
                  <a:lnTo>
                    <a:pt x="568" y="263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5" name="Freeform 333"/>
            <p:cNvSpPr>
              <a:spLocks/>
            </p:cNvSpPr>
            <p:nvPr/>
          </p:nvSpPr>
          <p:spPr bwMode="auto">
            <a:xfrm>
              <a:off x="3568" y="3780"/>
              <a:ext cx="16" cy="20"/>
            </a:xfrm>
            <a:custGeom>
              <a:avLst/>
              <a:gdLst>
                <a:gd name="T0" fmla="*/ 16 w 16"/>
                <a:gd name="T1" fmla="*/ 16 h 20"/>
                <a:gd name="T2" fmla="*/ 16 w 16"/>
                <a:gd name="T3" fmla="*/ 16 h 20"/>
                <a:gd name="T4" fmla="*/ 14 w 16"/>
                <a:gd name="T5" fmla="*/ 20 h 20"/>
                <a:gd name="T6" fmla="*/ 14 w 16"/>
                <a:gd name="T7" fmla="*/ 20 h 20"/>
                <a:gd name="T8" fmla="*/ 10 w 16"/>
                <a:gd name="T9" fmla="*/ 20 h 20"/>
                <a:gd name="T10" fmla="*/ 6 w 16"/>
                <a:gd name="T11" fmla="*/ 18 h 20"/>
                <a:gd name="T12" fmla="*/ 6 w 16"/>
                <a:gd name="T13" fmla="*/ 18 h 20"/>
                <a:gd name="T14" fmla="*/ 2 w 16"/>
                <a:gd name="T15" fmla="*/ 14 h 20"/>
                <a:gd name="T16" fmla="*/ 0 w 16"/>
                <a:gd name="T17" fmla="*/ 10 h 20"/>
                <a:gd name="T18" fmla="*/ 0 w 16"/>
                <a:gd name="T19" fmla="*/ 10 h 20"/>
                <a:gd name="T20" fmla="*/ 0 w 16"/>
                <a:gd name="T21" fmla="*/ 6 h 20"/>
                <a:gd name="T22" fmla="*/ 0 w 16"/>
                <a:gd name="T23" fmla="*/ 6 h 20"/>
                <a:gd name="T24" fmla="*/ 0 w 16"/>
                <a:gd name="T25" fmla="*/ 2 h 20"/>
                <a:gd name="T26" fmla="*/ 0 w 16"/>
                <a:gd name="T27" fmla="*/ 0 h 20"/>
                <a:gd name="T28" fmla="*/ 0 w 16"/>
                <a:gd name="T29" fmla="*/ 0 h 20"/>
                <a:gd name="T30" fmla="*/ 2 w 16"/>
                <a:gd name="T31" fmla="*/ 0 h 20"/>
                <a:gd name="T32" fmla="*/ 6 w 16"/>
                <a:gd name="T33" fmla="*/ 2 h 20"/>
                <a:gd name="T34" fmla="*/ 10 w 16"/>
                <a:gd name="T35" fmla="*/ 8 h 20"/>
                <a:gd name="T36" fmla="*/ 10 w 16"/>
                <a:gd name="T37" fmla="*/ 8 h 20"/>
                <a:gd name="T38" fmla="*/ 12 w 16"/>
                <a:gd name="T39" fmla="*/ 12 h 20"/>
                <a:gd name="T40" fmla="*/ 12 w 16"/>
                <a:gd name="T41" fmla="*/ 12 h 20"/>
                <a:gd name="T42" fmla="*/ 14 w 16"/>
                <a:gd name="T43" fmla="*/ 14 h 20"/>
                <a:gd name="T44" fmla="*/ 16 w 16"/>
                <a:gd name="T45" fmla="*/ 16 h 20"/>
                <a:gd name="T46" fmla="*/ 16 w 16"/>
                <a:gd name="T47" fmla="*/ 16 h 20"/>
                <a:gd name="T48" fmla="*/ 16 w 16"/>
                <a:gd name="T4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20">
                  <a:moveTo>
                    <a:pt x="16" y="16"/>
                  </a:moveTo>
                  <a:lnTo>
                    <a:pt x="16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0" y="20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4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6" name="Freeform 334"/>
            <p:cNvSpPr>
              <a:spLocks/>
            </p:cNvSpPr>
            <p:nvPr/>
          </p:nvSpPr>
          <p:spPr bwMode="auto">
            <a:xfrm>
              <a:off x="3097" y="3231"/>
              <a:ext cx="115" cy="241"/>
            </a:xfrm>
            <a:custGeom>
              <a:avLst/>
              <a:gdLst>
                <a:gd name="T0" fmla="*/ 115 w 115"/>
                <a:gd name="T1" fmla="*/ 61 h 241"/>
                <a:gd name="T2" fmla="*/ 115 w 115"/>
                <a:gd name="T3" fmla="*/ 89 h 241"/>
                <a:gd name="T4" fmla="*/ 109 w 115"/>
                <a:gd name="T5" fmla="*/ 113 h 241"/>
                <a:gd name="T6" fmla="*/ 107 w 115"/>
                <a:gd name="T7" fmla="*/ 155 h 241"/>
                <a:gd name="T8" fmla="*/ 107 w 115"/>
                <a:gd name="T9" fmla="*/ 175 h 241"/>
                <a:gd name="T10" fmla="*/ 103 w 115"/>
                <a:gd name="T11" fmla="*/ 193 h 241"/>
                <a:gd name="T12" fmla="*/ 99 w 115"/>
                <a:gd name="T13" fmla="*/ 205 h 241"/>
                <a:gd name="T14" fmla="*/ 97 w 115"/>
                <a:gd name="T15" fmla="*/ 211 h 241"/>
                <a:gd name="T16" fmla="*/ 89 w 115"/>
                <a:gd name="T17" fmla="*/ 217 h 241"/>
                <a:gd name="T18" fmla="*/ 85 w 115"/>
                <a:gd name="T19" fmla="*/ 217 h 241"/>
                <a:gd name="T20" fmla="*/ 75 w 115"/>
                <a:gd name="T21" fmla="*/ 211 h 241"/>
                <a:gd name="T22" fmla="*/ 71 w 115"/>
                <a:gd name="T23" fmla="*/ 211 h 241"/>
                <a:gd name="T24" fmla="*/ 63 w 115"/>
                <a:gd name="T25" fmla="*/ 217 h 241"/>
                <a:gd name="T26" fmla="*/ 55 w 115"/>
                <a:gd name="T27" fmla="*/ 231 h 241"/>
                <a:gd name="T28" fmla="*/ 45 w 115"/>
                <a:gd name="T29" fmla="*/ 237 h 241"/>
                <a:gd name="T30" fmla="*/ 39 w 115"/>
                <a:gd name="T31" fmla="*/ 241 h 241"/>
                <a:gd name="T32" fmla="*/ 33 w 115"/>
                <a:gd name="T33" fmla="*/ 241 h 241"/>
                <a:gd name="T34" fmla="*/ 24 w 115"/>
                <a:gd name="T35" fmla="*/ 233 h 241"/>
                <a:gd name="T36" fmla="*/ 18 w 115"/>
                <a:gd name="T37" fmla="*/ 221 h 241"/>
                <a:gd name="T38" fmla="*/ 12 w 115"/>
                <a:gd name="T39" fmla="*/ 209 h 241"/>
                <a:gd name="T40" fmla="*/ 10 w 115"/>
                <a:gd name="T41" fmla="*/ 197 h 241"/>
                <a:gd name="T42" fmla="*/ 12 w 115"/>
                <a:gd name="T43" fmla="*/ 189 h 241"/>
                <a:gd name="T44" fmla="*/ 8 w 115"/>
                <a:gd name="T45" fmla="*/ 177 h 241"/>
                <a:gd name="T46" fmla="*/ 14 w 115"/>
                <a:gd name="T47" fmla="*/ 149 h 241"/>
                <a:gd name="T48" fmla="*/ 20 w 115"/>
                <a:gd name="T49" fmla="*/ 143 h 241"/>
                <a:gd name="T50" fmla="*/ 22 w 115"/>
                <a:gd name="T51" fmla="*/ 137 h 241"/>
                <a:gd name="T52" fmla="*/ 18 w 115"/>
                <a:gd name="T53" fmla="*/ 129 h 241"/>
                <a:gd name="T54" fmla="*/ 16 w 115"/>
                <a:gd name="T55" fmla="*/ 117 h 241"/>
                <a:gd name="T56" fmla="*/ 18 w 115"/>
                <a:gd name="T57" fmla="*/ 105 h 241"/>
                <a:gd name="T58" fmla="*/ 18 w 115"/>
                <a:gd name="T59" fmla="*/ 91 h 241"/>
                <a:gd name="T60" fmla="*/ 18 w 115"/>
                <a:gd name="T61" fmla="*/ 81 h 241"/>
                <a:gd name="T62" fmla="*/ 16 w 115"/>
                <a:gd name="T63" fmla="*/ 73 h 241"/>
                <a:gd name="T64" fmla="*/ 14 w 115"/>
                <a:gd name="T65" fmla="*/ 69 h 241"/>
                <a:gd name="T66" fmla="*/ 12 w 115"/>
                <a:gd name="T67" fmla="*/ 67 h 241"/>
                <a:gd name="T68" fmla="*/ 6 w 115"/>
                <a:gd name="T69" fmla="*/ 67 h 241"/>
                <a:gd name="T70" fmla="*/ 0 w 115"/>
                <a:gd name="T71" fmla="*/ 59 h 241"/>
                <a:gd name="T72" fmla="*/ 0 w 115"/>
                <a:gd name="T73" fmla="*/ 43 h 241"/>
                <a:gd name="T74" fmla="*/ 4 w 115"/>
                <a:gd name="T75" fmla="*/ 30 h 241"/>
                <a:gd name="T76" fmla="*/ 6 w 115"/>
                <a:gd name="T77" fmla="*/ 28 h 241"/>
                <a:gd name="T78" fmla="*/ 10 w 115"/>
                <a:gd name="T79" fmla="*/ 34 h 241"/>
                <a:gd name="T80" fmla="*/ 16 w 115"/>
                <a:gd name="T81" fmla="*/ 39 h 241"/>
                <a:gd name="T82" fmla="*/ 22 w 115"/>
                <a:gd name="T83" fmla="*/ 39 h 241"/>
                <a:gd name="T84" fmla="*/ 31 w 115"/>
                <a:gd name="T85" fmla="*/ 38 h 241"/>
                <a:gd name="T86" fmla="*/ 45 w 115"/>
                <a:gd name="T87" fmla="*/ 28 h 241"/>
                <a:gd name="T88" fmla="*/ 59 w 115"/>
                <a:gd name="T89" fmla="*/ 14 h 241"/>
                <a:gd name="T90" fmla="*/ 67 w 115"/>
                <a:gd name="T91" fmla="*/ 12 h 241"/>
                <a:gd name="T92" fmla="*/ 71 w 115"/>
                <a:gd name="T93" fmla="*/ 6 h 241"/>
                <a:gd name="T94" fmla="*/ 75 w 115"/>
                <a:gd name="T95" fmla="*/ 0 h 241"/>
                <a:gd name="T96" fmla="*/ 79 w 115"/>
                <a:gd name="T97" fmla="*/ 0 h 241"/>
                <a:gd name="T98" fmla="*/ 93 w 115"/>
                <a:gd name="T99" fmla="*/ 6 h 241"/>
                <a:gd name="T100" fmla="*/ 95 w 115"/>
                <a:gd name="T101" fmla="*/ 10 h 241"/>
                <a:gd name="T102" fmla="*/ 101 w 115"/>
                <a:gd name="T103" fmla="*/ 16 h 241"/>
                <a:gd name="T104" fmla="*/ 105 w 115"/>
                <a:gd name="T105" fmla="*/ 26 h 241"/>
                <a:gd name="T106" fmla="*/ 107 w 115"/>
                <a:gd name="T107" fmla="*/ 32 h 241"/>
                <a:gd name="T108" fmla="*/ 115 w 115"/>
                <a:gd name="T109" fmla="*/ 6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5" h="241">
                  <a:moveTo>
                    <a:pt x="115" y="61"/>
                  </a:moveTo>
                  <a:lnTo>
                    <a:pt x="115" y="61"/>
                  </a:lnTo>
                  <a:lnTo>
                    <a:pt x="115" y="89"/>
                  </a:lnTo>
                  <a:lnTo>
                    <a:pt x="115" y="89"/>
                  </a:lnTo>
                  <a:lnTo>
                    <a:pt x="109" y="113"/>
                  </a:lnTo>
                  <a:lnTo>
                    <a:pt x="109" y="113"/>
                  </a:lnTo>
                  <a:lnTo>
                    <a:pt x="109" y="133"/>
                  </a:lnTo>
                  <a:lnTo>
                    <a:pt x="107" y="155"/>
                  </a:lnTo>
                  <a:lnTo>
                    <a:pt x="107" y="155"/>
                  </a:lnTo>
                  <a:lnTo>
                    <a:pt x="107" y="175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99" y="205"/>
                  </a:lnTo>
                  <a:lnTo>
                    <a:pt x="99" y="205"/>
                  </a:lnTo>
                  <a:lnTo>
                    <a:pt x="97" y="211"/>
                  </a:lnTo>
                  <a:lnTo>
                    <a:pt x="97" y="211"/>
                  </a:lnTo>
                  <a:lnTo>
                    <a:pt x="95" y="215"/>
                  </a:lnTo>
                  <a:lnTo>
                    <a:pt x="89" y="217"/>
                  </a:lnTo>
                  <a:lnTo>
                    <a:pt x="89" y="217"/>
                  </a:lnTo>
                  <a:lnTo>
                    <a:pt x="85" y="217"/>
                  </a:lnTo>
                  <a:lnTo>
                    <a:pt x="79" y="213"/>
                  </a:lnTo>
                  <a:lnTo>
                    <a:pt x="75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67" y="213"/>
                  </a:lnTo>
                  <a:lnTo>
                    <a:pt x="63" y="217"/>
                  </a:lnTo>
                  <a:lnTo>
                    <a:pt x="63" y="217"/>
                  </a:lnTo>
                  <a:lnTo>
                    <a:pt x="55" y="231"/>
                  </a:lnTo>
                  <a:lnTo>
                    <a:pt x="55" y="231"/>
                  </a:lnTo>
                  <a:lnTo>
                    <a:pt x="45" y="237"/>
                  </a:lnTo>
                  <a:lnTo>
                    <a:pt x="45" y="237"/>
                  </a:lnTo>
                  <a:lnTo>
                    <a:pt x="39" y="241"/>
                  </a:lnTo>
                  <a:lnTo>
                    <a:pt x="33" y="241"/>
                  </a:lnTo>
                  <a:lnTo>
                    <a:pt x="33" y="241"/>
                  </a:lnTo>
                  <a:lnTo>
                    <a:pt x="28" y="237"/>
                  </a:lnTo>
                  <a:lnTo>
                    <a:pt x="24" y="233"/>
                  </a:lnTo>
                  <a:lnTo>
                    <a:pt x="24" y="233"/>
                  </a:lnTo>
                  <a:lnTo>
                    <a:pt x="18" y="221"/>
                  </a:lnTo>
                  <a:lnTo>
                    <a:pt x="12" y="209"/>
                  </a:lnTo>
                  <a:lnTo>
                    <a:pt x="12" y="209"/>
                  </a:lnTo>
                  <a:lnTo>
                    <a:pt x="10" y="197"/>
                  </a:lnTo>
                  <a:lnTo>
                    <a:pt x="10" y="197"/>
                  </a:lnTo>
                  <a:lnTo>
                    <a:pt x="12" y="189"/>
                  </a:lnTo>
                  <a:lnTo>
                    <a:pt x="12" y="189"/>
                  </a:lnTo>
                  <a:lnTo>
                    <a:pt x="8" y="177"/>
                  </a:lnTo>
                  <a:lnTo>
                    <a:pt x="8" y="177"/>
                  </a:lnTo>
                  <a:lnTo>
                    <a:pt x="10" y="161"/>
                  </a:lnTo>
                  <a:lnTo>
                    <a:pt x="14" y="149"/>
                  </a:lnTo>
                  <a:lnTo>
                    <a:pt x="14" y="149"/>
                  </a:lnTo>
                  <a:lnTo>
                    <a:pt x="20" y="143"/>
                  </a:lnTo>
                  <a:lnTo>
                    <a:pt x="20" y="143"/>
                  </a:lnTo>
                  <a:lnTo>
                    <a:pt x="22" y="137"/>
                  </a:lnTo>
                  <a:lnTo>
                    <a:pt x="22" y="137"/>
                  </a:lnTo>
                  <a:lnTo>
                    <a:pt x="18" y="129"/>
                  </a:lnTo>
                  <a:lnTo>
                    <a:pt x="18" y="129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8" y="105"/>
                  </a:lnTo>
                  <a:lnTo>
                    <a:pt x="18" y="105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8" y="81"/>
                  </a:lnTo>
                  <a:lnTo>
                    <a:pt x="18" y="81"/>
                  </a:lnTo>
                  <a:lnTo>
                    <a:pt x="16" y="73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4" y="63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4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10" y="34"/>
                  </a:lnTo>
                  <a:lnTo>
                    <a:pt x="14" y="38"/>
                  </a:lnTo>
                  <a:lnTo>
                    <a:pt x="16" y="39"/>
                  </a:lnTo>
                  <a:lnTo>
                    <a:pt x="16" y="39"/>
                  </a:lnTo>
                  <a:lnTo>
                    <a:pt x="22" y="39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7" y="34"/>
                  </a:lnTo>
                  <a:lnTo>
                    <a:pt x="45" y="28"/>
                  </a:lnTo>
                  <a:lnTo>
                    <a:pt x="51" y="18"/>
                  </a:lnTo>
                  <a:lnTo>
                    <a:pt x="59" y="14"/>
                  </a:lnTo>
                  <a:lnTo>
                    <a:pt x="59" y="14"/>
                  </a:lnTo>
                  <a:lnTo>
                    <a:pt x="67" y="12"/>
                  </a:lnTo>
                  <a:lnTo>
                    <a:pt x="67" y="12"/>
                  </a:lnTo>
                  <a:lnTo>
                    <a:pt x="71" y="6"/>
                  </a:lnTo>
                  <a:lnTo>
                    <a:pt x="73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9" y="0"/>
                  </a:lnTo>
                  <a:lnTo>
                    <a:pt x="85" y="2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95" y="10"/>
                  </a:lnTo>
                  <a:lnTo>
                    <a:pt x="95" y="10"/>
                  </a:lnTo>
                  <a:lnTo>
                    <a:pt x="101" y="16"/>
                  </a:lnTo>
                  <a:lnTo>
                    <a:pt x="101" y="16"/>
                  </a:lnTo>
                  <a:lnTo>
                    <a:pt x="105" y="26"/>
                  </a:lnTo>
                  <a:lnTo>
                    <a:pt x="107" y="32"/>
                  </a:lnTo>
                  <a:lnTo>
                    <a:pt x="107" y="32"/>
                  </a:lnTo>
                  <a:lnTo>
                    <a:pt x="115" y="61"/>
                  </a:lnTo>
                  <a:lnTo>
                    <a:pt x="115" y="61"/>
                  </a:lnTo>
                  <a:lnTo>
                    <a:pt x="115" y="61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7" name="Freeform 335"/>
            <p:cNvSpPr>
              <a:spLocks/>
            </p:cNvSpPr>
            <p:nvPr/>
          </p:nvSpPr>
          <p:spPr bwMode="auto">
            <a:xfrm>
              <a:off x="3419" y="3547"/>
              <a:ext cx="253" cy="163"/>
            </a:xfrm>
            <a:custGeom>
              <a:avLst/>
              <a:gdLst>
                <a:gd name="T0" fmla="*/ 251 w 253"/>
                <a:gd name="T1" fmla="*/ 0 h 163"/>
                <a:gd name="T2" fmla="*/ 251 w 253"/>
                <a:gd name="T3" fmla="*/ 6 h 163"/>
                <a:gd name="T4" fmla="*/ 247 w 253"/>
                <a:gd name="T5" fmla="*/ 10 h 163"/>
                <a:gd name="T6" fmla="*/ 243 w 253"/>
                <a:gd name="T7" fmla="*/ 18 h 163"/>
                <a:gd name="T8" fmla="*/ 241 w 253"/>
                <a:gd name="T9" fmla="*/ 26 h 163"/>
                <a:gd name="T10" fmla="*/ 225 w 253"/>
                <a:gd name="T11" fmla="*/ 50 h 163"/>
                <a:gd name="T12" fmla="*/ 215 w 253"/>
                <a:gd name="T13" fmla="*/ 70 h 163"/>
                <a:gd name="T14" fmla="*/ 209 w 253"/>
                <a:gd name="T15" fmla="*/ 88 h 163"/>
                <a:gd name="T16" fmla="*/ 209 w 253"/>
                <a:gd name="T17" fmla="*/ 98 h 163"/>
                <a:gd name="T18" fmla="*/ 211 w 253"/>
                <a:gd name="T19" fmla="*/ 100 h 163"/>
                <a:gd name="T20" fmla="*/ 215 w 253"/>
                <a:gd name="T21" fmla="*/ 104 h 163"/>
                <a:gd name="T22" fmla="*/ 215 w 253"/>
                <a:gd name="T23" fmla="*/ 110 h 163"/>
                <a:gd name="T24" fmla="*/ 223 w 253"/>
                <a:gd name="T25" fmla="*/ 128 h 163"/>
                <a:gd name="T26" fmla="*/ 223 w 253"/>
                <a:gd name="T27" fmla="*/ 134 h 163"/>
                <a:gd name="T28" fmla="*/ 213 w 253"/>
                <a:gd name="T29" fmla="*/ 149 h 163"/>
                <a:gd name="T30" fmla="*/ 213 w 253"/>
                <a:gd name="T31" fmla="*/ 157 h 163"/>
                <a:gd name="T32" fmla="*/ 211 w 253"/>
                <a:gd name="T33" fmla="*/ 161 h 163"/>
                <a:gd name="T34" fmla="*/ 201 w 253"/>
                <a:gd name="T35" fmla="*/ 163 h 163"/>
                <a:gd name="T36" fmla="*/ 189 w 253"/>
                <a:gd name="T37" fmla="*/ 161 h 163"/>
                <a:gd name="T38" fmla="*/ 173 w 253"/>
                <a:gd name="T39" fmla="*/ 157 h 163"/>
                <a:gd name="T40" fmla="*/ 165 w 253"/>
                <a:gd name="T41" fmla="*/ 153 h 163"/>
                <a:gd name="T42" fmla="*/ 155 w 253"/>
                <a:gd name="T43" fmla="*/ 143 h 163"/>
                <a:gd name="T44" fmla="*/ 145 w 253"/>
                <a:gd name="T45" fmla="*/ 130 h 163"/>
                <a:gd name="T46" fmla="*/ 133 w 253"/>
                <a:gd name="T47" fmla="*/ 126 h 163"/>
                <a:gd name="T48" fmla="*/ 124 w 253"/>
                <a:gd name="T49" fmla="*/ 124 h 163"/>
                <a:gd name="T50" fmla="*/ 112 w 253"/>
                <a:gd name="T51" fmla="*/ 120 h 163"/>
                <a:gd name="T52" fmla="*/ 98 w 253"/>
                <a:gd name="T53" fmla="*/ 114 h 163"/>
                <a:gd name="T54" fmla="*/ 88 w 253"/>
                <a:gd name="T55" fmla="*/ 104 h 163"/>
                <a:gd name="T56" fmla="*/ 70 w 253"/>
                <a:gd name="T57" fmla="*/ 96 h 163"/>
                <a:gd name="T58" fmla="*/ 54 w 253"/>
                <a:gd name="T59" fmla="*/ 82 h 163"/>
                <a:gd name="T60" fmla="*/ 36 w 253"/>
                <a:gd name="T61" fmla="*/ 74 h 163"/>
                <a:gd name="T62" fmla="*/ 16 w 253"/>
                <a:gd name="T63" fmla="*/ 70 h 163"/>
                <a:gd name="T64" fmla="*/ 10 w 253"/>
                <a:gd name="T65" fmla="*/ 68 h 163"/>
                <a:gd name="T66" fmla="*/ 4 w 253"/>
                <a:gd name="T67" fmla="*/ 56 h 163"/>
                <a:gd name="T68" fmla="*/ 2 w 253"/>
                <a:gd name="T69" fmla="*/ 46 h 163"/>
                <a:gd name="T70" fmla="*/ 0 w 253"/>
                <a:gd name="T71" fmla="*/ 36 h 163"/>
                <a:gd name="T72" fmla="*/ 4 w 253"/>
                <a:gd name="T73" fmla="*/ 24 h 163"/>
                <a:gd name="T74" fmla="*/ 6 w 253"/>
                <a:gd name="T75" fmla="*/ 18 h 163"/>
                <a:gd name="T76" fmla="*/ 8 w 253"/>
                <a:gd name="T77" fmla="*/ 14 h 163"/>
                <a:gd name="T78" fmla="*/ 14 w 253"/>
                <a:gd name="T79" fmla="*/ 10 h 163"/>
                <a:gd name="T80" fmla="*/ 20 w 253"/>
                <a:gd name="T81" fmla="*/ 12 h 163"/>
                <a:gd name="T82" fmla="*/ 28 w 253"/>
                <a:gd name="T83" fmla="*/ 20 h 163"/>
                <a:gd name="T84" fmla="*/ 38 w 253"/>
                <a:gd name="T85" fmla="*/ 20 h 163"/>
                <a:gd name="T86" fmla="*/ 50 w 253"/>
                <a:gd name="T87" fmla="*/ 14 h 163"/>
                <a:gd name="T88" fmla="*/ 62 w 253"/>
                <a:gd name="T89" fmla="*/ 8 h 163"/>
                <a:gd name="T90" fmla="*/ 68 w 253"/>
                <a:gd name="T91" fmla="*/ 10 h 163"/>
                <a:gd name="T92" fmla="*/ 92 w 253"/>
                <a:gd name="T93" fmla="*/ 22 h 163"/>
                <a:gd name="T94" fmla="*/ 94 w 253"/>
                <a:gd name="T95" fmla="*/ 26 h 163"/>
                <a:gd name="T96" fmla="*/ 98 w 253"/>
                <a:gd name="T97" fmla="*/ 34 h 163"/>
                <a:gd name="T98" fmla="*/ 110 w 253"/>
                <a:gd name="T99" fmla="*/ 30 h 163"/>
                <a:gd name="T100" fmla="*/ 118 w 253"/>
                <a:gd name="T101" fmla="*/ 28 h 163"/>
                <a:gd name="T102" fmla="*/ 141 w 253"/>
                <a:gd name="T103" fmla="*/ 26 h 163"/>
                <a:gd name="T104" fmla="*/ 161 w 253"/>
                <a:gd name="T105" fmla="*/ 24 h 163"/>
                <a:gd name="T106" fmla="*/ 173 w 253"/>
                <a:gd name="T107" fmla="*/ 20 h 163"/>
                <a:gd name="T108" fmla="*/ 187 w 253"/>
                <a:gd name="T109" fmla="*/ 14 h 163"/>
                <a:gd name="T110" fmla="*/ 191 w 253"/>
                <a:gd name="T111" fmla="*/ 14 h 163"/>
                <a:gd name="T112" fmla="*/ 207 w 253"/>
                <a:gd name="T113" fmla="*/ 14 h 163"/>
                <a:gd name="T114" fmla="*/ 213 w 253"/>
                <a:gd name="T115" fmla="*/ 14 h 163"/>
                <a:gd name="T116" fmla="*/ 223 w 253"/>
                <a:gd name="T117" fmla="*/ 6 h 163"/>
                <a:gd name="T118" fmla="*/ 231 w 253"/>
                <a:gd name="T119" fmla="*/ 6 h 163"/>
                <a:gd name="T120" fmla="*/ 239 w 253"/>
                <a:gd name="T121" fmla="*/ 6 h 163"/>
                <a:gd name="T122" fmla="*/ 247 w 253"/>
                <a:gd name="T123" fmla="*/ 0 h 163"/>
                <a:gd name="T124" fmla="*/ 251 w 253"/>
                <a:gd name="T12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3" h="163">
                  <a:moveTo>
                    <a:pt x="251" y="0"/>
                  </a:moveTo>
                  <a:lnTo>
                    <a:pt x="251" y="0"/>
                  </a:lnTo>
                  <a:lnTo>
                    <a:pt x="253" y="2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47" y="10"/>
                  </a:lnTo>
                  <a:lnTo>
                    <a:pt x="247" y="10"/>
                  </a:lnTo>
                  <a:lnTo>
                    <a:pt x="243" y="18"/>
                  </a:lnTo>
                  <a:lnTo>
                    <a:pt x="243" y="18"/>
                  </a:lnTo>
                  <a:lnTo>
                    <a:pt x="241" y="26"/>
                  </a:lnTo>
                  <a:lnTo>
                    <a:pt x="235" y="36"/>
                  </a:lnTo>
                  <a:lnTo>
                    <a:pt x="225" y="50"/>
                  </a:lnTo>
                  <a:lnTo>
                    <a:pt x="225" y="50"/>
                  </a:lnTo>
                  <a:lnTo>
                    <a:pt x="215" y="70"/>
                  </a:lnTo>
                  <a:lnTo>
                    <a:pt x="209" y="88"/>
                  </a:lnTo>
                  <a:lnTo>
                    <a:pt x="209" y="88"/>
                  </a:lnTo>
                  <a:lnTo>
                    <a:pt x="209" y="94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211" y="100"/>
                  </a:lnTo>
                  <a:lnTo>
                    <a:pt x="215" y="104"/>
                  </a:lnTo>
                  <a:lnTo>
                    <a:pt x="215" y="104"/>
                  </a:lnTo>
                  <a:lnTo>
                    <a:pt x="215" y="110"/>
                  </a:lnTo>
                  <a:lnTo>
                    <a:pt x="215" y="110"/>
                  </a:lnTo>
                  <a:lnTo>
                    <a:pt x="219" y="118"/>
                  </a:lnTo>
                  <a:lnTo>
                    <a:pt x="223" y="128"/>
                  </a:lnTo>
                  <a:lnTo>
                    <a:pt x="223" y="128"/>
                  </a:lnTo>
                  <a:lnTo>
                    <a:pt x="223" y="134"/>
                  </a:lnTo>
                  <a:lnTo>
                    <a:pt x="217" y="140"/>
                  </a:lnTo>
                  <a:lnTo>
                    <a:pt x="213" y="149"/>
                  </a:lnTo>
                  <a:lnTo>
                    <a:pt x="213" y="149"/>
                  </a:lnTo>
                  <a:lnTo>
                    <a:pt x="213" y="157"/>
                  </a:lnTo>
                  <a:lnTo>
                    <a:pt x="211" y="161"/>
                  </a:lnTo>
                  <a:lnTo>
                    <a:pt x="211" y="161"/>
                  </a:lnTo>
                  <a:lnTo>
                    <a:pt x="207" y="163"/>
                  </a:lnTo>
                  <a:lnTo>
                    <a:pt x="201" y="163"/>
                  </a:lnTo>
                  <a:lnTo>
                    <a:pt x="189" y="161"/>
                  </a:lnTo>
                  <a:lnTo>
                    <a:pt x="189" y="161"/>
                  </a:lnTo>
                  <a:lnTo>
                    <a:pt x="181" y="161"/>
                  </a:lnTo>
                  <a:lnTo>
                    <a:pt x="173" y="157"/>
                  </a:lnTo>
                  <a:lnTo>
                    <a:pt x="173" y="157"/>
                  </a:lnTo>
                  <a:lnTo>
                    <a:pt x="165" y="153"/>
                  </a:lnTo>
                  <a:lnTo>
                    <a:pt x="155" y="143"/>
                  </a:lnTo>
                  <a:lnTo>
                    <a:pt x="155" y="143"/>
                  </a:lnTo>
                  <a:lnTo>
                    <a:pt x="151" y="138"/>
                  </a:lnTo>
                  <a:lnTo>
                    <a:pt x="145" y="130"/>
                  </a:lnTo>
                  <a:lnTo>
                    <a:pt x="145" y="130"/>
                  </a:lnTo>
                  <a:lnTo>
                    <a:pt x="133" y="126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98" y="114"/>
                  </a:lnTo>
                  <a:lnTo>
                    <a:pt x="98" y="11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70" y="96"/>
                  </a:lnTo>
                  <a:lnTo>
                    <a:pt x="70" y="96"/>
                  </a:lnTo>
                  <a:lnTo>
                    <a:pt x="54" y="82"/>
                  </a:lnTo>
                  <a:lnTo>
                    <a:pt x="54" y="82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24" y="72"/>
                  </a:lnTo>
                  <a:lnTo>
                    <a:pt x="16" y="70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6" y="62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4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20" y="12"/>
                  </a:lnTo>
                  <a:lnTo>
                    <a:pt x="22" y="16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50" y="14"/>
                  </a:lnTo>
                  <a:lnTo>
                    <a:pt x="56" y="10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8" y="10"/>
                  </a:lnTo>
                  <a:lnTo>
                    <a:pt x="78" y="1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4" y="26"/>
                  </a:lnTo>
                  <a:lnTo>
                    <a:pt x="98" y="34"/>
                  </a:lnTo>
                  <a:lnTo>
                    <a:pt x="98" y="34"/>
                  </a:lnTo>
                  <a:lnTo>
                    <a:pt x="102" y="34"/>
                  </a:lnTo>
                  <a:lnTo>
                    <a:pt x="110" y="30"/>
                  </a:lnTo>
                  <a:lnTo>
                    <a:pt x="110" y="30"/>
                  </a:lnTo>
                  <a:lnTo>
                    <a:pt x="118" y="28"/>
                  </a:lnTo>
                  <a:lnTo>
                    <a:pt x="118" y="28"/>
                  </a:lnTo>
                  <a:lnTo>
                    <a:pt x="141" y="26"/>
                  </a:lnTo>
                  <a:lnTo>
                    <a:pt x="161" y="24"/>
                  </a:lnTo>
                  <a:lnTo>
                    <a:pt x="161" y="24"/>
                  </a:lnTo>
                  <a:lnTo>
                    <a:pt x="173" y="20"/>
                  </a:lnTo>
                  <a:lnTo>
                    <a:pt x="173" y="20"/>
                  </a:lnTo>
                  <a:lnTo>
                    <a:pt x="179" y="18"/>
                  </a:lnTo>
                  <a:lnTo>
                    <a:pt x="187" y="14"/>
                  </a:lnTo>
                  <a:lnTo>
                    <a:pt x="187" y="14"/>
                  </a:lnTo>
                  <a:lnTo>
                    <a:pt x="191" y="14"/>
                  </a:lnTo>
                  <a:lnTo>
                    <a:pt x="201" y="14"/>
                  </a:lnTo>
                  <a:lnTo>
                    <a:pt x="207" y="14"/>
                  </a:lnTo>
                  <a:lnTo>
                    <a:pt x="213" y="14"/>
                  </a:lnTo>
                  <a:lnTo>
                    <a:pt x="213" y="14"/>
                  </a:lnTo>
                  <a:lnTo>
                    <a:pt x="217" y="10"/>
                  </a:lnTo>
                  <a:lnTo>
                    <a:pt x="223" y="6"/>
                  </a:lnTo>
                  <a:lnTo>
                    <a:pt x="223" y="6"/>
                  </a:lnTo>
                  <a:lnTo>
                    <a:pt x="231" y="6"/>
                  </a:lnTo>
                  <a:lnTo>
                    <a:pt x="239" y="6"/>
                  </a:lnTo>
                  <a:lnTo>
                    <a:pt x="239" y="6"/>
                  </a:lnTo>
                  <a:lnTo>
                    <a:pt x="245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8" name="Freeform 336"/>
            <p:cNvSpPr>
              <a:spLocks/>
            </p:cNvSpPr>
            <p:nvPr/>
          </p:nvSpPr>
          <p:spPr bwMode="auto">
            <a:xfrm>
              <a:off x="3027" y="2659"/>
              <a:ext cx="862" cy="930"/>
            </a:xfrm>
            <a:custGeom>
              <a:avLst/>
              <a:gdLst>
                <a:gd name="T0" fmla="*/ 340 w 862"/>
                <a:gd name="T1" fmla="*/ 6 h 930"/>
                <a:gd name="T2" fmla="*/ 394 w 862"/>
                <a:gd name="T3" fmla="*/ 2 h 930"/>
                <a:gd name="T4" fmla="*/ 426 w 862"/>
                <a:gd name="T5" fmla="*/ 42 h 930"/>
                <a:gd name="T6" fmla="*/ 498 w 862"/>
                <a:gd name="T7" fmla="*/ 60 h 930"/>
                <a:gd name="T8" fmla="*/ 490 w 862"/>
                <a:gd name="T9" fmla="*/ 90 h 930"/>
                <a:gd name="T10" fmla="*/ 492 w 862"/>
                <a:gd name="T11" fmla="*/ 122 h 930"/>
                <a:gd name="T12" fmla="*/ 516 w 862"/>
                <a:gd name="T13" fmla="*/ 150 h 930"/>
                <a:gd name="T14" fmla="*/ 496 w 862"/>
                <a:gd name="T15" fmla="*/ 156 h 930"/>
                <a:gd name="T16" fmla="*/ 472 w 862"/>
                <a:gd name="T17" fmla="*/ 140 h 930"/>
                <a:gd name="T18" fmla="*/ 418 w 862"/>
                <a:gd name="T19" fmla="*/ 160 h 930"/>
                <a:gd name="T20" fmla="*/ 402 w 862"/>
                <a:gd name="T21" fmla="*/ 199 h 930"/>
                <a:gd name="T22" fmla="*/ 396 w 862"/>
                <a:gd name="T23" fmla="*/ 247 h 930"/>
                <a:gd name="T24" fmla="*/ 442 w 862"/>
                <a:gd name="T25" fmla="*/ 323 h 930"/>
                <a:gd name="T26" fmla="*/ 486 w 862"/>
                <a:gd name="T27" fmla="*/ 353 h 930"/>
                <a:gd name="T28" fmla="*/ 516 w 862"/>
                <a:gd name="T29" fmla="*/ 436 h 930"/>
                <a:gd name="T30" fmla="*/ 569 w 862"/>
                <a:gd name="T31" fmla="*/ 500 h 930"/>
                <a:gd name="T32" fmla="*/ 607 w 862"/>
                <a:gd name="T33" fmla="*/ 534 h 930"/>
                <a:gd name="T34" fmla="*/ 653 w 862"/>
                <a:gd name="T35" fmla="*/ 522 h 930"/>
                <a:gd name="T36" fmla="*/ 659 w 862"/>
                <a:gd name="T37" fmla="*/ 514 h 930"/>
                <a:gd name="T38" fmla="*/ 669 w 862"/>
                <a:gd name="T39" fmla="*/ 548 h 930"/>
                <a:gd name="T40" fmla="*/ 689 w 862"/>
                <a:gd name="T41" fmla="*/ 580 h 930"/>
                <a:gd name="T42" fmla="*/ 808 w 862"/>
                <a:gd name="T43" fmla="*/ 633 h 930"/>
                <a:gd name="T44" fmla="*/ 862 w 862"/>
                <a:gd name="T45" fmla="*/ 701 h 930"/>
                <a:gd name="T46" fmla="*/ 830 w 862"/>
                <a:gd name="T47" fmla="*/ 713 h 930"/>
                <a:gd name="T48" fmla="*/ 774 w 862"/>
                <a:gd name="T49" fmla="*/ 669 h 930"/>
                <a:gd name="T50" fmla="*/ 719 w 862"/>
                <a:gd name="T51" fmla="*/ 699 h 930"/>
                <a:gd name="T52" fmla="*/ 734 w 862"/>
                <a:gd name="T53" fmla="*/ 757 h 930"/>
                <a:gd name="T54" fmla="*/ 758 w 862"/>
                <a:gd name="T55" fmla="*/ 813 h 930"/>
                <a:gd name="T56" fmla="*/ 719 w 862"/>
                <a:gd name="T57" fmla="*/ 838 h 930"/>
                <a:gd name="T58" fmla="*/ 697 w 862"/>
                <a:gd name="T59" fmla="*/ 892 h 930"/>
                <a:gd name="T60" fmla="*/ 657 w 862"/>
                <a:gd name="T61" fmla="*/ 930 h 930"/>
                <a:gd name="T62" fmla="*/ 649 w 862"/>
                <a:gd name="T63" fmla="*/ 898 h 930"/>
                <a:gd name="T64" fmla="*/ 659 w 862"/>
                <a:gd name="T65" fmla="*/ 852 h 930"/>
                <a:gd name="T66" fmla="*/ 671 w 862"/>
                <a:gd name="T67" fmla="*/ 779 h 930"/>
                <a:gd name="T68" fmla="*/ 639 w 862"/>
                <a:gd name="T69" fmla="*/ 709 h 930"/>
                <a:gd name="T70" fmla="*/ 619 w 862"/>
                <a:gd name="T71" fmla="*/ 711 h 930"/>
                <a:gd name="T72" fmla="*/ 589 w 862"/>
                <a:gd name="T73" fmla="*/ 667 h 930"/>
                <a:gd name="T74" fmla="*/ 545 w 862"/>
                <a:gd name="T75" fmla="*/ 655 h 930"/>
                <a:gd name="T76" fmla="*/ 521 w 862"/>
                <a:gd name="T77" fmla="*/ 629 h 930"/>
                <a:gd name="T78" fmla="*/ 448 w 862"/>
                <a:gd name="T79" fmla="*/ 590 h 930"/>
                <a:gd name="T80" fmla="*/ 370 w 862"/>
                <a:gd name="T81" fmla="*/ 508 h 930"/>
                <a:gd name="T82" fmla="*/ 316 w 862"/>
                <a:gd name="T83" fmla="*/ 464 h 930"/>
                <a:gd name="T84" fmla="*/ 273 w 862"/>
                <a:gd name="T85" fmla="*/ 418 h 930"/>
                <a:gd name="T86" fmla="*/ 243 w 862"/>
                <a:gd name="T87" fmla="*/ 313 h 930"/>
                <a:gd name="T88" fmla="*/ 153 w 862"/>
                <a:gd name="T89" fmla="*/ 255 h 930"/>
                <a:gd name="T90" fmla="*/ 96 w 862"/>
                <a:gd name="T91" fmla="*/ 293 h 930"/>
                <a:gd name="T92" fmla="*/ 50 w 862"/>
                <a:gd name="T93" fmla="*/ 307 h 930"/>
                <a:gd name="T94" fmla="*/ 34 w 862"/>
                <a:gd name="T95" fmla="*/ 269 h 930"/>
                <a:gd name="T96" fmla="*/ 10 w 862"/>
                <a:gd name="T97" fmla="*/ 211 h 930"/>
                <a:gd name="T98" fmla="*/ 2 w 862"/>
                <a:gd name="T99" fmla="*/ 174 h 930"/>
                <a:gd name="T100" fmla="*/ 12 w 862"/>
                <a:gd name="T101" fmla="*/ 110 h 930"/>
                <a:gd name="T102" fmla="*/ 54 w 862"/>
                <a:gd name="T103" fmla="*/ 94 h 930"/>
                <a:gd name="T104" fmla="*/ 107 w 862"/>
                <a:gd name="T105" fmla="*/ 66 h 930"/>
                <a:gd name="T106" fmla="*/ 137 w 862"/>
                <a:gd name="T107" fmla="*/ 76 h 930"/>
                <a:gd name="T108" fmla="*/ 169 w 862"/>
                <a:gd name="T109" fmla="*/ 100 h 930"/>
                <a:gd name="T110" fmla="*/ 201 w 862"/>
                <a:gd name="T111" fmla="*/ 56 h 930"/>
                <a:gd name="T112" fmla="*/ 251 w 862"/>
                <a:gd name="T113" fmla="*/ 70 h 930"/>
                <a:gd name="T114" fmla="*/ 257 w 862"/>
                <a:gd name="T115" fmla="*/ 4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62" h="930">
                  <a:moveTo>
                    <a:pt x="273" y="16"/>
                  </a:moveTo>
                  <a:lnTo>
                    <a:pt x="273" y="16"/>
                  </a:lnTo>
                  <a:lnTo>
                    <a:pt x="277" y="18"/>
                  </a:lnTo>
                  <a:lnTo>
                    <a:pt x="281" y="20"/>
                  </a:lnTo>
                  <a:lnTo>
                    <a:pt x="289" y="20"/>
                  </a:lnTo>
                  <a:lnTo>
                    <a:pt x="289" y="20"/>
                  </a:lnTo>
                  <a:lnTo>
                    <a:pt x="295" y="20"/>
                  </a:lnTo>
                  <a:lnTo>
                    <a:pt x="295" y="20"/>
                  </a:lnTo>
                  <a:lnTo>
                    <a:pt x="314" y="16"/>
                  </a:lnTo>
                  <a:lnTo>
                    <a:pt x="314" y="16"/>
                  </a:lnTo>
                  <a:lnTo>
                    <a:pt x="326" y="10"/>
                  </a:lnTo>
                  <a:lnTo>
                    <a:pt x="340" y="6"/>
                  </a:lnTo>
                  <a:lnTo>
                    <a:pt x="340" y="6"/>
                  </a:lnTo>
                  <a:lnTo>
                    <a:pt x="350" y="6"/>
                  </a:lnTo>
                  <a:lnTo>
                    <a:pt x="364" y="6"/>
                  </a:lnTo>
                  <a:lnTo>
                    <a:pt x="364" y="6"/>
                  </a:lnTo>
                  <a:lnTo>
                    <a:pt x="376" y="4"/>
                  </a:lnTo>
                  <a:lnTo>
                    <a:pt x="376" y="4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390" y="0"/>
                  </a:lnTo>
                  <a:lnTo>
                    <a:pt x="390" y="0"/>
                  </a:lnTo>
                  <a:lnTo>
                    <a:pt x="394" y="2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4" y="8"/>
                  </a:lnTo>
                  <a:lnTo>
                    <a:pt x="396" y="18"/>
                  </a:lnTo>
                  <a:lnTo>
                    <a:pt x="396" y="18"/>
                  </a:lnTo>
                  <a:lnTo>
                    <a:pt x="400" y="28"/>
                  </a:lnTo>
                  <a:lnTo>
                    <a:pt x="400" y="28"/>
                  </a:lnTo>
                  <a:lnTo>
                    <a:pt x="406" y="34"/>
                  </a:lnTo>
                  <a:lnTo>
                    <a:pt x="412" y="38"/>
                  </a:lnTo>
                  <a:lnTo>
                    <a:pt x="412" y="38"/>
                  </a:lnTo>
                  <a:lnTo>
                    <a:pt x="420" y="38"/>
                  </a:lnTo>
                  <a:lnTo>
                    <a:pt x="420" y="38"/>
                  </a:lnTo>
                  <a:lnTo>
                    <a:pt x="426" y="42"/>
                  </a:lnTo>
                  <a:lnTo>
                    <a:pt x="432" y="46"/>
                  </a:lnTo>
                  <a:lnTo>
                    <a:pt x="432" y="46"/>
                  </a:lnTo>
                  <a:lnTo>
                    <a:pt x="440" y="48"/>
                  </a:lnTo>
                  <a:lnTo>
                    <a:pt x="452" y="50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88" y="60"/>
                  </a:lnTo>
                  <a:lnTo>
                    <a:pt x="488" y="60"/>
                  </a:lnTo>
                  <a:lnTo>
                    <a:pt x="494" y="60"/>
                  </a:lnTo>
                  <a:lnTo>
                    <a:pt x="496" y="60"/>
                  </a:lnTo>
                  <a:lnTo>
                    <a:pt x="498" y="60"/>
                  </a:lnTo>
                  <a:lnTo>
                    <a:pt x="498" y="60"/>
                  </a:lnTo>
                  <a:lnTo>
                    <a:pt x="496" y="64"/>
                  </a:lnTo>
                  <a:lnTo>
                    <a:pt x="492" y="66"/>
                  </a:lnTo>
                  <a:lnTo>
                    <a:pt x="486" y="72"/>
                  </a:lnTo>
                  <a:lnTo>
                    <a:pt x="486" y="72"/>
                  </a:lnTo>
                  <a:lnTo>
                    <a:pt x="482" y="84"/>
                  </a:lnTo>
                  <a:lnTo>
                    <a:pt x="482" y="84"/>
                  </a:lnTo>
                  <a:lnTo>
                    <a:pt x="482" y="88"/>
                  </a:lnTo>
                  <a:lnTo>
                    <a:pt x="482" y="88"/>
                  </a:lnTo>
                  <a:lnTo>
                    <a:pt x="484" y="90"/>
                  </a:lnTo>
                  <a:lnTo>
                    <a:pt x="484" y="90"/>
                  </a:lnTo>
                  <a:lnTo>
                    <a:pt x="488" y="90"/>
                  </a:lnTo>
                  <a:lnTo>
                    <a:pt x="490" y="90"/>
                  </a:lnTo>
                  <a:lnTo>
                    <a:pt x="490" y="90"/>
                  </a:lnTo>
                  <a:lnTo>
                    <a:pt x="490" y="92"/>
                  </a:lnTo>
                  <a:lnTo>
                    <a:pt x="490" y="94"/>
                  </a:lnTo>
                  <a:lnTo>
                    <a:pt x="488" y="98"/>
                  </a:lnTo>
                  <a:lnTo>
                    <a:pt x="488" y="98"/>
                  </a:lnTo>
                  <a:lnTo>
                    <a:pt x="486" y="102"/>
                  </a:lnTo>
                  <a:lnTo>
                    <a:pt x="486" y="108"/>
                  </a:lnTo>
                  <a:lnTo>
                    <a:pt x="486" y="108"/>
                  </a:lnTo>
                  <a:lnTo>
                    <a:pt x="488" y="114"/>
                  </a:lnTo>
                  <a:lnTo>
                    <a:pt x="492" y="118"/>
                  </a:lnTo>
                  <a:lnTo>
                    <a:pt x="492" y="118"/>
                  </a:lnTo>
                  <a:lnTo>
                    <a:pt x="492" y="122"/>
                  </a:lnTo>
                  <a:lnTo>
                    <a:pt x="492" y="126"/>
                  </a:lnTo>
                  <a:lnTo>
                    <a:pt x="492" y="126"/>
                  </a:lnTo>
                  <a:lnTo>
                    <a:pt x="494" y="130"/>
                  </a:lnTo>
                  <a:lnTo>
                    <a:pt x="494" y="130"/>
                  </a:lnTo>
                  <a:lnTo>
                    <a:pt x="498" y="132"/>
                  </a:lnTo>
                  <a:lnTo>
                    <a:pt x="506" y="134"/>
                  </a:lnTo>
                  <a:lnTo>
                    <a:pt x="506" y="134"/>
                  </a:lnTo>
                  <a:lnTo>
                    <a:pt x="508" y="140"/>
                  </a:lnTo>
                  <a:lnTo>
                    <a:pt x="508" y="140"/>
                  </a:lnTo>
                  <a:lnTo>
                    <a:pt x="514" y="144"/>
                  </a:lnTo>
                  <a:lnTo>
                    <a:pt x="514" y="144"/>
                  </a:lnTo>
                  <a:lnTo>
                    <a:pt x="516" y="150"/>
                  </a:lnTo>
                  <a:lnTo>
                    <a:pt x="516" y="150"/>
                  </a:lnTo>
                  <a:lnTo>
                    <a:pt x="514" y="154"/>
                  </a:lnTo>
                  <a:lnTo>
                    <a:pt x="514" y="154"/>
                  </a:lnTo>
                  <a:lnTo>
                    <a:pt x="510" y="158"/>
                  </a:lnTo>
                  <a:lnTo>
                    <a:pt x="510" y="158"/>
                  </a:lnTo>
                  <a:lnTo>
                    <a:pt x="502" y="160"/>
                  </a:lnTo>
                  <a:lnTo>
                    <a:pt x="502" y="160"/>
                  </a:lnTo>
                  <a:lnTo>
                    <a:pt x="498" y="158"/>
                  </a:lnTo>
                  <a:lnTo>
                    <a:pt x="496" y="158"/>
                  </a:lnTo>
                  <a:lnTo>
                    <a:pt x="496" y="158"/>
                  </a:lnTo>
                  <a:lnTo>
                    <a:pt x="496" y="156"/>
                  </a:lnTo>
                  <a:lnTo>
                    <a:pt x="496" y="156"/>
                  </a:lnTo>
                  <a:lnTo>
                    <a:pt x="500" y="146"/>
                  </a:lnTo>
                  <a:lnTo>
                    <a:pt x="500" y="146"/>
                  </a:lnTo>
                  <a:lnTo>
                    <a:pt x="500" y="144"/>
                  </a:lnTo>
                  <a:lnTo>
                    <a:pt x="500" y="138"/>
                  </a:lnTo>
                  <a:lnTo>
                    <a:pt x="500" y="138"/>
                  </a:lnTo>
                  <a:lnTo>
                    <a:pt x="496" y="136"/>
                  </a:lnTo>
                  <a:lnTo>
                    <a:pt x="490" y="136"/>
                  </a:lnTo>
                  <a:lnTo>
                    <a:pt x="490" y="136"/>
                  </a:lnTo>
                  <a:lnTo>
                    <a:pt x="486" y="140"/>
                  </a:lnTo>
                  <a:lnTo>
                    <a:pt x="480" y="144"/>
                  </a:lnTo>
                  <a:lnTo>
                    <a:pt x="480" y="144"/>
                  </a:lnTo>
                  <a:lnTo>
                    <a:pt x="472" y="140"/>
                  </a:lnTo>
                  <a:lnTo>
                    <a:pt x="466" y="138"/>
                  </a:lnTo>
                  <a:lnTo>
                    <a:pt x="466" y="138"/>
                  </a:lnTo>
                  <a:lnTo>
                    <a:pt x="458" y="144"/>
                  </a:lnTo>
                  <a:lnTo>
                    <a:pt x="444" y="150"/>
                  </a:lnTo>
                  <a:lnTo>
                    <a:pt x="434" y="156"/>
                  </a:lnTo>
                  <a:lnTo>
                    <a:pt x="424" y="160"/>
                  </a:lnTo>
                  <a:lnTo>
                    <a:pt x="424" y="160"/>
                  </a:lnTo>
                  <a:lnTo>
                    <a:pt x="422" y="162"/>
                  </a:lnTo>
                  <a:lnTo>
                    <a:pt x="418" y="162"/>
                  </a:lnTo>
                  <a:lnTo>
                    <a:pt x="418" y="162"/>
                  </a:lnTo>
                  <a:lnTo>
                    <a:pt x="418" y="160"/>
                  </a:lnTo>
                  <a:lnTo>
                    <a:pt x="418" y="160"/>
                  </a:lnTo>
                  <a:lnTo>
                    <a:pt x="410" y="160"/>
                  </a:lnTo>
                  <a:lnTo>
                    <a:pt x="410" y="160"/>
                  </a:lnTo>
                  <a:lnTo>
                    <a:pt x="404" y="164"/>
                  </a:lnTo>
                  <a:lnTo>
                    <a:pt x="398" y="170"/>
                  </a:lnTo>
                  <a:lnTo>
                    <a:pt x="398" y="170"/>
                  </a:lnTo>
                  <a:lnTo>
                    <a:pt x="394" y="180"/>
                  </a:lnTo>
                  <a:lnTo>
                    <a:pt x="394" y="180"/>
                  </a:lnTo>
                  <a:lnTo>
                    <a:pt x="394" y="190"/>
                  </a:lnTo>
                  <a:lnTo>
                    <a:pt x="396" y="193"/>
                  </a:lnTo>
                  <a:lnTo>
                    <a:pt x="398" y="197"/>
                  </a:lnTo>
                  <a:lnTo>
                    <a:pt x="398" y="197"/>
                  </a:lnTo>
                  <a:lnTo>
                    <a:pt x="402" y="199"/>
                  </a:lnTo>
                  <a:lnTo>
                    <a:pt x="406" y="203"/>
                  </a:lnTo>
                  <a:lnTo>
                    <a:pt x="406" y="203"/>
                  </a:lnTo>
                  <a:lnTo>
                    <a:pt x="408" y="207"/>
                  </a:lnTo>
                  <a:lnTo>
                    <a:pt x="410" y="211"/>
                  </a:lnTo>
                  <a:lnTo>
                    <a:pt x="410" y="211"/>
                  </a:lnTo>
                  <a:lnTo>
                    <a:pt x="408" y="219"/>
                  </a:lnTo>
                  <a:lnTo>
                    <a:pt x="408" y="219"/>
                  </a:lnTo>
                  <a:lnTo>
                    <a:pt x="404" y="223"/>
                  </a:lnTo>
                  <a:lnTo>
                    <a:pt x="400" y="225"/>
                  </a:lnTo>
                  <a:lnTo>
                    <a:pt x="400" y="225"/>
                  </a:lnTo>
                  <a:lnTo>
                    <a:pt x="398" y="237"/>
                  </a:lnTo>
                  <a:lnTo>
                    <a:pt x="396" y="247"/>
                  </a:lnTo>
                  <a:lnTo>
                    <a:pt x="396" y="247"/>
                  </a:lnTo>
                  <a:lnTo>
                    <a:pt x="396" y="259"/>
                  </a:lnTo>
                  <a:lnTo>
                    <a:pt x="396" y="273"/>
                  </a:lnTo>
                  <a:lnTo>
                    <a:pt x="396" y="273"/>
                  </a:lnTo>
                  <a:lnTo>
                    <a:pt x="400" y="283"/>
                  </a:lnTo>
                  <a:lnTo>
                    <a:pt x="400" y="283"/>
                  </a:lnTo>
                  <a:lnTo>
                    <a:pt x="406" y="297"/>
                  </a:lnTo>
                  <a:lnTo>
                    <a:pt x="406" y="297"/>
                  </a:lnTo>
                  <a:lnTo>
                    <a:pt x="414" y="307"/>
                  </a:lnTo>
                  <a:lnTo>
                    <a:pt x="414" y="307"/>
                  </a:lnTo>
                  <a:lnTo>
                    <a:pt x="428" y="313"/>
                  </a:lnTo>
                  <a:lnTo>
                    <a:pt x="442" y="323"/>
                  </a:lnTo>
                  <a:lnTo>
                    <a:pt x="442" y="323"/>
                  </a:lnTo>
                  <a:lnTo>
                    <a:pt x="452" y="331"/>
                  </a:lnTo>
                  <a:lnTo>
                    <a:pt x="452" y="331"/>
                  </a:lnTo>
                  <a:lnTo>
                    <a:pt x="460" y="337"/>
                  </a:lnTo>
                  <a:lnTo>
                    <a:pt x="468" y="343"/>
                  </a:lnTo>
                  <a:lnTo>
                    <a:pt x="468" y="343"/>
                  </a:lnTo>
                  <a:lnTo>
                    <a:pt x="470" y="347"/>
                  </a:lnTo>
                  <a:lnTo>
                    <a:pt x="470" y="347"/>
                  </a:lnTo>
                  <a:lnTo>
                    <a:pt x="476" y="347"/>
                  </a:lnTo>
                  <a:lnTo>
                    <a:pt x="480" y="347"/>
                  </a:lnTo>
                  <a:lnTo>
                    <a:pt x="480" y="347"/>
                  </a:lnTo>
                  <a:lnTo>
                    <a:pt x="486" y="353"/>
                  </a:lnTo>
                  <a:lnTo>
                    <a:pt x="486" y="353"/>
                  </a:lnTo>
                  <a:lnTo>
                    <a:pt x="490" y="363"/>
                  </a:lnTo>
                  <a:lnTo>
                    <a:pt x="496" y="373"/>
                  </a:lnTo>
                  <a:lnTo>
                    <a:pt x="496" y="373"/>
                  </a:lnTo>
                  <a:lnTo>
                    <a:pt x="498" y="389"/>
                  </a:lnTo>
                  <a:lnTo>
                    <a:pt x="502" y="404"/>
                  </a:lnTo>
                  <a:lnTo>
                    <a:pt x="502" y="404"/>
                  </a:lnTo>
                  <a:lnTo>
                    <a:pt x="508" y="412"/>
                  </a:lnTo>
                  <a:lnTo>
                    <a:pt x="508" y="412"/>
                  </a:lnTo>
                  <a:lnTo>
                    <a:pt x="512" y="424"/>
                  </a:lnTo>
                  <a:lnTo>
                    <a:pt x="516" y="436"/>
                  </a:lnTo>
                  <a:lnTo>
                    <a:pt x="516" y="436"/>
                  </a:lnTo>
                  <a:lnTo>
                    <a:pt x="525" y="454"/>
                  </a:lnTo>
                  <a:lnTo>
                    <a:pt x="525" y="454"/>
                  </a:lnTo>
                  <a:lnTo>
                    <a:pt x="533" y="466"/>
                  </a:lnTo>
                  <a:lnTo>
                    <a:pt x="533" y="466"/>
                  </a:lnTo>
                  <a:lnTo>
                    <a:pt x="545" y="482"/>
                  </a:lnTo>
                  <a:lnTo>
                    <a:pt x="553" y="488"/>
                  </a:lnTo>
                  <a:lnTo>
                    <a:pt x="561" y="494"/>
                  </a:lnTo>
                  <a:lnTo>
                    <a:pt x="561" y="494"/>
                  </a:lnTo>
                  <a:lnTo>
                    <a:pt x="565" y="494"/>
                  </a:lnTo>
                  <a:lnTo>
                    <a:pt x="567" y="494"/>
                  </a:lnTo>
                  <a:lnTo>
                    <a:pt x="567" y="494"/>
                  </a:lnTo>
                  <a:lnTo>
                    <a:pt x="569" y="500"/>
                  </a:lnTo>
                  <a:lnTo>
                    <a:pt x="569" y="506"/>
                  </a:lnTo>
                  <a:lnTo>
                    <a:pt x="569" y="506"/>
                  </a:lnTo>
                  <a:lnTo>
                    <a:pt x="573" y="506"/>
                  </a:lnTo>
                  <a:lnTo>
                    <a:pt x="577" y="506"/>
                  </a:lnTo>
                  <a:lnTo>
                    <a:pt x="577" y="506"/>
                  </a:lnTo>
                  <a:lnTo>
                    <a:pt x="583" y="510"/>
                  </a:lnTo>
                  <a:lnTo>
                    <a:pt x="591" y="516"/>
                  </a:lnTo>
                  <a:lnTo>
                    <a:pt x="591" y="516"/>
                  </a:lnTo>
                  <a:lnTo>
                    <a:pt x="599" y="526"/>
                  </a:lnTo>
                  <a:lnTo>
                    <a:pt x="603" y="534"/>
                  </a:lnTo>
                  <a:lnTo>
                    <a:pt x="605" y="534"/>
                  </a:lnTo>
                  <a:lnTo>
                    <a:pt x="607" y="534"/>
                  </a:lnTo>
                  <a:lnTo>
                    <a:pt x="607" y="534"/>
                  </a:lnTo>
                  <a:lnTo>
                    <a:pt x="609" y="534"/>
                  </a:lnTo>
                  <a:lnTo>
                    <a:pt x="609" y="530"/>
                  </a:lnTo>
                  <a:lnTo>
                    <a:pt x="607" y="524"/>
                  </a:lnTo>
                  <a:lnTo>
                    <a:pt x="609" y="522"/>
                  </a:lnTo>
                  <a:lnTo>
                    <a:pt x="609" y="522"/>
                  </a:lnTo>
                  <a:lnTo>
                    <a:pt x="611" y="520"/>
                  </a:lnTo>
                  <a:lnTo>
                    <a:pt x="619" y="520"/>
                  </a:lnTo>
                  <a:lnTo>
                    <a:pt x="629" y="520"/>
                  </a:lnTo>
                  <a:lnTo>
                    <a:pt x="641" y="522"/>
                  </a:lnTo>
                  <a:lnTo>
                    <a:pt x="653" y="522"/>
                  </a:lnTo>
                  <a:lnTo>
                    <a:pt x="653" y="522"/>
                  </a:lnTo>
                  <a:lnTo>
                    <a:pt x="657" y="522"/>
                  </a:lnTo>
                  <a:lnTo>
                    <a:pt x="661" y="522"/>
                  </a:lnTo>
                  <a:lnTo>
                    <a:pt x="661" y="520"/>
                  </a:lnTo>
                  <a:lnTo>
                    <a:pt x="661" y="520"/>
                  </a:lnTo>
                  <a:lnTo>
                    <a:pt x="659" y="518"/>
                  </a:lnTo>
                  <a:lnTo>
                    <a:pt x="657" y="518"/>
                  </a:lnTo>
                  <a:lnTo>
                    <a:pt x="653" y="518"/>
                  </a:lnTo>
                  <a:lnTo>
                    <a:pt x="651" y="516"/>
                  </a:lnTo>
                  <a:lnTo>
                    <a:pt x="651" y="516"/>
                  </a:lnTo>
                  <a:lnTo>
                    <a:pt x="655" y="516"/>
                  </a:lnTo>
                  <a:lnTo>
                    <a:pt x="659" y="514"/>
                  </a:lnTo>
                  <a:lnTo>
                    <a:pt x="659" y="514"/>
                  </a:lnTo>
                  <a:lnTo>
                    <a:pt x="665" y="514"/>
                  </a:lnTo>
                  <a:lnTo>
                    <a:pt x="669" y="518"/>
                  </a:lnTo>
                  <a:lnTo>
                    <a:pt x="669" y="518"/>
                  </a:lnTo>
                  <a:lnTo>
                    <a:pt x="677" y="522"/>
                  </a:lnTo>
                  <a:lnTo>
                    <a:pt x="681" y="530"/>
                  </a:lnTo>
                  <a:lnTo>
                    <a:pt x="681" y="530"/>
                  </a:lnTo>
                  <a:lnTo>
                    <a:pt x="681" y="536"/>
                  </a:lnTo>
                  <a:lnTo>
                    <a:pt x="679" y="542"/>
                  </a:lnTo>
                  <a:lnTo>
                    <a:pt x="679" y="542"/>
                  </a:lnTo>
                  <a:lnTo>
                    <a:pt x="675" y="546"/>
                  </a:lnTo>
                  <a:lnTo>
                    <a:pt x="669" y="548"/>
                  </a:lnTo>
                  <a:lnTo>
                    <a:pt x="669" y="548"/>
                  </a:lnTo>
                  <a:lnTo>
                    <a:pt x="663" y="552"/>
                  </a:lnTo>
                  <a:lnTo>
                    <a:pt x="661" y="560"/>
                  </a:lnTo>
                  <a:lnTo>
                    <a:pt x="661" y="560"/>
                  </a:lnTo>
                  <a:lnTo>
                    <a:pt x="661" y="566"/>
                  </a:lnTo>
                  <a:lnTo>
                    <a:pt x="661" y="566"/>
                  </a:lnTo>
                  <a:lnTo>
                    <a:pt x="665" y="572"/>
                  </a:lnTo>
                  <a:lnTo>
                    <a:pt x="665" y="572"/>
                  </a:lnTo>
                  <a:lnTo>
                    <a:pt x="669" y="572"/>
                  </a:lnTo>
                  <a:lnTo>
                    <a:pt x="669" y="572"/>
                  </a:lnTo>
                  <a:lnTo>
                    <a:pt x="679" y="574"/>
                  </a:lnTo>
                  <a:lnTo>
                    <a:pt x="679" y="574"/>
                  </a:lnTo>
                  <a:lnTo>
                    <a:pt x="689" y="580"/>
                  </a:lnTo>
                  <a:lnTo>
                    <a:pt x="689" y="580"/>
                  </a:lnTo>
                  <a:lnTo>
                    <a:pt x="715" y="592"/>
                  </a:lnTo>
                  <a:lnTo>
                    <a:pt x="740" y="602"/>
                  </a:lnTo>
                  <a:lnTo>
                    <a:pt x="740" y="602"/>
                  </a:lnTo>
                  <a:lnTo>
                    <a:pt x="756" y="610"/>
                  </a:lnTo>
                  <a:lnTo>
                    <a:pt x="756" y="610"/>
                  </a:lnTo>
                  <a:lnTo>
                    <a:pt x="762" y="615"/>
                  </a:lnTo>
                  <a:lnTo>
                    <a:pt x="768" y="623"/>
                  </a:lnTo>
                  <a:lnTo>
                    <a:pt x="768" y="623"/>
                  </a:lnTo>
                  <a:lnTo>
                    <a:pt x="778" y="627"/>
                  </a:lnTo>
                  <a:lnTo>
                    <a:pt x="794" y="629"/>
                  </a:lnTo>
                  <a:lnTo>
                    <a:pt x="808" y="633"/>
                  </a:lnTo>
                  <a:lnTo>
                    <a:pt x="820" y="639"/>
                  </a:lnTo>
                  <a:lnTo>
                    <a:pt x="820" y="639"/>
                  </a:lnTo>
                  <a:lnTo>
                    <a:pt x="824" y="643"/>
                  </a:lnTo>
                  <a:lnTo>
                    <a:pt x="828" y="651"/>
                  </a:lnTo>
                  <a:lnTo>
                    <a:pt x="834" y="665"/>
                  </a:lnTo>
                  <a:lnTo>
                    <a:pt x="834" y="665"/>
                  </a:lnTo>
                  <a:lnTo>
                    <a:pt x="850" y="679"/>
                  </a:lnTo>
                  <a:lnTo>
                    <a:pt x="850" y="679"/>
                  </a:lnTo>
                  <a:lnTo>
                    <a:pt x="858" y="691"/>
                  </a:lnTo>
                  <a:lnTo>
                    <a:pt x="858" y="691"/>
                  </a:lnTo>
                  <a:lnTo>
                    <a:pt x="862" y="695"/>
                  </a:lnTo>
                  <a:lnTo>
                    <a:pt x="862" y="701"/>
                  </a:lnTo>
                  <a:lnTo>
                    <a:pt x="862" y="701"/>
                  </a:lnTo>
                  <a:lnTo>
                    <a:pt x="862" y="705"/>
                  </a:lnTo>
                  <a:lnTo>
                    <a:pt x="858" y="713"/>
                  </a:lnTo>
                  <a:lnTo>
                    <a:pt x="854" y="723"/>
                  </a:lnTo>
                  <a:lnTo>
                    <a:pt x="854" y="723"/>
                  </a:lnTo>
                  <a:lnTo>
                    <a:pt x="854" y="727"/>
                  </a:lnTo>
                  <a:lnTo>
                    <a:pt x="854" y="727"/>
                  </a:lnTo>
                  <a:lnTo>
                    <a:pt x="850" y="727"/>
                  </a:lnTo>
                  <a:lnTo>
                    <a:pt x="844" y="725"/>
                  </a:lnTo>
                  <a:lnTo>
                    <a:pt x="836" y="719"/>
                  </a:lnTo>
                  <a:lnTo>
                    <a:pt x="836" y="719"/>
                  </a:lnTo>
                  <a:lnTo>
                    <a:pt x="830" y="713"/>
                  </a:lnTo>
                  <a:lnTo>
                    <a:pt x="826" y="703"/>
                  </a:lnTo>
                  <a:lnTo>
                    <a:pt x="826" y="703"/>
                  </a:lnTo>
                  <a:lnTo>
                    <a:pt x="824" y="697"/>
                  </a:lnTo>
                  <a:lnTo>
                    <a:pt x="822" y="691"/>
                  </a:lnTo>
                  <a:lnTo>
                    <a:pt x="822" y="691"/>
                  </a:lnTo>
                  <a:lnTo>
                    <a:pt x="812" y="687"/>
                  </a:lnTo>
                  <a:lnTo>
                    <a:pt x="804" y="683"/>
                  </a:lnTo>
                  <a:lnTo>
                    <a:pt x="804" y="683"/>
                  </a:lnTo>
                  <a:lnTo>
                    <a:pt x="796" y="681"/>
                  </a:lnTo>
                  <a:lnTo>
                    <a:pt x="784" y="679"/>
                  </a:lnTo>
                  <a:lnTo>
                    <a:pt x="784" y="679"/>
                  </a:lnTo>
                  <a:lnTo>
                    <a:pt x="774" y="669"/>
                  </a:lnTo>
                  <a:lnTo>
                    <a:pt x="768" y="665"/>
                  </a:lnTo>
                  <a:lnTo>
                    <a:pt x="762" y="661"/>
                  </a:lnTo>
                  <a:lnTo>
                    <a:pt x="762" y="661"/>
                  </a:lnTo>
                  <a:lnTo>
                    <a:pt x="752" y="663"/>
                  </a:lnTo>
                  <a:lnTo>
                    <a:pt x="746" y="665"/>
                  </a:lnTo>
                  <a:lnTo>
                    <a:pt x="746" y="665"/>
                  </a:lnTo>
                  <a:lnTo>
                    <a:pt x="738" y="673"/>
                  </a:lnTo>
                  <a:lnTo>
                    <a:pt x="733" y="683"/>
                  </a:lnTo>
                  <a:lnTo>
                    <a:pt x="733" y="683"/>
                  </a:lnTo>
                  <a:lnTo>
                    <a:pt x="725" y="691"/>
                  </a:lnTo>
                  <a:lnTo>
                    <a:pt x="719" y="699"/>
                  </a:lnTo>
                  <a:lnTo>
                    <a:pt x="719" y="699"/>
                  </a:lnTo>
                  <a:lnTo>
                    <a:pt x="715" y="715"/>
                  </a:lnTo>
                  <a:lnTo>
                    <a:pt x="713" y="727"/>
                  </a:lnTo>
                  <a:lnTo>
                    <a:pt x="713" y="727"/>
                  </a:lnTo>
                  <a:lnTo>
                    <a:pt x="713" y="735"/>
                  </a:lnTo>
                  <a:lnTo>
                    <a:pt x="713" y="743"/>
                  </a:lnTo>
                  <a:lnTo>
                    <a:pt x="713" y="743"/>
                  </a:lnTo>
                  <a:lnTo>
                    <a:pt x="715" y="745"/>
                  </a:lnTo>
                  <a:lnTo>
                    <a:pt x="719" y="747"/>
                  </a:lnTo>
                  <a:lnTo>
                    <a:pt x="727" y="749"/>
                  </a:lnTo>
                  <a:lnTo>
                    <a:pt x="727" y="749"/>
                  </a:lnTo>
                  <a:lnTo>
                    <a:pt x="734" y="757"/>
                  </a:lnTo>
                  <a:lnTo>
                    <a:pt x="734" y="757"/>
                  </a:lnTo>
                  <a:lnTo>
                    <a:pt x="748" y="767"/>
                  </a:lnTo>
                  <a:lnTo>
                    <a:pt x="748" y="767"/>
                  </a:lnTo>
                  <a:lnTo>
                    <a:pt x="754" y="773"/>
                  </a:lnTo>
                  <a:lnTo>
                    <a:pt x="754" y="773"/>
                  </a:lnTo>
                  <a:lnTo>
                    <a:pt x="754" y="781"/>
                  </a:lnTo>
                  <a:lnTo>
                    <a:pt x="754" y="787"/>
                  </a:lnTo>
                  <a:lnTo>
                    <a:pt x="754" y="787"/>
                  </a:lnTo>
                  <a:lnTo>
                    <a:pt x="756" y="793"/>
                  </a:lnTo>
                  <a:lnTo>
                    <a:pt x="756" y="793"/>
                  </a:lnTo>
                  <a:lnTo>
                    <a:pt x="758" y="805"/>
                  </a:lnTo>
                  <a:lnTo>
                    <a:pt x="758" y="813"/>
                  </a:lnTo>
                  <a:lnTo>
                    <a:pt x="758" y="813"/>
                  </a:lnTo>
                  <a:lnTo>
                    <a:pt x="754" y="819"/>
                  </a:lnTo>
                  <a:lnTo>
                    <a:pt x="754" y="819"/>
                  </a:lnTo>
                  <a:lnTo>
                    <a:pt x="752" y="819"/>
                  </a:lnTo>
                  <a:lnTo>
                    <a:pt x="748" y="819"/>
                  </a:lnTo>
                  <a:lnTo>
                    <a:pt x="748" y="819"/>
                  </a:lnTo>
                  <a:lnTo>
                    <a:pt x="742" y="822"/>
                  </a:lnTo>
                  <a:lnTo>
                    <a:pt x="734" y="828"/>
                  </a:lnTo>
                  <a:lnTo>
                    <a:pt x="734" y="828"/>
                  </a:lnTo>
                  <a:lnTo>
                    <a:pt x="729" y="830"/>
                  </a:lnTo>
                  <a:lnTo>
                    <a:pt x="723" y="832"/>
                  </a:lnTo>
                  <a:lnTo>
                    <a:pt x="723" y="832"/>
                  </a:lnTo>
                  <a:lnTo>
                    <a:pt x="719" y="838"/>
                  </a:lnTo>
                  <a:lnTo>
                    <a:pt x="719" y="838"/>
                  </a:lnTo>
                  <a:lnTo>
                    <a:pt x="719" y="844"/>
                  </a:lnTo>
                  <a:lnTo>
                    <a:pt x="719" y="856"/>
                  </a:lnTo>
                  <a:lnTo>
                    <a:pt x="719" y="870"/>
                  </a:lnTo>
                  <a:lnTo>
                    <a:pt x="719" y="870"/>
                  </a:lnTo>
                  <a:lnTo>
                    <a:pt x="717" y="874"/>
                  </a:lnTo>
                  <a:lnTo>
                    <a:pt x="715" y="878"/>
                  </a:lnTo>
                  <a:lnTo>
                    <a:pt x="715" y="878"/>
                  </a:lnTo>
                  <a:lnTo>
                    <a:pt x="711" y="880"/>
                  </a:lnTo>
                  <a:lnTo>
                    <a:pt x="707" y="882"/>
                  </a:lnTo>
                  <a:lnTo>
                    <a:pt x="707" y="882"/>
                  </a:lnTo>
                  <a:lnTo>
                    <a:pt x="697" y="892"/>
                  </a:lnTo>
                  <a:lnTo>
                    <a:pt x="697" y="892"/>
                  </a:lnTo>
                  <a:lnTo>
                    <a:pt x="691" y="898"/>
                  </a:lnTo>
                  <a:lnTo>
                    <a:pt x="691" y="898"/>
                  </a:lnTo>
                  <a:lnTo>
                    <a:pt x="687" y="910"/>
                  </a:lnTo>
                  <a:lnTo>
                    <a:pt x="681" y="922"/>
                  </a:lnTo>
                  <a:lnTo>
                    <a:pt x="681" y="922"/>
                  </a:lnTo>
                  <a:lnTo>
                    <a:pt x="677" y="926"/>
                  </a:lnTo>
                  <a:lnTo>
                    <a:pt x="677" y="926"/>
                  </a:lnTo>
                  <a:lnTo>
                    <a:pt x="665" y="928"/>
                  </a:lnTo>
                  <a:lnTo>
                    <a:pt x="665" y="928"/>
                  </a:lnTo>
                  <a:lnTo>
                    <a:pt x="661" y="928"/>
                  </a:lnTo>
                  <a:lnTo>
                    <a:pt x="657" y="930"/>
                  </a:lnTo>
                  <a:lnTo>
                    <a:pt x="657" y="928"/>
                  </a:lnTo>
                  <a:lnTo>
                    <a:pt x="657" y="928"/>
                  </a:lnTo>
                  <a:lnTo>
                    <a:pt x="655" y="924"/>
                  </a:lnTo>
                  <a:lnTo>
                    <a:pt x="655" y="924"/>
                  </a:lnTo>
                  <a:lnTo>
                    <a:pt x="651" y="926"/>
                  </a:lnTo>
                  <a:lnTo>
                    <a:pt x="651" y="926"/>
                  </a:lnTo>
                  <a:lnTo>
                    <a:pt x="651" y="924"/>
                  </a:lnTo>
                  <a:lnTo>
                    <a:pt x="651" y="922"/>
                  </a:lnTo>
                  <a:lnTo>
                    <a:pt x="651" y="916"/>
                  </a:lnTo>
                  <a:lnTo>
                    <a:pt x="651" y="916"/>
                  </a:lnTo>
                  <a:lnTo>
                    <a:pt x="649" y="906"/>
                  </a:lnTo>
                  <a:lnTo>
                    <a:pt x="649" y="898"/>
                  </a:lnTo>
                  <a:lnTo>
                    <a:pt x="649" y="898"/>
                  </a:lnTo>
                  <a:lnTo>
                    <a:pt x="651" y="890"/>
                  </a:lnTo>
                  <a:lnTo>
                    <a:pt x="655" y="882"/>
                  </a:lnTo>
                  <a:lnTo>
                    <a:pt x="655" y="882"/>
                  </a:lnTo>
                  <a:lnTo>
                    <a:pt x="661" y="876"/>
                  </a:lnTo>
                  <a:lnTo>
                    <a:pt x="665" y="868"/>
                  </a:lnTo>
                  <a:lnTo>
                    <a:pt x="665" y="868"/>
                  </a:lnTo>
                  <a:lnTo>
                    <a:pt x="663" y="864"/>
                  </a:lnTo>
                  <a:lnTo>
                    <a:pt x="661" y="860"/>
                  </a:lnTo>
                  <a:lnTo>
                    <a:pt x="659" y="856"/>
                  </a:lnTo>
                  <a:lnTo>
                    <a:pt x="659" y="852"/>
                  </a:lnTo>
                  <a:lnTo>
                    <a:pt x="659" y="852"/>
                  </a:lnTo>
                  <a:lnTo>
                    <a:pt x="663" y="848"/>
                  </a:lnTo>
                  <a:lnTo>
                    <a:pt x="669" y="844"/>
                  </a:lnTo>
                  <a:lnTo>
                    <a:pt x="669" y="844"/>
                  </a:lnTo>
                  <a:lnTo>
                    <a:pt x="681" y="840"/>
                  </a:lnTo>
                  <a:lnTo>
                    <a:pt x="687" y="838"/>
                  </a:lnTo>
                  <a:lnTo>
                    <a:pt x="691" y="834"/>
                  </a:lnTo>
                  <a:lnTo>
                    <a:pt x="691" y="834"/>
                  </a:lnTo>
                  <a:lnTo>
                    <a:pt x="691" y="828"/>
                  </a:lnTo>
                  <a:lnTo>
                    <a:pt x="687" y="819"/>
                  </a:lnTo>
                  <a:lnTo>
                    <a:pt x="679" y="805"/>
                  </a:lnTo>
                  <a:lnTo>
                    <a:pt x="679" y="805"/>
                  </a:lnTo>
                  <a:lnTo>
                    <a:pt x="671" y="779"/>
                  </a:lnTo>
                  <a:lnTo>
                    <a:pt x="671" y="779"/>
                  </a:lnTo>
                  <a:lnTo>
                    <a:pt x="663" y="767"/>
                  </a:lnTo>
                  <a:lnTo>
                    <a:pt x="657" y="751"/>
                  </a:lnTo>
                  <a:lnTo>
                    <a:pt x="657" y="751"/>
                  </a:lnTo>
                  <a:lnTo>
                    <a:pt x="651" y="731"/>
                  </a:lnTo>
                  <a:lnTo>
                    <a:pt x="651" y="731"/>
                  </a:lnTo>
                  <a:lnTo>
                    <a:pt x="651" y="723"/>
                  </a:lnTo>
                  <a:lnTo>
                    <a:pt x="651" y="723"/>
                  </a:lnTo>
                  <a:lnTo>
                    <a:pt x="647" y="715"/>
                  </a:lnTo>
                  <a:lnTo>
                    <a:pt x="643" y="711"/>
                  </a:lnTo>
                  <a:lnTo>
                    <a:pt x="639" y="709"/>
                  </a:lnTo>
                  <a:lnTo>
                    <a:pt x="639" y="709"/>
                  </a:lnTo>
                  <a:lnTo>
                    <a:pt x="635" y="705"/>
                  </a:lnTo>
                  <a:lnTo>
                    <a:pt x="633" y="709"/>
                  </a:lnTo>
                  <a:lnTo>
                    <a:pt x="633" y="709"/>
                  </a:lnTo>
                  <a:lnTo>
                    <a:pt x="631" y="711"/>
                  </a:lnTo>
                  <a:lnTo>
                    <a:pt x="629" y="715"/>
                  </a:lnTo>
                  <a:lnTo>
                    <a:pt x="627" y="719"/>
                  </a:lnTo>
                  <a:lnTo>
                    <a:pt x="625" y="721"/>
                  </a:lnTo>
                  <a:lnTo>
                    <a:pt x="625" y="721"/>
                  </a:lnTo>
                  <a:lnTo>
                    <a:pt x="625" y="719"/>
                  </a:lnTo>
                  <a:lnTo>
                    <a:pt x="623" y="717"/>
                  </a:lnTo>
                  <a:lnTo>
                    <a:pt x="619" y="711"/>
                  </a:lnTo>
                  <a:lnTo>
                    <a:pt x="619" y="711"/>
                  </a:lnTo>
                  <a:lnTo>
                    <a:pt x="611" y="703"/>
                  </a:lnTo>
                  <a:lnTo>
                    <a:pt x="611" y="703"/>
                  </a:lnTo>
                  <a:lnTo>
                    <a:pt x="603" y="699"/>
                  </a:lnTo>
                  <a:lnTo>
                    <a:pt x="595" y="697"/>
                  </a:lnTo>
                  <a:lnTo>
                    <a:pt x="595" y="697"/>
                  </a:lnTo>
                  <a:lnTo>
                    <a:pt x="591" y="691"/>
                  </a:lnTo>
                  <a:lnTo>
                    <a:pt x="589" y="687"/>
                  </a:lnTo>
                  <a:lnTo>
                    <a:pt x="589" y="687"/>
                  </a:lnTo>
                  <a:lnTo>
                    <a:pt x="589" y="681"/>
                  </a:lnTo>
                  <a:lnTo>
                    <a:pt x="591" y="677"/>
                  </a:lnTo>
                  <a:lnTo>
                    <a:pt x="591" y="677"/>
                  </a:lnTo>
                  <a:lnTo>
                    <a:pt x="589" y="667"/>
                  </a:lnTo>
                  <a:lnTo>
                    <a:pt x="585" y="661"/>
                  </a:lnTo>
                  <a:lnTo>
                    <a:pt x="585" y="661"/>
                  </a:lnTo>
                  <a:lnTo>
                    <a:pt x="581" y="657"/>
                  </a:lnTo>
                  <a:lnTo>
                    <a:pt x="579" y="653"/>
                  </a:lnTo>
                  <a:lnTo>
                    <a:pt x="579" y="653"/>
                  </a:lnTo>
                  <a:lnTo>
                    <a:pt x="571" y="651"/>
                  </a:lnTo>
                  <a:lnTo>
                    <a:pt x="571" y="651"/>
                  </a:lnTo>
                  <a:lnTo>
                    <a:pt x="565" y="653"/>
                  </a:lnTo>
                  <a:lnTo>
                    <a:pt x="557" y="655"/>
                  </a:lnTo>
                  <a:lnTo>
                    <a:pt x="549" y="657"/>
                  </a:lnTo>
                  <a:lnTo>
                    <a:pt x="547" y="657"/>
                  </a:lnTo>
                  <a:lnTo>
                    <a:pt x="545" y="655"/>
                  </a:lnTo>
                  <a:lnTo>
                    <a:pt x="545" y="655"/>
                  </a:lnTo>
                  <a:lnTo>
                    <a:pt x="545" y="653"/>
                  </a:lnTo>
                  <a:lnTo>
                    <a:pt x="545" y="651"/>
                  </a:lnTo>
                  <a:lnTo>
                    <a:pt x="547" y="643"/>
                  </a:lnTo>
                  <a:lnTo>
                    <a:pt x="547" y="643"/>
                  </a:lnTo>
                  <a:lnTo>
                    <a:pt x="545" y="639"/>
                  </a:lnTo>
                  <a:lnTo>
                    <a:pt x="545" y="639"/>
                  </a:lnTo>
                  <a:lnTo>
                    <a:pt x="541" y="637"/>
                  </a:lnTo>
                  <a:lnTo>
                    <a:pt x="535" y="635"/>
                  </a:lnTo>
                  <a:lnTo>
                    <a:pt x="527" y="633"/>
                  </a:lnTo>
                  <a:lnTo>
                    <a:pt x="521" y="629"/>
                  </a:lnTo>
                  <a:lnTo>
                    <a:pt x="521" y="629"/>
                  </a:lnTo>
                  <a:lnTo>
                    <a:pt x="520" y="623"/>
                  </a:lnTo>
                  <a:lnTo>
                    <a:pt x="518" y="615"/>
                  </a:lnTo>
                  <a:lnTo>
                    <a:pt x="518" y="615"/>
                  </a:lnTo>
                  <a:lnTo>
                    <a:pt x="508" y="604"/>
                  </a:lnTo>
                  <a:lnTo>
                    <a:pt x="496" y="592"/>
                  </a:lnTo>
                  <a:lnTo>
                    <a:pt x="496" y="592"/>
                  </a:lnTo>
                  <a:lnTo>
                    <a:pt x="488" y="590"/>
                  </a:lnTo>
                  <a:lnTo>
                    <a:pt x="488" y="590"/>
                  </a:lnTo>
                  <a:lnTo>
                    <a:pt x="470" y="586"/>
                  </a:lnTo>
                  <a:lnTo>
                    <a:pt x="452" y="586"/>
                  </a:lnTo>
                  <a:lnTo>
                    <a:pt x="452" y="586"/>
                  </a:lnTo>
                  <a:lnTo>
                    <a:pt x="448" y="590"/>
                  </a:lnTo>
                  <a:lnTo>
                    <a:pt x="444" y="590"/>
                  </a:lnTo>
                  <a:lnTo>
                    <a:pt x="444" y="590"/>
                  </a:lnTo>
                  <a:lnTo>
                    <a:pt x="436" y="584"/>
                  </a:lnTo>
                  <a:lnTo>
                    <a:pt x="426" y="576"/>
                  </a:lnTo>
                  <a:lnTo>
                    <a:pt x="410" y="562"/>
                  </a:lnTo>
                  <a:lnTo>
                    <a:pt x="410" y="562"/>
                  </a:lnTo>
                  <a:lnTo>
                    <a:pt x="394" y="542"/>
                  </a:lnTo>
                  <a:lnTo>
                    <a:pt x="394" y="542"/>
                  </a:lnTo>
                  <a:lnTo>
                    <a:pt x="382" y="522"/>
                  </a:lnTo>
                  <a:lnTo>
                    <a:pt x="376" y="514"/>
                  </a:lnTo>
                  <a:lnTo>
                    <a:pt x="370" y="508"/>
                  </a:lnTo>
                  <a:lnTo>
                    <a:pt x="370" y="508"/>
                  </a:lnTo>
                  <a:lnTo>
                    <a:pt x="364" y="506"/>
                  </a:lnTo>
                  <a:lnTo>
                    <a:pt x="354" y="506"/>
                  </a:lnTo>
                  <a:lnTo>
                    <a:pt x="354" y="506"/>
                  </a:lnTo>
                  <a:lnTo>
                    <a:pt x="350" y="500"/>
                  </a:lnTo>
                  <a:lnTo>
                    <a:pt x="346" y="492"/>
                  </a:lnTo>
                  <a:lnTo>
                    <a:pt x="338" y="478"/>
                  </a:lnTo>
                  <a:lnTo>
                    <a:pt x="338" y="478"/>
                  </a:lnTo>
                  <a:lnTo>
                    <a:pt x="332" y="472"/>
                  </a:lnTo>
                  <a:lnTo>
                    <a:pt x="324" y="466"/>
                  </a:lnTo>
                  <a:lnTo>
                    <a:pt x="324" y="466"/>
                  </a:lnTo>
                  <a:lnTo>
                    <a:pt x="316" y="464"/>
                  </a:lnTo>
                  <a:lnTo>
                    <a:pt x="316" y="464"/>
                  </a:lnTo>
                  <a:lnTo>
                    <a:pt x="310" y="470"/>
                  </a:lnTo>
                  <a:lnTo>
                    <a:pt x="309" y="470"/>
                  </a:lnTo>
                  <a:lnTo>
                    <a:pt x="307" y="470"/>
                  </a:lnTo>
                  <a:lnTo>
                    <a:pt x="307" y="470"/>
                  </a:lnTo>
                  <a:lnTo>
                    <a:pt x="305" y="464"/>
                  </a:lnTo>
                  <a:lnTo>
                    <a:pt x="301" y="460"/>
                  </a:lnTo>
                  <a:lnTo>
                    <a:pt x="301" y="448"/>
                  </a:lnTo>
                  <a:lnTo>
                    <a:pt x="301" y="448"/>
                  </a:lnTo>
                  <a:lnTo>
                    <a:pt x="295" y="440"/>
                  </a:lnTo>
                  <a:lnTo>
                    <a:pt x="289" y="430"/>
                  </a:lnTo>
                  <a:lnTo>
                    <a:pt x="289" y="430"/>
                  </a:lnTo>
                  <a:lnTo>
                    <a:pt x="273" y="418"/>
                  </a:lnTo>
                  <a:lnTo>
                    <a:pt x="267" y="408"/>
                  </a:lnTo>
                  <a:lnTo>
                    <a:pt x="263" y="402"/>
                  </a:lnTo>
                  <a:lnTo>
                    <a:pt x="263" y="402"/>
                  </a:lnTo>
                  <a:lnTo>
                    <a:pt x="263" y="397"/>
                  </a:lnTo>
                  <a:lnTo>
                    <a:pt x="263" y="393"/>
                  </a:lnTo>
                  <a:lnTo>
                    <a:pt x="263" y="393"/>
                  </a:lnTo>
                  <a:lnTo>
                    <a:pt x="261" y="377"/>
                  </a:lnTo>
                  <a:lnTo>
                    <a:pt x="261" y="377"/>
                  </a:lnTo>
                  <a:lnTo>
                    <a:pt x="253" y="355"/>
                  </a:lnTo>
                  <a:lnTo>
                    <a:pt x="247" y="331"/>
                  </a:lnTo>
                  <a:lnTo>
                    <a:pt x="247" y="331"/>
                  </a:lnTo>
                  <a:lnTo>
                    <a:pt x="243" y="313"/>
                  </a:lnTo>
                  <a:lnTo>
                    <a:pt x="243" y="313"/>
                  </a:lnTo>
                  <a:lnTo>
                    <a:pt x="239" y="307"/>
                  </a:lnTo>
                  <a:lnTo>
                    <a:pt x="239" y="307"/>
                  </a:lnTo>
                  <a:lnTo>
                    <a:pt x="229" y="301"/>
                  </a:lnTo>
                  <a:lnTo>
                    <a:pt x="219" y="297"/>
                  </a:lnTo>
                  <a:lnTo>
                    <a:pt x="219" y="297"/>
                  </a:lnTo>
                  <a:lnTo>
                    <a:pt x="193" y="277"/>
                  </a:lnTo>
                  <a:lnTo>
                    <a:pt x="179" y="269"/>
                  </a:lnTo>
                  <a:lnTo>
                    <a:pt x="167" y="259"/>
                  </a:lnTo>
                  <a:lnTo>
                    <a:pt x="167" y="259"/>
                  </a:lnTo>
                  <a:lnTo>
                    <a:pt x="153" y="255"/>
                  </a:lnTo>
                  <a:lnTo>
                    <a:pt x="153" y="255"/>
                  </a:lnTo>
                  <a:lnTo>
                    <a:pt x="143" y="255"/>
                  </a:lnTo>
                  <a:lnTo>
                    <a:pt x="143" y="255"/>
                  </a:lnTo>
                  <a:lnTo>
                    <a:pt x="131" y="257"/>
                  </a:lnTo>
                  <a:lnTo>
                    <a:pt x="123" y="263"/>
                  </a:lnTo>
                  <a:lnTo>
                    <a:pt x="119" y="265"/>
                  </a:lnTo>
                  <a:lnTo>
                    <a:pt x="119" y="265"/>
                  </a:lnTo>
                  <a:lnTo>
                    <a:pt x="115" y="273"/>
                  </a:lnTo>
                  <a:lnTo>
                    <a:pt x="115" y="273"/>
                  </a:lnTo>
                  <a:lnTo>
                    <a:pt x="109" y="275"/>
                  </a:lnTo>
                  <a:lnTo>
                    <a:pt x="109" y="275"/>
                  </a:lnTo>
                  <a:lnTo>
                    <a:pt x="103" y="283"/>
                  </a:lnTo>
                  <a:lnTo>
                    <a:pt x="96" y="293"/>
                  </a:lnTo>
                  <a:lnTo>
                    <a:pt x="96" y="293"/>
                  </a:lnTo>
                  <a:lnTo>
                    <a:pt x="94" y="297"/>
                  </a:lnTo>
                  <a:lnTo>
                    <a:pt x="94" y="301"/>
                  </a:lnTo>
                  <a:lnTo>
                    <a:pt x="94" y="301"/>
                  </a:lnTo>
                  <a:lnTo>
                    <a:pt x="90" y="305"/>
                  </a:lnTo>
                  <a:lnTo>
                    <a:pt x="84" y="307"/>
                  </a:lnTo>
                  <a:lnTo>
                    <a:pt x="70" y="309"/>
                  </a:lnTo>
                  <a:lnTo>
                    <a:pt x="70" y="309"/>
                  </a:lnTo>
                  <a:lnTo>
                    <a:pt x="60" y="309"/>
                  </a:lnTo>
                  <a:lnTo>
                    <a:pt x="60" y="309"/>
                  </a:lnTo>
                  <a:lnTo>
                    <a:pt x="54" y="309"/>
                  </a:lnTo>
                  <a:lnTo>
                    <a:pt x="50" y="307"/>
                  </a:lnTo>
                  <a:lnTo>
                    <a:pt x="50" y="307"/>
                  </a:lnTo>
                  <a:lnTo>
                    <a:pt x="48" y="303"/>
                  </a:lnTo>
                  <a:lnTo>
                    <a:pt x="48" y="303"/>
                  </a:lnTo>
                  <a:lnTo>
                    <a:pt x="52" y="295"/>
                  </a:lnTo>
                  <a:lnTo>
                    <a:pt x="52" y="295"/>
                  </a:lnTo>
                  <a:lnTo>
                    <a:pt x="52" y="283"/>
                  </a:lnTo>
                  <a:lnTo>
                    <a:pt x="52" y="283"/>
                  </a:lnTo>
                  <a:lnTo>
                    <a:pt x="52" y="277"/>
                  </a:lnTo>
                  <a:lnTo>
                    <a:pt x="50" y="273"/>
                  </a:lnTo>
                  <a:lnTo>
                    <a:pt x="50" y="273"/>
                  </a:lnTo>
                  <a:lnTo>
                    <a:pt x="42" y="269"/>
                  </a:lnTo>
                  <a:lnTo>
                    <a:pt x="34" y="269"/>
                  </a:lnTo>
                  <a:lnTo>
                    <a:pt x="24" y="267"/>
                  </a:lnTo>
                  <a:lnTo>
                    <a:pt x="18" y="265"/>
                  </a:lnTo>
                  <a:lnTo>
                    <a:pt x="18" y="265"/>
                  </a:lnTo>
                  <a:lnTo>
                    <a:pt x="12" y="259"/>
                  </a:lnTo>
                  <a:lnTo>
                    <a:pt x="10" y="253"/>
                  </a:lnTo>
                  <a:lnTo>
                    <a:pt x="10" y="253"/>
                  </a:lnTo>
                  <a:lnTo>
                    <a:pt x="6" y="239"/>
                  </a:lnTo>
                  <a:lnTo>
                    <a:pt x="6" y="239"/>
                  </a:lnTo>
                  <a:lnTo>
                    <a:pt x="8" y="223"/>
                  </a:lnTo>
                  <a:lnTo>
                    <a:pt x="8" y="223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2" y="207"/>
                  </a:lnTo>
                  <a:lnTo>
                    <a:pt x="10" y="203"/>
                  </a:lnTo>
                  <a:lnTo>
                    <a:pt x="10" y="203"/>
                  </a:lnTo>
                  <a:lnTo>
                    <a:pt x="6" y="197"/>
                  </a:lnTo>
                  <a:lnTo>
                    <a:pt x="2" y="195"/>
                  </a:lnTo>
                  <a:lnTo>
                    <a:pt x="2" y="195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10" y="166"/>
                  </a:lnTo>
                  <a:lnTo>
                    <a:pt x="10" y="166"/>
                  </a:lnTo>
                  <a:lnTo>
                    <a:pt x="20" y="162"/>
                  </a:lnTo>
                  <a:lnTo>
                    <a:pt x="24" y="160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6" y="152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0" y="128"/>
                  </a:lnTo>
                  <a:lnTo>
                    <a:pt x="12" y="110"/>
                  </a:lnTo>
                  <a:lnTo>
                    <a:pt x="12" y="110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38" y="98"/>
                  </a:lnTo>
                  <a:lnTo>
                    <a:pt x="38" y="98"/>
                  </a:lnTo>
                  <a:lnTo>
                    <a:pt x="54" y="94"/>
                  </a:lnTo>
                  <a:lnTo>
                    <a:pt x="70" y="94"/>
                  </a:lnTo>
                  <a:lnTo>
                    <a:pt x="70" y="94"/>
                  </a:lnTo>
                  <a:lnTo>
                    <a:pt x="80" y="94"/>
                  </a:lnTo>
                  <a:lnTo>
                    <a:pt x="86" y="96"/>
                  </a:lnTo>
                  <a:lnTo>
                    <a:pt x="86" y="96"/>
                  </a:lnTo>
                  <a:lnTo>
                    <a:pt x="94" y="90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7" y="78"/>
                  </a:lnTo>
                  <a:lnTo>
                    <a:pt x="107" y="78"/>
                  </a:lnTo>
                  <a:lnTo>
                    <a:pt x="107" y="72"/>
                  </a:lnTo>
                  <a:lnTo>
                    <a:pt x="107" y="66"/>
                  </a:lnTo>
                  <a:lnTo>
                    <a:pt x="107" y="66"/>
                  </a:lnTo>
                  <a:lnTo>
                    <a:pt x="111" y="62"/>
                  </a:lnTo>
                  <a:lnTo>
                    <a:pt x="115" y="58"/>
                  </a:lnTo>
                  <a:lnTo>
                    <a:pt x="115" y="58"/>
                  </a:lnTo>
                  <a:lnTo>
                    <a:pt x="123" y="54"/>
                  </a:lnTo>
                  <a:lnTo>
                    <a:pt x="127" y="50"/>
                  </a:lnTo>
                  <a:lnTo>
                    <a:pt x="131" y="50"/>
                  </a:lnTo>
                  <a:lnTo>
                    <a:pt x="131" y="50"/>
                  </a:lnTo>
                  <a:lnTo>
                    <a:pt x="133" y="56"/>
                  </a:lnTo>
                  <a:lnTo>
                    <a:pt x="135" y="64"/>
                  </a:lnTo>
                  <a:lnTo>
                    <a:pt x="135" y="70"/>
                  </a:lnTo>
                  <a:lnTo>
                    <a:pt x="137" y="76"/>
                  </a:lnTo>
                  <a:lnTo>
                    <a:pt x="137" y="76"/>
                  </a:lnTo>
                  <a:lnTo>
                    <a:pt x="143" y="84"/>
                  </a:lnTo>
                  <a:lnTo>
                    <a:pt x="149" y="88"/>
                  </a:lnTo>
                  <a:lnTo>
                    <a:pt x="149" y="88"/>
                  </a:lnTo>
                  <a:lnTo>
                    <a:pt x="155" y="100"/>
                  </a:lnTo>
                  <a:lnTo>
                    <a:pt x="155" y="100"/>
                  </a:lnTo>
                  <a:lnTo>
                    <a:pt x="161" y="102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7" y="102"/>
                  </a:lnTo>
                  <a:lnTo>
                    <a:pt x="169" y="100"/>
                  </a:lnTo>
                  <a:lnTo>
                    <a:pt x="169" y="100"/>
                  </a:lnTo>
                  <a:lnTo>
                    <a:pt x="173" y="88"/>
                  </a:lnTo>
                  <a:lnTo>
                    <a:pt x="173" y="88"/>
                  </a:lnTo>
                  <a:lnTo>
                    <a:pt x="179" y="76"/>
                  </a:lnTo>
                  <a:lnTo>
                    <a:pt x="187" y="64"/>
                  </a:lnTo>
                  <a:lnTo>
                    <a:pt x="187" y="64"/>
                  </a:lnTo>
                  <a:lnTo>
                    <a:pt x="187" y="58"/>
                  </a:lnTo>
                  <a:lnTo>
                    <a:pt x="191" y="54"/>
                  </a:lnTo>
                  <a:lnTo>
                    <a:pt x="193" y="50"/>
                  </a:lnTo>
                  <a:lnTo>
                    <a:pt x="193" y="50"/>
                  </a:lnTo>
                  <a:lnTo>
                    <a:pt x="195" y="50"/>
                  </a:lnTo>
                  <a:lnTo>
                    <a:pt x="197" y="54"/>
                  </a:lnTo>
                  <a:lnTo>
                    <a:pt x="201" y="56"/>
                  </a:lnTo>
                  <a:lnTo>
                    <a:pt x="201" y="56"/>
                  </a:lnTo>
                  <a:lnTo>
                    <a:pt x="203" y="60"/>
                  </a:lnTo>
                  <a:lnTo>
                    <a:pt x="207" y="64"/>
                  </a:lnTo>
                  <a:lnTo>
                    <a:pt x="207" y="64"/>
                  </a:lnTo>
                  <a:lnTo>
                    <a:pt x="215" y="64"/>
                  </a:lnTo>
                  <a:lnTo>
                    <a:pt x="223" y="64"/>
                  </a:lnTo>
                  <a:lnTo>
                    <a:pt x="223" y="64"/>
                  </a:lnTo>
                  <a:lnTo>
                    <a:pt x="235" y="70"/>
                  </a:lnTo>
                  <a:lnTo>
                    <a:pt x="241" y="72"/>
                  </a:lnTo>
                  <a:lnTo>
                    <a:pt x="249" y="72"/>
                  </a:lnTo>
                  <a:lnTo>
                    <a:pt x="249" y="72"/>
                  </a:lnTo>
                  <a:lnTo>
                    <a:pt x="251" y="70"/>
                  </a:lnTo>
                  <a:lnTo>
                    <a:pt x="251" y="66"/>
                  </a:lnTo>
                  <a:lnTo>
                    <a:pt x="251" y="66"/>
                  </a:lnTo>
                  <a:lnTo>
                    <a:pt x="251" y="62"/>
                  </a:lnTo>
                  <a:lnTo>
                    <a:pt x="249" y="60"/>
                  </a:lnTo>
                  <a:lnTo>
                    <a:pt x="249" y="60"/>
                  </a:lnTo>
                  <a:lnTo>
                    <a:pt x="247" y="48"/>
                  </a:lnTo>
                  <a:lnTo>
                    <a:pt x="247" y="48"/>
                  </a:lnTo>
                  <a:lnTo>
                    <a:pt x="249" y="44"/>
                  </a:lnTo>
                  <a:lnTo>
                    <a:pt x="251" y="40"/>
                  </a:lnTo>
                  <a:lnTo>
                    <a:pt x="251" y="40"/>
                  </a:lnTo>
                  <a:lnTo>
                    <a:pt x="253" y="40"/>
                  </a:lnTo>
                  <a:lnTo>
                    <a:pt x="257" y="40"/>
                  </a:lnTo>
                  <a:lnTo>
                    <a:pt x="263" y="40"/>
                  </a:lnTo>
                  <a:lnTo>
                    <a:pt x="263" y="40"/>
                  </a:lnTo>
                  <a:lnTo>
                    <a:pt x="269" y="38"/>
                  </a:lnTo>
                  <a:lnTo>
                    <a:pt x="269" y="38"/>
                  </a:lnTo>
                  <a:lnTo>
                    <a:pt x="269" y="34"/>
                  </a:lnTo>
                  <a:lnTo>
                    <a:pt x="267" y="30"/>
                  </a:lnTo>
                  <a:lnTo>
                    <a:pt x="267" y="30"/>
                  </a:lnTo>
                  <a:lnTo>
                    <a:pt x="271" y="22"/>
                  </a:lnTo>
                  <a:lnTo>
                    <a:pt x="273" y="16"/>
                  </a:lnTo>
                  <a:lnTo>
                    <a:pt x="273" y="16"/>
                  </a:lnTo>
                  <a:lnTo>
                    <a:pt x="273" y="1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59" name="Freeform 337"/>
            <p:cNvSpPr>
              <a:spLocks/>
            </p:cNvSpPr>
            <p:nvPr/>
          </p:nvSpPr>
          <p:spPr bwMode="auto">
            <a:xfrm>
              <a:off x="3578" y="2849"/>
              <a:ext cx="22" cy="25"/>
            </a:xfrm>
            <a:custGeom>
              <a:avLst/>
              <a:gdLst>
                <a:gd name="T0" fmla="*/ 20 w 22"/>
                <a:gd name="T1" fmla="*/ 21 h 25"/>
                <a:gd name="T2" fmla="*/ 20 w 22"/>
                <a:gd name="T3" fmla="*/ 21 h 25"/>
                <a:gd name="T4" fmla="*/ 22 w 22"/>
                <a:gd name="T5" fmla="*/ 23 h 25"/>
                <a:gd name="T6" fmla="*/ 22 w 22"/>
                <a:gd name="T7" fmla="*/ 25 h 25"/>
                <a:gd name="T8" fmla="*/ 22 w 22"/>
                <a:gd name="T9" fmla="*/ 25 h 25"/>
                <a:gd name="T10" fmla="*/ 20 w 22"/>
                <a:gd name="T11" fmla="*/ 25 h 25"/>
                <a:gd name="T12" fmla="*/ 16 w 22"/>
                <a:gd name="T13" fmla="*/ 23 h 25"/>
                <a:gd name="T14" fmla="*/ 12 w 22"/>
                <a:gd name="T15" fmla="*/ 21 h 25"/>
                <a:gd name="T16" fmla="*/ 12 w 22"/>
                <a:gd name="T17" fmla="*/ 21 h 25"/>
                <a:gd name="T18" fmla="*/ 4 w 22"/>
                <a:gd name="T19" fmla="*/ 21 h 25"/>
                <a:gd name="T20" fmla="*/ 4 w 22"/>
                <a:gd name="T21" fmla="*/ 21 h 25"/>
                <a:gd name="T22" fmla="*/ 0 w 22"/>
                <a:gd name="T23" fmla="*/ 17 h 25"/>
                <a:gd name="T24" fmla="*/ 0 w 22"/>
                <a:gd name="T25" fmla="*/ 17 h 25"/>
                <a:gd name="T26" fmla="*/ 0 w 22"/>
                <a:gd name="T27" fmla="*/ 9 h 25"/>
                <a:gd name="T28" fmla="*/ 4 w 22"/>
                <a:gd name="T29" fmla="*/ 3 h 25"/>
                <a:gd name="T30" fmla="*/ 4 w 22"/>
                <a:gd name="T31" fmla="*/ 3 h 25"/>
                <a:gd name="T32" fmla="*/ 6 w 22"/>
                <a:gd name="T33" fmla="*/ 2 h 25"/>
                <a:gd name="T34" fmla="*/ 8 w 22"/>
                <a:gd name="T35" fmla="*/ 0 h 25"/>
                <a:gd name="T36" fmla="*/ 8 w 22"/>
                <a:gd name="T37" fmla="*/ 0 h 25"/>
                <a:gd name="T38" fmla="*/ 8 w 22"/>
                <a:gd name="T39" fmla="*/ 2 h 25"/>
                <a:gd name="T40" fmla="*/ 10 w 22"/>
                <a:gd name="T41" fmla="*/ 5 h 25"/>
                <a:gd name="T42" fmla="*/ 10 w 22"/>
                <a:gd name="T43" fmla="*/ 13 h 25"/>
                <a:gd name="T44" fmla="*/ 10 w 22"/>
                <a:gd name="T45" fmla="*/ 13 h 25"/>
                <a:gd name="T46" fmla="*/ 16 w 22"/>
                <a:gd name="T47" fmla="*/ 17 h 25"/>
                <a:gd name="T48" fmla="*/ 20 w 22"/>
                <a:gd name="T49" fmla="*/ 21 h 25"/>
                <a:gd name="T50" fmla="*/ 20 w 22"/>
                <a:gd name="T51" fmla="*/ 21 h 25"/>
                <a:gd name="T52" fmla="*/ 20 w 22"/>
                <a:gd name="T53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25">
                  <a:moveTo>
                    <a:pt x="20" y="21"/>
                  </a:moveTo>
                  <a:lnTo>
                    <a:pt x="20" y="21"/>
                  </a:lnTo>
                  <a:lnTo>
                    <a:pt x="22" y="23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16" y="23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9"/>
                  </a:lnTo>
                  <a:lnTo>
                    <a:pt x="4" y="3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10" y="5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6" y="17"/>
                  </a:lnTo>
                  <a:lnTo>
                    <a:pt x="20" y="21"/>
                  </a:lnTo>
                  <a:lnTo>
                    <a:pt x="20" y="21"/>
                  </a:lnTo>
                  <a:lnTo>
                    <a:pt x="20" y="21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60" name="Freeform 338"/>
            <p:cNvSpPr>
              <a:spLocks/>
            </p:cNvSpPr>
            <p:nvPr/>
          </p:nvSpPr>
          <p:spPr bwMode="auto">
            <a:xfrm>
              <a:off x="3566" y="2854"/>
              <a:ext cx="14" cy="52"/>
            </a:xfrm>
            <a:custGeom>
              <a:avLst/>
              <a:gdLst>
                <a:gd name="T0" fmla="*/ 8 w 14"/>
                <a:gd name="T1" fmla="*/ 34 h 52"/>
                <a:gd name="T2" fmla="*/ 8 w 14"/>
                <a:gd name="T3" fmla="*/ 34 h 52"/>
                <a:gd name="T4" fmla="*/ 12 w 14"/>
                <a:gd name="T5" fmla="*/ 44 h 52"/>
                <a:gd name="T6" fmla="*/ 14 w 14"/>
                <a:gd name="T7" fmla="*/ 48 h 52"/>
                <a:gd name="T8" fmla="*/ 12 w 14"/>
                <a:gd name="T9" fmla="*/ 52 h 52"/>
                <a:gd name="T10" fmla="*/ 12 w 14"/>
                <a:gd name="T11" fmla="*/ 52 h 52"/>
                <a:gd name="T12" fmla="*/ 10 w 14"/>
                <a:gd name="T13" fmla="*/ 52 h 52"/>
                <a:gd name="T14" fmla="*/ 8 w 14"/>
                <a:gd name="T15" fmla="*/ 50 h 52"/>
                <a:gd name="T16" fmla="*/ 6 w 14"/>
                <a:gd name="T17" fmla="*/ 44 h 52"/>
                <a:gd name="T18" fmla="*/ 0 w 14"/>
                <a:gd name="T19" fmla="*/ 30 h 52"/>
                <a:gd name="T20" fmla="*/ 0 w 14"/>
                <a:gd name="T21" fmla="*/ 30 h 52"/>
                <a:gd name="T22" fmla="*/ 0 w 14"/>
                <a:gd name="T23" fmla="*/ 28 h 52"/>
                <a:gd name="T24" fmla="*/ 0 w 14"/>
                <a:gd name="T25" fmla="*/ 28 h 52"/>
                <a:gd name="T26" fmla="*/ 6 w 14"/>
                <a:gd name="T27" fmla="*/ 22 h 52"/>
                <a:gd name="T28" fmla="*/ 6 w 14"/>
                <a:gd name="T29" fmla="*/ 22 h 52"/>
                <a:gd name="T30" fmla="*/ 6 w 14"/>
                <a:gd name="T31" fmla="*/ 18 h 52"/>
                <a:gd name="T32" fmla="*/ 4 w 14"/>
                <a:gd name="T33" fmla="*/ 14 h 52"/>
                <a:gd name="T34" fmla="*/ 4 w 14"/>
                <a:gd name="T35" fmla="*/ 14 h 52"/>
                <a:gd name="T36" fmla="*/ 2 w 14"/>
                <a:gd name="T37" fmla="*/ 2 h 52"/>
                <a:gd name="T38" fmla="*/ 2 w 14"/>
                <a:gd name="T39" fmla="*/ 2 h 52"/>
                <a:gd name="T40" fmla="*/ 2 w 14"/>
                <a:gd name="T41" fmla="*/ 0 h 52"/>
                <a:gd name="T42" fmla="*/ 2 w 14"/>
                <a:gd name="T43" fmla="*/ 0 h 52"/>
                <a:gd name="T44" fmla="*/ 4 w 14"/>
                <a:gd name="T45" fmla="*/ 0 h 52"/>
                <a:gd name="T46" fmla="*/ 4 w 14"/>
                <a:gd name="T47" fmla="*/ 0 h 52"/>
                <a:gd name="T48" fmla="*/ 6 w 14"/>
                <a:gd name="T49" fmla="*/ 0 h 52"/>
                <a:gd name="T50" fmla="*/ 6 w 14"/>
                <a:gd name="T51" fmla="*/ 4 h 52"/>
                <a:gd name="T52" fmla="*/ 6 w 14"/>
                <a:gd name="T53" fmla="*/ 4 h 52"/>
                <a:gd name="T54" fmla="*/ 8 w 14"/>
                <a:gd name="T55" fmla="*/ 12 h 52"/>
                <a:gd name="T56" fmla="*/ 8 w 14"/>
                <a:gd name="T57" fmla="*/ 12 h 52"/>
                <a:gd name="T58" fmla="*/ 8 w 14"/>
                <a:gd name="T59" fmla="*/ 22 h 52"/>
                <a:gd name="T60" fmla="*/ 8 w 14"/>
                <a:gd name="T61" fmla="*/ 22 h 52"/>
                <a:gd name="T62" fmla="*/ 8 w 14"/>
                <a:gd name="T63" fmla="*/ 34 h 52"/>
                <a:gd name="T64" fmla="*/ 8 w 14"/>
                <a:gd name="T65" fmla="*/ 34 h 52"/>
                <a:gd name="T66" fmla="*/ 8 w 14"/>
                <a:gd name="T67" fmla="*/ 3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52">
                  <a:moveTo>
                    <a:pt x="8" y="34"/>
                  </a:moveTo>
                  <a:lnTo>
                    <a:pt x="8" y="34"/>
                  </a:lnTo>
                  <a:lnTo>
                    <a:pt x="12" y="44"/>
                  </a:lnTo>
                  <a:lnTo>
                    <a:pt x="14" y="48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0" y="52"/>
                  </a:lnTo>
                  <a:lnTo>
                    <a:pt x="8" y="50"/>
                  </a:lnTo>
                  <a:lnTo>
                    <a:pt x="6" y="4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61" name="Freeform 339"/>
            <p:cNvSpPr>
              <a:spLocks/>
            </p:cNvSpPr>
            <p:nvPr/>
          </p:nvSpPr>
          <p:spPr bwMode="auto">
            <a:xfrm>
              <a:off x="3513" y="2709"/>
              <a:ext cx="422" cy="360"/>
            </a:xfrm>
            <a:custGeom>
              <a:avLst/>
              <a:gdLst>
                <a:gd name="T0" fmla="*/ 380 w 422"/>
                <a:gd name="T1" fmla="*/ 74 h 360"/>
                <a:gd name="T2" fmla="*/ 378 w 422"/>
                <a:gd name="T3" fmla="*/ 90 h 360"/>
                <a:gd name="T4" fmla="*/ 390 w 422"/>
                <a:gd name="T5" fmla="*/ 92 h 360"/>
                <a:gd name="T6" fmla="*/ 390 w 422"/>
                <a:gd name="T7" fmla="*/ 98 h 360"/>
                <a:gd name="T8" fmla="*/ 386 w 422"/>
                <a:gd name="T9" fmla="*/ 112 h 360"/>
                <a:gd name="T10" fmla="*/ 402 w 422"/>
                <a:gd name="T11" fmla="*/ 118 h 360"/>
                <a:gd name="T12" fmla="*/ 422 w 422"/>
                <a:gd name="T13" fmla="*/ 120 h 360"/>
                <a:gd name="T14" fmla="*/ 406 w 422"/>
                <a:gd name="T15" fmla="*/ 124 h 360"/>
                <a:gd name="T16" fmla="*/ 402 w 422"/>
                <a:gd name="T17" fmla="*/ 147 h 360"/>
                <a:gd name="T18" fmla="*/ 396 w 422"/>
                <a:gd name="T19" fmla="*/ 163 h 360"/>
                <a:gd name="T20" fmla="*/ 378 w 422"/>
                <a:gd name="T21" fmla="*/ 153 h 360"/>
                <a:gd name="T22" fmla="*/ 362 w 422"/>
                <a:gd name="T23" fmla="*/ 140 h 360"/>
                <a:gd name="T24" fmla="*/ 346 w 422"/>
                <a:gd name="T25" fmla="*/ 136 h 360"/>
                <a:gd name="T26" fmla="*/ 324 w 422"/>
                <a:gd name="T27" fmla="*/ 136 h 360"/>
                <a:gd name="T28" fmla="*/ 306 w 422"/>
                <a:gd name="T29" fmla="*/ 142 h 360"/>
                <a:gd name="T30" fmla="*/ 284 w 422"/>
                <a:gd name="T31" fmla="*/ 140 h 360"/>
                <a:gd name="T32" fmla="*/ 260 w 422"/>
                <a:gd name="T33" fmla="*/ 136 h 360"/>
                <a:gd name="T34" fmla="*/ 239 w 422"/>
                <a:gd name="T35" fmla="*/ 132 h 360"/>
                <a:gd name="T36" fmla="*/ 209 w 422"/>
                <a:gd name="T37" fmla="*/ 140 h 360"/>
                <a:gd name="T38" fmla="*/ 181 w 422"/>
                <a:gd name="T39" fmla="*/ 134 h 360"/>
                <a:gd name="T40" fmla="*/ 163 w 422"/>
                <a:gd name="T41" fmla="*/ 136 h 360"/>
                <a:gd name="T42" fmla="*/ 157 w 422"/>
                <a:gd name="T43" fmla="*/ 171 h 360"/>
                <a:gd name="T44" fmla="*/ 177 w 422"/>
                <a:gd name="T45" fmla="*/ 187 h 360"/>
                <a:gd name="T46" fmla="*/ 191 w 422"/>
                <a:gd name="T47" fmla="*/ 215 h 360"/>
                <a:gd name="T48" fmla="*/ 193 w 422"/>
                <a:gd name="T49" fmla="*/ 231 h 360"/>
                <a:gd name="T50" fmla="*/ 211 w 422"/>
                <a:gd name="T51" fmla="*/ 251 h 360"/>
                <a:gd name="T52" fmla="*/ 235 w 422"/>
                <a:gd name="T53" fmla="*/ 283 h 360"/>
                <a:gd name="T54" fmla="*/ 270 w 422"/>
                <a:gd name="T55" fmla="*/ 317 h 360"/>
                <a:gd name="T56" fmla="*/ 302 w 422"/>
                <a:gd name="T57" fmla="*/ 356 h 360"/>
                <a:gd name="T58" fmla="*/ 264 w 422"/>
                <a:gd name="T59" fmla="*/ 335 h 360"/>
                <a:gd name="T60" fmla="*/ 205 w 422"/>
                <a:gd name="T61" fmla="*/ 313 h 360"/>
                <a:gd name="T62" fmla="*/ 175 w 422"/>
                <a:gd name="T63" fmla="*/ 297 h 360"/>
                <a:gd name="T64" fmla="*/ 135 w 422"/>
                <a:gd name="T65" fmla="*/ 265 h 360"/>
                <a:gd name="T66" fmla="*/ 123 w 422"/>
                <a:gd name="T67" fmla="*/ 233 h 360"/>
                <a:gd name="T68" fmla="*/ 117 w 422"/>
                <a:gd name="T69" fmla="*/ 213 h 360"/>
                <a:gd name="T70" fmla="*/ 105 w 422"/>
                <a:gd name="T71" fmla="*/ 169 h 360"/>
                <a:gd name="T72" fmla="*/ 89 w 422"/>
                <a:gd name="T73" fmla="*/ 147 h 360"/>
                <a:gd name="T74" fmla="*/ 59 w 422"/>
                <a:gd name="T75" fmla="*/ 128 h 360"/>
                <a:gd name="T76" fmla="*/ 35 w 422"/>
                <a:gd name="T77" fmla="*/ 177 h 360"/>
                <a:gd name="T78" fmla="*/ 6 w 422"/>
                <a:gd name="T79" fmla="*/ 140 h 360"/>
                <a:gd name="T80" fmla="*/ 10 w 422"/>
                <a:gd name="T81" fmla="*/ 120 h 360"/>
                <a:gd name="T82" fmla="*/ 32 w 422"/>
                <a:gd name="T83" fmla="*/ 114 h 360"/>
                <a:gd name="T84" fmla="*/ 61 w 422"/>
                <a:gd name="T85" fmla="*/ 120 h 360"/>
                <a:gd name="T86" fmla="*/ 79 w 422"/>
                <a:gd name="T87" fmla="*/ 106 h 360"/>
                <a:gd name="T88" fmla="*/ 95 w 422"/>
                <a:gd name="T89" fmla="*/ 118 h 360"/>
                <a:gd name="T90" fmla="*/ 111 w 422"/>
                <a:gd name="T91" fmla="*/ 126 h 360"/>
                <a:gd name="T92" fmla="*/ 125 w 422"/>
                <a:gd name="T93" fmla="*/ 122 h 360"/>
                <a:gd name="T94" fmla="*/ 123 w 422"/>
                <a:gd name="T95" fmla="*/ 96 h 360"/>
                <a:gd name="T96" fmla="*/ 149 w 422"/>
                <a:gd name="T97" fmla="*/ 84 h 360"/>
                <a:gd name="T98" fmla="*/ 145 w 422"/>
                <a:gd name="T99" fmla="*/ 52 h 360"/>
                <a:gd name="T100" fmla="*/ 175 w 422"/>
                <a:gd name="T101" fmla="*/ 30 h 360"/>
                <a:gd name="T102" fmla="*/ 187 w 422"/>
                <a:gd name="T103" fmla="*/ 20 h 360"/>
                <a:gd name="T104" fmla="*/ 191 w 422"/>
                <a:gd name="T105" fmla="*/ 4 h 360"/>
                <a:gd name="T106" fmla="*/ 211 w 422"/>
                <a:gd name="T107" fmla="*/ 8 h 360"/>
                <a:gd name="T108" fmla="*/ 233 w 422"/>
                <a:gd name="T109" fmla="*/ 16 h 360"/>
                <a:gd name="T110" fmla="*/ 270 w 422"/>
                <a:gd name="T111" fmla="*/ 54 h 360"/>
                <a:gd name="T112" fmla="*/ 314 w 422"/>
                <a:gd name="T113" fmla="*/ 80 h 360"/>
                <a:gd name="T114" fmla="*/ 370 w 422"/>
                <a:gd name="T115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2" h="360">
                  <a:moveTo>
                    <a:pt x="370" y="60"/>
                  </a:moveTo>
                  <a:lnTo>
                    <a:pt x="370" y="60"/>
                  </a:lnTo>
                  <a:lnTo>
                    <a:pt x="370" y="62"/>
                  </a:lnTo>
                  <a:lnTo>
                    <a:pt x="374" y="64"/>
                  </a:lnTo>
                  <a:lnTo>
                    <a:pt x="380" y="68"/>
                  </a:lnTo>
                  <a:lnTo>
                    <a:pt x="380" y="68"/>
                  </a:lnTo>
                  <a:lnTo>
                    <a:pt x="380" y="74"/>
                  </a:lnTo>
                  <a:lnTo>
                    <a:pt x="380" y="74"/>
                  </a:lnTo>
                  <a:lnTo>
                    <a:pt x="378" y="78"/>
                  </a:lnTo>
                  <a:lnTo>
                    <a:pt x="378" y="78"/>
                  </a:lnTo>
                  <a:lnTo>
                    <a:pt x="382" y="80"/>
                  </a:lnTo>
                  <a:lnTo>
                    <a:pt x="382" y="80"/>
                  </a:lnTo>
                  <a:lnTo>
                    <a:pt x="382" y="84"/>
                  </a:lnTo>
                  <a:lnTo>
                    <a:pt x="382" y="84"/>
                  </a:lnTo>
                  <a:lnTo>
                    <a:pt x="378" y="90"/>
                  </a:lnTo>
                  <a:lnTo>
                    <a:pt x="378" y="90"/>
                  </a:lnTo>
                  <a:lnTo>
                    <a:pt x="380" y="92"/>
                  </a:lnTo>
                  <a:lnTo>
                    <a:pt x="380" y="92"/>
                  </a:lnTo>
                  <a:lnTo>
                    <a:pt x="382" y="94"/>
                  </a:lnTo>
                  <a:lnTo>
                    <a:pt x="382" y="94"/>
                  </a:lnTo>
                  <a:lnTo>
                    <a:pt x="386" y="92"/>
                  </a:lnTo>
                  <a:lnTo>
                    <a:pt x="386" y="92"/>
                  </a:lnTo>
                  <a:lnTo>
                    <a:pt x="390" y="92"/>
                  </a:lnTo>
                  <a:lnTo>
                    <a:pt x="390" y="92"/>
                  </a:lnTo>
                  <a:lnTo>
                    <a:pt x="394" y="94"/>
                  </a:lnTo>
                  <a:lnTo>
                    <a:pt x="394" y="94"/>
                  </a:lnTo>
                  <a:lnTo>
                    <a:pt x="394" y="96"/>
                  </a:lnTo>
                  <a:lnTo>
                    <a:pt x="394" y="96"/>
                  </a:lnTo>
                  <a:lnTo>
                    <a:pt x="392" y="98"/>
                  </a:lnTo>
                  <a:lnTo>
                    <a:pt x="392" y="98"/>
                  </a:lnTo>
                  <a:lnTo>
                    <a:pt x="390" y="98"/>
                  </a:lnTo>
                  <a:lnTo>
                    <a:pt x="390" y="98"/>
                  </a:lnTo>
                  <a:lnTo>
                    <a:pt x="386" y="104"/>
                  </a:lnTo>
                  <a:lnTo>
                    <a:pt x="386" y="104"/>
                  </a:lnTo>
                  <a:lnTo>
                    <a:pt x="390" y="106"/>
                  </a:lnTo>
                  <a:lnTo>
                    <a:pt x="390" y="106"/>
                  </a:lnTo>
                  <a:lnTo>
                    <a:pt x="390" y="108"/>
                  </a:lnTo>
                  <a:lnTo>
                    <a:pt x="390" y="108"/>
                  </a:lnTo>
                  <a:lnTo>
                    <a:pt x="386" y="112"/>
                  </a:lnTo>
                  <a:lnTo>
                    <a:pt x="386" y="112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6" y="112"/>
                  </a:lnTo>
                  <a:lnTo>
                    <a:pt x="396" y="112"/>
                  </a:lnTo>
                  <a:lnTo>
                    <a:pt x="398" y="116"/>
                  </a:lnTo>
                  <a:lnTo>
                    <a:pt x="398" y="116"/>
                  </a:lnTo>
                  <a:lnTo>
                    <a:pt x="402" y="118"/>
                  </a:lnTo>
                  <a:lnTo>
                    <a:pt x="402" y="118"/>
                  </a:lnTo>
                  <a:lnTo>
                    <a:pt x="406" y="118"/>
                  </a:lnTo>
                  <a:lnTo>
                    <a:pt x="406" y="118"/>
                  </a:lnTo>
                  <a:lnTo>
                    <a:pt x="412" y="120"/>
                  </a:lnTo>
                  <a:lnTo>
                    <a:pt x="412" y="120"/>
                  </a:lnTo>
                  <a:lnTo>
                    <a:pt x="418" y="118"/>
                  </a:lnTo>
                  <a:lnTo>
                    <a:pt x="418" y="118"/>
                  </a:lnTo>
                  <a:lnTo>
                    <a:pt x="422" y="120"/>
                  </a:lnTo>
                  <a:lnTo>
                    <a:pt x="422" y="120"/>
                  </a:lnTo>
                  <a:lnTo>
                    <a:pt x="422" y="122"/>
                  </a:lnTo>
                  <a:lnTo>
                    <a:pt x="422" y="122"/>
                  </a:lnTo>
                  <a:lnTo>
                    <a:pt x="418" y="126"/>
                  </a:lnTo>
                  <a:lnTo>
                    <a:pt x="418" y="126"/>
                  </a:lnTo>
                  <a:lnTo>
                    <a:pt x="410" y="124"/>
                  </a:lnTo>
                  <a:lnTo>
                    <a:pt x="410" y="124"/>
                  </a:lnTo>
                  <a:lnTo>
                    <a:pt x="406" y="124"/>
                  </a:lnTo>
                  <a:lnTo>
                    <a:pt x="406" y="124"/>
                  </a:lnTo>
                  <a:lnTo>
                    <a:pt x="404" y="124"/>
                  </a:lnTo>
                  <a:lnTo>
                    <a:pt x="404" y="124"/>
                  </a:lnTo>
                  <a:lnTo>
                    <a:pt x="402" y="132"/>
                  </a:lnTo>
                  <a:lnTo>
                    <a:pt x="402" y="132"/>
                  </a:lnTo>
                  <a:lnTo>
                    <a:pt x="400" y="136"/>
                  </a:lnTo>
                  <a:lnTo>
                    <a:pt x="400" y="136"/>
                  </a:lnTo>
                  <a:lnTo>
                    <a:pt x="400" y="142"/>
                  </a:lnTo>
                  <a:lnTo>
                    <a:pt x="402" y="147"/>
                  </a:lnTo>
                  <a:lnTo>
                    <a:pt x="402" y="147"/>
                  </a:lnTo>
                  <a:lnTo>
                    <a:pt x="404" y="149"/>
                  </a:lnTo>
                  <a:lnTo>
                    <a:pt x="404" y="149"/>
                  </a:lnTo>
                  <a:lnTo>
                    <a:pt x="404" y="151"/>
                  </a:lnTo>
                  <a:lnTo>
                    <a:pt x="404" y="153"/>
                  </a:lnTo>
                  <a:lnTo>
                    <a:pt x="404" y="153"/>
                  </a:lnTo>
                  <a:lnTo>
                    <a:pt x="396" y="163"/>
                  </a:lnTo>
                  <a:lnTo>
                    <a:pt x="396" y="163"/>
                  </a:lnTo>
                  <a:lnTo>
                    <a:pt x="392" y="163"/>
                  </a:lnTo>
                  <a:lnTo>
                    <a:pt x="384" y="163"/>
                  </a:lnTo>
                  <a:lnTo>
                    <a:pt x="384" y="163"/>
                  </a:lnTo>
                  <a:lnTo>
                    <a:pt x="380" y="159"/>
                  </a:lnTo>
                  <a:lnTo>
                    <a:pt x="378" y="157"/>
                  </a:lnTo>
                  <a:lnTo>
                    <a:pt x="378" y="157"/>
                  </a:lnTo>
                  <a:lnTo>
                    <a:pt x="378" y="153"/>
                  </a:lnTo>
                  <a:lnTo>
                    <a:pt x="378" y="153"/>
                  </a:lnTo>
                  <a:lnTo>
                    <a:pt x="378" y="149"/>
                  </a:lnTo>
                  <a:lnTo>
                    <a:pt x="378" y="149"/>
                  </a:lnTo>
                  <a:lnTo>
                    <a:pt x="376" y="143"/>
                  </a:lnTo>
                  <a:lnTo>
                    <a:pt x="370" y="140"/>
                  </a:lnTo>
                  <a:lnTo>
                    <a:pt x="370" y="140"/>
                  </a:lnTo>
                  <a:lnTo>
                    <a:pt x="366" y="140"/>
                  </a:lnTo>
                  <a:lnTo>
                    <a:pt x="362" y="140"/>
                  </a:lnTo>
                  <a:lnTo>
                    <a:pt x="362" y="140"/>
                  </a:lnTo>
                  <a:lnTo>
                    <a:pt x="362" y="143"/>
                  </a:lnTo>
                  <a:lnTo>
                    <a:pt x="362" y="143"/>
                  </a:lnTo>
                  <a:lnTo>
                    <a:pt x="358" y="145"/>
                  </a:lnTo>
                  <a:lnTo>
                    <a:pt x="358" y="145"/>
                  </a:lnTo>
                  <a:lnTo>
                    <a:pt x="354" y="142"/>
                  </a:lnTo>
                  <a:lnTo>
                    <a:pt x="352" y="138"/>
                  </a:lnTo>
                  <a:lnTo>
                    <a:pt x="352" y="138"/>
                  </a:lnTo>
                  <a:lnTo>
                    <a:pt x="346" y="136"/>
                  </a:lnTo>
                  <a:lnTo>
                    <a:pt x="338" y="138"/>
                  </a:lnTo>
                  <a:lnTo>
                    <a:pt x="338" y="138"/>
                  </a:lnTo>
                  <a:lnTo>
                    <a:pt x="336" y="142"/>
                  </a:lnTo>
                  <a:lnTo>
                    <a:pt x="336" y="142"/>
                  </a:lnTo>
                  <a:lnTo>
                    <a:pt x="330" y="142"/>
                  </a:lnTo>
                  <a:lnTo>
                    <a:pt x="330" y="142"/>
                  </a:lnTo>
                  <a:lnTo>
                    <a:pt x="324" y="136"/>
                  </a:lnTo>
                  <a:lnTo>
                    <a:pt x="324" y="136"/>
                  </a:lnTo>
                  <a:lnTo>
                    <a:pt x="320" y="136"/>
                  </a:lnTo>
                  <a:lnTo>
                    <a:pt x="320" y="136"/>
                  </a:lnTo>
                  <a:lnTo>
                    <a:pt x="318" y="140"/>
                  </a:lnTo>
                  <a:lnTo>
                    <a:pt x="314" y="145"/>
                  </a:lnTo>
                  <a:lnTo>
                    <a:pt x="314" y="145"/>
                  </a:lnTo>
                  <a:lnTo>
                    <a:pt x="310" y="145"/>
                  </a:lnTo>
                  <a:lnTo>
                    <a:pt x="310" y="145"/>
                  </a:lnTo>
                  <a:lnTo>
                    <a:pt x="306" y="142"/>
                  </a:lnTo>
                  <a:lnTo>
                    <a:pt x="298" y="138"/>
                  </a:lnTo>
                  <a:lnTo>
                    <a:pt x="298" y="138"/>
                  </a:lnTo>
                  <a:lnTo>
                    <a:pt x="296" y="138"/>
                  </a:lnTo>
                  <a:lnTo>
                    <a:pt x="296" y="138"/>
                  </a:lnTo>
                  <a:lnTo>
                    <a:pt x="294" y="140"/>
                  </a:lnTo>
                  <a:lnTo>
                    <a:pt x="294" y="140"/>
                  </a:lnTo>
                  <a:lnTo>
                    <a:pt x="290" y="140"/>
                  </a:lnTo>
                  <a:lnTo>
                    <a:pt x="284" y="140"/>
                  </a:lnTo>
                  <a:lnTo>
                    <a:pt x="276" y="138"/>
                  </a:lnTo>
                  <a:lnTo>
                    <a:pt x="276" y="138"/>
                  </a:lnTo>
                  <a:lnTo>
                    <a:pt x="270" y="136"/>
                  </a:lnTo>
                  <a:lnTo>
                    <a:pt x="268" y="132"/>
                  </a:lnTo>
                  <a:lnTo>
                    <a:pt x="268" y="132"/>
                  </a:lnTo>
                  <a:lnTo>
                    <a:pt x="266" y="136"/>
                  </a:lnTo>
                  <a:lnTo>
                    <a:pt x="266" y="136"/>
                  </a:lnTo>
                  <a:lnTo>
                    <a:pt x="260" y="136"/>
                  </a:lnTo>
                  <a:lnTo>
                    <a:pt x="260" y="136"/>
                  </a:lnTo>
                  <a:lnTo>
                    <a:pt x="254" y="132"/>
                  </a:lnTo>
                  <a:lnTo>
                    <a:pt x="247" y="124"/>
                  </a:lnTo>
                  <a:lnTo>
                    <a:pt x="247" y="124"/>
                  </a:lnTo>
                  <a:lnTo>
                    <a:pt x="243" y="124"/>
                  </a:lnTo>
                  <a:lnTo>
                    <a:pt x="243" y="124"/>
                  </a:lnTo>
                  <a:lnTo>
                    <a:pt x="241" y="128"/>
                  </a:lnTo>
                  <a:lnTo>
                    <a:pt x="239" y="132"/>
                  </a:lnTo>
                  <a:lnTo>
                    <a:pt x="239" y="132"/>
                  </a:lnTo>
                  <a:lnTo>
                    <a:pt x="233" y="132"/>
                  </a:lnTo>
                  <a:lnTo>
                    <a:pt x="227" y="132"/>
                  </a:lnTo>
                  <a:lnTo>
                    <a:pt x="221" y="128"/>
                  </a:lnTo>
                  <a:lnTo>
                    <a:pt x="213" y="128"/>
                  </a:lnTo>
                  <a:lnTo>
                    <a:pt x="213" y="128"/>
                  </a:lnTo>
                  <a:lnTo>
                    <a:pt x="211" y="134"/>
                  </a:lnTo>
                  <a:lnTo>
                    <a:pt x="209" y="140"/>
                  </a:lnTo>
                  <a:lnTo>
                    <a:pt x="207" y="147"/>
                  </a:lnTo>
                  <a:lnTo>
                    <a:pt x="203" y="151"/>
                  </a:lnTo>
                  <a:lnTo>
                    <a:pt x="203" y="151"/>
                  </a:lnTo>
                  <a:lnTo>
                    <a:pt x="199" y="151"/>
                  </a:lnTo>
                  <a:lnTo>
                    <a:pt x="199" y="151"/>
                  </a:lnTo>
                  <a:lnTo>
                    <a:pt x="191" y="143"/>
                  </a:lnTo>
                  <a:lnTo>
                    <a:pt x="181" y="134"/>
                  </a:lnTo>
                  <a:lnTo>
                    <a:pt x="181" y="134"/>
                  </a:lnTo>
                  <a:lnTo>
                    <a:pt x="179" y="128"/>
                  </a:lnTo>
                  <a:lnTo>
                    <a:pt x="179" y="128"/>
                  </a:lnTo>
                  <a:lnTo>
                    <a:pt x="175" y="126"/>
                  </a:lnTo>
                  <a:lnTo>
                    <a:pt x="169" y="126"/>
                  </a:lnTo>
                  <a:lnTo>
                    <a:pt x="169" y="126"/>
                  </a:lnTo>
                  <a:lnTo>
                    <a:pt x="165" y="132"/>
                  </a:lnTo>
                  <a:lnTo>
                    <a:pt x="163" y="136"/>
                  </a:lnTo>
                  <a:lnTo>
                    <a:pt x="163" y="136"/>
                  </a:lnTo>
                  <a:lnTo>
                    <a:pt x="161" y="147"/>
                  </a:lnTo>
                  <a:lnTo>
                    <a:pt x="163" y="159"/>
                  </a:lnTo>
                  <a:lnTo>
                    <a:pt x="163" y="159"/>
                  </a:lnTo>
                  <a:lnTo>
                    <a:pt x="163" y="165"/>
                  </a:lnTo>
                  <a:lnTo>
                    <a:pt x="163" y="165"/>
                  </a:lnTo>
                  <a:lnTo>
                    <a:pt x="157" y="167"/>
                  </a:lnTo>
                  <a:lnTo>
                    <a:pt x="157" y="167"/>
                  </a:lnTo>
                  <a:lnTo>
                    <a:pt x="157" y="171"/>
                  </a:lnTo>
                  <a:lnTo>
                    <a:pt x="157" y="171"/>
                  </a:lnTo>
                  <a:lnTo>
                    <a:pt x="163" y="175"/>
                  </a:lnTo>
                  <a:lnTo>
                    <a:pt x="169" y="179"/>
                  </a:lnTo>
                  <a:lnTo>
                    <a:pt x="169" y="179"/>
                  </a:lnTo>
                  <a:lnTo>
                    <a:pt x="175" y="179"/>
                  </a:lnTo>
                  <a:lnTo>
                    <a:pt x="175" y="179"/>
                  </a:lnTo>
                  <a:lnTo>
                    <a:pt x="177" y="183"/>
                  </a:lnTo>
                  <a:lnTo>
                    <a:pt x="177" y="187"/>
                  </a:lnTo>
                  <a:lnTo>
                    <a:pt x="179" y="197"/>
                  </a:lnTo>
                  <a:lnTo>
                    <a:pt x="179" y="197"/>
                  </a:lnTo>
                  <a:lnTo>
                    <a:pt x="183" y="201"/>
                  </a:lnTo>
                  <a:lnTo>
                    <a:pt x="187" y="205"/>
                  </a:lnTo>
                  <a:lnTo>
                    <a:pt x="187" y="205"/>
                  </a:lnTo>
                  <a:lnTo>
                    <a:pt x="187" y="211"/>
                  </a:lnTo>
                  <a:lnTo>
                    <a:pt x="187" y="211"/>
                  </a:lnTo>
                  <a:lnTo>
                    <a:pt x="191" y="215"/>
                  </a:lnTo>
                  <a:lnTo>
                    <a:pt x="193" y="217"/>
                  </a:lnTo>
                  <a:lnTo>
                    <a:pt x="193" y="217"/>
                  </a:lnTo>
                  <a:lnTo>
                    <a:pt x="191" y="223"/>
                  </a:lnTo>
                  <a:lnTo>
                    <a:pt x="191" y="223"/>
                  </a:lnTo>
                  <a:lnTo>
                    <a:pt x="187" y="227"/>
                  </a:lnTo>
                  <a:lnTo>
                    <a:pt x="191" y="231"/>
                  </a:lnTo>
                  <a:lnTo>
                    <a:pt x="191" y="231"/>
                  </a:lnTo>
                  <a:lnTo>
                    <a:pt x="193" y="231"/>
                  </a:lnTo>
                  <a:lnTo>
                    <a:pt x="195" y="231"/>
                  </a:lnTo>
                  <a:lnTo>
                    <a:pt x="195" y="231"/>
                  </a:lnTo>
                  <a:lnTo>
                    <a:pt x="199" y="235"/>
                  </a:lnTo>
                  <a:lnTo>
                    <a:pt x="201" y="239"/>
                  </a:lnTo>
                  <a:lnTo>
                    <a:pt x="203" y="245"/>
                  </a:lnTo>
                  <a:lnTo>
                    <a:pt x="207" y="247"/>
                  </a:lnTo>
                  <a:lnTo>
                    <a:pt x="207" y="247"/>
                  </a:lnTo>
                  <a:lnTo>
                    <a:pt x="211" y="251"/>
                  </a:lnTo>
                  <a:lnTo>
                    <a:pt x="215" y="251"/>
                  </a:lnTo>
                  <a:lnTo>
                    <a:pt x="215" y="251"/>
                  </a:lnTo>
                  <a:lnTo>
                    <a:pt x="223" y="259"/>
                  </a:lnTo>
                  <a:lnTo>
                    <a:pt x="229" y="269"/>
                  </a:lnTo>
                  <a:lnTo>
                    <a:pt x="229" y="269"/>
                  </a:lnTo>
                  <a:lnTo>
                    <a:pt x="229" y="275"/>
                  </a:lnTo>
                  <a:lnTo>
                    <a:pt x="229" y="275"/>
                  </a:lnTo>
                  <a:lnTo>
                    <a:pt x="235" y="283"/>
                  </a:lnTo>
                  <a:lnTo>
                    <a:pt x="241" y="289"/>
                  </a:lnTo>
                  <a:lnTo>
                    <a:pt x="256" y="301"/>
                  </a:lnTo>
                  <a:lnTo>
                    <a:pt x="256" y="301"/>
                  </a:lnTo>
                  <a:lnTo>
                    <a:pt x="264" y="303"/>
                  </a:lnTo>
                  <a:lnTo>
                    <a:pt x="264" y="303"/>
                  </a:lnTo>
                  <a:lnTo>
                    <a:pt x="268" y="311"/>
                  </a:lnTo>
                  <a:lnTo>
                    <a:pt x="268" y="311"/>
                  </a:lnTo>
                  <a:lnTo>
                    <a:pt x="270" y="317"/>
                  </a:lnTo>
                  <a:lnTo>
                    <a:pt x="270" y="325"/>
                  </a:lnTo>
                  <a:lnTo>
                    <a:pt x="270" y="325"/>
                  </a:lnTo>
                  <a:lnTo>
                    <a:pt x="280" y="331"/>
                  </a:lnTo>
                  <a:lnTo>
                    <a:pt x="290" y="341"/>
                  </a:lnTo>
                  <a:lnTo>
                    <a:pt x="298" y="349"/>
                  </a:lnTo>
                  <a:lnTo>
                    <a:pt x="302" y="352"/>
                  </a:lnTo>
                  <a:lnTo>
                    <a:pt x="302" y="356"/>
                  </a:lnTo>
                  <a:lnTo>
                    <a:pt x="302" y="356"/>
                  </a:lnTo>
                  <a:lnTo>
                    <a:pt x="300" y="358"/>
                  </a:lnTo>
                  <a:lnTo>
                    <a:pt x="298" y="358"/>
                  </a:lnTo>
                  <a:lnTo>
                    <a:pt x="294" y="360"/>
                  </a:lnTo>
                  <a:lnTo>
                    <a:pt x="294" y="360"/>
                  </a:lnTo>
                  <a:lnTo>
                    <a:pt x="288" y="358"/>
                  </a:lnTo>
                  <a:lnTo>
                    <a:pt x="282" y="354"/>
                  </a:lnTo>
                  <a:lnTo>
                    <a:pt x="282" y="354"/>
                  </a:lnTo>
                  <a:lnTo>
                    <a:pt x="264" y="335"/>
                  </a:lnTo>
                  <a:lnTo>
                    <a:pt x="264" y="335"/>
                  </a:lnTo>
                  <a:lnTo>
                    <a:pt x="243" y="321"/>
                  </a:lnTo>
                  <a:lnTo>
                    <a:pt x="243" y="321"/>
                  </a:lnTo>
                  <a:lnTo>
                    <a:pt x="233" y="317"/>
                  </a:lnTo>
                  <a:lnTo>
                    <a:pt x="221" y="313"/>
                  </a:lnTo>
                  <a:lnTo>
                    <a:pt x="221" y="313"/>
                  </a:lnTo>
                  <a:lnTo>
                    <a:pt x="205" y="313"/>
                  </a:lnTo>
                  <a:lnTo>
                    <a:pt x="205" y="313"/>
                  </a:lnTo>
                  <a:lnTo>
                    <a:pt x="193" y="313"/>
                  </a:lnTo>
                  <a:lnTo>
                    <a:pt x="185" y="315"/>
                  </a:lnTo>
                  <a:lnTo>
                    <a:pt x="179" y="313"/>
                  </a:lnTo>
                  <a:lnTo>
                    <a:pt x="179" y="313"/>
                  </a:lnTo>
                  <a:lnTo>
                    <a:pt x="179" y="307"/>
                  </a:lnTo>
                  <a:lnTo>
                    <a:pt x="177" y="303"/>
                  </a:lnTo>
                  <a:lnTo>
                    <a:pt x="177" y="303"/>
                  </a:lnTo>
                  <a:lnTo>
                    <a:pt x="175" y="297"/>
                  </a:lnTo>
                  <a:lnTo>
                    <a:pt x="173" y="291"/>
                  </a:lnTo>
                  <a:lnTo>
                    <a:pt x="173" y="291"/>
                  </a:lnTo>
                  <a:lnTo>
                    <a:pt x="165" y="287"/>
                  </a:lnTo>
                  <a:lnTo>
                    <a:pt x="157" y="285"/>
                  </a:lnTo>
                  <a:lnTo>
                    <a:pt x="157" y="285"/>
                  </a:lnTo>
                  <a:lnTo>
                    <a:pt x="147" y="273"/>
                  </a:lnTo>
                  <a:lnTo>
                    <a:pt x="147" y="273"/>
                  </a:lnTo>
                  <a:lnTo>
                    <a:pt x="135" y="265"/>
                  </a:lnTo>
                  <a:lnTo>
                    <a:pt x="135" y="265"/>
                  </a:lnTo>
                  <a:lnTo>
                    <a:pt x="125" y="257"/>
                  </a:lnTo>
                  <a:lnTo>
                    <a:pt x="119" y="245"/>
                  </a:lnTo>
                  <a:lnTo>
                    <a:pt x="119" y="245"/>
                  </a:lnTo>
                  <a:lnTo>
                    <a:pt x="119" y="239"/>
                  </a:lnTo>
                  <a:lnTo>
                    <a:pt x="119" y="239"/>
                  </a:lnTo>
                  <a:lnTo>
                    <a:pt x="123" y="233"/>
                  </a:lnTo>
                  <a:lnTo>
                    <a:pt x="123" y="233"/>
                  </a:lnTo>
                  <a:lnTo>
                    <a:pt x="129" y="233"/>
                  </a:lnTo>
                  <a:lnTo>
                    <a:pt x="135" y="231"/>
                  </a:lnTo>
                  <a:lnTo>
                    <a:pt x="137" y="231"/>
                  </a:lnTo>
                  <a:lnTo>
                    <a:pt x="137" y="231"/>
                  </a:lnTo>
                  <a:lnTo>
                    <a:pt x="137" y="227"/>
                  </a:lnTo>
                  <a:lnTo>
                    <a:pt x="135" y="225"/>
                  </a:lnTo>
                  <a:lnTo>
                    <a:pt x="125" y="217"/>
                  </a:lnTo>
                  <a:lnTo>
                    <a:pt x="117" y="213"/>
                  </a:lnTo>
                  <a:lnTo>
                    <a:pt x="109" y="209"/>
                  </a:lnTo>
                  <a:lnTo>
                    <a:pt x="109" y="209"/>
                  </a:lnTo>
                  <a:lnTo>
                    <a:pt x="101" y="199"/>
                  </a:lnTo>
                  <a:lnTo>
                    <a:pt x="97" y="187"/>
                  </a:lnTo>
                  <a:lnTo>
                    <a:pt x="97" y="187"/>
                  </a:lnTo>
                  <a:lnTo>
                    <a:pt x="99" y="181"/>
                  </a:lnTo>
                  <a:lnTo>
                    <a:pt x="101" y="175"/>
                  </a:lnTo>
                  <a:lnTo>
                    <a:pt x="105" y="169"/>
                  </a:lnTo>
                  <a:lnTo>
                    <a:pt x="107" y="163"/>
                  </a:lnTo>
                  <a:lnTo>
                    <a:pt x="107" y="163"/>
                  </a:lnTo>
                  <a:lnTo>
                    <a:pt x="99" y="157"/>
                  </a:lnTo>
                  <a:lnTo>
                    <a:pt x="95" y="153"/>
                  </a:lnTo>
                  <a:lnTo>
                    <a:pt x="95" y="153"/>
                  </a:lnTo>
                  <a:lnTo>
                    <a:pt x="91" y="149"/>
                  </a:lnTo>
                  <a:lnTo>
                    <a:pt x="89" y="147"/>
                  </a:lnTo>
                  <a:lnTo>
                    <a:pt x="89" y="147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1" y="142"/>
                  </a:lnTo>
                  <a:lnTo>
                    <a:pt x="73" y="136"/>
                  </a:lnTo>
                  <a:lnTo>
                    <a:pt x="73" y="136"/>
                  </a:lnTo>
                  <a:lnTo>
                    <a:pt x="67" y="132"/>
                  </a:lnTo>
                  <a:lnTo>
                    <a:pt x="61" y="128"/>
                  </a:lnTo>
                  <a:lnTo>
                    <a:pt x="59" y="128"/>
                  </a:lnTo>
                  <a:lnTo>
                    <a:pt x="59" y="128"/>
                  </a:lnTo>
                  <a:lnTo>
                    <a:pt x="55" y="134"/>
                  </a:lnTo>
                  <a:lnTo>
                    <a:pt x="53" y="140"/>
                  </a:lnTo>
                  <a:lnTo>
                    <a:pt x="51" y="151"/>
                  </a:lnTo>
                  <a:lnTo>
                    <a:pt x="51" y="151"/>
                  </a:lnTo>
                  <a:lnTo>
                    <a:pt x="43" y="167"/>
                  </a:lnTo>
                  <a:lnTo>
                    <a:pt x="39" y="173"/>
                  </a:lnTo>
                  <a:lnTo>
                    <a:pt x="35" y="177"/>
                  </a:lnTo>
                  <a:lnTo>
                    <a:pt x="35" y="177"/>
                  </a:lnTo>
                  <a:lnTo>
                    <a:pt x="28" y="179"/>
                  </a:lnTo>
                  <a:lnTo>
                    <a:pt x="28" y="179"/>
                  </a:lnTo>
                  <a:lnTo>
                    <a:pt x="22" y="175"/>
                  </a:lnTo>
                  <a:lnTo>
                    <a:pt x="22" y="175"/>
                  </a:lnTo>
                  <a:lnTo>
                    <a:pt x="12" y="157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4" y="114"/>
                  </a:lnTo>
                  <a:lnTo>
                    <a:pt x="6" y="116"/>
                  </a:lnTo>
                  <a:lnTo>
                    <a:pt x="10" y="120"/>
                  </a:lnTo>
                  <a:lnTo>
                    <a:pt x="10" y="120"/>
                  </a:lnTo>
                  <a:lnTo>
                    <a:pt x="22" y="122"/>
                  </a:lnTo>
                  <a:lnTo>
                    <a:pt x="26" y="122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32" y="116"/>
                  </a:lnTo>
                  <a:lnTo>
                    <a:pt x="32" y="114"/>
                  </a:lnTo>
                  <a:lnTo>
                    <a:pt x="32" y="114"/>
                  </a:lnTo>
                  <a:lnTo>
                    <a:pt x="34" y="114"/>
                  </a:lnTo>
                  <a:lnTo>
                    <a:pt x="35" y="116"/>
                  </a:lnTo>
                  <a:lnTo>
                    <a:pt x="37" y="120"/>
                  </a:lnTo>
                  <a:lnTo>
                    <a:pt x="37" y="120"/>
                  </a:lnTo>
                  <a:lnTo>
                    <a:pt x="51" y="122"/>
                  </a:lnTo>
                  <a:lnTo>
                    <a:pt x="57" y="120"/>
                  </a:lnTo>
                  <a:lnTo>
                    <a:pt x="61" y="120"/>
                  </a:lnTo>
                  <a:lnTo>
                    <a:pt x="61" y="120"/>
                  </a:lnTo>
                  <a:lnTo>
                    <a:pt x="63" y="116"/>
                  </a:lnTo>
                  <a:lnTo>
                    <a:pt x="65" y="110"/>
                  </a:lnTo>
                  <a:lnTo>
                    <a:pt x="67" y="104"/>
                  </a:lnTo>
                  <a:lnTo>
                    <a:pt x="71" y="98"/>
                  </a:lnTo>
                  <a:lnTo>
                    <a:pt x="71" y="98"/>
                  </a:lnTo>
                  <a:lnTo>
                    <a:pt x="73" y="98"/>
                  </a:lnTo>
                  <a:lnTo>
                    <a:pt x="73" y="98"/>
                  </a:lnTo>
                  <a:lnTo>
                    <a:pt x="79" y="106"/>
                  </a:lnTo>
                  <a:lnTo>
                    <a:pt x="83" y="112"/>
                  </a:lnTo>
                  <a:lnTo>
                    <a:pt x="85" y="120"/>
                  </a:lnTo>
                  <a:lnTo>
                    <a:pt x="89" y="124"/>
                  </a:lnTo>
                  <a:lnTo>
                    <a:pt x="89" y="124"/>
                  </a:lnTo>
                  <a:lnTo>
                    <a:pt x="95" y="124"/>
                  </a:lnTo>
                  <a:lnTo>
                    <a:pt x="95" y="124"/>
                  </a:lnTo>
                  <a:lnTo>
                    <a:pt x="95" y="120"/>
                  </a:lnTo>
                  <a:lnTo>
                    <a:pt x="95" y="118"/>
                  </a:lnTo>
                  <a:lnTo>
                    <a:pt x="95" y="118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1" y="122"/>
                  </a:lnTo>
                  <a:lnTo>
                    <a:pt x="101" y="122"/>
                  </a:lnTo>
                  <a:lnTo>
                    <a:pt x="107" y="122"/>
                  </a:lnTo>
                  <a:lnTo>
                    <a:pt x="107" y="122"/>
                  </a:lnTo>
                  <a:lnTo>
                    <a:pt x="111" y="126"/>
                  </a:lnTo>
                  <a:lnTo>
                    <a:pt x="113" y="128"/>
                  </a:lnTo>
                  <a:lnTo>
                    <a:pt x="113" y="128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21" y="128"/>
                  </a:lnTo>
                  <a:lnTo>
                    <a:pt x="123" y="124"/>
                  </a:lnTo>
                  <a:lnTo>
                    <a:pt x="123" y="124"/>
                  </a:lnTo>
                  <a:lnTo>
                    <a:pt x="125" y="122"/>
                  </a:lnTo>
                  <a:lnTo>
                    <a:pt x="123" y="118"/>
                  </a:lnTo>
                  <a:lnTo>
                    <a:pt x="123" y="110"/>
                  </a:lnTo>
                  <a:lnTo>
                    <a:pt x="123" y="110"/>
                  </a:lnTo>
                  <a:lnTo>
                    <a:pt x="125" y="106"/>
                  </a:lnTo>
                  <a:lnTo>
                    <a:pt x="127" y="104"/>
                  </a:lnTo>
                  <a:lnTo>
                    <a:pt x="127" y="104"/>
                  </a:lnTo>
                  <a:lnTo>
                    <a:pt x="125" y="98"/>
                  </a:lnTo>
                  <a:lnTo>
                    <a:pt x="123" y="96"/>
                  </a:lnTo>
                  <a:lnTo>
                    <a:pt x="123" y="96"/>
                  </a:lnTo>
                  <a:lnTo>
                    <a:pt x="125" y="92"/>
                  </a:lnTo>
                  <a:lnTo>
                    <a:pt x="127" y="90"/>
                  </a:lnTo>
                  <a:lnTo>
                    <a:pt x="137" y="84"/>
                  </a:lnTo>
                  <a:lnTo>
                    <a:pt x="137" y="84"/>
                  </a:lnTo>
                  <a:lnTo>
                    <a:pt x="143" y="84"/>
                  </a:lnTo>
                  <a:lnTo>
                    <a:pt x="149" y="84"/>
                  </a:lnTo>
                  <a:lnTo>
                    <a:pt x="149" y="84"/>
                  </a:lnTo>
                  <a:lnTo>
                    <a:pt x="151" y="80"/>
                  </a:lnTo>
                  <a:lnTo>
                    <a:pt x="153" y="74"/>
                  </a:lnTo>
                  <a:lnTo>
                    <a:pt x="153" y="74"/>
                  </a:lnTo>
                  <a:lnTo>
                    <a:pt x="155" y="66"/>
                  </a:lnTo>
                  <a:lnTo>
                    <a:pt x="153" y="58"/>
                  </a:lnTo>
                  <a:lnTo>
                    <a:pt x="153" y="58"/>
                  </a:lnTo>
                  <a:lnTo>
                    <a:pt x="149" y="54"/>
                  </a:lnTo>
                  <a:lnTo>
                    <a:pt x="145" y="52"/>
                  </a:lnTo>
                  <a:lnTo>
                    <a:pt x="145" y="52"/>
                  </a:lnTo>
                  <a:lnTo>
                    <a:pt x="145" y="46"/>
                  </a:lnTo>
                  <a:lnTo>
                    <a:pt x="145" y="46"/>
                  </a:lnTo>
                  <a:lnTo>
                    <a:pt x="149" y="38"/>
                  </a:lnTo>
                  <a:lnTo>
                    <a:pt x="149" y="38"/>
                  </a:lnTo>
                  <a:lnTo>
                    <a:pt x="153" y="36"/>
                  </a:lnTo>
                  <a:lnTo>
                    <a:pt x="163" y="34"/>
                  </a:lnTo>
                  <a:lnTo>
                    <a:pt x="175" y="30"/>
                  </a:lnTo>
                  <a:lnTo>
                    <a:pt x="175" y="30"/>
                  </a:lnTo>
                  <a:lnTo>
                    <a:pt x="179" y="26"/>
                  </a:lnTo>
                  <a:lnTo>
                    <a:pt x="179" y="26"/>
                  </a:lnTo>
                  <a:lnTo>
                    <a:pt x="179" y="24"/>
                  </a:lnTo>
                  <a:lnTo>
                    <a:pt x="179" y="20"/>
                  </a:lnTo>
                  <a:lnTo>
                    <a:pt x="179" y="20"/>
                  </a:lnTo>
                  <a:lnTo>
                    <a:pt x="183" y="20"/>
                  </a:lnTo>
                  <a:lnTo>
                    <a:pt x="187" y="20"/>
                  </a:lnTo>
                  <a:lnTo>
                    <a:pt x="187" y="20"/>
                  </a:lnTo>
                  <a:lnTo>
                    <a:pt x="193" y="22"/>
                  </a:lnTo>
                  <a:lnTo>
                    <a:pt x="193" y="22"/>
                  </a:lnTo>
                  <a:lnTo>
                    <a:pt x="195" y="20"/>
                  </a:lnTo>
                  <a:lnTo>
                    <a:pt x="195" y="20"/>
                  </a:lnTo>
                  <a:lnTo>
                    <a:pt x="191" y="10"/>
                  </a:lnTo>
                  <a:lnTo>
                    <a:pt x="191" y="10"/>
                  </a:lnTo>
                  <a:lnTo>
                    <a:pt x="191" y="4"/>
                  </a:lnTo>
                  <a:lnTo>
                    <a:pt x="191" y="4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01" y="2"/>
                  </a:lnTo>
                  <a:lnTo>
                    <a:pt x="201" y="2"/>
                  </a:lnTo>
                  <a:lnTo>
                    <a:pt x="205" y="6"/>
                  </a:lnTo>
                  <a:lnTo>
                    <a:pt x="209" y="8"/>
                  </a:lnTo>
                  <a:lnTo>
                    <a:pt x="211" y="8"/>
                  </a:lnTo>
                  <a:lnTo>
                    <a:pt x="211" y="8"/>
                  </a:lnTo>
                  <a:lnTo>
                    <a:pt x="215" y="6"/>
                  </a:lnTo>
                  <a:lnTo>
                    <a:pt x="215" y="6"/>
                  </a:lnTo>
                  <a:lnTo>
                    <a:pt x="215" y="6"/>
                  </a:lnTo>
                  <a:lnTo>
                    <a:pt x="219" y="8"/>
                  </a:lnTo>
                  <a:lnTo>
                    <a:pt x="219" y="8"/>
                  </a:lnTo>
                  <a:lnTo>
                    <a:pt x="225" y="14"/>
                  </a:lnTo>
                  <a:lnTo>
                    <a:pt x="233" y="16"/>
                  </a:lnTo>
                  <a:lnTo>
                    <a:pt x="233" y="16"/>
                  </a:lnTo>
                  <a:lnTo>
                    <a:pt x="239" y="26"/>
                  </a:lnTo>
                  <a:lnTo>
                    <a:pt x="247" y="34"/>
                  </a:lnTo>
                  <a:lnTo>
                    <a:pt x="247" y="34"/>
                  </a:lnTo>
                  <a:lnTo>
                    <a:pt x="254" y="38"/>
                  </a:lnTo>
                  <a:lnTo>
                    <a:pt x="264" y="46"/>
                  </a:lnTo>
                  <a:lnTo>
                    <a:pt x="264" y="46"/>
                  </a:lnTo>
                  <a:lnTo>
                    <a:pt x="270" y="54"/>
                  </a:lnTo>
                  <a:lnTo>
                    <a:pt x="280" y="62"/>
                  </a:lnTo>
                  <a:lnTo>
                    <a:pt x="280" y="62"/>
                  </a:lnTo>
                  <a:lnTo>
                    <a:pt x="286" y="64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302" y="74"/>
                  </a:lnTo>
                  <a:lnTo>
                    <a:pt x="314" y="80"/>
                  </a:lnTo>
                  <a:lnTo>
                    <a:pt x="314" y="80"/>
                  </a:lnTo>
                  <a:lnTo>
                    <a:pt x="324" y="80"/>
                  </a:lnTo>
                  <a:lnTo>
                    <a:pt x="336" y="78"/>
                  </a:lnTo>
                  <a:lnTo>
                    <a:pt x="336" y="78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62" y="66"/>
                  </a:lnTo>
                  <a:lnTo>
                    <a:pt x="370" y="60"/>
                  </a:lnTo>
                  <a:lnTo>
                    <a:pt x="370" y="60"/>
                  </a:lnTo>
                  <a:lnTo>
                    <a:pt x="370" y="6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62" name="Freeform 340"/>
            <p:cNvSpPr>
              <a:spLocks/>
            </p:cNvSpPr>
            <p:nvPr/>
          </p:nvSpPr>
          <p:spPr bwMode="auto">
            <a:xfrm>
              <a:off x="3742" y="3073"/>
              <a:ext cx="33" cy="12"/>
            </a:xfrm>
            <a:custGeom>
              <a:avLst/>
              <a:gdLst>
                <a:gd name="T0" fmla="*/ 31 w 33"/>
                <a:gd name="T1" fmla="*/ 2 h 12"/>
                <a:gd name="T2" fmla="*/ 31 w 33"/>
                <a:gd name="T3" fmla="*/ 2 h 12"/>
                <a:gd name="T4" fmla="*/ 33 w 33"/>
                <a:gd name="T5" fmla="*/ 4 h 12"/>
                <a:gd name="T6" fmla="*/ 33 w 33"/>
                <a:gd name="T7" fmla="*/ 6 h 12"/>
                <a:gd name="T8" fmla="*/ 33 w 33"/>
                <a:gd name="T9" fmla="*/ 6 h 12"/>
                <a:gd name="T10" fmla="*/ 31 w 33"/>
                <a:gd name="T11" fmla="*/ 8 h 12"/>
                <a:gd name="T12" fmla="*/ 27 w 33"/>
                <a:gd name="T13" fmla="*/ 10 h 12"/>
                <a:gd name="T14" fmla="*/ 19 w 33"/>
                <a:gd name="T15" fmla="*/ 12 h 12"/>
                <a:gd name="T16" fmla="*/ 8 w 33"/>
                <a:gd name="T17" fmla="*/ 10 h 12"/>
                <a:gd name="T18" fmla="*/ 2 w 33"/>
                <a:gd name="T19" fmla="*/ 8 h 12"/>
                <a:gd name="T20" fmla="*/ 2 w 33"/>
                <a:gd name="T21" fmla="*/ 8 h 12"/>
                <a:gd name="T22" fmla="*/ 0 w 33"/>
                <a:gd name="T23" fmla="*/ 4 h 12"/>
                <a:gd name="T24" fmla="*/ 0 w 33"/>
                <a:gd name="T25" fmla="*/ 4 h 12"/>
                <a:gd name="T26" fmla="*/ 2 w 33"/>
                <a:gd name="T27" fmla="*/ 0 h 12"/>
                <a:gd name="T28" fmla="*/ 2 w 33"/>
                <a:gd name="T29" fmla="*/ 0 h 12"/>
                <a:gd name="T30" fmla="*/ 8 w 33"/>
                <a:gd name="T31" fmla="*/ 0 h 12"/>
                <a:gd name="T32" fmla="*/ 14 w 33"/>
                <a:gd name="T33" fmla="*/ 0 h 12"/>
                <a:gd name="T34" fmla="*/ 27 w 33"/>
                <a:gd name="T35" fmla="*/ 0 h 12"/>
                <a:gd name="T36" fmla="*/ 27 w 33"/>
                <a:gd name="T37" fmla="*/ 0 h 12"/>
                <a:gd name="T38" fmla="*/ 31 w 33"/>
                <a:gd name="T39" fmla="*/ 2 h 12"/>
                <a:gd name="T40" fmla="*/ 31 w 33"/>
                <a:gd name="T41" fmla="*/ 2 h 12"/>
                <a:gd name="T42" fmla="*/ 31 w 33"/>
                <a:gd name="T4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12">
                  <a:moveTo>
                    <a:pt x="31" y="2"/>
                  </a:moveTo>
                  <a:lnTo>
                    <a:pt x="31" y="2"/>
                  </a:lnTo>
                  <a:lnTo>
                    <a:pt x="33" y="4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1" y="8"/>
                  </a:lnTo>
                  <a:lnTo>
                    <a:pt x="27" y="10"/>
                  </a:lnTo>
                  <a:lnTo>
                    <a:pt x="19" y="12"/>
                  </a:lnTo>
                  <a:lnTo>
                    <a:pt x="8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1" y="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63" name="Freeform 341"/>
            <p:cNvSpPr>
              <a:spLocks/>
            </p:cNvSpPr>
            <p:nvPr/>
          </p:nvSpPr>
          <p:spPr bwMode="auto">
            <a:xfrm>
              <a:off x="3672" y="2833"/>
              <a:ext cx="285" cy="286"/>
            </a:xfrm>
            <a:custGeom>
              <a:avLst/>
              <a:gdLst>
                <a:gd name="T0" fmla="*/ 185 w 285"/>
                <a:gd name="T1" fmla="*/ 270 h 286"/>
                <a:gd name="T2" fmla="*/ 141 w 285"/>
                <a:gd name="T3" fmla="*/ 254 h 286"/>
                <a:gd name="T4" fmla="*/ 101 w 285"/>
                <a:gd name="T5" fmla="*/ 238 h 286"/>
                <a:gd name="T6" fmla="*/ 121 w 285"/>
                <a:gd name="T7" fmla="*/ 234 h 286"/>
                <a:gd name="T8" fmla="*/ 135 w 285"/>
                <a:gd name="T9" fmla="*/ 244 h 286"/>
                <a:gd name="T10" fmla="*/ 143 w 285"/>
                <a:gd name="T11" fmla="*/ 232 h 286"/>
                <a:gd name="T12" fmla="*/ 111 w 285"/>
                <a:gd name="T13" fmla="*/ 201 h 286"/>
                <a:gd name="T14" fmla="*/ 105 w 285"/>
                <a:gd name="T15" fmla="*/ 181 h 286"/>
                <a:gd name="T16" fmla="*/ 70 w 285"/>
                <a:gd name="T17" fmla="*/ 153 h 286"/>
                <a:gd name="T18" fmla="*/ 52 w 285"/>
                <a:gd name="T19" fmla="*/ 127 h 286"/>
                <a:gd name="T20" fmla="*/ 36 w 285"/>
                <a:gd name="T21" fmla="*/ 107 h 286"/>
                <a:gd name="T22" fmla="*/ 32 w 285"/>
                <a:gd name="T23" fmla="*/ 99 h 286"/>
                <a:gd name="T24" fmla="*/ 30 w 285"/>
                <a:gd name="T25" fmla="*/ 87 h 286"/>
                <a:gd name="T26" fmla="*/ 18 w 285"/>
                <a:gd name="T27" fmla="*/ 65 h 286"/>
                <a:gd name="T28" fmla="*/ 4 w 285"/>
                <a:gd name="T29" fmla="*/ 51 h 286"/>
                <a:gd name="T30" fmla="*/ 4 w 285"/>
                <a:gd name="T31" fmla="*/ 41 h 286"/>
                <a:gd name="T32" fmla="*/ 6 w 285"/>
                <a:gd name="T33" fmla="*/ 8 h 286"/>
                <a:gd name="T34" fmla="*/ 22 w 285"/>
                <a:gd name="T35" fmla="*/ 10 h 286"/>
                <a:gd name="T36" fmla="*/ 44 w 285"/>
                <a:gd name="T37" fmla="*/ 27 h 286"/>
                <a:gd name="T38" fmla="*/ 62 w 285"/>
                <a:gd name="T39" fmla="*/ 6 h 286"/>
                <a:gd name="T40" fmla="*/ 84 w 285"/>
                <a:gd name="T41" fmla="*/ 0 h 286"/>
                <a:gd name="T42" fmla="*/ 101 w 285"/>
                <a:gd name="T43" fmla="*/ 12 h 286"/>
                <a:gd name="T44" fmla="*/ 117 w 285"/>
                <a:gd name="T45" fmla="*/ 14 h 286"/>
                <a:gd name="T46" fmla="*/ 137 w 285"/>
                <a:gd name="T47" fmla="*/ 14 h 286"/>
                <a:gd name="T48" fmla="*/ 151 w 285"/>
                <a:gd name="T49" fmla="*/ 21 h 286"/>
                <a:gd name="T50" fmla="*/ 165 w 285"/>
                <a:gd name="T51" fmla="*/ 12 h 286"/>
                <a:gd name="T52" fmla="*/ 179 w 285"/>
                <a:gd name="T53" fmla="*/ 14 h 286"/>
                <a:gd name="T54" fmla="*/ 199 w 285"/>
                <a:gd name="T55" fmla="*/ 21 h 286"/>
                <a:gd name="T56" fmla="*/ 207 w 285"/>
                <a:gd name="T57" fmla="*/ 16 h 286"/>
                <a:gd name="T58" fmla="*/ 219 w 285"/>
                <a:gd name="T59" fmla="*/ 29 h 286"/>
                <a:gd name="T60" fmla="*/ 225 w 285"/>
                <a:gd name="T61" fmla="*/ 39 h 286"/>
                <a:gd name="T62" fmla="*/ 247 w 285"/>
                <a:gd name="T63" fmla="*/ 33 h 286"/>
                <a:gd name="T64" fmla="*/ 263 w 285"/>
                <a:gd name="T65" fmla="*/ 35 h 286"/>
                <a:gd name="T66" fmla="*/ 255 w 285"/>
                <a:gd name="T67" fmla="*/ 55 h 286"/>
                <a:gd name="T68" fmla="*/ 247 w 285"/>
                <a:gd name="T69" fmla="*/ 71 h 286"/>
                <a:gd name="T70" fmla="*/ 245 w 285"/>
                <a:gd name="T71" fmla="*/ 85 h 286"/>
                <a:gd name="T72" fmla="*/ 253 w 285"/>
                <a:gd name="T73" fmla="*/ 95 h 286"/>
                <a:gd name="T74" fmla="*/ 263 w 285"/>
                <a:gd name="T75" fmla="*/ 99 h 286"/>
                <a:gd name="T76" fmla="*/ 275 w 285"/>
                <a:gd name="T77" fmla="*/ 107 h 286"/>
                <a:gd name="T78" fmla="*/ 281 w 285"/>
                <a:gd name="T79" fmla="*/ 115 h 286"/>
                <a:gd name="T80" fmla="*/ 283 w 285"/>
                <a:gd name="T81" fmla="*/ 125 h 286"/>
                <a:gd name="T82" fmla="*/ 263 w 285"/>
                <a:gd name="T83" fmla="*/ 125 h 286"/>
                <a:gd name="T84" fmla="*/ 259 w 285"/>
                <a:gd name="T85" fmla="*/ 129 h 286"/>
                <a:gd name="T86" fmla="*/ 281 w 285"/>
                <a:gd name="T87" fmla="*/ 151 h 286"/>
                <a:gd name="T88" fmla="*/ 279 w 285"/>
                <a:gd name="T89" fmla="*/ 165 h 286"/>
                <a:gd name="T90" fmla="*/ 269 w 285"/>
                <a:gd name="T91" fmla="*/ 163 h 286"/>
                <a:gd name="T92" fmla="*/ 253 w 285"/>
                <a:gd name="T93" fmla="*/ 173 h 286"/>
                <a:gd name="T94" fmla="*/ 247 w 285"/>
                <a:gd name="T95" fmla="*/ 171 h 286"/>
                <a:gd name="T96" fmla="*/ 241 w 285"/>
                <a:gd name="T97" fmla="*/ 181 h 286"/>
                <a:gd name="T98" fmla="*/ 249 w 285"/>
                <a:gd name="T99" fmla="*/ 193 h 286"/>
                <a:gd name="T100" fmla="*/ 245 w 285"/>
                <a:gd name="T101" fmla="*/ 203 h 286"/>
                <a:gd name="T102" fmla="*/ 239 w 285"/>
                <a:gd name="T103" fmla="*/ 193 h 286"/>
                <a:gd name="T104" fmla="*/ 221 w 285"/>
                <a:gd name="T105" fmla="*/ 203 h 286"/>
                <a:gd name="T106" fmla="*/ 217 w 285"/>
                <a:gd name="T107" fmla="*/ 223 h 286"/>
                <a:gd name="T108" fmla="*/ 207 w 285"/>
                <a:gd name="T109" fmla="*/ 230 h 286"/>
                <a:gd name="T110" fmla="*/ 203 w 285"/>
                <a:gd name="T111" fmla="*/ 244 h 286"/>
                <a:gd name="T112" fmla="*/ 213 w 285"/>
                <a:gd name="T113" fmla="*/ 25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5" h="286">
                  <a:moveTo>
                    <a:pt x="207" y="276"/>
                  </a:moveTo>
                  <a:lnTo>
                    <a:pt x="207" y="276"/>
                  </a:lnTo>
                  <a:lnTo>
                    <a:pt x="203" y="280"/>
                  </a:lnTo>
                  <a:lnTo>
                    <a:pt x="207" y="286"/>
                  </a:lnTo>
                  <a:lnTo>
                    <a:pt x="207" y="286"/>
                  </a:lnTo>
                  <a:lnTo>
                    <a:pt x="185" y="270"/>
                  </a:lnTo>
                  <a:lnTo>
                    <a:pt x="173" y="262"/>
                  </a:lnTo>
                  <a:lnTo>
                    <a:pt x="163" y="256"/>
                  </a:lnTo>
                  <a:lnTo>
                    <a:pt x="163" y="256"/>
                  </a:lnTo>
                  <a:lnTo>
                    <a:pt x="153" y="254"/>
                  </a:lnTo>
                  <a:lnTo>
                    <a:pt x="141" y="254"/>
                  </a:lnTo>
                  <a:lnTo>
                    <a:pt x="141" y="254"/>
                  </a:lnTo>
                  <a:lnTo>
                    <a:pt x="129" y="248"/>
                  </a:lnTo>
                  <a:lnTo>
                    <a:pt x="119" y="242"/>
                  </a:lnTo>
                  <a:lnTo>
                    <a:pt x="119" y="242"/>
                  </a:lnTo>
                  <a:lnTo>
                    <a:pt x="109" y="242"/>
                  </a:lnTo>
                  <a:lnTo>
                    <a:pt x="103" y="240"/>
                  </a:lnTo>
                  <a:lnTo>
                    <a:pt x="101" y="238"/>
                  </a:lnTo>
                  <a:lnTo>
                    <a:pt x="101" y="238"/>
                  </a:lnTo>
                  <a:lnTo>
                    <a:pt x="103" y="234"/>
                  </a:lnTo>
                  <a:lnTo>
                    <a:pt x="105" y="232"/>
                  </a:lnTo>
                  <a:lnTo>
                    <a:pt x="105" y="232"/>
                  </a:lnTo>
                  <a:lnTo>
                    <a:pt x="113" y="232"/>
                  </a:lnTo>
                  <a:lnTo>
                    <a:pt x="121" y="234"/>
                  </a:lnTo>
                  <a:lnTo>
                    <a:pt x="121" y="234"/>
                  </a:lnTo>
                  <a:lnTo>
                    <a:pt x="125" y="240"/>
                  </a:lnTo>
                  <a:lnTo>
                    <a:pt x="129" y="244"/>
                  </a:lnTo>
                  <a:lnTo>
                    <a:pt x="129" y="244"/>
                  </a:lnTo>
                  <a:lnTo>
                    <a:pt x="135" y="244"/>
                  </a:lnTo>
                  <a:lnTo>
                    <a:pt x="135" y="244"/>
                  </a:lnTo>
                  <a:lnTo>
                    <a:pt x="135" y="242"/>
                  </a:lnTo>
                  <a:lnTo>
                    <a:pt x="135" y="238"/>
                  </a:lnTo>
                  <a:lnTo>
                    <a:pt x="135" y="238"/>
                  </a:lnTo>
                  <a:lnTo>
                    <a:pt x="139" y="234"/>
                  </a:lnTo>
                  <a:lnTo>
                    <a:pt x="141" y="234"/>
                  </a:lnTo>
                  <a:lnTo>
                    <a:pt x="143" y="232"/>
                  </a:lnTo>
                  <a:lnTo>
                    <a:pt x="143" y="232"/>
                  </a:lnTo>
                  <a:lnTo>
                    <a:pt x="143" y="228"/>
                  </a:lnTo>
                  <a:lnTo>
                    <a:pt x="139" y="225"/>
                  </a:lnTo>
                  <a:lnTo>
                    <a:pt x="131" y="217"/>
                  </a:lnTo>
                  <a:lnTo>
                    <a:pt x="121" y="209"/>
                  </a:lnTo>
                  <a:lnTo>
                    <a:pt x="111" y="201"/>
                  </a:lnTo>
                  <a:lnTo>
                    <a:pt x="111" y="201"/>
                  </a:lnTo>
                  <a:lnTo>
                    <a:pt x="111" y="193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5" y="181"/>
                  </a:lnTo>
                  <a:lnTo>
                    <a:pt x="105" y="181"/>
                  </a:lnTo>
                  <a:lnTo>
                    <a:pt x="97" y="177"/>
                  </a:lnTo>
                  <a:lnTo>
                    <a:pt x="97" y="177"/>
                  </a:lnTo>
                  <a:lnTo>
                    <a:pt x="82" y="165"/>
                  </a:lnTo>
                  <a:lnTo>
                    <a:pt x="76" y="159"/>
                  </a:lnTo>
                  <a:lnTo>
                    <a:pt x="70" y="153"/>
                  </a:lnTo>
                  <a:lnTo>
                    <a:pt x="70" y="153"/>
                  </a:lnTo>
                  <a:lnTo>
                    <a:pt x="70" y="145"/>
                  </a:lnTo>
                  <a:lnTo>
                    <a:pt x="70" y="145"/>
                  </a:lnTo>
                  <a:lnTo>
                    <a:pt x="64" y="135"/>
                  </a:lnTo>
                  <a:lnTo>
                    <a:pt x="56" y="127"/>
                  </a:lnTo>
                  <a:lnTo>
                    <a:pt x="56" y="127"/>
                  </a:lnTo>
                  <a:lnTo>
                    <a:pt x="52" y="127"/>
                  </a:lnTo>
                  <a:lnTo>
                    <a:pt x="48" y="125"/>
                  </a:lnTo>
                  <a:lnTo>
                    <a:pt x="48" y="125"/>
                  </a:lnTo>
                  <a:lnTo>
                    <a:pt x="44" y="123"/>
                  </a:lnTo>
                  <a:lnTo>
                    <a:pt x="42" y="115"/>
                  </a:lnTo>
                  <a:lnTo>
                    <a:pt x="40" y="111"/>
                  </a:lnTo>
                  <a:lnTo>
                    <a:pt x="36" y="107"/>
                  </a:lnTo>
                  <a:lnTo>
                    <a:pt x="36" y="107"/>
                  </a:lnTo>
                  <a:lnTo>
                    <a:pt x="34" y="107"/>
                  </a:lnTo>
                  <a:lnTo>
                    <a:pt x="32" y="107"/>
                  </a:lnTo>
                  <a:lnTo>
                    <a:pt x="32" y="107"/>
                  </a:lnTo>
                  <a:lnTo>
                    <a:pt x="30" y="103"/>
                  </a:lnTo>
                  <a:lnTo>
                    <a:pt x="32" y="99"/>
                  </a:lnTo>
                  <a:lnTo>
                    <a:pt x="32" y="99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2" y="93"/>
                  </a:lnTo>
                  <a:lnTo>
                    <a:pt x="30" y="87"/>
                  </a:lnTo>
                  <a:lnTo>
                    <a:pt x="30" y="87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24" y="77"/>
                  </a:lnTo>
                  <a:lnTo>
                    <a:pt x="20" y="73"/>
                  </a:lnTo>
                  <a:lnTo>
                    <a:pt x="20" y="73"/>
                  </a:lnTo>
                  <a:lnTo>
                    <a:pt x="18" y="65"/>
                  </a:lnTo>
                  <a:lnTo>
                    <a:pt x="18" y="59"/>
                  </a:lnTo>
                  <a:lnTo>
                    <a:pt x="16" y="55"/>
                  </a:lnTo>
                  <a:lnTo>
                    <a:pt x="16" y="55"/>
                  </a:lnTo>
                  <a:lnTo>
                    <a:pt x="10" y="55"/>
                  </a:lnTo>
                  <a:lnTo>
                    <a:pt x="10" y="55"/>
                  </a:lnTo>
                  <a:lnTo>
                    <a:pt x="4" y="51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4" y="41"/>
                  </a:lnTo>
                  <a:lnTo>
                    <a:pt x="4" y="41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2" y="23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32" y="19"/>
                  </a:lnTo>
                  <a:lnTo>
                    <a:pt x="40" y="27"/>
                  </a:lnTo>
                  <a:lnTo>
                    <a:pt x="40" y="27"/>
                  </a:lnTo>
                  <a:lnTo>
                    <a:pt x="44" y="27"/>
                  </a:lnTo>
                  <a:lnTo>
                    <a:pt x="44" y="27"/>
                  </a:lnTo>
                  <a:lnTo>
                    <a:pt x="48" y="23"/>
                  </a:lnTo>
                  <a:lnTo>
                    <a:pt x="50" y="16"/>
                  </a:lnTo>
                  <a:lnTo>
                    <a:pt x="52" y="1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62" y="6"/>
                  </a:lnTo>
                  <a:lnTo>
                    <a:pt x="68" y="8"/>
                  </a:lnTo>
                  <a:lnTo>
                    <a:pt x="74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2" y="6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95" y="8"/>
                  </a:lnTo>
                  <a:lnTo>
                    <a:pt x="101" y="12"/>
                  </a:lnTo>
                  <a:lnTo>
                    <a:pt x="101" y="12"/>
                  </a:lnTo>
                  <a:lnTo>
                    <a:pt x="107" y="12"/>
                  </a:lnTo>
                  <a:lnTo>
                    <a:pt x="107" y="12"/>
                  </a:lnTo>
                  <a:lnTo>
                    <a:pt x="109" y="8"/>
                  </a:lnTo>
                  <a:lnTo>
                    <a:pt x="109" y="8"/>
                  </a:lnTo>
                  <a:lnTo>
                    <a:pt x="111" y="12"/>
                  </a:lnTo>
                  <a:lnTo>
                    <a:pt x="117" y="14"/>
                  </a:lnTo>
                  <a:lnTo>
                    <a:pt x="117" y="14"/>
                  </a:lnTo>
                  <a:lnTo>
                    <a:pt x="125" y="16"/>
                  </a:lnTo>
                  <a:lnTo>
                    <a:pt x="131" y="16"/>
                  </a:lnTo>
                  <a:lnTo>
                    <a:pt x="135" y="16"/>
                  </a:lnTo>
                  <a:lnTo>
                    <a:pt x="135" y="16"/>
                  </a:lnTo>
                  <a:lnTo>
                    <a:pt x="137" y="14"/>
                  </a:lnTo>
                  <a:lnTo>
                    <a:pt x="137" y="14"/>
                  </a:lnTo>
                  <a:lnTo>
                    <a:pt x="139" y="14"/>
                  </a:lnTo>
                  <a:lnTo>
                    <a:pt x="139" y="14"/>
                  </a:lnTo>
                  <a:lnTo>
                    <a:pt x="147" y="18"/>
                  </a:lnTo>
                  <a:lnTo>
                    <a:pt x="151" y="21"/>
                  </a:lnTo>
                  <a:lnTo>
                    <a:pt x="151" y="21"/>
                  </a:lnTo>
                  <a:lnTo>
                    <a:pt x="155" y="21"/>
                  </a:lnTo>
                  <a:lnTo>
                    <a:pt x="155" y="21"/>
                  </a:lnTo>
                  <a:lnTo>
                    <a:pt x="159" y="16"/>
                  </a:lnTo>
                  <a:lnTo>
                    <a:pt x="161" y="12"/>
                  </a:lnTo>
                  <a:lnTo>
                    <a:pt x="161" y="12"/>
                  </a:lnTo>
                  <a:lnTo>
                    <a:pt x="165" y="12"/>
                  </a:lnTo>
                  <a:lnTo>
                    <a:pt x="165" y="12"/>
                  </a:lnTo>
                  <a:lnTo>
                    <a:pt x="171" y="18"/>
                  </a:lnTo>
                  <a:lnTo>
                    <a:pt x="171" y="18"/>
                  </a:lnTo>
                  <a:lnTo>
                    <a:pt x="177" y="18"/>
                  </a:lnTo>
                  <a:lnTo>
                    <a:pt x="177" y="18"/>
                  </a:lnTo>
                  <a:lnTo>
                    <a:pt x="179" y="14"/>
                  </a:lnTo>
                  <a:lnTo>
                    <a:pt x="179" y="14"/>
                  </a:lnTo>
                  <a:lnTo>
                    <a:pt x="187" y="12"/>
                  </a:lnTo>
                  <a:lnTo>
                    <a:pt x="193" y="14"/>
                  </a:lnTo>
                  <a:lnTo>
                    <a:pt x="193" y="14"/>
                  </a:lnTo>
                  <a:lnTo>
                    <a:pt x="195" y="18"/>
                  </a:lnTo>
                  <a:lnTo>
                    <a:pt x="199" y="21"/>
                  </a:lnTo>
                  <a:lnTo>
                    <a:pt x="199" y="21"/>
                  </a:lnTo>
                  <a:lnTo>
                    <a:pt x="201" y="19"/>
                  </a:lnTo>
                  <a:lnTo>
                    <a:pt x="201" y="19"/>
                  </a:lnTo>
                  <a:lnTo>
                    <a:pt x="201" y="16"/>
                  </a:lnTo>
                  <a:lnTo>
                    <a:pt x="201" y="16"/>
                  </a:lnTo>
                  <a:lnTo>
                    <a:pt x="207" y="16"/>
                  </a:lnTo>
                  <a:lnTo>
                    <a:pt x="211" y="16"/>
                  </a:lnTo>
                  <a:lnTo>
                    <a:pt x="211" y="16"/>
                  </a:lnTo>
                  <a:lnTo>
                    <a:pt x="217" y="19"/>
                  </a:lnTo>
                  <a:lnTo>
                    <a:pt x="219" y="25"/>
                  </a:lnTo>
                  <a:lnTo>
                    <a:pt x="219" y="25"/>
                  </a:lnTo>
                  <a:lnTo>
                    <a:pt x="219" y="29"/>
                  </a:lnTo>
                  <a:lnTo>
                    <a:pt x="219" y="29"/>
                  </a:lnTo>
                  <a:lnTo>
                    <a:pt x="219" y="35"/>
                  </a:lnTo>
                  <a:lnTo>
                    <a:pt x="219" y="35"/>
                  </a:lnTo>
                  <a:lnTo>
                    <a:pt x="221" y="37"/>
                  </a:lnTo>
                  <a:lnTo>
                    <a:pt x="225" y="39"/>
                  </a:lnTo>
                  <a:lnTo>
                    <a:pt x="225" y="39"/>
                  </a:lnTo>
                  <a:lnTo>
                    <a:pt x="231" y="39"/>
                  </a:lnTo>
                  <a:lnTo>
                    <a:pt x="237" y="39"/>
                  </a:lnTo>
                  <a:lnTo>
                    <a:pt x="237" y="39"/>
                  </a:lnTo>
                  <a:lnTo>
                    <a:pt x="245" y="29"/>
                  </a:lnTo>
                  <a:lnTo>
                    <a:pt x="245" y="29"/>
                  </a:lnTo>
                  <a:lnTo>
                    <a:pt x="247" y="33"/>
                  </a:lnTo>
                  <a:lnTo>
                    <a:pt x="251" y="33"/>
                  </a:lnTo>
                  <a:lnTo>
                    <a:pt x="255" y="29"/>
                  </a:lnTo>
                  <a:lnTo>
                    <a:pt x="259" y="33"/>
                  </a:lnTo>
                  <a:lnTo>
                    <a:pt x="259" y="33"/>
                  </a:lnTo>
                  <a:lnTo>
                    <a:pt x="263" y="35"/>
                  </a:lnTo>
                  <a:lnTo>
                    <a:pt x="263" y="35"/>
                  </a:lnTo>
                  <a:lnTo>
                    <a:pt x="261" y="41"/>
                  </a:lnTo>
                  <a:lnTo>
                    <a:pt x="261" y="41"/>
                  </a:lnTo>
                  <a:lnTo>
                    <a:pt x="261" y="45"/>
                  </a:lnTo>
                  <a:lnTo>
                    <a:pt x="261" y="45"/>
                  </a:lnTo>
                  <a:lnTo>
                    <a:pt x="259" y="51"/>
                  </a:lnTo>
                  <a:lnTo>
                    <a:pt x="255" y="55"/>
                  </a:lnTo>
                  <a:lnTo>
                    <a:pt x="255" y="55"/>
                  </a:lnTo>
                  <a:lnTo>
                    <a:pt x="253" y="63"/>
                  </a:lnTo>
                  <a:lnTo>
                    <a:pt x="251" y="71"/>
                  </a:lnTo>
                  <a:lnTo>
                    <a:pt x="251" y="71"/>
                  </a:lnTo>
                  <a:lnTo>
                    <a:pt x="247" y="71"/>
                  </a:lnTo>
                  <a:lnTo>
                    <a:pt x="247" y="71"/>
                  </a:lnTo>
                  <a:lnTo>
                    <a:pt x="247" y="75"/>
                  </a:lnTo>
                  <a:lnTo>
                    <a:pt x="247" y="75"/>
                  </a:lnTo>
                  <a:lnTo>
                    <a:pt x="249" y="77"/>
                  </a:lnTo>
                  <a:lnTo>
                    <a:pt x="249" y="77"/>
                  </a:lnTo>
                  <a:lnTo>
                    <a:pt x="247" y="81"/>
                  </a:lnTo>
                  <a:lnTo>
                    <a:pt x="245" y="85"/>
                  </a:lnTo>
                  <a:lnTo>
                    <a:pt x="245" y="85"/>
                  </a:lnTo>
                  <a:lnTo>
                    <a:pt x="247" y="91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53" y="95"/>
                  </a:lnTo>
                  <a:lnTo>
                    <a:pt x="253" y="95"/>
                  </a:lnTo>
                  <a:lnTo>
                    <a:pt x="257" y="97"/>
                  </a:lnTo>
                  <a:lnTo>
                    <a:pt x="257" y="97"/>
                  </a:lnTo>
                  <a:lnTo>
                    <a:pt x="261" y="97"/>
                  </a:lnTo>
                  <a:lnTo>
                    <a:pt x="261" y="97"/>
                  </a:lnTo>
                  <a:lnTo>
                    <a:pt x="263" y="99"/>
                  </a:lnTo>
                  <a:lnTo>
                    <a:pt x="263" y="99"/>
                  </a:lnTo>
                  <a:lnTo>
                    <a:pt x="267" y="105"/>
                  </a:lnTo>
                  <a:lnTo>
                    <a:pt x="267" y="105"/>
                  </a:lnTo>
                  <a:lnTo>
                    <a:pt x="269" y="107"/>
                  </a:lnTo>
                  <a:lnTo>
                    <a:pt x="271" y="109"/>
                  </a:lnTo>
                  <a:lnTo>
                    <a:pt x="271" y="109"/>
                  </a:lnTo>
                  <a:lnTo>
                    <a:pt x="275" y="107"/>
                  </a:lnTo>
                  <a:lnTo>
                    <a:pt x="275" y="107"/>
                  </a:lnTo>
                  <a:lnTo>
                    <a:pt x="277" y="109"/>
                  </a:lnTo>
                  <a:lnTo>
                    <a:pt x="277" y="109"/>
                  </a:lnTo>
                  <a:lnTo>
                    <a:pt x="277" y="113"/>
                  </a:lnTo>
                  <a:lnTo>
                    <a:pt x="277" y="113"/>
                  </a:lnTo>
                  <a:lnTo>
                    <a:pt x="281" y="115"/>
                  </a:lnTo>
                  <a:lnTo>
                    <a:pt x="281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5" y="119"/>
                  </a:lnTo>
                  <a:lnTo>
                    <a:pt x="285" y="119"/>
                  </a:lnTo>
                  <a:lnTo>
                    <a:pt x="283" y="125"/>
                  </a:lnTo>
                  <a:lnTo>
                    <a:pt x="281" y="127"/>
                  </a:lnTo>
                  <a:lnTo>
                    <a:pt x="281" y="127"/>
                  </a:lnTo>
                  <a:lnTo>
                    <a:pt x="275" y="129"/>
                  </a:lnTo>
                  <a:lnTo>
                    <a:pt x="271" y="129"/>
                  </a:lnTo>
                  <a:lnTo>
                    <a:pt x="271" y="129"/>
                  </a:lnTo>
                  <a:lnTo>
                    <a:pt x="263" y="125"/>
                  </a:lnTo>
                  <a:lnTo>
                    <a:pt x="263" y="125"/>
                  </a:lnTo>
                  <a:lnTo>
                    <a:pt x="259" y="125"/>
                  </a:lnTo>
                  <a:lnTo>
                    <a:pt x="259" y="125"/>
                  </a:lnTo>
                  <a:lnTo>
                    <a:pt x="257" y="127"/>
                  </a:lnTo>
                  <a:lnTo>
                    <a:pt x="257" y="127"/>
                  </a:lnTo>
                  <a:lnTo>
                    <a:pt x="259" y="129"/>
                  </a:lnTo>
                  <a:lnTo>
                    <a:pt x="259" y="129"/>
                  </a:lnTo>
                  <a:lnTo>
                    <a:pt x="269" y="137"/>
                  </a:lnTo>
                  <a:lnTo>
                    <a:pt x="269" y="137"/>
                  </a:lnTo>
                  <a:lnTo>
                    <a:pt x="277" y="151"/>
                  </a:lnTo>
                  <a:lnTo>
                    <a:pt x="277" y="151"/>
                  </a:lnTo>
                  <a:lnTo>
                    <a:pt x="281" y="151"/>
                  </a:lnTo>
                  <a:lnTo>
                    <a:pt x="281" y="151"/>
                  </a:lnTo>
                  <a:lnTo>
                    <a:pt x="281" y="155"/>
                  </a:lnTo>
                  <a:lnTo>
                    <a:pt x="281" y="161"/>
                  </a:lnTo>
                  <a:lnTo>
                    <a:pt x="281" y="161"/>
                  </a:lnTo>
                  <a:lnTo>
                    <a:pt x="279" y="165"/>
                  </a:lnTo>
                  <a:lnTo>
                    <a:pt x="279" y="165"/>
                  </a:lnTo>
                  <a:lnTo>
                    <a:pt x="275" y="167"/>
                  </a:lnTo>
                  <a:lnTo>
                    <a:pt x="275" y="167"/>
                  </a:lnTo>
                  <a:lnTo>
                    <a:pt x="273" y="163"/>
                  </a:lnTo>
                  <a:lnTo>
                    <a:pt x="273" y="163"/>
                  </a:lnTo>
                  <a:lnTo>
                    <a:pt x="269" y="163"/>
                  </a:lnTo>
                  <a:lnTo>
                    <a:pt x="269" y="163"/>
                  </a:lnTo>
                  <a:lnTo>
                    <a:pt x="267" y="167"/>
                  </a:lnTo>
                  <a:lnTo>
                    <a:pt x="267" y="169"/>
                  </a:lnTo>
                  <a:lnTo>
                    <a:pt x="267" y="169"/>
                  </a:lnTo>
                  <a:lnTo>
                    <a:pt x="259" y="173"/>
                  </a:lnTo>
                  <a:lnTo>
                    <a:pt x="259" y="173"/>
                  </a:lnTo>
                  <a:lnTo>
                    <a:pt x="253" y="173"/>
                  </a:lnTo>
                  <a:lnTo>
                    <a:pt x="253" y="173"/>
                  </a:lnTo>
                  <a:lnTo>
                    <a:pt x="251" y="175"/>
                  </a:lnTo>
                  <a:lnTo>
                    <a:pt x="251" y="175"/>
                  </a:lnTo>
                  <a:lnTo>
                    <a:pt x="247" y="175"/>
                  </a:lnTo>
                  <a:lnTo>
                    <a:pt x="247" y="175"/>
                  </a:lnTo>
                  <a:lnTo>
                    <a:pt x="247" y="171"/>
                  </a:lnTo>
                  <a:lnTo>
                    <a:pt x="247" y="171"/>
                  </a:lnTo>
                  <a:lnTo>
                    <a:pt x="243" y="171"/>
                  </a:lnTo>
                  <a:lnTo>
                    <a:pt x="243" y="171"/>
                  </a:lnTo>
                  <a:lnTo>
                    <a:pt x="239" y="177"/>
                  </a:lnTo>
                  <a:lnTo>
                    <a:pt x="239" y="177"/>
                  </a:lnTo>
                  <a:lnTo>
                    <a:pt x="241" y="181"/>
                  </a:lnTo>
                  <a:lnTo>
                    <a:pt x="241" y="181"/>
                  </a:lnTo>
                  <a:lnTo>
                    <a:pt x="245" y="183"/>
                  </a:lnTo>
                  <a:lnTo>
                    <a:pt x="245" y="183"/>
                  </a:lnTo>
                  <a:lnTo>
                    <a:pt x="247" y="189"/>
                  </a:lnTo>
                  <a:lnTo>
                    <a:pt x="247" y="189"/>
                  </a:lnTo>
                  <a:lnTo>
                    <a:pt x="249" y="193"/>
                  </a:lnTo>
                  <a:lnTo>
                    <a:pt x="249" y="193"/>
                  </a:lnTo>
                  <a:lnTo>
                    <a:pt x="249" y="201"/>
                  </a:lnTo>
                  <a:lnTo>
                    <a:pt x="249" y="201"/>
                  </a:lnTo>
                  <a:lnTo>
                    <a:pt x="247" y="203"/>
                  </a:lnTo>
                  <a:lnTo>
                    <a:pt x="247" y="203"/>
                  </a:lnTo>
                  <a:lnTo>
                    <a:pt x="245" y="203"/>
                  </a:lnTo>
                  <a:lnTo>
                    <a:pt x="245" y="203"/>
                  </a:lnTo>
                  <a:lnTo>
                    <a:pt x="243" y="201"/>
                  </a:lnTo>
                  <a:lnTo>
                    <a:pt x="243" y="201"/>
                  </a:lnTo>
                  <a:lnTo>
                    <a:pt x="241" y="193"/>
                  </a:lnTo>
                  <a:lnTo>
                    <a:pt x="241" y="193"/>
                  </a:lnTo>
                  <a:lnTo>
                    <a:pt x="239" y="193"/>
                  </a:lnTo>
                  <a:lnTo>
                    <a:pt x="239" y="193"/>
                  </a:lnTo>
                  <a:lnTo>
                    <a:pt x="231" y="193"/>
                  </a:lnTo>
                  <a:lnTo>
                    <a:pt x="231" y="193"/>
                  </a:lnTo>
                  <a:lnTo>
                    <a:pt x="225" y="197"/>
                  </a:lnTo>
                  <a:lnTo>
                    <a:pt x="221" y="203"/>
                  </a:lnTo>
                  <a:lnTo>
                    <a:pt x="221" y="203"/>
                  </a:lnTo>
                  <a:lnTo>
                    <a:pt x="219" y="211"/>
                  </a:lnTo>
                  <a:lnTo>
                    <a:pt x="219" y="211"/>
                  </a:lnTo>
                  <a:lnTo>
                    <a:pt x="217" y="213"/>
                  </a:lnTo>
                  <a:lnTo>
                    <a:pt x="217" y="213"/>
                  </a:lnTo>
                  <a:lnTo>
                    <a:pt x="217" y="219"/>
                  </a:lnTo>
                  <a:lnTo>
                    <a:pt x="217" y="223"/>
                  </a:lnTo>
                  <a:lnTo>
                    <a:pt x="217" y="223"/>
                  </a:lnTo>
                  <a:lnTo>
                    <a:pt x="215" y="227"/>
                  </a:lnTo>
                  <a:lnTo>
                    <a:pt x="215" y="227"/>
                  </a:lnTo>
                  <a:lnTo>
                    <a:pt x="209" y="227"/>
                  </a:lnTo>
                  <a:lnTo>
                    <a:pt x="209" y="227"/>
                  </a:lnTo>
                  <a:lnTo>
                    <a:pt x="207" y="230"/>
                  </a:lnTo>
                  <a:lnTo>
                    <a:pt x="207" y="230"/>
                  </a:lnTo>
                  <a:lnTo>
                    <a:pt x="207" y="238"/>
                  </a:lnTo>
                  <a:lnTo>
                    <a:pt x="207" y="244"/>
                  </a:lnTo>
                  <a:lnTo>
                    <a:pt x="207" y="244"/>
                  </a:lnTo>
                  <a:lnTo>
                    <a:pt x="203" y="244"/>
                  </a:lnTo>
                  <a:lnTo>
                    <a:pt x="203" y="244"/>
                  </a:lnTo>
                  <a:lnTo>
                    <a:pt x="203" y="248"/>
                  </a:lnTo>
                  <a:lnTo>
                    <a:pt x="203" y="248"/>
                  </a:lnTo>
                  <a:lnTo>
                    <a:pt x="209" y="254"/>
                  </a:lnTo>
                  <a:lnTo>
                    <a:pt x="209" y="254"/>
                  </a:lnTo>
                  <a:lnTo>
                    <a:pt x="213" y="258"/>
                  </a:lnTo>
                  <a:lnTo>
                    <a:pt x="213" y="258"/>
                  </a:lnTo>
                  <a:lnTo>
                    <a:pt x="213" y="264"/>
                  </a:lnTo>
                  <a:lnTo>
                    <a:pt x="213" y="264"/>
                  </a:lnTo>
                  <a:lnTo>
                    <a:pt x="207" y="276"/>
                  </a:lnTo>
                  <a:lnTo>
                    <a:pt x="207" y="276"/>
                  </a:lnTo>
                  <a:lnTo>
                    <a:pt x="207" y="27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64" name="Freeform 342"/>
            <p:cNvSpPr>
              <a:spLocks/>
            </p:cNvSpPr>
            <p:nvPr/>
          </p:nvSpPr>
          <p:spPr bwMode="auto">
            <a:xfrm>
              <a:off x="4038" y="3119"/>
              <a:ext cx="187" cy="153"/>
            </a:xfrm>
            <a:custGeom>
              <a:avLst/>
              <a:gdLst>
                <a:gd name="T0" fmla="*/ 183 w 187"/>
                <a:gd name="T1" fmla="*/ 66 h 153"/>
                <a:gd name="T2" fmla="*/ 187 w 187"/>
                <a:gd name="T3" fmla="*/ 90 h 153"/>
                <a:gd name="T4" fmla="*/ 177 w 187"/>
                <a:gd name="T5" fmla="*/ 92 h 153"/>
                <a:gd name="T6" fmla="*/ 173 w 187"/>
                <a:gd name="T7" fmla="*/ 96 h 153"/>
                <a:gd name="T8" fmla="*/ 163 w 187"/>
                <a:gd name="T9" fmla="*/ 110 h 153"/>
                <a:gd name="T10" fmla="*/ 159 w 187"/>
                <a:gd name="T11" fmla="*/ 114 h 153"/>
                <a:gd name="T12" fmla="*/ 144 w 187"/>
                <a:gd name="T13" fmla="*/ 116 h 153"/>
                <a:gd name="T14" fmla="*/ 132 w 187"/>
                <a:gd name="T15" fmla="*/ 116 h 153"/>
                <a:gd name="T16" fmla="*/ 106 w 187"/>
                <a:gd name="T17" fmla="*/ 130 h 153"/>
                <a:gd name="T18" fmla="*/ 98 w 187"/>
                <a:gd name="T19" fmla="*/ 136 h 153"/>
                <a:gd name="T20" fmla="*/ 92 w 187"/>
                <a:gd name="T21" fmla="*/ 144 h 153"/>
                <a:gd name="T22" fmla="*/ 80 w 187"/>
                <a:gd name="T23" fmla="*/ 146 h 153"/>
                <a:gd name="T24" fmla="*/ 50 w 187"/>
                <a:gd name="T25" fmla="*/ 148 h 153"/>
                <a:gd name="T26" fmla="*/ 44 w 187"/>
                <a:gd name="T27" fmla="*/ 153 h 153"/>
                <a:gd name="T28" fmla="*/ 36 w 187"/>
                <a:gd name="T29" fmla="*/ 148 h 153"/>
                <a:gd name="T30" fmla="*/ 22 w 187"/>
                <a:gd name="T31" fmla="*/ 138 h 153"/>
                <a:gd name="T32" fmla="*/ 18 w 187"/>
                <a:gd name="T33" fmla="*/ 134 h 153"/>
                <a:gd name="T34" fmla="*/ 2 w 187"/>
                <a:gd name="T35" fmla="*/ 106 h 153"/>
                <a:gd name="T36" fmla="*/ 0 w 187"/>
                <a:gd name="T37" fmla="*/ 94 h 153"/>
                <a:gd name="T38" fmla="*/ 0 w 187"/>
                <a:gd name="T39" fmla="*/ 82 h 153"/>
                <a:gd name="T40" fmla="*/ 4 w 187"/>
                <a:gd name="T41" fmla="*/ 44 h 153"/>
                <a:gd name="T42" fmla="*/ 4 w 187"/>
                <a:gd name="T43" fmla="*/ 32 h 153"/>
                <a:gd name="T44" fmla="*/ 6 w 187"/>
                <a:gd name="T45" fmla="*/ 34 h 153"/>
                <a:gd name="T46" fmla="*/ 12 w 187"/>
                <a:gd name="T47" fmla="*/ 34 h 153"/>
                <a:gd name="T48" fmla="*/ 18 w 187"/>
                <a:gd name="T49" fmla="*/ 30 h 153"/>
                <a:gd name="T50" fmla="*/ 18 w 187"/>
                <a:gd name="T51" fmla="*/ 18 h 153"/>
                <a:gd name="T52" fmla="*/ 22 w 187"/>
                <a:gd name="T53" fmla="*/ 14 h 153"/>
                <a:gd name="T54" fmla="*/ 40 w 187"/>
                <a:gd name="T55" fmla="*/ 10 h 153"/>
                <a:gd name="T56" fmla="*/ 46 w 187"/>
                <a:gd name="T57" fmla="*/ 10 h 153"/>
                <a:gd name="T58" fmla="*/ 50 w 187"/>
                <a:gd name="T59" fmla="*/ 14 h 153"/>
                <a:gd name="T60" fmla="*/ 54 w 187"/>
                <a:gd name="T61" fmla="*/ 18 h 153"/>
                <a:gd name="T62" fmla="*/ 58 w 187"/>
                <a:gd name="T63" fmla="*/ 18 h 153"/>
                <a:gd name="T64" fmla="*/ 58 w 187"/>
                <a:gd name="T65" fmla="*/ 12 h 153"/>
                <a:gd name="T66" fmla="*/ 62 w 187"/>
                <a:gd name="T67" fmla="*/ 6 h 153"/>
                <a:gd name="T68" fmla="*/ 66 w 187"/>
                <a:gd name="T69" fmla="*/ 4 h 153"/>
                <a:gd name="T70" fmla="*/ 78 w 187"/>
                <a:gd name="T71" fmla="*/ 6 h 153"/>
                <a:gd name="T72" fmla="*/ 90 w 187"/>
                <a:gd name="T73" fmla="*/ 6 h 153"/>
                <a:gd name="T74" fmla="*/ 92 w 187"/>
                <a:gd name="T75" fmla="*/ 4 h 153"/>
                <a:gd name="T76" fmla="*/ 94 w 187"/>
                <a:gd name="T77" fmla="*/ 0 h 153"/>
                <a:gd name="T78" fmla="*/ 104 w 187"/>
                <a:gd name="T79" fmla="*/ 0 h 153"/>
                <a:gd name="T80" fmla="*/ 114 w 187"/>
                <a:gd name="T81" fmla="*/ 2 h 153"/>
                <a:gd name="T82" fmla="*/ 130 w 187"/>
                <a:gd name="T83" fmla="*/ 0 h 153"/>
                <a:gd name="T84" fmla="*/ 138 w 187"/>
                <a:gd name="T85" fmla="*/ 2 h 153"/>
                <a:gd name="T86" fmla="*/ 144 w 187"/>
                <a:gd name="T87" fmla="*/ 10 h 153"/>
                <a:gd name="T88" fmla="*/ 163 w 187"/>
                <a:gd name="T89" fmla="*/ 20 h 153"/>
                <a:gd name="T90" fmla="*/ 171 w 187"/>
                <a:gd name="T91" fmla="*/ 26 h 153"/>
                <a:gd name="T92" fmla="*/ 177 w 187"/>
                <a:gd name="T93" fmla="*/ 46 h 153"/>
                <a:gd name="T94" fmla="*/ 183 w 187"/>
                <a:gd name="T95" fmla="*/ 6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153">
                  <a:moveTo>
                    <a:pt x="183" y="66"/>
                  </a:moveTo>
                  <a:lnTo>
                    <a:pt x="183" y="66"/>
                  </a:lnTo>
                  <a:lnTo>
                    <a:pt x="187" y="90"/>
                  </a:lnTo>
                  <a:lnTo>
                    <a:pt x="187" y="90"/>
                  </a:lnTo>
                  <a:lnTo>
                    <a:pt x="183" y="90"/>
                  </a:lnTo>
                  <a:lnTo>
                    <a:pt x="177" y="92"/>
                  </a:lnTo>
                  <a:lnTo>
                    <a:pt x="177" y="92"/>
                  </a:lnTo>
                  <a:lnTo>
                    <a:pt x="173" y="96"/>
                  </a:lnTo>
                  <a:lnTo>
                    <a:pt x="167" y="104"/>
                  </a:lnTo>
                  <a:lnTo>
                    <a:pt x="163" y="110"/>
                  </a:lnTo>
                  <a:lnTo>
                    <a:pt x="159" y="114"/>
                  </a:lnTo>
                  <a:lnTo>
                    <a:pt x="159" y="114"/>
                  </a:lnTo>
                  <a:lnTo>
                    <a:pt x="151" y="114"/>
                  </a:lnTo>
                  <a:lnTo>
                    <a:pt x="144" y="116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18" y="120"/>
                  </a:lnTo>
                  <a:lnTo>
                    <a:pt x="106" y="130"/>
                  </a:lnTo>
                  <a:lnTo>
                    <a:pt x="106" y="130"/>
                  </a:lnTo>
                  <a:lnTo>
                    <a:pt x="98" y="136"/>
                  </a:lnTo>
                  <a:lnTo>
                    <a:pt x="92" y="144"/>
                  </a:lnTo>
                  <a:lnTo>
                    <a:pt x="92" y="144"/>
                  </a:lnTo>
                  <a:lnTo>
                    <a:pt x="86" y="146"/>
                  </a:lnTo>
                  <a:lnTo>
                    <a:pt x="80" y="146"/>
                  </a:lnTo>
                  <a:lnTo>
                    <a:pt x="62" y="146"/>
                  </a:lnTo>
                  <a:lnTo>
                    <a:pt x="50" y="148"/>
                  </a:lnTo>
                  <a:lnTo>
                    <a:pt x="44" y="150"/>
                  </a:lnTo>
                  <a:lnTo>
                    <a:pt x="44" y="153"/>
                  </a:lnTo>
                  <a:lnTo>
                    <a:pt x="44" y="153"/>
                  </a:lnTo>
                  <a:lnTo>
                    <a:pt x="36" y="148"/>
                  </a:lnTo>
                  <a:lnTo>
                    <a:pt x="30" y="144"/>
                  </a:lnTo>
                  <a:lnTo>
                    <a:pt x="22" y="138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8" y="120"/>
                  </a:lnTo>
                  <a:lnTo>
                    <a:pt x="2" y="106"/>
                  </a:lnTo>
                  <a:lnTo>
                    <a:pt x="2" y="106"/>
                  </a:lnTo>
                  <a:lnTo>
                    <a:pt x="0" y="94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4" y="56"/>
                  </a:lnTo>
                  <a:lnTo>
                    <a:pt x="4" y="4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2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2" y="14"/>
                  </a:lnTo>
                  <a:lnTo>
                    <a:pt x="28" y="12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50" y="14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6"/>
                  </a:lnTo>
                  <a:lnTo>
                    <a:pt x="58" y="12"/>
                  </a:lnTo>
                  <a:lnTo>
                    <a:pt x="58" y="12"/>
                  </a:lnTo>
                  <a:lnTo>
                    <a:pt x="62" y="6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74" y="4"/>
                  </a:lnTo>
                  <a:lnTo>
                    <a:pt x="78" y="6"/>
                  </a:lnTo>
                  <a:lnTo>
                    <a:pt x="84" y="6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2" y="4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0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20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8" y="2"/>
                  </a:lnTo>
                  <a:lnTo>
                    <a:pt x="138" y="2"/>
                  </a:lnTo>
                  <a:lnTo>
                    <a:pt x="144" y="10"/>
                  </a:lnTo>
                  <a:lnTo>
                    <a:pt x="155" y="16"/>
                  </a:lnTo>
                  <a:lnTo>
                    <a:pt x="163" y="20"/>
                  </a:lnTo>
                  <a:lnTo>
                    <a:pt x="171" y="26"/>
                  </a:lnTo>
                  <a:lnTo>
                    <a:pt x="171" y="26"/>
                  </a:lnTo>
                  <a:lnTo>
                    <a:pt x="175" y="34"/>
                  </a:lnTo>
                  <a:lnTo>
                    <a:pt x="177" y="46"/>
                  </a:lnTo>
                  <a:lnTo>
                    <a:pt x="183" y="66"/>
                  </a:lnTo>
                  <a:lnTo>
                    <a:pt x="183" y="66"/>
                  </a:lnTo>
                  <a:lnTo>
                    <a:pt x="183" y="6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65" name="Freeform 343"/>
            <p:cNvSpPr>
              <a:spLocks/>
            </p:cNvSpPr>
            <p:nvPr/>
          </p:nvSpPr>
          <p:spPr bwMode="auto">
            <a:xfrm>
              <a:off x="5704" y="2849"/>
              <a:ext cx="64" cy="113"/>
            </a:xfrm>
            <a:custGeom>
              <a:avLst/>
              <a:gdLst>
                <a:gd name="T0" fmla="*/ 64 w 64"/>
                <a:gd name="T1" fmla="*/ 0 h 113"/>
                <a:gd name="T2" fmla="*/ 64 w 64"/>
                <a:gd name="T3" fmla="*/ 113 h 113"/>
                <a:gd name="T4" fmla="*/ 64 w 64"/>
                <a:gd name="T5" fmla="*/ 113 h 113"/>
                <a:gd name="T6" fmla="*/ 60 w 64"/>
                <a:gd name="T7" fmla="*/ 113 h 113"/>
                <a:gd name="T8" fmla="*/ 60 w 64"/>
                <a:gd name="T9" fmla="*/ 113 h 113"/>
                <a:gd name="T10" fmla="*/ 54 w 64"/>
                <a:gd name="T11" fmla="*/ 109 h 113"/>
                <a:gd name="T12" fmla="*/ 46 w 64"/>
                <a:gd name="T13" fmla="*/ 101 h 113"/>
                <a:gd name="T14" fmla="*/ 46 w 64"/>
                <a:gd name="T15" fmla="*/ 101 h 113"/>
                <a:gd name="T16" fmla="*/ 40 w 64"/>
                <a:gd name="T17" fmla="*/ 93 h 113"/>
                <a:gd name="T18" fmla="*/ 34 w 64"/>
                <a:gd name="T19" fmla="*/ 85 h 113"/>
                <a:gd name="T20" fmla="*/ 34 w 64"/>
                <a:gd name="T21" fmla="*/ 85 h 113"/>
                <a:gd name="T22" fmla="*/ 30 w 64"/>
                <a:gd name="T23" fmla="*/ 71 h 113"/>
                <a:gd name="T24" fmla="*/ 26 w 64"/>
                <a:gd name="T25" fmla="*/ 59 h 113"/>
                <a:gd name="T26" fmla="*/ 26 w 64"/>
                <a:gd name="T27" fmla="*/ 59 h 113"/>
                <a:gd name="T28" fmla="*/ 20 w 64"/>
                <a:gd name="T29" fmla="*/ 51 h 113"/>
                <a:gd name="T30" fmla="*/ 10 w 64"/>
                <a:gd name="T31" fmla="*/ 43 h 113"/>
                <a:gd name="T32" fmla="*/ 10 w 64"/>
                <a:gd name="T33" fmla="*/ 43 h 113"/>
                <a:gd name="T34" fmla="*/ 0 w 64"/>
                <a:gd name="T35" fmla="*/ 39 h 113"/>
                <a:gd name="T36" fmla="*/ 0 w 64"/>
                <a:gd name="T37" fmla="*/ 39 h 113"/>
                <a:gd name="T38" fmla="*/ 0 w 64"/>
                <a:gd name="T39" fmla="*/ 37 h 113"/>
                <a:gd name="T40" fmla="*/ 2 w 64"/>
                <a:gd name="T41" fmla="*/ 35 h 113"/>
                <a:gd name="T42" fmla="*/ 10 w 64"/>
                <a:gd name="T43" fmla="*/ 33 h 113"/>
                <a:gd name="T44" fmla="*/ 20 w 64"/>
                <a:gd name="T45" fmla="*/ 31 h 113"/>
                <a:gd name="T46" fmla="*/ 24 w 64"/>
                <a:gd name="T47" fmla="*/ 29 h 113"/>
                <a:gd name="T48" fmla="*/ 24 w 64"/>
                <a:gd name="T49" fmla="*/ 29 h 113"/>
                <a:gd name="T50" fmla="*/ 30 w 64"/>
                <a:gd name="T51" fmla="*/ 19 h 113"/>
                <a:gd name="T52" fmla="*/ 30 w 64"/>
                <a:gd name="T53" fmla="*/ 19 h 113"/>
                <a:gd name="T54" fmla="*/ 40 w 64"/>
                <a:gd name="T55" fmla="*/ 15 h 113"/>
                <a:gd name="T56" fmla="*/ 50 w 64"/>
                <a:gd name="T57" fmla="*/ 9 h 113"/>
                <a:gd name="T58" fmla="*/ 50 w 64"/>
                <a:gd name="T59" fmla="*/ 9 h 113"/>
                <a:gd name="T60" fmla="*/ 54 w 64"/>
                <a:gd name="T61" fmla="*/ 5 h 113"/>
                <a:gd name="T62" fmla="*/ 56 w 64"/>
                <a:gd name="T63" fmla="*/ 2 h 113"/>
                <a:gd name="T64" fmla="*/ 56 w 64"/>
                <a:gd name="T65" fmla="*/ 2 h 113"/>
                <a:gd name="T66" fmla="*/ 64 w 64"/>
                <a:gd name="T67" fmla="*/ 0 h 113"/>
                <a:gd name="T68" fmla="*/ 64 w 64"/>
                <a:gd name="T69" fmla="*/ 0 h 113"/>
                <a:gd name="T70" fmla="*/ 64 w 64"/>
                <a:gd name="T7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4" h="113">
                  <a:moveTo>
                    <a:pt x="64" y="0"/>
                  </a:moveTo>
                  <a:lnTo>
                    <a:pt x="64" y="113"/>
                  </a:lnTo>
                  <a:lnTo>
                    <a:pt x="64" y="113"/>
                  </a:lnTo>
                  <a:lnTo>
                    <a:pt x="60" y="113"/>
                  </a:lnTo>
                  <a:lnTo>
                    <a:pt x="60" y="113"/>
                  </a:lnTo>
                  <a:lnTo>
                    <a:pt x="54" y="109"/>
                  </a:lnTo>
                  <a:lnTo>
                    <a:pt x="46" y="101"/>
                  </a:lnTo>
                  <a:lnTo>
                    <a:pt x="46" y="101"/>
                  </a:lnTo>
                  <a:lnTo>
                    <a:pt x="40" y="93"/>
                  </a:lnTo>
                  <a:lnTo>
                    <a:pt x="34" y="85"/>
                  </a:lnTo>
                  <a:lnTo>
                    <a:pt x="34" y="85"/>
                  </a:lnTo>
                  <a:lnTo>
                    <a:pt x="30" y="71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0" y="51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2" y="35"/>
                  </a:lnTo>
                  <a:lnTo>
                    <a:pt x="10" y="33"/>
                  </a:lnTo>
                  <a:lnTo>
                    <a:pt x="20" y="31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40" y="15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54" y="5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66" name="Freeform 344"/>
            <p:cNvSpPr>
              <a:spLocks/>
            </p:cNvSpPr>
            <p:nvPr/>
          </p:nvSpPr>
          <p:spPr bwMode="auto">
            <a:xfrm>
              <a:off x="5396" y="2689"/>
              <a:ext cx="372" cy="209"/>
            </a:xfrm>
            <a:custGeom>
              <a:avLst/>
              <a:gdLst>
                <a:gd name="T0" fmla="*/ 372 w 372"/>
                <a:gd name="T1" fmla="*/ 160 h 209"/>
                <a:gd name="T2" fmla="*/ 362 w 372"/>
                <a:gd name="T3" fmla="*/ 165 h 209"/>
                <a:gd name="T4" fmla="*/ 348 w 372"/>
                <a:gd name="T5" fmla="*/ 173 h 209"/>
                <a:gd name="T6" fmla="*/ 332 w 372"/>
                <a:gd name="T7" fmla="*/ 189 h 209"/>
                <a:gd name="T8" fmla="*/ 318 w 372"/>
                <a:gd name="T9" fmla="*/ 193 h 209"/>
                <a:gd name="T10" fmla="*/ 308 w 372"/>
                <a:gd name="T11" fmla="*/ 199 h 209"/>
                <a:gd name="T12" fmla="*/ 294 w 372"/>
                <a:gd name="T13" fmla="*/ 191 h 209"/>
                <a:gd name="T14" fmla="*/ 286 w 372"/>
                <a:gd name="T15" fmla="*/ 191 h 209"/>
                <a:gd name="T16" fmla="*/ 266 w 372"/>
                <a:gd name="T17" fmla="*/ 175 h 209"/>
                <a:gd name="T18" fmla="*/ 253 w 372"/>
                <a:gd name="T19" fmla="*/ 169 h 209"/>
                <a:gd name="T20" fmla="*/ 243 w 372"/>
                <a:gd name="T21" fmla="*/ 171 h 209"/>
                <a:gd name="T22" fmla="*/ 235 w 372"/>
                <a:gd name="T23" fmla="*/ 183 h 209"/>
                <a:gd name="T24" fmla="*/ 231 w 372"/>
                <a:gd name="T25" fmla="*/ 191 h 209"/>
                <a:gd name="T26" fmla="*/ 213 w 372"/>
                <a:gd name="T27" fmla="*/ 193 h 209"/>
                <a:gd name="T28" fmla="*/ 201 w 372"/>
                <a:gd name="T29" fmla="*/ 193 h 209"/>
                <a:gd name="T30" fmla="*/ 187 w 372"/>
                <a:gd name="T31" fmla="*/ 203 h 209"/>
                <a:gd name="T32" fmla="*/ 175 w 372"/>
                <a:gd name="T33" fmla="*/ 209 h 209"/>
                <a:gd name="T34" fmla="*/ 165 w 372"/>
                <a:gd name="T35" fmla="*/ 201 h 209"/>
                <a:gd name="T36" fmla="*/ 171 w 372"/>
                <a:gd name="T37" fmla="*/ 195 h 209"/>
                <a:gd name="T38" fmla="*/ 175 w 372"/>
                <a:gd name="T39" fmla="*/ 185 h 209"/>
                <a:gd name="T40" fmla="*/ 171 w 372"/>
                <a:gd name="T41" fmla="*/ 165 h 209"/>
                <a:gd name="T42" fmla="*/ 165 w 372"/>
                <a:gd name="T43" fmla="*/ 152 h 209"/>
                <a:gd name="T44" fmla="*/ 153 w 372"/>
                <a:gd name="T45" fmla="*/ 142 h 209"/>
                <a:gd name="T46" fmla="*/ 137 w 372"/>
                <a:gd name="T47" fmla="*/ 114 h 209"/>
                <a:gd name="T48" fmla="*/ 129 w 372"/>
                <a:gd name="T49" fmla="*/ 100 h 209"/>
                <a:gd name="T50" fmla="*/ 101 w 372"/>
                <a:gd name="T51" fmla="*/ 82 h 209"/>
                <a:gd name="T52" fmla="*/ 81 w 372"/>
                <a:gd name="T53" fmla="*/ 74 h 209"/>
                <a:gd name="T54" fmla="*/ 65 w 372"/>
                <a:gd name="T55" fmla="*/ 74 h 209"/>
                <a:gd name="T56" fmla="*/ 36 w 372"/>
                <a:gd name="T57" fmla="*/ 74 h 209"/>
                <a:gd name="T58" fmla="*/ 22 w 372"/>
                <a:gd name="T59" fmla="*/ 64 h 209"/>
                <a:gd name="T60" fmla="*/ 10 w 372"/>
                <a:gd name="T61" fmla="*/ 58 h 209"/>
                <a:gd name="T62" fmla="*/ 0 w 372"/>
                <a:gd name="T63" fmla="*/ 54 h 209"/>
                <a:gd name="T64" fmla="*/ 18 w 372"/>
                <a:gd name="T65" fmla="*/ 42 h 209"/>
                <a:gd name="T66" fmla="*/ 28 w 372"/>
                <a:gd name="T67" fmla="*/ 38 h 209"/>
                <a:gd name="T68" fmla="*/ 48 w 372"/>
                <a:gd name="T69" fmla="*/ 34 h 209"/>
                <a:gd name="T70" fmla="*/ 67 w 372"/>
                <a:gd name="T71" fmla="*/ 34 h 209"/>
                <a:gd name="T72" fmla="*/ 77 w 372"/>
                <a:gd name="T73" fmla="*/ 38 h 209"/>
                <a:gd name="T74" fmla="*/ 97 w 372"/>
                <a:gd name="T75" fmla="*/ 36 h 209"/>
                <a:gd name="T76" fmla="*/ 129 w 372"/>
                <a:gd name="T77" fmla="*/ 38 h 209"/>
                <a:gd name="T78" fmla="*/ 155 w 372"/>
                <a:gd name="T79" fmla="*/ 30 h 209"/>
                <a:gd name="T80" fmla="*/ 179 w 372"/>
                <a:gd name="T81" fmla="*/ 20 h 209"/>
                <a:gd name="T82" fmla="*/ 199 w 372"/>
                <a:gd name="T83" fmla="*/ 16 h 209"/>
                <a:gd name="T84" fmla="*/ 219 w 372"/>
                <a:gd name="T85" fmla="*/ 16 h 209"/>
                <a:gd name="T86" fmla="*/ 225 w 372"/>
                <a:gd name="T87" fmla="*/ 20 h 209"/>
                <a:gd name="T88" fmla="*/ 268 w 372"/>
                <a:gd name="T89" fmla="*/ 30 h 209"/>
                <a:gd name="T90" fmla="*/ 282 w 372"/>
                <a:gd name="T91" fmla="*/ 38 h 209"/>
                <a:gd name="T92" fmla="*/ 290 w 372"/>
                <a:gd name="T93" fmla="*/ 42 h 209"/>
                <a:gd name="T94" fmla="*/ 302 w 372"/>
                <a:gd name="T95" fmla="*/ 40 h 209"/>
                <a:gd name="T96" fmla="*/ 312 w 372"/>
                <a:gd name="T97" fmla="*/ 26 h 209"/>
                <a:gd name="T98" fmla="*/ 328 w 372"/>
                <a:gd name="T99" fmla="*/ 12 h 209"/>
                <a:gd name="T100" fmla="*/ 336 w 372"/>
                <a:gd name="T101" fmla="*/ 8 h 209"/>
                <a:gd name="T102" fmla="*/ 344 w 372"/>
                <a:gd name="T103" fmla="*/ 12 h 209"/>
                <a:gd name="T104" fmla="*/ 354 w 372"/>
                <a:gd name="T105" fmla="*/ 6 h 209"/>
                <a:gd name="T106" fmla="*/ 372 w 372"/>
                <a:gd name="T10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9">
                  <a:moveTo>
                    <a:pt x="372" y="0"/>
                  </a:moveTo>
                  <a:lnTo>
                    <a:pt x="372" y="160"/>
                  </a:lnTo>
                  <a:lnTo>
                    <a:pt x="372" y="160"/>
                  </a:lnTo>
                  <a:lnTo>
                    <a:pt x="364" y="162"/>
                  </a:lnTo>
                  <a:lnTo>
                    <a:pt x="364" y="162"/>
                  </a:lnTo>
                  <a:lnTo>
                    <a:pt x="362" y="165"/>
                  </a:lnTo>
                  <a:lnTo>
                    <a:pt x="358" y="169"/>
                  </a:lnTo>
                  <a:lnTo>
                    <a:pt x="358" y="169"/>
                  </a:lnTo>
                  <a:lnTo>
                    <a:pt x="348" y="173"/>
                  </a:lnTo>
                  <a:lnTo>
                    <a:pt x="338" y="179"/>
                  </a:lnTo>
                  <a:lnTo>
                    <a:pt x="338" y="179"/>
                  </a:lnTo>
                  <a:lnTo>
                    <a:pt x="332" y="189"/>
                  </a:lnTo>
                  <a:lnTo>
                    <a:pt x="332" y="189"/>
                  </a:lnTo>
                  <a:lnTo>
                    <a:pt x="328" y="191"/>
                  </a:lnTo>
                  <a:lnTo>
                    <a:pt x="318" y="193"/>
                  </a:lnTo>
                  <a:lnTo>
                    <a:pt x="310" y="195"/>
                  </a:lnTo>
                  <a:lnTo>
                    <a:pt x="308" y="197"/>
                  </a:lnTo>
                  <a:lnTo>
                    <a:pt x="308" y="199"/>
                  </a:lnTo>
                  <a:lnTo>
                    <a:pt x="308" y="199"/>
                  </a:lnTo>
                  <a:lnTo>
                    <a:pt x="300" y="195"/>
                  </a:lnTo>
                  <a:lnTo>
                    <a:pt x="294" y="191"/>
                  </a:lnTo>
                  <a:lnTo>
                    <a:pt x="294" y="191"/>
                  </a:lnTo>
                  <a:lnTo>
                    <a:pt x="286" y="191"/>
                  </a:lnTo>
                  <a:lnTo>
                    <a:pt x="286" y="191"/>
                  </a:lnTo>
                  <a:lnTo>
                    <a:pt x="280" y="189"/>
                  </a:lnTo>
                  <a:lnTo>
                    <a:pt x="276" y="185"/>
                  </a:lnTo>
                  <a:lnTo>
                    <a:pt x="266" y="175"/>
                  </a:lnTo>
                  <a:lnTo>
                    <a:pt x="266" y="175"/>
                  </a:lnTo>
                  <a:lnTo>
                    <a:pt x="253" y="169"/>
                  </a:lnTo>
                  <a:lnTo>
                    <a:pt x="253" y="169"/>
                  </a:lnTo>
                  <a:lnTo>
                    <a:pt x="247" y="169"/>
                  </a:lnTo>
                  <a:lnTo>
                    <a:pt x="243" y="171"/>
                  </a:lnTo>
                  <a:lnTo>
                    <a:pt x="243" y="171"/>
                  </a:lnTo>
                  <a:lnTo>
                    <a:pt x="239" y="175"/>
                  </a:lnTo>
                  <a:lnTo>
                    <a:pt x="239" y="175"/>
                  </a:lnTo>
                  <a:lnTo>
                    <a:pt x="235" y="183"/>
                  </a:lnTo>
                  <a:lnTo>
                    <a:pt x="233" y="189"/>
                  </a:lnTo>
                  <a:lnTo>
                    <a:pt x="233" y="189"/>
                  </a:lnTo>
                  <a:lnTo>
                    <a:pt x="231" y="191"/>
                  </a:lnTo>
                  <a:lnTo>
                    <a:pt x="225" y="193"/>
                  </a:lnTo>
                  <a:lnTo>
                    <a:pt x="225" y="193"/>
                  </a:lnTo>
                  <a:lnTo>
                    <a:pt x="213" y="193"/>
                  </a:lnTo>
                  <a:lnTo>
                    <a:pt x="205" y="191"/>
                  </a:lnTo>
                  <a:lnTo>
                    <a:pt x="201" y="193"/>
                  </a:lnTo>
                  <a:lnTo>
                    <a:pt x="201" y="193"/>
                  </a:lnTo>
                  <a:lnTo>
                    <a:pt x="193" y="197"/>
                  </a:lnTo>
                  <a:lnTo>
                    <a:pt x="187" y="203"/>
                  </a:lnTo>
                  <a:lnTo>
                    <a:pt x="187" y="203"/>
                  </a:lnTo>
                  <a:lnTo>
                    <a:pt x="183" y="207"/>
                  </a:lnTo>
                  <a:lnTo>
                    <a:pt x="175" y="209"/>
                  </a:lnTo>
                  <a:lnTo>
                    <a:pt x="175" y="209"/>
                  </a:lnTo>
                  <a:lnTo>
                    <a:pt x="171" y="203"/>
                  </a:lnTo>
                  <a:lnTo>
                    <a:pt x="167" y="201"/>
                  </a:lnTo>
                  <a:lnTo>
                    <a:pt x="165" y="201"/>
                  </a:lnTo>
                  <a:lnTo>
                    <a:pt x="165" y="201"/>
                  </a:lnTo>
                  <a:lnTo>
                    <a:pt x="167" y="197"/>
                  </a:lnTo>
                  <a:lnTo>
                    <a:pt x="171" y="195"/>
                  </a:lnTo>
                  <a:lnTo>
                    <a:pt x="171" y="195"/>
                  </a:lnTo>
                  <a:lnTo>
                    <a:pt x="175" y="185"/>
                  </a:lnTo>
                  <a:lnTo>
                    <a:pt x="175" y="185"/>
                  </a:lnTo>
                  <a:lnTo>
                    <a:pt x="173" y="173"/>
                  </a:lnTo>
                  <a:lnTo>
                    <a:pt x="171" y="165"/>
                  </a:lnTo>
                  <a:lnTo>
                    <a:pt x="171" y="165"/>
                  </a:lnTo>
                  <a:lnTo>
                    <a:pt x="169" y="158"/>
                  </a:lnTo>
                  <a:lnTo>
                    <a:pt x="165" y="152"/>
                  </a:lnTo>
                  <a:lnTo>
                    <a:pt x="165" y="152"/>
                  </a:lnTo>
                  <a:lnTo>
                    <a:pt x="159" y="146"/>
                  </a:lnTo>
                  <a:lnTo>
                    <a:pt x="153" y="142"/>
                  </a:lnTo>
                  <a:lnTo>
                    <a:pt x="153" y="142"/>
                  </a:lnTo>
                  <a:lnTo>
                    <a:pt x="149" y="136"/>
                  </a:lnTo>
                  <a:lnTo>
                    <a:pt x="143" y="130"/>
                  </a:lnTo>
                  <a:lnTo>
                    <a:pt x="137" y="114"/>
                  </a:lnTo>
                  <a:lnTo>
                    <a:pt x="137" y="114"/>
                  </a:lnTo>
                  <a:lnTo>
                    <a:pt x="129" y="100"/>
                  </a:lnTo>
                  <a:lnTo>
                    <a:pt x="129" y="100"/>
                  </a:lnTo>
                  <a:lnTo>
                    <a:pt x="115" y="88"/>
                  </a:lnTo>
                  <a:lnTo>
                    <a:pt x="115" y="88"/>
                  </a:lnTo>
                  <a:lnTo>
                    <a:pt x="101" y="82"/>
                  </a:lnTo>
                  <a:lnTo>
                    <a:pt x="101" y="82"/>
                  </a:lnTo>
                  <a:lnTo>
                    <a:pt x="91" y="78"/>
                  </a:lnTo>
                  <a:lnTo>
                    <a:pt x="81" y="74"/>
                  </a:lnTo>
                  <a:lnTo>
                    <a:pt x="81" y="74"/>
                  </a:lnTo>
                  <a:lnTo>
                    <a:pt x="73" y="74"/>
                  </a:lnTo>
                  <a:lnTo>
                    <a:pt x="65" y="74"/>
                  </a:lnTo>
                  <a:lnTo>
                    <a:pt x="50" y="76"/>
                  </a:lnTo>
                  <a:lnTo>
                    <a:pt x="50" y="76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28" y="68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6" y="5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6" y="52"/>
                  </a:lnTo>
                  <a:lnTo>
                    <a:pt x="10" y="48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57" y="32"/>
                  </a:lnTo>
                  <a:lnTo>
                    <a:pt x="67" y="34"/>
                  </a:lnTo>
                  <a:lnTo>
                    <a:pt x="67" y="34"/>
                  </a:lnTo>
                  <a:lnTo>
                    <a:pt x="77" y="38"/>
                  </a:lnTo>
                  <a:lnTo>
                    <a:pt x="77" y="38"/>
                  </a:lnTo>
                  <a:lnTo>
                    <a:pt x="87" y="36"/>
                  </a:lnTo>
                  <a:lnTo>
                    <a:pt x="97" y="36"/>
                  </a:lnTo>
                  <a:lnTo>
                    <a:pt x="97" y="36"/>
                  </a:lnTo>
                  <a:lnTo>
                    <a:pt x="113" y="36"/>
                  </a:lnTo>
                  <a:lnTo>
                    <a:pt x="129" y="38"/>
                  </a:lnTo>
                  <a:lnTo>
                    <a:pt x="129" y="38"/>
                  </a:lnTo>
                  <a:lnTo>
                    <a:pt x="139" y="36"/>
                  </a:lnTo>
                  <a:lnTo>
                    <a:pt x="139" y="36"/>
                  </a:lnTo>
                  <a:lnTo>
                    <a:pt x="155" y="30"/>
                  </a:lnTo>
                  <a:lnTo>
                    <a:pt x="167" y="20"/>
                  </a:lnTo>
                  <a:lnTo>
                    <a:pt x="167" y="20"/>
                  </a:lnTo>
                  <a:lnTo>
                    <a:pt x="179" y="20"/>
                  </a:lnTo>
                  <a:lnTo>
                    <a:pt x="189" y="20"/>
                  </a:lnTo>
                  <a:lnTo>
                    <a:pt x="189" y="20"/>
                  </a:lnTo>
                  <a:lnTo>
                    <a:pt x="199" y="16"/>
                  </a:lnTo>
                  <a:lnTo>
                    <a:pt x="209" y="14"/>
                  </a:lnTo>
                  <a:lnTo>
                    <a:pt x="209" y="14"/>
                  </a:lnTo>
                  <a:lnTo>
                    <a:pt x="219" y="16"/>
                  </a:lnTo>
                  <a:lnTo>
                    <a:pt x="219" y="16"/>
                  </a:lnTo>
                  <a:lnTo>
                    <a:pt x="225" y="20"/>
                  </a:lnTo>
                  <a:lnTo>
                    <a:pt x="225" y="20"/>
                  </a:lnTo>
                  <a:lnTo>
                    <a:pt x="239" y="24"/>
                  </a:lnTo>
                  <a:lnTo>
                    <a:pt x="253" y="26"/>
                  </a:lnTo>
                  <a:lnTo>
                    <a:pt x="268" y="30"/>
                  </a:lnTo>
                  <a:lnTo>
                    <a:pt x="280" y="34"/>
                  </a:lnTo>
                  <a:lnTo>
                    <a:pt x="280" y="34"/>
                  </a:lnTo>
                  <a:lnTo>
                    <a:pt x="282" y="38"/>
                  </a:lnTo>
                  <a:lnTo>
                    <a:pt x="286" y="42"/>
                  </a:lnTo>
                  <a:lnTo>
                    <a:pt x="286" y="42"/>
                  </a:lnTo>
                  <a:lnTo>
                    <a:pt x="290" y="42"/>
                  </a:lnTo>
                  <a:lnTo>
                    <a:pt x="298" y="42"/>
                  </a:lnTo>
                  <a:lnTo>
                    <a:pt x="298" y="42"/>
                  </a:lnTo>
                  <a:lnTo>
                    <a:pt x="302" y="40"/>
                  </a:lnTo>
                  <a:lnTo>
                    <a:pt x="306" y="36"/>
                  </a:lnTo>
                  <a:lnTo>
                    <a:pt x="306" y="36"/>
                  </a:lnTo>
                  <a:lnTo>
                    <a:pt x="312" y="26"/>
                  </a:lnTo>
                  <a:lnTo>
                    <a:pt x="312" y="26"/>
                  </a:lnTo>
                  <a:lnTo>
                    <a:pt x="328" y="12"/>
                  </a:lnTo>
                  <a:lnTo>
                    <a:pt x="328" y="12"/>
                  </a:lnTo>
                  <a:lnTo>
                    <a:pt x="332" y="10"/>
                  </a:lnTo>
                  <a:lnTo>
                    <a:pt x="336" y="8"/>
                  </a:lnTo>
                  <a:lnTo>
                    <a:pt x="336" y="8"/>
                  </a:lnTo>
                  <a:lnTo>
                    <a:pt x="340" y="10"/>
                  </a:lnTo>
                  <a:lnTo>
                    <a:pt x="344" y="12"/>
                  </a:lnTo>
                  <a:lnTo>
                    <a:pt x="344" y="12"/>
                  </a:lnTo>
                  <a:lnTo>
                    <a:pt x="348" y="10"/>
                  </a:lnTo>
                  <a:lnTo>
                    <a:pt x="354" y="6"/>
                  </a:lnTo>
                  <a:lnTo>
                    <a:pt x="354" y="6"/>
                  </a:lnTo>
                  <a:lnTo>
                    <a:pt x="364" y="4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72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67" name="Freeform 345"/>
            <p:cNvSpPr>
              <a:spLocks/>
            </p:cNvSpPr>
            <p:nvPr/>
          </p:nvSpPr>
          <p:spPr bwMode="auto">
            <a:xfrm>
              <a:off x="5607" y="1700"/>
              <a:ext cx="161" cy="466"/>
            </a:xfrm>
            <a:custGeom>
              <a:avLst/>
              <a:gdLst>
                <a:gd name="T0" fmla="*/ 161 w 161"/>
                <a:gd name="T1" fmla="*/ 444 h 466"/>
                <a:gd name="T2" fmla="*/ 151 w 161"/>
                <a:gd name="T3" fmla="*/ 438 h 466"/>
                <a:gd name="T4" fmla="*/ 137 w 161"/>
                <a:gd name="T5" fmla="*/ 440 h 466"/>
                <a:gd name="T6" fmla="*/ 123 w 161"/>
                <a:gd name="T7" fmla="*/ 450 h 466"/>
                <a:gd name="T8" fmla="*/ 107 w 161"/>
                <a:gd name="T9" fmla="*/ 450 h 466"/>
                <a:gd name="T10" fmla="*/ 105 w 161"/>
                <a:gd name="T11" fmla="*/ 456 h 466"/>
                <a:gd name="T12" fmla="*/ 109 w 161"/>
                <a:gd name="T13" fmla="*/ 464 h 466"/>
                <a:gd name="T14" fmla="*/ 99 w 161"/>
                <a:gd name="T15" fmla="*/ 464 h 466"/>
                <a:gd name="T16" fmla="*/ 85 w 161"/>
                <a:gd name="T17" fmla="*/ 446 h 466"/>
                <a:gd name="T18" fmla="*/ 77 w 161"/>
                <a:gd name="T19" fmla="*/ 440 h 466"/>
                <a:gd name="T20" fmla="*/ 77 w 161"/>
                <a:gd name="T21" fmla="*/ 432 h 466"/>
                <a:gd name="T22" fmla="*/ 71 w 161"/>
                <a:gd name="T23" fmla="*/ 426 h 466"/>
                <a:gd name="T24" fmla="*/ 67 w 161"/>
                <a:gd name="T25" fmla="*/ 416 h 466"/>
                <a:gd name="T26" fmla="*/ 48 w 161"/>
                <a:gd name="T27" fmla="*/ 418 h 466"/>
                <a:gd name="T28" fmla="*/ 32 w 161"/>
                <a:gd name="T29" fmla="*/ 418 h 466"/>
                <a:gd name="T30" fmla="*/ 24 w 161"/>
                <a:gd name="T31" fmla="*/ 410 h 466"/>
                <a:gd name="T32" fmla="*/ 22 w 161"/>
                <a:gd name="T33" fmla="*/ 366 h 466"/>
                <a:gd name="T34" fmla="*/ 34 w 161"/>
                <a:gd name="T35" fmla="*/ 350 h 466"/>
                <a:gd name="T36" fmla="*/ 34 w 161"/>
                <a:gd name="T37" fmla="*/ 340 h 466"/>
                <a:gd name="T38" fmla="*/ 28 w 161"/>
                <a:gd name="T39" fmla="*/ 332 h 466"/>
                <a:gd name="T40" fmla="*/ 14 w 161"/>
                <a:gd name="T41" fmla="*/ 328 h 466"/>
                <a:gd name="T42" fmla="*/ 6 w 161"/>
                <a:gd name="T43" fmla="*/ 316 h 466"/>
                <a:gd name="T44" fmla="*/ 0 w 161"/>
                <a:gd name="T45" fmla="*/ 271 h 466"/>
                <a:gd name="T46" fmla="*/ 8 w 161"/>
                <a:gd name="T47" fmla="*/ 257 h 466"/>
                <a:gd name="T48" fmla="*/ 10 w 161"/>
                <a:gd name="T49" fmla="*/ 247 h 466"/>
                <a:gd name="T50" fmla="*/ 4 w 161"/>
                <a:gd name="T51" fmla="*/ 239 h 466"/>
                <a:gd name="T52" fmla="*/ 4 w 161"/>
                <a:gd name="T53" fmla="*/ 231 h 466"/>
                <a:gd name="T54" fmla="*/ 0 w 161"/>
                <a:gd name="T55" fmla="*/ 211 h 466"/>
                <a:gd name="T56" fmla="*/ 2 w 161"/>
                <a:gd name="T57" fmla="*/ 203 h 466"/>
                <a:gd name="T58" fmla="*/ 10 w 161"/>
                <a:gd name="T59" fmla="*/ 205 h 466"/>
                <a:gd name="T60" fmla="*/ 16 w 161"/>
                <a:gd name="T61" fmla="*/ 211 h 466"/>
                <a:gd name="T62" fmla="*/ 36 w 161"/>
                <a:gd name="T63" fmla="*/ 215 h 466"/>
                <a:gd name="T64" fmla="*/ 61 w 161"/>
                <a:gd name="T65" fmla="*/ 243 h 466"/>
                <a:gd name="T66" fmla="*/ 75 w 161"/>
                <a:gd name="T67" fmla="*/ 247 h 466"/>
                <a:gd name="T68" fmla="*/ 85 w 161"/>
                <a:gd name="T69" fmla="*/ 241 h 466"/>
                <a:gd name="T70" fmla="*/ 97 w 161"/>
                <a:gd name="T71" fmla="*/ 215 h 466"/>
                <a:gd name="T72" fmla="*/ 91 w 161"/>
                <a:gd name="T73" fmla="*/ 207 h 466"/>
                <a:gd name="T74" fmla="*/ 81 w 161"/>
                <a:gd name="T75" fmla="*/ 201 h 466"/>
                <a:gd name="T76" fmla="*/ 67 w 161"/>
                <a:gd name="T77" fmla="*/ 177 h 466"/>
                <a:gd name="T78" fmla="*/ 52 w 161"/>
                <a:gd name="T79" fmla="*/ 167 h 466"/>
                <a:gd name="T80" fmla="*/ 57 w 161"/>
                <a:gd name="T81" fmla="*/ 165 h 466"/>
                <a:gd name="T82" fmla="*/ 67 w 161"/>
                <a:gd name="T83" fmla="*/ 157 h 466"/>
                <a:gd name="T84" fmla="*/ 77 w 161"/>
                <a:gd name="T85" fmla="*/ 133 h 466"/>
                <a:gd name="T86" fmla="*/ 85 w 161"/>
                <a:gd name="T87" fmla="*/ 125 h 466"/>
                <a:gd name="T88" fmla="*/ 81 w 161"/>
                <a:gd name="T89" fmla="*/ 107 h 466"/>
                <a:gd name="T90" fmla="*/ 75 w 161"/>
                <a:gd name="T91" fmla="*/ 100 h 466"/>
                <a:gd name="T92" fmla="*/ 81 w 161"/>
                <a:gd name="T93" fmla="*/ 94 h 466"/>
                <a:gd name="T94" fmla="*/ 91 w 161"/>
                <a:gd name="T95" fmla="*/ 92 h 466"/>
                <a:gd name="T96" fmla="*/ 99 w 161"/>
                <a:gd name="T97" fmla="*/ 78 h 466"/>
                <a:gd name="T98" fmla="*/ 103 w 161"/>
                <a:gd name="T99" fmla="*/ 68 h 466"/>
                <a:gd name="T100" fmla="*/ 109 w 161"/>
                <a:gd name="T101" fmla="*/ 54 h 466"/>
                <a:gd name="T102" fmla="*/ 115 w 161"/>
                <a:gd name="T103" fmla="*/ 46 h 466"/>
                <a:gd name="T104" fmla="*/ 115 w 161"/>
                <a:gd name="T105" fmla="*/ 28 h 466"/>
                <a:gd name="T106" fmla="*/ 117 w 161"/>
                <a:gd name="T107" fmla="*/ 20 h 466"/>
                <a:gd name="T108" fmla="*/ 135 w 161"/>
                <a:gd name="T109" fmla="*/ 2 h 466"/>
                <a:gd name="T110" fmla="*/ 145 w 161"/>
                <a:gd name="T111" fmla="*/ 0 h 466"/>
                <a:gd name="T112" fmla="*/ 151 w 161"/>
                <a:gd name="T113" fmla="*/ 8 h 466"/>
                <a:gd name="T114" fmla="*/ 157 w 161"/>
                <a:gd name="T115" fmla="*/ 12 h 466"/>
                <a:gd name="T116" fmla="*/ 161 w 161"/>
                <a:gd name="T117" fmla="*/ 1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" h="466">
                  <a:moveTo>
                    <a:pt x="161" y="10"/>
                  </a:moveTo>
                  <a:lnTo>
                    <a:pt x="161" y="444"/>
                  </a:lnTo>
                  <a:lnTo>
                    <a:pt x="161" y="444"/>
                  </a:lnTo>
                  <a:lnTo>
                    <a:pt x="155" y="440"/>
                  </a:lnTo>
                  <a:lnTo>
                    <a:pt x="155" y="440"/>
                  </a:lnTo>
                  <a:lnTo>
                    <a:pt x="151" y="438"/>
                  </a:lnTo>
                  <a:lnTo>
                    <a:pt x="147" y="438"/>
                  </a:lnTo>
                  <a:lnTo>
                    <a:pt x="147" y="438"/>
                  </a:lnTo>
                  <a:lnTo>
                    <a:pt x="137" y="440"/>
                  </a:lnTo>
                  <a:lnTo>
                    <a:pt x="137" y="440"/>
                  </a:lnTo>
                  <a:lnTo>
                    <a:pt x="129" y="446"/>
                  </a:lnTo>
                  <a:lnTo>
                    <a:pt x="123" y="450"/>
                  </a:lnTo>
                  <a:lnTo>
                    <a:pt x="123" y="450"/>
                  </a:lnTo>
                  <a:lnTo>
                    <a:pt x="115" y="450"/>
                  </a:lnTo>
                  <a:lnTo>
                    <a:pt x="107" y="450"/>
                  </a:lnTo>
                  <a:lnTo>
                    <a:pt x="105" y="454"/>
                  </a:lnTo>
                  <a:lnTo>
                    <a:pt x="105" y="454"/>
                  </a:lnTo>
                  <a:lnTo>
                    <a:pt x="105" y="456"/>
                  </a:lnTo>
                  <a:lnTo>
                    <a:pt x="107" y="460"/>
                  </a:lnTo>
                  <a:lnTo>
                    <a:pt x="109" y="462"/>
                  </a:lnTo>
                  <a:lnTo>
                    <a:pt x="109" y="464"/>
                  </a:lnTo>
                  <a:lnTo>
                    <a:pt x="109" y="464"/>
                  </a:lnTo>
                  <a:lnTo>
                    <a:pt x="105" y="466"/>
                  </a:lnTo>
                  <a:lnTo>
                    <a:pt x="99" y="464"/>
                  </a:lnTo>
                  <a:lnTo>
                    <a:pt x="91" y="456"/>
                  </a:lnTo>
                  <a:lnTo>
                    <a:pt x="91" y="456"/>
                  </a:lnTo>
                  <a:lnTo>
                    <a:pt x="85" y="446"/>
                  </a:lnTo>
                  <a:lnTo>
                    <a:pt x="85" y="446"/>
                  </a:lnTo>
                  <a:lnTo>
                    <a:pt x="81" y="444"/>
                  </a:lnTo>
                  <a:lnTo>
                    <a:pt x="77" y="440"/>
                  </a:lnTo>
                  <a:lnTo>
                    <a:pt x="77" y="440"/>
                  </a:lnTo>
                  <a:lnTo>
                    <a:pt x="77" y="436"/>
                  </a:lnTo>
                  <a:lnTo>
                    <a:pt x="77" y="432"/>
                  </a:lnTo>
                  <a:lnTo>
                    <a:pt x="77" y="432"/>
                  </a:lnTo>
                  <a:lnTo>
                    <a:pt x="75" y="430"/>
                  </a:lnTo>
                  <a:lnTo>
                    <a:pt x="71" y="426"/>
                  </a:lnTo>
                  <a:lnTo>
                    <a:pt x="71" y="426"/>
                  </a:lnTo>
                  <a:lnTo>
                    <a:pt x="69" y="420"/>
                  </a:lnTo>
                  <a:lnTo>
                    <a:pt x="67" y="416"/>
                  </a:lnTo>
                  <a:lnTo>
                    <a:pt x="67" y="416"/>
                  </a:lnTo>
                  <a:lnTo>
                    <a:pt x="59" y="416"/>
                  </a:lnTo>
                  <a:lnTo>
                    <a:pt x="48" y="418"/>
                  </a:lnTo>
                  <a:lnTo>
                    <a:pt x="40" y="420"/>
                  </a:lnTo>
                  <a:lnTo>
                    <a:pt x="36" y="420"/>
                  </a:lnTo>
                  <a:lnTo>
                    <a:pt x="32" y="418"/>
                  </a:lnTo>
                  <a:lnTo>
                    <a:pt x="32" y="418"/>
                  </a:lnTo>
                  <a:lnTo>
                    <a:pt x="30" y="414"/>
                  </a:lnTo>
                  <a:lnTo>
                    <a:pt x="24" y="410"/>
                  </a:lnTo>
                  <a:lnTo>
                    <a:pt x="22" y="396"/>
                  </a:lnTo>
                  <a:lnTo>
                    <a:pt x="20" y="378"/>
                  </a:lnTo>
                  <a:lnTo>
                    <a:pt x="22" y="366"/>
                  </a:lnTo>
                  <a:lnTo>
                    <a:pt x="22" y="366"/>
                  </a:lnTo>
                  <a:lnTo>
                    <a:pt x="28" y="358"/>
                  </a:lnTo>
                  <a:lnTo>
                    <a:pt x="34" y="350"/>
                  </a:lnTo>
                  <a:lnTo>
                    <a:pt x="34" y="350"/>
                  </a:lnTo>
                  <a:lnTo>
                    <a:pt x="34" y="346"/>
                  </a:lnTo>
                  <a:lnTo>
                    <a:pt x="34" y="340"/>
                  </a:lnTo>
                  <a:lnTo>
                    <a:pt x="34" y="340"/>
                  </a:lnTo>
                  <a:lnTo>
                    <a:pt x="32" y="338"/>
                  </a:lnTo>
                  <a:lnTo>
                    <a:pt x="28" y="332"/>
                  </a:lnTo>
                  <a:lnTo>
                    <a:pt x="28" y="332"/>
                  </a:lnTo>
                  <a:lnTo>
                    <a:pt x="18" y="330"/>
                  </a:lnTo>
                  <a:lnTo>
                    <a:pt x="14" y="328"/>
                  </a:lnTo>
                  <a:lnTo>
                    <a:pt x="10" y="326"/>
                  </a:lnTo>
                  <a:lnTo>
                    <a:pt x="10" y="326"/>
                  </a:lnTo>
                  <a:lnTo>
                    <a:pt x="6" y="316"/>
                  </a:lnTo>
                  <a:lnTo>
                    <a:pt x="2" y="301"/>
                  </a:lnTo>
                  <a:lnTo>
                    <a:pt x="0" y="285"/>
                  </a:lnTo>
                  <a:lnTo>
                    <a:pt x="0" y="271"/>
                  </a:lnTo>
                  <a:lnTo>
                    <a:pt x="0" y="271"/>
                  </a:lnTo>
                  <a:lnTo>
                    <a:pt x="4" y="265"/>
                  </a:lnTo>
                  <a:lnTo>
                    <a:pt x="8" y="257"/>
                  </a:lnTo>
                  <a:lnTo>
                    <a:pt x="8" y="257"/>
                  </a:lnTo>
                  <a:lnTo>
                    <a:pt x="10" y="253"/>
                  </a:lnTo>
                  <a:lnTo>
                    <a:pt x="10" y="247"/>
                  </a:lnTo>
                  <a:lnTo>
                    <a:pt x="10" y="247"/>
                  </a:lnTo>
                  <a:lnTo>
                    <a:pt x="8" y="243"/>
                  </a:lnTo>
                  <a:lnTo>
                    <a:pt x="4" y="239"/>
                  </a:lnTo>
                  <a:lnTo>
                    <a:pt x="4" y="239"/>
                  </a:lnTo>
                  <a:lnTo>
                    <a:pt x="4" y="231"/>
                  </a:lnTo>
                  <a:lnTo>
                    <a:pt x="4" y="231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0" y="207"/>
                  </a:lnTo>
                  <a:lnTo>
                    <a:pt x="2" y="203"/>
                  </a:lnTo>
                  <a:lnTo>
                    <a:pt x="2" y="203"/>
                  </a:lnTo>
                  <a:lnTo>
                    <a:pt x="6" y="203"/>
                  </a:lnTo>
                  <a:lnTo>
                    <a:pt x="10" y="205"/>
                  </a:lnTo>
                  <a:lnTo>
                    <a:pt x="10" y="205"/>
                  </a:lnTo>
                  <a:lnTo>
                    <a:pt x="16" y="211"/>
                  </a:lnTo>
                  <a:lnTo>
                    <a:pt x="16" y="211"/>
                  </a:lnTo>
                  <a:lnTo>
                    <a:pt x="24" y="213"/>
                  </a:lnTo>
                  <a:lnTo>
                    <a:pt x="36" y="215"/>
                  </a:lnTo>
                  <a:lnTo>
                    <a:pt x="36" y="215"/>
                  </a:lnTo>
                  <a:lnTo>
                    <a:pt x="42" y="225"/>
                  </a:lnTo>
                  <a:lnTo>
                    <a:pt x="52" y="233"/>
                  </a:lnTo>
                  <a:lnTo>
                    <a:pt x="61" y="243"/>
                  </a:lnTo>
                  <a:lnTo>
                    <a:pt x="69" y="247"/>
                  </a:lnTo>
                  <a:lnTo>
                    <a:pt x="69" y="247"/>
                  </a:lnTo>
                  <a:lnTo>
                    <a:pt x="75" y="247"/>
                  </a:lnTo>
                  <a:lnTo>
                    <a:pt x="79" y="247"/>
                  </a:lnTo>
                  <a:lnTo>
                    <a:pt x="79" y="247"/>
                  </a:lnTo>
                  <a:lnTo>
                    <a:pt x="85" y="241"/>
                  </a:lnTo>
                  <a:lnTo>
                    <a:pt x="91" y="233"/>
                  </a:lnTo>
                  <a:lnTo>
                    <a:pt x="95" y="225"/>
                  </a:lnTo>
                  <a:lnTo>
                    <a:pt x="97" y="215"/>
                  </a:lnTo>
                  <a:lnTo>
                    <a:pt x="97" y="215"/>
                  </a:lnTo>
                  <a:lnTo>
                    <a:pt x="93" y="211"/>
                  </a:lnTo>
                  <a:lnTo>
                    <a:pt x="91" y="207"/>
                  </a:lnTo>
                  <a:lnTo>
                    <a:pt x="91" y="207"/>
                  </a:lnTo>
                  <a:lnTo>
                    <a:pt x="81" y="201"/>
                  </a:lnTo>
                  <a:lnTo>
                    <a:pt x="81" y="201"/>
                  </a:lnTo>
                  <a:lnTo>
                    <a:pt x="73" y="189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57" y="173"/>
                  </a:lnTo>
                  <a:lnTo>
                    <a:pt x="52" y="169"/>
                  </a:lnTo>
                  <a:lnTo>
                    <a:pt x="52" y="167"/>
                  </a:lnTo>
                  <a:lnTo>
                    <a:pt x="52" y="167"/>
                  </a:lnTo>
                  <a:lnTo>
                    <a:pt x="52" y="165"/>
                  </a:lnTo>
                  <a:lnTo>
                    <a:pt x="57" y="165"/>
                  </a:lnTo>
                  <a:lnTo>
                    <a:pt x="61" y="165"/>
                  </a:lnTo>
                  <a:lnTo>
                    <a:pt x="61" y="165"/>
                  </a:lnTo>
                  <a:lnTo>
                    <a:pt x="67" y="157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7" y="133"/>
                  </a:lnTo>
                  <a:lnTo>
                    <a:pt x="77" y="133"/>
                  </a:lnTo>
                  <a:lnTo>
                    <a:pt x="85" y="125"/>
                  </a:lnTo>
                  <a:lnTo>
                    <a:pt x="85" y="125"/>
                  </a:lnTo>
                  <a:lnTo>
                    <a:pt x="85" y="117"/>
                  </a:lnTo>
                  <a:lnTo>
                    <a:pt x="85" y="117"/>
                  </a:lnTo>
                  <a:lnTo>
                    <a:pt x="81" y="107"/>
                  </a:lnTo>
                  <a:lnTo>
                    <a:pt x="81" y="107"/>
                  </a:lnTo>
                  <a:lnTo>
                    <a:pt x="77" y="105"/>
                  </a:lnTo>
                  <a:lnTo>
                    <a:pt x="75" y="100"/>
                  </a:lnTo>
                  <a:lnTo>
                    <a:pt x="75" y="100"/>
                  </a:lnTo>
                  <a:lnTo>
                    <a:pt x="79" y="96"/>
                  </a:lnTo>
                  <a:lnTo>
                    <a:pt x="81" y="94"/>
                  </a:lnTo>
                  <a:lnTo>
                    <a:pt x="81" y="94"/>
                  </a:lnTo>
                  <a:lnTo>
                    <a:pt x="91" y="92"/>
                  </a:lnTo>
                  <a:lnTo>
                    <a:pt x="91" y="92"/>
                  </a:lnTo>
                  <a:lnTo>
                    <a:pt x="97" y="86"/>
                  </a:lnTo>
                  <a:lnTo>
                    <a:pt x="97" y="86"/>
                  </a:lnTo>
                  <a:lnTo>
                    <a:pt x="99" y="78"/>
                  </a:lnTo>
                  <a:lnTo>
                    <a:pt x="99" y="78"/>
                  </a:lnTo>
                  <a:lnTo>
                    <a:pt x="103" y="68"/>
                  </a:lnTo>
                  <a:lnTo>
                    <a:pt x="103" y="68"/>
                  </a:lnTo>
                  <a:lnTo>
                    <a:pt x="109" y="62"/>
                  </a:lnTo>
                  <a:lnTo>
                    <a:pt x="109" y="62"/>
                  </a:lnTo>
                  <a:lnTo>
                    <a:pt x="109" y="54"/>
                  </a:lnTo>
                  <a:lnTo>
                    <a:pt x="109" y="54"/>
                  </a:lnTo>
                  <a:lnTo>
                    <a:pt x="115" y="46"/>
                  </a:lnTo>
                  <a:lnTo>
                    <a:pt x="115" y="46"/>
                  </a:lnTo>
                  <a:lnTo>
                    <a:pt x="117" y="36"/>
                  </a:lnTo>
                  <a:lnTo>
                    <a:pt x="117" y="36"/>
                  </a:lnTo>
                  <a:lnTo>
                    <a:pt x="115" y="28"/>
                  </a:lnTo>
                  <a:lnTo>
                    <a:pt x="115" y="28"/>
                  </a:lnTo>
                  <a:lnTo>
                    <a:pt x="117" y="20"/>
                  </a:lnTo>
                  <a:lnTo>
                    <a:pt x="117" y="20"/>
                  </a:lnTo>
                  <a:lnTo>
                    <a:pt x="129" y="8"/>
                  </a:lnTo>
                  <a:lnTo>
                    <a:pt x="129" y="8"/>
                  </a:lnTo>
                  <a:lnTo>
                    <a:pt x="135" y="2"/>
                  </a:lnTo>
                  <a:lnTo>
                    <a:pt x="139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7" y="4"/>
                  </a:lnTo>
                  <a:lnTo>
                    <a:pt x="151" y="8"/>
                  </a:lnTo>
                  <a:lnTo>
                    <a:pt x="151" y="8"/>
                  </a:lnTo>
                  <a:lnTo>
                    <a:pt x="153" y="10"/>
                  </a:lnTo>
                  <a:lnTo>
                    <a:pt x="157" y="12"/>
                  </a:lnTo>
                  <a:lnTo>
                    <a:pt x="157" y="12"/>
                  </a:lnTo>
                  <a:lnTo>
                    <a:pt x="161" y="10"/>
                  </a:lnTo>
                  <a:lnTo>
                    <a:pt x="161" y="10"/>
                  </a:lnTo>
                  <a:lnTo>
                    <a:pt x="161" y="1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68" name="Freeform 346"/>
            <p:cNvSpPr>
              <a:spLocks/>
            </p:cNvSpPr>
            <p:nvPr/>
          </p:nvSpPr>
          <p:spPr bwMode="auto">
            <a:xfrm>
              <a:off x="4094" y="1991"/>
              <a:ext cx="1160" cy="780"/>
            </a:xfrm>
            <a:custGeom>
              <a:avLst/>
              <a:gdLst>
                <a:gd name="T0" fmla="*/ 1107 w 1160"/>
                <a:gd name="T1" fmla="*/ 346 h 780"/>
                <a:gd name="T2" fmla="*/ 1089 w 1160"/>
                <a:gd name="T3" fmla="*/ 434 h 780"/>
                <a:gd name="T4" fmla="*/ 1011 w 1160"/>
                <a:gd name="T5" fmla="*/ 491 h 780"/>
                <a:gd name="T6" fmla="*/ 969 w 1160"/>
                <a:gd name="T7" fmla="*/ 517 h 780"/>
                <a:gd name="T8" fmla="*/ 922 w 1160"/>
                <a:gd name="T9" fmla="*/ 587 h 780"/>
                <a:gd name="T10" fmla="*/ 910 w 1160"/>
                <a:gd name="T11" fmla="*/ 557 h 780"/>
                <a:gd name="T12" fmla="*/ 902 w 1160"/>
                <a:gd name="T13" fmla="*/ 619 h 780"/>
                <a:gd name="T14" fmla="*/ 878 w 1160"/>
                <a:gd name="T15" fmla="*/ 607 h 780"/>
                <a:gd name="T16" fmla="*/ 850 w 1160"/>
                <a:gd name="T17" fmla="*/ 599 h 780"/>
                <a:gd name="T18" fmla="*/ 840 w 1160"/>
                <a:gd name="T19" fmla="*/ 611 h 780"/>
                <a:gd name="T20" fmla="*/ 880 w 1160"/>
                <a:gd name="T21" fmla="*/ 619 h 780"/>
                <a:gd name="T22" fmla="*/ 898 w 1160"/>
                <a:gd name="T23" fmla="*/ 643 h 780"/>
                <a:gd name="T24" fmla="*/ 937 w 1160"/>
                <a:gd name="T25" fmla="*/ 664 h 780"/>
                <a:gd name="T26" fmla="*/ 983 w 1160"/>
                <a:gd name="T27" fmla="*/ 645 h 780"/>
                <a:gd name="T28" fmla="*/ 1029 w 1160"/>
                <a:gd name="T29" fmla="*/ 647 h 780"/>
                <a:gd name="T30" fmla="*/ 987 w 1160"/>
                <a:gd name="T31" fmla="*/ 682 h 780"/>
                <a:gd name="T32" fmla="*/ 912 w 1160"/>
                <a:gd name="T33" fmla="*/ 734 h 780"/>
                <a:gd name="T34" fmla="*/ 896 w 1160"/>
                <a:gd name="T35" fmla="*/ 766 h 780"/>
                <a:gd name="T36" fmla="*/ 840 w 1160"/>
                <a:gd name="T37" fmla="*/ 738 h 780"/>
                <a:gd name="T38" fmla="*/ 778 w 1160"/>
                <a:gd name="T39" fmla="*/ 704 h 780"/>
                <a:gd name="T40" fmla="*/ 828 w 1160"/>
                <a:gd name="T41" fmla="*/ 635 h 780"/>
                <a:gd name="T42" fmla="*/ 800 w 1160"/>
                <a:gd name="T43" fmla="*/ 623 h 780"/>
                <a:gd name="T44" fmla="*/ 736 w 1160"/>
                <a:gd name="T45" fmla="*/ 641 h 780"/>
                <a:gd name="T46" fmla="*/ 705 w 1160"/>
                <a:gd name="T47" fmla="*/ 611 h 780"/>
                <a:gd name="T48" fmla="*/ 719 w 1160"/>
                <a:gd name="T49" fmla="*/ 599 h 780"/>
                <a:gd name="T50" fmla="*/ 675 w 1160"/>
                <a:gd name="T51" fmla="*/ 595 h 780"/>
                <a:gd name="T52" fmla="*/ 623 w 1160"/>
                <a:gd name="T53" fmla="*/ 617 h 780"/>
                <a:gd name="T54" fmla="*/ 579 w 1160"/>
                <a:gd name="T55" fmla="*/ 645 h 780"/>
                <a:gd name="T56" fmla="*/ 591 w 1160"/>
                <a:gd name="T57" fmla="*/ 692 h 780"/>
                <a:gd name="T58" fmla="*/ 555 w 1160"/>
                <a:gd name="T59" fmla="*/ 710 h 780"/>
                <a:gd name="T60" fmla="*/ 541 w 1160"/>
                <a:gd name="T61" fmla="*/ 744 h 780"/>
                <a:gd name="T62" fmla="*/ 458 w 1160"/>
                <a:gd name="T63" fmla="*/ 756 h 780"/>
                <a:gd name="T64" fmla="*/ 484 w 1160"/>
                <a:gd name="T65" fmla="*/ 714 h 780"/>
                <a:gd name="T66" fmla="*/ 508 w 1160"/>
                <a:gd name="T67" fmla="*/ 643 h 780"/>
                <a:gd name="T68" fmla="*/ 561 w 1160"/>
                <a:gd name="T69" fmla="*/ 627 h 780"/>
                <a:gd name="T70" fmla="*/ 513 w 1160"/>
                <a:gd name="T71" fmla="*/ 559 h 780"/>
                <a:gd name="T72" fmla="*/ 482 w 1160"/>
                <a:gd name="T73" fmla="*/ 495 h 780"/>
                <a:gd name="T74" fmla="*/ 396 w 1160"/>
                <a:gd name="T75" fmla="*/ 477 h 780"/>
                <a:gd name="T76" fmla="*/ 304 w 1160"/>
                <a:gd name="T77" fmla="*/ 489 h 780"/>
                <a:gd name="T78" fmla="*/ 199 w 1160"/>
                <a:gd name="T79" fmla="*/ 555 h 780"/>
                <a:gd name="T80" fmla="*/ 62 w 1160"/>
                <a:gd name="T81" fmla="*/ 551 h 780"/>
                <a:gd name="T82" fmla="*/ 16 w 1160"/>
                <a:gd name="T83" fmla="*/ 449 h 780"/>
                <a:gd name="T84" fmla="*/ 54 w 1160"/>
                <a:gd name="T85" fmla="*/ 346 h 780"/>
                <a:gd name="T86" fmla="*/ 82 w 1160"/>
                <a:gd name="T87" fmla="*/ 238 h 780"/>
                <a:gd name="T88" fmla="*/ 89 w 1160"/>
                <a:gd name="T89" fmla="*/ 173 h 780"/>
                <a:gd name="T90" fmla="*/ 189 w 1160"/>
                <a:gd name="T91" fmla="*/ 135 h 780"/>
                <a:gd name="T92" fmla="*/ 279 w 1160"/>
                <a:gd name="T93" fmla="*/ 145 h 780"/>
                <a:gd name="T94" fmla="*/ 326 w 1160"/>
                <a:gd name="T95" fmla="*/ 163 h 780"/>
                <a:gd name="T96" fmla="*/ 380 w 1160"/>
                <a:gd name="T97" fmla="*/ 157 h 780"/>
                <a:gd name="T98" fmla="*/ 436 w 1160"/>
                <a:gd name="T99" fmla="*/ 157 h 780"/>
                <a:gd name="T100" fmla="*/ 508 w 1160"/>
                <a:gd name="T101" fmla="*/ 139 h 780"/>
                <a:gd name="T102" fmla="*/ 539 w 1160"/>
                <a:gd name="T103" fmla="*/ 53 h 780"/>
                <a:gd name="T104" fmla="*/ 589 w 1160"/>
                <a:gd name="T105" fmla="*/ 29 h 780"/>
                <a:gd name="T106" fmla="*/ 681 w 1160"/>
                <a:gd name="T107" fmla="*/ 4 h 780"/>
                <a:gd name="T108" fmla="*/ 713 w 1160"/>
                <a:gd name="T109" fmla="*/ 57 h 780"/>
                <a:gd name="T110" fmla="*/ 770 w 1160"/>
                <a:gd name="T111" fmla="*/ 91 h 780"/>
                <a:gd name="T112" fmla="*/ 834 w 1160"/>
                <a:gd name="T113" fmla="*/ 161 h 780"/>
                <a:gd name="T114" fmla="*/ 896 w 1160"/>
                <a:gd name="T115" fmla="*/ 153 h 780"/>
                <a:gd name="T116" fmla="*/ 991 w 1160"/>
                <a:gd name="T117" fmla="*/ 163 h 780"/>
                <a:gd name="T118" fmla="*/ 1041 w 1160"/>
                <a:gd name="T119" fmla="*/ 157 h 780"/>
                <a:gd name="T120" fmla="*/ 1127 w 1160"/>
                <a:gd name="T121" fmla="*/ 157 h 780"/>
                <a:gd name="T122" fmla="*/ 1123 w 1160"/>
                <a:gd name="T123" fmla="*/ 223 h 780"/>
                <a:gd name="T124" fmla="*/ 1133 w 1160"/>
                <a:gd name="T125" fmla="*/ 262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0" h="780">
                  <a:moveTo>
                    <a:pt x="1158" y="306"/>
                  </a:moveTo>
                  <a:lnTo>
                    <a:pt x="1158" y="306"/>
                  </a:lnTo>
                  <a:lnTo>
                    <a:pt x="1160" y="322"/>
                  </a:lnTo>
                  <a:lnTo>
                    <a:pt x="1160" y="330"/>
                  </a:lnTo>
                  <a:lnTo>
                    <a:pt x="1160" y="336"/>
                  </a:lnTo>
                  <a:lnTo>
                    <a:pt x="1160" y="336"/>
                  </a:lnTo>
                  <a:lnTo>
                    <a:pt x="1156" y="342"/>
                  </a:lnTo>
                  <a:lnTo>
                    <a:pt x="1152" y="344"/>
                  </a:lnTo>
                  <a:lnTo>
                    <a:pt x="1152" y="344"/>
                  </a:lnTo>
                  <a:lnTo>
                    <a:pt x="1145" y="346"/>
                  </a:lnTo>
                  <a:lnTo>
                    <a:pt x="1135" y="346"/>
                  </a:lnTo>
                  <a:lnTo>
                    <a:pt x="1135" y="346"/>
                  </a:lnTo>
                  <a:lnTo>
                    <a:pt x="1131" y="348"/>
                  </a:lnTo>
                  <a:lnTo>
                    <a:pt x="1127" y="350"/>
                  </a:lnTo>
                  <a:lnTo>
                    <a:pt x="1127" y="350"/>
                  </a:lnTo>
                  <a:lnTo>
                    <a:pt x="1123" y="350"/>
                  </a:lnTo>
                  <a:lnTo>
                    <a:pt x="1117" y="348"/>
                  </a:lnTo>
                  <a:lnTo>
                    <a:pt x="1113" y="346"/>
                  </a:lnTo>
                  <a:lnTo>
                    <a:pt x="1107" y="346"/>
                  </a:lnTo>
                  <a:lnTo>
                    <a:pt x="1107" y="346"/>
                  </a:lnTo>
                  <a:lnTo>
                    <a:pt x="1103" y="350"/>
                  </a:lnTo>
                  <a:lnTo>
                    <a:pt x="1101" y="354"/>
                  </a:lnTo>
                  <a:lnTo>
                    <a:pt x="1101" y="354"/>
                  </a:lnTo>
                  <a:lnTo>
                    <a:pt x="1099" y="364"/>
                  </a:lnTo>
                  <a:lnTo>
                    <a:pt x="1097" y="374"/>
                  </a:lnTo>
                  <a:lnTo>
                    <a:pt x="1097" y="374"/>
                  </a:lnTo>
                  <a:lnTo>
                    <a:pt x="1089" y="380"/>
                  </a:lnTo>
                  <a:lnTo>
                    <a:pt x="1085" y="384"/>
                  </a:lnTo>
                  <a:lnTo>
                    <a:pt x="1083" y="386"/>
                  </a:lnTo>
                  <a:lnTo>
                    <a:pt x="1083" y="386"/>
                  </a:lnTo>
                  <a:lnTo>
                    <a:pt x="1081" y="396"/>
                  </a:lnTo>
                  <a:lnTo>
                    <a:pt x="1081" y="406"/>
                  </a:lnTo>
                  <a:lnTo>
                    <a:pt x="1081" y="406"/>
                  </a:lnTo>
                  <a:lnTo>
                    <a:pt x="1083" y="416"/>
                  </a:lnTo>
                  <a:lnTo>
                    <a:pt x="1083" y="416"/>
                  </a:lnTo>
                  <a:lnTo>
                    <a:pt x="1085" y="426"/>
                  </a:lnTo>
                  <a:lnTo>
                    <a:pt x="1087" y="432"/>
                  </a:lnTo>
                  <a:lnTo>
                    <a:pt x="1089" y="434"/>
                  </a:lnTo>
                  <a:lnTo>
                    <a:pt x="1089" y="434"/>
                  </a:lnTo>
                  <a:lnTo>
                    <a:pt x="1085" y="438"/>
                  </a:lnTo>
                  <a:lnTo>
                    <a:pt x="1077" y="441"/>
                  </a:lnTo>
                  <a:lnTo>
                    <a:pt x="1063" y="445"/>
                  </a:lnTo>
                  <a:lnTo>
                    <a:pt x="1063" y="445"/>
                  </a:lnTo>
                  <a:lnTo>
                    <a:pt x="1055" y="449"/>
                  </a:lnTo>
                  <a:lnTo>
                    <a:pt x="1047" y="453"/>
                  </a:lnTo>
                  <a:lnTo>
                    <a:pt x="1047" y="453"/>
                  </a:lnTo>
                  <a:lnTo>
                    <a:pt x="1045" y="463"/>
                  </a:lnTo>
                  <a:lnTo>
                    <a:pt x="1041" y="469"/>
                  </a:lnTo>
                  <a:lnTo>
                    <a:pt x="1041" y="469"/>
                  </a:lnTo>
                  <a:lnTo>
                    <a:pt x="1037" y="471"/>
                  </a:lnTo>
                  <a:lnTo>
                    <a:pt x="1033" y="471"/>
                  </a:lnTo>
                  <a:lnTo>
                    <a:pt x="1033" y="471"/>
                  </a:lnTo>
                  <a:lnTo>
                    <a:pt x="1023" y="477"/>
                  </a:lnTo>
                  <a:lnTo>
                    <a:pt x="1015" y="481"/>
                  </a:lnTo>
                  <a:lnTo>
                    <a:pt x="1013" y="485"/>
                  </a:lnTo>
                  <a:lnTo>
                    <a:pt x="1013" y="485"/>
                  </a:lnTo>
                  <a:lnTo>
                    <a:pt x="1011" y="491"/>
                  </a:lnTo>
                  <a:lnTo>
                    <a:pt x="1013" y="495"/>
                  </a:lnTo>
                  <a:lnTo>
                    <a:pt x="1013" y="499"/>
                  </a:lnTo>
                  <a:lnTo>
                    <a:pt x="1013" y="501"/>
                  </a:lnTo>
                  <a:lnTo>
                    <a:pt x="1013" y="501"/>
                  </a:lnTo>
                  <a:lnTo>
                    <a:pt x="1009" y="503"/>
                  </a:lnTo>
                  <a:lnTo>
                    <a:pt x="1005" y="501"/>
                  </a:lnTo>
                  <a:lnTo>
                    <a:pt x="1001" y="499"/>
                  </a:lnTo>
                  <a:lnTo>
                    <a:pt x="997" y="497"/>
                  </a:lnTo>
                  <a:lnTo>
                    <a:pt x="997" y="497"/>
                  </a:lnTo>
                  <a:lnTo>
                    <a:pt x="989" y="501"/>
                  </a:lnTo>
                  <a:lnTo>
                    <a:pt x="983" y="505"/>
                  </a:lnTo>
                  <a:lnTo>
                    <a:pt x="973" y="517"/>
                  </a:lnTo>
                  <a:lnTo>
                    <a:pt x="973" y="517"/>
                  </a:lnTo>
                  <a:lnTo>
                    <a:pt x="973" y="523"/>
                  </a:lnTo>
                  <a:lnTo>
                    <a:pt x="971" y="525"/>
                  </a:lnTo>
                  <a:lnTo>
                    <a:pt x="971" y="525"/>
                  </a:lnTo>
                  <a:lnTo>
                    <a:pt x="971" y="523"/>
                  </a:lnTo>
                  <a:lnTo>
                    <a:pt x="969" y="517"/>
                  </a:lnTo>
                  <a:lnTo>
                    <a:pt x="969" y="517"/>
                  </a:lnTo>
                  <a:lnTo>
                    <a:pt x="967" y="521"/>
                  </a:lnTo>
                  <a:lnTo>
                    <a:pt x="961" y="523"/>
                  </a:lnTo>
                  <a:lnTo>
                    <a:pt x="957" y="527"/>
                  </a:lnTo>
                  <a:lnTo>
                    <a:pt x="957" y="527"/>
                  </a:lnTo>
                  <a:lnTo>
                    <a:pt x="951" y="529"/>
                  </a:lnTo>
                  <a:lnTo>
                    <a:pt x="947" y="531"/>
                  </a:lnTo>
                  <a:lnTo>
                    <a:pt x="947" y="531"/>
                  </a:lnTo>
                  <a:lnTo>
                    <a:pt x="945" y="535"/>
                  </a:lnTo>
                  <a:lnTo>
                    <a:pt x="941" y="541"/>
                  </a:lnTo>
                  <a:lnTo>
                    <a:pt x="937" y="549"/>
                  </a:lnTo>
                  <a:lnTo>
                    <a:pt x="935" y="555"/>
                  </a:lnTo>
                  <a:lnTo>
                    <a:pt x="935" y="555"/>
                  </a:lnTo>
                  <a:lnTo>
                    <a:pt x="930" y="555"/>
                  </a:lnTo>
                  <a:lnTo>
                    <a:pt x="930" y="555"/>
                  </a:lnTo>
                  <a:lnTo>
                    <a:pt x="928" y="563"/>
                  </a:lnTo>
                  <a:lnTo>
                    <a:pt x="926" y="569"/>
                  </a:lnTo>
                  <a:lnTo>
                    <a:pt x="926" y="569"/>
                  </a:lnTo>
                  <a:lnTo>
                    <a:pt x="924" y="579"/>
                  </a:lnTo>
                  <a:lnTo>
                    <a:pt x="922" y="587"/>
                  </a:lnTo>
                  <a:lnTo>
                    <a:pt x="922" y="587"/>
                  </a:lnTo>
                  <a:lnTo>
                    <a:pt x="918" y="591"/>
                  </a:lnTo>
                  <a:lnTo>
                    <a:pt x="916" y="593"/>
                  </a:lnTo>
                  <a:lnTo>
                    <a:pt x="914" y="593"/>
                  </a:lnTo>
                  <a:lnTo>
                    <a:pt x="914" y="593"/>
                  </a:lnTo>
                  <a:lnTo>
                    <a:pt x="914" y="589"/>
                  </a:lnTo>
                  <a:lnTo>
                    <a:pt x="916" y="587"/>
                  </a:lnTo>
                  <a:lnTo>
                    <a:pt x="916" y="587"/>
                  </a:lnTo>
                  <a:lnTo>
                    <a:pt x="922" y="581"/>
                  </a:lnTo>
                  <a:lnTo>
                    <a:pt x="922" y="581"/>
                  </a:lnTo>
                  <a:lnTo>
                    <a:pt x="924" y="571"/>
                  </a:lnTo>
                  <a:lnTo>
                    <a:pt x="924" y="571"/>
                  </a:lnTo>
                  <a:lnTo>
                    <a:pt x="922" y="563"/>
                  </a:lnTo>
                  <a:lnTo>
                    <a:pt x="918" y="557"/>
                  </a:lnTo>
                  <a:lnTo>
                    <a:pt x="916" y="555"/>
                  </a:lnTo>
                  <a:lnTo>
                    <a:pt x="916" y="555"/>
                  </a:lnTo>
                  <a:lnTo>
                    <a:pt x="912" y="555"/>
                  </a:lnTo>
                  <a:lnTo>
                    <a:pt x="910" y="557"/>
                  </a:lnTo>
                  <a:lnTo>
                    <a:pt x="910" y="557"/>
                  </a:lnTo>
                  <a:lnTo>
                    <a:pt x="910" y="561"/>
                  </a:lnTo>
                  <a:lnTo>
                    <a:pt x="910" y="565"/>
                  </a:lnTo>
                  <a:lnTo>
                    <a:pt x="910" y="575"/>
                  </a:lnTo>
                  <a:lnTo>
                    <a:pt x="910" y="575"/>
                  </a:lnTo>
                  <a:lnTo>
                    <a:pt x="904" y="585"/>
                  </a:lnTo>
                  <a:lnTo>
                    <a:pt x="900" y="589"/>
                  </a:lnTo>
                  <a:lnTo>
                    <a:pt x="900" y="593"/>
                  </a:lnTo>
                  <a:lnTo>
                    <a:pt x="900" y="593"/>
                  </a:lnTo>
                  <a:lnTo>
                    <a:pt x="900" y="597"/>
                  </a:lnTo>
                  <a:lnTo>
                    <a:pt x="902" y="601"/>
                  </a:lnTo>
                  <a:lnTo>
                    <a:pt x="908" y="611"/>
                  </a:lnTo>
                  <a:lnTo>
                    <a:pt x="908" y="611"/>
                  </a:lnTo>
                  <a:lnTo>
                    <a:pt x="910" y="615"/>
                  </a:lnTo>
                  <a:lnTo>
                    <a:pt x="912" y="621"/>
                  </a:lnTo>
                  <a:lnTo>
                    <a:pt x="912" y="621"/>
                  </a:lnTo>
                  <a:lnTo>
                    <a:pt x="908" y="623"/>
                  </a:lnTo>
                  <a:lnTo>
                    <a:pt x="904" y="623"/>
                  </a:lnTo>
                  <a:lnTo>
                    <a:pt x="904" y="623"/>
                  </a:lnTo>
                  <a:lnTo>
                    <a:pt x="902" y="619"/>
                  </a:lnTo>
                  <a:lnTo>
                    <a:pt x="902" y="619"/>
                  </a:lnTo>
                  <a:lnTo>
                    <a:pt x="898" y="613"/>
                  </a:lnTo>
                  <a:lnTo>
                    <a:pt x="894" y="605"/>
                  </a:lnTo>
                  <a:lnTo>
                    <a:pt x="894" y="605"/>
                  </a:lnTo>
                  <a:lnTo>
                    <a:pt x="894" y="599"/>
                  </a:lnTo>
                  <a:lnTo>
                    <a:pt x="894" y="599"/>
                  </a:lnTo>
                  <a:lnTo>
                    <a:pt x="892" y="597"/>
                  </a:lnTo>
                  <a:lnTo>
                    <a:pt x="890" y="595"/>
                  </a:lnTo>
                  <a:lnTo>
                    <a:pt x="890" y="595"/>
                  </a:lnTo>
                  <a:lnTo>
                    <a:pt x="886" y="599"/>
                  </a:lnTo>
                  <a:lnTo>
                    <a:pt x="884" y="603"/>
                  </a:lnTo>
                  <a:lnTo>
                    <a:pt x="884" y="603"/>
                  </a:lnTo>
                  <a:lnTo>
                    <a:pt x="882" y="607"/>
                  </a:lnTo>
                  <a:lnTo>
                    <a:pt x="882" y="613"/>
                  </a:lnTo>
                  <a:lnTo>
                    <a:pt x="880" y="613"/>
                  </a:lnTo>
                  <a:lnTo>
                    <a:pt x="880" y="613"/>
                  </a:lnTo>
                  <a:lnTo>
                    <a:pt x="878" y="613"/>
                  </a:lnTo>
                  <a:lnTo>
                    <a:pt x="878" y="613"/>
                  </a:lnTo>
                  <a:lnTo>
                    <a:pt x="878" y="607"/>
                  </a:lnTo>
                  <a:lnTo>
                    <a:pt x="878" y="603"/>
                  </a:lnTo>
                  <a:lnTo>
                    <a:pt x="878" y="603"/>
                  </a:lnTo>
                  <a:lnTo>
                    <a:pt x="874" y="599"/>
                  </a:lnTo>
                  <a:lnTo>
                    <a:pt x="874" y="599"/>
                  </a:lnTo>
                  <a:lnTo>
                    <a:pt x="870" y="599"/>
                  </a:lnTo>
                  <a:lnTo>
                    <a:pt x="866" y="601"/>
                  </a:lnTo>
                  <a:lnTo>
                    <a:pt x="862" y="603"/>
                  </a:lnTo>
                  <a:lnTo>
                    <a:pt x="858" y="603"/>
                  </a:lnTo>
                  <a:lnTo>
                    <a:pt x="858" y="603"/>
                  </a:lnTo>
                  <a:lnTo>
                    <a:pt x="856" y="601"/>
                  </a:lnTo>
                  <a:lnTo>
                    <a:pt x="856" y="601"/>
                  </a:lnTo>
                  <a:lnTo>
                    <a:pt x="852" y="591"/>
                  </a:lnTo>
                  <a:lnTo>
                    <a:pt x="852" y="591"/>
                  </a:lnTo>
                  <a:lnTo>
                    <a:pt x="850" y="587"/>
                  </a:lnTo>
                  <a:lnTo>
                    <a:pt x="846" y="585"/>
                  </a:lnTo>
                  <a:lnTo>
                    <a:pt x="846" y="585"/>
                  </a:lnTo>
                  <a:lnTo>
                    <a:pt x="844" y="589"/>
                  </a:lnTo>
                  <a:lnTo>
                    <a:pt x="846" y="593"/>
                  </a:lnTo>
                  <a:lnTo>
                    <a:pt x="850" y="599"/>
                  </a:lnTo>
                  <a:lnTo>
                    <a:pt x="850" y="603"/>
                  </a:lnTo>
                  <a:lnTo>
                    <a:pt x="850" y="603"/>
                  </a:lnTo>
                  <a:lnTo>
                    <a:pt x="844" y="605"/>
                  </a:lnTo>
                  <a:lnTo>
                    <a:pt x="844" y="605"/>
                  </a:lnTo>
                  <a:lnTo>
                    <a:pt x="840" y="605"/>
                  </a:lnTo>
                  <a:lnTo>
                    <a:pt x="832" y="603"/>
                  </a:lnTo>
                  <a:lnTo>
                    <a:pt x="826" y="601"/>
                  </a:lnTo>
                  <a:lnTo>
                    <a:pt x="824" y="603"/>
                  </a:lnTo>
                  <a:lnTo>
                    <a:pt x="822" y="603"/>
                  </a:lnTo>
                  <a:lnTo>
                    <a:pt x="822" y="603"/>
                  </a:lnTo>
                  <a:lnTo>
                    <a:pt x="824" y="605"/>
                  </a:lnTo>
                  <a:lnTo>
                    <a:pt x="826" y="605"/>
                  </a:lnTo>
                  <a:lnTo>
                    <a:pt x="830" y="607"/>
                  </a:lnTo>
                  <a:lnTo>
                    <a:pt x="830" y="607"/>
                  </a:lnTo>
                  <a:lnTo>
                    <a:pt x="832" y="611"/>
                  </a:lnTo>
                  <a:lnTo>
                    <a:pt x="836" y="613"/>
                  </a:lnTo>
                  <a:lnTo>
                    <a:pt x="836" y="613"/>
                  </a:lnTo>
                  <a:lnTo>
                    <a:pt x="840" y="611"/>
                  </a:lnTo>
                  <a:lnTo>
                    <a:pt x="840" y="611"/>
                  </a:lnTo>
                  <a:lnTo>
                    <a:pt x="844" y="613"/>
                  </a:lnTo>
                  <a:lnTo>
                    <a:pt x="844" y="613"/>
                  </a:lnTo>
                  <a:lnTo>
                    <a:pt x="852" y="619"/>
                  </a:lnTo>
                  <a:lnTo>
                    <a:pt x="852" y="619"/>
                  </a:lnTo>
                  <a:lnTo>
                    <a:pt x="854" y="625"/>
                  </a:lnTo>
                  <a:lnTo>
                    <a:pt x="854" y="625"/>
                  </a:lnTo>
                  <a:lnTo>
                    <a:pt x="856" y="627"/>
                  </a:lnTo>
                  <a:lnTo>
                    <a:pt x="858" y="629"/>
                  </a:lnTo>
                  <a:lnTo>
                    <a:pt x="858" y="629"/>
                  </a:lnTo>
                  <a:lnTo>
                    <a:pt x="862" y="625"/>
                  </a:lnTo>
                  <a:lnTo>
                    <a:pt x="862" y="625"/>
                  </a:lnTo>
                  <a:lnTo>
                    <a:pt x="860" y="621"/>
                  </a:lnTo>
                  <a:lnTo>
                    <a:pt x="860" y="617"/>
                  </a:lnTo>
                  <a:lnTo>
                    <a:pt x="860" y="617"/>
                  </a:lnTo>
                  <a:lnTo>
                    <a:pt x="862" y="617"/>
                  </a:lnTo>
                  <a:lnTo>
                    <a:pt x="866" y="617"/>
                  </a:lnTo>
                  <a:lnTo>
                    <a:pt x="872" y="617"/>
                  </a:lnTo>
                  <a:lnTo>
                    <a:pt x="872" y="617"/>
                  </a:lnTo>
                  <a:lnTo>
                    <a:pt x="880" y="619"/>
                  </a:lnTo>
                  <a:lnTo>
                    <a:pt x="880" y="619"/>
                  </a:lnTo>
                  <a:lnTo>
                    <a:pt x="884" y="619"/>
                  </a:lnTo>
                  <a:lnTo>
                    <a:pt x="886" y="619"/>
                  </a:lnTo>
                  <a:lnTo>
                    <a:pt x="886" y="619"/>
                  </a:lnTo>
                  <a:lnTo>
                    <a:pt x="886" y="621"/>
                  </a:lnTo>
                  <a:lnTo>
                    <a:pt x="886" y="625"/>
                  </a:lnTo>
                  <a:lnTo>
                    <a:pt x="884" y="631"/>
                  </a:lnTo>
                  <a:lnTo>
                    <a:pt x="884" y="635"/>
                  </a:lnTo>
                  <a:lnTo>
                    <a:pt x="884" y="635"/>
                  </a:lnTo>
                  <a:lnTo>
                    <a:pt x="888" y="635"/>
                  </a:lnTo>
                  <a:lnTo>
                    <a:pt x="888" y="635"/>
                  </a:lnTo>
                  <a:lnTo>
                    <a:pt x="890" y="633"/>
                  </a:lnTo>
                  <a:lnTo>
                    <a:pt x="894" y="631"/>
                  </a:lnTo>
                  <a:lnTo>
                    <a:pt x="894" y="631"/>
                  </a:lnTo>
                  <a:lnTo>
                    <a:pt x="898" y="631"/>
                  </a:lnTo>
                  <a:lnTo>
                    <a:pt x="898" y="631"/>
                  </a:lnTo>
                  <a:lnTo>
                    <a:pt x="898" y="639"/>
                  </a:lnTo>
                  <a:lnTo>
                    <a:pt x="898" y="641"/>
                  </a:lnTo>
                  <a:lnTo>
                    <a:pt x="898" y="643"/>
                  </a:lnTo>
                  <a:lnTo>
                    <a:pt x="898" y="643"/>
                  </a:lnTo>
                  <a:lnTo>
                    <a:pt x="900" y="643"/>
                  </a:lnTo>
                  <a:lnTo>
                    <a:pt x="904" y="641"/>
                  </a:lnTo>
                  <a:lnTo>
                    <a:pt x="910" y="639"/>
                  </a:lnTo>
                  <a:lnTo>
                    <a:pt x="914" y="639"/>
                  </a:lnTo>
                  <a:lnTo>
                    <a:pt x="914" y="639"/>
                  </a:lnTo>
                  <a:lnTo>
                    <a:pt x="918" y="641"/>
                  </a:lnTo>
                  <a:lnTo>
                    <a:pt x="924" y="647"/>
                  </a:lnTo>
                  <a:lnTo>
                    <a:pt x="924" y="647"/>
                  </a:lnTo>
                  <a:lnTo>
                    <a:pt x="926" y="652"/>
                  </a:lnTo>
                  <a:lnTo>
                    <a:pt x="928" y="660"/>
                  </a:lnTo>
                  <a:lnTo>
                    <a:pt x="928" y="660"/>
                  </a:lnTo>
                  <a:lnTo>
                    <a:pt x="930" y="668"/>
                  </a:lnTo>
                  <a:lnTo>
                    <a:pt x="930" y="670"/>
                  </a:lnTo>
                  <a:lnTo>
                    <a:pt x="932" y="672"/>
                  </a:lnTo>
                  <a:lnTo>
                    <a:pt x="932" y="672"/>
                  </a:lnTo>
                  <a:lnTo>
                    <a:pt x="935" y="668"/>
                  </a:lnTo>
                  <a:lnTo>
                    <a:pt x="937" y="664"/>
                  </a:lnTo>
                  <a:lnTo>
                    <a:pt x="937" y="664"/>
                  </a:lnTo>
                  <a:lnTo>
                    <a:pt x="941" y="662"/>
                  </a:lnTo>
                  <a:lnTo>
                    <a:pt x="947" y="664"/>
                  </a:lnTo>
                  <a:lnTo>
                    <a:pt x="953" y="664"/>
                  </a:lnTo>
                  <a:lnTo>
                    <a:pt x="959" y="664"/>
                  </a:lnTo>
                  <a:lnTo>
                    <a:pt x="959" y="664"/>
                  </a:lnTo>
                  <a:lnTo>
                    <a:pt x="957" y="660"/>
                  </a:lnTo>
                  <a:lnTo>
                    <a:pt x="957" y="658"/>
                  </a:lnTo>
                  <a:lnTo>
                    <a:pt x="957" y="656"/>
                  </a:lnTo>
                  <a:lnTo>
                    <a:pt x="957" y="656"/>
                  </a:lnTo>
                  <a:lnTo>
                    <a:pt x="961" y="656"/>
                  </a:lnTo>
                  <a:lnTo>
                    <a:pt x="967" y="660"/>
                  </a:lnTo>
                  <a:lnTo>
                    <a:pt x="971" y="662"/>
                  </a:lnTo>
                  <a:lnTo>
                    <a:pt x="975" y="664"/>
                  </a:lnTo>
                  <a:lnTo>
                    <a:pt x="975" y="664"/>
                  </a:lnTo>
                  <a:lnTo>
                    <a:pt x="977" y="660"/>
                  </a:lnTo>
                  <a:lnTo>
                    <a:pt x="979" y="654"/>
                  </a:lnTo>
                  <a:lnTo>
                    <a:pt x="981" y="649"/>
                  </a:lnTo>
                  <a:lnTo>
                    <a:pt x="983" y="645"/>
                  </a:lnTo>
                  <a:lnTo>
                    <a:pt x="983" y="645"/>
                  </a:lnTo>
                  <a:lnTo>
                    <a:pt x="989" y="643"/>
                  </a:lnTo>
                  <a:lnTo>
                    <a:pt x="989" y="643"/>
                  </a:lnTo>
                  <a:lnTo>
                    <a:pt x="991" y="645"/>
                  </a:lnTo>
                  <a:lnTo>
                    <a:pt x="995" y="649"/>
                  </a:lnTo>
                  <a:lnTo>
                    <a:pt x="995" y="649"/>
                  </a:lnTo>
                  <a:lnTo>
                    <a:pt x="997" y="647"/>
                  </a:lnTo>
                  <a:lnTo>
                    <a:pt x="999" y="645"/>
                  </a:lnTo>
                  <a:lnTo>
                    <a:pt x="1003" y="641"/>
                  </a:lnTo>
                  <a:lnTo>
                    <a:pt x="1003" y="641"/>
                  </a:lnTo>
                  <a:lnTo>
                    <a:pt x="1017" y="631"/>
                  </a:lnTo>
                  <a:lnTo>
                    <a:pt x="1017" y="631"/>
                  </a:lnTo>
                  <a:lnTo>
                    <a:pt x="1025" y="629"/>
                  </a:lnTo>
                  <a:lnTo>
                    <a:pt x="1029" y="629"/>
                  </a:lnTo>
                  <a:lnTo>
                    <a:pt x="1031" y="629"/>
                  </a:lnTo>
                  <a:lnTo>
                    <a:pt x="1031" y="629"/>
                  </a:lnTo>
                  <a:lnTo>
                    <a:pt x="1033" y="633"/>
                  </a:lnTo>
                  <a:lnTo>
                    <a:pt x="1033" y="641"/>
                  </a:lnTo>
                  <a:lnTo>
                    <a:pt x="1033" y="641"/>
                  </a:lnTo>
                  <a:lnTo>
                    <a:pt x="1029" y="647"/>
                  </a:lnTo>
                  <a:lnTo>
                    <a:pt x="1029" y="647"/>
                  </a:lnTo>
                  <a:lnTo>
                    <a:pt x="1029" y="651"/>
                  </a:lnTo>
                  <a:lnTo>
                    <a:pt x="1031" y="656"/>
                  </a:lnTo>
                  <a:lnTo>
                    <a:pt x="1031" y="656"/>
                  </a:lnTo>
                  <a:lnTo>
                    <a:pt x="1033" y="662"/>
                  </a:lnTo>
                  <a:lnTo>
                    <a:pt x="1033" y="668"/>
                  </a:lnTo>
                  <a:lnTo>
                    <a:pt x="1033" y="670"/>
                  </a:lnTo>
                  <a:lnTo>
                    <a:pt x="1033" y="670"/>
                  </a:lnTo>
                  <a:lnTo>
                    <a:pt x="1029" y="674"/>
                  </a:lnTo>
                  <a:lnTo>
                    <a:pt x="1023" y="674"/>
                  </a:lnTo>
                  <a:lnTo>
                    <a:pt x="1015" y="676"/>
                  </a:lnTo>
                  <a:lnTo>
                    <a:pt x="1011" y="678"/>
                  </a:lnTo>
                  <a:lnTo>
                    <a:pt x="1011" y="678"/>
                  </a:lnTo>
                  <a:lnTo>
                    <a:pt x="1009" y="680"/>
                  </a:lnTo>
                  <a:lnTo>
                    <a:pt x="1007" y="682"/>
                  </a:lnTo>
                  <a:lnTo>
                    <a:pt x="1007" y="682"/>
                  </a:lnTo>
                  <a:lnTo>
                    <a:pt x="1005" y="684"/>
                  </a:lnTo>
                  <a:lnTo>
                    <a:pt x="999" y="684"/>
                  </a:lnTo>
                  <a:lnTo>
                    <a:pt x="987" y="682"/>
                  </a:lnTo>
                  <a:lnTo>
                    <a:pt x="975" y="680"/>
                  </a:lnTo>
                  <a:lnTo>
                    <a:pt x="971" y="680"/>
                  </a:lnTo>
                  <a:lnTo>
                    <a:pt x="967" y="680"/>
                  </a:lnTo>
                  <a:lnTo>
                    <a:pt x="967" y="680"/>
                  </a:lnTo>
                  <a:lnTo>
                    <a:pt x="961" y="686"/>
                  </a:lnTo>
                  <a:lnTo>
                    <a:pt x="957" y="692"/>
                  </a:lnTo>
                  <a:lnTo>
                    <a:pt x="949" y="708"/>
                  </a:lnTo>
                  <a:lnTo>
                    <a:pt x="949" y="708"/>
                  </a:lnTo>
                  <a:lnTo>
                    <a:pt x="947" y="716"/>
                  </a:lnTo>
                  <a:lnTo>
                    <a:pt x="945" y="720"/>
                  </a:lnTo>
                  <a:lnTo>
                    <a:pt x="943" y="722"/>
                  </a:lnTo>
                  <a:lnTo>
                    <a:pt x="943" y="722"/>
                  </a:lnTo>
                  <a:lnTo>
                    <a:pt x="939" y="724"/>
                  </a:lnTo>
                  <a:lnTo>
                    <a:pt x="935" y="724"/>
                  </a:lnTo>
                  <a:lnTo>
                    <a:pt x="926" y="722"/>
                  </a:lnTo>
                  <a:lnTo>
                    <a:pt x="926" y="722"/>
                  </a:lnTo>
                  <a:lnTo>
                    <a:pt x="918" y="726"/>
                  </a:lnTo>
                  <a:lnTo>
                    <a:pt x="912" y="730"/>
                  </a:lnTo>
                  <a:lnTo>
                    <a:pt x="912" y="734"/>
                  </a:lnTo>
                  <a:lnTo>
                    <a:pt x="912" y="734"/>
                  </a:lnTo>
                  <a:lnTo>
                    <a:pt x="912" y="734"/>
                  </a:lnTo>
                  <a:lnTo>
                    <a:pt x="914" y="736"/>
                  </a:lnTo>
                  <a:lnTo>
                    <a:pt x="918" y="736"/>
                  </a:lnTo>
                  <a:lnTo>
                    <a:pt x="918" y="736"/>
                  </a:lnTo>
                  <a:lnTo>
                    <a:pt x="918" y="736"/>
                  </a:lnTo>
                  <a:lnTo>
                    <a:pt x="918" y="738"/>
                  </a:lnTo>
                  <a:lnTo>
                    <a:pt x="916" y="738"/>
                  </a:lnTo>
                  <a:lnTo>
                    <a:pt x="910" y="740"/>
                  </a:lnTo>
                  <a:lnTo>
                    <a:pt x="910" y="740"/>
                  </a:lnTo>
                  <a:lnTo>
                    <a:pt x="908" y="744"/>
                  </a:lnTo>
                  <a:lnTo>
                    <a:pt x="908" y="750"/>
                  </a:lnTo>
                  <a:lnTo>
                    <a:pt x="908" y="750"/>
                  </a:lnTo>
                  <a:lnTo>
                    <a:pt x="908" y="756"/>
                  </a:lnTo>
                  <a:lnTo>
                    <a:pt x="908" y="756"/>
                  </a:lnTo>
                  <a:lnTo>
                    <a:pt x="902" y="762"/>
                  </a:lnTo>
                  <a:lnTo>
                    <a:pt x="902" y="762"/>
                  </a:lnTo>
                  <a:lnTo>
                    <a:pt x="896" y="766"/>
                  </a:lnTo>
                  <a:lnTo>
                    <a:pt x="896" y="766"/>
                  </a:lnTo>
                  <a:lnTo>
                    <a:pt x="890" y="772"/>
                  </a:lnTo>
                  <a:lnTo>
                    <a:pt x="884" y="778"/>
                  </a:lnTo>
                  <a:lnTo>
                    <a:pt x="884" y="778"/>
                  </a:lnTo>
                  <a:lnTo>
                    <a:pt x="872" y="780"/>
                  </a:lnTo>
                  <a:lnTo>
                    <a:pt x="862" y="780"/>
                  </a:lnTo>
                  <a:lnTo>
                    <a:pt x="862" y="780"/>
                  </a:lnTo>
                  <a:lnTo>
                    <a:pt x="858" y="780"/>
                  </a:lnTo>
                  <a:lnTo>
                    <a:pt x="858" y="780"/>
                  </a:lnTo>
                  <a:lnTo>
                    <a:pt x="850" y="778"/>
                  </a:lnTo>
                  <a:lnTo>
                    <a:pt x="844" y="776"/>
                  </a:lnTo>
                  <a:lnTo>
                    <a:pt x="840" y="772"/>
                  </a:lnTo>
                  <a:lnTo>
                    <a:pt x="840" y="772"/>
                  </a:lnTo>
                  <a:lnTo>
                    <a:pt x="842" y="768"/>
                  </a:lnTo>
                  <a:lnTo>
                    <a:pt x="844" y="762"/>
                  </a:lnTo>
                  <a:lnTo>
                    <a:pt x="844" y="762"/>
                  </a:lnTo>
                  <a:lnTo>
                    <a:pt x="842" y="754"/>
                  </a:lnTo>
                  <a:lnTo>
                    <a:pt x="840" y="748"/>
                  </a:lnTo>
                  <a:lnTo>
                    <a:pt x="840" y="748"/>
                  </a:lnTo>
                  <a:lnTo>
                    <a:pt x="840" y="738"/>
                  </a:lnTo>
                  <a:lnTo>
                    <a:pt x="840" y="738"/>
                  </a:lnTo>
                  <a:lnTo>
                    <a:pt x="836" y="724"/>
                  </a:lnTo>
                  <a:lnTo>
                    <a:pt x="836" y="724"/>
                  </a:lnTo>
                  <a:lnTo>
                    <a:pt x="832" y="718"/>
                  </a:lnTo>
                  <a:lnTo>
                    <a:pt x="828" y="712"/>
                  </a:lnTo>
                  <a:lnTo>
                    <a:pt x="828" y="712"/>
                  </a:lnTo>
                  <a:lnTo>
                    <a:pt x="824" y="712"/>
                  </a:lnTo>
                  <a:lnTo>
                    <a:pt x="820" y="712"/>
                  </a:lnTo>
                  <a:lnTo>
                    <a:pt x="820" y="712"/>
                  </a:lnTo>
                  <a:lnTo>
                    <a:pt x="814" y="714"/>
                  </a:lnTo>
                  <a:lnTo>
                    <a:pt x="810" y="716"/>
                  </a:lnTo>
                  <a:lnTo>
                    <a:pt x="810" y="716"/>
                  </a:lnTo>
                  <a:lnTo>
                    <a:pt x="804" y="712"/>
                  </a:lnTo>
                  <a:lnTo>
                    <a:pt x="800" y="708"/>
                  </a:lnTo>
                  <a:lnTo>
                    <a:pt x="800" y="708"/>
                  </a:lnTo>
                  <a:lnTo>
                    <a:pt x="792" y="704"/>
                  </a:lnTo>
                  <a:lnTo>
                    <a:pt x="782" y="702"/>
                  </a:lnTo>
                  <a:lnTo>
                    <a:pt x="782" y="702"/>
                  </a:lnTo>
                  <a:lnTo>
                    <a:pt x="778" y="704"/>
                  </a:lnTo>
                  <a:lnTo>
                    <a:pt x="772" y="706"/>
                  </a:lnTo>
                  <a:lnTo>
                    <a:pt x="766" y="706"/>
                  </a:lnTo>
                  <a:lnTo>
                    <a:pt x="762" y="706"/>
                  </a:lnTo>
                  <a:lnTo>
                    <a:pt x="762" y="706"/>
                  </a:lnTo>
                  <a:lnTo>
                    <a:pt x="762" y="704"/>
                  </a:lnTo>
                  <a:lnTo>
                    <a:pt x="762" y="704"/>
                  </a:lnTo>
                  <a:lnTo>
                    <a:pt x="764" y="694"/>
                  </a:lnTo>
                  <a:lnTo>
                    <a:pt x="764" y="694"/>
                  </a:lnTo>
                  <a:lnTo>
                    <a:pt x="768" y="690"/>
                  </a:lnTo>
                  <a:lnTo>
                    <a:pt x="774" y="684"/>
                  </a:lnTo>
                  <a:lnTo>
                    <a:pt x="774" y="684"/>
                  </a:lnTo>
                  <a:lnTo>
                    <a:pt x="780" y="676"/>
                  </a:lnTo>
                  <a:lnTo>
                    <a:pt x="784" y="664"/>
                  </a:lnTo>
                  <a:lnTo>
                    <a:pt x="784" y="664"/>
                  </a:lnTo>
                  <a:lnTo>
                    <a:pt x="796" y="654"/>
                  </a:lnTo>
                  <a:lnTo>
                    <a:pt x="796" y="654"/>
                  </a:lnTo>
                  <a:lnTo>
                    <a:pt x="810" y="647"/>
                  </a:lnTo>
                  <a:lnTo>
                    <a:pt x="828" y="635"/>
                  </a:lnTo>
                  <a:lnTo>
                    <a:pt x="828" y="635"/>
                  </a:lnTo>
                  <a:lnTo>
                    <a:pt x="830" y="633"/>
                  </a:lnTo>
                  <a:lnTo>
                    <a:pt x="832" y="631"/>
                  </a:lnTo>
                  <a:lnTo>
                    <a:pt x="832" y="631"/>
                  </a:lnTo>
                  <a:lnTo>
                    <a:pt x="828" y="631"/>
                  </a:lnTo>
                  <a:lnTo>
                    <a:pt x="826" y="629"/>
                  </a:lnTo>
                  <a:lnTo>
                    <a:pt x="826" y="629"/>
                  </a:lnTo>
                  <a:lnTo>
                    <a:pt x="824" y="625"/>
                  </a:lnTo>
                  <a:lnTo>
                    <a:pt x="822" y="621"/>
                  </a:lnTo>
                  <a:lnTo>
                    <a:pt x="822" y="621"/>
                  </a:lnTo>
                  <a:lnTo>
                    <a:pt x="816" y="617"/>
                  </a:lnTo>
                  <a:lnTo>
                    <a:pt x="812" y="615"/>
                  </a:lnTo>
                  <a:lnTo>
                    <a:pt x="812" y="615"/>
                  </a:lnTo>
                  <a:lnTo>
                    <a:pt x="810" y="617"/>
                  </a:lnTo>
                  <a:lnTo>
                    <a:pt x="810" y="619"/>
                  </a:lnTo>
                  <a:lnTo>
                    <a:pt x="808" y="623"/>
                  </a:lnTo>
                  <a:lnTo>
                    <a:pt x="808" y="625"/>
                  </a:lnTo>
                  <a:lnTo>
                    <a:pt x="808" y="625"/>
                  </a:lnTo>
                  <a:lnTo>
                    <a:pt x="804" y="625"/>
                  </a:lnTo>
                  <a:lnTo>
                    <a:pt x="800" y="623"/>
                  </a:lnTo>
                  <a:lnTo>
                    <a:pt x="794" y="621"/>
                  </a:lnTo>
                  <a:lnTo>
                    <a:pt x="794" y="621"/>
                  </a:lnTo>
                  <a:lnTo>
                    <a:pt x="794" y="617"/>
                  </a:lnTo>
                  <a:lnTo>
                    <a:pt x="792" y="615"/>
                  </a:lnTo>
                  <a:lnTo>
                    <a:pt x="792" y="615"/>
                  </a:lnTo>
                  <a:lnTo>
                    <a:pt x="788" y="615"/>
                  </a:lnTo>
                  <a:lnTo>
                    <a:pt x="786" y="617"/>
                  </a:lnTo>
                  <a:lnTo>
                    <a:pt x="782" y="621"/>
                  </a:lnTo>
                  <a:lnTo>
                    <a:pt x="782" y="621"/>
                  </a:lnTo>
                  <a:lnTo>
                    <a:pt x="780" y="625"/>
                  </a:lnTo>
                  <a:lnTo>
                    <a:pt x="780" y="625"/>
                  </a:lnTo>
                  <a:lnTo>
                    <a:pt x="778" y="627"/>
                  </a:lnTo>
                  <a:lnTo>
                    <a:pt x="774" y="627"/>
                  </a:lnTo>
                  <a:lnTo>
                    <a:pt x="774" y="627"/>
                  </a:lnTo>
                  <a:lnTo>
                    <a:pt x="762" y="633"/>
                  </a:lnTo>
                  <a:lnTo>
                    <a:pt x="752" y="639"/>
                  </a:lnTo>
                  <a:lnTo>
                    <a:pt x="746" y="641"/>
                  </a:lnTo>
                  <a:lnTo>
                    <a:pt x="746" y="641"/>
                  </a:lnTo>
                  <a:lnTo>
                    <a:pt x="736" y="641"/>
                  </a:lnTo>
                  <a:lnTo>
                    <a:pt x="724" y="635"/>
                  </a:lnTo>
                  <a:lnTo>
                    <a:pt x="724" y="635"/>
                  </a:lnTo>
                  <a:lnTo>
                    <a:pt x="717" y="629"/>
                  </a:lnTo>
                  <a:lnTo>
                    <a:pt x="717" y="629"/>
                  </a:lnTo>
                  <a:lnTo>
                    <a:pt x="709" y="629"/>
                  </a:lnTo>
                  <a:lnTo>
                    <a:pt x="709" y="629"/>
                  </a:lnTo>
                  <a:lnTo>
                    <a:pt x="701" y="631"/>
                  </a:lnTo>
                  <a:lnTo>
                    <a:pt x="697" y="633"/>
                  </a:lnTo>
                  <a:lnTo>
                    <a:pt x="695" y="633"/>
                  </a:lnTo>
                  <a:lnTo>
                    <a:pt x="695" y="633"/>
                  </a:lnTo>
                  <a:lnTo>
                    <a:pt x="693" y="631"/>
                  </a:lnTo>
                  <a:lnTo>
                    <a:pt x="693" y="629"/>
                  </a:lnTo>
                  <a:lnTo>
                    <a:pt x="693" y="629"/>
                  </a:lnTo>
                  <a:lnTo>
                    <a:pt x="695" y="625"/>
                  </a:lnTo>
                  <a:lnTo>
                    <a:pt x="699" y="621"/>
                  </a:lnTo>
                  <a:lnTo>
                    <a:pt x="705" y="617"/>
                  </a:lnTo>
                  <a:lnTo>
                    <a:pt x="707" y="613"/>
                  </a:lnTo>
                  <a:lnTo>
                    <a:pt x="707" y="613"/>
                  </a:lnTo>
                  <a:lnTo>
                    <a:pt x="705" y="611"/>
                  </a:lnTo>
                  <a:lnTo>
                    <a:pt x="705" y="611"/>
                  </a:lnTo>
                  <a:lnTo>
                    <a:pt x="699" y="611"/>
                  </a:lnTo>
                  <a:lnTo>
                    <a:pt x="693" y="611"/>
                  </a:lnTo>
                  <a:lnTo>
                    <a:pt x="683" y="613"/>
                  </a:lnTo>
                  <a:lnTo>
                    <a:pt x="683" y="613"/>
                  </a:lnTo>
                  <a:lnTo>
                    <a:pt x="679" y="613"/>
                  </a:lnTo>
                  <a:lnTo>
                    <a:pt x="677" y="611"/>
                  </a:lnTo>
                  <a:lnTo>
                    <a:pt x="677" y="611"/>
                  </a:lnTo>
                  <a:lnTo>
                    <a:pt x="677" y="607"/>
                  </a:lnTo>
                  <a:lnTo>
                    <a:pt x="679" y="605"/>
                  </a:lnTo>
                  <a:lnTo>
                    <a:pt x="685" y="603"/>
                  </a:lnTo>
                  <a:lnTo>
                    <a:pt x="685" y="603"/>
                  </a:lnTo>
                  <a:lnTo>
                    <a:pt x="691" y="603"/>
                  </a:lnTo>
                  <a:lnTo>
                    <a:pt x="699" y="603"/>
                  </a:lnTo>
                  <a:lnTo>
                    <a:pt x="709" y="603"/>
                  </a:lnTo>
                  <a:lnTo>
                    <a:pt x="717" y="601"/>
                  </a:lnTo>
                  <a:lnTo>
                    <a:pt x="717" y="601"/>
                  </a:lnTo>
                  <a:lnTo>
                    <a:pt x="719" y="599"/>
                  </a:lnTo>
                  <a:lnTo>
                    <a:pt x="719" y="599"/>
                  </a:lnTo>
                  <a:lnTo>
                    <a:pt x="715" y="595"/>
                  </a:lnTo>
                  <a:lnTo>
                    <a:pt x="715" y="595"/>
                  </a:lnTo>
                  <a:lnTo>
                    <a:pt x="707" y="595"/>
                  </a:lnTo>
                  <a:lnTo>
                    <a:pt x="707" y="595"/>
                  </a:lnTo>
                  <a:lnTo>
                    <a:pt x="701" y="591"/>
                  </a:lnTo>
                  <a:lnTo>
                    <a:pt x="697" y="587"/>
                  </a:lnTo>
                  <a:lnTo>
                    <a:pt x="697" y="587"/>
                  </a:lnTo>
                  <a:lnTo>
                    <a:pt x="693" y="581"/>
                  </a:lnTo>
                  <a:lnTo>
                    <a:pt x="691" y="575"/>
                  </a:lnTo>
                  <a:lnTo>
                    <a:pt x="687" y="575"/>
                  </a:lnTo>
                  <a:lnTo>
                    <a:pt x="687" y="575"/>
                  </a:lnTo>
                  <a:lnTo>
                    <a:pt x="687" y="579"/>
                  </a:lnTo>
                  <a:lnTo>
                    <a:pt x="687" y="581"/>
                  </a:lnTo>
                  <a:lnTo>
                    <a:pt x="687" y="585"/>
                  </a:lnTo>
                  <a:lnTo>
                    <a:pt x="687" y="585"/>
                  </a:lnTo>
                  <a:lnTo>
                    <a:pt x="683" y="589"/>
                  </a:lnTo>
                  <a:lnTo>
                    <a:pt x="679" y="591"/>
                  </a:lnTo>
                  <a:lnTo>
                    <a:pt x="679" y="591"/>
                  </a:lnTo>
                  <a:lnTo>
                    <a:pt x="675" y="595"/>
                  </a:lnTo>
                  <a:lnTo>
                    <a:pt x="669" y="597"/>
                  </a:lnTo>
                  <a:lnTo>
                    <a:pt x="667" y="597"/>
                  </a:lnTo>
                  <a:lnTo>
                    <a:pt x="667" y="597"/>
                  </a:lnTo>
                  <a:lnTo>
                    <a:pt x="667" y="595"/>
                  </a:lnTo>
                  <a:lnTo>
                    <a:pt x="667" y="591"/>
                  </a:lnTo>
                  <a:lnTo>
                    <a:pt x="667" y="587"/>
                  </a:lnTo>
                  <a:lnTo>
                    <a:pt x="667" y="585"/>
                  </a:lnTo>
                  <a:lnTo>
                    <a:pt x="667" y="585"/>
                  </a:lnTo>
                  <a:lnTo>
                    <a:pt x="665" y="585"/>
                  </a:lnTo>
                  <a:lnTo>
                    <a:pt x="663" y="587"/>
                  </a:lnTo>
                  <a:lnTo>
                    <a:pt x="661" y="591"/>
                  </a:lnTo>
                  <a:lnTo>
                    <a:pt x="661" y="591"/>
                  </a:lnTo>
                  <a:lnTo>
                    <a:pt x="649" y="603"/>
                  </a:lnTo>
                  <a:lnTo>
                    <a:pt x="649" y="603"/>
                  </a:lnTo>
                  <a:lnTo>
                    <a:pt x="639" y="605"/>
                  </a:lnTo>
                  <a:lnTo>
                    <a:pt x="629" y="611"/>
                  </a:lnTo>
                  <a:lnTo>
                    <a:pt x="629" y="611"/>
                  </a:lnTo>
                  <a:lnTo>
                    <a:pt x="623" y="617"/>
                  </a:lnTo>
                  <a:lnTo>
                    <a:pt x="623" y="617"/>
                  </a:lnTo>
                  <a:lnTo>
                    <a:pt x="619" y="619"/>
                  </a:lnTo>
                  <a:lnTo>
                    <a:pt x="613" y="621"/>
                  </a:lnTo>
                  <a:lnTo>
                    <a:pt x="613" y="621"/>
                  </a:lnTo>
                  <a:lnTo>
                    <a:pt x="613" y="625"/>
                  </a:lnTo>
                  <a:lnTo>
                    <a:pt x="613" y="631"/>
                  </a:lnTo>
                  <a:lnTo>
                    <a:pt x="613" y="631"/>
                  </a:lnTo>
                  <a:lnTo>
                    <a:pt x="611" y="645"/>
                  </a:lnTo>
                  <a:lnTo>
                    <a:pt x="609" y="652"/>
                  </a:lnTo>
                  <a:lnTo>
                    <a:pt x="605" y="656"/>
                  </a:lnTo>
                  <a:lnTo>
                    <a:pt x="605" y="656"/>
                  </a:lnTo>
                  <a:lnTo>
                    <a:pt x="601" y="654"/>
                  </a:lnTo>
                  <a:lnTo>
                    <a:pt x="601" y="654"/>
                  </a:lnTo>
                  <a:lnTo>
                    <a:pt x="597" y="651"/>
                  </a:lnTo>
                  <a:lnTo>
                    <a:pt x="595" y="647"/>
                  </a:lnTo>
                  <a:lnTo>
                    <a:pt x="595" y="647"/>
                  </a:lnTo>
                  <a:lnTo>
                    <a:pt x="589" y="647"/>
                  </a:lnTo>
                  <a:lnTo>
                    <a:pt x="581" y="647"/>
                  </a:lnTo>
                  <a:lnTo>
                    <a:pt x="581" y="647"/>
                  </a:lnTo>
                  <a:lnTo>
                    <a:pt x="579" y="645"/>
                  </a:lnTo>
                  <a:lnTo>
                    <a:pt x="577" y="643"/>
                  </a:lnTo>
                  <a:lnTo>
                    <a:pt x="577" y="643"/>
                  </a:lnTo>
                  <a:lnTo>
                    <a:pt x="577" y="643"/>
                  </a:lnTo>
                  <a:lnTo>
                    <a:pt x="577" y="645"/>
                  </a:lnTo>
                  <a:lnTo>
                    <a:pt x="577" y="647"/>
                  </a:lnTo>
                  <a:lnTo>
                    <a:pt x="581" y="651"/>
                  </a:lnTo>
                  <a:lnTo>
                    <a:pt x="581" y="651"/>
                  </a:lnTo>
                  <a:lnTo>
                    <a:pt x="589" y="652"/>
                  </a:lnTo>
                  <a:lnTo>
                    <a:pt x="595" y="656"/>
                  </a:lnTo>
                  <a:lnTo>
                    <a:pt x="595" y="656"/>
                  </a:lnTo>
                  <a:lnTo>
                    <a:pt x="599" y="662"/>
                  </a:lnTo>
                  <a:lnTo>
                    <a:pt x="599" y="670"/>
                  </a:lnTo>
                  <a:lnTo>
                    <a:pt x="599" y="670"/>
                  </a:lnTo>
                  <a:lnTo>
                    <a:pt x="599" y="678"/>
                  </a:lnTo>
                  <a:lnTo>
                    <a:pt x="595" y="684"/>
                  </a:lnTo>
                  <a:lnTo>
                    <a:pt x="595" y="684"/>
                  </a:lnTo>
                  <a:lnTo>
                    <a:pt x="593" y="690"/>
                  </a:lnTo>
                  <a:lnTo>
                    <a:pt x="591" y="692"/>
                  </a:lnTo>
                  <a:lnTo>
                    <a:pt x="591" y="692"/>
                  </a:lnTo>
                  <a:lnTo>
                    <a:pt x="585" y="694"/>
                  </a:lnTo>
                  <a:lnTo>
                    <a:pt x="581" y="694"/>
                  </a:lnTo>
                  <a:lnTo>
                    <a:pt x="577" y="694"/>
                  </a:lnTo>
                  <a:lnTo>
                    <a:pt x="573" y="696"/>
                  </a:lnTo>
                  <a:lnTo>
                    <a:pt x="573" y="696"/>
                  </a:lnTo>
                  <a:lnTo>
                    <a:pt x="573" y="702"/>
                  </a:lnTo>
                  <a:lnTo>
                    <a:pt x="571" y="704"/>
                  </a:lnTo>
                  <a:lnTo>
                    <a:pt x="571" y="704"/>
                  </a:lnTo>
                  <a:lnTo>
                    <a:pt x="569" y="706"/>
                  </a:lnTo>
                  <a:lnTo>
                    <a:pt x="565" y="710"/>
                  </a:lnTo>
                  <a:lnTo>
                    <a:pt x="565" y="710"/>
                  </a:lnTo>
                  <a:lnTo>
                    <a:pt x="565" y="714"/>
                  </a:lnTo>
                  <a:lnTo>
                    <a:pt x="567" y="716"/>
                  </a:lnTo>
                  <a:lnTo>
                    <a:pt x="565" y="718"/>
                  </a:lnTo>
                  <a:lnTo>
                    <a:pt x="565" y="718"/>
                  </a:lnTo>
                  <a:lnTo>
                    <a:pt x="563" y="718"/>
                  </a:lnTo>
                  <a:lnTo>
                    <a:pt x="559" y="716"/>
                  </a:lnTo>
                  <a:lnTo>
                    <a:pt x="559" y="716"/>
                  </a:lnTo>
                  <a:lnTo>
                    <a:pt x="555" y="710"/>
                  </a:lnTo>
                  <a:lnTo>
                    <a:pt x="555" y="704"/>
                  </a:lnTo>
                  <a:lnTo>
                    <a:pt x="555" y="704"/>
                  </a:lnTo>
                  <a:lnTo>
                    <a:pt x="553" y="702"/>
                  </a:lnTo>
                  <a:lnTo>
                    <a:pt x="551" y="700"/>
                  </a:lnTo>
                  <a:lnTo>
                    <a:pt x="551" y="700"/>
                  </a:lnTo>
                  <a:lnTo>
                    <a:pt x="549" y="702"/>
                  </a:lnTo>
                  <a:lnTo>
                    <a:pt x="549" y="704"/>
                  </a:lnTo>
                  <a:lnTo>
                    <a:pt x="551" y="710"/>
                  </a:lnTo>
                  <a:lnTo>
                    <a:pt x="555" y="724"/>
                  </a:lnTo>
                  <a:lnTo>
                    <a:pt x="555" y="724"/>
                  </a:lnTo>
                  <a:lnTo>
                    <a:pt x="561" y="734"/>
                  </a:lnTo>
                  <a:lnTo>
                    <a:pt x="563" y="740"/>
                  </a:lnTo>
                  <a:lnTo>
                    <a:pt x="563" y="744"/>
                  </a:lnTo>
                  <a:lnTo>
                    <a:pt x="563" y="744"/>
                  </a:lnTo>
                  <a:lnTo>
                    <a:pt x="559" y="746"/>
                  </a:lnTo>
                  <a:lnTo>
                    <a:pt x="559" y="746"/>
                  </a:lnTo>
                  <a:lnTo>
                    <a:pt x="551" y="744"/>
                  </a:lnTo>
                  <a:lnTo>
                    <a:pt x="551" y="744"/>
                  </a:lnTo>
                  <a:lnTo>
                    <a:pt x="541" y="744"/>
                  </a:lnTo>
                  <a:lnTo>
                    <a:pt x="541" y="744"/>
                  </a:lnTo>
                  <a:lnTo>
                    <a:pt x="531" y="750"/>
                  </a:lnTo>
                  <a:lnTo>
                    <a:pt x="531" y="750"/>
                  </a:lnTo>
                  <a:lnTo>
                    <a:pt x="519" y="754"/>
                  </a:lnTo>
                  <a:lnTo>
                    <a:pt x="511" y="756"/>
                  </a:lnTo>
                  <a:lnTo>
                    <a:pt x="511" y="756"/>
                  </a:lnTo>
                  <a:lnTo>
                    <a:pt x="508" y="764"/>
                  </a:lnTo>
                  <a:lnTo>
                    <a:pt x="502" y="770"/>
                  </a:lnTo>
                  <a:lnTo>
                    <a:pt x="502" y="770"/>
                  </a:lnTo>
                  <a:lnTo>
                    <a:pt x="494" y="772"/>
                  </a:lnTo>
                  <a:lnTo>
                    <a:pt x="488" y="772"/>
                  </a:lnTo>
                  <a:lnTo>
                    <a:pt x="488" y="772"/>
                  </a:lnTo>
                  <a:lnTo>
                    <a:pt x="482" y="770"/>
                  </a:lnTo>
                  <a:lnTo>
                    <a:pt x="478" y="764"/>
                  </a:lnTo>
                  <a:lnTo>
                    <a:pt x="474" y="756"/>
                  </a:lnTo>
                  <a:lnTo>
                    <a:pt x="466" y="752"/>
                  </a:lnTo>
                  <a:lnTo>
                    <a:pt x="466" y="752"/>
                  </a:lnTo>
                  <a:lnTo>
                    <a:pt x="462" y="754"/>
                  </a:lnTo>
                  <a:lnTo>
                    <a:pt x="458" y="756"/>
                  </a:lnTo>
                  <a:lnTo>
                    <a:pt x="456" y="756"/>
                  </a:lnTo>
                  <a:lnTo>
                    <a:pt x="456" y="756"/>
                  </a:lnTo>
                  <a:lnTo>
                    <a:pt x="456" y="754"/>
                  </a:lnTo>
                  <a:lnTo>
                    <a:pt x="456" y="752"/>
                  </a:lnTo>
                  <a:lnTo>
                    <a:pt x="456" y="752"/>
                  </a:lnTo>
                  <a:lnTo>
                    <a:pt x="458" y="750"/>
                  </a:lnTo>
                  <a:lnTo>
                    <a:pt x="460" y="750"/>
                  </a:lnTo>
                  <a:lnTo>
                    <a:pt x="468" y="750"/>
                  </a:lnTo>
                  <a:lnTo>
                    <a:pt x="468" y="750"/>
                  </a:lnTo>
                  <a:lnTo>
                    <a:pt x="472" y="746"/>
                  </a:lnTo>
                  <a:lnTo>
                    <a:pt x="474" y="742"/>
                  </a:lnTo>
                  <a:lnTo>
                    <a:pt x="474" y="742"/>
                  </a:lnTo>
                  <a:lnTo>
                    <a:pt x="474" y="736"/>
                  </a:lnTo>
                  <a:lnTo>
                    <a:pt x="474" y="732"/>
                  </a:lnTo>
                  <a:lnTo>
                    <a:pt x="474" y="732"/>
                  </a:lnTo>
                  <a:lnTo>
                    <a:pt x="476" y="720"/>
                  </a:lnTo>
                  <a:lnTo>
                    <a:pt x="476" y="720"/>
                  </a:lnTo>
                  <a:lnTo>
                    <a:pt x="480" y="718"/>
                  </a:lnTo>
                  <a:lnTo>
                    <a:pt x="484" y="714"/>
                  </a:lnTo>
                  <a:lnTo>
                    <a:pt x="484" y="714"/>
                  </a:lnTo>
                  <a:lnTo>
                    <a:pt x="484" y="708"/>
                  </a:lnTo>
                  <a:lnTo>
                    <a:pt x="484" y="704"/>
                  </a:lnTo>
                  <a:lnTo>
                    <a:pt x="484" y="704"/>
                  </a:lnTo>
                  <a:lnTo>
                    <a:pt x="488" y="694"/>
                  </a:lnTo>
                  <a:lnTo>
                    <a:pt x="488" y="694"/>
                  </a:lnTo>
                  <a:lnTo>
                    <a:pt x="492" y="692"/>
                  </a:lnTo>
                  <a:lnTo>
                    <a:pt x="496" y="688"/>
                  </a:lnTo>
                  <a:lnTo>
                    <a:pt x="496" y="688"/>
                  </a:lnTo>
                  <a:lnTo>
                    <a:pt x="498" y="682"/>
                  </a:lnTo>
                  <a:lnTo>
                    <a:pt x="496" y="674"/>
                  </a:lnTo>
                  <a:lnTo>
                    <a:pt x="494" y="664"/>
                  </a:lnTo>
                  <a:lnTo>
                    <a:pt x="494" y="656"/>
                  </a:lnTo>
                  <a:lnTo>
                    <a:pt x="494" y="656"/>
                  </a:lnTo>
                  <a:lnTo>
                    <a:pt x="496" y="652"/>
                  </a:lnTo>
                  <a:lnTo>
                    <a:pt x="498" y="647"/>
                  </a:lnTo>
                  <a:lnTo>
                    <a:pt x="498" y="647"/>
                  </a:lnTo>
                  <a:lnTo>
                    <a:pt x="502" y="645"/>
                  </a:lnTo>
                  <a:lnTo>
                    <a:pt x="508" y="643"/>
                  </a:lnTo>
                  <a:lnTo>
                    <a:pt x="508" y="643"/>
                  </a:lnTo>
                  <a:lnTo>
                    <a:pt x="510" y="643"/>
                  </a:lnTo>
                  <a:lnTo>
                    <a:pt x="510" y="645"/>
                  </a:lnTo>
                  <a:lnTo>
                    <a:pt x="511" y="649"/>
                  </a:lnTo>
                  <a:lnTo>
                    <a:pt x="513" y="649"/>
                  </a:lnTo>
                  <a:lnTo>
                    <a:pt x="513" y="649"/>
                  </a:lnTo>
                  <a:lnTo>
                    <a:pt x="517" y="647"/>
                  </a:lnTo>
                  <a:lnTo>
                    <a:pt x="519" y="643"/>
                  </a:lnTo>
                  <a:lnTo>
                    <a:pt x="519" y="643"/>
                  </a:lnTo>
                  <a:lnTo>
                    <a:pt x="529" y="643"/>
                  </a:lnTo>
                  <a:lnTo>
                    <a:pt x="537" y="645"/>
                  </a:lnTo>
                  <a:lnTo>
                    <a:pt x="543" y="645"/>
                  </a:lnTo>
                  <a:lnTo>
                    <a:pt x="551" y="645"/>
                  </a:lnTo>
                  <a:lnTo>
                    <a:pt x="551" y="645"/>
                  </a:lnTo>
                  <a:lnTo>
                    <a:pt x="555" y="643"/>
                  </a:lnTo>
                  <a:lnTo>
                    <a:pt x="559" y="639"/>
                  </a:lnTo>
                  <a:lnTo>
                    <a:pt x="559" y="639"/>
                  </a:lnTo>
                  <a:lnTo>
                    <a:pt x="561" y="633"/>
                  </a:lnTo>
                  <a:lnTo>
                    <a:pt x="561" y="627"/>
                  </a:lnTo>
                  <a:lnTo>
                    <a:pt x="561" y="627"/>
                  </a:lnTo>
                  <a:lnTo>
                    <a:pt x="559" y="623"/>
                  </a:lnTo>
                  <a:lnTo>
                    <a:pt x="553" y="619"/>
                  </a:lnTo>
                  <a:lnTo>
                    <a:pt x="553" y="619"/>
                  </a:lnTo>
                  <a:lnTo>
                    <a:pt x="553" y="607"/>
                  </a:lnTo>
                  <a:lnTo>
                    <a:pt x="553" y="607"/>
                  </a:lnTo>
                  <a:lnTo>
                    <a:pt x="551" y="599"/>
                  </a:lnTo>
                  <a:lnTo>
                    <a:pt x="551" y="599"/>
                  </a:lnTo>
                  <a:lnTo>
                    <a:pt x="545" y="591"/>
                  </a:lnTo>
                  <a:lnTo>
                    <a:pt x="545" y="591"/>
                  </a:lnTo>
                  <a:lnTo>
                    <a:pt x="535" y="589"/>
                  </a:lnTo>
                  <a:lnTo>
                    <a:pt x="525" y="585"/>
                  </a:lnTo>
                  <a:lnTo>
                    <a:pt x="525" y="585"/>
                  </a:lnTo>
                  <a:lnTo>
                    <a:pt x="517" y="579"/>
                  </a:lnTo>
                  <a:lnTo>
                    <a:pt x="513" y="569"/>
                  </a:lnTo>
                  <a:lnTo>
                    <a:pt x="513" y="569"/>
                  </a:lnTo>
                  <a:lnTo>
                    <a:pt x="513" y="563"/>
                  </a:lnTo>
                  <a:lnTo>
                    <a:pt x="513" y="559"/>
                  </a:lnTo>
                  <a:lnTo>
                    <a:pt x="513" y="559"/>
                  </a:lnTo>
                  <a:lnTo>
                    <a:pt x="511" y="553"/>
                  </a:lnTo>
                  <a:lnTo>
                    <a:pt x="510" y="549"/>
                  </a:lnTo>
                  <a:lnTo>
                    <a:pt x="510" y="549"/>
                  </a:lnTo>
                  <a:lnTo>
                    <a:pt x="506" y="549"/>
                  </a:lnTo>
                  <a:lnTo>
                    <a:pt x="498" y="549"/>
                  </a:lnTo>
                  <a:lnTo>
                    <a:pt x="498" y="549"/>
                  </a:lnTo>
                  <a:lnTo>
                    <a:pt x="496" y="545"/>
                  </a:lnTo>
                  <a:lnTo>
                    <a:pt x="492" y="541"/>
                  </a:lnTo>
                  <a:lnTo>
                    <a:pt x="492" y="541"/>
                  </a:lnTo>
                  <a:lnTo>
                    <a:pt x="488" y="539"/>
                  </a:lnTo>
                  <a:lnTo>
                    <a:pt x="484" y="535"/>
                  </a:lnTo>
                  <a:lnTo>
                    <a:pt x="484" y="535"/>
                  </a:lnTo>
                  <a:lnTo>
                    <a:pt x="484" y="531"/>
                  </a:lnTo>
                  <a:lnTo>
                    <a:pt x="484" y="527"/>
                  </a:lnTo>
                  <a:lnTo>
                    <a:pt x="484" y="515"/>
                  </a:lnTo>
                  <a:lnTo>
                    <a:pt x="484" y="515"/>
                  </a:lnTo>
                  <a:lnTo>
                    <a:pt x="482" y="505"/>
                  </a:lnTo>
                  <a:lnTo>
                    <a:pt x="482" y="505"/>
                  </a:lnTo>
                  <a:lnTo>
                    <a:pt x="482" y="495"/>
                  </a:lnTo>
                  <a:lnTo>
                    <a:pt x="482" y="495"/>
                  </a:lnTo>
                  <a:lnTo>
                    <a:pt x="478" y="491"/>
                  </a:lnTo>
                  <a:lnTo>
                    <a:pt x="474" y="489"/>
                  </a:lnTo>
                  <a:lnTo>
                    <a:pt x="474" y="489"/>
                  </a:lnTo>
                  <a:lnTo>
                    <a:pt x="468" y="491"/>
                  </a:lnTo>
                  <a:lnTo>
                    <a:pt x="464" y="493"/>
                  </a:lnTo>
                  <a:lnTo>
                    <a:pt x="464" y="493"/>
                  </a:lnTo>
                  <a:lnTo>
                    <a:pt x="460" y="491"/>
                  </a:lnTo>
                  <a:lnTo>
                    <a:pt x="456" y="485"/>
                  </a:lnTo>
                  <a:lnTo>
                    <a:pt x="450" y="479"/>
                  </a:lnTo>
                  <a:lnTo>
                    <a:pt x="450" y="479"/>
                  </a:lnTo>
                  <a:lnTo>
                    <a:pt x="438" y="479"/>
                  </a:lnTo>
                  <a:lnTo>
                    <a:pt x="438" y="479"/>
                  </a:lnTo>
                  <a:lnTo>
                    <a:pt x="430" y="481"/>
                  </a:lnTo>
                  <a:lnTo>
                    <a:pt x="420" y="485"/>
                  </a:lnTo>
                  <a:lnTo>
                    <a:pt x="420" y="485"/>
                  </a:lnTo>
                  <a:lnTo>
                    <a:pt x="410" y="483"/>
                  </a:lnTo>
                  <a:lnTo>
                    <a:pt x="410" y="483"/>
                  </a:lnTo>
                  <a:lnTo>
                    <a:pt x="396" y="477"/>
                  </a:lnTo>
                  <a:lnTo>
                    <a:pt x="384" y="469"/>
                  </a:lnTo>
                  <a:lnTo>
                    <a:pt x="384" y="469"/>
                  </a:lnTo>
                  <a:lnTo>
                    <a:pt x="374" y="465"/>
                  </a:lnTo>
                  <a:lnTo>
                    <a:pt x="374" y="465"/>
                  </a:lnTo>
                  <a:lnTo>
                    <a:pt x="364" y="463"/>
                  </a:lnTo>
                  <a:lnTo>
                    <a:pt x="354" y="463"/>
                  </a:lnTo>
                  <a:lnTo>
                    <a:pt x="354" y="463"/>
                  </a:lnTo>
                  <a:lnTo>
                    <a:pt x="344" y="467"/>
                  </a:lnTo>
                  <a:lnTo>
                    <a:pt x="336" y="471"/>
                  </a:lnTo>
                  <a:lnTo>
                    <a:pt x="336" y="471"/>
                  </a:lnTo>
                  <a:lnTo>
                    <a:pt x="326" y="475"/>
                  </a:lnTo>
                  <a:lnTo>
                    <a:pt x="326" y="475"/>
                  </a:lnTo>
                  <a:lnTo>
                    <a:pt x="320" y="473"/>
                  </a:lnTo>
                  <a:lnTo>
                    <a:pt x="316" y="473"/>
                  </a:lnTo>
                  <a:lnTo>
                    <a:pt x="316" y="473"/>
                  </a:lnTo>
                  <a:lnTo>
                    <a:pt x="312" y="477"/>
                  </a:lnTo>
                  <a:lnTo>
                    <a:pt x="308" y="479"/>
                  </a:lnTo>
                  <a:lnTo>
                    <a:pt x="308" y="479"/>
                  </a:lnTo>
                  <a:lnTo>
                    <a:pt x="304" y="489"/>
                  </a:lnTo>
                  <a:lnTo>
                    <a:pt x="304" y="493"/>
                  </a:lnTo>
                  <a:lnTo>
                    <a:pt x="304" y="495"/>
                  </a:lnTo>
                  <a:lnTo>
                    <a:pt x="304" y="495"/>
                  </a:lnTo>
                  <a:lnTo>
                    <a:pt x="297" y="495"/>
                  </a:lnTo>
                  <a:lnTo>
                    <a:pt x="297" y="495"/>
                  </a:lnTo>
                  <a:lnTo>
                    <a:pt x="287" y="501"/>
                  </a:lnTo>
                  <a:lnTo>
                    <a:pt x="277" y="509"/>
                  </a:lnTo>
                  <a:lnTo>
                    <a:pt x="265" y="521"/>
                  </a:lnTo>
                  <a:lnTo>
                    <a:pt x="257" y="527"/>
                  </a:lnTo>
                  <a:lnTo>
                    <a:pt x="257" y="527"/>
                  </a:lnTo>
                  <a:lnTo>
                    <a:pt x="247" y="529"/>
                  </a:lnTo>
                  <a:lnTo>
                    <a:pt x="239" y="529"/>
                  </a:lnTo>
                  <a:lnTo>
                    <a:pt x="239" y="529"/>
                  </a:lnTo>
                  <a:lnTo>
                    <a:pt x="227" y="533"/>
                  </a:lnTo>
                  <a:lnTo>
                    <a:pt x="219" y="537"/>
                  </a:lnTo>
                  <a:lnTo>
                    <a:pt x="219" y="537"/>
                  </a:lnTo>
                  <a:lnTo>
                    <a:pt x="211" y="545"/>
                  </a:lnTo>
                  <a:lnTo>
                    <a:pt x="203" y="553"/>
                  </a:lnTo>
                  <a:lnTo>
                    <a:pt x="199" y="555"/>
                  </a:lnTo>
                  <a:lnTo>
                    <a:pt x="199" y="555"/>
                  </a:lnTo>
                  <a:lnTo>
                    <a:pt x="193" y="553"/>
                  </a:lnTo>
                  <a:lnTo>
                    <a:pt x="187" y="549"/>
                  </a:lnTo>
                  <a:lnTo>
                    <a:pt x="187" y="549"/>
                  </a:lnTo>
                  <a:lnTo>
                    <a:pt x="181" y="543"/>
                  </a:lnTo>
                  <a:lnTo>
                    <a:pt x="171" y="539"/>
                  </a:lnTo>
                  <a:lnTo>
                    <a:pt x="171" y="539"/>
                  </a:lnTo>
                  <a:lnTo>
                    <a:pt x="163" y="539"/>
                  </a:lnTo>
                  <a:lnTo>
                    <a:pt x="153" y="541"/>
                  </a:lnTo>
                  <a:lnTo>
                    <a:pt x="153" y="541"/>
                  </a:lnTo>
                  <a:lnTo>
                    <a:pt x="135" y="549"/>
                  </a:lnTo>
                  <a:lnTo>
                    <a:pt x="135" y="549"/>
                  </a:lnTo>
                  <a:lnTo>
                    <a:pt x="119" y="551"/>
                  </a:lnTo>
                  <a:lnTo>
                    <a:pt x="105" y="551"/>
                  </a:lnTo>
                  <a:lnTo>
                    <a:pt x="105" y="551"/>
                  </a:lnTo>
                  <a:lnTo>
                    <a:pt x="82" y="549"/>
                  </a:lnTo>
                  <a:lnTo>
                    <a:pt x="82" y="549"/>
                  </a:lnTo>
                  <a:lnTo>
                    <a:pt x="72" y="549"/>
                  </a:lnTo>
                  <a:lnTo>
                    <a:pt x="62" y="551"/>
                  </a:lnTo>
                  <a:lnTo>
                    <a:pt x="62" y="551"/>
                  </a:lnTo>
                  <a:lnTo>
                    <a:pt x="54" y="555"/>
                  </a:lnTo>
                  <a:lnTo>
                    <a:pt x="54" y="555"/>
                  </a:lnTo>
                  <a:lnTo>
                    <a:pt x="50" y="549"/>
                  </a:lnTo>
                  <a:lnTo>
                    <a:pt x="48" y="541"/>
                  </a:lnTo>
                  <a:lnTo>
                    <a:pt x="48" y="541"/>
                  </a:lnTo>
                  <a:lnTo>
                    <a:pt x="36" y="533"/>
                  </a:lnTo>
                  <a:lnTo>
                    <a:pt x="36" y="533"/>
                  </a:lnTo>
                  <a:lnTo>
                    <a:pt x="20" y="523"/>
                  </a:lnTo>
                  <a:lnTo>
                    <a:pt x="20" y="523"/>
                  </a:lnTo>
                  <a:lnTo>
                    <a:pt x="12" y="517"/>
                  </a:lnTo>
                  <a:lnTo>
                    <a:pt x="0" y="513"/>
                  </a:lnTo>
                  <a:lnTo>
                    <a:pt x="0" y="513"/>
                  </a:lnTo>
                  <a:lnTo>
                    <a:pt x="2" y="501"/>
                  </a:lnTo>
                  <a:lnTo>
                    <a:pt x="4" y="485"/>
                  </a:lnTo>
                  <a:lnTo>
                    <a:pt x="4" y="485"/>
                  </a:lnTo>
                  <a:lnTo>
                    <a:pt x="12" y="467"/>
                  </a:lnTo>
                  <a:lnTo>
                    <a:pt x="16" y="449"/>
                  </a:lnTo>
                  <a:lnTo>
                    <a:pt x="16" y="449"/>
                  </a:lnTo>
                  <a:lnTo>
                    <a:pt x="16" y="445"/>
                  </a:lnTo>
                  <a:lnTo>
                    <a:pt x="16" y="441"/>
                  </a:lnTo>
                  <a:lnTo>
                    <a:pt x="16" y="441"/>
                  </a:lnTo>
                  <a:lnTo>
                    <a:pt x="22" y="441"/>
                  </a:lnTo>
                  <a:lnTo>
                    <a:pt x="22" y="441"/>
                  </a:lnTo>
                  <a:lnTo>
                    <a:pt x="28" y="441"/>
                  </a:lnTo>
                  <a:lnTo>
                    <a:pt x="32" y="440"/>
                  </a:lnTo>
                  <a:lnTo>
                    <a:pt x="36" y="440"/>
                  </a:lnTo>
                  <a:lnTo>
                    <a:pt x="36" y="440"/>
                  </a:lnTo>
                  <a:lnTo>
                    <a:pt x="36" y="436"/>
                  </a:lnTo>
                  <a:lnTo>
                    <a:pt x="32" y="432"/>
                  </a:lnTo>
                  <a:lnTo>
                    <a:pt x="30" y="424"/>
                  </a:lnTo>
                  <a:lnTo>
                    <a:pt x="30" y="424"/>
                  </a:lnTo>
                  <a:lnTo>
                    <a:pt x="30" y="406"/>
                  </a:lnTo>
                  <a:lnTo>
                    <a:pt x="30" y="406"/>
                  </a:lnTo>
                  <a:lnTo>
                    <a:pt x="38" y="382"/>
                  </a:lnTo>
                  <a:lnTo>
                    <a:pt x="46" y="358"/>
                  </a:lnTo>
                  <a:lnTo>
                    <a:pt x="46" y="358"/>
                  </a:lnTo>
                  <a:lnTo>
                    <a:pt x="54" y="346"/>
                  </a:lnTo>
                  <a:lnTo>
                    <a:pt x="62" y="334"/>
                  </a:lnTo>
                  <a:lnTo>
                    <a:pt x="62" y="334"/>
                  </a:lnTo>
                  <a:lnTo>
                    <a:pt x="72" y="326"/>
                  </a:lnTo>
                  <a:lnTo>
                    <a:pt x="82" y="318"/>
                  </a:lnTo>
                  <a:lnTo>
                    <a:pt x="82" y="318"/>
                  </a:lnTo>
                  <a:lnTo>
                    <a:pt x="93" y="306"/>
                  </a:lnTo>
                  <a:lnTo>
                    <a:pt x="101" y="296"/>
                  </a:lnTo>
                  <a:lnTo>
                    <a:pt x="101" y="296"/>
                  </a:lnTo>
                  <a:lnTo>
                    <a:pt x="103" y="290"/>
                  </a:lnTo>
                  <a:lnTo>
                    <a:pt x="105" y="282"/>
                  </a:lnTo>
                  <a:lnTo>
                    <a:pt x="105" y="282"/>
                  </a:lnTo>
                  <a:lnTo>
                    <a:pt x="101" y="272"/>
                  </a:lnTo>
                  <a:lnTo>
                    <a:pt x="97" y="264"/>
                  </a:lnTo>
                  <a:lnTo>
                    <a:pt x="97" y="264"/>
                  </a:lnTo>
                  <a:lnTo>
                    <a:pt x="97" y="258"/>
                  </a:lnTo>
                  <a:lnTo>
                    <a:pt x="97" y="252"/>
                  </a:lnTo>
                  <a:lnTo>
                    <a:pt x="97" y="252"/>
                  </a:lnTo>
                  <a:lnTo>
                    <a:pt x="89" y="244"/>
                  </a:lnTo>
                  <a:lnTo>
                    <a:pt x="82" y="238"/>
                  </a:lnTo>
                  <a:lnTo>
                    <a:pt x="82" y="238"/>
                  </a:lnTo>
                  <a:lnTo>
                    <a:pt x="80" y="234"/>
                  </a:lnTo>
                  <a:lnTo>
                    <a:pt x="80" y="234"/>
                  </a:lnTo>
                  <a:lnTo>
                    <a:pt x="70" y="215"/>
                  </a:lnTo>
                  <a:lnTo>
                    <a:pt x="70" y="215"/>
                  </a:lnTo>
                  <a:lnTo>
                    <a:pt x="66" y="201"/>
                  </a:lnTo>
                  <a:lnTo>
                    <a:pt x="66" y="201"/>
                  </a:lnTo>
                  <a:lnTo>
                    <a:pt x="60" y="195"/>
                  </a:lnTo>
                  <a:lnTo>
                    <a:pt x="58" y="191"/>
                  </a:lnTo>
                  <a:lnTo>
                    <a:pt x="56" y="187"/>
                  </a:lnTo>
                  <a:lnTo>
                    <a:pt x="56" y="187"/>
                  </a:lnTo>
                  <a:lnTo>
                    <a:pt x="60" y="183"/>
                  </a:lnTo>
                  <a:lnTo>
                    <a:pt x="62" y="179"/>
                  </a:lnTo>
                  <a:lnTo>
                    <a:pt x="62" y="179"/>
                  </a:lnTo>
                  <a:lnTo>
                    <a:pt x="74" y="177"/>
                  </a:lnTo>
                  <a:lnTo>
                    <a:pt x="74" y="177"/>
                  </a:lnTo>
                  <a:lnTo>
                    <a:pt x="82" y="177"/>
                  </a:lnTo>
                  <a:lnTo>
                    <a:pt x="82" y="177"/>
                  </a:lnTo>
                  <a:lnTo>
                    <a:pt x="89" y="173"/>
                  </a:lnTo>
                  <a:lnTo>
                    <a:pt x="99" y="169"/>
                  </a:lnTo>
                  <a:lnTo>
                    <a:pt x="99" y="169"/>
                  </a:lnTo>
                  <a:lnTo>
                    <a:pt x="105" y="161"/>
                  </a:lnTo>
                  <a:lnTo>
                    <a:pt x="105" y="161"/>
                  </a:lnTo>
                  <a:lnTo>
                    <a:pt x="105" y="155"/>
                  </a:lnTo>
                  <a:lnTo>
                    <a:pt x="105" y="151"/>
                  </a:lnTo>
                  <a:lnTo>
                    <a:pt x="105" y="151"/>
                  </a:lnTo>
                  <a:lnTo>
                    <a:pt x="109" y="149"/>
                  </a:lnTo>
                  <a:lnTo>
                    <a:pt x="113" y="147"/>
                  </a:lnTo>
                  <a:lnTo>
                    <a:pt x="113" y="147"/>
                  </a:lnTo>
                  <a:lnTo>
                    <a:pt x="137" y="139"/>
                  </a:lnTo>
                  <a:lnTo>
                    <a:pt x="147" y="137"/>
                  </a:lnTo>
                  <a:lnTo>
                    <a:pt x="159" y="135"/>
                  </a:lnTo>
                  <a:lnTo>
                    <a:pt x="159" y="135"/>
                  </a:lnTo>
                  <a:lnTo>
                    <a:pt x="169" y="137"/>
                  </a:lnTo>
                  <a:lnTo>
                    <a:pt x="169" y="137"/>
                  </a:lnTo>
                  <a:lnTo>
                    <a:pt x="177" y="137"/>
                  </a:lnTo>
                  <a:lnTo>
                    <a:pt x="189" y="135"/>
                  </a:lnTo>
                  <a:lnTo>
                    <a:pt x="189" y="135"/>
                  </a:lnTo>
                  <a:lnTo>
                    <a:pt x="193" y="133"/>
                  </a:lnTo>
                  <a:lnTo>
                    <a:pt x="197" y="131"/>
                  </a:lnTo>
                  <a:lnTo>
                    <a:pt x="197" y="131"/>
                  </a:lnTo>
                  <a:lnTo>
                    <a:pt x="205" y="135"/>
                  </a:lnTo>
                  <a:lnTo>
                    <a:pt x="215" y="139"/>
                  </a:lnTo>
                  <a:lnTo>
                    <a:pt x="215" y="139"/>
                  </a:lnTo>
                  <a:lnTo>
                    <a:pt x="233" y="141"/>
                  </a:lnTo>
                  <a:lnTo>
                    <a:pt x="233" y="141"/>
                  </a:lnTo>
                  <a:lnTo>
                    <a:pt x="243" y="141"/>
                  </a:lnTo>
                  <a:lnTo>
                    <a:pt x="243" y="141"/>
                  </a:lnTo>
                  <a:lnTo>
                    <a:pt x="251" y="139"/>
                  </a:lnTo>
                  <a:lnTo>
                    <a:pt x="251" y="139"/>
                  </a:lnTo>
                  <a:lnTo>
                    <a:pt x="259" y="141"/>
                  </a:lnTo>
                  <a:lnTo>
                    <a:pt x="259" y="141"/>
                  </a:lnTo>
                  <a:lnTo>
                    <a:pt x="271" y="143"/>
                  </a:lnTo>
                  <a:lnTo>
                    <a:pt x="271" y="143"/>
                  </a:lnTo>
                  <a:lnTo>
                    <a:pt x="275" y="145"/>
                  </a:lnTo>
                  <a:lnTo>
                    <a:pt x="279" y="145"/>
                  </a:lnTo>
                  <a:lnTo>
                    <a:pt x="279" y="145"/>
                  </a:lnTo>
                  <a:lnTo>
                    <a:pt x="281" y="151"/>
                  </a:lnTo>
                  <a:lnTo>
                    <a:pt x="283" y="155"/>
                  </a:lnTo>
                  <a:lnTo>
                    <a:pt x="283" y="155"/>
                  </a:lnTo>
                  <a:lnTo>
                    <a:pt x="285" y="157"/>
                  </a:lnTo>
                  <a:lnTo>
                    <a:pt x="289" y="161"/>
                  </a:lnTo>
                  <a:lnTo>
                    <a:pt x="289" y="161"/>
                  </a:lnTo>
                  <a:lnTo>
                    <a:pt x="293" y="161"/>
                  </a:lnTo>
                  <a:lnTo>
                    <a:pt x="300" y="157"/>
                  </a:lnTo>
                  <a:lnTo>
                    <a:pt x="304" y="155"/>
                  </a:lnTo>
                  <a:lnTo>
                    <a:pt x="308" y="155"/>
                  </a:lnTo>
                  <a:lnTo>
                    <a:pt x="308" y="155"/>
                  </a:lnTo>
                  <a:lnTo>
                    <a:pt x="310" y="161"/>
                  </a:lnTo>
                  <a:lnTo>
                    <a:pt x="310" y="165"/>
                  </a:lnTo>
                  <a:lnTo>
                    <a:pt x="310" y="165"/>
                  </a:lnTo>
                  <a:lnTo>
                    <a:pt x="314" y="169"/>
                  </a:lnTo>
                  <a:lnTo>
                    <a:pt x="318" y="171"/>
                  </a:lnTo>
                  <a:lnTo>
                    <a:pt x="318" y="171"/>
                  </a:lnTo>
                  <a:lnTo>
                    <a:pt x="322" y="167"/>
                  </a:lnTo>
                  <a:lnTo>
                    <a:pt x="326" y="163"/>
                  </a:lnTo>
                  <a:lnTo>
                    <a:pt x="326" y="163"/>
                  </a:lnTo>
                  <a:lnTo>
                    <a:pt x="334" y="157"/>
                  </a:lnTo>
                  <a:lnTo>
                    <a:pt x="334" y="157"/>
                  </a:lnTo>
                  <a:lnTo>
                    <a:pt x="338" y="157"/>
                  </a:lnTo>
                  <a:lnTo>
                    <a:pt x="342" y="155"/>
                  </a:lnTo>
                  <a:lnTo>
                    <a:pt x="342" y="155"/>
                  </a:lnTo>
                  <a:lnTo>
                    <a:pt x="344" y="151"/>
                  </a:lnTo>
                  <a:lnTo>
                    <a:pt x="348" y="147"/>
                  </a:lnTo>
                  <a:lnTo>
                    <a:pt x="348" y="147"/>
                  </a:lnTo>
                  <a:lnTo>
                    <a:pt x="354" y="149"/>
                  </a:lnTo>
                  <a:lnTo>
                    <a:pt x="358" y="153"/>
                  </a:lnTo>
                  <a:lnTo>
                    <a:pt x="358" y="153"/>
                  </a:lnTo>
                  <a:lnTo>
                    <a:pt x="366" y="153"/>
                  </a:lnTo>
                  <a:lnTo>
                    <a:pt x="366" y="153"/>
                  </a:lnTo>
                  <a:lnTo>
                    <a:pt x="370" y="151"/>
                  </a:lnTo>
                  <a:lnTo>
                    <a:pt x="374" y="151"/>
                  </a:lnTo>
                  <a:lnTo>
                    <a:pt x="374" y="151"/>
                  </a:lnTo>
                  <a:lnTo>
                    <a:pt x="378" y="153"/>
                  </a:lnTo>
                  <a:lnTo>
                    <a:pt x="380" y="157"/>
                  </a:lnTo>
                  <a:lnTo>
                    <a:pt x="380" y="157"/>
                  </a:lnTo>
                  <a:lnTo>
                    <a:pt x="386" y="161"/>
                  </a:lnTo>
                  <a:lnTo>
                    <a:pt x="390" y="163"/>
                  </a:lnTo>
                  <a:lnTo>
                    <a:pt x="390" y="163"/>
                  </a:lnTo>
                  <a:lnTo>
                    <a:pt x="394" y="155"/>
                  </a:lnTo>
                  <a:lnTo>
                    <a:pt x="398" y="149"/>
                  </a:lnTo>
                  <a:lnTo>
                    <a:pt x="400" y="141"/>
                  </a:lnTo>
                  <a:lnTo>
                    <a:pt x="402" y="139"/>
                  </a:lnTo>
                  <a:lnTo>
                    <a:pt x="404" y="137"/>
                  </a:lnTo>
                  <a:lnTo>
                    <a:pt x="404" y="137"/>
                  </a:lnTo>
                  <a:lnTo>
                    <a:pt x="408" y="137"/>
                  </a:lnTo>
                  <a:lnTo>
                    <a:pt x="414" y="139"/>
                  </a:lnTo>
                  <a:lnTo>
                    <a:pt x="422" y="145"/>
                  </a:lnTo>
                  <a:lnTo>
                    <a:pt x="422" y="145"/>
                  </a:lnTo>
                  <a:lnTo>
                    <a:pt x="428" y="153"/>
                  </a:lnTo>
                  <a:lnTo>
                    <a:pt x="428" y="153"/>
                  </a:lnTo>
                  <a:lnTo>
                    <a:pt x="432" y="157"/>
                  </a:lnTo>
                  <a:lnTo>
                    <a:pt x="436" y="157"/>
                  </a:lnTo>
                  <a:lnTo>
                    <a:pt x="436" y="157"/>
                  </a:lnTo>
                  <a:lnTo>
                    <a:pt x="438" y="155"/>
                  </a:lnTo>
                  <a:lnTo>
                    <a:pt x="444" y="151"/>
                  </a:lnTo>
                  <a:lnTo>
                    <a:pt x="444" y="151"/>
                  </a:lnTo>
                  <a:lnTo>
                    <a:pt x="452" y="151"/>
                  </a:lnTo>
                  <a:lnTo>
                    <a:pt x="452" y="151"/>
                  </a:lnTo>
                  <a:lnTo>
                    <a:pt x="472" y="143"/>
                  </a:lnTo>
                  <a:lnTo>
                    <a:pt x="472" y="143"/>
                  </a:lnTo>
                  <a:lnTo>
                    <a:pt x="480" y="143"/>
                  </a:lnTo>
                  <a:lnTo>
                    <a:pt x="480" y="143"/>
                  </a:lnTo>
                  <a:lnTo>
                    <a:pt x="488" y="145"/>
                  </a:lnTo>
                  <a:lnTo>
                    <a:pt x="488" y="145"/>
                  </a:lnTo>
                  <a:lnTo>
                    <a:pt x="492" y="147"/>
                  </a:lnTo>
                  <a:lnTo>
                    <a:pt x="496" y="151"/>
                  </a:lnTo>
                  <a:lnTo>
                    <a:pt x="496" y="151"/>
                  </a:lnTo>
                  <a:lnTo>
                    <a:pt x="502" y="149"/>
                  </a:lnTo>
                  <a:lnTo>
                    <a:pt x="506" y="147"/>
                  </a:lnTo>
                  <a:lnTo>
                    <a:pt x="506" y="147"/>
                  </a:lnTo>
                  <a:lnTo>
                    <a:pt x="506" y="143"/>
                  </a:lnTo>
                  <a:lnTo>
                    <a:pt x="508" y="139"/>
                  </a:lnTo>
                  <a:lnTo>
                    <a:pt x="508" y="139"/>
                  </a:lnTo>
                  <a:lnTo>
                    <a:pt x="504" y="127"/>
                  </a:lnTo>
                  <a:lnTo>
                    <a:pt x="502" y="119"/>
                  </a:lnTo>
                  <a:lnTo>
                    <a:pt x="502" y="119"/>
                  </a:lnTo>
                  <a:lnTo>
                    <a:pt x="502" y="109"/>
                  </a:lnTo>
                  <a:lnTo>
                    <a:pt x="502" y="109"/>
                  </a:lnTo>
                  <a:lnTo>
                    <a:pt x="498" y="101"/>
                  </a:lnTo>
                  <a:lnTo>
                    <a:pt x="498" y="101"/>
                  </a:lnTo>
                  <a:lnTo>
                    <a:pt x="502" y="91"/>
                  </a:lnTo>
                  <a:lnTo>
                    <a:pt x="502" y="91"/>
                  </a:lnTo>
                  <a:lnTo>
                    <a:pt x="508" y="79"/>
                  </a:lnTo>
                  <a:lnTo>
                    <a:pt x="515" y="65"/>
                  </a:lnTo>
                  <a:lnTo>
                    <a:pt x="515" y="65"/>
                  </a:lnTo>
                  <a:lnTo>
                    <a:pt x="521" y="59"/>
                  </a:lnTo>
                  <a:lnTo>
                    <a:pt x="521" y="59"/>
                  </a:lnTo>
                  <a:lnTo>
                    <a:pt x="531" y="59"/>
                  </a:lnTo>
                  <a:lnTo>
                    <a:pt x="531" y="59"/>
                  </a:lnTo>
                  <a:lnTo>
                    <a:pt x="539" y="53"/>
                  </a:lnTo>
                  <a:lnTo>
                    <a:pt x="539" y="53"/>
                  </a:lnTo>
                  <a:lnTo>
                    <a:pt x="549" y="47"/>
                  </a:lnTo>
                  <a:lnTo>
                    <a:pt x="555" y="45"/>
                  </a:lnTo>
                  <a:lnTo>
                    <a:pt x="559" y="45"/>
                  </a:lnTo>
                  <a:lnTo>
                    <a:pt x="561" y="47"/>
                  </a:lnTo>
                  <a:lnTo>
                    <a:pt x="561" y="47"/>
                  </a:lnTo>
                  <a:lnTo>
                    <a:pt x="561" y="47"/>
                  </a:lnTo>
                  <a:lnTo>
                    <a:pt x="561" y="47"/>
                  </a:lnTo>
                  <a:lnTo>
                    <a:pt x="563" y="51"/>
                  </a:lnTo>
                  <a:lnTo>
                    <a:pt x="569" y="51"/>
                  </a:lnTo>
                  <a:lnTo>
                    <a:pt x="569" y="51"/>
                  </a:lnTo>
                  <a:lnTo>
                    <a:pt x="577" y="53"/>
                  </a:lnTo>
                  <a:lnTo>
                    <a:pt x="577" y="53"/>
                  </a:lnTo>
                  <a:lnTo>
                    <a:pt x="583" y="47"/>
                  </a:lnTo>
                  <a:lnTo>
                    <a:pt x="583" y="47"/>
                  </a:lnTo>
                  <a:lnTo>
                    <a:pt x="589" y="37"/>
                  </a:lnTo>
                  <a:lnTo>
                    <a:pt x="589" y="37"/>
                  </a:lnTo>
                  <a:lnTo>
                    <a:pt x="589" y="33"/>
                  </a:lnTo>
                  <a:lnTo>
                    <a:pt x="589" y="29"/>
                  </a:lnTo>
                  <a:lnTo>
                    <a:pt x="589" y="29"/>
                  </a:lnTo>
                  <a:lnTo>
                    <a:pt x="591" y="25"/>
                  </a:lnTo>
                  <a:lnTo>
                    <a:pt x="595" y="22"/>
                  </a:lnTo>
                  <a:lnTo>
                    <a:pt x="595" y="22"/>
                  </a:lnTo>
                  <a:lnTo>
                    <a:pt x="603" y="22"/>
                  </a:lnTo>
                  <a:lnTo>
                    <a:pt x="611" y="22"/>
                  </a:lnTo>
                  <a:lnTo>
                    <a:pt x="611" y="22"/>
                  </a:lnTo>
                  <a:lnTo>
                    <a:pt x="623" y="20"/>
                  </a:lnTo>
                  <a:lnTo>
                    <a:pt x="623" y="20"/>
                  </a:lnTo>
                  <a:lnTo>
                    <a:pt x="631" y="16"/>
                  </a:lnTo>
                  <a:lnTo>
                    <a:pt x="637" y="12"/>
                  </a:lnTo>
                  <a:lnTo>
                    <a:pt x="637" y="12"/>
                  </a:lnTo>
                  <a:lnTo>
                    <a:pt x="647" y="12"/>
                  </a:lnTo>
                  <a:lnTo>
                    <a:pt x="657" y="8"/>
                  </a:lnTo>
                  <a:lnTo>
                    <a:pt x="657" y="8"/>
                  </a:lnTo>
                  <a:lnTo>
                    <a:pt x="663" y="4"/>
                  </a:lnTo>
                  <a:lnTo>
                    <a:pt x="667" y="2"/>
                  </a:lnTo>
                  <a:lnTo>
                    <a:pt x="671" y="0"/>
                  </a:lnTo>
                  <a:lnTo>
                    <a:pt x="671" y="0"/>
                  </a:lnTo>
                  <a:lnTo>
                    <a:pt x="681" y="4"/>
                  </a:lnTo>
                  <a:lnTo>
                    <a:pt x="689" y="8"/>
                  </a:lnTo>
                  <a:lnTo>
                    <a:pt x="689" y="8"/>
                  </a:lnTo>
                  <a:lnTo>
                    <a:pt x="695" y="16"/>
                  </a:lnTo>
                  <a:lnTo>
                    <a:pt x="695" y="16"/>
                  </a:lnTo>
                  <a:lnTo>
                    <a:pt x="695" y="20"/>
                  </a:lnTo>
                  <a:lnTo>
                    <a:pt x="697" y="25"/>
                  </a:lnTo>
                  <a:lnTo>
                    <a:pt x="697" y="25"/>
                  </a:lnTo>
                  <a:lnTo>
                    <a:pt x="707" y="29"/>
                  </a:lnTo>
                  <a:lnTo>
                    <a:pt x="715" y="33"/>
                  </a:lnTo>
                  <a:lnTo>
                    <a:pt x="715" y="33"/>
                  </a:lnTo>
                  <a:lnTo>
                    <a:pt x="721" y="41"/>
                  </a:lnTo>
                  <a:lnTo>
                    <a:pt x="721" y="41"/>
                  </a:lnTo>
                  <a:lnTo>
                    <a:pt x="723" y="45"/>
                  </a:lnTo>
                  <a:lnTo>
                    <a:pt x="723" y="49"/>
                  </a:lnTo>
                  <a:lnTo>
                    <a:pt x="723" y="49"/>
                  </a:lnTo>
                  <a:lnTo>
                    <a:pt x="721" y="53"/>
                  </a:lnTo>
                  <a:lnTo>
                    <a:pt x="717" y="55"/>
                  </a:lnTo>
                  <a:lnTo>
                    <a:pt x="717" y="55"/>
                  </a:lnTo>
                  <a:lnTo>
                    <a:pt x="713" y="57"/>
                  </a:lnTo>
                  <a:lnTo>
                    <a:pt x="709" y="59"/>
                  </a:lnTo>
                  <a:lnTo>
                    <a:pt x="709" y="59"/>
                  </a:lnTo>
                  <a:lnTo>
                    <a:pt x="711" y="61"/>
                  </a:lnTo>
                  <a:lnTo>
                    <a:pt x="715" y="65"/>
                  </a:lnTo>
                  <a:lnTo>
                    <a:pt x="715" y="65"/>
                  </a:lnTo>
                  <a:lnTo>
                    <a:pt x="717" y="75"/>
                  </a:lnTo>
                  <a:lnTo>
                    <a:pt x="717" y="75"/>
                  </a:lnTo>
                  <a:lnTo>
                    <a:pt x="721" y="83"/>
                  </a:lnTo>
                  <a:lnTo>
                    <a:pt x="724" y="91"/>
                  </a:lnTo>
                  <a:lnTo>
                    <a:pt x="724" y="91"/>
                  </a:lnTo>
                  <a:lnTo>
                    <a:pt x="734" y="95"/>
                  </a:lnTo>
                  <a:lnTo>
                    <a:pt x="734" y="95"/>
                  </a:lnTo>
                  <a:lnTo>
                    <a:pt x="744" y="95"/>
                  </a:lnTo>
                  <a:lnTo>
                    <a:pt x="744" y="95"/>
                  </a:lnTo>
                  <a:lnTo>
                    <a:pt x="752" y="97"/>
                  </a:lnTo>
                  <a:lnTo>
                    <a:pt x="764" y="95"/>
                  </a:lnTo>
                  <a:lnTo>
                    <a:pt x="764" y="95"/>
                  </a:lnTo>
                  <a:lnTo>
                    <a:pt x="770" y="91"/>
                  </a:lnTo>
                  <a:lnTo>
                    <a:pt x="770" y="91"/>
                  </a:lnTo>
                  <a:lnTo>
                    <a:pt x="774" y="89"/>
                  </a:lnTo>
                  <a:lnTo>
                    <a:pt x="778" y="89"/>
                  </a:lnTo>
                  <a:lnTo>
                    <a:pt x="778" y="89"/>
                  </a:lnTo>
                  <a:lnTo>
                    <a:pt x="780" y="91"/>
                  </a:lnTo>
                  <a:lnTo>
                    <a:pt x="784" y="95"/>
                  </a:lnTo>
                  <a:lnTo>
                    <a:pt x="784" y="95"/>
                  </a:lnTo>
                  <a:lnTo>
                    <a:pt x="792" y="103"/>
                  </a:lnTo>
                  <a:lnTo>
                    <a:pt x="800" y="107"/>
                  </a:lnTo>
                  <a:lnTo>
                    <a:pt x="800" y="107"/>
                  </a:lnTo>
                  <a:lnTo>
                    <a:pt x="808" y="121"/>
                  </a:lnTo>
                  <a:lnTo>
                    <a:pt x="816" y="135"/>
                  </a:lnTo>
                  <a:lnTo>
                    <a:pt x="816" y="135"/>
                  </a:lnTo>
                  <a:lnTo>
                    <a:pt x="814" y="145"/>
                  </a:lnTo>
                  <a:lnTo>
                    <a:pt x="814" y="145"/>
                  </a:lnTo>
                  <a:lnTo>
                    <a:pt x="822" y="153"/>
                  </a:lnTo>
                  <a:lnTo>
                    <a:pt x="822" y="153"/>
                  </a:lnTo>
                  <a:lnTo>
                    <a:pt x="830" y="157"/>
                  </a:lnTo>
                  <a:lnTo>
                    <a:pt x="830" y="157"/>
                  </a:lnTo>
                  <a:lnTo>
                    <a:pt x="834" y="161"/>
                  </a:lnTo>
                  <a:lnTo>
                    <a:pt x="838" y="161"/>
                  </a:lnTo>
                  <a:lnTo>
                    <a:pt x="838" y="161"/>
                  </a:lnTo>
                  <a:lnTo>
                    <a:pt x="842" y="157"/>
                  </a:lnTo>
                  <a:lnTo>
                    <a:pt x="846" y="153"/>
                  </a:lnTo>
                  <a:lnTo>
                    <a:pt x="846" y="153"/>
                  </a:lnTo>
                  <a:lnTo>
                    <a:pt x="854" y="149"/>
                  </a:lnTo>
                  <a:lnTo>
                    <a:pt x="854" y="149"/>
                  </a:lnTo>
                  <a:lnTo>
                    <a:pt x="864" y="149"/>
                  </a:lnTo>
                  <a:lnTo>
                    <a:pt x="864" y="149"/>
                  </a:lnTo>
                  <a:lnTo>
                    <a:pt x="872" y="153"/>
                  </a:lnTo>
                  <a:lnTo>
                    <a:pt x="878" y="155"/>
                  </a:lnTo>
                  <a:lnTo>
                    <a:pt x="880" y="157"/>
                  </a:lnTo>
                  <a:lnTo>
                    <a:pt x="880" y="157"/>
                  </a:lnTo>
                  <a:lnTo>
                    <a:pt x="884" y="155"/>
                  </a:lnTo>
                  <a:lnTo>
                    <a:pt x="888" y="151"/>
                  </a:lnTo>
                  <a:lnTo>
                    <a:pt x="888" y="151"/>
                  </a:lnTo>
                  <a:lnTo>
                    <a:pt x="892" y="153"/>
                  </a:lnTo>
                  <a:lnTo>
                    <a:pt x="896" y="153"/>
                  </a:lnTo>
                  <a:lnTo>
                    <a:pt x="896" y="153"/>
                  </a:lnTo>
                  <a:lnTo>
                    <a:pt x="902" y="151"/>
                  </a:lnTo>
                  <a:lnTo>
                    <a:pt x="912" y="147"/>
                  </a:lnTo>
                  <a:lnTo>
                    <a:pt x="922" y="139"/>
                  </a:lnTo>
                  <a:lnTo>
                    <a:pt x="922" y="139"/>
                  </a:lnTo>
                  <a:lnTo>
                    <a:pt x="928" y="133"/>
                  </a:lnTo>
                  <a:lnTo>
                    <a:pt x="935" y="125"/>
                  </a:lnTo>
                  <a:lnTo>
                    <a:pt x="935" y="125"/>
                  </a:lnTo>
                  <a:lnTo>
                    <a:pt x="939" y="123"/>
                  </a:lnTo>
                  <a:lnTo>
                    <a:pt x="943" y="125"/>
                  </a:lnTo>
                  <a:lnTo>
                    <a:pt x="943" y="125"/>
                  </a:lnTo>
                  <a:lnTo>
                    <a:pt x="951" y="133"/>
                  </a:lnTo>
                  <a:lnTo>
                    <a:pt x="951" y="133"/>
                  </a:lnTo>
                  <a:lnTo>
                    <a:pt x="961" y="143"/>
                  </a:lnTo>
                  <a:lnTo>
                    <a:pt x="971" y="153"/>
                  </a:lnTo>
                  <a:lnTo>
                    <a:pt x="971" y="153"/>
                  </a:lnTo>
                  <a:lnTo>
                    <a:pt x="979" y="161"/>
                  </a:lnTo>
                  <a:lnTo>
                    <a:pt x="987" y="165"/>
                  </a:lnTo>
                  <a:lnTo>
                    <a:pt x="987" y="165"/>
                  </a:lnTo>
                  <a:lnTo>
                    <a:pt x="991" y="163"/>
                  </a:lnTo>
                  <a:lnTo>
                    <a:pt x="997" y="161"/>
                  </a:lnTo>
                  <a:lnTo>
                    <a:pt x="997" y="161"/>
                  </a:lnTo>
                  <a:lnTo>
                    <a:pt x="997" y="155"/>
                  </a:lnTo>
                  <a:lnTo>
                    <a:pt x="997" y="149"/>
                  </a:lnTo>
                  <a:lnTo>
                    <a:pt x="997" y="149"/>
                  </a:lnTo>
                  <a:lnTo>
                    <a:pt x="1001" y="149"/>
                  </a:lnTo>
                  <a:lnTo>
                    <a:pt x="1007" y="149"/>
                  </a:lnTo>
                  <a:lnTo>
                    <a:pt x="1007" y="149"/>
                  </a:lnTo>
                  <a:lnTo>
                    <a:pt x="1009" y="151"/>
                  </a:lnTo>
                  <a:lnTo>
                    <a:pt x="1013" y="153"/>
                  </a:lnTo>
                  <a:lnTo>
                    <a:pt x="1013" y="153"/>
                  </a:lnTo>
                  <a:lnTo>
                    <a:pt x="1017" y="153"/>
                  </a:lnTo>
                  <a:lnTo>
                    <a:pt x="1025" y="151"/>
                  </a:lnTo>
                  <a:lnTo>
                    <a:pt x="1025" y="151"/>
                  </a:lnTo>
                  <a:lnTo>
                    <a:pt x="1033" y="153"/>
                  </a:lnTo>
                  <a:lnTo>
                    <a:pt x="1033" y="153"/>
                  </a:lnTo>
                  <a:lnTo>
                    <a:pt x="1037" y="155"/>
                  </a:lnTo>
                  <a:lnTo>
                    <a:pt x="1041" y="157"/>
                  </a:lnTo>
                  <a:lnTo>
                    <a:pt x="1041" y="157"/>
                  </a:lnTo>
                  <a:lnTo>
                    <a:pt x="1045" y="157"/>
                  </a:lnTo>
                  <a:lnTo>
                    <a:pt x="1049" y="155"/>
                  </a:lnTo>
                  <a:lnTo>
                    <a:pt x="1059" y="151"/>
                  </a:lnTo>
                  <a:lnTo>
                    <a:pt x="1059" y="151"/>
                  </a:lnTo>
                  <a:lnTo>
                    <a:pt x="1067" y="155"/>
                  </a:lnTo>
                  <a:lnTo>
                    <a:pt x="1075" y="157"/>
                  </a:lnTo>
                  <a:lnTo>
                    <a:pt x="1075" y="157"/>
                  </a:lnTo>
                  <a:lnTo>
                    <a:pt x="1081" y="155"/>
                  </a:lnTo>
                  <a:lnTo>
                    <a:pt x="1085" y="155"/>
                  </a:lnTo>
                  <a:lnTo>
                    <a:pt x="1085" y="155"/>
                  </a:lnTo>
                  <a:lnTo>
                    <a:pt x="1089" y="155"/>
                  </a:lnTo>
                  <a:lnTo>
                    <a:pt x="1093" y="157"/>
                  </a:lnTo>
                  <a:lnTo>
                    <a:pt x="1101" y="163"/>
                  </a:lnTo>
                  <a:lnTo>
                    <a:pt x="1101" y="163"/>
                  </a:lnTo>
                  <a:lnTo>
                    <a:pt x="1113" y="163"/>
                  </a:lnTo>
                  <a:lnTo>
                    <a:pt x="1113" y="163"/>
                  </a:lnTo>
                  <a:lnTo>
                    <a:pt x="1121" y="157"/>
                  </a:lnTo>
                  <a:lnTo>
                    <a:pt x="1121" y="157"/>
                  </a:lnTo>
                  <a:lnTo>
                    <a:pt x="1127" y="157"/>
                  </a:lnTo>
                  <a:lnTo>
                    <a:pt x="1129" y="161"/>
                  </a:lnTo>
                  <a:lnTo>
                    <a:pt x="1129" y="161"/>
                  </a:lnTo>
                  <a:lnTo>
                    <a:pt x="1129" y="163"/>
                  </a:lnTo>
                  <a:lnTo>
                    <a:pt x="1127" y="165"/>
                  </a:lnTo>
                  <a:lnTo>
                    <a:pt x="1123" y="169"/>
                  </a:lnTo>
                  <a:lnTo>
                    <a:pt x="1123" y="169"/>
                  </a:lnTo>
                  <a:lnTo>
                    <a:pt x="1127" y="173"/>
                  </a:lnTo>
                  <a:lnTo>
                    <a:pt x="1131" y="179"/>
                  </a:lnTo>
                  <a:lnTo>
                    <a:pt x="1139" y="185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203"/>
                  </a:lnTo>
                  <a:lnTo>
                    <a:pt x="1139" y="211"/>
                  </a:lnTo>
                  <a:lnTo>
                    <a:pt x="1139" y="211"/>
                  </a:lnTo>
                  <a:lnTo>
                    <a:pt x="1135" y="213"/>
                  </a:lnTo>
                  <a:lnTo>
                    <a:pt x="1129" y="215"/>
                  </a:lnTo>
                  <a:lnTo>
                    <a:pt x="1125" y="217"/>
                  </a:lnTo>
                  <a:lnTo>
                    <a:pt x="1123" y="223"/>
                  </a:lnTo>
                  <a:lnTo>
                    <a:pt x="1123" y="223"/>
                  </a:lnTo>
                  <a:lnTo>
                    <a:pt x="1125" y="225"/>
                  </a:lnTo>
                  <a:lnTo>
                    <a:pt x="1129" y="229"/>
                  </a:lnTo>
                  <a:lnTo>
                    <a:pt x="1129" y="229"/>
                  </a:lnTo>
                  <a:lnTo>
                    <a:pt x="1141" y="227"/>
                  </a:lnTo>
                  <a:lnTo>
                    <a:pt x="1141" y="227"/>
                  </a:lnTo>
                  <a:lnTo>
                    <a:pt x="1145" y="229"/>
                  </a:lnTo>
                  <a:lnTo>
                    <a:pt x="1148" y="232"/>
                  </a:lnTo>
                  <a:lnTo>
                    <a:pt x="1148" y="232"/>
                  </a:lnTo>
                  <a:lnTo>
                    <a:pt x="1146" y="234"/>
                  </a:lnTo>
                  <a:lnTo>
                    <a:pt x="1141" y="236"/>
                  </a:lnTo>
                  <a:lnTo>
                    <a:pt x="1135" y="240"/>
                  </a:lnTo>
                  <a:lnTo>
                    <a:pt x="1131" y="242"/>
                  </a:lnTo>
                  <a:lnTo>
                    <a:pt x="1131" y="242"/>
                  </a:lnTo>
                  <a:lnTo>
                    <a:pt x="1131" y="246"/>
                  </a:lnTo>
                  <a:lnTo>
                    <a:pt x="1131" y="252"/>
                  </a:lnTo>
                  <a:lnTo>
                    <a:pt x="1131" y="252"/>
                  </a:lnTo>
                  <a:lnTo>
                    <a:pt x="1131" y="258"/>
                  </a:lnTo>
                  <a:lnTo>
                    <a:pt x="1133" y="262"/>
                  </a:lnTo>
                  <a:lnTo>
                    <a:pt x="1133" y="262"/>
                  </a:lnTo>
                  <a:lnTo>
                    <a:pt x="1141" y="266"/>
                  </a:lnTo>
                  <a:lnTo>
                    <a:pt x="1141" y="266"/>
                  </a:lnTo>
                  <a:lnTo>
                    <a:pt x="1146" y="274"/>
                  </a:lnTo>
                  <a:lnTo>
                    <a:pt x="1146" y="274"/>
                  </a:lnTo>
                  <a:lnTo>
                    <a:pt x="1146" y="282"/>
                  </a:lnTo>
                  <a:lnTo>
                    <a:pt x="1148" y="286"/>
                  </a:lnTo>
                  <a:lnTo>
                    <a:pt x="1148" y="286"/>
                  </a:lnTo>
                  <a:lnTo>
                    <a:pt x="1152" y="286"/>
                  </a:lnTo>
                  <a:lnTo>
                    <a:pt x="1156" y="288"/>
                  </a:lnTo>
                  <a:lnTo>
                    <a:pt x="1156" y="288"/>
                  </a:lnTo>
                  <a:lnTo>
                    <a:pt x="1158" y="292"/>
                  </a:lnTo>
                  <a:lnTo>
                    <a:pt x="1158" y="296"/>
                  </a:lnTo>
                  <a:lnTo>
                    <a:pt x="1158" y="306"/>
                  </a:lnTo>
                  <a:lnTo>
                    <a:pt x="1158" y="306"/>
                  </a:lnTo>
                  <a:lnTo>
                    <a:pt x="1158" y="30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69" name="Freeform 347"/>
            <p:cNvSpPr>
              <a:spLocks/>
            </p:cNvSpPr>
            <p:nvPr/>
          </p:nvSpPr>
          <p:spPr bwMode="auto">
            <a:xfrm>
              <a:off x="5041" y="3615"/>
              <a:ext cx="170" cy="139"/>
            </a:xfrm>
            <a:custGeom>
              <a:avLst/>
              <a:gdLst>
                <a:gd name="T0" fmla="*/ 170 w 170"/>
                <a:gd name="T1" fmla="*/ 0 h 139"/>
                <a:gd name="T2" fmla="*/ 170 w 170"/>
                <a:gd name="T3" fmla="*/ 6 h 139"/>
                <a:gd name="T4" fmla="*/ 168 w 170"/>
                <a:gd name="T5" fmla="*/ 12 h 139"/>
                <a:gd name="T6" fmla="*/ 158 w 170"/>
                <a:gd name="T7" fmla="*/ 30 h 139"/>
                <a:gd name="T8" fmla="*/ 148 w 170"/>
                <a:gd name="T9" fmla="*/ 36 h 139"/>
                <a:gd name="T10" fmla="*/ 142 w 170"/>
                <a:gd name="T11" fmla="*/ 52 h 139"/>
                <a:gd name="T12" fmla="*/ 138 w 170"/>
                <a:gd name="T13" fmla="*/ 66 h 139"/>
                <a:gd name="T14" fmla="*/ 140 w 170"/>
                <a:gd name="T15" fmla="*/ 68 h 139"/>
                <a:gd name="T16" fmla="*/ 142 w 170"/>
                <a:gd name="T17" fmla="*/ 72 h 139"/>
                <a:gd name="T18" fmla="*/ 136 w 170"/>
                <a:gd name="T19" fmla="*/ 87 h 139"/>
                <a:gd name="T20" fmla="*/ 126 w 170"/>
                <a:gd name="T21" fmla="*/ 91 h 139"/>
                <a:gd name="T22" fmla="*/ 118 w 170"/>
                <a:gd name="T23" fmla="*/ 93 h 139"/>
                <a:gd name="T24" fmla="*/ 104 w 170"/>
                <a:gd name="T25" fmla="*/ 115 h 139"/>
                <a:gd name="T26" fmla="*/ 94 w 170"/>
                <a:gd name="T27" fmla="*/ 119 h 139"/>
                <a:gd name="T28" fmla="*/ 84 w 170"/>
                <a:gd name="T29" fmla="*/ 123 h 139"/>
                <a:gd name="T30" fmla="*/ 70 w 170"/>
                <a:gd name="T31" fmla="*/ 137 h 139"/>
                <a:gd name="T32" fmla="*/ 58 w 170"/>
                <a:gd name="T33" fmla="*/ 139 h 139"/>
                <a:gd name="T34" fmla="*/ 44 w 170"/>
                <a:gd name="T35" fmla="*/ 139 h 139"/>
                <a:gd name="T36" fmla="*/ 24 w 170"/>
                <a:gd name="T37" fmla="*/ 135 h 139"/>
                <a:gd name="T38" fmla="*/ 16 w 170"/>
                <a:gd name="T39" fmla="*/ 129 h 139"/>
                <a:gd name="T40" fmla="*/ 10 w 170"/>
                <a:gd name="T41" fmla="*/ 123 h 139"/>
                <a:gd name="T42" fmla="*/ 2 w 170"/>
                <a:gd name="T43" fmla="*/ 113 h 139"/>
                <a:gd name="T44" fmla="*/ 0 w 170"/>
                <a:gd name="T45" fmla="*/ 109 h 139"/>
                <a:gd name="T46" fmla="*/ 8 w 170"/>
                <a:gd name="T47" fmla="*/ 103 h 139"/>
                <a:gd name="T48" fmla="*/ 16 w 170"/>
                <a:gd name="T49" fmla="*/ 99 h 139"/>
                <a:gd name="T50" fmla="*/ 30 w 170"/>
                <a:gd name="T51" fmla="*/ 89 h 139"/>
                <a:gd name="T52" fmla="*/ 42 w 170"/>
                <a:gd name="T53" fmla="*/ 85 h 139"/>
                <a:gd name="T54" fmla="*/ 52 w 170"/>
                <a:gd name="T55" fmla="*/ 77 h 139"/>
                <a:gd name="T56" fmla="*/ 52 w 170"/>
                <a:gd name="T57" fmla="*/ 75 h 139"/>
                <a:gd name="T58" fmla="*/ 52 w 170"/>
                <a:gd name="T59" fmla="*/ 68 h 139"/>
                <a:gd name="T60" fmla="*/ 52 w 170"/>
                <a:gd name="T61" fmla="*/ 66 h 139"/>
                <a:gd name="T62" fmla="*/ 58 w 170"/>
                <a:gd name="T63" fmla="*/ 66 h 139"/>
                <a:gd name="T64" fmla="*/ 70 w 170"/>
                <a:gd name="T65" fmla="*/ 64 h 139"/>
                <a:gd name="T66" fmla="*/ 86 w 170"/>
                <a:gd name="T67" fmla="*/ 58 h 139"/>
                <a:gd name="T68" fmla="*/ 120 w 170"/>
                <a:gd name="T69" fmla="*/ 42 h 139"/>
                <a:gd name="T70" fmla="*/ 126 w 170"/>
                <a:gd name="T71" fmla="*/ 36 h 139"/>
                <a:gd name="T72" fmla="*/ 128 w 170"/>
                <a:gd name="T73" fmla="*/ 32 h 139"/>
                <a:gd name="T74" fmla="*/ 144 w 170"/>
                <a:gd name="T75" fmla="*/ 24 h 139"/>
                <a:gd name="T76" fmla="*/ 150 w 170"/>
                <a:gd name="T77" fmla="*/ 12 h 139"/>
                <a:gd name="T78" fmla="*/ 164 w 170"/>
                <a:gd name="T79" fmla="*/ 2 h 139"/>
                <a:gd name="T80" fmla="*/ 168 w 170"/>
                <a:gd name="T81" fmla="*/ 0 h 139"/>
                <a:gd name="T82" fmla="*/ 170 w 170"/>
                <a:gd name="T8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0" h="139">
                  <a:moveTo>
                    <a:pt x="170" y="0"/>
                  </a:moveTo>
                  <a:lnTo>
                    <a:pt x="170" y="0"/>
                  </a:lnTo>
                  <a:lnTo>
                    <a:pt x="170" y="2"/>
                  </a:lnTo>
                  <a:lnTo>
                    <a:pt x="170" y="6"/>
                  </a:lnTo>
                  <a:lnTo>
                    <a:pt x="168" y="12"/>
                  </a:lnTo>
                  <a:lnTo>
                    <a:pt x="168" y="12"/>
                  </a:lnTo>
                  <a:lnTo>
                    <a:pt x="164" y="22"/>
                  </a:lnTo>
                  <a:lnTo>
                    <a:pt x="158" y="30"/>
                  </a:lnTo>
                  <a:lnTo>
                    <a:pt x="158" y="30"/>
                  </a:lnTo>
                  <a:lnTo>
                    <a:pt x="148" y="36"/>
                  </a:lnTo>
                  <a:lnTo>
                    <a:pt x="148" y="36"/>
                  </a:lnTo>
                  <a:lnTo>
                    <a:pt x="142" y="52"/>
                  </a:lnTo>
                  <a:lnTo>
                    <a:pt x="140" y="58"/>
                  </a:lnTo>
                  <a:lnTo>
                    <a:pt x="138" y="66"/>
                  </a:lnTo>
                  <a:lnTo>
                    <a:pt x="138" y="66"/>
                  </a:lnTo>
                  <a:lnTo>
                    <a:pt x="140" y="68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40" y="81"/>
                  </a:lnTo>
                  <a:lnTo>
                    <a:pt x="136" y="87"/>
                  </a:lnTo>
                  <a:lnTo>
                    <a:pt x="136" y="87"/>
                  </a:lnTo>
                  <a:lnTo>
                    <a:pt x="126" y="91"/>
                  </a:lnTo>
                  <a:lnTo>
                    <a:pt x="118" y="93"/>
                  </a:lnTo>
                  <a:lnTo>
                    <a:pt x="118" y="93"/>
                  </a:lnTo>
                  <a:lnTo>
                    <a:pt x="112" y="103"/>
                  </a:lnTo>
                  <a:lnTo>
                    <a:pt x="104" y="115"/>
                  </a:lnTo>
                  <a:lnTo>
                    <a:pt x="104" y="115"/>
                  </a:lnTo>
                  <a:lnTo>
                    <a:pt x="94" y="119"/>
                  </a:lnTo>
                  <a:lnTo>
                    <a:pt x="84" y="123"/>
                  </a:lnTo>
                  <a:lnTo>
                    <a:pt x="84" y="123"/>
                  </a:lnTo>
                  <a:lnTo>
                    <a:pt x="76" y="131"/>
                  </a:lnTo>
                  <a:lnTo>
                    <a:pt x="70" y="137"/>
                  </a:lnTo>
                  <a:lnTo>
                    <a:pt x="70" y="137"/>
                  </a:lnTo>
                  <a:lnTo>
                    <a:pt x="58" y="139"/>
                  </a:lnTo>
                  <a:lnTo>
                    <a:pt x="44" y="139"/>
                  </a:lnTo>
                  <a:lnTo>
                    <a:pt x="44" y="139"/>
                  </a:lnTo>
                  <a:lnTo>
                    <a:pt x="34" y="139"/>
                  </a:lnTo>
                  <a:lnTo>
                    <a:pt x="24" y="135"/>
                  </a:lnTo>
                  <a:lnTo>
                    <a:pt x="24" y="135"/>
                  </a:lnTo>
                  <a:lnTo>
                    <a:pt x="16" y="129"/>
                  </a:lnTo>
                  <a:lnTo>
                    <a:pt x="10" y="123"/>
                  </a:lnTo>
                  <a:lnTo>
                    <a:pt x="10" y="123"/>
                  </a:lnTo>
                  <a:lnTo>
                    <a:pt x="4" y="117"/>
                  </a:lnTo>
                  <a:lnTo>
                    <a:pt x="2" y="113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2" y="105"/>
                  </a:lnTo>
                  <a:lnTo>
                    <a:pt x="8" y="103"/>
                  </a:lnTo>
                  <a:lnTo>
                    <a:pt x="16" y="99"/>
                  </a:lnTo>
                  <a:lnTo>
                    <a:pt x="16" y="99"/>
                  </a:lnTo>
                  <a:lnTo>
                    <a:pt x="30" y="89"/>
                  </a:lnTo>
                  <a:lnTo>
                    <a:pt x="30" y="89"/>
                  </a:lnTo>
                  <a:lnTo>
                    <a:pt x="42" y="85"/>
                  </a:lnTo>
                  <a:lnTo>
                    <a:pt x="42" y="85"/>
                  </a:lnTo>
                  <a:lnTo>
                    <a:pt x="46" y="83"/>
                  </a:lnTo>
                  <a:lnTo>
                    <a:pt x="52" y="77"/>
                  </a:lnTo>
                  <a:lnTo>
                    <a:pt x="52" y="77"/>
                  </a:lnTo>
                  <a:lnTo>
                    <a:pt x="52" y="75"/>
                  </a:lnTo>
                  <a:lnTo>
                    <a:pt x="52" y="72"/>
                  </a:lnTo>
                  <a:lnTo>
                    <a:pt x="52" y="68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4" y="66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70" y="64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110" y="50"/>
                  </a:lnTo>
                  <a:lnTo>
                    <a:pt x="120" y="42"/>
                  </a:lnTo>
                  <a:lnTo>
                    <a:pt x="124" y="40"/>
                  </a:lnTo>
                  <a:lnTo>
                    <a:pt x="126" y="36"/>
                  </a:lnTo>
                  <a:lnTo>
                    <a:pt x="126" y="36"/>
                  </a:lnTo>
                  <a:lnTo>
                    <a:pt x="128" y="32"/>
                  </a:lnTo>
                  <a:lnTo>
                    <a:pt x="132" y="30"/>
                  </a:lnTo>
                  <a:lnTo>
                    <a:pt x="144" y="24"/>
                  </a:lnTo>
                  <a:lnTo>
                    <a:pt x="144" y="24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6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70" name="Freeform 348"/>
            <p:cNvSpPr>
              <a:spLocks/>
            </p:cNvSpPr>
            <p:nvPr/>
          </p:nvSpPr>
          <p:spPr bwMode="auto">
            <a:xfrm>
              <a:off x="4124" y="1686"/>
              <a:ext cx="555" cy="492"/>
            </a:xfrm>
            <a:custGeom>
              <a:avLst/>
              <a:gdLst>
                <a:gd name="T0" fmla="*/ 549 w 555"/>
                <a:gd name="T1" fmla="*/ 219 h 492"/>
                <a:gd name="T2" fmla="*/ 513 w 555"/>
                <a:gd name="T3" fmla="*/ 249 h 492"/>
                <a:gd name="T4" fmla="*/ 481 w 555"/>
                <a:gd name="T5" fmla="*/ 247 h 492"/>
                <a:gd name="T6" fmla="*/ 474 w 555"/>
                <a:gd name="T7" fmla="*/ 267 h 492"/>
                <a:gd name="T8" fmla="*/ 495 w 555"/>
                <a:gd name="T9" fmla="*/ 293 h 492"/>
                <a:gd name="T10" fmla="*/ 503 w 555"/>
                <a:gd name="T11" fmla="*/ 309 h 492"/>
                <a:gd name="T12" fmla="*/ 525 w 555"/>
                <a:gd name="T13" fmla="*/ 340 h 492"/>
                <a:gd name="T14" fmla="*/ 509 w 555"/>
                <a:gd name="T15" fmla="*/ 358 h 492"/>
                <a:gd name="T16" fmla="*/ 470 w 555"/>
                <a:gd name="T17" fmla="*/ 396 h 492"/>
                <a:gd name="T18" fmla="*/ 472 w 555"/>
                <a:gd name="T19" fmla="*/ 432 h 492"/>
                <a:gd name="T20" fmla="*/ 466 w 555"/>
                <a:gd name="T21" fmla="*/ 456 h 492"/>
                <a:gd name="T22" fmla="*/ 422 w 555"/>
                <a:gd name="T23" fmla="*/ 456 h 492"/>
                <a:gd name="T24" fmla="*/ 398 w 555"/>
                <a:gd name="T25" fmla="*/ 458 h 492"/>
                <a:gd name="T26" fmla="*/ 372 w 555"/>
                <a:gd name="T27" fmla="*/ 442 h 492"/>
                <a:gd name="T28" fmla="*/ 350 w 555"/>
                <a:gd name="T29" fmla="*/ 462 h 492"/>
                <a:gd name="T30" fmla="*/ 326 w 555"/>
                <a:gd name="T31" fmla="*/ 458 h 492"/>
                <a:gd name="T32" fmla="*/ 304 w 555"/>
                <a:gd name="T33" fmla="*/ 462 h 492"/>
                <a:gd name="T34" fmla="*/ 280 w 555"/>
                <a:gd name="T35" fmla="*/ 468 h 492"/>
                <a:gd name="T36" fmla="*/ 259 w 555"/>
                <a:gd name="T37" fmla="*/ 464 h 492"/>
                <a:gd name="T38" fmla="*/ 245 w 555"/>
                <a:gd name="T39" fmla="*/ 450 h 492"/>
                <a:gd name="T40" fmla="*/ 211 w 555"/>
                <a:gd name="T41" fmla="*/ 446 h 492"/>
                <a:gd name="T42" fmla="*/ 163 w 555"/>
                <a:gd name="T43" fmla="*/ 436 h 492"/>
                <a:gd name="T44" fmla="*/ 117 w 555"/>
                <a:gd name="T45" fmla="*/ 440 h 492"/>
                <a:gd name="T46" fmla="*/ 75 w 555"/>
                <a:gd name="T47" fmla="*/ 464 h 492"/>
                <a:gd name="T48" fmla="*/ 44 w 555"/>
                <a:gd name="T49" fmla="*/ 482 h 492"/>
                <a:gd name="T50" fmla="*/ 26 w 555"/>
                <a:gd name="T51" fmla="*/ 446 h 492"/>
                <a:gd name="T52" fmla="*/ 0 w 555"/>
                <a:gd name="T53" fmla="*/ 422 h 492"/>
                <a:gd name="T54" fmla="*/ 30 w 555"/>
                <a:gd name="T55" fmla="*/ 386 h 492"/>
                <a:gd name="T56" fmla="*/ 26 w 555"/>
                <a:gd name="T57" fmla="*/ 321 h 492"/>
                <a:gd name="T58" fmla="*/ 18 w 555"/>
                <a:gd name="T59" fmla="*/ 255 h 492"/>
                <a:gd name="T60" fmla="*/ 58 w 555"/>
                <a:gd name="T61" fmla="*/ 247 h 492"/>
                <a:gd name="T62" fmla="*/ 77 w 555"/>
                <a:gd name="T63" fmla="*/ 243 h 492"/>
                <a:gd name="T64" fmla="*/ 77 w 555"/>
                <a:gd name="T65" fmla="*/ 223 h 492"/>
                <a:gd name="T66" fmla="*/ 93 w 555"/>
                <a:gd name="T67" fmla="*/ 213 h 492"/>
                <a:gd name="T68" fmla="*/ 115 w 555"/>
                <a:gd name="T69" fmla="*/ 215 h 492"/>
                <a:gd name="T70" fmla="*/ 129 w 555"/>
                <a:gd name="T71" fmla="*/ 207 h 492"/>
                <a:gd name="T72" fmla="*/ 121 w 555"/>
                <a:gd name="T73" fmla="*/ 177 h 492"/>
                <a:gd name="T74" fmla="*/ 121 w 555"/>
                <a:gd name="T75" fmla="*/ 143 h 492"/>
                <a:gd name="T76" fmla="*/ 143 w 555"/>
                <a:gd name="T77" fmla="*/ 121 h 492"/>
                <a:gd name="T78" fmla="*/ 169 w 555"/>
                <a:gd name="T79" fmla="*/ 104 h 492"/>
                <a:gd name="T80" fmla="*/ 155 w 555"/>
                <a:gd name="T81" fmla="*/ 92 h 492"/>
                <a:gd name="T82" fmla="*/ 155 w 555"/>
                <a:gd name="T83" fmla="*/ 72 h 492"/>
                <a:gd name="T84" fmla="*/ 161 w 555"/>
                <a:gd name="T85" fmla="*/ 62 h 492"/>
                <a:gd name="T86" fmla="*/ 175 w 555"/>
                <a:gd name="T87" fmla="*/ 48 h 492"/>
                <a:gd name="T88" fmla="*/ 199 w 555"/>
                <a:gd name="T89" fmla="*/ 46 h 492"/>
                <a:gd name="T90" fmla="*/ 219 w 555"/>
                <a:gd name="T91" fmla="*/ 12 h 492"/>
                <a:gd name="T92" fmla="*/ 243 w 555"/>
                <a:gd name="T93" fmla="*/ 4 h 492"/>
                <a:gd name="T94" fmla="*/ 267 w 555"/>
                <a:gd name="T95" fmla="*/ 2 h 492"/>
                <a:gd name="T96" fmla="*/ 296 w 555"/>
                <a:gd name="T97" fmla="*/ 4 h 492"/>
                <a:gd name="T98" fmla="*/ 314 w 555"/>
                <a:gd name="T99" fmla="*/ 32 h 492"/>
                <a:gd name="T100" fmla="*/ 340 w 555"/>
                <a:gd name="T101" fmla="*/ 10 h 492"/>
                <a:gd name="T102" fmla="*/ 372 w 555"/>
                <a:gd name="T103" fmla="*/ 10 h 492"/>
                <a:gd name="T104" fmla="*/ 400 w 555"/>
                <a:gd name="T105" fmla="*/ 26 h 492"/>
                <a:gd name="T106" fmla="*/ 410 w 555"/>
                <a:gd name="T107" fmla="*/ 60 h 492"/>
                <a:gd name="T108" fmla="*/ 410 w 555"/>
                <a:gd name="T109" fmla="*/ 90 h 492"/>
                <a:gd name="T110" fmla="*/ 430 w 555"/>
                <a:gd name="T111" fmla="*/ 114 h 492"/>
                <a:gd name="T112" fmla="*/ 468 w 555"/>
                <a:gd name="T113" fmla="*/ 157 h 492"/>
                <a:gd name="T114" fmla="*/ 487 w 555"/>
                <a:gd name="T115" fmla="*/ 183 h 492"/>
                <a:gd name="T116" fmla="*/ 517 w 555"/>
                <a:gd name="T117" fmla="*/ 181 h 492"/>
                <a:gd name="T118" fmla="*/ 535 w 555"/>
                <a:gd name="T119" fmla="*/ 193 h 492"/>
                <a:gd name="T120" fmla="*/ 551 w 555"/>
                <a:gd name="T121" fmla="*/ 197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5" h="492">
                  <a:moveTo>
                    <a:pt x="551" y="197"/>
                  </a:moveTo>
                  <a:lnTo>
                    <a:pt x="551" y="197"/>
                  </a:lnTo>
                  <a:lnTo>
                    <a:pt x="553" y="207"/>
                  </a:lnTo>
                  <a:lnTo>
                    <a:pt x="555" y="213"/>
                  </a:lnTo>
                  <a:lnTo>
                    <a:pt x="555" y="213"/>
                  </a:lnTo>
                  <a:lnTo>
                    <a:pt x="553" y="217"/>
                  </a:lnTo>
                  <a:lnTo>
                    <a:pt x="549" y="219"/>
                  </a:lnTo>
                  <a:lnTo>
                    <a:pt x="549" y="219"/>
                  </a:lnTo>
                  <a:lnTo>
                    <a:pt x="547" y="227"/>
                  </a:lnTo>
                  <a:lnTo>
                    <a:pt x="547" y="227"/>
                  </a:lnTo>
                  <a:lnTo>
                    <a:pt x="537" y="243"/>
                  </a:lnTo>
                  <a:lnTo>
                    <a:pt x="537" y="243"/>
                  </a:lnTo>
                  <a:lnTo>
                    <a:pt x="529" y="249"/>
                  </a:lnTo>
                  <a:lnTo>
                    <a:pt x="529" y="249"/>
                  </a:lnTo>
                  <a:lnTo>
                    <a:pt x="521" y="249"/>
                  </a:lnTo>
                  <a:lnTo>
                    <a:pt x="513" y="249"/>
                  </a:lnTo>
                  <a:lnTo>
                    <a:pt x="513" y="249"/>
                  </a:lnTo>
                  <a:lnTo>
                    <a:pt x="503" y="245"/>
                  </a:lnTo>
                  <a:lnTo>
                    <a:pt x="495" y="241"/>
                  </a:lnTo>
                  <a:lnTo>
                    <a:pt x="495" y="241"/>
                  </a:lnTo>
                  <a:lnTo>
                    <a:pt x="487" y="243"/>
                  </a:lnTo>
                  <a:lnTo>
                    <a:pt x="487" y="243"/>
                  </a:lnTo>
                  <a:lnTo>
                    <a:pt x="485" y="245"/>
                  </a:lnTo>
                  <a:lnTo>
                    <a:pt x="481" y="247"/>
                  </a:lnTo>
                  <a:lnTo>
                    <a:pt x="481" y="247"/>
                  </a:lnTo>
                  <a:lnTo>
                    <a:pt x="481" y="251"/>
                  </a:lnTo>
                  <a:lnTo>
                    <a:pt x="483" y="257"/>
                  </a:lnTo>
                  <a:lnTo>
                    <a:pt x="483" y="257"/>
                  </a:lnTo>
                  <a:lnTo>
                    <a:pt x="480" y="259"/>
                  </a:lnTo>
                  <a:lnTo>
                    <a:pt x="474" y="261"/>
                  </a:lnTo>
                  <a:lnTo>
                    <a:pt x="474" y="261"/>
                  </a:lnTo>
                  <a:lnTo>
                    <a:pt x="474" y="267"/>
                  </a:lnTo>
                  <a:lnTo>
                    <a:pt x="478" y="271"/>
                  </a:lnTo>
                  <a:lnTo>
                    <a:pt x="478" y="271"/>
                  </a:lnTo>
                  <a:lnTo>
                    <a:pt x="485" y="275"/>
                  </a:lnTo>
                  <a:lnTo>
                    <a:pt x="493" y="279"/>
                  </a:lnTo>
                  <a:lnTo>
                    <a:pt x="493" y="279"/>
                  </a:lnTo>
                  <a:lnTo>
                    <a:pt x="497" y="287"/>
                  </a:lnTo>
                  <a:lnTo>
                    <a:pt x="497" y="287"/>
                  </a:lnTo>
                  <a:lnTo>
                    <a:pt x="495" y="293"/>
                  </a:lnTo>
                  <a:lnTo>
                    <a:pt x="495" y="297"/>
                  </a:lnTo>
                  <a:lnTo>
                    <a:pt x="495" y="297"/>
                  </a:lnTo>
                  <a:lnTo>
                    <a:pt x="499" y="299"/>
                  </a:lnTo>
                  <a:lnTo>
                    <a:pt x="503" y="301"/>
                  </a:lnTo>
                  <a:lnTo>
                    <a:pt x="503" y="301"/>
                  </a:lnTo>
                  <a:lnTo>
                    <a:pt x="503" y="305"/>
                  </a:lnTo>
                  <a:lnTo>
                    <a:pt x="503" y="309"/>
                  </a:lnTo>
                  <a:lnTo>
                    <a:pt x="503" y="309"/>
                  </a:lnTo>
                  <a:lnTo>
                    <a:pt x="509" y="311"/>
                  </a:lnTo>
                  <a:lnTo>
                    <a:pt x="513" y="313"/>
                  </a:lnTo>
                  <a:lnTo>
                    <a:pt x="513" y="313"/>
                  </a:lnTo>
                  <a:lnTo>
                    <a:pt x="517" y="319"/>
                  </a:lnTo>
                  <a:lnTo>
                    <a:pt x="517" y="319"/>
                  </a:lnTo>
                  <a:lnTo>
                    <a:pt x="519" y="328"/>
                  </a:lnTo>
                  <a:lnTo>
                    <a:pt x="519" y="328"/>
                  </a:lnTo>
                  <a:lnTo>
                    <a:pt x="525" y="340"/>
                  </a:lnTo>
                  <a:lnTo>
                    <a:pt x="527" y="346"/>
                  </a:lnTo>
                  <a:lnTo>
                    <a:pt x="529" y="350"/>
                  </a:lnTo>
                  <a:lnTo>
                    <a:pt x="529" y="350"/>
                  </a:lnTo>
                  <a:lnTo>
                    <a:pt x="527" y="348"/>
                  </a:lnTo>
                  <a:lnTo>
                    <a:pt x="525" y="348"/>
                  </a:lnTo>
                  <a:lnTo>
                    <a:pt x="519" y="350"/>
                  </a:lnTo>
                  <a:lnTo>
                    <a:pt x="509" y="358"/>
                  </a:lnTo>
                  <a:lnTo>
                    <a:pt x="509" y="358"/>
                  </a:lnTo>
                  <a:lnTo>
                    <a:pt x="499" y="364"/>
                  </a:lnTo>
                  <a:lnTo>
                    <a:pt x="499" y="364"/>
                  </a:lnTo>
                  <a:lnTo>
                    <a:pt x="491" y="364"/>
                  </a:lnTo>
                  <a:lnTo>
                    <a:pt x="491" y="364"/>
                  </a:lnTo>
                  <a:lnTo>
                    <a:pt x="485" y="370"/>
                  </a:lnTo>
                  <a:lnTo>
                    <a:pt x="485" y="370"/>
                  </a:lnTo>
                  <a:lnTo>
                    <a:pt x="478" y="384"/>
                  </a:lnTo>
                  <a:lnTo>
                    <a:pt x="470" y="396"/>
                  </a:lnTo>
                  <a:lnTo>
                    <a:pt x="470" y="396"/>
                  </a:lnTo>
                  <a:lnTo>
                    <a:pt x="468" y="404"/>
                  </a:lnTo>
                  <a:lnTo>
                    <a:pt x="468" y="404"/>
                  </a:lnTo>
                  <a:lnTo>
                    <a:pt x="470" y="414"/>
                  </a:lnTo>
                  <a:lnTo>
                    <a:pt x="470" y="414"/>
                  </a:lnTo>
                  <a:lnTo>
                    <a:pt x="470" y="424"/>
                  </a:lnTo>
                  <a:lnTo>
                    <a:pt x="470" y="424"/>
                  </a:lnTo>
                  <a:lnTo>
                    <a:pt x="472" y="432"/>
                  </a:lnTo>
                  <a:lnTo>
                    <a:pt x="478" y="442"/>
                  </a:lnTo>
                  <a:lnTo>
                    <a:pt x="478" y="442"/>
                  </a:lnTo>
                  <a:lnTo>
                    <a:pt x="474" y="448"/>
                  </a:lnTo>
                  <a:lnTo>
                    <a:pt x="474" y="452"/>
                  </a:lnTo>
                  <a:lnTo>
                    <a:pt x="474" y="452"/>
                  </a:lnTo>
                  <a:lnTo>
                    <a:pt x="470" y="454"/>
                  </a:lnTo>
                  <a:lnTo>
                    <a:pt x="466" y="456"/>
                  </a:lnTo>
                  <a:lnTo>
                    <a:pt x="466" y="456"/>
                  </a:lnTo>
                  <a:lnTo>
                    <a:pt x="462" y="452"/>
                  </a:lnTo>
                  <a:lnTo>
                    <a:pt x="458" y="450"/>
                  </a:lnTo>
                  <a:lnTo>
                    <a:pt x="458" y="450"/>
                  </a:lnTo>
                  <a:lnTo>
                    <a:pt x="450" y="448"/>
                  </a:lnTo>
                  <a:lnTo>
                    <a:pt x="450" y="448"/>
                  </a:lnTo>
                  <a:lnTo>
                    <a:pt x="440" y="448"/>
                  </a:lnTo>
                  <a:lnTo>
                    <a:pt x="440" y="448"/>
                  </a:lnTo>
                  <a:lnTo>
                    <a:pt x="422" y="456"/>
                  </a:lnTo>
                  <a:lnTo>
                    <a:pt x="422" y="456"/>
                  </a:lnTo>
                  <a:lnTo>
                    <a:pt x="412" y="456"/>
                  </a:lnTo>
                  <a:lnTo>
                    <a:pt x="412" y="456"/>
                  </a:lnTo>
                  <a:lnTo>
                    <a:pt x="408" y="460"/>
                  </a:lnTo>
                  <a:lnTo>
                    <a:pt x="406" y="462"/>
                  </a:lnTo>
                  <a:lnTo>
                    <a:pt x="406" y="462"/>
                  </a:lnTo>
                  <a:lnTo>
                    <a:pt x="402" y="462"/>
                  </a:lnTo>
                  <a:lnTo>
                    <a:pt x="398" y="458"/>
                  </a:lnTo>
                  <a:lnTo>
                    <a:pt x="398" y="458"/>
                  </a:lnTo>
                  <a:lnTo>
                    <a:pt x="392" y="450"/>
                  </a:lnTo>
                  <a:lnTo>
                    <a:pt x="392" y="450"/>
                  </a:lnTo>
                  <a:lnTo>
                    <a:pt x="382" y="442"/>
                  </a:lnTo>
                  <a:lnTo>
                    <a:pt x="378" y="440"/>
                  </a:lnTo>
                  <a:lnTo>
                    <a:pt x="374" y="440"/>
                  </a:lnTo>
                  <a:lnTo>
                    <a:pt x="374" y="440"/>
                  </a:lnTo>
                  <a:lnTo>
                    <a:pt x="372" y="442"/>
                  </a:lnTo>
                  <a:lnTo>
                    <a:pt x="370" y="446"/>
                  </a:lnTo>
                  <a:lnTo>
                    <a:pt x="368" y="454"/>
                  </a:lnTo>
                  <a:lnTo>
                    <a:pt x="364" y="460"/>
                  </a:lnTo>
                  <a:lnTo>
                    <a:pt x="360" y="466"/>
                  </a:lnTo>
                  <a:lnTo>
                    <a:pt x="360" y="466"/>
                  </a:lnTo>
                  <a:lnTo>
                    <a:pt x="354" y="464"/>
                  </a:lnTo>
                  <a:lnTo>
                    <a:pt x="350" y="462"/>
                  </a:lnTo>
                  <a:lnTo>
                    <a:pt x="350" y="462"/>
                  </a:lnTo>
                  <a:lnTo>
                    <a:pt x="348" y="458"/>
                  </a:lnTo>
                  <a:lnTo>
                    <a:pt x="344" y="456"/>
                  </a:lnTo>
                  <a:lnTo>
                    <a:pt x="344" y="456"/>
                  </a:lnTo>
                  <a:lnTo>
                    <a:pt x="340" y="456"/>
                  </a:lnTo>
                  <a:lnTo>
                    <a:pt x="336" y="458"/>
                  </a:lnTo>
                  <a:lnTo>
                    <a:pt x="336" y="458"/>
                  </a:lnTo>
                  <a:lnTo>
                    <a:pt x="326" y="458"/>
                  </a:lnTo>
                  <a:lnTo>
                    <a:pt x="326" y="458"/>
                  </a:lnTo>
                  <a:lnTo>
                    <a:pt x="322" y="454"/>
                  </a:lnTo>
                  <a:lnTo>
                    <a:pt x="318" y="452"/>
                  </a:lnTo>
                  <a:lnTo>
                    <a:pt x="318" y="452"/>
                  </a:lnTo>
                  <a:lnTo>
                    <a:pt x="314" y="456"/>
                  </a:lnTo>
                  <a:lnTo>
                    <a:pt x="312" y="460"/>
                  </a:lnTo>
                  <a:lnTo>
                    <a:pt x="312" y="460"/>
                  </a:lnTo>
                  <a:lnTo>
                    <a:pt x="308" y="462"/>
                  </a:lnTo>
                  <a:lnTo>
                    <a:pt x="304" y="462"/>
                  </a:lnTo>
                  <a:lnTo>
                    <a:pt x="304" y="462"/>
                  </a:lnTo>
                  <a:lnTo>
                    <a:pt x="294" y="466"/>
                  </a:lnTo>
                  <a:lnTo>
                    <a:pt x="294" y="466"/>
                  </a:lnTo>
                  <a:lnTo>
                    <a:pt x="292" y="470"/>
                  </a:lnTo>
                  <a:lnTo>
                    <a:pt x="288" y="476"/>
                  </a:lnTo>
                  <a:lnTo>
                    <a:pt x="288" y="476"/>
                  </a:lnTo>
                  <a:lnTo>
                    <a:pt x="284" y="474"/>
                  </a:lnTo>
                  <a:lnTo>
                    <a:pt x="280" y="468"/>
                  </a:lnTo>
                  <a:lnTo>
                    <a:pt x="280" y="468"/>
                  </a:lnTo>
                  <a:lnTo>
                    <a:pt x="280" y="464"/>
                  </a:lnTo>
                  <a:lnTo>
                    <a:pt x="278" y="460"/>
                  </a:lnTo>
                  <a:lnTo>
                    <a:pt x="278" y="460"/>
                  </a:lnTo>
                  <a:lnTo>
                    <a:pt x="274" y="460"/>
                  </a:lnTo>
                  <a:lnTo>
                    <a:pt x="269" y="462"/>
                  </a:lnTo>
                  <a:lnTo>
                    <a:pt x="263" y="464"/>
                  </a:lnTo>
                  <a:lnTo>
                    <a:pt x="259" y="464"/>
                  </a:lnTo>
                  <a:lnTo>
                    <a:pt x="259" y="464"/>
                  </a:lnTo>
                  <a:lnTo>
                    <a:pt x="255" y="462"/>
                  </a:lnTo>
                  <a:lnTo>
                    <a:pt x="253" y="460"/>
                  </a:lnTo>
                  <a:lnTo>
                    <a:pt x="253" y="460"/>
                  </a:lnTo>
                  <a:lnTo>
                    <a:pt x="251" y="456"/>
                  </a:lnTo>
                  <a:lnTo>
                    <a:pt x="249" y="450"/>
                  </a:lnTo>
                  <a:lnTo>
                    <a:pt x="249" y="450"/>
                  </a:lnTo>
                  <a:lnTo>
                    <a:pt x="245" y="450"/>
                  </a:lnTo>
                  <a:lnTo>
                    <a:pt x="239" y="448"/>
                  </a:lnTo>
                  <a:lnTo>
                    <a:pt x="239" y="448"/>
                  </a:lnTo>
                  <a:lnTo>
                    <a:pt x="229" y="446"/>
                  </a:lnTo>
                  <a:lnTo>
                    <a:pt x="229" y="446"/>
                  </a:lnTo>
                  <a:lnTo>
                    <a:pt x="221" y="442"/>
                  </a:lnTo>
                  <a:lnTo>
                    <a:pt x="221" y="442"/>
                  </a:lnTo>
                  <a:lnTo>
                    <a:pt x="211" y="446"/>
                  </a:lnTo>
                  <a:lnTo>
                    <a:pt x="211" y="446"/>
                  </a:lnTo>
                  <a:lnTo>
                    <a:pt x="203" y="446"/>
                  </a:lnTo>
                  <a:lnTo>
                    <a:pt x="203" y="446"/>
                  </a:lnTo>
                  <a:lnTo>
                    <a:pt x="185" y="442"/>
                  </a:lnTo>
                  <a:lnTo>
                    <a:pt x="185" y="442"/>
                  </a:lnTo>
                  <a:lnTo>
                    <a:pt x="175" y="438"/>
                  </a:lnTo>
                  <a:lnTo>
                    <a:pt x="167" y="434"/>
                  </a:lnTo>
                  <a:lnTo>
                    <a:pt x="167" y="434"/>
                  </a:lnTo>
                  <a:lnTo>
                    <a:pt x="163" y="436"/>
                  </a:lnTo>
                  <a:lnTo>
                    <a:pt x="159" y="438"/>
                  </a:lnTo>
                  <a:lnTo>
                    <a:pt x="159" y="438"/>
                  </a:lnTo>
                  <a:lnTo>
                    <a:pt x="147" y="440"/>
                  </a:lnTo>
                  <a:lnTo>
                    <a:pt x="139" y="440"/>
                  </a:lnTo>
                  <a:lnTo>
                    <a:pt x="139" y="440"/>
                  </a:lnTo>
                  <a:lnTo>
                    <a:pt x="129" y="438"/>
                  </a:lnTo>
                  <a:lnTo>
                    <a:pt x="129" y="438"/>
                  </a:lnTo>
                  <a:lnTo>
                    <a:pt x="117" y="440"/>
                  </a:lnTo>
                  <a:lnTo>
                    <a:pt x="107" y="442"/>
                  </a:lnTo>
                  <a:lnTo>
                    <a:pt x="83" y="452"/>
                  </a:lnTo>
                  <a:lnTo>
                    <a:pt x="83" y="452"/>
                  </a:lnTo>
                  <a:lnTo>
                    <a:pt x="79" y="454"/>
                  </a:lnTo>
                  <a:lnTo>
                    <a:pt x="75" y="456"/>
                  </a:lnTo>
                  <a:lnTo>
                    <a:pt x="75" y="456"/>
                  </a:lnTo>
                  <a:lnTo>
                    <a:pt x="75" y="460"/>
                  </a:lnTo>
                  <a:lnTo>
                    <a:pt x="75" y="464"/>
                  </a:lnTo>
                  <a:lnTo>
                    <a:pt x="75" y="464"/>
                  </a:lnTo>
                  <a:lnTo>
                    <a:pt x="69" y="474"/>
                  </a:lnTo>
                  <a:lnTo>
                    <a:pt x="69" y="474"/>
                  </a:lnTo>
                  <a:lnTo>
                    <a:pt x="59" y="478"/>
                  </a:lnTo>
                  <a:lnTo>
                    <a:pt x="52" y="482"/>
                  </a:lnTo>
                  <a:lnTo>
                    <a:pt x="52" y="482"/>
                  </a:lnTo>
                  <a:lnTo>
                    <a:pt x="44" y="482"/>
                  </a:lnTo>
                  <a:lnTo>
                    <a:pt x="44" y="482"/>
                  </a:lnTo>
                  <a:lnTo>
                    <a:pt x="32" y="484"/>
                  </a:lnTo>
                  <a:lnTo>
                    <a:pt x="32" y="484"/>
                  </a:lnTo>
                  <a:lnTo>
                    <a:pt x="30" y="488"/>
                  </a:lnTo>
                  <a:lnTo>
                    <a:pt x="26" y="492"/>
                  </a:lnTo>
                  <a:lnTo>
                    <a:pt x="26" y="492"/>
                  </a:lnTo>
                  <a:lnTo>
                    <a:pt x="28" y="468"/>
                  </a:lnTo>
                  <a:lnTo>
                    <a:pt x="28" y="456"/>
                  </a:lnTo>
                  <a:lnTo>
                    <a:pt x="26" y="446"/>
                  </a:lnTo>
                  <a:lnTo>
                    <a:pt x="26" y="446"/>
                  </a:lnTo>
                  <a:lnTo>
                    <a:pt x="22" y="440"/>
                  </a:lnTo>
                  <a:lnTo>
                    <a:pt x="18" y="438"/>
                  </a:lnTo>
                  <a:lnTo>
                    <a:pt x="6" y="432"/>
                  </a:lnTo>
                  <a:lnTo>
                    <a:pt x="6" y="432"/>
                  </a:lnTo>
                  <a:lnTo>
                    <a:pt x="2" y="426"/>
                  </a:lnTo>
                  <a:lnTo>
                    <a:pt x="0" y="422"/>
                  </a:lnTo>
                  <a:lnTo>
                    <a:pt x="0" y="422"/>
                  </a:lnTo>
                  <a:lnTo>
                    <a:pt x="0" y="418"/>
                  </a:lnTo>
                  <a:lnTo>
                    <a:pt x="2" y="414"/>
                  </a:lnTo>
                  <a:lnTo>
                    <a:pt x="10" y="406"/>
                  </a:lnTo>
                  <a:lnTo>
                    <a:pt x="10" y="406"/>
                  </a:lnTo>
                  <a:lnTo>
                    <a:pt x="18" y="400"/>
                  </a:lnTo>
                  <a:lnTo>
                    <a:pt x="26" y="394"/>
                  </a:lnTo>
                  <a:lnTo>
                    <a:pt x="26" y="394"/>
                  </a:lnTo>
                  <a:lnTo>
                    <a:pt x="30" y="386"/>
                  </a:lnTo>
                  <a:lnTo>
                    <a:pt x="34" y="374"/>
                  </a:lnTo>
                  <a:lnTo>
                    <a:pt x="34" y="374"/>
                  </a:lnTo>
                  <a:lnTo>
                    <a:pt x="36" y="366"/>
                  </a:lnTo>
                  <a:lnTo>
                    <a:pt x="34" y="356"/>
                  </a:lnTo>
                  <a:lnTo>
                    <a:pt x="34" y="356"/>
                  </a:lnTo>
                  <a:lnTo>
                    <a:pt x="32" y="338"/>
                  </a:lnTo>
                  <a:lnTo>
                    <a:pt x="32" y="338"/>
                  </a:lnTo>
                  <a:lnTo>
                    <a:pt x="26" y="321"/>
                  </a:lnTo>
                  <a:lnTo>
                    <a:pt x="18" y="303"/>
                  </a:lnTo>
                  <a:lnTo>
                    <a:pt x="2" y="265"/>
                  </a:lnTo>
                  <a:lnTo>
                    <a:pt x="2" y="265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2" y="251"/>
                  </a:lnTo>
                  <a:lnTo>
                    <a:pt x="6" y="253"/>
                  </a:lnTo>
                  <a:lnTo>
                    <a:pt x="18" y="255"/>
                  </a:lnTo>
                  <a:lnTo>
                    <a:pt x="18" y="255"/>
                  </a:lnTo>
                  <a:lnTo>
                    <a:pt x="24" y="253"/>
                  </a:lnTo>
                  <a:lnTo>
                    <a:pt x="32" y="249"/>
                  </a:lnTo>
                  <a:lnTo>
                    <a:pt x="32" y="249"/>
                  </a:lnTo>
                  <a:lnTo>
                    <a:pt x="42" y="249"/>
                  </a:lnTo>
                  <a:lnTo>
                    <a:pt x="50" y="251"/>
                  </a:lnTo>
                  <a:lnTo>
                    <a:pt x="50" y="251"/>
                  </a:lnTo>
                  <a:lnTo>
                    <a:pt x="58" y="247"/>
                  </a:lnTo>
                  <a:lnTo>
                    <a:pt x="58" y="247"/>
                  </a:lnTo>
                  <a:lnTo>
                    <a:pt x="59" y="243"/>
                  </a:lnTo>
                  <a:lnTo>
                    <a:pt x="61" y="241"/>
                  </a:lnTo>
                  <a:lnTo>
                    <a:pt x="61" y="241"/>
                  </a:lnTo>
                  <a:lnTo>
                    <a:pt x="67" y="241"/>
                  </a:lnTo>
                  <a:lnTo>
                    <a:pt x="71" y="243"/>
                  </a:lnTo>
                  <a:lnTo>
                    <a:pt x="71" y="243"/>
                  </a:lnTo>
                  <a:lnTo>
                    <a:pt x="77" y="243"/>
                  </a:lnTo>
                  <a:lnTo>
                    <a:pt x="79" y="241"/>
                  </a:lnTo>
                  <a:lnTo>
                    <a:pt x="79" y="241"/>
                  </a:lnTo>
                  <a:lnTo>
                    <a:pt x="79" y="237"/>
                  </a:lnTo>
                  <a:lnTo>
                    <a:pt x="77" y="231"/>
                  </a:lnTo>
                  <a:lnTo>
                    <a:pt x="75" y="229"/>
                  </a:lnTo>
                  <a:lnTo>
                    <a:pt x="75" y="225"/>
                  </a:lnTo>
                  <a:lnTo>
                    <a:pt x="75" y="225"/>
                  </a:lnTo>
                  <a:lnTo>
                    <a:pt x="77" y="223"/>
                  </a:lnTo>
                  <a:lnTo>
                    <a:pt x="81" y="221"/>
                  </a:lnTo>
                  <a:lnTo>
                    <a:pt x="81" y="221"/>
                  </a:lnTo>
                  <a:lnTo>
                    <a:pt x="85" y="221"/>
                  </a:lnTo>
                  <a:lnTo>
                    <a:pt x="89" y="221"/>
                  </a:lnTo>
                  <a:lnTo>
                    <a:pt x="89" y="221"/>
                  </a:lnTo>
                  <a:lnTo>
                    <a:pt x="91" y="217"/>
                  </a:lnTo>
                  <a:lnTo>
                    <a:pt x="93" y="213"/>
                  </a:lnTo>
                  <a:lnTo>
                    <a:pt x="93" y="213"/>
                  </a:lnTo>
                  <a:lnTo>
                    <a:pt x="99" y="211"/>
                  </a:lnTo>
                  <a:lnTo>
                    <a:pt x="103" y="207"/>
                  </a:lnTo>
                  <a:lnTo>
                    <a:pt x="103" y="207"/>
                  </a:lnTo>
                  <a:lnTo>
                    <a:pt x="107" y="209"/>
                  </a:lnTo>
                  <a:lnTo>
                    <a:pt x="109" y="209"/>
                  </a:lnTo>
                  <a:lnTo>
                    <a:pt x="109" y="209"/>
                  </a:lnTo>
                  <a:lnTo>
                    <a:pt x="115" y="215"/>
                  </a:lnTo>
                  <a:lnTo>
                    <a:pt x="115" y="215"/>
                  </a:lnTo>
                  <a:lnTo>
                    <a:pt x="119" y="217"/>
                  </a:lnTo>
                  <a:lnTo>
                    <a:pt x="123" y="219"/>
                  </a:lnTo>
                  <a:lnTo>
                    <a:pt x="123" y="219"/>
                  </a:lnTo>
                  <a:lnTo>
                    <a:pt x="129" y="217"/>
                  </a:lnTo>
                  <a:lnTo>
                    <a:pt x="133" y="215"/>
                  </a:lnTo>
                  <a:lnTo>
                    <a:pt x="133" y="215"/>
                  </a:lnTo>
                  <a:lnTo>
                    <a:pt x="131" y="211"/>
                  </a:lnTo>
                  <a:lnTo>
                    <a:pt x="129" y="207"/>
                  </a:lnTo>
                  <a:lnTo>
                    <a:pt x="129" y="207"/>
                  </a:lnTo>
                  <a:lnTo>
                    <a:pt x="121" y="199"/>
                  </a:lnTo>
                  <a:lnTo>
                    <a:pt x="121" y="199"/>
                  </a:lnTo>
                  <a:lnTo>
                    <a:pt x="117" y="193"/>
                  </a:lnTo>
                  <a:lnTo>
                    <a:pt x="117" y="193"/>
                  </a:lnTo>
                  <a:lnTo>
                    <a:pt x="117" y="185"/>
                  </a:lnTo>
                  <a:lnTo>
                    <a:pt x="117" y="185"/>
                  </a:lnTo>
                  <a:lnTo>
                    <a:pt x="121" y="177"/>
                  </a:lnTo>
                  <a:lnTo>
                    <a:pt x="123" y="167"/>
                  </a:lnTo>
                  <a:lnTo>
                    <a:pt x="123" y="167"/>
                  </a:lnTo>
                  <a:lnTo>
                    <a:pt x="123" y="159"/>
                  </a:lnTo>
                  <a:lnTo>
                    <a:pt x="123" y="159"/>
                  </a:lnTo>
                  <a:lnTo>
                    <a:pt x="123" y="151"/>
                  </a:lnTo>
                  <a:lnTo>
                    <a:pt x="123" y="151"/>
                  </a:lnTo>
                  <a:lnTo>
                    <a:pt x="121" y="143"/>
                  </a:lnTo>
                  <a:lnTo>
                    <a:pt x="121" y="143"/>
                  </a:lnTo>
                  <a:lnTo>
                    <a:pt x="123" y="133"/>
                  </a:lnTo>
                  <a:lnTo>
                    <a:pt x="123" y="133"/>
                  </a:lnTo>
                  <a:lnTo>
                    <a:pt x="127" y="131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39" y="127"/>
                  </a:lnTo>
                  <a:lnTo>
                    <a:pt x="139" y="127"/>
                  </a:lnTo>
                  <a:lnTo>
                    <a:pt x="143" y="121"/>
                  </a:lnTo>
                  <a:lnTo>
                    <a:pt x="143" y="121"/>
                  </a:lnTo>
                  <a:lnTo>
                    <a:pt x="149" y="116"/>
                  </a:lnTo>
                  <a:lnTo>
                    <a:pt x="149" y="116"/>
                  </a:lnTo>
                  <a:lnTo>
                    <a:pt x="157" y="116"/>
                  </a:lnTo>
                  <a:lnTo>
                    <a:pt x="163" y="114"/>
                  </a:lnTo>
                  <a:lnTo>
                    <a:pt x="163" y="114"/>
                  </a:lnTo>
                  <a:lnTo>
                    <a:pt x="167" y="112"/>
                  </a:lnTo>
                  <a:lnTo>
                    <a:pt x="169" y="104"/>
                  </a:lnTo>
                  <a:lnTo>
                    <a:pt x="171" y="98"/>
                  </a:lnTo>
                  <a:lnTo>
                    <a:pt x="169" y="94"/>
                  </a:lnTo>
                  <a:lnTo>
                    <a:pt x="169" y="94"/>
                  </a:lnTo>
                  <a:lnTo>
                    <a:pt x="167" y="92"/>
                  </a:lnTo>
                  <a:lnTo>
                    <a:pt x="161" y="92"/>
                  </a:lnTo>
                  <a:lnTo>
                    <a:pt x="161" y="92"/>
                  </a:lnTo>
                  <a:lnTo>
                    <a:pt x="157" y="92"/>
                  </a:lnTo>
                  <a:lnTo>
                    <a:pt x="155" y="92"/>
                  </a:lnTo>
                  <a:lnTo>
                    <a:pt x="155" y="92"/>
                  </a:lnTo>
                  <a:lnTo>
                    <a:pt x="151" y="90"/>
                  </a:lnTo>
                  <a:lnTo>
                    <a:pt x="149" y="86"/>
                  </a:lnTo>
                  <a:lnTo>
                    <a:pt x="149" y="86"/>
                  </a:lnTo>
                  <a:lnTo>
                    <a:pt x="149" y="82"/>
                  </a:lnTo>
                  <a:lnTo>
                    <a:pt x="149" y="76"/>
                  </a:lnTo>
                  <a:lnTo>
                    <a:pt x="149" y="76"/>
                  </a:lnTo>
                  <a:lnTo>
                    <a:pt x="155" y="72"/>
                  </a:lnTo>
                  <a:lnTo>
                    <a:pt x="157" y="70"/>
                  </a:lnTo>
                  <a:lnTo>
                    <a:pt x="157" y="70"/>
                  </a:lnTo>
                  <a:lnTo>
                    <a:pt x="161" y="68"/>
                  </a:lnTo>
                  <a:lnTo>
                    <a:pt x="161" y="64"/>
                  </a:lnTo>
                  <a:lnTo>
                    <a:pt x="161" y="64"/>
                  </a:lnTo>
                  <a:lnTo>
                    <a:pt x="161" y="62"/>
                  </a:lnTo>
                  <a:lnTo>
                    <a:pt x="161" y="62"/>
                  </a:lnTo>
                  <a:lnTo>
                    <a:pt x="161" y="62"/>
                  </a:lnTo>
                  <a:lnTo>
                    <a:pt x="161" y="62"/>
                  </a:lnTo>
                  <a:lnTo>
                    <a:pt x="165" y="62"/>
                  </a:lnTo>
                  <a:lnTo>
                    <a:pt x="169" y="62"/>
                  </a:lnTo>
                  <a:lnTo>
                    <a:pt x="169" y="62"/>
                  </a:lnTo>
                  <a:lnTo>
                    <a:pt x="173" y="60"/>
                  </a:lnTo>
                  <a:lnTo>
                    <a:pt x="175" y="56"/>
                  </a:lnTo>
                  <a:lnTo>
                    <a:pt x="175" y="56"/>
                  </a:lnTo>
                  <a:lnTo>
                    <a:pt x="175" y="48"/>
                  </a:lnTo>
                  <a:lnTo>
                    <a:pt x="175" y="48"/>
                  </a:lnTo>
                  <a:lnTo>
                    <a:pt x="177" y="44"/>
                  </a:lnTo>
                  <a:lnTo>
                    <a:pt x="181" y="42"/>
                  </a:lnTo>
                  <a:lnTo>
                    <a:pt x="181" y="42"/>
                  </a:lnTo>
                  <a:lnTo>
                    <a:pt x="187" y="42"/>
                  </a:lnTo>
                  <a:lnTo>
                    <a:pt x="191" y="44"/>
                  </a:lnTo>
                  <a:lnTo>
                    <a:pt x="199" y="46"/>
                  </a:lnTo>
                  <a:lnTo>
                    <a:pt x="199" y="46"/>
                  </a:lnTo>
                  <a:lnTo>
                    <a:pt x="207" y="42"/>
                  </a:lnTo>
                  <a:lnTo>
                    <a:pt x="207" y="42"/>
                  </a:lnTo>
                  <a:lnTo>
                    <a:pt x="211" y="36"/>
                  </a:lnTo>
                  <a:lnTo>
                    <a:pt x="215" y="30"/>
                  </a:lnTo>
                  <a:lnTo>
                    <a:pt x="215" y="30"/>
                  </a:lnTo>
                  <a:lnTo>
                    <a:pt x="215" y="22"/>
                  </a:lnTo>
                  <a:lnTo>
                    <a:pt x="215" y="22"/>
                  </a:lnTo>
                  <a:lnTo>
                    <a:pt x="219" y="12"/>
                  </a:lnTo>
                  <a:lnTo>
                    <a:pt x="225" y="6"/>
                  </a:lnTo>
                  <a:lnTo>
                    <a:pt x="225" y="6"/>
                  </a:lnTo>
                  <a:lnTo>
                    <a:pt x="231" y="2"/>
                  </a:lnTo>
                  <a:lnTo>
                    <a:pt x="231" y="2"/>
                  </a:lnTo>
                  <a:lnTo>
                    <a:pt x="235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4"/>
                  </a:lnTo>
                  <a:lnTo>
                    <a:pt x="245" y="6"/>
                  </a:lnTo>
                  <a:lnTo>
                    <a:pt x="245" y="6"/>
                  </a:lnTo>
                  <a:lnTo>
                    <a:pt x="249" y="6"/>
                  </a:lnTo>
                  <a:lnTo>
                    <a:pt x="253" y="4"/>
                  </a:lnTo>
                  <a:lnTo>
                    <a:pt x="261" y="0"/>
                  </a:lnTo>
                  <a:lnTo>
                    <a:pt x="261" y="0"/>
                  </a:lnTo>
                  <a:lnTo>
                    <a:pt x="267" y="2"/>
                  </a:lnTo>
                  <a:lnTo>
                    <a:pt x="267" y="2"/>
                  </a:lnTo>
                  <a:lnTo>
                    <a:pt x="272" y="6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78" y="8"/>
                  </a:lnTo>
                  <a:lnTo>
                    <a:pt x="282" y="6"/>
                  </a:lnTo>
                  <a:lnTo>
                    <a:pt x="288" y="4"/>
                  </a:lnTo>
                  <a:lnTo>
                    <a:pt x="288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306" y="6"/>
                  </a:lnTo>
                  <a:lnTo>
                    <a:pt x="312" y="10"/>
                  </a:lnTo>
                  <a:lnTo>
                    <a:pt x="312" y="10"/>
                  </a:lnTo>
                  <a:lnTo>
                    <a:pt x="312" y="14"/>
                  </a:lnTo>
                  <a:lnTo>
                    <a:pt x="312" y="22"/>
                  </a:lnTo>
                  <a:lnTo>
                    <a:pt x="312" y="28"/>
                  </a:lnTo>
                  <a:lnTo>
                    <a:pt x="314" y="32"/>
                  </a:lnTo>
                  <a:lnTo>
                    <a:pt x="314" y="32"/>
                  </a:lnTo>
                  <a:lnTo>
                    <a:pt x="316" y="30"/>
                  </a:lnTo>
                  <a:lnTo>
                    <a:pt x="320" y="28"/>
                  </a:lnTo>
                  <a:lnTo>
                    <a:pt x="326" y="18"/>
                  </a:lnTo>
                  <a:lnTo>
                    <a:pt x="326" y="18"/>
                  </a:lnTo>
                  <a:lnTo>
                    <a:pt x="334" y="16"/>
                  </a:lnTo>
                  <a:lnTo>
                    <a:pt x="334" y="16"/>
                  </a:lnTo>
                  <a:lnTo>
                    <a:pt x="340" y="10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354" y="8"/>
                  </a:lnTo>
                  <a:lnTo>
                    <a:pt x="354" y="8"/>
                  </a:lnTo>
                  <a:lnTo>
                    <a:pt x="364" y="6"/>
                  </a:lnTo>
                  <a:lnTo>
                    <a:pt x="364" y="6"/>
                  </a:lnTo>
                  <a:lnTo>
                    <a:pt x="372" y="10"/>
                  </a:lnTo>
                  <a:lnTo>
                    <a:pt x="372" y="10"/>
                  </a:lnTo>
                  <a:lnTo>
                    <a:pt x="378" y="14"/>
                  </a:lnTo>
                  <a:lnTo>
                    <a:pt x="378" y="14"/>
                  </a:lnTo>
                  <a:lnTo>
                    <a:pt x="384" y="22"/>
                  </a:lnTo>
                  <a:lnTo>
                    <a:pt x="392" y="26"/>
                  </a:lnTo>
                  <a:lnTo>
                    <a:pt x="392" y="26"/>
                  </a:lnTo>
                  <a:lnTo>
                    <a:pt x="396" y="26"/>
                  </a:lnTo>
                  <a:lnTo>
                    <a:pt x="400" y="26"/>
                  </a:lnTo>
                  <a:lnTo>
                    <a:pt x="400" y="26"/>
                  </a:lnTo>
                  <a:lnTo>
                    <a:pt x="402" y="30"/>
                  </a:lnTo>
                  <a:lnTo>
                    <a:pt x="402" y="36"/>
                  </a:lnTo>
                  <a:lnTo>
                    <a:pt x="402" y="36"/>
                  </a:lnTo>
                  <a:lnTo>
                    <a:pt x="402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4"/>
                  </a:lnTo>
                  <a:lnTo>
                    <a:pt x="410" y="60"/>
                  </a:lnTo>
                  <a:lnTo>
                    <a:pt x="410" y="60"/>
                  </a:lnTo>
                  <a:lnTo>
                    <a:pt x="414" y="66"/>
                  </a:lnTo>
                  <a:lnTo>
                    <a:pt x="414" y="66"/>
                  </a:lnTo>
                  <a:lnTo>
                    <a:pt x="416" y="74"/>
                  </a:lnTo>
                  <a:lnTo>
                    <a:pt x="416" y="74"/>
                  </a:lnTo>
                  <a:lnTo>
                    <a:pt x="414" y="84"/>
                  </a:lnTo>
                  <a:lnTo>
                    <a:pt x="414" y="84"/>
                  </a:lnTo>
                  <a:lnTo>
                    <a:pt x="410" y="90"/>
                  </a:lnTo>
                  <a:lnTo>
                    <a:pt x="410" y="90"/>
                  </a:lnTo>
                  <a:lnTo>
                    <a:pt x="410" y="98"/>
                  </a:lnTo>
                  <a:lnTo>
                    <a:pt x="410" y="98"/>
                  </a:lnTo>
                  <a:lnTo>
                    <a:pt x="414" y="104"/>
                  </a:lnTo>
                  <a:lnTo>
                    <a:pt x="414" y="104"/>
                  </a:lnTo>
                  <a:lnTo>
                    <a:pt x="422" y="108"/>
                  </a:lnTo>
                  <a:lnTo>
                    <a:pt x="430" y="114"/>
                  </a:lnTo>
                  <a:lnTo>
                    <a:pt x="430" y="114"/>
                  </a:lnTo>
                  <a:lnTo>
                    <a:pt x="434" y="121"/>
                  </a:lnTo>
                  <a:lnTo>
                    <a:pt x="436" y="129"/>
                  </a:lnTo>
                  <a:lnTo>
                    <a:pt x="436" y="129"/>
                  </a:lnTo>
                  <a:lnTo>
                    <a:pt x="454" y="149"/>
                  </a:lnTo>
                  <a:lnTo>
                    <a:pt x="454" y="149"/>
                  </a:lnTo>
                  <a:lnTo>
                    <a:pt x="460" y="155"/>
                  </a:lnTo>
                  <a:lnTo>
                    <a:pt x="460" y="155"/>
                  </a:lnTo>
                  <a:lnTo>
                    <a:pt x="468" y="157"/>
                  </a:lnTo>
                  <a:lnTo>
                    <a:pt x="478" y="161"/>
                  </a:lnTo>
                  <a:lnTo>
                    <a:pt x="478" y="161"/>
                  </a:lnTo>
                  <a:lnTo>
                    <a:pt x="483" y="165"/>
                  </a:lnTo>
                  <a:lnTo>
                    <a:pt x="483" y="165"/>
                  </a:lnTo>
                  <a:lnTo>
                    <a:pt x="487" y="175"/>
                  </a:lnTo>
                  <a:lnTo>
                    <a:pt x="487" y="175"/>
                  </a:lnTo>
                  <a:lnTo>
                    <a:pt x="487" y="183"/>
                  </a:lnTo>
                  <a:lnTo>
                    <a:pt x="487" y="183"/>
                  </a:lnTo>
                  <a:lnTo>
                    <a:pt x="489" y="187"/>
                  </a:lnTo>
                  <a:lnTo>
                    <a:pt x="493" y="189"/>
                  </a:lnTo>
                  <a:lnTo>
                    <a:pt x="493" y="189"/>
                  </a:lnTo>
                  <a:lnTo>
                    <a:pt x="499" y="189"/>
                  </a:lnTo>
                  <a:lnTo>
                    <a:pt x="507" y="185"/>
                  </a:lnTo>
                  <a:lnTo>
                    <a:pt x="513" y="183"/>
                  </a:lnTo>
                  <a:lnTo>
                    <a:pt x="517" y="181"/>
                  </a:lnTo>
                  <a:lnTo>
                    <a:pt x="517" y="181"/>
                  </a:lnTo>
                  <a:lnTo>
                    <a:pt x="521" y="183"/>
                  </a:lnTo>
                  <a:lnTo>
                    <a:pt x="525" y="185"/>
                  </a:lnTo>
                  <a:lnTo>
                    <a:pt x="525" y="185"/>
                  </a:lnTo>
                  <a:lnTo>
                    <a:pt x="529" y="185"/>
                  </a:lnTo>
                  <a:lnTo>
                    <a:pt x="535" y="185"/>
                  </a:lnTo>
                  <a:lnTo>
                    <a:pt x="535" y="185"/>
                  </a:lnTo>
                  <a:lnTo>
                    <a:pt x="535" y="189"/>
                  </a:lnTo>
                  <a:lnTo>
                    <a:pt x="535" y="193"/>
                  </a:lnTo>
                  <a:lnTo>
                    <a:pt x="535" y="193"/>
                  </a:lnTo>
                  <a:lnTo>
                    <a:pt x="537" y="197"/>
                  </a:lnTo>
                  <a:lnTo>
                    <a:pt x="541" y="199"/>
                  </a:lnTo>
                  <a:lnTo>
                    <a:pt x="541" y="199"/>
                  </a:lnTo>
                  <a:lnTo>
                    <a:pt x="545" y="197"/>
                  </a:lnTo>
                  <a:lnTo>
                    <a:pt x="551" y="197"/>
                  </a:lnTo>
                  <a:lnTo>
                    <a:pt x="551" y="197"/>
                  </a:lnTo>
                  <a:lnTo>
                    <a:pt x="551" y="197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71" name="Freeform 349"/>
            <p:cNvSpPr>
              <a:spLocks/>
            </p:cNvSpPr>
            <p:nvPr/>
          </p:nvSpPr>
          <p:spPr bwMode="auto">
            <a:xfrm>
              <a:off x="4158" y="2894"/>
              <a:ext cx="455" cy="315"/>
            </a:xfrm>
            <a:custGeom>
              <a:avLst/>
              <a:gdLst>
                <a:gd name="T0" fmla="*/ 455 w 455"/>
                <a:gd name="T1" fmla="*/ 28 h 315"/>
                <a:gd name="T2" fmla="*/ 449 w 455"/>
                <a:gd name="T3" fmla="*/ 58 h 315"/>
                <a:gd name="T4" fmla="*/ 432 w 455"/>
                <a:gd name="T5" fmla="*/ 64 h 315"/>
                <a:gd name="T6" fmla="*/ 414 w 455"/>
                <a:gd name="T7" fmla="*/ 90 h 315"/>
                <a:gd name="T8" fmla="*/ 420 w 455"/>
                <a:gd name="T9" fmla="*/ 120 h 315"/>
                <a:gd name="T10" fmla="*/ 414 w 455"/>
                <a:gd name="T11" fmla="*/ 132 h 315"/>
                <a:gd name="T12" fmla="*/ 406 w 455"/>
                <a:gd name="T13" fmla="*/ 142 h 315"/>
                <a:gd name="T14" fmla="*/ 394 w 455"/>
                <a:gd name="T15" fmla="*/ 158 h 315"/>
                <a:gd name="T16" fmla="*/ 404 w 455"/>
                <a:gd name="T17" fmla="*/ 164 h 315"/>
                <a:gd name="T18" fmla="*/ 414 w 455"/>
                <a:gd name="T19" fmla="*/ 171 h 315"/>
                <a:gd name="T20" fmla="*/ 436 w 455"/>
                <a:gd name="T21" fmla="*/ 201 h 315"/>
                <a:gd name="T22" fmla="*/ 438 w 455"/>
                <a:gd name="T23" fmla="*/ 211 h 315"/>
                <a:gd name="T24" fmla="*/ 428 w 455"/>
                <a:gd name="T25" fmla="*/ 211 h 315"/>
                <a:gd name="T26" fmla="*/ 398 w 455"/>
                <a:gd name="T27" fmla="*/ 219 h 315"/>
                <a:gd name="T28" fmla="*/ 372 w 455"/>
                <a:gd name="T29" fmla="*/ 211 h 315"/>
                <a:gd name="T30" fmla="*/ 346 w 455"/>
                <a:gd name="T31" fmla="*/ 225 h 315"/>
                <a:gd name="T32" fmla="*/ 328 w 455"/>
                <a:gd name="T33" fmla="*/ 231 h 315"/>
                <a:gd name="T34" fmla="*/ 308 w 455"/>
                <a:gd name="T35" fmla="*/ 245 h 315"/>
                <a:gd name="T36" fmla="*/ 300 w 455"/>
                <a:gd name="T37" fmla="*/ 251 h 315"/>
                <a:gd name="T38" fmla="*/ 302 w 455"/>
                <a:gd name="T39" fmla="*/ 275 h 315"/>
                <a:gd name="T40" fmla="*/ 272 w 455"/>
                <a:gd name="T41" fmla="*/ 299 h 315"/>
                <a:gd name="T42" fmla="*/ 233 w 455"/>
                <a:gd name="T43" fmla="*/ 299 h 315"/>
                <a:gd name="T44" fmla="*/ 193 w 455"/>
                <a:gd name="T45" fmla="*/ 281 h 315"/>
                <a:gd name="T46" fmla="*/ 179 w 455"/>
                <a:gd name="T47" fmla="*/ 281 h 315"/>
                <a:gd name="T48" fmla="*/ 137 w 455"/>
                <a:gd name="T49" fmla="*/ 301 h 315"/>
                <a:gd name="T50" fmla="*/ 105 w 455"/>
                <a:gd name="T51" fmla="*/ 305 h 315"/>
                <a:gd name="T52" fmla="*/ 69 w 455"/>
                <a:gd name="T53" fmla="*/ 313 h 315"/>
                <a:gd name="T54" fmla="*/ 63 w 455"/>
                <a:gd name="T55" fmla="*/ 293 h 315"/>
                <a:gd name="T56" fmla="*/ 51 w 455"/>
                <a:gd name="T57" fmla="*/ 251 h 315"/>
                <a:gd name="T58" fmla="*/ 18 w 455"/>
                <a:gd name="T59" fmla="*/ 227 h 315"/>
                <a:gd name="T60" fmla="*/ 16 w 455"/>
                <a:gd name="T61" fmla="*/ 195 h 315"/>
                <a:gd name="T62" fmla="*/ 27 w 455"/>
                <a:gd name="T63" fmla="*/ 160 h 315"/>
                <a:gd name="T64" fmla="*/ 41 w 455"/>
                <a:gd name="T65" fmla="*/ 142 h 315"/>
                <a:gd name="T66" fmla="*/ 20 w 455"/>
                <a:gd name="T67" fmla="*/ 122 h 315"/>
                <a:gd name="T68" fmla="*/ 4 w 455"/>
                <a:gd name="T69" fmla="*/ 90 h 315"/>
                <a:gd name="T70" fmla="*/ 0 w 455"/>
                <a:gd name="T71" fmla="*/ 52 h 315"/>
                <a:gd name="T72" fmla="*/ 12 w 455"/>
                <a:gd name="T73" fmla="*/ 40 h 315"/>
                <a:gd name="T74" fmla="*/ 37 w 455"/>
                <a:gd name="T75" fmla="*/ 36 h 315"/>
                <a:gd name="T76" fmla="*/ 37 w 455"/>
                <a:gd name="T77" fmla="*/ 48 h 315"/>
                <a:gd name="T78" fmla="*/ 37 w 455"/>
                <a:gd name="T79" fmla="*/ 62 h 315"/>
                <a:gd name="T80" fmla="*/ 57 w 455"/>
                <a:gd name="T81" fmla="*/ 68 h 315"/>
                <a:gd name="T82" fmla="*/ 113 w 455"/>
                <a:gd name="T83" fmla="*/ 68 h 315"/>
                <a:gd name="T84" fmla="*/ 197 w 455"/>
                <a:gd name="T85" fmla="*/ 64 h 315"/>
                <a:gd name="T86" fmla="*/ 238 w 455"/>
                <a:gd name="T87" fmla="*/ 62 h 315"/>
                <a:gd name="T88" fmla="*/ 270 w 455"/>
                <a:gd name="T89" fmla="*/ 36 h 315"/>
                <a:gd name="T90" fmla="*/ 312 w 455"/>
                <a:gd name="T91" fmla="*/ 10 h 315"/>
                <a:gd name="T92" fmla="*/ 354 w 455"/>
                <a:gd name="T93" fmla="*/ 0 h 315"/>
                <a:gd name="T94" fmla="*/ 364 w 455"/>
                <a:gd name="T95" fmla="*/ 6 h 315"/>
                <a:gd name="T96" fmla="*/ 402 w 455"/>
                <a:gd name="T97" fmla="*/ 10 h 315"/>
                <a:gd name="T98" fmla="*/ 426 w 455"/>
                <a:gd name="T99" fmla="*/ 22 h 315"/>
                <a:gd name="T100" fmla="*/ 444 w 455"/>
                <a:gd name="T101" fmla="*/ 20 h 315"/>
                <a:gd name="T102" fmla="*/ 453 w 455"/>
                <a:gd name="T103" fmla="*/ 1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55" h="315">
                  <a:moveTo>
                    <a:pt x="453" y="18"/>
                  </a:moveTo>
                  <a:lnTo>
                    <a:pt x="453" y="18"/>
                  </a:lnTo>
                  <a:lnTo>
                    <a:pt x="455" y="22"/>
                  </a:lnTo>
                  <a:lnTo>
                    <a:pt x="455" y="28"/>
                  </a:lnTo>
                  <a:lnTo>
                    <a:pt x="455" y="40"/>
                  </a:lnTo>
                  <a:lnTo>
                    <a:pt x="455" y="40"/>
                  </a:lnTo>
                  <a:lnTo>
                    <a:pt x="453" y="48"/>
                  </a:lnTo>
                  <a:lnTo>
                    <a:pt x="449" y="58"/>
                  </a:lnTo>
                  <a:lnTo>
                    <a:pt x="449" y="58"/>
                  </a:lnTo>
                  <a:lnTo>
                    <a:pt x="446" y="60"/>
                  </a:lnTo>
                  <a:lnTo>
                    <a:pt x="438" y="62"/>
                  </a:lnTo>
                  <a:lnTo>
                    <a:pt x="432" y="64"/>
                  </a:lnTo>
                  <a:lnTo>
                    <a:pt x="426" y="66"/>
                  </a:lnTo>
                  <a:lnTo>
                    <a:pt x="426" y="66"/>
                  </a:lnTo>
                  <a:lnTo>
                    <a:pt x="420" y="76"/>
                  </a:lnTo>
                  <a:lnTo>
                    <a:pt x="414" y="90"/>
                  </a:lnTo>
                  <a:lnTo>
                    <a:pt x="414" y="90"/>
                  </a:lnTo>
                  <a:lnTo>
                    <a:pt x="416" y="98"/>
                  </a:lnTo>
                  <a:lnTo>
                    <a:pt x="418" y="108"/>
                  </a:lnTo>
                  <a:lnTo>
                    <a:pt x="420" y="120"/>
                  </a:lnTo>
                  <a:lnTo>
                    <a:pt x="420" y="124"/>
                  </a:lnTo>
                  <a:lnTo>
                    <a:pt x="420" y="128"/>
                  </a:lnTo>
                  <a:lnTo>
                    <a:pt x="420" y="128"/>
                  </a:lnTo>
                  <a:lnTo>
                    <a:pt x="414" y="132"/>
                  </a:lnTo>
                  <a:lnTo>
                    <a:pt x="408" y="134"/>
                  </a:lnTo>
                  <a:lnTo>
                    <a:pt x="408" y="134"/>
                  </a:lnTo>
                  <a:lnTo>
                    <a:pt x="406" y="142"/>
                  </a:lnTo>
                  <a:lnTo>
                    <a:pt x="406" y="142"/>
                  </a:lnTo>
                  <a:lnTo>
                    <a:pt x="398" y="150"/>
                  </a:lnTo>
                  <a:lnTo>
                    <a:pt x="394" y="154"/>
                  </a:lnTo>
                  <a:lnTo>
                    <a:pt x="394" y="158"/>
                  </a:lnTo>
                  <a:lnTo>
                    <a:pt x="394" y="158"/>
                  </a:lnTo>
                  <a:lnTo>
                    <a:pt x="396" y="160"/>
                  </a:lnTo>
                  <a:lnTo>
                    <a:pt x="398" y="162"/>
                  </a:lnTo>
                  <a:lnTo>
                    <a:pt x="398" y="162"/>
                  </a:lnTo>
                  <a:lnTo>
                    <a:pt x="404" y="164"/>
                  </a:lnTo>
                  <a:lnTo>
                    <a:pt x="404" y="164"/>
                  </a:lnTo>
                  <a:lnTo>
                    <a:pt x="408" y="167"/>
                  </a:lnTo>
                  <a:lnTo>
                    <a:pt x="414" y="171"/>
                  </a:lnTo>
                  <a:lnTo>
                    <a:pt x="414" y="171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28" y="193"/>
                  </a:lnTo>
                  <a:lnTo>
                    <a:pt x="436" y="201"/>
                  </a:lnTo>
                  <a:lnTo>
                    <a:pt x="436" y="201"/>
                  </a:lnTo>
                  <a:lnTo>
                    <a:pt x="438" y="207"/>
                  </a:lnTo>
                  <a:lnTo>
                    <a:pt x="438" y="211"/>
                  </a:lnTo>
                  <a:lnTo>
                    <a:pt x="438" y="211"/>
                  </a:lnTo>
                  <a:lnTo>
                    <a:pt x="436" y="211"/>
                  </a:lnTo>
                  <a:lnTo>
                    <a:pt x="434" y="211"/>
                  </a:lnTo>
                  <a:lnTo>
                    <a:pt x="428" y="211"/>
                  </a:lnTo>
                  <a:lnTo>
                    <a:pt x="428" y="211"/>
                  </a:lnTo>
                  <a:lnTo>
                    <a:pt x="414" y="217"/>
                  </a:lnTo>
                  <a:lnTo>
                    <a:pt x="404" y="219"/>
                  </a:lnTo>
                  <a:lnTo>
                    <a:pt x="398" y="219"/>
                  </a:lnTo>
                  <a:lnTo>
                    <a:pt x="398" y="219"/>
                  </a:lnTo>
                  <a:lnTo>
                    <a:pt x="392" y="219"/>
                  </a:lnTo>
                  <a:lnTo>
                    <a:pt x="386" y="215"/>
                  </a:lnTo>
                  <a:lnTo>
                    <a:pt x="378" y="211"/>
                  </a:lnTo>
                  <a:lnTo>
                    <a:pt x="372" y="211"/>
                  </a:lnTo>
                  <a:lnTo>
                    <a:pt x="372" y="211"/>
                  </a:lnTo>
                  <a:lnTo>
                    <a:pt x="366" y="213"/>
                  </a:lnTo>
                  <a:lnTo>
                    <a:pt x="360" y="217"/>
                  </a:lnTo>
                  <a:lnTo>
                    <a:pt x="346" y="225"/>
                  </a:lnTo>
                  <a:lnTo>
                    <a:pt x="346" y="225"/>
                  </a:lnTo>
                  <a:lnTo>
                    <a:pt x="336" y="227"/>
                  </a:lnTo>
                  <a:lnTo>
                    <a:pt x="328" y="231"/>
                  </a:lnTo>
                  <a:lnTo>
                    <a:pt x="328" y="231"/>
                  </a:lnTo>
                  <a:lnTo>
                    <a:pt x="324" y="237"/>
                  </a:lnTo>
                  <a:lnTo>
                    <a:pt x="316" y="243"/>
                  </a:lnTo>
                  <a:lnTo>
                    <a:pt x="316" y="243"/>
                  </a:lnTo>
                  <a:lnTo>
                    <a:pt x="308" y="245"/>
                  </a:lnTo>
                  <a:lnTo>
                    <a:pt x="304" y="245"/>
                  </a:lnTo>
                  <a:lnTo>
                    <a:pt x="302" y="247"/>
                  </a:lnTo>
                  <a:lnTo>
                    <a:pt x="302" y="247"/>
                  </a:lnTo>
                  <a:lnTo>
                    <a:pt x="300" y="251"/>
                  </a:lnTo>
                  <a:lnTo>
                    <a:pt x="302" y="259"/>
                  </a:lnTo>
                  <a:lnTo>
                    <a:pt x="302" y="269"/>
                  </a:lnTo>
                  <a:lnTo>
                    <a:pt x="302" y="275"/>
                  </a:lnTo>
                  <a:lnTo>
                    <a:pt x="302" y="275"/>
                  </a:lnTo>
                  <a:lnTo>
                    <a:pt x="296" y="283"/>
                  </a:lnTo>
                  <a:lnTo>
                    <a:pt x="284" y="293"/>
                  </a:lnTo>
                  <a:lnTo>
                    <a:pt x="284" y="293"/>
                  </a:lnTo>
                  <a:lnTo>
                    <a:pt x="272" y="299"/>
                  </a:lnTo>
                  <a:lnTo>
                    <a:pt x="258" y="303"/>
                  </a:lnTo>
                  <a:lnTo>
                    <a:pt x="258" y="303"/>
                  </a:lnTo>
                  <a:lnTo>
                    <a:pt x="246" y="303"/>
                  </a:lnTo>
                  <a:lnTo>
                    <a:pt x="233" y="299"/>
                  </a:lnTo>
                  <a:lnTo>
                    <a:pt x="209" y="293"/>
                  </a:lnTo>
                  <a:lnTo>
                    <a:pt x="209" y="293"/>
                  </a:lnTo>
                  <a:lnTo>
                    <a:pt x="201" y="285"/>
                  </a:lnTo>
                  <a:lnTo>
                    <a:pt x="193" y="281"/>
                  </a:lnTo>
                  <a:lnTo>
                    <a:pt x="193" y="281"/>
                  </a:lnTo>
                  <a:lnTo>
                    <a:pt x="187" y="281"/>
                  </a:lnTo>
                  <a:lnTo>
                    <a:pt x="179" y="281"/>
                  </a:lnTo>
                  <a:lnTo>
                    <a:pt x="179" y="281"/>
                  </a:lnTo>
                  <a:lnTo>
                    <a:pt x="169" y="285"/>
                  </a:lnTo>
                  <a:lnTo>
                    <a:pt x="157" y="293"/>
                  </a:lnTo>
                  <a:lnTo>
                    <a:pt x="145" y="299"/>
                  </a:lnTo>
                  <a:lnTo>
                    <a:pt x="137" y="301"/>
                  </a:lnTo>
                  <a:lnTo>
                    <a:pt x="137" y="301"/>
                  </a:lnTo>
                  <a:lnTo>
                    <a:pt x="123" y="303"/>
                  </a:lnTo>
                  <a:lnTo>
                    <a:pt x="105" y="305"/>
                  </a:lnTo>
                  <a:lnTo>
                    <a:pt x="105" y="305"/>
                  </a:lnTo>
                  <a:lnTo>
                    <a:pt x="83" y="311"/>
                  </a:lnTo>
                  <a:lnTo>
                    <a:pt x="83" y="311"/>
                  </a:lnTo>
                  <a:lnTo>
                    <a:pt x="73" y="311"/>
                  </a:lnTo>
                  <a:lnTo>
                    <a:pt x="69" y="313"/>
                  </a:lnTo>
                  <a:lnTo>
                    <a:pt x="67" y="315"/>
                  </a:lnTo>
                  <a:lnTo>
                    <a:pt x="67" y="315"/>
                  </a:lnTo>
                  <a:lnTo>
                    <a:pt x="63" y="293"/>
                  </a:lnTo>
                  <a:lnTo>
                    <a:pt x="63" y="293"/>
                  </a:lnTo>
                  <a:lnTo>
                    <a:pt x="57" y="271"/>
                  </a:lnTo>
                  <a:lnTo>
                    <a:pt x="55" y="259"/>
                  </a:lnTo>
                  <a:lnTo>
                    <a:pt x="51" y="251"/>
                  </a:lnTo>
                  <a:lnTo>
                    <a:pt x="51" y="251"/>
                  </a:lnTo>
                  <a:lnTo>
                    <a:pt x="43" y="245"/>
                  </a:lnTo>
                  <a:lnTo>
                    <a:pt x="35" y="241"/>
                  </a:lnTo>
                  <a:lnTo>
                    <a:pt x="24" y="235"/>
                  </a:lnTo>
                  <a:lnTo>
                    <a:pt x="18" y="227"/>
                  </a:lnTo>
                  <a:lnTo>
                    <a:pt x="18" y="227"/>
                  </a:lnTo>
                  <a:lnTo>
                    <a:pt x="16" y="221"/>
                  </a:lnTo>
                  <a:lnTo>
                    <a:pt x="14" y="213"/>
                  </a:lnTo>
                  <a:lnTo>
                    <a:pt x="16" y="195"/>
                  </a:lnTo>
                  <a:lnTo>
                    <a:pt x="16" y="195"/>
                  </a:lnTo>
                  <a:lnTo>
                    <a:pt x="20" y="177"/>
                  </a:lnTo>
                  <a:lnTo>
                    <a:pt x="27" y="160"/>
                  </a:lnTo>
                  <a:lnTo>
                    <a:pt x="27" y="160"/>
                  </a:lnTo>
                  <a:lnTo>
                    <a:pt x="37" y="152"/>
                  </a:lnTo>
                  <a:lnTo>
                    <a:pt x="41" y="148"/>
                  </a:lnTo>
                  <a:lnTo>
                    <a:pt x="41" y="142"/>
                  </a:lnTo>
                  <a:lnTo>
                    <a:pt x="41" y="142"/>
                  </a:lnTo>
                  <a:lnTo>
                    <a:pt x="39" y="136"/>
                  </a:lnTo>
                  <a:lnTo>
                    <a:pt x="33" y="13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14" y="112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4" y="9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8" y="42"/>
                  </a:lnTo>
                  <a:lnTo>
                    <a:pt x="12" y="40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33" y="36"/>
                  </a:lnTo>
                  <a:lnTo>
                    <a:pt x="37" y="36"/>
                  </a:lnTo>
                  <a:lnTo>
                    <a:pt x="41" y="38"/>
                  </a:lnTo>
                  <a:lnTo>
                    <a:pt x="41" y="38"/>
                  </a:lnTo>
                  <a:lnTo>
                    <a:pt x="41" y="42"/>
                  </a:lnTo>
                  <a:lnTo>
                    <a:pt x="37" y="48"/>
                  </a:lnTo>
                  <a:lnTo>
                    <a:pt x="35" y="52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7" y="62"/>
                  </a:lnTo>
                  <a:lnTo>
                    <a:pt x="41" y="66"/>
                  </a:lnTo>
                  <a:lnTo>
                    <a:pt x="49" y="70"/>
                  </a:lnTo>
                  <a:lnTo>
                    <a:pt x="49" y="70"/>
                  </a:lnTo>
                  <a:lnTo>
                    <a:pt x="57" y="68"/>
                  </a:lnTo>
                  <a:lnTo>
                    <a:pt x="67" y="68"/>
                  </a:lnTo>
                  <a:lnTo>
                    <a:pt x="67" y="68"/>
                  </a:lnTo>
                  <a:lnTo>
                    <a:pt x="113" y="68"/>
                  </a:lnTo>
                  <a:lnTo>
                    <a:pt x="113" y="68"/>
                  </a:lnTo>
                  <a:lnTo>
                    <a:pt x="139" y="64"/>
                  </a:lnTo>
                  <a:lnTo>
                    <a:pt x="167" y="62"/>
                  </a:lnTo>
                  <a:lnTo>
                    <a:pt x="167" y="62"/>
                  </a:lnTo>
                  <a:lnTo>
                    <a:pt x="197" y="64"/>
                  </a:lnTo>
                  <a:lnTo>
                    <a:pt x="215" y="66"/>
                  </a:lnTo>
                  <a:lnTo>
                    <a:pt x="227" y="64"/>
                  </a:lnTo>
                  <a:lnTo>
                    <a:pt x="227" y="64"/>
                  </a:lnTo>
                  <a:lnTo>
                    <a:pt x="238" y="62"/>
                  </a:lnTo>
                  <a:lnTo>
                    <a:pt x="248" y="56"/>
                  </a:lnTo>
                  <a:lnTo>
                    <a:pt x="248" y="56"/>
                  </a:lnTo>
                  <a:lnTo>
                    <a:pt x="258" y="46"/>
                  </a:lnTo>
                  <a:lnTo>
                    <a:pt x="270" y="36"/>
                  </a:lnTo>
                  <a:lnTo>
                    <a:pt x="270" y="36"/>
                  </a:lnTo>
                  <a:lnTo>
                    <a:pt x="298" y="18"/>
                  </a:lnTo>
                  <a:lnTo>
                    <a:pt x="298" y="18"/>
                  </a:lnTo>
                  <a:lnTo>
                    <a:pt x="312" y="10"/>
                  </a:lnTo>
                  <a:lnTo>
                    <a:pt x="328" y="4"/>
                  </a:lnTo>
                  <a:lnTo>
                    <a:pt x="328" y="4"/>
                  </a:lnTo>
                  <a:lnTo>
                    <a:pt x="340" y="0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58" y="2"/>
                  </a:lnTo>
                  <a:lnTo>
                    <a:pt x="364" y="6"/>
                  </a:lnTo>
                  <a:lnTo>
                    <a:pt x="364" y="6"/>
                  </a:lnTo>
                  <a:lnTo>
                    <a:pt x="372" y="6"/>
                  </a:lnTo>
                  <a:lnTo>
                    <a:pt x="384" y="8"/>
                  </a:lnTo>
                  <a:lnTo>
                    <a:pt x="394" y="8"/>
                  </a:lnTo>
                  <a:lnTo>
                    <a:pt x="402" y="10"/>
                  </a:lnTo>
                  <a:lnTo>
                    <a:pt x="402" y="10"/>
                  </a:lnTo>
                  <a:lnTo>
                    <a:pt x="408" y="12"/>
                  </a:lnTo>
                  <a:lnTo>
                    <a:pt x="418" y="18"/>
                  </a:lnTo>
                  <a:lnTo>
                    <a:pt x="426" y="22"/>
                  </a:lnTo>
                  <a:lnTo>
                    <a:pt x="432" y="24"/>
                  </a:lnTo>
                  <a:lnTo>
                    <a:pt x="432" y="24"/>
                  </a:lnTo>
                  <a:lnTo>
                    <a:pt x="436" y="22"/>
                  </a:lnTo>
                  <a:lnTo>
                    <a:pt x="444" y="20"/>
                  </a:lnTo>
                  <a:lnTo>
                    <a:pt x="449" y="18"/>
                  </a:lnTo>
                  <a:lnTo>
                    <a:pt x="453" y="18"/>
                  </a:lnTo>
                  <a:lnTo>
                    <a:pt x="453" y="18"/>
                  </a:lnTo>
                  <a:lnTo>
                    <a:pt x="453" y="18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72" name="Freeform 350"/>
            <p:cNvSpPr>
              <a:spLocks/>
            </p:cNvSpPr>
            <p:nvPr/>
          </p:nvSpPr>
          <p:spPr bwMode="auto">
            <a:xfrm>
              <a:off x="4488" y="2858"/>
              <a:ext cx="1280" cy="795"/>
            </a:xfrm>
            <a:custGeom>
              <a:avLst/>
              <a:gdLst>
                <a:gd name="T0" fmla="*/ 1262 w 1280"/>
                <a:gd name="T1" fmla="*/ 430 h 795"/>
                <a:gd name="T2" fmla="*/ 1222 w 1280"/>
                <a:gd name="T3" fmla="*/ 456 h 795"/>
                <a:gd name="T4" fmla="*/ 1125 w 1280"/>
                <a:gd name="T5" fmla="*/ 500 h 795"/>
                <a:gd name="T6" fmla="*/ 1017 w 1280"/>
                <a:gd name="T7" fmla="*/ 566 h 795"/>
                <a:gd name="T8" fmla="*/ 952 w 1280"/>
                <a:gd name="T9" fmla="*/ 576 h 795"/>
                <a:gd name="T10" fmla="*/ 888 w 1280"/>
                <a:gd name="T11" fmla="*/ 612 h 795"/>
                <a:gd name="T12" fmla="*/ 874 w 1280"/>
                <a:gd name="T13" fmla="*/ 602 h 795"/>
                <a:gd name="T14" fmla="*/ 852 w 1280"/>
                <a:gd name="T15" fmla="*/ 627 h 795"/>
                <a:gd name="T16" fmla="*/ 854 w 1280"/>
                <a:gd name="T17" fmla="*/ 663 h 795"/>
                <a:gd name="T18" fmla="*/ 838 w 1280"/>
                <a:gd name="T19" fmla="*/ 701 h 795"/>
                <a:gd name="T20" fmla="*/ 818 w 1280"/>
                <a:gd name="T21" fmla="*/ 703 h 795"/>
                <a:gd name="T22" fmla="*/ 812 w 1280"/>
                <a:gd name="T23" fmla="*/ 643 h 795"/>
                <a:gd name="T24" fmla="*/ 784 w 1280"/>
                <a:gd name="T25" fmla="*/ 631 h 795"/>
                <a:gd name="T26" fmla="*/ 749 w 1280"/>
                <a:gd name="T27" fmla="*/ 651 h 795"/>
                <a:gd name="T28" fmla="*/ 673 w 1280"/>
                <a:gd name="T29" fmla="*/ 689 h 795"/>
                <a:gd name="T30" fmla="*/ 623 w 1280"/>
                <a:gd name="T31" fmla="*/ 733 h 795"/>
                <a:gd name="T32" fmla="*/ 540 w 1280"/>
                <a:gd name="T33" fmla="*/ 749 h 795"/>
                <a:gd name="T34" fmla="*/ 442 w 1280"/>
                <a:gd name="T35" fmla="*/ 701 h 795"/>
                <a:gd name="T36" fmla="*/ 392 w 1280"/>
                <a:gd name="T37" fmla="*/ 741 h 795"/>
                <a:gd name="T38" fmla="*/ 344 w 1280"/>
                <a:gd name="T39" fmla="*/ 791 h 795"/>
                <a:gd name="T40" fmla="*/ 273 w 1280"/>
                <a:gd name="T41" fmla="*/ 757 h 795"/>
                <a:gd name="T42" fmla="*/ 257 w 1280"/>
                <a:gd name="T43" fmla="*/ 759 h 795"/>
                <a:gd name="T44" fmla="*/ 209 w 1280"/>
                <a:gd name="T45" fmla="*/ 751 h 795"/>
                <a:gd name="T46" fmla="*/ 191 w 1280"/>
                <a:gd name="T47" fmla="*/ 759 h 795"/>
                <a:gd name="T48" fmla="*/ 149 w 1280"/>
                <a:gd name="T49" fmla="*/ 765 h 795"/>
                <a:gd name="T50" fmla="*/ 205 w 1280"/>
                <a:gd name="T51" fmla="*/ 733 h 795"/>
                <a:gd name="T52" fmla="*/ 131 w 1280"/>
                <a:gd name="T53" fmla="*/ 741 h 795"/>
                <a:gd name="T54" fmla="*/ 131 w 1280"/>
                <a:gd name="T55" fmla="*/ 707 h 795"/>
                <a:gd name="T56" fmla="*/ 127 w 1280"/>
                <a:gd name="T57" fmla="*/ 677 h 795"/>
                <a:gd name="T58" fmla="*/ 104 w 1280"/>
                <a:gd name="T59" fmla="*/ 673 h 795"/>
                <a:gd name="T60" fmla="*/ 72 w 1280"/>
                <a:gd name="T61" fmla="*/ 639 h 795"/>
                <a:gd name="T62" fmla="*/ 30 w 1280"/>
                <a:gd name="T63" fmla="*/ 621 h 795"/>
                <a:gd name="T64" fmla="*/ 44 w 1280"/>
                <a:gd name="T65" fmla="*/ 588 h 795"/>
                <a:gd name="T66" fmla="*/ 92 w 1280"/>
                <a:gd name="T67" fmla="*/ 606 h 795"/>
                <a:gd name="T68" fmla="*/ 66 w 1280"/>
                <a:gd name="T69" fmla="*/ 574 h 795"/>
                <a:gd name="T70" fmla="*/ 62 w 1280"/>
                <a:gd name="T71" fmla="*/ 540 h 795"/>
                <a:gd name="T72" fmla="*/ 58 w 1280"/>
                <a:gd name="T73" fmla="*/ 492 h 795"/>
                <a:gd name="T74" fmla="*/ 2 w 1280"/>
                <a:gd name="T75" fmla="*/ 470 h 795"/>
                <a:gd name="T76" fmla="*/ 38 w 1280"/>
                <a:gd name="T77" fmla="*/ 411 h 795"/>
                <a:gd name="T78" fmla="*/ 94 w 1280"/>
                <a:gd name="T79" fmla="*/ 407 h 795"/>
                <a:gd name="T80" fmla="*/ 116 w 1280"/>
                <a:gd name="T81" fmla="*/ 385 h 795"/>
                <a:gd name="T82" fmla="*/ 157 w 1280"/>
                <a:gd name="T83" fmla="*/ 391 h 795"/>
                <a:gd name="T84" fmla="*/ 197 w 1280"/>
                <a:gd name="T85" fmla="*/ 371 h 795"/>
                <a:gd name="T86" fmla="*/ 265 w 1280"/>
                <a:gd name="T87" fmla="*/ 343 h 795"/>
                <a:gd name="T88" fmla="*/ 221 w 1280"/>
                <a:gd name="T89" fmla="*/ 337 h 795"/>
                <a:gd name="T90" fmla="*/ 207 w 1280"/>
                <a:gd name="T91" fmla="*/ 299 h 795"/>
                <a:gd name="T92" fmla="*/ 285 w 1280"/>
                <a:gd name="T93" fmla="*/ 293 h 795"/>
                <a:gd name="T94" fmla="*/ 354 w 1280"/>
                <a:gd name="T95" fmla="*/ 291 h 795"/>
                <a:gd name="T96" fmla="*/ 412 w 1280"/>
                <a:gd name="T97" fmla="*/ 223 h 795"/>
                <a:gd name="T98" fmla="*/ 520 w 1280"/>
                <a:gd name="T99" fmla="*/ 154 h 795"/>
                <a:gd name="T100" fmla="*/ 623 w 1280"/>
                <a:gd name="T101" fmla="*/ 120 h 795"/>
                <a:gd name="T102" fmla="*/ 679 w 1280"/>
                <a:gd name="T103" fmla="*/ 154 h 795"/>
                <a:gd name="T104" fmla="*/ 723 w 1280"/>
                <a:gd name="T105" fmla="*/ 170 h 795"/>
                <a:gd name="T106" fmla="*/ 816 w 1280"/>
                <a:gd name="T107" fmla="*/ 184 h 795"/>
                <a:gd name="T108" fmla="*/ 888 w 1280"/>
                <a:gd name="T109" fmla="*/ 164 h 795"/>
                <a:gd name="T110" fmla="*/ 999 w 1280"/>
                <a:gd name="T111" fmla="*/ 122 h 795"/>
                <a:gd name="T112" fmla="*/ 1075 w 1280"/>
                <a:gd name="T113" fmla="*/ 34 h 795"/>
                <a:gd name="T114" fmla="*/ 1133 w 1280"/>
                <a:gd name="T115" fmla="*/ 24 h 795"/>
                <a:gd name="T116" fmla="*/ 1174 w 1280"/>
                <a:gd name="T117" fmla="*/ 8 h 795"/>
                <a:gd name="T118" fmla="*/ 1242 w 1280"/>
                <a:gd name="T119" fmla="*/ 50 h 795"/>
                <a:gd name="T120" fmla="*/ 1280 w 1280"/>
                <a:gd name="T121" fmla="*/ 104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80" h="795">
                  <a:moveTo>
                    <a:pt x="1280" y="104"/>
                  </a:moveTo>
                  <a:lnTo>
                    <a:pt x="1280" y="424"/>
                  </a:lnTo>
                  <a:lnTo>
                    <a:pt x="1280" y="424"/>
                  </a:lnTo>
                  <a:lnTo>
                    <a:pt x="1280" y="424"/>
                  </a:lnTo>
                  <a:lnTo>
                    <a:pt x="1280" y="424"/>
                  </a:lnTo>
                  <a:lnTo>
                    <a:pt x="1274" y="432"/>
                  </a:lnTo>
                  <a:lnTo>
                    <a:pt x="1274" y="432"/>
                  </a:lnTo>
                  <a:lnTo>
                    <a:pt x="1270" y="434"/>
                  </a:lnTo>
                  <a:lnTo>
                    <a:pt x="1264" y="436"/>
                  </a:lnTo>
                  <a:lnTo>
                    <a:pt x="1264" y="436"/>
                  </a:lnTo>
                  <a:lnTo>
                    <a:pt x="1262" y="434"/>
                  </a:lnTo>
                  <a:lnTo>
                    <a:pt x="1262" y="434"/>
                  </a:lnTo>
                  <a:lnTo>
                    <a:pt x="1262" y="430"/>
                  </a:lnTo>
                  <a:lnTo>
                    <a:pt x="1258" y="426"/>
                  </a:lnTo>
                  <a:lnTo>
                    <a:pt x="1258" y="426"/>
                  </a:lnTo>
                  <a:lnTo>
                    <a:pt x="1256" y="426"/>
                  </a:lnTo>
                  <a:lnTo>
                    <a:pt x="1254" y="426"/>
                  </a:lnTo>
                  <a:lnTo>
                    <a:pt x="1254" y="426"/>
                  </a:lnTo>
                  <a:lnTo>
                    <a:pt x="1250" y="424"/>
                  </a:lnTo>
                  <a:lnTo>
                    <a:pt x="1250" y="424"/>
                  </a:lnTo>
                  <a:lnTo>
                    <a:pt x="1246" y="426"/>
                  </a:lnTo>
                  <a:lnTo>
                    <a:pt x="1244" y="430"/>
                  </a:lnTo>
                  <a:lnTo>
                    <a:pt x="1242" y="438"/>
                  </a:lnTo>
                  <a:lnTo>
                    <a:pt x="1242" y="438"/>
                  </a:lnTo>
                  <a:lnTo>
                    <a:pt x="1232" y="446"/>
                  </a:lnTo>
                  <a:lnTo>
                    <a:pt x="1222" y="456"/>
                  </a:lnTo>
                  <a:lnTo>
                    <a:pt x="1222" y="456"/>
                  </a:lnTo>
                  <a:lnTo>
                    <a:pt x="1198" y="468"/>
                  </a:lnTo>
                  <a:lnTo>
                    <a:pt x="1186" y="472"/>
                  </a:lnTo>
                  <a:lnTo>
                    <a:pt x="1176" y="474"/>
                  </a:lnTo>
                  <a:lnTo>
                    <a:pt x="1176" y="474"/>
                  </a:lnTo>
                  <a:lnTo>
                    <a:pt x="1161" y="474"/>
                  </a:lnTo>
                  <a:lnTo>
                    <a:pt x="1161" y="474"/>
                  </a:lnTo>
                  <a:lnTo>
                    <a:pt x="1151" y="478"/>
                  </a:lnTo>
                  <a:lnTo>
                    <a:pt x="1151" y="478"/>
                  </a:lnTo>
                  <a:lnTo>
                    <a:pt x="1139" y="486"/>
                  </a:lnTo>
                  <a:lnTo>
                    <a:pt x="1131" y="492"/>
                  </a:lnTo>
                  <a:lnTo>
                    <a:pt x="1131" y="492"/>
                  </a:lnTo>
                  <a:lnTo>
                    <a:pt x="1125" y="500"/>
                  </a:lnTo>
                  <a:lnTo>
                    <a:pt x="1121" y="510"/>
                  </a:lnTo>
                  <a:lnTo>
                    <a:pt x="1121" y="510"/>
                  </a:lnTo>
                  <a:lnTo>
                    <a:pt x="1111" y="520"/>
                  </a:lnTo>
                  <a:lnTo>
                    <a:pt x="1111" y="520"/>
                  </a:lnTo>
                  <a:lnTo>
                    <a:pt x="1097" y="528"/>
                  </a:lnTo>
                  <a:lnTo>
                    <a:pt x="1097" y="528"/>
                  </a:lnTo>
                  <a:lnTo>
                    <a:pt x="1091" y="536"/>
                  </a:lnTo>
                  <a:lnTo>
                    <a:pt x="1091" y="536"/>
                  </a:lnTo>
                  <a:lnTo>
                    <a:pt x="1069" y="550"/>
                  </a:lnTo>
                  <a:lnTo>
                    <a:pt x="1049" y="560"/>
                  </a:lnTo>
                  <a:lnTo>
                    <a:pt x="1049" y="560"/>
                  </a:lnTo>
                  <a:lnTo>
                    <a:pt x="1029" y="564"/>
                  </a:lnTo>
                  <a:lnTo>
                    <a:pt x="1017" y="566"/>
                  </a:lnTo>
                  <a:lnTo>
                    <a:pt x="1009" y="566"/>
                  </a:lnTo>
                  <a:lnTo>
                    <a:pt x="1009" y="566"/>
                  </a:lnTo>
                  <a:lnTo>
                    <a:pt x="999" y="560"/>
                  </a:lnTo>
                  <a:lnTo>
                    <a:pt x="989" y="556"/>
                  </a:lnTo>
                  <a:lnTo>
                    <a:pt x="989" y="556"/>
                  </a:lnTo>
                  <a:lnTo>
                    <a:pt x="979" y="556"/>
                  </a:lnTo>
                  <a:lnTo>
                    <a:pt x="979" y="556"/>
                  </a:lnTo>
                  <a:lnTo>
                    <a:pt x="969" y="558"/>
                  </a:lnTo>
                  <a:lnTo>
                    <a:pt x="962" y="562"/>
                  </a:lnTo>
                  <a:lnTo>
                    <a:pt x="962" y="562"/>
                  </a:lnTo>
                  <a:lnTo>
                    <a:pt x="956" y="570"/>
                  </a:lnTo>
                  <a:lnTo>
                    <a:pt x="952" y="576"/>
                  </a:lnTo>
                  <a:lnTo>
                    <a:pt x="952" y="576"/>
                  </a:lnTo>
                  <a:lnTo>
                    <a:pt x="934" y="590"/>
                  </a:lnTo>
                  <a:lnTo>
                    <a:pt x="934" y="590"/>
                  </a:lnTo>
                  <a:lnTo>
                    <a:pt x="924" y="594"/>
                  </a:lnTo>
                  <a:lnTo>
                    <a:pt x="924" y="594"/>
                  </a:lnTo>
                  <a:lnTo>
                    <a:pt x="922" y="600"/>
                  </a:lnTo>
                  <a:lnTo>
                    <a:pt x="920" y="604"/>
                  </a:lnTo>
                  <a:lnTo>
                    <a:pt x="920" y="604"/>
                  </a:lnTo>
                  <a:lnTo>
                    <a:pt x="914" y="604"/>
                  </a:lnTo>
                  <a:lnTo>
                    <a:pt x="908" y="604"/>
                  </a:lnTo>
                  <a:lnTo>
                    <a:pt x="898" y="606"/>
                  </a:lnTo>
                  <a:lnTo>
                    <a:pt x="898" y="606"/>
                  </a:lnTo>
                  <a:lnTo>
                    <a:pt x="894" y="610"/>
                  </a:lnTo>
                  <a:lnTo>
                    <a:pt x="888" y="612"/>
                  </a:lnTo>
                  <a:lnTo>
                    <a:pt x="888" y="612"/>
                  </a:lnTo>
                  <a:lnTo>
                    <a:pt x="884" y="610"/>
                  </a:lnTo>
                  <a:lnTo>
                    <a:pt x="884" y="610"/>
                  </a:lnTo>
                  <a:lnTo>
                    <a:pt x="882" y="606"/>
                  </a:lnTo>
                  <a:lnTo>
                    <a:pt x="882" y="606"/>
                  </a:lnTo>
                  <a:lnTo>
                    <a:pt x="884" y="604"/>
                  </a:lnTo>
                  <a:lnTo>
                    <a:pt x="884" y="604"/>
                  </a:lnTo>
                  <a:lnTo>
                    <a:pt x="884" y="604"/>
                  </a:lnTo>
                  <a:lnTo>
                    <a:pt x="884" y="604"/>
                  </a:lnTo>
                  <a:lnTo>
                    <a:pt x="882" y="604"/>
                  </a:lnTo>
                  <a:lnTo>
                    <a:pt x="882" y="604"/>
                  </a:lnTo>
                  <a:lnTo>
                    <a:pt x="874" y="602"/>
                  </a:lnTo>
                  <a:lnTo>
                    <a:pt x="874" y="602"/>
                  </a:lnTo>
                  <a:lnTo>
                    <a:pt x="862" y="604"/>
                  </a:lnTo>
                  <a:lnTo>
                    <a:pt x="862" y="604"/>
                  </a:lnTo>
                  <a:lnTo>
                    <a:pt x="858" y="602"/>
                  </a:lnTo>
                  <a:lnTo>
                    <a:pt x="854" y="602"/>
                  </a:lnTo>
                  <a:lnTo>
                    <a:pt x="854" y="602"/>
                  </a:lnTo>
                  <a:lnTo>
                    <a:pt x="852" y="606"/>
                  </a:lnTo>
                  <a:lnTo>
                    <a:pt x="852" y="610"/>
                  </a:lnTo>
                  <a:lnTo>
                    <a:pt x="850" y="618"/>
                  </a:lnTo>
                  <a:lnTo>
                    <a:pt x="850" y="618"/>
                  </a:lnTo>
                  <a:lnTo>
                    <a:pt x="850" y="620"/>
                  </a:lnTo>
                  <a:lnTo>
                    <a:pt x="850" y="620"/>
                  </a:lnTo>
                  <a:lnTo>
                    <a:pt x="852" y="627"/>
                  </a:lnTo>
                  <a:lnTo>
                    <a:pt x="852" y="627"/>
                  </a:lnTo>
                  <a:lnTo>
                    <a:pt x="850" y="633"/>
                  </a:lnTo>
                  <a:lnTo>
                    <a:pt x="850" y="639"/>
                  </a:lnTo>
                  <a:lnTo>
                    <a:pt x="850" y="639"/>
                  </a:lnTo>
                  <a:lnTo>
                    <a:pt x="854" y="643"/>
                  </a:lnTo>
                  <a:lnTo>
                    <a:pt x="860" y="647"/>
                  </a:lnTo>
                  <a:lnTo>
                    <a:pt x="868" y="653"/>
                  </a:lnTo>
                  <a:lnTo>
                    <a:pt x="868" y="653"/>
                  </a:lnTo>
                  <a:lnTo>
                    <a:pt x="870" y="659"/>
                  </a:lnTo>
                  <a:lnTo>
                    <a:pt x="870" y="659"/>
                  </a:lnTo>
                  <a:lnTo>
                    <a:pt x="866" y="661"/>
                  </a:lnTo>
                  <a:lnTo>
                    <a:pt x="866" y="661"/>
                  </a:lnTo>
                  <a:lnTo>
                    <a:pt x="862" y="663"/>
                  </a:lnTo>
                  <a:lnTo>
                    <a:pt x="854" y="663"/>
                  </a:lnTo>
                  <a:lnTo>
                    <a:pt x="854" y="663"/>
                  </a:lnTo>
                  <a:lnTo>
                    <a:pt x="850" y="667"/>
                  </a:lnTo>
                  <a:lnTo>
                    <a:pt x="846" y="671"/>
                  </a:lnTo>
                  <a:lnTo>
                    <a:pt x="846" y="671"/>
                  </a:lnTo>
                  <a:lnTo>
                    <a:pt x="846" y="675"/>
                  </a:lnTo>
                  <a:lnTo>
                    <a:pt x="846" y="675"/>
                  </a:lnTo>
                  <a:lnTo>
                    <a:pt x="846" y="681"/>
                  </a:lnTo>
                  <a:lnTo>
                    <a:pt x="848" y="689"/>
                  </a:lnTo>
                  <a:lnTo>
                    <a:pt x="848" y="689"/>
                  </a:lnTo>
                  <a:lnTo>
                    <a:pt x="846" y="693"/>
                  </a:lnTo>
                  <a:lnTo>
                    <a:pt x="842" y="699"/>
                  </a:lnTo>
                  <a:lnTo>
                    <a:pt x="842" y="699"/>
                  </a:lnTo>
                  <a:lnTo>
                    <a:pt x="838" y="701"/>
                  </a:lnTo>
                  <a:lnTo>
                    <a:pt x="838" y="701"/>
                  </a:lnTo>
                  <a:lnTo>
                    <a:pt x="838" y="705"/>
                  </a:lnTo>
                  <a:lnTo>
                    <a:pt x="838" y="709"/>
                  </a:lnTo>
                  <a:lnTo>
                    <a:pt x="836" y="711"/>
                  </a:lnTo>
                  <a:lnTo>
                    <a:pt x="836" y="711"/>
                  </a:lnTo>
                  <a:lnTo>
                    <a:pt x="834" y="711"/>
                  </a:lnTo>
                  <a:lnTo>
                    <a:pt x="832" y="709"/>
                  </a:lnTo>
                  <a:lnTo>
                    <a:pt x="824" y="707"/>
                  </a:lnTo>
                  <a:lnTo>
                    <a:pt x="824" y="707"/>
                  </a:lnTo>
                  <a:lnTo>
                    <a:pt x="822" y="705"/>
                  </a:lnTo>
                  <a:lnTo>
                    <a:pt x="820" y="701"/>
                  </a:lnTo>
                  <a:lnTo>
                    <a:pt x="820" y="701"/>
                  </a:lnTo>
                  <a:lnTo>
                    <a:pt x="818" y="703"/>
                  </a:lnTo>
                  <a:lnTo>
                    <a:pt x="816" y="703"/>
                  </a:lnTo>
                  <a:lnTo>
                    <a:pt x="816" y="703"/>
                  </a:lnTo>
                  <a:lnTo>
                    <a:pt x="816" y="701"/>
                  </a:lnTo>
                  <a:lnTo>
                    <a:pt x="816" y="699"/>
                  </a:lnTo>
                  <a:lnTo>
                    <a:pt x="816" y="693"/>
                  </a:lnTo>
                  <a:lnTo>
                    <a:pt x="816" y="693"/>
                  </a:lnTo>
                  <a:lnTo>
                    <a:pt x="812" y="683"/>
                  </a:lnTo>
                  <a:lnTo>
                    <a:pt x="808" y="675"/>
                  </a:lnTo>
                  <a:lnTo>
                    <a:pt x="808" y="675"/>
                  </a:lnTo>
                  <a:lnTo>
                    <a:pt x="806" y="663"/>
                  </a:lnTo>
                  <a:lnTo>
                    <a:pt x="808" y="649"/>
                  </a:lnTo>
                  <a:lnTo>
                    <a:pt x="808" y="649"/>
                  </a:lnTo>
                  <a:lnTo>
                    <a:pt x="812" y="643"/>
                  </a:lnTo>
                  <a:lnTo>
                    <a:pt x="818" y="637"/>
                  </a:lnTo>
                  <a:lnTo>
                    <a:pt x="818" y="637"/>
                  </a:lnTo>
                  <a:lnTo>
                    <a:pt x="820" y="631"/>
                  </a:lnTo>
                  <a:lnTo>
                    <a:pt x="822" y="623"/>
                  </a:lnTo>
                  <a:lnTo>
                    <a:pt x="822" y="623"/>
                  </a:lnTo>
                  <a:lnTo>
                    <a:pt x="820" y="620"/>
                  </a:lnTo>
                  <a:lnTo>
                    <a:pt x="816" y="618"/>
                  </a:lnTo>
                  <a:lnTo>
                    <a:pt x="808" y="614"/>
                  </a:lnTo>
                  <a:lnTo>
                    <a:pt x="808" y="614"/>
                  </a:lnTo>
                  <a:lnTo>
                    <a:pt x="802" y="616"/>
                  </a:lnTo>
                  <a:lnTo>
                    <a:pt x="794" y="620"/>
                  </a:lnTo>
                  <a:lnTo>
                    <a:pt x="788" y="627"/>
                  </a:lnTo>
                  <a:lnTo>
                    <a:pt x="784" y="631"/>
                  </a:lnTo>
                  <a:lnTo>
                    <a:pt x="784" y="631"/>
                  </a:lnTo>
                  <a:lnTo>
                    <a:pt x="784" y="635"/>
                  </a:lnTo>
                  <a:lnTo>
                    <a:pt x="784" y="639"/>
                  </a:lnTo>
                  <a:lnTo>
                    <a:pt x="786" y="643"/>
                  </a:lnTo>
                  <a:lnTo>
                    <a:pt x="786" y="647"/>
                  </a:lnTo>
                  <a:lnTo>
                    <a:pt x="786" y="647"/>
                  </a:lnTo>
                  <a:lnTo>
                    <a:pt x="780" y="651"/>
                  </a:lnTo>
                  <a:lnTo>
                    <a:pt x="776" y="653"/>
                  </a:lnTo>
                  <a:lnTo>
                    <a:pt x="776" y="653"/>
                  </a:lnTo>
                  <a:lnTo>
                    <a:pt x="764" y="657"/>
                  </a:lnTo>
                  <a:lnTo>
                    <a:pt x="756" y="657"/>
                  </a:lnTo>
                  <a:lnTo>
                    <a:pt x="756" y="657"/>
                  </a:lnTo>
                  <a:lnTo>
                    <a:pt x="749" y="651"/>
                  </a:lnTo>
                  <a:lnTo>
                    <a:pt x="739" y="647"/>
                  </a:lnTo>
                  <a:lnTo>
                    <a:pt x="739" y="647"/>
                  </a:lnTo>
                  <a:lnTo>
                    <a:pt x="727" y="643"/>
                  </a:lnTo>
                  <a:lnTo>
                    <a:pt x="727" y="643"/>
                  </a:lnTo>
                  <a:lnTo>
                    <a:pt x="717" y="643"/>
                  </a:lnTo>
                  <a:lnTo>
                    <a:pt x="717" y="643"/>
                  </a:lnTo>
                  <a:lnTo>
                    <a:pt x="707" y="645"/>
                  </a:lnTo>
                  <a:lnTo>
                    <a:pt x="707" y="645"/>
                  </a:lnTo>
                  <a:lnTo>
                    <a:pt x="693" y="659"/>
                  </a:lnTo>
                  <a:lnTo>
                    <a:pt x="693" y="659"/>
                  </a:lnTo>
                  <a:lnTo>
                    <a:pt x="681" y="673"/>
                  </a:lnTo>
                  <a:lnTo>
                    <a:pt x="673" y="689"/>
                  </a:lnTo>
                  <a:lnTo>
                    <a:pt x="673" y="689"/>
                  </a:lnTo>
                  <a:lnTo>
                    <a:pt x="671" y="697"/>
                  </a:lnTo>
                  <a:lnTo>
                    <a:pt x="669" y="703"/>
                  </a:lnTo>
                  <a:lnTo>
                    <a:pt x="669" y="703"/>
                  </a:lnTo>
                  <a:lnTo>
                    <a:pt x="663" y="707"/>
                  </a:lnTo>
                  <a:lnTo>
                    <a:pt x="657" y="709"/>
                  </a:lnTo>
                  <a:lnTo>
                    <a:pt x="657" y="709"/>
                  </a:lnTo>
                  <a:lnTo>
                    <a:pt x="649" y="715"/>
                  </a:lnTo>
                  <a:lnTo>
                    <a:pt x="645" y="723"/>
                  </a:lnTo>
                  <a:lnTo>
                    <a:pt x="645" y="723"/>
                  </a:lnTo>
                  <a:lnTo>
                    <a:pt x="639" y="727"/>
                  </a:lnTo>
                  <a:lnTo>
                    <a:pt x="633" y="731"/>
                  </a:lnTo>
                  <a:lnTo>
                    <a:pt x="633" y="731"/>
                  </a:lnTo>
                  <a:lnTo>
                    <a:pt x="623" y="733"/>
                  </a:lnTo>
                  <a:lnTo>
                    <a:pt x="617" y="733"/>
                  </a:lnTo>
                  <a:lnTo>
                    <a:pt x="617" y="733"/>
                  </a:lnTo>
                  <a:lnTo>
                    <a:pt x="603" y="739"/>
                  </a:lnTo>
                  <a:lnTo>
                    <a:pt x="589" y="747"/>
                  </a:lnTo>
                  <a:lnTo>
                    <a:pt x="589" y="747"/>
                  </a:lnTo>
                  <a:lnTo>
                    <a:pt x="585" y="753"/>
                  </a:lnTo>
                  <a:lnTo>
                    <a:pt x="579" y="755"/>
                  </a:lnTo>
                  <a:lnTo>
                    <a:pt x="579" y="755"/>
                  </a:lnTo>
                  <a:lnTo>
                    <a:pt x="573" y="757"/>
                  </a:lnTo>
                  <a:lnTo>
                    <a:pt x="563" y="757"/>
                  </a:lnTo>
                  <a:lnTo>
                    <a:pt x="551" y="753"/>
                  </a:lnTo>
                  <a:lnTo>
                    <a:pt x="551" y="753"/>
                  </a:lnTo>
                  <a:lnTo>
                    <a:pt x="540" y="749"/>
                  </a:lnTo>
                  <a:lnTo>
                    <a:pt x="534" y="741"/>
                  </a:lnTo>
                  <a:lnTo>
                    <a:pt x="534" y="741"/>
                  </a:lnTo>
                  <a:lnTo>
                    <a:pt x="526" y="731"/>
                  </a:lnTo>
                  <a:lnTo>
                    <a:pt x="526" y="731"/>
                  </a:lnTo>
                  <a:lnTo>
                    <a:pt x="516" y="725"/>
                  </a:lnTo>
                  <a:lnTo>
                    <a:pt x="516" y="725"/>
                  </a:lnTo>
                  <a:lnTo>
                    <a:pt x="500" y="721"/>
                  </a:lnTo>
                  <a:lnTo>
                    <a:pt x="500" y="721"/>
                  </a:lnTo>
                  <a:lnTo>
                    <a:pt x="462" y="709"/>
                  </a:lnTo>
                  <a:lnTo>
                    <a:pt x="462" y="709"/>
                  </a:lnTo>
                  <a:lnTo>
                    <a:pt x="450" y="705"/>
                  </a:lnTo>
                  <a:lnTo>
                    <a:pt x="442" y="701"/>
                  </a:lnTo>
                  <a:lnTo>
                    <a:pt x="442" y="701"/>
                  </a:lnTo>
                  <a:lnTo>
                    <a:pt x="430" y="701"/>
                  </a:lnTo>
                  <a:lnTo>
                    <a:pt x="416" y="703"/>
                  </a:lnTo>
                  <a:lnTo>
                    <a:pt x="416" y="703"/>
                  </a:lnTo>
                  <a:lnTo>
                    <a:pt x="404" y="707"/>
                  </a:lnTo>
                  <a:lnTo>
                    <a:pt x="404" y="707"/>
                  </a:lnTo>
                  <a:lnTo>
                    <a:pt x="398" y="709"/>
                  </a:lnTo>
                  <a:lnTo>
                    <a:pt x="390" y="711"/>
                  </a:lnTo>
                  <a:lnTo>
                    <a:pt x="390" y="711"/>
                  </a:lnTo>
                  <a:lnTo>
                    <a:pt x="388" y="719"/>
                  </a:lnTo>
                  <a:lnTo>
                    <a:pt x="388" y="725"/>
                  </a:lnTo>
                  <a:lnTo>
                    <a:pt x="388" y="725"/>
                  </a:lnTo>
                  <a:lnTo>
                    <a:pt x="390" y="733"/>
                  </a:lnTo>
                  <a:lnTo>
                    <a:pt x="392" y="741"/>
                  </a:lnTo>
                  <a:lnTo>
                    <a:pt x="392" y="741"/>
                  </a:lnTo>
                  <a:lnTo>
                    <a:pt x="388" y="751"/>
                  </a:lnTo>
                  <a:lnTo>
                    <a:pt x="388" y="751"/>
                  </a:lnTo>
                  <a:lnTo>
                    <a:pt x="388" y="759"/>
                  </a:lnTo>
                  <a:lnTo>
                    <a:pt x="390" y="763"/>
                  </a:lnTo>
                  <a:lnTo>
                    <a:pt x="388" y="767"/>
                  </a:lnTo>
                  <a:lnTo>
                    <a:pt x="388" y="767"/>
                  </a:lnTo>
                  <a:lnTo>
                    <a:pt x="384" y="771"/>
                  </a:lnTo>
                  <a:lnTo>
                    <a:pt x="376" y="773"/>
                  </a:lnTo>
                  <a:lnTo>
                    <a:pt x="360" y="781"/>
                  </a:lnTo>
                  <a:lnTo>
                    <a:pt x="360" y="781"/>
                  </a:lnTo>
                  <a:lnTo>
                    <a:pt x="352" y="785"/>
                  </a:lnTo>
                  <a:lnTo>
                    <a:pt x="344" y="791"/>
                  </a:lnTo>
                  <a:lnTo>
                    <a:pt x="344" y="791"/>
                  </a:lnTo>
                  <a:lnTo>
                    <a:pt x="327" y="795"/>
                  </a:lnTo>
                  <a:lnTo>
                    <a:pt x="327" y="795"/>
                  </a:lnTo>
                  <a:lnTo>
                    <a:pt x="313" y="793"/>
                  </a:lnTo>
                  <a:lnTo>
                    <a:pt x="313" y="793"/>
                  </a:lnTo>
                  <a:lnTo>
                    <a:pt x="297" y="789"/>
                  </a:lnTo>
                  <a:lnTo>
                    <a:pt x="297" y="789"/>
                  </a:lnTo>
                  <a:lnTo>
                    <a:pt x="291" y="783"/>
                  </a:lnTo>
                  <a:lnTo>
                    <a:pt x="283" y="777"/>
                  </a:lnTo>
                  <a:lnTo>
                    <a:pt x="283" y="777"/>
                  </a:lnTo>
                  <a:lnTo>
                    <a:pt x="277" y="767"/>
                  </a:lnTo>
                  <a:lnTo>
                    <a:pt x="273" y="757"/>
                  </a:lnTo>
                  <a:lnTo>
                    <a:pt x="273" y="757"/>
                  </a:lnTo>
                  <a:lnTo>
                    <a:pt x="273" y="751"/>
                  </a:lnTo>
                  <a:lnTo>
                    <a:pt x="273" y="751"/>
                  </a:lnTo>
                  <a:lnTo>
                    <a:pt x="269" y="749"/>
                  </a:lnTo>
                  <a:lnTo>
                    <a:pt x="263" y="749"/>
                  </a:lnTo>
                  <a:lnTo>
                    <a:pt x="263" y="749"/>
                  </a:lnTo>
                  <a:lnTo>
                    <a:pt x="261" y="751"/>
                  </a:lnTo>
                  <a:lnTo>
                    <a:pt x="261" y="755"/>
                  </a:lnTo>
                  <a:lnTo>
                    <a:pt x="261" y="755"/>
                  </a:lnTo>
                  <a:lnTo>
                    <a:pt x="261" y="757"/>
                  </a:lnTo>
                  <a:lnTo>
                    <a:pt x="261" y="759"/>
                  </a:lnTo>
                  <a:lnTo>
                    <a:pt x="261" y="759"/>
                  </a:lnTo>
                  <a:lnTo>
                    <a:pt x="259" y="759"/>
                  </a:lnTo>
                  <a:lnTo>
                    <a:pt x="257" y="759"/>
                  </a:lnTo>
                  <a:lnTo>
                    <a:pt x="257" y="759"/>
                  </a:lnTo>
                  <a:lnTo>
                    <a:pt x="249" y="757"/>
                  </a:lnTo>
                  <a:lnTo>
                    <a:pt x="243" y="755"/>
                  </a:lnTo>
                  <a:lnTo>
                    <a:pt x="243" y="755"/>
                  </a:lnTo>
                  <a:lnTo>
                    <a:pt x="239" y="751"/>
                  </a:lnTo>
                  <a:lnTo>
                    <a:pt x="233" y="743"/>
                  </a:lnTo>
                  <a:lnTo>
                    <a:pt x="233" y="743"/>
                  </a:lnTo>
                  <a:lnTo>
                    <a:pt x="231" y="743"/>
                  </a:lnTo>
                  <a:lnTo>
                    <a:pt x="231" y="743"/>
                  </a:lnTo>
                  <a:lnTo>
                    <a:pt x="217" y="747"/>
                  </a:lnTo>
                  <a:lnTo>
                    <a:pt x="213" y="749"/>
                  </a:lnTo>
                  <a:lnTo>
                    <a:pt x="209" y="751"/>
                  </a:lnTo>
                  <a:lnTo>
                    <a:pt x="209" y="751"/>
                  </a:lnTo>
                  <a:lnTo>
                    <a:pt x="207" y="755"/>
                  </a:lnTo>
                  <a:lnTo>
                    <a:pt x="207" y="759"/>
                  </a:lnTo>
                  <a:lnTo>
                    <a:pt x="207" y="759"/>
                  </a:lnTo>
                  <a:lnTo>
                    <a:pt x="201" y="765"/>
                  </a:lnTo>
                  <a:lnTo>
                    <a:pt x="195" y="771"/>
                  </a:lnTo>
                  <a:lnTo>
                    <a:pt x="195" y="771"/>
                  </a:lnTo>
                  <a:lnTo>
                    <a:pt x="189" y="771"/>
                  </a:lnTo>
                  <a:lnTo>
                    <a:pt x="189" y="771"/>
                  </a:lnTo>
                  <a:lnTo>
                    <a:pt x="189" y="769"/>
                  </a:lnTo>
                  <a:lnTo>
                    <a:pt x="191" y="767"/>
                  </a:lnTo>
                  <a:lnTo>
                    <a:pt x="195" y="761"/>
                  </a:lnTo>
                  <a:lnTo>
                    <a:pt x="195" y="761"/>
                  </a:lnTo>
                  <a:lnTo>
                    <a:pt x="191" y="759"/>
                  </a:lnTo>
                  <a:lnTo>
                    <a:pt x="189" y="757"/>
                  </a:lnTo>
                  <a:lnTo>
                    <a:pt x="189" y="757"/>
                  </a:lnTo>
                  <a:lnTo>
                    <a:pt x="185" y="757"/>
                  </a:lnTo>
                  <a:lnTo>
                    <a:pt x="179" y="759"/>
                  </a:lnTo>
                  <a:lnTo>
                    <a:pt x="163" y="769"/>
                  </a:lnTo>
                  <a:lnTo>
                    <a:pt x="151" y="779"/>
                  </a:lnTo>
                  <a:lnTo>
                    <a:pt x="147" y="779"/>
                  </a:lnTo>
                  <a:lnTo>
                    <a:pt x="143" y="779"/>
                  </a:lnTo>
                  <a:lnTo>
                    <a:pt x="143" y="779"/>
                  </a:lnTo>
                  <a:lnTo>
                    <a:pt x="143" y="773"/>
                  </a:lnTo>
                  <a:lnTo>
                    <a:pt x="145" y="771"/>
                  </a:lnTo>
                  <a:lnTo>
                    <a:pt x="149" y="765"/>
                  </a:lnTo>
                  <a:lnTo>
                    <a:pt x="149" y="765"/>
                  </a:lnTo>
                  <a:lnTo>
                    <a:pt x="155" y="759"/>
                  </a:lnTo>
                  <a:lnTo>
                    <a:pt x="161" y="755"/>
                  </a:lnTo>
                  <a:lnTo>
                    <a:pt x="161" y="755"/>
                  </a:lnTo>
                  <a:lnTo>
                    <a:pt x="173" y="753"/>
                  </a:lnTo>
                  <a:lnTo>
                    <a:pt x="181" y="753"/>
                  </a:lnTo>
                  <a:lnTo>
                    <a:pt x="181" y="753"/>
                  </a:lnTo>
                  <a:lnTo>
                    <a:pt x="189" y="743"/>
                  </a:lnTo>
                  <a:lnTo>
                    <a:pt x="189" y="743"/>
                  </a:lnTo>
                  <a:lnTo>
                    <a:pt x="191" y="741"/>
                  </a:lnTo>
                  <a:lnTo>
                    <a:pt x="191" y="741"/>
                  </a:lnTo>
                  <a:lnTo>
                    <a:pt x="199" y="737"/>
                  </a:lnTo>
                  <a:lnTo>
                    <a:pt x="205" y="733"/>
                  </a:lnTo>
                  <a:lnTo>
                    <a:pt x="205" y="733"/>
                  </a:lnTo>
                  <a:lnTo>
                    <a:pt x="207" y="729"/>
                  </a:lnTo>
                  <a:lnTo>
                    <a:pt x="207" y="725"/>
                  </a:lnTo>
                  <a:lnTo>
                    <a:pt x="207" y="725"/>
                  </a:lnTo>
                  <a:lnTo>
                    <a:pt x="205" y="723"/>
                  </a:lnTo>
                  <a:lnTo>
                    <a:pt x="203" y="725"/>
                  </a:lnTo>
                  <a:lnTo>
                    <a:pt x="197" y="725"/>
                  </a:lnTo>
                  <a:lnTo>
                    <a:pt x="197" y="725"/>
                  </a:lnTo>
                  <a:lnTo>
                    <a:pt x="181" y="731"/>
                  </a:lnTo>
                  <a:lnTo>
                    <a:pt x="165" y="737"/>
                  </a:lnTo>
                  <a:lnTo>
                    <a:pt x="165" y="737"/>
                  </a:lnTo>
                  <a:lnTo>
                    <a:pt x="149" y="741"/>
                  </a:lnTo>
                  <a:lnTo>
                    <a:pt x="141" y="743"/>
                  </a:lnTo>
                  <a:lnTo>
                    <a:pt x="131" y="741"/>
                  </a:lnTo>
                  <a:lnTo>
                    <a:pt x="131" y="741"/>
                  </a:lnTo>
                  <a:lnTo>
                    <a:pt x="129" y="739"/>
                  </a:lnTo>
                  <a:lnTo>
                    <a:pt x="127" y="735"/>
                  </a:lnTo>
                  <a:lnTo>
                    <a:pt x="127" y="735"/>
                  </a:lnTo>
                  <a:lnTo>
                    <a:pt x="131" y="731"/>
                  </a:lnTo>
                  <a:lnTo>
                    <a:pt x="135" y="727"/>
                  </a:lnTo>
                  <a:lnTo>
                    <a:pt x="143" y="721"/>
                  </a:lnTo>
                  <a:lnTo>
                    <a:pt x="143" y="715"/>
                  </a:lnTo>
                  <a:lnTo>
                    <a:pt x="143" y="715"/>
                  </a:lnTo>
                  <a:lnTo>
                    <a:pt x="143" y="715"/>
                  </a:lnTo>
                  <a:lnTo>
                    <a:pt x="139" y="711"/>
                  </a:lnTo>
                  <a:lnTo>
                    <a:pt x="131" y="707"/>
                  </a:lnTo>
                  <a:lnTo>
                    <a:pt x="131" y="707"/>
                  </a:lnTo>
                  <a:lnTo>
                    <a:pt x="125" y="703"/>
                  </a:lnTo>
                  <a:lnTo>
                    <a:pt x="125" y="703"/>
                  </a:lnTo>
                  <a:lnTo>
                    <a:pt x="121" y="703"/>
                  </a:lnTo>
                  <a:lnTo>
                    <a:pt x="117" y="703"/>
                  </a:lnTo>
                  <a:lnTo>
                    <a:pt x="117" y="703"/>
                  </a:lnTo>
                  <a:lnTo>
                    <a:pt x="117" y="699"/>
                  </a:lnTo>
                  <a:lnTo>
                    <a:pt x="119" y="693"/>
                  </a:lnTo>
                  <a:lnTo>
                    <a:pt x="119" y="693"/>
                  </a:lnTo>
                  <a:lnTo>
                    <a:pt x="121" y="689"/>
                  </a:lnTo>
                  <a:lnTo>
                    <a:pt x="125" y="685"/>
                  </a:lnTo>
                  <a:lnTo>
                    <a:pt x="125" y="685"/>
                  </a:lnTo>
                  <a:lnTo>
                    <a:pt x="127" y="681"/>
                  </a:lnTo>
                  <a:lnTo>
                    <a:pt x="127" y="677"/>
                  </a:lnTo>
                  <a:lnTo>
                    <a:pt x="127" y="677"/>
                  </a:lnTo>
                  <a:lnTo>
                    <a:pt x="125" y="677"/>
                  </a:lnTo>
                  <a:lnTo>
                    <a:pt x="123" y="677"/>
                  </a:lnTo>
                  <a:lnTo>
                    <a:pt x="117" y="679"/>
                  </a:lnTo>
                  <a:lnTo>
                    <a:pt x="117" y="679"/>
                  </a:lnTo>
                  <a:lnTo>
                    <a:pt x="114" y="683"/>
                  </a:lnTo>
                  <a:lnTo>
                    <a:pt x="110" y="685"/>
                  </a:lnTo>
                  <a:lnTo>
                    <a:pt x="110" y="685"/>
                  </a:lnTo>
                  <a:lnTo>
                    <a:pt x="102" y="681"/>
                  </a:lnTo>
                  <a:lnTo>
                    <a:pt x="100" y="677"/>
                  </a:lnTo>
                  <a:lnTo>
                    <a:pt x="100" y="677"/>
                  </a:lnTo>
                  <a:lnTo>
                    <a:pt x="100" y="675"/>
                  </a:lnTo>
                  <a:lnTo>
                    <a:pt x="104" y="673"/>
                  </a:lnTo>
                  <a:lnTo>
                    <a:pt x="110" y="669"/>
                  </a:lnTo>
                  <a:lnTo>
                    <a:pt x="110" y="669"/>
                  </a:lnTo>
                  <a:lnTo>
                    <a:pt x="110" y="663"/>
                  </a:lnTo>
                  <a:lnTo>
                    <a:pt x="110" y="657"/>
                  </a:lnTo>
                  <a:lnTo>
                    <a:pt x="110" y="657"/>
                  </a:lnTo>
                  <a:lnTo>
                    <a:pt x="106" y="649"/>
                  </a:lnTo>
                  <a:lnTo>
                    <a:pt x="100" y="643"/>
                  </a:lnTo>
                  <a:lnTo>
                    <a:pt x="100" y="643"/>
                  </a:lnTo>
                  <a:lnTo>
                    <a:pt x="92" y="639"/>
                  </a:lnTo>
                  <a:lnTo>
                    <a:pt x="92" y="639"/>
                  </a:lnTo>
                  <a:lnTo>
                    <a:pt x="82" y="639"/>
                  </a:lnTo>
                  <a:lnTo>
                    <a:pt x="72" y="639"/>
                  </a:lnTo>
                  <a:lnTo>
                    <a:pt x="72" y="639"/>
                  </a:lnTo>
                  <a:lnTo>
                    <a:pt x="66" y="635"/>
                  </a:lnTo>
                  <a:lnTo>
                    <a:pt x="60" y="631"/>
                  </a:lnTo>
                  <a:lnTo>
                    <a:pt x="60" y="631"/>
                  </a:lnTo>
                  <a:lnTo>
                    <a:pt x="54" y="633"/>
                  </a:lnTo>
                  <a:lnTo>
                    <a:pt x="48" y="637"/>
                  </a:lnTo>
                  <a:lnTo>
                    <a:pt x="48" y="637"/>
                  </a:lnTo>
                  <a:lnTo>
                    <a:pt x="40" y="633"/>
                  </a:lnTo>
                  <a:lnTo>
                    <a:pt x="40" y="633"/>
                  </a:lnTo>
                  <a:lnTo>
                    <a:pt x="32" y="627"/>
                  </a:lnTo>
                  <a:lnTo>
                    <a:pt x="32" y="627"/>
                  </a:lnTo>
                  <a:lnTo>
                    <a:pt x="30" y="623"/>
                  </a:lnTo>
                  <a:lnTo>
                    <a:pt x="30" y="621"/>
                  </a:lnTo>
                  <a:lnTo>
                    <a:pt x="30" y="621"/>
                  </a:lnTo>
                  <a:lnTo>
                    <a:pt x="34" y="618"/>
                  </a:lnTo>
                  <a:lnTo>
                    <a:pt x="38" y="616"/>
                  </a:lnTo>
                  <a:lnTo>
                    <a:pt x="38" y="616"/>
                  </a:lnTo>
                  <a:lnTo>
                    <a:pt x="40" y="610"/>
                  </a:lnTo>
                  <a:lnTo>
                    <a:pt x="38" y="604"/>
                  </a:lnTo>
                  <a:lnTo>
                    <a:pt x="38" y="604"/>
                  </a:lnTo>
                  <a:lnTo>
                    <a:pt x="36" y="594"/>
                  </a:lnTo>
                  <a:lnTo>
                    <a:pt x="36" y="594"/>
                  </a:lnTo>
                  <a:lnTo>
                    <a:pt x="36" y="590"/>
                  </a:lnTo>
                  <a:lnTo>
                    <a:pt x="38" y="586"/>
                  </a:lnTo>
                  <a:lnTo>
                    <a:pt x="38" y="586"/>
                  </a:lnTo>
                  <a:lnTo>
                    <a:pt x="42" y="586"/>
                  </a:lnTo>
                  <a:lnTo>
                    <a:pt x="44" y="588"/>
                  </a:lnTo>
                  <a:lnTo>
                    <a:pt x="44" y="588"/>
                  </a:lnTo>
                  <a:lnTo>
                    <a:pt x="46" y="592"/>
                  </a:lnTo>
                  <a:lnTo>
                    <a:pt x="48" y="600"/>
                  </a:lnTo>
                  <a:lnTo>
                    <a:pt x="54" y="606"/>
                  </a:lnTo>
                  <a:lnTo>
                    <a:pt x="56" y="610"/>
                  </a:lnTo>
                  <a:lnTo>
                    <a:pt x="56" y="610"/>
                  </a:lnTo>
                  <a:lnTo>
                    <a:pt x="60" y="612"/>
                  </a:lnTo>
                  <a:lnTo>
                    <a:pt x="64" y="612"/>
                  </a:lnTo>
                  <a:lnTo>
                    <a:pt x="64" y="612"/>
                  </a:lnTo>
                  <a:lnTo>
                    <a:pt x="76" y="608"/>
                  </a:lnTo>
                  <a:lnTo>
                    <a:pt x="76" y="608"/>
                  </a:lnTo>
                  <a:lnTo>
                    <a:pt x="86" y="608"/>
                  </a:lnTo>
                  <a:lnTo>
                    <a:pt x="92" y="606"/>
                  </a:lnTo>
                  <a:lnTo>
                    <a:pt x="94" y="604"/>
                  </a:lnTo>
                  <a:lnTo>
                    <a:pt x="94" y="604"/>
                  </a:lnTo>
                  <a:lnTo>
                    <a:pt x="92" y="602"/>
                  </a:lnTo>
                  <a:lnTo>
                    <a:pt x="90" y="602"/>
                  </a:lnTo>
                  <a:lnTo>
                    <a:pt x="90" y="602"/>
                  </a:lnTo>
                  <a:lnTo>
                    <a:pt x="82" y="600"/>
                  </a:lnTo>
                  <a:lnTo>
                    <a:pt x="72" y="596"/>
                  </a:lnTo>
                  <a:lnTo>
                    <a:pt x="72" y="596"/>
                  </a:lnTo>
                  <a:lnTo>
                    <a:pt x="68" y="590"/>
                  </a:lnTo>
                  <a:lnTo>
                    <a:pt x="64" y="584"/>
                  </a:lnTo>
                  <a:lnTo>
                    <a:pt x="64" y="584"/>
                  </a:lnTo>
                  <a:lnTo>
                    <a:pt x="64" y="580"/>
                  </a:lnTo>
                  <a:lnTo>
                    <a:pt x="66" y="574"/>
                  </a:lnTo>
                  <a:lnTo>
                    <a:pt x="66" y="574"/>
                  </a:lnTo>
                  <a:lnTo>
                    <a:pt x="70" y="570"/>
                  </a:lnTo>
                  <a:lnTo>
                    <a:pt x="74" y="564"/>
                  </a:lnTo>
                  <a:lnTo>
                    <a:pt x="76" y="562"/>
                  </a:lnTo>
                  <a:lnTo>
                    <a:pt x="76" y="562"/>
                  </a:lnTo>
                  <a:lnTo>
                    <a:pt x="74" y="558"/>
                  </a:lnTo>
                  <a:lnTo>
                    <a:pt x="70" y="554"/>
                  </a:lnTo>
                  <a:lnTo>
                    <a:pt x="70" y="554"/>
                  </a:lnTo>
                  <a:lnTo>
                    <a:pt x="66" y="552"/>
                  </a:lnTo>
                  <a:lnTo>
                    <a:pt x="62" y="548"/>
                  </a:lnTo>
                  <a:lnTo>
                    <a:pt x="62" y="548"/>
                  </a:lnTo>
                  <a:lnTo>
                    <a:pt x="62" y="540"/>
                  </a:lnTo>
                  <a:lnTo>
                    <a:pt x="62" y="540"/>
                  </a:lnTo>
                  <a:lnTo>
                    <a:pt x="56" y="534"/>
                  </a:lnTo>
                  <a:lnTo>
                    <a:pt x="50" y="528"/>
                  </a:lnTo>
                  <a:lnTo>
                    <a:pt x="50" y="528"/>
                  </a:lnTo>
                  <a:lnTo>
                    <a:pt x="50" y="522"/>
                  </a:lnTo>
                  <a:lnTo>
                    <a:pt x="50" y="514"/>
                  </a:lnTo>
                  <a:lnTo>
                    <a:pt x="50" y="514"/>
                  </a:lnTo>
                  <a:lnTo>
                    <a:pt x="58" y="506"/>
                  </a:lnTo>
                  <a:lnTo>
                    <a:pt x="60" y="502"/>
                  </a:lnTo>
                  <a:lnTo>
                    <a:pt x="62" y="498"/>
                  </a:lnTo>
                  <a:lnTo>
                    <a:pt x="62" y="498"/>
                  </a:lnTo>
                  <a:lnTo>
                    <a:pt x="60" y="496"/>
                  </a:lnTo>
                  <a:lnTo>
                    <a:pt x="58" y="492"/>
                  </a:lnTo>
                  <a:lnTo>
                    <a:pt x="58" y="492"/>
                  </a:lnTo>
                  <a:lnTo>
                    <a:pt x="54" y="494"/>
                  </a:lnTo>
                  <a:lnTo>
                    <a:pt x="46" y="496"/>
                  </a:lnTo>
                  <a:lnTo>
                    <a:pt x="36" y="500"/>
                  </a:lnTo>
                  <a:lnTo>
                    <a:pt x="36" y="500"/>
                  </a:lnTo>
                  <a:lnTo>
                    <a:pt x="18" y="506"/>
                  </a:lnTo>
                  <a:lnTo>
                    <a:pt x="10" y="506"/>
                  </a:lnTo>
                  <a:lnTo>
                    <a:pt x="2" y="506"/>
                  </a:lnTo>
                  <a:lnTo>
                    <a:pt x="2" y="506"/>
                  </a:lnTo>
                  <a:lnTo>
                    <a:pt x="2" y="502"/>
                  </a:lnTo>
                  <a:lnTo>
                    <a:pt x="2" y="500"/>
                  </a:lnTo>
                  <a:lnTo>
                    <a:pt x="2" y="500"/>
                  </a:lnTo>
                  <a:lnTo>
                    <a:pt x="0" y="486"/>
                  </a:lnTo>
                  <a:lnTo>
                    <a:pt x="2" y="470"/>
                  </a:lnTo>
                  <a:lnTo>
                    <a:pt x="2" y="470"/>
                  </a:lnTo>
                  <a:lnTo>
                    <a:pt x="4" y="462"/>
                  </a:lnTo>
                  <a:lnTo>
                    <a:pt x="6" y="456"/>
                  </a:lnTo>
                  <a:lnTo>
                    <a:pt x="6" y="456"/>
                  </a:lnTo>
                  <a:lnTo>
                    <a:pt x="14" y="452"/>
                  </a:lnTo>
                  <a:lnTo>
                    <a:pt x="14" y="452"/>
                  </a:lnTo>
                  <a:lnTo>
                    <a:pt x="16" y="444"/>
                  </a:lnTo>
                  <a:lnTo>
                    <a:pt x="20" y="436"/>
                  </a:lnTo>
                  <a:lnTo>
                    <a:pt x="20" y="436"/>
                  </a:lnTo>
                  <a:lnTo>
                    <a:pt x="30" y="426"/>
                  </a:lnTo>
                  <a:lnTo>
                    <a:pt x="30" y="426"/>
                  </a:lnTo>
                  <a:lnTo>
                    <a:pt x="34" y="416"/>
                  </a:lnTo>
                  <a:lnTo>
                    <a:pt x="38" y="411"/>
                  </a:lnTo>
                  <a:lnTo>
                    <a:pt x="38" y="411"/>
                  </a:lnTo>
                  <a:lnTo>
                    <a:pt x="42" y="409"/>
                  </a:lnTo>
                  <a:lnTo>
                    <a:pt x="46" y="409"/>
                  </a:lnTo>
                  <a:lnTo>
                    <a:pt x="58" y="409"/>
                  </a:lnTo>
                  <a:lnTo>
                    <a:pt x="58" y="409"/>
                  </a:lnTo>
                  <a:lnTo>
                    <a:pt x="66" y="403"/>
                  </a:lnTo>
                  <a:lnTo>
                    <a:pt x="72" y="401"/>
                  </a:lnTo>
                  <a:lnTo>
                    <a:pt x="76" y="399"/>
                  </a:lnTo>
                  <a:lnTo>
                    <a:pt x="76" y="399"/>
                  </a:lnTo>
                  <a:lnTo>
                    <a:pt x="82" y="403"/>
                  </a:lnTo>
                  <a:lnTo>
                    <a:pt x="86" y="405"/>
                  </a:lnTo>
                  <a:lnTo>
                    <a:pt x="86" y="405"/>
                  </a:lnTo>
                  <a:lnTo>
                    <a:pt x="94" y="407"/>
                  </a:lnTo>
                  <a:lnTo>
                    <a:pt x="102" y="409"/>
                  </a:lnTo>
                  <a:lnTo>
                    <a:pt x="102" y="409"/>
                  </a:lnTo>
                  <a:lnTo>
                    <a:pt x="112" y="407"/>
                  </a:lnTo>
                  <a:lnTo>
                    <a:pt x="116" y="407"/>
                  </a:lnTo>
                  <a:lnTo>
                    <a:pt x="117" y="405"/>
                  </a:lnTo>
                  <a:lnTo>
                    <a:pt x="117" y="405"/>
                  </a:lnTo>
                  <a:lnTo>
                    <a:pt x="117" y="401"/>
                  </a:lnTo>
                  <a:lnTo>
                    <a:pt x="114" y="397"/>
                  </a:lnTo>
                  <a:lnTo>
                    <a:pt x="112" y="391"/>
                  </a:lnTo>
                  <a:lnTo>
                    <a:pt x="110" y="385"/>
                  </a:lnTo>
                  <a:lnTo>
                    <a:pt x="110" y="385"/>
                  </a:lnTo>
                  <a:lnTo>
                    <a:pt x="112" y="385"/>
                  </a:lnTo>
                  <a:lnTo>
                    <a:pt x="116" y="385"/>
                  </a:lnTo>
                  <a:lnTo>
                    <a:pt x="121" y="385"/>
                  </a:lnTo>
                  <a:lnTo>
                    <a:pt x="121" y="385"/>
                  </a:lnTo>
                  <a:lnTo>
                    <a:pt x="125" y="387"/>
                  </a:lnTo>
                  <a:lnTo>
                    <a:pt x="129" y="391"/>
                  </a:lnTo>
                  <a:lnTo>
                    <a:pt x="129" y="391"/>
                  </a:lnTo>
                  <a:lnTo>
                    <a:pt x="129" y="393"/>
                  </a:lnTo>
                  <a:lnTo>
                    <a:pt x="129" y="397"/>
                  </a:lnTo>
                  <a:lnTo>
                    <a:pt x="129" y="397"/>
                  </a:lnTo>
                  <a:lnTo>
                    <a:pt x="133" y="397"/>
                  </a:lnTo>
                  <a:lnTo>
                    <a:pt x="141" y="397"/>
                  </a:lnTo>
                  <a:lnTo>
                    <a:pt x="141" y="397"/>
                  </a:lnTo>
                  <a:lnTo>
                    <a:pt x="157" y="391"/>
                  </a:lnTo>
                  <a:lnTo>
                    <a:pt x="157" y="391"/>
                  </a:lnTo>
                  <a:lnTo>
                    <a:pt x="177" y="387"/>
                  </a:lnTo>
                  <a:lnTo>
                    <a:pt x="195" y="385"/>
                  </a:lnTo>
                  <a:lnTo>
                    <a:pt x="195" y="385"/>
                  </a:lnTo>
                  <a:lnTo>
                    <a:pt x="205" y="383"/>
                  </a:lnTo>
                  <a:lnTo>
                    <a:pt x="209" y="381"/>
                  </a:lnTo>
                  <a:lnTo>
                    <a:pt x="211" y="379"/>
                  </a:lnTo>
                  <a:lnTo>
                    <a:pt x="211" y="379"/>
                  </a:lnTo>
                  <a:lnTo>
                    <a:pt x="211" y="375"/>
                  </a:lnTo>
                  <a:lnTo>
                    <a:pt x="209" y="371"/>
                  </a:lnTo>
                  <a:lnTo>
                    <a:pt x="209" y="371"/>
                  </a:lnTo>
                  <a:lnTo>
                    <a:pt x="203" y="371"/>
                  </a:lnTo>
                  <a:lnTo>
                    <a:pt x="197" y="371"/>
                  </a:lnTo>
                  <a:lnTo>
                    <a:pt x="197" y="371"/>
                  </a:lnTo>
                  <a:lnTo>
                    <a:pt x="195" y="369"/>
                  </a:lnTo>
                  <a:lnTo>
                    <a:pt x="195" y="365"/>
                  </a:lnTo>
                  <a:lnTo>
                    <a:pt x="195" y="365"/>
                  </a:lnTo>
                  <a:lnTo>
                    <a:pt x="197" y="363"/>
                  </a:lnTo>
                  <a:lnTo>
                    <a:pt x="201" y="359"/>
                  </a:lnTo>
                  <a:lnTo>
                    <a:pt x="207" y="357"/>
                  </a:lnTo>
                  <a:lnTo>
                    <a:pt x="207" y="357"/>
                  </a:lnTo>
                  <a:lnTo>
                    <a:pt x="219" y="353"/>
                  </a:lnTo>
                  <a:lnTo>
                    <a:pt x="239" y="351"/>
                  </a:lnTo>
                  <a:lnTo>
                    <a:pt x="257" y="349"/>
                  </a:lnTo>
                  <a:lnTo>
                    <a:pt x="261" y="347"/>
                  </a:lnTo>
                  <a:lnTo>
                    <a:pt x="265" y="343"/>
                  </a:lnTo>
                  <a:lnTo>
                    <a:pt x="265" y="343"/>
                  </a:lnTo>
                  <a:lnTo>
                    <a:pt x="265" y="339"/>
                  </a:lnTo>
                  <a:lnTo>
                    <a:pt x="265" y="337"/>
                  </a:lnTo>
                  <a:lnTo>
                    <a:pt x="265" y="337"/>
                  </a:lnTo>
                  <a:lnTo>
                    <a:pt x="259" y="335"/>
                  </a:lnTo>
                  <a:lnTo>
                    <a:pt x="251" y="335"/>
                  </a:lnTo>
                  <a:lnTo>
                    <a:pt x="251" y="335"/>
                  </a:lnTo>
                  <a:lnTo>
                    <a:pt x="245" y="339"/>
                  </a:lnTo>
                  <a:lnTo>
                    <a:pt x="245" y="339"/>
                  </a:lnTo>
                  <a:lnTo>
                    <a:pt x="237" y="341"/>
                  </a:lnTo>
                  <a:lnTo>
                    <a:pt x="227" y="341"/>
                  </a:lnTo>
                  <a:lnTo>
                    <a:pt x="227" y="341"/>
                  </a:lnTo>
                  <a:lnTo>
                    <a:pt x="221" y="337"/>
                  </a:lnTo>
                  <a:lnTo>
                    <a:pt x="221" y="337"/>
                  </a:lnTo>
                  <a:lnTo>
                    <a:pt x="215" y="335"/>
                  </a:lnTo>
                  <a:lnTo>
                    <a:pt x="215" y="335"/>
                  </a:lnTo>
                  <a:lnTo>
                    <a:pt x="213" y="329"/>
                  </a:lnTo>
                  <a:lnTo>
                    <a:pt x="211" y="327"/>
                  </a:lnTo>
                  <a:lnTo>
                    <a:pt x="211" y="327"/>
                  </a:lnTo>
                  <a:lnTo>
                    <a:pt x="207" y="325"/>
                  </a:lnTo>
                  <a:lnTo>
                    <a:pt x="203" y="323"/>
                  </a:lnTo>
                  <a:lnTo>
                    <a:pt x="203" y="323"/>
                  </a:lnTo>
                  <a:lnTo>
                    <a:pt x="203" y="319"/>
                  </a:lnTo>
                  <a:lnTo>
                    <a:pt x="205" y="313"/>
                  </a:lnTo>
                  <a:lnTo>
                    <a:pt x="205" y="313"/>
                  </a:lnTo>
                  <a:lnTo>
                    <a:pt x="207" y="305"/>
                  </a:lnTo>
                  <a:lnTo>
                    <a:pt x="207" y="299"/>
                  </a:lnTo>
                  <a:lnTo>
                    <a:pt x="211" y="297"/>
                  </a:lnTo>
                  <a:lnTo>
                    <a:pt x="211" y="297"/>
                  </a:lnTo>
                  <a:lnTo>
                    <a:pt x="211" y="299"/>
                  </a:lnTo>
                  <a:lnTo>
                    <a:pt x="213" y="303"/>
                  </a:lnTo>
                  <a:lnTo>
                    <a:pt x="213" y="303"/>
                  </a:lnTo>
                  <a:lnTo>
                    <a:pt x="219" y="303"/>
                  </a:lnTo>
                  <a:lnTo>
                    <a:pt x="225" y="299"/>
                  </a:lnTo>
                  <a:lnTo>
                    <a:pt x="225" y="299"/>
                  </a:lnTo>
                  <a:lnTo>
                    <a:pt x="243" y="303"/>
                  </a:lnTo>
                  <a:lnTo>
                    <a:pt x="243" y="303"/>
                  </a:lnTo>
                  <a:lnTo>
                    <a:pt x="255" y="299"/>
                  </a:lnTo>
                  <a:lnTo>
                    <a:pt x="269" y="295"/>
                  </a:lnTo>
                  <a:lnTo>
                    <a:pt x="285" y="293"/>
                  </a:lnTo>
                  <a:lnTo>
                    <a:pt x="295" y="291"/>
                  </a:lnTo>
                  <a:lnTo>
                    <a:pt x="295" y="291"/>
                  </a:lnTo>
                  <a:lnTo>
                    <a:pt x="311" y="291"/>
                  </a:lnTo>
                  <a:lnTo>
                    <a:pt x="311" y="291"/>
                  </a:lnTo>
                  <a:lnTo>
                    <a:pt x="315" y="293"/>
                  </a:lnTo>
                  <a:lnTo>
                    <a:pt x="321" y="295"/>
                  </a:lnTo>
                  <a:lnTo>
                    <a:pt x="321" y="295"/>
                  </a:lnTo>
                  <a:lnTo>
                    <a:pt x="325" y="293"/>
                  </a:lnTo>
                  <a:lnTo>
                    <a:pt x="325" y="293"/>
                  </a:lnTo>
                  <a:lnTo>
                    <a:pt x="340" y="291"/>
                  </a:lnTo>
                  <a:lnTo>
                    <a:pt x="348" y="291"/>
                  </a:lnTo>
                  <a:lnTo>
                    <a:pt x="354" y="291"/>
                  </a:lnTo>
                  <a:lnTo>
                    <a:pt x="354" y="291"/>
                  </a:lnTo>
                  <a:lnTo>
                    <a:pt x="362" y="285"/>
                  </a:lnTo>
                  <a:lnTo>
                    <a:pt x="372" y="279"/>
                  </a:lnTo>
                  <a:lnTo>
                    <a:pt x="372" y="279"/>
                  </a:lnTo>
                  <a:lnTo>
                    <a:pt x="374" y="267"/>
                  </a:lnTo>
                  <a:lnTo>
                    <a:pt x="376" y="257"/>
                  </a:lnTo>
                  <a:lnTo>
                    <a:pt x="376" y="257"/>
                  </a:lnTo>
                  <a:lnTo>
                    <a:pt x="384" y="251"/>
                  </a:lnTo>
                  <a:lnTo>
                    <a:pt x="390" y="247"/>
                  </a:lnTo>
                  <a:lnTo>
                    <a:pt x="390" y="247"/>
                  </a:lnTo>
                  <a:lnTo>
                    <a:pt x="398" y="237"/>
                  </a:lnTo>
                  <a:lnTo>
                    <a:pt x="404" y="229"/>
                  </a:lnTo>
                  <a:lnTo>
                    <a:pt x="404" y="229"/>
                  </a:lnTo>
                  <a:lnTo>
                    <a:pt x="412" y="223"/>
                  </a:lnTo>
                  <a:lnTo>
                    <a:pt x="420" y="219"/>
                  </a:lnTo>
                  <a:lnTo>
                    <a:pt x="420" y="219"/>
                  </a:lnTo>
                  <a:lnTo>
                    <a:pt x="428" y="209"/>
                  </a:lnTo>
                  <a:lnTo>
                    <a:pt x="432" y="203"/>
                  </a:lnTo>
                  <a:lnTo>
                    <a:pt x="432" y="203"/>
                  </a:lnTo>
                  <a:lnTo>
                    <a:pt x="446" y="190"/>
                  </a:lnTo>
                  <a:lnTo>
                    <a:pt x="446" y="190"/>
                  </a:lnTo>
                  <a:lnTo>
                    <a:pt x="462" y="178"/>
                  </a:lnTo>
                  <a:lnTo>
                    <a:pt x="478" y="168"/>
                  </a:lnTo>
                  <a:lnTo>
                    <a:pt x="478" y="168"/>
                  </a:lnTo>
                  <a:lnTo>
                    <a:pt x="500" y="160"/>
                  </a:lnTo>
                  <a:lnTo>
                    <a:pt x="500" y="160"/>
                  </a:lnTo>
                  <a:lnTo>
                    <a:pt x="520" y="154"/>
                  </a:lnTo>
                  <a:lnTo>
                    <a:pt x="520" y="154"/>
                  </a:lnTo>
                  <a:lnTo>
                    <a:pt x="549" y="148"/>
                  </a:lnTo>
                  <a:lnTo>
                    <a:pt x="549" y="148"/>
                  </a:lnTo>
                  <a:lnTo>
                    <a:pt x="575" y="144"/>
                  </a:lnTo>
                  <a:lnTo>
                    <a:pt x="587" y="140"/>
                  </a:lnTo>
                  <a:lnTo>
                    <a:pt x="599" y="136"/>
                  </a:lnTo>
                  <a:lnTo>
                    <a:pt x="599" y="136"/>
                  </a:lnTo>
                  <a:lnTo>
                    <a:pt x="605" y="132"/>
                  </a:lnTo>
                  <a:lnTo>
                    <a:pt x="611" y="126"/>
                  </a:lnTo>
                  <a:lnTo>
                    <a:pt x="611" y="126"/>
                  </a:lnTo>
                  <a:lnTo>
                    <a:pt x="619" y="120"/>
                  </a:lnTo>
                  <a:lnTo>
                    <a:pt x="619" y="120"/>
                  </a:lnTo>
                  <a:lnTo>
                    <a:pt x="623" y="120"/>
                  </a:lnTo>
                  <a:lnTo>
                    <a:pt x="629" y="122"/>
                  </a:lnTo>
                  <a:lnTo>
                    <a:pt x="629" y="122"/>
                  </a:lnTo>
                  <a:lnTo>
                    <a:pt x="631" y="128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37" y="140"/>
                  </a:lnTo>
                  <a:lnTo>
                    <a:pt x="645" y="144"/>
                  </a:lnTo>
                  <a:lnTo>
                    <a:pt x="645" y="144"/>
                  </a:lnTo>
                  <a:lnTo>
                    <a:pt x="655" y="148"/>
                  </a:lnTo>
                  <a:lnTo>
                    <a:pt x="665" y="150"/>
                  </a:lnTo>
                  <a:lnTo>
                    <a:pt x="665" y="150"/>
                  </a:lnTo>
                  <a:lnTo>
                    <a:pt x="675" y="154"/>
                  </a:lnTo>
                  <a:lnTo>
                    <a:pt x="679" y="154"/>
                  </a:lnTo>
                  <a:lnTo>
                    <a:pt x="685" y="154"/>
                  </a:lnTo>
                  <a:lnTo>
                    <a:pt x="685" y="154"/>
                  </a:lnTo>
                  <a:lnTo>
                    <a:pt x="689" y="148"/>
                  </a:lnTo>
                  <a:lnTo>
                    <a:pt x="691" y="144"/>
                  </a:lnTo>
                  <a:lnTo>
                    <a:pt x="695" y="140"/>
                  </a:lnTo>
                  <a:lnTo>
                    <a:pt x="699" y="138"/>
                  </a:lnTo>
                  <a:lnTo>
                    <a:pt x="699" y="138"/>
                  </a:lnTo>
                  <a:lnTo>
                    <a:pt x="701" y="138"/>
                  </a:lnTo>
                  <a:lnTo>
                    <a:pt x="705" y="142"/>
                  </a:lnTo>
                  <a:lnTo>
                    <a:pt x="709" y="150"/>
                  </a:lnTo>
                  <a:lnTo>
                    <a:pt x="709" y="150"/>
                  </a:lnTo>
                  <a:lnTo>
                    <a:pt x="719" y="164"/>
                  </a:lnTo>
                  <a:lnTo>
                    <a:pt x="723" y="170"/>
                  </a:lnTo>
                  <a:lnTo>
                    <a:pt x="727" y="174"/>
                  </a:lnTo>
                  <a:lnTo>
                    <a:pt x="727" y="174"/>
                  </a:lnTo>
                  <a:lnTo>
                    <a:pt x="735" y="176"/>
                  </a:lnTo>
                  <a:lnTo>
                    <a:pt x="747" y="172"/>
                  </a:lnTo>
                  <a:lnTo>
                    <a:pt x="754" y="170"/>
                  </a:lnTo>
                  <a:lnTo>
                    <a:pt x="762" y="168"/>
                  </a:lnTo>
                  <a:lnTo>
                    <a:pt x="762" y="168"/>
                  </a:lnTo>
                  <a:lnTo>
                    <a:pt x="776" y="172"/>
                  </a:lnTo>
                  <a:lnTo>
                    <a:pt x="788" y="176"/>
                  </a:lnTo>
                  <a:lnTo>
                    <a:pt x="804" y="184"/>
                  </a:lnTo>
                  <a:lnTo>
                    <a:pt x="810" y="184"/>
                  </a:lnTo>
                  <a:lnTo>
                    <a:pt x="816" y="184"/>
                  </a:lnTo>
                  <a:lnTo>
                    <a:pt x="816" y="184"/>
                  </a:lnTo>
                  <a:lnTo>
                    <a:pt x="818" y="178"/>
                  </a:lnTo>
                  <a:lnTo>
                    <a:pt x="820" y="174"/>
                  </a:lnTo>
                  <a:lnTo>
                    <a:pt x="820" y="174"/>
                  </a:lnTo>
                  <a:lnTo>
                    <a:pt x="824" y="170"/>
                  </a:lnTo>
                  <a:lnTo>
                    <a:pt x="830" y="168"/>
                  </a:lnTo>
                  <a:lnTo>
                    <a:pt x="830" y="168"/>
                  </a:lnTo>
                  <a:lnTo>
                    <a:pt x="836" y="168"/>
                  </a:lnTo>
                  <a:lnTo>
                    <a:pt x="844" y="172"/>
                  </a:lnTo>
                  <a:lnTo>
                    <a:pt x="852" y="174"/>
                  </a:lnTo>
                  <a:lnTo>
                    <a:pt x="860" y="174"/>
                  </a:lnTo>
                  <a:lnTo>
                    <a:pt x="860" y="174"/>
                  </a:lnTo>
                  <a:lnTo>
                    <a:pt x="872" y="170"/>
                  </a:lnTo>
                  <a:lnTo>
                    <a:pt x="888" y="164"/>
                  </a:lnTo>
                  <a:lnTo>
                    <a:pt x="888" y="164"/>
                  </a:lnTo>
                  <a:lnTo>
                    <a:pt x="896" y="158"/>
                  </a:lnTo>
                  <a:lnTo>
                    <a:pt x="904" y="148"/>
                  </a:lnTo>
                  <a:lnTo>
                    <a:pt x="904" y="148"/>
                  </a:lnTo>
                  <a:lnTo>
                    <a:pt x="924" y="140"/>
                  </a:lnTo>
                  <a:lnTo>
                    <a:pt x="940" y="132"/>
                  </a:lnTo>
                  <a:lnTo>
                    <a:pt x="940" y="132"/>
                  </a:lnTo>
                  <a:lnTo>
                    <a:pt x="952" y="130"/>
                  </a:lnTo>
                  <a:lnTo>
                    <a:pt x="963" y="130"/>
                  </a:lnTo>
                  <a:lnTo>
                    <a:pt x="977" y="130"/>
                  </a:lnTo>
                  <a:lnTo>
                    <a:pt x="987" y="128"/>
                  </a:lnTo>
                  <a:lnTo>
                    <a:pt x="987" y="128"/>
                  </a:lnTo>
                  <a:lnTo>
                    <a:pt x="999" y="122"/>
                  </a:lnTo>
                  <a:lnTo>
                    <a:pt x="1013" y="116"/>
                  </a:lnTo>
                  <a:lnTo>
                    <a:pt x="1013" y="116"/>
                  </a:lnTo>
                  <a:lnTo>
                    <a:pt x="1023" y="106"/>
                  </a:lnTo>
                  <a:lnTo>
                    <a:pt x="1035" y="90"/>
                  </a:lnTo>
                  <a:lnTo>
                    <a:pt x="1053" y="62"/>
                  </a:lnTo>
                  <a:lnTo>
                    <a:pt x="1053" y="62"/>
                  </a:lnTo>
                  <a:lnTo>
                    <a:pt x="1063" y="52"/>
                  </a:lnTo>
                  <a:lnTo>
                    <a:pt x="1071" y="40"/>
                  </a:lnTo>
                  <a:lnTo>
                    <a:pt x="1071" y="40"/>
                  </a:lnTo>
                  <a:lnTo>
                    <a:pt x="1073" y="36"/>
                  </a:lnTo>
                  <a:lnTo>
                    <a:pt x="1073" y="34"/>
                  </a:lnTo>
                  <a:lnTo>
                    <a:pt x="1073" y="34"/>
                  </a:lnTo>
                  <a:lnTo>
                    <a:pt x="1075" y="34"/>
                  </a:lnTo>
                  <a:lnTo>
                    <a:pt x="1079" y="36"/>
                  </a:lnTo>
                  <a:lnTo>
                    <a:pt x="1083" y="40"/>
                  </a:lnTo>
                  <a:lnTo>
                    <a:pt x="1083" y="40"/>
                  </a:lnTo>
                  <a:lnTo>
                    <a:pt x="1091" y="38"/>
                  </a:lnTo>
                  <a:lnTo>
                    <a:pt x="1095" y="36"/>
                  </a:lnTo>
                  <a:lnTo>
                    <a:pt x="1095" y="36"/>
                  </a:lnTo>
                  <a:lnTo>
                    <a:pt x="1101" y="28"/>
                  </a:lnTo>
                  <a:lnTo>
                    <a:pt x="1109" y="24"/>
                  </a:lnTo>
                  <a:lnTo>
                    <a:pt x="1109" y="24"/>
                  </a:lnTo>
                  <a:lnTo>
                    <a:pt x="1113" y="22"/>
                  </a:lnTo>
                  <a:lnTo>
                    <a:pt x="1121" y="24"/>
                  </a:lnTo>
                  <a:lnTo>
                    <a:pt x="1133" y="24"/>
                  </a:lnTo>
                  <a:lnTo>
                    <a:pt x="1133" y="24"/>
                  </a:lnTo>
                  <a:lnTo>
                    <a:pt x="1139" y="22"/>
                  </a:lnTo>
                  <a:lnTo>
                    <a:pt x="1141" y="20"/>
                  </a:lnTo>
                  <a:lnTo>
                    <a:pt x="1141" y="20"/>
                  </a:lnTo>
                  <a:lnTo>
                    <a:pt x="1143" y="14"/>
                  </a:lnTo>
                  <a:lnTo>
                    <a:pt x="1147" y="8"/>
                  </a:lnTo>
                  <a:lnTo>
                    <a:pt x="1147" y="8"/>
                  </a:lnTo>
                  <a:lnTo>
                    <a:pt x="1151" y="2"/>
                  </a:lnTo>
                  <a:lnTo>
                    <a:pt x="1151" y="2"/>
                  </a:lnTo>
                  <a:lnTo>
                    <a:pt x="1155" y="0"/>
                  </a:lnTo>
                  <a:lnTo>
                    <a:pt x="1161" y="0"/>
                  </a:lnTo>
                  <a:lnTo>
                    <a:pt x="1161" y="0"/>
                  </a:lnTo>
                  <a:lnTo>
                    <a:pt x="1174" y="8"/>
                  </a:lnTo>
                  <a:lnTo>
                    <a:pt x="1174" y="8"/>
                  </a:lnTo>
                  <a:lnTo>
                    <a:pt x="1184" y="16"/>
                  </a:lnTo>
                  <a:lnTo>
                    <a:pt x="1188" y="20"/>
                  </a:lnTo>
                  <a:lnTo>
                    <a:pt x="1194" y="22"/>
                  </a:lnTo>
                  <a:lnTo>
                    <a:pt x="1194" y="22"/>
                  </a:lnTo>
                  <a:lnTo>
                    <a:pt x="1200" y="22"/>
                  </a:lnTo>
                  <a:lnTo>
                    <a:pt x="1200" y="22"/>
                  </a:lnTo>
                  <a:lnTo>
                    <a:pt x="1208" y="26"/>
                  </a:lnTo>
                  <a:lnTo>
                    <a:pt x="1216" y="30"/>
                  </a:lnTo>
                  <a:lnTo>
                    <a:pt x="1216" y="30"/>
                  </a:lnTo>
                  <a:lnTo>
                    <a:pt x="1226" y="36"/>
                  </a:lnTo>
                  <a:lnTo>
                    <a:pt x="1226" y="36"/>
                  </a:lnTo>
                  <a:lnTo>
                    <a:pt x="1236" y="42"/>
                  </a:lnTo>
                  <a:lnTo>
                    <a:pt x="1242" y="50"/>
                  </a:lnTo>
                  <a:lnTo>
                    <a:pt x="1242" y="50"/>
                  </a:lnTo>
                  <a:lnTo>
                    <a:pt x="1246" y="62"/>
                  </a:lnTo>
                  <a:lnTo>
                    <a:pt x="1250" y="76"/>
                  </a:lnTo>
                  <a:lnTo>
                    <a:pt x="1250" y="76"/>
                  </a:lnTo>
                  <a:lnTo>
                    <a:pt x="1256" y="84"/>
                  </a:lnTo>
                  <a:lnTo>
                    <a:pt x="1262" y="92"/>
                  </a:lnTo>
                  <a:lnTo>
                    <a:pt x="1262" y="92"/>
                  </a:lnTo>
                  <a:lnTo>
                    <a:pt x="1270" y="100"/>
                  </a:lnTo>
                  <a:lnTo>
                    <a:pt x="1276" y="104"/>
                  </a:lnTo>
                  <a:lnTo>
                    <a:pt x="1276" y="104"/>
                  </a:lnTo>
                  <a:lnTo>
                    <a:pt x="1280" y="104"/>
                  </a:lnTo>
                  <a:lnTo>
                    <a:pt x="1280" y="104"/>
                  </a:lnTo>
                  <a:lnTo>
                    <a:pt x="1280" y="10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73" name="Freeform 351"/>
            <p:cNvSpPr>
              <a:spLocks/>
            </p:cNvSpPr>
            <p:nvPr/>
          </p:nvSpPr>
          <p:spPr bwMode="auto">
            <a:xfrm>
              <a:off x="4659" y="3647"/>
              <a:ext cx="42" cy="59"/>
            </a:xfrm>
            <a:custGeom>
              <a:avLst/>
              <a:gdLst>
                <a:gd name="T0" fmla="*/ 40 w 42"/>
                <a:gd name="T1" fmla="*/ 0 h 59"/>
                <a:gd name="T2" fmla="*/ 40 w 42"/>
                <a:gd name="T3" fmla="*/ 0 h 59"/>
                <a:gd name="T4" fmla="*/ 42 w 42"/>
                <a:gd name="T5" fmla="*/ 2 h 59"/>
                <a:gd name="T6" fmla="*/ 40 w 42"/>
                <a:gd name="T7" fmla="*/ 8 h 59"/>
                <a:gd name="T8" fmla="*/ 38 w 42"/>
                <a:gd name="T9" fmla="*/ 16 h 59"/>
                <a:gd name="T10" fmla="*/ 38 w 42"/>
                <a:gd name="T11" fmla="*/ 16 h 59"/>
                <a:gd name="T12" fmla="*/ 34 w 42"/>
                <a:gd name="T13" fmla="*/ 28 h 59"/>
                <a:gd name="T14" fmla="*/ 34 w 42"/>
                <a:gd name="T15" fmla="*/ 28 h 59"/>
                <a:gd name="T16" fmla="*/ 34 w 42"/>
                <a:gd name="T17" fmla="*/ 32 h 59"/>
                <a:gd name="T18" fmla="*/ 34 w 42"/>
                <a:gd name="T19" fmla="*/ 36 h 59"/>
                <a:gd name="T20" fmla="*/ 34 w 42"/>
                <a:gd name="T21" fmla="*/ 36 h 59"/>
                <a:gd name="T22" fmla="*/ 30 w 42"/>
                <a:gd name="T23" fmla="*/ 38 h 59"/>
                <a:gd name="T24" fmla="*/ 28 w 42"/>
                <a:gd name="T25" fmla="*/ 40 h 59"/>
                <a:gd name="T26" fmla="*/ 28 w 42"/>
                <a:gd name="T27" fmla="*/ 40 h 59"/>
                <a:gd name="T28" fmla="*/ 26 w 42"/>
                <a:gd name="T29" fmla="*/ 45 h 59"/>
                <a:gd name="T30" fmla="*/ 18 w 42"/>
                <a:gd name="T31" fmla="*/ 53 h 59"/>
                <a:gd name="T32" fmla="*/ 10 w 42"/>
                <a:gd name="T33" fmla="*/ 57 h 59"/>
                <a:gd name="T34" fmla="*/ 4 w 42"/>
                <a:gd name="T35" fmla="*/ 59 h 59"/>
                <a:gd name="T36" fmla="*/ 4 w 42"/>
                <a:gd name="T37" fmla="*/ 59 h 59"/>
                <a:gd name="T38" fmla="*/ 2 w 42"/>
                <a:gd name="T39" fmla="*/ 55 h 59"/>
                <a:gd name="T40" fmla="*/ 2 w 42"/>
                <a:gd name="T41" fmla="*/ 51 h 59"/>
                <a:gd name="T42" fmla="*/ 0 w 42"/>
                <a:gd name="T43" fmla="*/ 42 h 59"/>
                <a:gd name="T44" fmla="*/ 0 w 42"/>
                <a:gd name="T45" fmla="*/ 42 h 59"/>
                <a:gd name="T46" fmla="*/ 2 w 42"/>
                <a:gd name="T47" fmla="*/ 34 h 59"/>
                <a:gd name="T48" fmla="*/ 2 w 42"/>
                <a:gd name="T49" fmla="*/ 34 h 59"/>
                <a:gd name="T50" fmla="*/ 10 w 42"/>
                <a:gd name="T51" fmla="*/ 22 h 59"/>
                <a:gd name="T52" fmla="*/ 18 w 42"/>
                <a:gd name="T53" fmla="*/ 12 h 59"/>
                <a:gd name="T54" fmla="*/ 18 w 42"/>
                <a:gd name="T55" fmla="*/ 12 h 59"/>
                <a:gd name="T56" fmla="*/ 30 w 42"/>
                <a:gd name="T57" fmla="*/ 2 h 59"/>
                <a:gd name="T58" fmla="*/ 36 w 42"/>
                <a:gd name="T59" fmla="*/ 0 h 59"/>
                <a:gd name="T60" fmla="*/ 40 w 42"/>
                <a:gd name="T61" fmla="*/ 0 h 59"/>
                <a:gd name="T62" fmla="*/ 40 w 42"/>
                <a:gd name="T63" fmla="*/ 0 h 59"/>
                <a:gd name="T64" fmla="*/ 40 w 42"/>
                <a:gd name="T6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" h="59">
                  <a:moveTo>
                    <a:pt x="40" y="0"/>
                  </a:moveTo>
                  <a:lnTo>
                    <a:pt x="40" y="0"/>
                  </a:lnTo>
                  <a:lnTo>
                    <a:pt x="42" y="2"/>
                  </a:lnTo>
                  <a:lnTo>
                    <a:pt x="40" y="8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4" y="32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0" y="38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6" y="45"/>
                  </a:lnTo>
                  <a:lnTo>
                    <a:pt x="18" y="53"/>
                  </a:lnTo>
                  <a:lnTo>
                    <a:pt x="10" y="57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2" y="55"/>
                  </a:lnTo>
                  <a:lnTo>
                    <a:pt x="2" y="5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10" y="2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30" y="2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74" name="Freeform 352"/>
            <p:cNvSpPr>
              <a:spLocks/>
            </p:cNvSpPr>
            <p:nvPr/>
          </p:nvSpPr>
          <p:spPr bwMode="auto">
            <a:xfrm>
              <a:off x="4466" y="3105"/>
              <a:ext cx="221" cy="203"/>
            </a:xfrm>
            <a:custGeom>
              <a:avLst/>
              <a:gdLst>
                <a:gd name="T0" fmla="*/ 221 w 221"/>
                <a:gd name="T1" fmla="*/ 58 h 203"/>
                <a:gd name="T2" fmla="*/ 219 w 221"/>
                <a:gd name="T3" fmla="*/ 70 h 203"/>
                <a:gd name="T4" fmla="*/ 205 w 221"/>
                <a:gd name="T5" fmla="*/ 82 h 203"/>
                <a:gd name="T6" fmla="*/ 191 w 221"/>
                <a:gd name="T7" fmla="*/ 86 h 203"/>
                <a:gd name="T8" fmla="*/ 175 w 221"/>
                <a:gd name="T9" fmla="*/ 82 h 203"/>
                <a:gd name="T10" fmla="*/ 143 w 221"/>
                <a:gd name="T11" fmla="*/ 90 h 203"/>
                <a:gd name="T12" fmla="*/ 132 w 221"/>
                <a:gd name="T13" fmla="*/ 94 h 203"/>
                <a:gd name="T14" fmla="*/ 114 w 221"/>
                <a:gd name="T15" fmla="*/ 98 h 203"/>
                <a:gd name="T16" fmla="*/ 106 w 221"/>
                <a:gd name="T17" fmla="*/ 112 h 203"/>
                <a:gd name="T18" fmla="*/ 50 w 221"/>
                <a:gd name="T19" fmla="*/ 165 h 203"/>
                <a:gd name="T20" fmla="*/ 38 w 221"/>
                <a:gd name="T21" fmla="*/ 179 h 203"/>
                <a:gd name="T22" fmla="*/ 30 w 221"/>
                <a:gd name="T23" fmla="*/ 195 h 203"/>
                <a:gd name="T24" fmla="*/ 22 w 221"/>
                <a:gd name="T25" fmla="*/ 203 h 203"/>
                <a:gd name="T26" fmla="*/ 18 w 221"/>
                <a:gd name="T27" fmla="*/ 193 h 203"/>
                <a:gd name="T28" fmla="*/ 18 w 221"/>
                <a:gd name="T29" fmla="*/ 177 h 203"/>
                <a:gd name="T30" fmla="*/ 26 w 221"/>
                <a:gd name="T31" fmla="*/ 165 h 203"/>
                <a:gd name="T32" fmla="*/ 44 w 221"/>
                <a:gd name="T33" fmla="*/ 158 h 203"/>
                <a:gd name="T34" fmla="*/ 58 w 221"/>
                <a:gd name="T35" fmla="*/ 146 h 203"/>
                <a:gd name="T36" fmla="*/ 60 w 221"/>
                <a:gd name="T37" fmla="*/ 140 h 203"/>
                <a:gd name="T38" fmla="*/ 38 w 221"/>
                <a:gd name="T39" fmla="*/ 144 h 203"/>
                <a:gd name="T40" fmla="*/ 16 w 221"/>
                <a:gd name="T41" fmla="*/ 152 h 203"/>
                <a:gd name="T42" fmla="*/ 4 w 221"/>
                <a:gd name="T43" fmla="*/ 148 h 203"/>
                <a:gd name="T44" fmla="*/ 0 w 221"/>
                <a:gd name="T45" fmla="*/ 144 h 203"/>
                <a:gd name="T46" fmla="*/ 2 w 221"/>
                <a:gd name="T47" fmla="*/ 136 h 203"/>
                <a:gd name="T48" fmla="*/ 14 w 221"/>
                <a:gd name="T49" fmla="*/ 122 h 203"/>
                <a:gd name="T50" fmla="*/ 16 w 221"/>
                <a:gd name="T51" fmla="*/ 98 h 203"/>
                <a:gd name="T52" fmla="*/ 16 w 221"/>
                <a:gd name="T53" fmla="*/ 76 h 203"/>
                <a:gd name="T54" fmla="*/ 26 w 221"/>
                <a:gd name="T55" fmla="*/ 68 h 203"/>
                <a:gd name="T56" fmla="*/ 28 w 221"/>
                <a:gd name="T57" fmla="*/ 54 h 203"/>
                <a:gd name="T58" fmla="*/ 24 w 221"/>
                <a:gd name="T59" fmla="*/ 44 h 203"/>
                <a:gd name="T60" fmla="*/ 14 w 221"/>
                <a:gd name="T61" fmla="*/ 38 h 203"/>
                <a:gd name="T62" fmla="*/ 8 w 221"/>
                <a:gd name="T63" fmla="*/ 32 h 203"/>
                <a:gd name="T64" fmla="*/ 20 w 221"/>
                <a:gd name="T65" fmla="*/ 20 h 203"/>
                <a:gd name="T66" fmla="*/ 38 w 221"/>
                <a:gd name="T67" fmla="*/ 14 h 203"/>
                <a:gd name="T68" fmla="*/ 64 w 221"/>
                <a:gd name="T69" fmla="*/ 0 h 203"/>
                <a:gd name="T70" fmla="*/ 78 w 221"/>
                <a:gd name="T71" fmla="*/ 4 h 203"/>
                <a:gd name="T72" fmla="*/ 90 w 221"/>
                <a:gd name="T73" fmla="*/ 8 h 203"/>
                <a:gd name="T74" fmla="*/ 120 w 221"/>
                <a:gd name="T75" fmla="*/ 0 h 203"/>
                <a:gd name="T76" fmla="*/ 128 w 221"/>
                <a:gd name="T77" fmla="*/ 0 h 203"/>
                <a:gd name="T78" fmla="*/ 132 w 221"/>
                <a:gd name="T79" fmla="*/ 10 h 203"/>
                <a:gd name="T80" fmla="*/ 138 w 221"/>
                <a:gd name="T81" fmla="*/ 24 h 203"/>
                <a:gd name="T82" fmla="*/ 147 w 221"/>
                <a:gd name="T83" fmla="*/ 36 h 203"/>
                <a:gd name="T84" fmla="*/ 179 w 221"/>
                <a:gd name="T85" fmla="*/ 48 h 203"/>
                <a:gd name="T86" fmla="*/ 205 w 221"/>
                <a:gd name="T87" fmla="*/ 52 h 203"/>
                <a:gd name="T88" fmla="*/ 215 w 221"/>
                <a:gd name="T89" fmla="*/ 50 h 203"/>
                <a:gd name="T90" fmla="*/ 219 w 221"/>
                <a:gd name="T91" fmla="*/ 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1" h="203">
                  <a:moveTo>
                    <a:pt x="219" y="50"/>
                  </a:moveTo>
                  <a:lnTo>
                    <a:pt x="219" y="50"/>
                  </a:lnTo>
                  <a:lnTo>
                    <a:pt x="221" y="58"/>
                  </a:lnTo>
                  <a:lnTo>
                    <a:pt x="221" y="64"/>
                  </a:lnTo>
                  <a:lnTo>
                    <a:pt x="221" y="64"/>
                  </a:lnTo>
                  <a:lnTo>
                    <a:pt x="219" y="70"/>
                  </a:lnTo>
                  <a:lnTo>
                    <a:pt x="213" y="76"/>
                  </a:lnTo>
                  <a:lnTo>
                    <a:pt x="213" y="76"/>
                  </a:lnTo>
                  <a:lnTo>
                    <a:pt x="205" y="82"/>
                  </a:lnTo>
                  <a:lnTo>
                    <a:pt x="197" y="86"/>
                  </a:lnTo>
                  <a:lnTo>
                    <a:pt x="197" y="86"/>
                  </a:lnTo>
                  <a:lnTo>
                    <a:pt x="191" y="86"/>
                  </a:lnTo>
                  <a:lnTo>
                    <a:pt x="183" y="82"/>
                  </a:lnTo>
                  <a:lnTo>
                    <a:pt x="183" y="82"/>
                  </a:lnTo>
                  <a:lnTo>
                    <a:pt x="175" y="82"/>
                  </a:lnTo>
                  <a:lnTo>
                    <a:pt x="165" y="86"/>
                  </a:lnTo>
                  <a:lnTo>
                    <a:pt x="165" y="86"/>
                  </a:lnTo>
                  <a:lnTo>
                    <a:pt x="143" y="90"/>
                  </a:lnTo>
                  <a:lnTo>
                    <a:pt x="143" y="9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22" y="96"/>
                  </a:lnTo>
                  <a:lnTo>
                    <a:pt x="114" y="98"/>
                  </a:lnTo>
                  <a:lnTo>
                    <a:pt x="114" y="98"/>
                  </a:lnTo>
                  <a:lnTo>
                    <a:pt x="110" y="104"/>
                  </a:lnTo>
                  <a:lnTo>
                    <a:pt x="106" y="112"/>
                  </a:lnTo>
                  <a:lnTo>
                    <a:pt x="106" y="112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50" y="165"/>
                  </a:lnTo>
                  <a:lnTo>
                    <a:pt x="50" y="165"/>
                  </a:lnTo>
                  <a:lnTo>
                    <a:pt x="38" y="179"/>
                  </a:lnTo>
                  <a:lnTo>
                    <a:pt x="38" y="179"/>
                  </a:lnTo>
                  <a:lnTo>
                    <a:pt x="34" y="187"/>
                  </a:lnTo>
                  <a:lnTo>
                    <a:pt x="30" y="195"/>
                  </a:lnTo>
                  <a:lnTo>
                    <a:pt x="30" y="195"/>
                  </a:lnTo>
                  <a:lnTo>
                    <a:pt x="26" y="201"/>
                  </a:lnTo>
                  <a:lnTo>
                    <a:pt x="24" y="203"/>
                  </a:lnTo>
                  <a:lnTo>
                    <a:pt x="22" y="203"/>
                  </a:lnTo>
                  <a:lnTo>
                    <a:pt x="22" y="203"/>
                  </a:lnTo>
                  <a:lnTo>
                    <a:pt x="20" y="201"/>
                  </a:lnTo>
                  <a:lnTo>
                    <a:pt x="18" y="193"/>
                  </a:lnTo>
                  <a:lnTo>
                    <a:pt x="18" y="183"/>
                  </a:lnTo>
                  <a:lnTo>
                    <a:pt x="18" y="183"/>
                  </a:lnTo>
                  <a:lnTo>
                    <a:pt x="18" y="177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6" y="165"/>
                  </a:lnTo>
                  <a:lnTo>
                    <a:pt x="32" y="162"/>
                  </a:lnTo>
                  <a:lnTo>
                    <a:pt x="32" y="162"/>
                  </a:lnTo>
                  <a:lnTo>
                    <a:pt x="44" y="158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58" y="146"/>
                  </a:lnTo>
                  <a:lnTo>
                    <a:pt x="60" y="144"/>
                  </a:lnTo>
                  <a:lnTo>
                    <a:pt x="60" y="140"/>
                  </a:lnTo>
                  <a:lnTo>
                    <a:pt x="60" y="140"/>
                  </a:lnTo>
                  <a:lnTo>
                    <a:pt x="58" y="138"/>
                  </a:lnTo>
                  <a:lnTo>
                    <a:pt x="52" y="138"/>
                  </a:lnTo>
                  <a:lnTo>
                    <a:pt x="38" y="144"/>
                  </a:lnTo>
                  <a:lnTo>
                    <a:pt x="26" y="150"/>
                  </a:lnTo>
                  <a:lnTo>
                    <a:pt x="20" y="152"/>
                  </a:lnTo>
                  <a:lnTo>
                    <a:pt x="16" y="152"/>
                  </a:lnTo>
                  <a:lnTo>
                    <a:pt x="16" y="152"/>
                  </a:lnTo>
                  <a:lnTo>
                    <a:pt x="4" y="148"/>
                  </a:lnTo>
                  <a:lnTo>
                    <a:pt x="4" y="148"/>
                  </a:lnTo>
                  <a:lnTo>
                    <a:pt x="2" y="146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2" y="136"/>
                  </a:lnTo>
                  <a:lnTo>
                    <a:pt x="6" y="132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4" y="110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14" y="88"/>
                  </a:lnTo>
                  <a:lnTo>
                    <a:pt x="16" y="76"/>
                  </a:lnTo>
                  <a:lnTo>
                    <a:pt x="16" y="76"/>
                  </a:lnTo>
                  <a:lnTo>
                    <a:pt x="18" y="74"/>
                  </a:lnTo>
                  <a:lnTo>
                    <a:pt x="22" y="70"/>
                  </a:lnTo>
                  <a:lnTo>
                    <a:pt x="26" y="68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28" y="54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4" y="44"/>
                  </a:lnTo>
                  <a:lnTo>
                    <a:pt x="20" y="42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2" y="3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8" y="16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52" y="6"/>
                  </a:lnTo>
                  <a:lnTo>
                    <a:pt x="58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78" y="4"/>
                  </a:lnTo>
                  <a:lnTo>
                    <a:pt x="84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6" y="8"/>
                  </a:lnTo>
                  <a:lnTo>
                    <a:pt x="106" y="6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26" y="0"/>
                  </a:lnTo>
                  <a:lnTo>
                    <a:pt x="128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10"/>
                  </a:lnTo>
                  <a:lnTo>
                    <a:pt x="132" y="10"/>
                  </a:lnTo>
                  <a:lnTo>
                    <a:pt x="138" y="24"/>
                  </a:lnTo>
                  <a:lnTo>
                    <a:pt x="138" y="24"/>
                  </a:lnTo>
                  <a:lnTo>
                    <a:pt x="143" y="32"/>
                  </a:lnTo>
                  <a:lnTo>
                    <a:pt x="147" y="36"/>
                  </a:lnTo>
                  <a:lnTo>
                    <a:pt x="147" y="36"/>
                  </a:lnTo>
                  <a:lnTo>
                    <a:pt x="161" y="42"/>
                  </a:lnTo>
                  <a:lnTo>
                    <a:pt x="161" y="42"/>
                  </a:lnTo>
                  <a:lnTo>
                    <a:pt x="179" y="48"/>
                  </a:lnTo>
                  <a:lnTo>
                    <a:pt x="179" y="48"/>
                  </a:lnTo>
                  <a:lnTo>
                    <a:pt x="193" y="50"/>
                  </a:lnTo>
                  <a:lnTo>
                    <a:pt x="205" y="52"/>
                  </a:lnTo>
                  <a:lnTo>
                    <a:pt x="205" y="52"/>
                  </a:lnTo>
                  <a:lnTo>
                    <a:pt x="211" y="50"/>
                  </a:lnTo>
                  <a:lnTo>
                    <a:pt x="215" y="50"/>
                  </a:lnTo>
                  <a:lnTo>
                    <a:pt x="219" y="50"/>
                  </a:lnTo>
                  <a:lnTo>
                    <a:pt x="219" y="50"/>
                  </a:lnTo>
                  <a:lnTo>
                    <a:pt x="219" y="5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75" name="Freeform 353"/>
            <p:cNvSpPr>
              <a:spLocks/>
            </p:cNvSpPr>
            <p:nvPr/>
          </p:nvSpPr>
          <p:spPr bwMode="auto">
            <a:xfrm>
              <a:off x="4470" y="3372"/>
              <a:ext cx="62" cy="44"/>
            </a:xfrm>
            <a:custGeom>
              <a:avLst/>
              <a:gdLst>
                <a:gd name="T0" fmla="*/ 54 w 62"/>
                <a:gd name="T1" fmla="*/ 22 h 44"/>
                <a:gd name="T2" fmla="*/ 54 w 62"/>
                <a:gd name="T3" fmla="*/ 22 h 44"/>
                <a:gd name="T4" fmla="*/ 60 w 62"/>
                <a:gd name="T5" fmla="*/ 30 h 44"/>
                <a:gd name="T6" fmla="*/ 62 w 62"/>
                <a:gd name="T7" fmla="*/ 34 h 44"/>
                <a:gd name="T8" fmla="*/ 62 w 62"/>
                <a:gd name="T9" fmla="*/ 36 h 44"/>
                <a:gd name="T10" fmla="*/ 62 w 62"/>
                <a:gd name="T11" fmla="*/ 36 h 44"/>
                <a:gd name="T12" fmla="*/ 58 w 62"/>
                <a:gd name="T13" fmla="*/ 38 h 44"/>
                <a:gd name="T14" fmla="*/ 54 w 62"/>
                <a:gd name="T15" fmla="*/ 36 h 44"/>
                <a:gd name="T16" fmla="*/ 54 w 62"/>
                <a:gd name="T17" fmla="*/ 36 h 44"/>
                <a:gd name="T18" fmla="*/ 54 w 62"/>
                <a:gd name="T19" fmla="*/ 36 h 44"/>
                <a:gd name="T20" fmla="*/ 52 w 62"/>
                <a:gd name="T21" fmla="*/ 32 h 44"/>
                <a:gd name="T22" fmla="*/ 48 w 62"/>
                <a:gd name="T23" fmla="*/ 32 h 44"/>
                <a:gd name="T24" fmla="*/ 48 w 62"/>
                <a:gd name="T25" fmla="*/ 32 h 44"/>
                <a:gd name="T26" fmla="*/ 48 w 62"/>
                <a:gd name="T27" fmla="*/ 34 h 44"/>
                <a:gd name="T28" fmla="*/ 48 w 62"/>
                <a:gd name="T29" fmla="*/ 36 h 44"/>
                <a:gd name="T30" fmla="*/ 48 w 62"/>
                <a:gd name="T31" fmla="*/ 36 h 44"/>
                <a:gd name="T32" fmla="*/ 44 w 62"/>
                <a:gd name="T33" fmla="*/ 42 h 44"/>
                <a:gd name="T34" fmla="*/ 36 w 62"/>
                <a:gd name="T35" fmla="*/ 44 h 44"/>
                <a:gd name="T36" fmla="*/ 36 w 62"/>
                <a:gd name="T37" fmla="*/ 44 h 44"/>
                <a:gd name="T38" fmla="*/ 30 w 62"/>
                <a:gd name="T39" fmla="*/ 44 h 44"/>
                <a:gd name="T40" fmla="*/ 26 w 62"/>
                <a:gd name="T41" fmla="*/ 42 h 44"/>
                <a:gd name="T42" fmla="*/ 24 w 62"/>
                <a:gd name="T43" fmla="*/ 40 h 44"/>
                <a:gd name="T44" fmla="*/ 24 w 62"/>
                <a:gd name="T45" fmla="*/ 40 h 44"/>
                <a:gd name="T46" fmla="*/ 26 w 62"/>
                <a:gd name="T47" fmla="*/ 38 h 44"/>
                <a:gd name="T48" fmla="*/ 28 w 62"/>
                <a:gd name="T49" fmla="*/ 34 h 44"/>
                <a:gd name="T50" fmla="*/ 30 w 62"/>
                <a:gd name="T51" fmla="*/ 28 h 44"/>
                <a:gd name="T52" fmla="*/ 30 w 62"/>
                <a:gd name="T53" fmla="*/ 26 h 44"/>
                <a:gd name="T54" fmla="*/ 30 w 62"/>
                <a:gd name="T55" fmla="*/ 26 h 44"/>
                <a:gd name="T56" fmla="*/ 26 w 62"/>
                <a:gd name="T57" fmla="*/ 26 h 44"/>
                <a:gd name="T58" fmla="*/ 22 w 62"/>
                <a:gd name="T59" fmla="*/ 28 h 44"/>
                <a:gd name="T60" fmla="*/ 22 w 62"/>
                <a:gd name="T61" fmla="*/ 28 h 44"/>
                <a:gd name="T62" fmla="*/ 16 w 62"/>
                <a:gd name="T63" fmla="*/ 32 h 44"/>
                <a:gd name="T64" fmla="*/ 10 w 62"/>
                <a:gd name="T65" fmla="*/ 36 h 44"/>
                <a:gd name="T66" fmla="*/ 10 w 62"/>
                <a:gd name="T67" fmla="*/ 36 h 44"/>
                <a:gd name="T68" fmla="*/ 6 w 62"/>
                <a:gd name="T69" fmla="*/ 36 h 44"/>
                <a:gd name="T70" fmla="*/ 0 w 62"/>
                <a:gd name="T71" fmla="*/ 34 h 44"/>
                <a:gd name="T72" fmla="*/ 0 w 62"/>
                <a:gd name="T73" fmla="*/ 34 h 44"/>
                <a:gd name="T74" fmla="*/ 0 w 62"/>
                <a:gd name="T75" fmla="*/ 32 h 44"/>
                <a:gd name="T76" fmla="*/ 0 w 62"/>
                <a:gd name="T77" fmla="*/ 28 h 44"/>
                <a:gd name="T78" fmla="*/ 2 w 62"/>
                <a:gd name="T79" fmla="*/ 22 h 44"/>
                <a:gd name="T80" fmla="*/ 2 w 62"/>
                <a:gd name="T81" fmla="*/ 22 h 44"/>
                <a:gd name="T82" fmla="*/ 8 w 62"/>
                <a:gd name="T83" fmla="*/ 14 h 44"/>
                <a:gd name="T84" fmla="*/ 18 w 62"/>
                <a:gd name="T85" fmla="*/ 6 h 44"/>
                <a:gd name="T86" fmla="*/ 28 w 62"/>
                <a:gd name="T87" fmla="*/ 2 h 44"/>
                <a:gd name="T88" fmla="*/ 36 w 62"/>
                <a:gd name="T89" fmla="*/ 0 h 44"/>
                <a:gd name="T90" fmla="*/ 36 w 62"/>
                <a:gd name="T91" fmla="*/ 0 h 44"/>
                <a:gd name="T92" fmla="*/ 40 w 62"/>
                <a:gd name="T93" fmla="*/ 4 h 44"/>
                <a:gd name="T94" fmla="*/ 46 w 62"/>
                <a:gd name="T95" fmla="*/ 8 h 44"/>
                <a:gd name="T96" fmla="*/ 54 w 62"/>
                <a:gd name="T97" fmla="*/ 22 h 44"/>
                <a:gd name="T98" fmla="*/ 54 w 62"/>
                <a:gd name="T99" fmla="*/ 22 h 44"/>
                <a:gd name="T100" fmla="*/ 54 w 62"/>
                <a:gd name="T10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" h="44">
                  <a:moveTo>
                    <a:pt x="54" y="22"/>
                  </a:moveTo>
                  <a:lnTo>
                    <a:pt x="54" y="22"/>
                  </a:lnTo>
                  <a:lnTo>
                    <a:pt x="60" y="30"/>
                  </a:lnTo>
                  <a:lnTo>
                    <a:pt x="62" y="34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58" y="38"/>
                  </a:lnTo>
                  <a:lnTo>
                    <a:pt x="54" y="36"/>
                  </a:lnTo>
                  <a:lnTo>
                    <a:pt x="54" y="36"/>
                  </a:lnTo>
                  <a:lnTo>
                    <a:pt x="54" y="36"/>
                  </a:lnTo>
                  <a:lnTo>
                    <a:pt x="52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4"/>
                  </a:lnTo>
                  <a:lnTo>
                    <a:pt x="48" y="36"/>
                  </a:lnTo>
                  <a:lnTo>
                    <a:pt x="48" y="36"/>
                  </a:lnTo>
                  <a:lnTo>
                    <a:pt x="44" y="42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0" y="44"/>
                  </a:lnTo>
                  <a:lnTo>
                    <a:pt x="26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6" y="38"/>
                  </a:lnTo>
                  <a:lnTo>
                    <a:pt x="28" y="34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6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6" y="3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8" y="14"/>
                  </a:lnTo>
                  <a:lnTo>
                    <a:pt x="18" y="6"/>
                  </a:lnTo>
                  <a:lnTo>
                    <a:pt x="28" y="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0" y="4"/>
                  </a:lnTo>
                  <a:lnTo>
                    <a:pt x="46" y="8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76" name="Freeform 354"/>
            <p:cNvSpPr>
              <a:spLocks/>
            </p:cNvSpPr>
            <p:nvPr/>
          </p:nvSpPr>
          <p:spPr bwMode="auto">
            <a:xfrm>
              <a:off x="4478" y="3456"/>
              <a:ext cx="22" cy="41"/>
            </a:xfrm>
            <a:custGeom>
              <a:avLst/>
              <a:gdLst>
                <a:gd name="T0" fmla="*/ 22 w 22"/>
                <a:gd name="T1" fmla="*/ 8 h 41"/>
                <a:gd name="T2" fmla="*/ 22 w 22"/>
                <a:gd name="T3" fmla="*/ 8 h 41"/>
                <a:gd name="T4" fmla="*/ 22 w 22"/>
                <a:gd name="T5" fmla="*/ 20 h 41"/>
                <a:gd name="T6" fmla="*/ 22 w 22"/>
                <a:gd name="T7" fmla="*/ 29 h 41"/>
                <a:gd name="T8" fmla="*/ 20 w 22"/>
                <a:gd name="T9" fmla="*/ 35 h 41"/>
                <a:gd name="T10" fmla="*/ 20 w 22"/>
                <a:gd name="T11" fmla="*/ 35 h 41"/>
                <a:gd name="T12" fmla="*/ 16 w 22"/>
                <a:gd name="T13" fmla="*/ 37 h 41"/>
                <a:gd name="T14" fmla="*/ 14 w 22"/>
                <a:gd name="T15" fmla="*/ 39 h 41"/>
                <a:gd name="T16" fmla="*/ 12 w 22"/>
                <a:gd name="T17" fmla="*/ 41 h 41"/>
                <a:gd name="T18" fmla="*/ 12 w 22"/>
                <a:gd name="T19" fmla="*/ 41 h 41"/>
                <a:gd name="T20" fmla="*/ 10 w 22"/>
                <a:gd name="T21" fmla="*/ 41 h 41"/>
                <a:gd name="T22" fmla="*/ 8 w 22"/>
                <a:gd name="T23" fmla="*/ 41 h 41"/>
                <a:gd name="T24" fmla="*/ 8 w 22"/>
                <a:gd name="T25" fmla="*/ 41 h 41"/>
                <a:gd name="T26" fmla="*/ 6 w 22"/>
                <a:gd name="T27" fmla="*/ 37 h 41"/>
                <a:gd name="T28" fmla="*/ 6 w 22"/>
                <a:gd name="T29" fmla="*/ 35 h 41"/>
                <a:gd name="T30" fmla="*/ 6 w 22"/>
                <a:gd name="T31" fmla="*/ 35 h 41"/>
                <a:gd name="T32" fmla="*/ 10 w 22"/>
                <a:gd name="T33" fmla="*/ 29 h 41"/>
                <a:gd name="T34" fmla="*/ 12 w 22"/>
                <a:gd name="T35" fmla="*/ 23 h 41"/>
                <a:gd name="T36" fmla="*/ 12 w 22"/>
                <a:gd name="T37" fmla="*/ 23 h 41"/>
                <a:gd name="T38" fmla="*/ 10 w 22"/>
                <a:gd name="T39" fmla="*/ 22 h 41"/>
                <a:gd name="T40" fmla="*/ 8 w 22"/>
                <a:gd name="T41" fmla="*/ 18 h 41"/>
                <a:gd name="T42" fmla="*/ 0 w 22"/>
                <a:gd name="T43" fmla="*/ 14 h 41"/>
                <a:gd name="T44" fmla="*/ 0 w 22"/>
                <a:gd name="T45" fmla="*/ 14 h 41"/>
                <a:gd name="T46" fmla="*/ 0 w 22"/>
                <a:gd name="T47" fmla="*/ 8 h 41"/>
                <a:gd name="T48" fmla="*/ 0 w 22"/>
                <a:gd name="T49" fmla="*/ 4 h 41"/>
                <a:gd name="T50" fmla="*/ 0 w 22"/>
                <a:gd name="T51" fmla="*/ 4 h 41"/>
                <a:gd name="T52" fmla="*/ 2 w 22"/>
                <a:gd name="T53" fmla="*/ 0 h 41"/>
                <a:gd name="T54" fmla="*/ 8 w 22"/>
                <a:gd name="T55" fmla="*/ 0 h 41"/>
                <a:gd name="T56" fmla="*/ 18 w 22"/>
                <a:gd name="T57" fmla="*/ 0 h 41"/>
                <a:gd name="T58" fmla="*/ 18 w 22"/>
                <a:gd name="T59" fmla="*/ 0 h 41"/>
                <a:gd name="T60" fmla="*/ 22 w 22"/>
                <a:gd name="T61" fmla="*/ 8 h 41"/>
                <a:gd name="T62" fmla="*/ 22 w 22"/>
                <a:gd name="T63" fmla="*/ 8 h 41"/>
                <a:gd name="T64" fmla="*/ 22 w 22"/>
                <a:gd name="T65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1">
                  <a:moveTo>
                    <a:pt x="22" y="8"/>
                  </a:moveTo>
                  <a:lnTo>
                    <a:pt x="22" y="8"/>
                  </a:lnTo>
                  <a:lnTo>
                    <a:pt x="22" y="20"/>
                  </a:lnTo>
                  <a:lnTo>
                    <a:pt x="22" y="29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16" y="37"/>
                  </a:lnTo>
                  <a:lnTo>
                    <a:pt x="14" y="39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0" y="41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6" y="37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10" y="29"/>
                  </a:lnTo>
                  <a:lnTo>
                    <a:pt x="12" y="23"/>
                  </a:lnTo>
                  <a:lnTo>
                    <a:pt x="12" y="23"/>
                  </a:lnTo>
                  <a:lnTo>
                    <a:pt x="10" y="22"/>
                  </a:lnTo>
                  <a:lnTo>
                    <a:pt x="8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77" name="Freeform 355"/>
            <p:cNvSpPr>
              <a:spLocks/>
            </p:cNvSpPr>
            <p:nvPr/>
          </p:nvSpPr>
          <p:spPr bwMode="auto">
            <a:xfrm>
              <a:off x="3564" y="1875"/>
              <a:ext cx="635" cy="559"/>
            </a:xfrm>
            <a:custGeom>
              <a:avLst/>
              <a:gdLst>
                <a:gd name="T0" fmla="*/ 612 w 635"/>
                <a:gd name="T1" fmla="*/ 434 h 559"/>
                <a:gd name="T2" fmla="*/ 576 w 635"/>
                <a:gd name="T3" fmla="*/ 474 h 559"/>
                <a:gd name="T4" fmla="*/ 564 w 635"/>
                <a:gd name="T5" fmla="*/ 552 h 559"/>
                <a:gd name="T6" fmla="*/ 546 w 635"/>
                <a:gd name="T7" fmla="*/ 557 h 559"/>
                <a:gd name="T8" fmla="*/ 508 w 635"/>
                <a:gd name="T9" fmla="*/ 536 h 559"/>
                <a:gd name="T10" fmla="*/ 464 w 635"/>
                <a:gd name="T11" fmla="*/ 532 h 559"/>
                <a:gd name="T12" fmla="*/ 440 w 635"/>
                <a:gd name="T13" fmla="*/ 546 h 559"/>
                <a:gd name="T14" fmla="*/ 403 w 635"/>
                <a:gd name="T15" fmla="*/ 546 h 559"/>
                <a:gd name="T16" fmla="*/ 377 w 635"/>
                <a:gd name="T17" fmla="*/ 556 h 559"/>
                <a:gd name="T18" fmla="*/ 351 w 635"/>
                <a:gd name="T19" fmla="*/ 530 h 559"/>
                <a:gd name="T20" fmla="*/ 321 w 635"/>
                <a:gd name="T21" fmla="*/ 538 h 559"/>
                <a:gd name="T22" fmla="*/ 285 w 635"/>
                <a:gd name="T23" fmla="*/ 524 h 559"/>
                <a:gd name="T24" fmla="*/ 247 w 635"/>
                <a:gd name="T25" fmla="*/ 486 h 559"/>
                <a:gd name="T26" fmla="*/ 231 w 635"/>
                <a:gd name="T27" fmla="*/ 474 h 559"/>
                <a:gd name="T28" fmla="*/ 205 w 635"/>
                <a:gd name="T29" fmla="*/ 458 h 559"/>
                <a:gd name="T30" fmla="*/ 178 w 635"/>
                <a:gd name="T31" fmla="*/ 448 h 559"/>
                <a:gd name="T32" fmla="*/ 178 w 635"/>
                <a:gd name="T33" fmla="*/ 466 h 559"/>
                <a:gd name="T34" fmla="*/ 144 w 635"/>
                <a:gd name="T35" fmla="*/ 460 h 559"/>
                <a:gd name="T36" fmla="*/ 140 w 635"/>
                <a:gd name="T37" fmla="*/ 434 h 559"/>
                <a:gd name="T38" fmla="*/ 124 w 635"/>
                <a:gd name="T39" fmla="*/ 428 h 559"/>
                <a:gd name="T40" fmla="*/ 88 w 635"/>
                <a:gd name="T41" fmla="*/ 408 h 559"/>
                <a:gd name="T42" fmla="*/ 68 w 635"/>
                <a:gd name="T43" fmla="*/ 392 h 559"/>
                <a:gd name="T44" fmla="*/ 44 w 635"/>
                <a:gd name="T45" fmla="*/ 410 h 559"/>
                <a:gd name="T46" fmla="*/ 44 w 635"/>
                <a:gd name="T47" fmla="*/ 374 h 559"/>
                <a:gd name="T48" fmla="*/ 36 w 635"/>
                <a:gd name="T49" fmla="*/ 337 h 559"/>
                <a:gd name="T50" fmla="*/ 26 w 635"/>
                <a:gd name="T51" fmla="*/ 287 h 559"/>
                <a:gd name="T52" fmla="*/ 18 w 635"/>
                <a:gd name="T53" fmla="*/ 229 h 559"/>
                <a:gd name="T54" fmla="*/ 0 w 635"/>
                <a:gd name="T55" fmla="*/ 207 h 559"/>
                <a:gd name="T56" fmla="*/ 10 w 635"/>
                <a:gd name="T57" fmla="*/ 173 h 559"/>
                <a:gd name="T58" fmla="*/ 4 w 635"/>
                <a:gd name="T59" fmla="*/ 122 h 559"/>
                <a:gd name="T60" fmla="*/ 10 w 635"/>
                <a:gd name="T61" fmla="*/ 116 h 559"/>
                <a:gd name="T62" fmla="*/ 24 w 635"/>
                <a:gd name="T63" fmla="*/ 112 h 559"/>
                <a:gd name="T64" fmla="*/ 8 w 635"/>
                <a:gd name="T65" fmla="*/ 104 h 559"/>
                <a:gd name="T66" fmla="*/ 28 w 635"/>
                <a:gd name="T67" fmla="*/ 92 h 559"/>
                <a:gd name="T68" fmla="*/ 42 w 635"/>
                <a:gd name="T69" fmla="*/ 82 h 559"/>
                <a:gd name="T70" fmla="*/ 112 w 635"/>
                <a:gd name="T71" fmla="*/ 60 h 559"/>
                <a:gd name="T72" fmla="*/ 160 w 635"/>
                <a:gd name="T73" fmla="*/ 26 h 559"/>
                <a:gd name="T74" fmla="*/ 245 w 635"/>
                <a:gd name="T75" fmla="*/ 0 h 559"/>
                <a:gd name="T76" fmla="*/ 275 w 635"/>
                <a:gd name="T77" fmla="*/ 16 h 559"/>
                <a:gd name="T78" fmla="*/ 263 w 635"/>
                <a:gd name="T79" fmla="*/ 16 h 559"/>
                <a:gd name="T80" fmla="*/ 257 w 635"/>
                <a:gd name="T81" fmla="*/ 18 h 559"/>
                <a:gd name="T82" fmla="*/ 277 w 635"/>
                <a:gd name="T83" fmla="*/ 54 h 559"/>
                <a:gd name="T84" fmla="*/ 289 w 635"/>
                <a:gd name="T85" fmla="*/ 50 h 559"/>
                <a:gd name="T86" fmla="*/ 319 w 635"/>
                <a:gd name="T87" fmla="*/ 36 h 559"/>
                <a:gd name="T88" fmla="*/ 408 w 635"/>
                <a:gd name="T89" fmla="*/ 46 h 559"/>
                <a:gd name="T90" fmla="*/ 502 w 635"/>
                <a:gd name="T91" fmla="*/ 28 h 559"/>
                <a:gd name="T92" fmla="*/ 552 w 635"/>
                <a:gd name="T93" fmla="*/ 46 h 559"/>
                <a:gd name="T94" fmla="*/ 562 w 635"/>
                <a:gd name="T95" fmla="*/ 76 h 559"/>
                <a:gd name="T96" fmla="*/ 594 w 635"/>
                <a:gd name="T97" fmla="*/ 167 h 559"/>
                <a:gd name="T98" fmla="*/ 578 w 635"/>
                <a:gd name="T99" fmla="*/ 211 h 559"/>
                <a:gd name="T100" fmla="*/ 562 w 635"/>
                <a:gd name="T101" fmla="*/ 237 h 559"/>
                <a:gd name="T102" fmla="*/ 588 w 635"/>
                <a:gd name="T103" fmla="*/ 267 h 559"/>
                <a:gd name="T104" fmla="*/ 594 w 635"/>
                <a:gd name="T105" fmla="*/ 317 h 559"/>
                <a:gd name="T106" fmla="*/ 619 w 635"/>
                <a:gd name="T107" fmla="*/ 360 h 559"/>
                <a:gd name="T108" fmla="*/ 635 w 635"/>
                <a:gd name="T109" fmla="*/ 398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35" h="559">
                  <a:moveTo>
                    <a:pt x="635" y="398"/>
                  </a:moveTo>
                  <a:lnTo>
                    <a:pt x="635" y="398"/>
                  </a:lnTo>
                  <a:lnTo>
                    <a:pt x="633" y="406"/>
                  </a:lnTo>
                  <a:lnTo>
                    <a:pt x="631" y="412"/>
                  </a:lnTo>
                  <a:lnTo>
                    <a:pt x="631" y="412"/>
                  </a:lnTo>
                  <a:lnTo>
                    <a:pt x="621" y="422"/>
                  </a:lnTo>
                  <a:lnTo>
                    <a:pt x="612" y="434"/>
                  </a:lnTo>
                  <a:lnTo>
                    <a:pt x="612" y="434"/>
                  </a:lnTo>
                  <a:lnTo>
                    <a:pt x="600" y="442"/>
                  </a:lnTo>
                  <a:lnTo>
                    <a:pt x="592" y="450"/>
                  </a:lnTo>
                  <a:lnTo>
                    <a:pt x="592" y="450"/>
                  </a:lnTo>
                  <a:lnTo>
                    <a:pt x="584" y="462"/>
                  </a:lnTo>
                  <a:lnTo>
                    <a:pt x="576" y="474"/>
                  </a:lnTo>
                  <a:lnTo>
                    <a:pt x="576" y="474"/>
                  </a:lnTo>
                  <a:lnTo>
                    <a:pt x="566" y="498"/>
                  </a:lnTo>
                  <a:lnTo>
                    <a:pt x="560" y="522"/>
                  </a:lnTo>
                  <a:lnTo>
                    <a:pt x="560" y="522"/>
                  </a:lnTo>
                  <a:lnTo>
                    <a:pt x="560" y="540"/>
                  </a:lnTo>
                  <a:lnTo>
                    <a:pt x="560" y="540"/>
                  </a:lnTo>
                  <a:lnTo>
                    <a:pt x="562" y="548"/>
                  </a:lnTo>
                  <a:lnTo>
                    <a:pt x="564" y="552"/>
                  </a:lnTo>
                  <a:lnTo>
                    <a:pt x="564" y="556"/>
                  </a:lnTo>
                  <a:lnTo>
                    <a:pt x="564" y="556"/>
                  </a:lnTo>
                  <a:lnTo>
                    <a:pt x="562" y="556"/>
                  </a:lnTo>
                  <a:lnTo>
                    <a:pt x="558" y="557"/>
                  </a:lnTo>
                  <a:lnTo>
                    <a:pt x="552" y="557"/>
                  </a:lnTo>
                  <a:lnTo>
                    <a:pt x="552" y="557"/>
                  </a:lnTo>
                  <a:lnTo>
                    <a:pt x="546" y="557"/>
                  </a:lnTo>
                  <a:lnTo>
                    <a:pt x="546" y="557"/>
                  </a:lnTo>
                  <a:lnTo>
                    <a:pt x="534" y="556"/>
                  </a:lnTo>
                  <a:lnTo>
                    <a:pt x="534" y="556"/>
                  </a:lnTo>
                  <a:lnTo>
                    <a:pt x="520" y="546"/>
                  </a:lnTo>
                  <a:lnTo>
                    <a:pt x="520" y="546"/>
                  </a:lnTo>
                  <a:lnTo>
                    <a:pt x="508" y="536"/>
                  </a:lnTo>
                  <a:lnTo>
                    <a:pt x="508" y="536"/>
                  </a:lnTo>
                  <a:lnTo>
                    <a:pt x="502" y="532"/>
                  </a:lnTo>
                  <a:lnTo>
                    <a:pt x="496" y="530"/>
                  </a:lnTo>
                  <a:lnTo>
                    <a:pt x="496" y="530"/>
                  </a:lnTo>
                  <a:lnTo>
                    <a:pt x="488" y="530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64" y="532"/>
                  </a:lnTo>
                  <a:lnTo>
                    <a:pt x="464" y="532"/>
                  </a:lnTo>
                  <a:lnTo>
                    <a:pt x="452" y="538"/>
                  </a:lnTo>
                  <a:lnTo>
                    <a:pt x="452" y="538"/>
                  </a:lnTo>
                  <a:lnTo>
                    <a:pt x="448" y="542"/>
                  </a:lnTo>
                  <a:lnTo>
                    <a:pt x="444" y="548"/>
                  </a:lnTo>
                  <a:lnTo>
                    <a:pt x="444" y="548"/>
                  </a:lnTo>
                  <a:lnTo>
                    <a:pt x="440" y="546"/>
                  </a:lnTo>
                  <a:lnTo>
                    <a:pt x="438" y="542"/>
                  </a:lnTo>
                  <a:lnTo>
                    <a:pt x="432" y="538"/>
                  </a:lnTo>
                  <a:lnTo>
                    <a:pt x="432" y="538"/>
                  </a:lnTo>
                  <a:lnTo>
                    <a:pt x="418" y="538"/>
                  </a:lnTo>
                  <a:lnTo>
                    <a:pt x="408" y="540"/>
                  </a:lnTo>
                  <a:lnTo>
                    <a:pt x="408" y="540"/>
                  </a:lnTo>
                  <a:lnTo>
                    <a:pt x="403" y="546"/>
                  </a:lnTo>
                  <a:lnTo>
                    <a:pt x="397" y="552"/>
                  </a:lnTo>
                  <a:lnTo>
                    <a:pt x="397" y="552"/>
                  </a:lnTo>
                  <a:lnTo>
                    <a:pt x="393" y="556"/>
                  </a:lnTo>
                  <a:lnTo>
                    <a:pt x="387" y="559"/>
                  </a:lnTo>
                  <a:lnTo>
                    <a:pt x="387" y="559"/>
                  </a:lnTo>
                  <a:lnTo>
                    <a:pt x="383" y="557"/>
                  </a:lnTo>
                  <a:lnTo>
                    <a:pt x="377" y="556"/>
                  </a:lnTo>
                  <a:lnTo>
                    <a:pt x="377" y="556"/>
                  </a:lnTo>
                  <a:lnTo>
                    <a:pt x="373" y="552"/>
                  </a:lnTo>
                  <a:lnTo>
                    <a:pt x="367" y="546"/>
                  </a:lnTo>
                  <a:lnTo>
                    <a:pt x="367" y="546"/>
                  </a:lnTo>
                  <a:lnTo>
                    <a:pt x="355" y="534"/>
                  </a:lnTo>
                  <a:lnTo>
                    <a:pt x="355" y="534"/>
                  </a:lnTo>
                  <a:lnTo>
                    <a:pt x="351" y="530"/>
                  </a:lnTo>
                  <a:lnTo>
                    <a:pt x="347" y="528"/>
                  </a:lnTo>
                  <a:lnTo>
                    <a:pt x="347" y="528"/>
                  </a:lnTo>
                  <a:lnTo>
                    <a:pt x="339" y="530"/>
                  </a:lnTo>
                  <a:lnTo>
                    <a:pt x="333" y="534"/>
                  </a:lnTo>
                  <a:lnTo>
                    <a:pt x="333" y="534"/>
                  </a:lnTo>
                  <a:lnTo>
                    <a:pt x="327" y="536"/>
                  </a:lnTo>
                  <a:lnTo>
                    <a:pt x="321" y="538"/>
                  </a:lnTo>
                  <a:lnTo>
                    <a:pt x="321" y="538"/>
                  </a:lnTo>
                  <a:lnTo>
                    <a:pt x="315" y="534"/>
                  </a:lnTo>
                  <a:lnTo>
                    <a:pt x="307" y="532"/>
                  </a:lnTo>
                  <a:lnTo>
                    <a:pt x="307" y="532"/>
                  </a:lnTo>
                  <a:lnTo>
                    <a:pt x="295" y="528"/>
                  </a:lnTo>
                  <a:lnTo>
                    <a:pt x="285" y="524"/>
                  </a:lnTo>
                  <a:lnTo>
                    <a:pt x="285" y="524"/>
                  </a:lnTo>
                  <a:lnTo>
                    <a:pt x="277" y="516"/>
                  </a:lnTo>
                  <a:lnTo>
                    <a:pt x="271" y="506"/>
                  </a:lnTo>
                  <a:lnTo>
                    <a:pt x="265" y="498"/>
                  </a:lnTo>
                  <a:lnTo>
                    <a:pt x="259" y="490"/>
                  </a:lnTo>
                  <a:lnTo>
                    <a:pt x="259" y="490"/>
                  </a:lnTo>
                  <a:lnTo>
                    <a:pt x="255" y="488"/>
                  </a:lnTo>
                  <a:lnTo>
                    <a:pt x="247" y="486"/>
                  </a:lnTo>
                  <a:lnTo>
                    <a:pt x="247" y="486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5" y="482"/>
                  </a:lnTo>
                  <a:lnTo>
                    <a:pt x="231" y="478"/>
                  </a:lnTo>
                  <a:lnTo>
                    <a:pt x="231" y="478"/>
                  </a:lnTo>
                  <a:lnTo>
                    <a:pt x="231" y="474"/>
                  </a:lnTo>
                  <a:lnTo>
                    <a:pt x="231" y="470"/>
                  </a:lnTo>
                  <a:lnTo>
                    <a:pt x="231" y="464"/>
                  </a:lnTo>
                  <a:lnTo>
                    <a:pt x="231" y="460"/>
                  </a:lnTo>
                  <a:lnTo>
                    <a:pt x="231" y="460"/>
                  </a:lnTo>
                  <a:lnTo>
                    <a:pt x="225" y="460"/>
                  </a:lnTo>
                  <a:lnTo>
                    <a:pt x="217" y="458"/>
                  </a:lnTo>
                  <a:lnTo>
                    <a:pt x="205" y="458"/>
                  </a:lnTo>
                  <a:lnTo>
                    <a:pt x="205" y="458"/>
                  </a:lnTo>
                  <a:lnTo>
                    <a:pt x="199" y="456"/>
                  </a:lnTo>
                  <a:lnTo>
                    <a:pt x="190" y="450"/>
                  </a:lnTo>
                  <a:lnTo>
                    <a:pt x="184" y="448"/>
                  </a:lnTo>
                  <a:lnTo>
                    <a:pt x="180" y="446"/>
                  </a:lnTo>
                  <a:lnTo>
                    <a:pt x="178" y="448"/>
                  </a:lnTo>
                  <a:lnTo>
                    <a:pt x="178" y="448"/>
                  </a:lnTo>
                  <a:lnTo>
                    <a:pt x="176" y="450"/>
                  </a:lnTo>
                  <a:lnTo>
                    <a:pt x="176" y="456"/>
                  </a:lnTo>
                  <a:lnTo>
                    <a:pt x="176" y="456"/>
                  </a:lnTo>
                  <a:lnTo>
                    <a:pt x="178" y="460"/>
                  </a:lnTo>
                  <a:lnTo>
                    <a:pt x="180" y="462"/>
                  </a:lnTo>
                  <a:lnTo>
                    <a:pt x="180" y="462"/>
                  </a:lnTo>
                  <a:lnTo>
                    <a:pt x="178" y="466"/>
                  </a:lnTo>
                  <a:lnTo>
                    <a:pt x="174" y="468"/>
                  </a:lnTo>
                  <a:lnTo>
                    <a:pt x="168" y="472"/>
                  </a:lnTo>
                  <a:lnTo>
                    <a:pt x="168" y="472"/>
                  </a:lnTo>
                  <a:lnTo>
                    <a:pt x="162" y="470"/>
                  </a:lnTo>
                  <a:lnTo>
                    <a:pt x="158" y="468"/>
                  </a:lnTo>
                  <a:lnTo>
                    <a:pt x="158" y="468"/>
                  </a:lnTo>
                  <a:lnTo>
                    <a:pt x="144" y="460"/>
                  </a:lnTo>
                  <a:lnTo>
                    <a:pt x="138" y="452"/>
                  </a:lnTo>
                  <a:lnTo>
                    <a:pt x="134" y="446"/>
                  </a:lnTo>
                  <a:lnTo>
                    <a:pt x="134" y="446"/>
                  </a:lnTo>
                  <a:lnTo>
                    <a:pt x="134" y="444"/>
                  </a:lnTo>
                  <a:lnTo>
                    <a:pt x="138" y="440"/>
                  </a:lnTo>
                  <a:lnTo>
                    <a:pt x="140" y="434"/>
                  </a:lnTo>
                  <a:lnTo>
                    <a:pt x="140" y="434"/>
                  </a:lnTo>
                  <a:lnTo>
                    <a:pt x="140" y="432"/>
                  </a:lnTo>
                  <a:lnTo>
                    <a:pt x="140" y="432"/>
                  </a:lnTo>
                  <a:lnTo>
                    <a:pt x="140" y="430"/>
                  </a:lnTo>
                  <a:lnTo>
                    <a:pt x="140" y="430"/>
                  </a:lnTo>
                  <a:lnTo>
                    <a:pt x="132" y="428"/>
                  </a:lnTo>
                  <a:lnTo>
                    <a:pt x="124" y="428"/>
                  </a:lnTo>
                  <a:lnTo>
                    <a:pt x="124" y="428"/>
                  </a:lnTo>
                  <a:lnTo>
                    <a:pt x="120" y="420"/>
                  </a:lnTo>
                  <a:lnTo>
                    <a:pt x="114" y="412"/>
                  </a:lnTo>
                  <a:lnTo>
                    <a:pt x="114" y="412"/>
                  </a:lnTo>
                  <a:lnTo>
                    <a:pt x="110" y="410"/>
                  </a:lnTo>
                  <a:lnTo>
                    <a:pt x="100" y="410"/>
                  </a:lnTo>
                  <a:lnTo>
                    <a:pt x="88" y="408"/>
                  </a:lnTo>
                  <a:lnTo>
                    <a:pt x="88" y="408"/>
                  </a:lnTo>
                  <a:lnTo>
                    <a:pt x="84" y="410"/>
                  </a:lnTo>
                  <a:lnTo>
                    <a:pt x="80" y="410"/>
                  </a:lnTo>
                  <a:lnTo>
                    <a:pt x="80" y="410"/>
                  </a:lnTo>
                  <a:lnTo>
                    <a:pt x="76" y="404"/>
                  </a:lnTo>
                  <a:lnTo>
                    <a:pt x="72" y="398"/>
                  </a:lnTo>
                  <a:lnTo>
                    <a:pt x="72" y="398"/>
                  </a:lnTo>
                  <a:lnTo>
                    <a:pt x="68" y="392"/>
                  </a:lnTo>
                  <a:lnTo>
                    <a:pt x="62" y="390"/>
                  </a:lnTo>
                  <a:lnTo>
                    <a:pt x="62" y="390"/>
                  </a:lnTo>
                  <a:lnTo>
                    <a:pt x="58" y="396"/>
                  </a:lnTo>
                  <a:lnTo>
                    <a:pt x="54" y="402"/>
                  </a:lnTo>
                  <a:lnTo>
                    <a:pt x="50" y="406"/>
                  </a:lnTo>
                  <a:lnTo>
                    <a:pt x="44" y="410"/>
                  </a:lnTo>
                  <a:lnTo>
                    <a:pt x="44" y="410"/>
                  </a:lnTo>
                  <a:lnTo>
                    <a:pt x="40" y="408"/>
                  </a:lnTo>
                  <a:lnTo>
                    <a:pt x="36" y="406"/>
                  </a:lnTo>
                  <a:lnTo>
                    <a:pt x="36" y="406"/>
                  </a:lnTo>
                  <a:lnTo>
                    <a:pt x="38" y="400"/>
                  </a:lnTo>
                  <a:lnTo>
                    <a:pt x="40" y="396"/>
                  </a:lnTo>
                  <a:lnTo>
                    <a:pt x="40" y="396"/>
                  </a:lnTo>
                  <a:lnTo>
                    <a:pt x="44" y="374"/>
                  </a:lnTo>
                  <a:lnTo>
                    <a:pt x="44" y="374"/>
                  </a:lnTo>
                  <a:lnTo>
                    <a:pt x="46" y="362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4" y="347"/>
                  </a:lnTo>
                  <a:lnTo>
                    <a:pt x="44" y="347"/>
                  </a:lnTo>
                  <a:lnTo>
                    <a:pt x="36" y="337"/>
                  </a:lnTo>
                  <a:lnTo>
                    <a:pt x="30" y="331"/>
                  </a:lnTo>
                  <a:lnTo>
                    <a:pt x="28" y="325"/>
                  </a:lnTo>
                  <a:lnTo>
                    <a:pt x="28" y="325"/>
                  </a:lnTo>
                  <a:lnTo>
                    <a:pt x="26" y="313"/>
                  </a:lnTo>
                  <a:lnTo>
                    <a:pt x="26" y="297"/>
                  </a:lnTo>
                  <a:lnTo>
                    <a:pt x="26" y="297"/>
                  </a:lnTo>
                  <a:lnTo>
                    <a:pt x="26" y="287"/>
                  </a:lnTo>
                  <a:lnTo>
                    <a:pt x="26" y="287"/>
                  </a:lnTo>
                  <a:lnTo>
                    <a:pt x="24" y="267"/>
                  </a:lnTo>
                  <a:lnTo>
                    <a:pt x="24" y="267"/>
                  </a:lnTo>
                  <a:lnTo>
                    <a:pt x="18" y="257"/>
                  </a:lnTo>
                  <a:lnTo>
                    <a:pt x="18" y="257"/>
                  </a:lnTo>
                  <a:lnTo>
                    <a:pt x="18" y="243"/>
                  </a:lnTo>
                  <a:lnTo>
                    <a:pt x="18" y="229"/>
                  </a:lnTo>
                  <a:lnTo>
                    <a:pt x="18" y="229"/>
                  </a:lnTo>
                  <a:lnTo>
                    <a:pt x="16" y="221"/>
                  </a:lnTo>
                  <a:lnTo>
                    <a:pt x="16" y="221"/>
                  </a:lnTo>
                  <a:lnTo>
                    <a:pt x="12" y="219"/>
                  </a:lnTo>
                  <a:lnTo>
                    <a:pt x="8" y="213"/>
                  </a:lnTo>
                  <a:lnTo>
                    <a:pt x="4" y="211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4" y="185"/>
                  </a:lnTo>
                  <a:lnTo>
                    <a:pt x="4" y="185"/>
                  </a:lnTo>
                  <a:lnTo>
                    <a:pt x="10" y="173"/>
                  </a:lnTo>
                  <a:lnTo>
                    <a:pt x="10" y="173"/>
                  </a:lnTo>
                  <a:lnTo>
                    <a:pt x="12" y="161"/>
                  </a:lnTo>
                  <a:lnTo>
                    <a:pt x="12" y="161"/>
                  </a:lnTo>
                  <a:lnTo>
                    <a:pt x="12" y="149"/>
                  </a:lnTo>
                  <a:lnTo>
                    <a:pt x="12" y="141"/>
                  </a:lnTo>
                  <a:lnTo>
                    <a:pt x="12" y="141"/>
                  </a:lnTo>
                  <a:lnTo>
                    <a:pt x="8" y="134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2" y="118"/>
                  </a:lnTo>
                  <a:lnTo>
                    <a:pt x="2" y="116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6" y="114"/>
                  </a:lnTo>
                  <a:lnTo>
                    <a:pt x="10" y="116"/>
                  </a:lnTo>
                  <a:lnTo>
                    <a:pt x="14" y="120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22" y="118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2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2" y="106"/>
                  </a:lnTo>
                  <a:lnTo>
                    <a:pt x="14" y="106"/>
                  </a:lnTo>
                  <a:lnTo>
                    <a:pt x="10" y="106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0" y="102"/>
                  </a:lnTo>
                  <a:lnTo>
                    <a:pt x="12" y="100"/>
                  </a:lnTo>
                  <a:lnTo>
                    <a:pt x="16" y="94"/>
                  </a:lnTo>
                  <a:lnTo>
                    <a:pt x="16" y="94"/>
                  </a:lnTo>
                  <a:lnTo>
                    <a:pt x="24" y="92"/>
                  </a:lnTo>
                  <a:lnTo>
                    <a:pt x="28" y="92"/>
                  </a:lnTo>
                  <a:lnTo>
                    <a:pt x="28" y="92"/>
                  </a:lnTo>
                  <a:lnTo>
                    <a:pt x="30" y="94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4" y="94"/>
                  </a:lnTo>
                  <a:lnTo>
                    <a:pt x="36" y="90"/>
                  </a:lnTo>
                  <a:lnTo>
                    <a:pt x="42" y="82"/>
                  </a:lnTo>
                  <a:lnTo>
                    <a:pt x="42" y="82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76" y="72"/>
                  </a:lnTo>
                  <a:lnTo>
                    <a:pt x="76" y="72"/>
                  </a:lnTo>
                  <a:lnTo>
                    <a:pt x="94" y="66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20" y="54"/>
                  </a:lnTo>
                  <a:lnTo>
                    <a:pt x="128" y="46"/>
                  </a:lnTo>
                  <a:lnTo>
                    <a:pt x="138" y="36"/>
                  </a:lnTo>
                  <a:lnTo>
                    <a:pt x="146" y="30"/>
                  </a:lnTo>
                  <a:lnTo>
                    <a:pt x="146" y="30"/>
                  </a:lnTo>
                  <a:lnTo>
                    <a:pt x="160" y="26"/>
                  </a:lnTo>
                  <a:lnTo>
                    <a:pt x="160" y="26"/>
                  </a:lnTo>
                  <a:lnTo>
                    <a:pt x="174" y="18"/>
                  </a:lnTo>
                  <a:lnTo>
                    <a:pt x="186" y="12"/>
                  </a:lnTo>
                  <a:lnTo>
                    <a:pt x="186" y="12"/>
                  </a:lnTo>
                  <a:lnTo>
                    <a:pt x="207" y="4"/>
                  </a:lnTo>
                  <a:lnTo>
                    <a:pt x="231" y="0"/>
                  </a:lnTo>
                  <a:lnTo>
                    <a:pt x="231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57" y="2"/>
                  </a:lnTo>
                  <a:lnTo>
                    <a:pt x="257" y="2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71" y="12"/>
                  </a:lnTo>
                  <a:lnTo>
                    <a:pt x="275" y="16"/>
                  </a:lnTo>
                  <a:lnTo>
                    <a:pt x="275" y="16"/>
                  </a:lnTo>
                  <a:lnTo>
                    <a:pt x="275" y="20"/>
                  </a:lnTo>
                  <a:lnTo>
                    <a:pt x="273" y="22"/>
                  </a:lnTo>
                  <a:lnTo>
                    <a:pt x="273" y="22"/>
                  </a:lnTo>
                  <a:lnTo>
                    <a:pt x="271" y="22"/>
                  </a:lnTo>
                  <a:lnTo>
                    <a:pt x="269" y="20"/>
                  </a:lnTo>
                  <a:lnTo>
                    <a:pt x="263" y="16"/>
                  </a:lnTo>
                  <a:lnTo>
                    <a:pt x="259" y="12"/>
                  </a:lnTo>
                  <a:lnTo>
                    <a:pt x="257" y="12"/>
                  </a:lnTo>
                  <a:lnTo>
                    <a:pt x="255" y="12"/>
                  </a:lnTo>
                  <a:lnTo>
                    <a:pt x="255" y="12"/>
                  </a:lnTo>
                  <a:lnTo>
                    <a:pt x="255" y="14"/>
                  </a:lnTo>
                  <a:lnTo>
                    <a:pt x="257" y="18"/>
                  </a:lnTo>
                  <a:lnTo>
                    <a:pt x="257" y="18"/>
                  </a:lnTo>
                  <a:lnTo>
                    <a:pt x="263" y="34"/>
                  </a:lnTo>
                  <a:lnTo>
                    <a:pt x="267" y="46"/>
                  </a:lnTo>
                  <a:lnTo>
                    <a:pt x="271" y="52"/>
                  </a:lnTo>
                  <a:lnTo>
                    <a:pt x="271" y="52"/>
                  </a:lnTo>
                  <a:lnTo>
                    <a:pt x="273" y="54"/>
                  </a:lnTo>
                  <a:lnTo>
                    <a:pt x="277" y="54"/>
                  </a:lnTo>
                  <a:lnTo>
                    <a:pt x="277" y="54"/>
                  </a:lnTo>
                  <a:lnTo>
                    <a:pt x="279" y="50"/>
                  </a:lnTo>
                  <a:lnTo>
                    <a:pt x="279" y="50"/>
                  </a:lnTo>
                  <a:lnTo>
                    <a:pt x="283" y="48"/>
                  </a:lnTo>
                  <a:lnTo>
                    <a:pt x="285" y="46"/>
                  </a:lnTo>
                  <a:lnTo>
                    <a:pt x="285" y="46"/>
                  </a:lnTo>
                  <a:lnTo>
                    <a:pt x="287" y="48"/>
                  </a:lnTo>
                  <a:lnTo>
                    <a:pt x="289" y="50"/>
                  </a:lnTo>
                  <a:lnTo>
                    <a:pt x="289" y="50"/>
                  </a:lnTo>
                  <a:lnTo>
                    <a:pt x="295" y="48"/>
                  </a:lnTo>
                  <a:lnTo>
                    <a:pt x="299" y="46"/>
                  </a:lnTo>
                  <a:lnTo>
                    <a:pt x="299" y="46"/>
                  </a:lnTo>
                  <a:lnTo>
                    <a:pt x="315" y="42"/>
                  </a:lnTo>
                  <a:lnTo>
                    <a:pt x="315" y="42"/>
                  </a:lnTo>
                  <a:lnTo>
                    <a:pt x="319" y="36"/>
                  </a:lnTo>
                  <a:lnTo>
                    <a:pt x="325" y="34"/>
                  </a:lnTo>
                  <a:lnTo>
                    <a:pt x="325" y="34"/>
                  </a:lnTo>
                  <a:lnTo>
                    <a:pt x="331" y="36"/>
                  </a:lnTo>
                  <a:lnTo>
                    <a:pt x="339" y="40"/>
                  </a:lnTo>
                  <a:lnTo>
                    <a:pt x="339" y="40"/>
                  </a:lnTo>
                  <a:lnTo>
                    <a:pt x="375" y="44"/>
                  </a:lnTo>
                  <a:lnTo>
                    <a:pt x="408" y="46"/>
                  </a:lnTo>
                  <a:lnTo>
                    <a:pt x="408" y="46"/>
                  </a:lnTo>
                  <a:lnTo>
                    <a:pt x="436" y="46"/>
                  </a:lnTo>
                  <a:lnTo>
                    <a:pt x="462" y="42"/>
                  </a:lnTo>
                  <a:lnTo>
                    <a:pt x="462" y="42"/>
                  </a:lnTo>
                  <a:lnTo>
                    <a:pt x="490" y="32"/>
                  </a:lnTo>
                  <a:lnTo>
                    <a:pt x="490" y="32"/>
                  </a:lnTo>
                  <a:lnTo>
                    <a:pt x="502" y="28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22" y="30"/>
                  </a:lnTo>
                  <a:lnTo>
                    <a:pt x="530" y="32"/>
                  </a:lnTo>
                  <a:lnTo>
                    <a:pt x="530" y="32"/>
                  </a:lnTo>
                  <a:lnTo>
                    <a:pt x="540" y="40"/>
                  </a:lnTo>
                  <a:lnTo>
                    <a:pt x="552" y="46"/>
                  </a:lnTo>
                  <a:lnTo>
                    <a:pt x="552" y="46"/>
                  </a:lnTo>
                  <a:lnTo>
                    <a:pt x="556" y="52"/>
                  </a:lnTo>
                  <a:lnTo>
                    <a:pt x="558" y="56"/>
                  </a:lnTo>
                  <a:lnTo>
                    <a:pt x="558" y="56"/>
                  </a:lnTo>
                  <a:lnTo>
                    <a:pt x="560" y="64"/>
                  </a:lnTo>
                  <a:lnTo>
                    <a:pt x="560" y="64"/>
                  </a:lnTo>
                  <a:lnTo>
                    <a:pt x="562" y="76"/>
                  </a:lnTo>
                  <a:lnTo>
                    <a:pt x="562" y="76"/>
                  </a:lnTo>
                  <a:lnTo>
                    <a:pt x="578" y="114"/>
                  </a:lnTo>
                  <a:lnTo>
                    <a:pt x="586" y="134"/>
                  </a:lnTo>
                  <a:lnTo>
                    <a:pt x="592" y="149"/>
                  </a:lnTo>
                  <a:lnTo>
                    <a:pt x="592" y="149"/>
                  </a:lnTo>
                  <a:lnTo>
                    <a:pt x="594" y="167"/>
                  </a:lnTo>
                  <a:lnTo>
                    <a:pt x="594" y="167"/>
                  </a:lnTo>
                  <a:lnTo>
                    <a:pt x="596" y="177"/>
                  </a:lnTo>
                  <a:lnTo>
                    <a:pt x="594" y="185"/>
                  </a:lnTo>
                  <a:lnTo>
                    <a:pt x="594" y="185"/>
                  </a:lnTo>
                  <a:lnTo>
                    <a:pt x="590" y="197"/>
                  </a:lnTo>
                  <a:lnTo>
                    <a:pt x="586" y="205"/>
                  </a:lnTo>
                  <a:lnTo>
                    <a:pt x="586" y="205"/>
                  </a:lnTo>
                  <a:lnTo>
                    <a:pt x="578" y="211"/>
                  </a:lnTo>
                  <a:lnTo>
                    <a:pt x="568" y="219"/>
                  </a:lnTo>
                  <a:lnTo>
                    <a:pt x="568" y="219"/>
                  </a:lnTo>
                  <a:lnTo>
                    <a:pt x="562" y="225"/>
                  </a:lnTo>
                  <a:lnTo>
                    <a:pt x="560" y="229"/>
                  </a:lnTo>
                  <a:lnTo>
                    <a:pt x="560" y="233"/>
                  </a:lnTo>
                  <a:lnTo>
                    <a:pt x="560" y="233"/>
                  </a:lnTo>
                  <a:lnTo>
                    <a:pt x="562" y="237"/>
                  </a:lnTo>
                  <a:lnTo>
                    <a:pt x="566" y="243"/>
                  </a:lnTo>
                  <a:lnTo>
                    <a:pt x="566" y="243"/>
                  </a:lnTo>
                  <a:lnTo>
                    <a:pt x="578" y="251"/>
                  </a:lnTo>
                  <a:lnTo>
                    <a:pt x="582" y="253"/>
                  </a:lnTo>
                  <a:lnTo>
                    <a:pt x="586" y="257"/>
                  </a:lnTo>
                  <a:lnTo>
                    <a:pt x="586" y="257"/>
                  </a:lnTo>
                  <a:lnTo>
                    <a:pt x="588" y="267"/>
                  </a:lnTo>
                  <a:lnTo>
                    <a:pt x="588" y="281"/>
                  </a:lnTo>
                  <a:lnTo>
                    <a:pt x="586" y="303"/>
                  </a:lnTo>
                  <a:lnTo>
                    <a:pt x="586" y="303"/>
                  </a:lnTo>
                  <a:lnTo>
                    <a:pt x="588" y="305"/>
                  </a:lnTo>
                  <a:lnTo>
                    <a:pt x="590" y="311"/>
                  </a:lnTo>
                  <a:lnTo>
                    <a:pt x="594" y="317"/>
                  </a:lnTo>
                  <a:lnTo>
                    <a:pt x="594" y="317"/>
                  </a:lnTo>
                  <a:lnTo>
                    <a:pt x="598" y="331"/>
                  </a:lnTo>
                  <a:lnTo>
                    <a:pt x="598" y="331"/>
                  </a:lnTo>
                  <a:lnTo>
                    <a:pt x="610" y="350"/>
                  </a:lnTo>
                  <a:lnTo>
                    <a:pt x="610" y="350"/>
                  </a:lnTo>
                  <a:lnTo>
                    <a:pt x="612" y="354"/>
                  </a:lnTo>
                  <a:lnTo>
                    <a:pt x="612" y="354"/>
                  </a:lnTo>
                  <a:lnTo>
                    <a:pt x="619" y="360"/>
                  </a:lnTo>
                  <a:lnTo>
                    <a:pt x="625" y="368"/>
                  </a:lnTo>
                  <a:lnTo>
                    <a:pt x="625" y="368"/>
                  </a:lnTo>
                  <a:lnTo>
                    <a:pt x="625" y="374"/>
                  </a:lnTo>
                  <a:lnTo>
                    <a:pt x="625" y="380"/>
                  </a:lnTo>
                  <a:lnTo>
                    <a:pt x="625" y="380"/>
                  </a:lnTo>
                  <a:lnTo>
                    <a:pt x="631" y="388"/>
                  </a:lnTo>
                  <a:lnTo>
                    <a:pt x="635" y="398"/>
                  </a:lnTo>
                  <a:lnTo>
                    <a:pt x="635" y="398"/>
                  </a:lnTo>
                  <a:lnTo>
                    <a:pt x="635" y="398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78" name="Freeform 356"/>
            <p:cNvSpPr>
              <a:spLocks/>
            </p:cNvSpPr>
            <p:nvPr/>
          </p:nvSpPr>
          <p:spPr bwMode="auto">
            <a:xfrm>
              <a:off x="3744" y="2403"/>
              <a:ext cx="366" cy="187"/>
            </a:xfrm>
            <a:custGeom>
              <a:avLst/>
              <a:gdLst>
                <a:gd name="T0" fmla="*/ 14 w 366"/>
                <a:gd name="T1" fmla="*/ 147 h 187"/>
                <a:gd name="T2" fmla="*/ 4 w 366"/>
                <a:gd name="T3" fmla="*/ 125 h 187"/>
                <a:gd name="T4" fmla="*/ 0 w 366"/>
                <a:gd name="T5" fmla="*/ 113 h 187"/>
                <a:gd name="T6" fmla="*/ 8 w 366"/>
                <a:gd name="T7" fmla="*/ 97 h 187"/>
                <a:gd name="T8" fmla="*/ 16 w 366"/>
                <a:gd name="T9" fmla="*/ 85 h 187"/>
                <a:gd name="T10" fmla="*/ 23 w 366"/>
                <a:gd name="T11" fmla="*/ 87 h 187"/>
                <a:gd name="T12" fmla="*/ 29 w 366"/>
                <a:gd name="T13" fmla="*/ 91 h 187"/>
                <a:gd name="T14" fmla="*/ 49 w 366"/>
                <a:gd name="T15" fmla="*/ 89 h 187"/>
                <a:gd name="T16" fmla="*/ 63 w 366"/>
                <a:gd name="T17" fmla="*/ 75 h 187"/>
                <a:gd name="T18" fmla="*/ 63 w 366"/>
                <a:gd name="T19" fmla="*/ 67 h 187"/>
                <a:gd name="T20" fmla="*/ 75 w 366"/>
                <a:gd name="T21" fmla="*/ 65 h 187"/>
                <a:gd name="T22" fmla="*/ 81 w 366"/>
                <a:gd name="T23" fmla="*/ 53 h 187"/>
                <a:gd name="T24" fmla="*/ 81 w 366"/>
                <a:gd name="T25" fmla="*/ 37 h 187"/>
                <a:gd name="T26" fmla="*/ 87 w 366"/>
                <a:gd name="T27" fmla="*/ 31 h 187"/>
                <a:gd name="T28" fmla="*/ 95 w 366"/>
                <a:gd name="T29" fmla="*/ 26 h 187"/>
                <a:gd name="T30" fmla="*/ 103 w 366"/>
                <a:gd name="T31" fmla="*/ 14 h 187"/>
                <a:gd name="T32" fmla="*/ 113 w 366"/>
                <a:gd name="T33" fmla="*/ 12 h 187"/>
                <a:gd name="T34" fmla="*/ 123 w 366"/>
                <a:gd name="T35" fmla="*/ 8 h 187"/>
                <a:gd name="T36" fmla="*/ 135 w 366"/>
                <a:gd name="T37" fmla="*/ 6 h 187"/>
                <a:gd name="T38" fmla="*/ 147 w 366"/>
                <a:gd name="T39" fmla="*/ 8 h 187"/>
                <a:gd name="T40" fmla="*/ 161 w 366"/>
                <a:gd name="T41" fmla="*/ 2 h 187"/>
                <a:gd name="T42" fmla="*/ 171 w 366"/>
                <a:gd name="T43" fmla="*/ 2 h 187"/>
                <a:gd name="T44" fmla="*/ 187 w 366"/>
                <a:gd name="T45" fmla="*/ 16 h 187"/>
                <a:gd name="T46" fmla="*/ 197 w 366"/>
                <a:gd name="T47" fmla="*/ 28 h 187"/>
                <a:gd name="T48" fmla="*/ 207 w 366"/>
                <a:gd name="T49" fmla="*/ 31 h 187"/>
                <a:gd name="T50" fmla="*/ 217 w 366"/>
                <a:gd name="T51" fmla="*/ 24 h 187"/>
                <a:gd name="T52" fmla="*/ 228 w 366"/>
                <a:gd name="T53" fmla="*/ 12 h 187"/>
                <a:gd name="T54" fmla="*/ 252 w 366"/>
                <a:gd name="T55" fmla="*/ 10 h 187"/>
                <a:gd name="T56" fmla="*/ 260 w 366"/>
                <a:gd name="T57" fmla="*/ 16 h 187"/>
                <a:gd name="T58" fmla="*/ 268 w 366"/>
                <a:gd name="T59" fmla="*/ 14 h 187"/>
                <a:gd name="T60" fmla="*/ 284 w 366"/>
                <a:gd name="T61" fmla="*/ 4 h 187"/>
                <a:gd name="T62" fmla="*/ 298 w 366"/>
                <a:gd name="T63" fmla="*/ 2 h 187"/>
                <a:gd name="T64" fmla="*/ 316 w 366"/>
                <a:gd name="T65" fmla="*/ 2 h 187"/>
                <a:gd name="T66" fmla="*/ 328 w 366"/>
                <a:gd name="T67" fmla="*/ 8 h 187"/>
                <a:gd name="T68" fmla="*/ 354 w 366"/>
                <a:gd name="T69" fmla="*/ 28 h 187"/>
                <a:gd name="T70" fmla="*/ 366 w 366"/>
                <a:gd name="T71" fmla="*/ 29 h 187"/>
                <a:gd name="T72" fmla="*/ 366 w 366"/>
                <a:gd name="T73" fmla="*/ 37 h 187"/>
                <a:gd name="T74" fmla="*/ 354 w 366"/>
                <a:gd name="T75" fmla="*/ 73 h 187"/>
                <a:gd name="T76" fmla="*/ 350 w 366"/>
                <a:gd name="T77" fmla="*/ 101 h 187"/>
                <a:gd name="T78" fmla="*/ 334 w 366"/>
                <a:gd name="T79" fmla="*/ 109 h 187"/>
                <a:gd name="T80" fmla="*/ 314 w 366"/>
                <a:gd name="T81" fmla="*/ 95 h 187"/>
                <a:gd name="T82" fmla="*/ 294 w 366"/>
                <a:gd name="T83" fmla="*/ 93 h 187"/>
                <a:gd name="T84" fmla="*/ 280 w 366"/>
                <a:gd name="T85" fmla="*/ 97 h 187"/>
                <a:gd name="T86" fmla="*/ 260 w 366"/>
                <a:gd name="T87" fmla="*/ 97 h 187"/>
                <a:gd name="T88" fmla="*/ 238 w 366"/>
                <a:gd name="T89" fmla="*/ 109 h 187"/>
                <a:gd name="T90" fmla="*/ 234 w 366"/>
                <a:gd name="T91" fmla="*/ 123 h 187"/>
                <a:gd name="T92" fmla="*/ 223 w 366"/>
                <a:gd name="T93" fmla="*/ 127 h 187"/>
                <a:gd name="T94" fmla="*/ 207 w 366"/>
                <a:gd name="T95" fmla="*/ 139 h 187"/>
                <a:gd name="T96" fmla="*/ 197 w 366"/>
                <a:gd name="T97" fmla="*/ 133 h 187"/>
                <a:gd name="T98" fmla="*/ 185 w 366"/>
                <a:gd name="T99" fmla="*/ 131 h 187"/>
                <a:gd name="T100" fmla="*/ 167 w 366"/>
                <a:gd name="T101" fmla="*/ 145 h 187"/>
                <a:gd name="T102" fmla="*/ 139 w 366"/>
                <a:gd name="T103" fmla="*/ 153 h 187"/>
                <a:gd name="T104" fmla="*/ 125 w 366"/>
                <a:gd name="T105" fmla="*/ 161 h 187"/>
                <a:gd name="T106" fmla="*/ 115 w 366"/>
                <a:gd name="T107" fmla="*/ 183 h 187"/>
                <a:gd name="T108" fmla="*/ 107 w 366"/>
                <a:gd name="T109" fmla="*/ 183 h 187"/>
                <a:gd name="T110" fmla="*/ 65 w 366"/>
                <a:gd name="T111" fmla="*/ 185 h 187"/>
                <a:gd name="T112" fmla="*/ 49 w 366"/>
                <a:gd name="T113" fmla="*/ 177 h 187"/>
                <a:gd name="T114" fmla="*/ 25 w 366"/>
                <a:gd name="T115" fmla="*/ 159 h 187"/>
                <a:gd name="T116" fmla="*/ 19 w 366"/>
                <a:gd name="T117" fmla="*/ 155 h 187"/>
                <a:gd name="T118" fmla="*/ 19 w 366"/>
                <a:gd name="T119" fmla="*/ 15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6" h="187">
                  <a:moveTo>
                    <a:pt x="19" y="155"/>
                  </a:moveTo>
                  <a:lnTo>
                    <a:pt x="19" y="155"/>
                  </a:lnTo>
                  <a:lnTo>
                    <a:pt x="14" y="147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4" y="125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2" y="105"/>
                  </a:lnTo>
                  <a:lnTo>
                    <a:pt x="2" y="105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0" y="91"/>
                  </a:lnTo>
                  <a:lnTo>
                    <a:pt x="16" y="85"/>
                  </a:lnTo>
                  <a:lnTo>
                    <a:pt x="16" y="85"/>
                  </a:lnTo>
                  <a:lnTo>
                    <a:pt x="19" y="85"/>
                  </a:lnTo>
                  <a:lnTo>
                    <a:pt x="23" y="87"/>
                  </a:lnTo>
                  <a:lnTo>
                    <a:pt x="23" y="87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9" y="91"/>
                  </a:lnTo>
                  <a:lnTo>
                    <a:pt x="49" y="89"/>
                  </a:lnTo>
                  <a:lnTo>
                    <a:pt x="49" y="89"/>
                  </a:lnTo>
                  <a:lnTo>
                    <a:pt x="57" y="83"/>
                  </a:lnTo>
                  <a:lnTo>
                    <a:pt x="63" y="75"/>
                  </a:lnTo>
                  <a:lnTo>
                    <a:pt x="63" y="75"/>
                  </a:lnTo>
                  <a:lnTo>
                    <a:pt x="63" y="71"/>
                  </a:lnTo>
                  <a:lnTo>
                    <a:pt x="63" y="67"/>
                  </a:lnTo>
                  <a:lnTo>
                    <a:pt x="63" y="67"/>
                  </a:lnTo>
                  <a:lnTo>
                    <a:pt x="67" y="65"/>
                  </a:lnTo>
                  <a:lnTo>
                    <a:pt x="75" y="65"/>
                  </a:lnTo>
                  <a:lnTo>
                    <a:pt x="75" y="65"/>
                  </a:lnTo>
                  <a:lnTo>
                    <a:pt x="79" y="59"/>
                  </a:lnTo>
                  <a:lnTo>
                    <a:pt x="81" y="53"/>
                  </a:lnTo>
                  <a:lnTo>
                    <a:pt x="81" y="53"/>
                  </a:lnTo>
                  <a:lnTo>
                    <a:pt x="81" y="45"/>
                  </a:lnTo>
                  <a:lnTo>
                    <a:pt x="81" y="37"/>
                  </a:lnTo>
                  <a:lnTo>
                    <a:pt x="81" y="37"/>
                  </a:lnTo>
                  <a:lnTo>
                    <a:pt x="83" y="33"/>
                  </a:lnTo>
                  <a:lnTo>
                    <a:pt x="83" y="33"/>
                  </a:lnTo>
                  <a:lnTo>
                    <a:pt x="87" y="31"/>
                  </a:lnTo>
                  <a:lnTo>
                    <a:pt x="93" y="29"/>
                  </a:lnTo>
                  <a:lnTo>
                    <a:pt x="93" y="29"/>
                  </a:lnTo>
                  <a:lnTo>
                    <a:pt x="95" y="26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103" y="14"/>
                  </a:lnTo>
                  <a:lnTo>
                    <a:pt x="105" y="10"/>
                  </a:lnTo>
                  <a:lnTo>
                    <a:pt x="105" y="10"/>
                  </a:lnTo>
                  <a:lnTo>
                    <a:pt x="113" y="12"/>
                  </a:lnTo>
                  <a:lnTo>
                    <a:pt x="119" y="12"/>
                  </a:lnTo>
                  <a:lnTo>
                    <a:pt x="119" y="12"/>
                  </a:lnTo>
                  <a:lnTo>
                    <a:pt x="123" y="8"/>
                  </a:lnTo>
                  <a:lnTo>
                    <a:pt x="127" y="4"/>
                  </a:lnTo>
                  <a:lnTo>
                    <a:pt x="127" y="4"/>
                  </a:lnTo>
                  <a:lnTo>
                    <a:pt x="135" y="6"/>
                  </a:lnTo>
                  <a:lnTo>
                    <a:pt x="141" y="10"/>
                  </a:lnTo>
                  <a:lnTo>
                    <a:pt x="141" y="10"/>
                  </a:lnTo>
                  <a:lnTo>
                    <a:pt x="147" y="8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61" y="2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71" y="2"/>
                  </a:lnTo>
                  <a:lnTo>
                    <a:pt x="175" y="6"/>
                  </a:lnTo>
                  <a:lnTo>
                    <a:pt x="175" y="6"/>
                  </a:lnTo>
                  <a:lnTo>
                    <a:pt x="187" y="16"/>
                  </a:lnTo>
                  <a:lnTo>
                    <a:pt x="187" y="16"/>
                  </a:lnTo>
                  <a:lnTo>
                    <a:pt x="193" y="24"/>
                  </a:lnTo>
                  <a:lnTo>
                    <a:pt x="197" y="28"/>
                  </a:lnTo>
                  <a:lnTo>
                    <a:pt x="197" y="28"/>
                  </a:lnTo>
                  <a:lnTo>
                    <a:pt x="203" y="29"/>
                  </a:lnTo>
                  <a:lnTo>
                    <a:pt x="207" y="31"/>
                  </a:lnTo>
                  <a:lnTo>
                    <a:pt x="207" y="31"/>
                  </a:lnTo>
                  <a:lnTo>
                    <a:pt x="213" y="28"/>
                  </a:lnTo>
                  <a:lnTo>
                    <a:pt x="217" y="24"/>
                  </a:lnTo>
                  <a:lnTo>
                    <a:pt x="217" y="24"/>
                  </a:lnTo>
                  <a:lnTo>
                    <a:pt x="223" y="16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38" y="10"/>
                  </a:lnTo>
                  <a:lnTo>
                    <a:pt x="252" y="10"/>
                  </a:lnTo>
                  <a:lnTo>
                    <a:pt x="252" y="10"/>
                  </a:lnTo>
                  <a:lnTo>
                    <a:pt x="258" y="14"/>
                  </a:lnTo>
                  <a:lnTo>
                    <a:pt x="260" y="16"/>
                  </a:lnTo>
                  <a:lnTo>
                    <a:pt x="264" y="18"/>
                  </a:lnTo>
                  <a:lnTo>
                    <a:pt x="264" y="18"/>
                  </a:lnTo>
                  <a:lnTo>
                    <a:pt x="268" y="14"/>
                  </a:lnTo>
                  <a:lnTo>
                    <a:pt x="272" y="10"/>
                  </a:lnTo>
                  <a:lnTo>
                    <a:pt x="272" y="10"/>
                  </a:lnTo>
                  <a:lnTo>
                    <a:pt x="284" y="4"/>
                  </a:lnTo>
                  <a:lnTo>
                    <a:pt x="284" y="4"/>
                  </a:lnTo>
                  <a:lnTo>
                    <a:pt x="298" y="2"/>
                  </a:lnTo>
                  <a:lnTo>
                    <a:pt x="298" y="2"/>
                  </a:lnTo>
                  <a:lnTo>
                    <a:pt x="308" y="2"/>
                  </a:lnTo>
                  <a:lnTo>
                    <a:pt x="316" y="2"/>
                  </a:lnTo>
                  <a:lnTo>
                    <a:pt x="316" y="2"/>
                  </a:lnTo>
                  <a:lnTo>
                    <a:pt x="322" y="4"/>
                  </a:lnTo>
                  <a:lnTo>
                    <a:pt x="328" y="8"/>
                  </a:lnTo>
                  <a:lnTo>
                    <a:pt x="328" y="8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54" y="28"/>
                  </a:lnTo>
                  <a:lnTo>
                    <a:pt x="354" y="28"/>
                  </a:lnTo>
                  <a:lnTo>
                    <a:pt x="366" y="29"/>
                  </a:lnTo>
                  <a:lnTo>
                    <a:pt x="366" y="29"/>
                  </a:lnTo>
                  <a:lnTo>
                    <a:pt x="366" y="33"/>
                  </a:lnTo>
                  <a:lnTo>
                    <a:pt x="366" y="37"/>
                  </a:lnTo>
                  <a:lnTo>
                    <a:pt x="366" y="37"/>
                  </a:lnTo>
                  <a:lnTo>
                    <a:pt x="360" y="55"/>
                  </a:lnTo>
                  <a:lnTo>
                    <a:pt x="354" y="73"/>
                  </a:lnTo>
                  <a:lnTo>
                    <a:pt x="354" y="73"/>
                  </a:lnTo>
                  <a:lnTo>
                    <a:pt x="352" y="89"/>
                  </a:lnTo>
                  <a:lnTo>
                    <a:pt x="350" y="101"/>
                  </a:lnTo>
                  <a:lnTo>
                    <a:pt x="350" y="101"/>
                  </a:lnTo>
                  <a:lnTo>
                    <a:pt x="344" y="105"/>
                  </a:lnTo>
                  <a:lnTo>
                    <a:pt x="334" y="109"/>
                  </a:lnTo>
                  <a:lnTo>
                    <a:pt x="334" y="109"/>
                  </a:lnTo>
                  <a:lnTo>
                    <a:pt x="330" y="105"/>
                  </a:lnTo>
                  <a:lnTo>
                    <a:pt x="324" y="101"/>
                  </a:lnTo>
                  <a:lnTo>
                    <a:pt x="314" y="95"/>
                  </a:lnTo>
                  <a:lnTo>
                    <a:pt x="314" y="95"/>
                  </a:lnTo>
                  <a:lnTo>
                    <a:pt x="304" y="93"/>
                  </a:lnTo>
                  <a:lnTo>
                    <a:pt x="294" y="93"/>
                  </a:lnTo>
                  <a:lnTo>
                    <a:pt x="294" y="93"/>
                  </a:lnTo>
                  <a:lnTo>
                    <a:pt x="288" y="95"/>
                  </a:lnTo>
                  <a:lnTo>
                    <a:pt x="280" y="97"/>
                  </a:lnTo>
                  <a:lnTo>
                    <a:pt x="280" y="97"/>
                  </a:lnTo>
                  <a:lnTo>
                    <a:pt x="268" y="97"/>
                  </a:lnTo>
                  <a:lnTo>
                    <a:pt x="260" y="97"/>
                  </a:lnTo>
                  <a:lnTo>
                    <a:pt x="260" y="97"/>
                  </a:lnTo>
                  <a:lnTo>
                    <a:pt x="250" y="101"/>
                  </a:lnTo>
                  <a:lnTo>
                    <a:pt x="238" y="109"/>
                  </a:lnTo>
                  <a:lnTo>
                    <a:pt x="238" y="109"/>
                  </a:lnTo>
                  <a:lnTo>
                    <a:pt x="236" y="117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0" y="125"/>
                  </a:lnTo>
                  <a:lnTo>
                    <a:pt x="223" y="127"/>
                  </a:lnTo>
                  <a:lnTo>
                    <a:pt x="223" y="127"/>
                  </a:lnTo>
                  <a:lnTo>
                    <a:pt x="215" y="133"/>
                  </a:lnTo>
                  <a:lnTo>
                    <a:pt x="207" y="139"/>
                  </a:lnTo>
                  <a:lnTo>
                    <a:pt x="207" y="139"/>
                  </a:lnTo>
                  <a:lnTo>
                    <a:pt x="203" y="135"/>
                  </a:lnTo>
                  <a:lnTo>
                    <a:pt x="197" y="133"/>
                  </a:lnTo>
                  <a:lnTo>
                    <a:pt x="191" y="131"/>
                  </a:lnTo>
                  <a:lnTo>
                    <a:pt x="185" y="131"/>
                  </a:lnTo>
                  <a:lnTo>
                    <a:pt x="185" y="131"/>
                  </a:lnTo>
                  <a:lnTo>
                    <a:pt x="181" y="133"/>
                  </a:lnTo>
                  <a:lnTo>
                    <a:pt x="177" y="139"/>
                  </a:lnTo>
                  <a:lnTo>
                    <a:pt x="167" y="145"/>
                  </a:lnTo>
                  <a:lnTo>
                    <a:pt x="167" y="145"/>
                  </a:lnTo>
                  <a:lnTo>
                    <a:pt x="147" y="149"/>
                  </a:lnTo>
                  <a:lnTo>
                    <a:pt x="139" y="153"/>
                  </a:lnTo>
                  <a:lnTo>
                    <a:pt x="131" y="157"/>
                  </a:lnTo>
                  <a:lnTo>
                    <a:pt x="131" y="157"/>
                  </a:lnTo>
                  <a:lnTo>
                    <a:pt x="125" y="161"/>
                  </a:lnTo>
                  <a:lnTo>
                    <a:pt x="121" y="171"/>
                  </a:lnTo>
                  <a:lnTo>
                    <a:pt x="119" y="177"/>
                  </a:lnTo>
                  <a:lnTo>
                    <a:pt x="115" y="183"/>
                  </a:lnTo>
                  <a:lnTo>
                    <a:pt x="115" y="183"/>
                  </a:lnTo>
                  <a:lnTo>
                    <a:pt x="107" y="183"/>
                  </a:lnTo>
                  <a:lnTo>
                    <a:pt x="107" y="183"/>
                  </a:lnTo>
                  <a:lnTo>
                    <a:pt x="85" y="185"/>
                  </a:lnTo>
                  <a:lnTo>
                    <a:pt x="75" y="187"/>
                  </a:lnTo>
                  <a:lnTo>
                    <a:pt x="65" y="185"/>
                  </a:lnTo>
                  <a:lnTo>
                    <a:pt x="65" y="185"/>
                  </a:lnTo>
                  <a:lnTo>
                    <a:pt x="57" y="183"/>
                  </a:lnTo>
                  <a:lnTo>
                    <a:pt x="49" y="177"/>
                  </a:lnTo>
                  <a:lnTo>
                    <a:pt x="33" y="163"/>
                  </a:lnTo>
                  <a:lnTo>
                    <a:pt x="33" y="163"/>
                  </a:lnTo>
                  <a:lnTo>
                    <a:pt x="25" y="159"/>
                  </a:lnTo>
                  <a:lnTo>
                    <a:pt x="21" y="157"/>
                  </a:lnTo>
                  <a:lnTo>
                    <a:pt x="19" y="155"/>
                  </a:lnTo>
                  <a:lnTo>
                    <a:pt x="19" y="155"/>
                  </a:lnTo>
                  <a:lnTo>
                    <a:pt x="19" y="155"/>
                  </a:lnTo>
                  <a:lnTo>
                    <a:pt x="19" y="155"/>
                  </a:lnTo>
                  <a:lnTo>
                    <a:pt x="19" y="155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79" name="Freeform 357"/>
            <p:cNvSpPr>
              <a:spLocks/>
            </p:cNvSpPr>
            <p:nvPr/>
          </p:nvSpPr>
          <p:spPr bwMode="auto">
            <a:xfrm>
              <a:off x="3947" y="3101"/>
              <a:ext cx="139" cy="297"/>
            </a:xfrm>
            <a:custGeom>
              <a:avLst/>
              <a:gdLst>
                <a:gd name="T0" fmla="*/ 139 w 139"/>
                <a:gd name="T1" fmla="*/ 195 h 297"/>
                <a:gd name="T2" fmla="*/ 137 w 139"/>
                <a:gd name="T3" fmla="*/ 211 h 297"/>
                <a:gd name="T4" fmla="*/ 121 w 139"/>
                <a:gd name="T5" fmla="*/ 223 h 297"/>
                <a:gd name="T6" fmla="*/ 111 w 139"/>
                <a:gd name="T7" fmla="*/ 249 h 297"/>
                <a:gd name="T8" fmla="*/ 99 w 139"/>
                <a:gd name="T9" fmla="*/ 259 h 297"/>
                <a:gd name="T10" fmla="*/ 93 w 139"/>
                <a:gd name="T11" fmla="*/ 277 h 297"/>
                <a:gd name="T12" fmla="*/ 83 w 139"/>
                <a:gd name="T13" fmla="*/ 293 h 297"/>
                <a:gd name="T14" fmla="*/ 77 w 139"/>
                <a:gd name="T15" fmla="*/ 297 h 297"/>
                <a:gd name="T16" fmla="*/ 77 w 139"/>
                <a:gd name="T17" fmla="*/ 297 h 297"/>
                <a:gd name="T18" fmla="*/ 69 w 139"/>
                <a:gd name="T19" fmla="*/ 293 h 297"/>
                <a:gd name="T20" fmla="*/ 63 w 139"/>
                <a:gd name="T21" fmla="*/ 289 h 297"/>
                <a:gd name="T22" fmla="*/ 59 w 139"/>
                <a:gd name="T23" fmla="*/ 275 h 297"/>
                <a:gd name="T24" fmla="*/ 49 w 139"/>
                <a:gd name="T25" fmla="*/ 263 h 297"/>
                <a:gd name="T26" fmla="*/ 29 w 139"/>
                <a:gd name="T27" fmla="*/ 255 h 297"/>
                <a:gd name="T28" fmla="*/ 18 w 139"/>
                <a:gd name="T29" fmla="*/ 245 h 297"/>
                <a:gd name="T30" fmla="*/ 6 w 139"/>
                <a:gd name="T31" fmla="*/ 227 h 297"/>
                <a:gd name="T32" fmla="*/ 4 w 139"/>
                <a:gd name="T33" fmla="*/ 221 h 297"/>
                <a:gd name="T34" fmla="*/ 12 w 139"/>
                <a:gd name="T35" fmla="*/ 223 h 297"/>
                <a:gd name="T36" fmla="*/ 14 w 139"/>
                <a:gd name="T37" fmla="*/ 221 h 297"/>
                <a:gd name="T38" fmla="*/ 12 w 139"/>
                <a:gd name="T39" fmla="*/ 211 h 297"/>
                <a:gd name="T40" fmla="*/ 6 w 139"/>
                <a:gd name="T41" fmla="*/ 191 h 297"/>
                <a:gd name="T42" fmla="*/ 10 w 139"/>
                <a:gd name="T43" fmla="*/ 175 h 297"/>
                <a:gd name="T44" fmla="*/ 12 w 139"/>
                <a:gd name="T45" fmla="*/ 164 h 297"/>
                <a:gd name="T46" fmla="*/ 12 w 139"/>
                <a:gd name="T47" fmla="*/ 152 h 297"/>
                <a:gd name="T48" fmla="*/ 10 w 139"/>
                <a:gd name="T49" fmla="*/ 138 h 297"/>
                <a:gd name="T50" fmla="*/ 8 w 139"/>
                <a:gd name="T51" fmla="*/ 122 h 297"/>
                <a:gd name="T52" fmla="*/ 20 w 139"/>
                <a:gd name="T53" fmla="*/ 92 h 297"/>
                <a:gd name="T54" fmla="*/ 14 w 139"/>
                <a:gd name="T55" fmla="*/ 82 h 297"/>
                <a:gd name="T56" fmla="*/ 4 w 139"/>
                <a:gd name="T57" fmla="*/ 80 h 297"/>
                <a:gd name="T58" fmla="*/ 0 w 139"/>
                <a:gd name="T59" fmla="*/ 78 h 297"/>
                <a:gd name="T60" fmla="*/ 4 w 139"/>
                <a:gd name="T61" fmla="*/ 62 h 297"/>
                <a:gd name="T62" fmla="*/ 4 w 139"/>
                <a:gd name="T63" fmla="*/ 48 h 297"/>
                <a:gd name="T64" fmla="*/ 4 w 139"/>
                <a:gd name="T65" fmla="*/ 32 h 297"/>
                <a:gd name="T66" fmla="*/ 10 w 139"/>
                <a:gd name="T67" fmla="*/ 16 h 297"/>
                <a:gd name="T68" fmla="*/ 20 w 139"/>
                <a:gd name="T69" fmla="*/ 6 h 297"/>
                <a:gd name="T70" fmla="*/ 25 w 139"/>
                <a:gd name="T71" fmla="*/ 0 h 297"/>
                <a:gd name="T72" fmla="*/ 35 w 139"/>
                <a:gd name="T73" fmla="*/ 8 h 297"/>
                <a:gd name="T74" fmla="*/ 51 w 139"/>
                <a:gd name="T75" fmla="*/ 8 h 297"/>
                <a:gd name="T76" fmla="*/ 57 w 139"/>
                <a:gd name="T77" fmla="*/ 12 h 297"/>
                <a:gd name="T78" fmla="*/ 63 w 139"/>
                <a:gd name="T79" fmla="*/ 24 h 297"/>
                <a:gd name="T80" fmla="*/ 79 w 139"/>
                <a:gd name="T81" fmla="*/ 30 h 297"/>
                <a:gd name="T82" fmla="*/ 95 w 139"/>
                <a:gd name="T83" fmla="*/ 50 h 297"/>
                <a:gd name="T84" fmla="*/ 95 w 139"/>
                <a:gd name="T85" fmla="*/ 74 h 297"/>
                <a:gd name="T86" fmla="*/ 91 w 139"/>
                <a:gd name="T87" fmla="*/ 112 h 297"/>
                <a:gd name="T88" fmla="*/ 101 w 139"/>
                <a:gd name="T89" fmla="*/ 138 h 297"/>
                <a:gd name="T90" fmla="*/ 113 w 139"/>
                <a:gd name="T91" fmla="*/ 156 h 297"/>
                <a:gd name="T92" fmla="*/ 135 w 139"/>
                <a:gd name="T93" fmla="*/ 171 h 297"/>
                <a:gd name="T94" fmla="*/ 137 w 139"/>
                <a:gd name="T95" fmla="*/ 18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9" h="297">
                  <a:moveTo>
                    <a:pt x="137" y="187"/>
                  </a:moveTo>
                  <a:lnTo>
                    <a:pt x="137" y="187"/>
                  </a:lnTo>
                  <a:lnTo>
                    <a:pt x="139" y="195"/>
                  </a:lnTo>
                  <a:lnTo>
                    <a:pt x="139" y="207"/>
                  </a:lnTo>
                  <a:lnTo>
                    <a:pt x="139" y="207"/>
                  </a:lnTo>
                  <a:lnTo>
                    <a:pt x="137" y="211"/>
                  </a:lnTo>
                  <a:lnTo>
                    <a:pt x="131" y="215"/>
                  </a:lnTo>
                  <a:lnTo>
                    <a:pt x="121" y="223"/>
                  </a:lnTo>
                  <a:lnTo>
                    <a:pt x="121" y="223"/>
                  </a:lnTo>
                  <a:lnTo>
                    <a:pt x="117" y="237"/>
                  </a:lnTo>
                  <a:lnTo>
                    <a:pt x="111" y="249"/>
                  </a:lnTo>
                  <a:lnTo>
                    <a:pt x="111" y="249"/>
                  </a:lnTo>
                  <a:lnTo>
                    <a:pt x="105" y="253"/>
                  </a:lnTo>
                  <a:lnTo>
                    <a:pt x="99" y="259"/>
                  </a:lnTo>
                  <a:lnTo>
                    <a:pt x="99" y="259"/>
                  </a:lnTo>
                  <a:lnTo>
                    <a:pt x="95" y="269"/>
                  </a:lnTo>
                  <a:lnTo>
                    <a:pt x="93" y="277"/>
                  </a:lnTo>
                  <a:lnTo>
                    <a:pt x="93" y="277"/>
                  </a:lnTo>
                  <a:lnTo>
                    <a:pt x="89" y="285"/>
                  </a:lnTo>
                  <a:lnTo>
                    <a:pt x="89" y="285"/>
                  </a:lnTo>
                  <a:lnTo>
                    <a:pt x="83" y="293"/>
                  </a:lnTo>
                  <a:lnTo>
                    <a:pt x="81" y="295"/>
                  </a:lnTo>
                  <a:lnTo>
                    <a:pt x="77" y="297"/>
                  </a:lnTo>
                  <a:lnTo>
                    <a:pt x="77" y="297"/>
                  </a:lnTo>
                  <a:lnTo>
                    <a:pt x="77" y="297"/>
                  </a:lnTo>
                  <a:lnTo>
                    <a:pt x="77" y="297"/>
                  </a:lnTo>
                  <a:lnTo>
                    <a:pt x="77" y="297"/>
                  </a:lnTo>
                  <a:lnTo>
                    <a:pt x="77" y="297"/>
                  </a:lnTo>
                  <a:lnTo>
                    <a:pt x="75" y="295"/>
                  </a:lnTo>
                  <a:lnTo>
                    <a:pt x="69" y="293"/>
                  </a:lnTo>
                  <a:lnTo>
                    <a:pt x="65" y="293"/>
                  </a:lnTo>
                  <a:lnTo>
                    <a:pt x="63" y="289"/>
                  </a:lnTo>
                  <a:lnTo>
                    <a:pt x="63" y="289"/>
                  </a:lnTo>
                  <a:lnTo>
                    <a:pt x="61" y="283"/>
                  </a:lnTo>
                  <a:lnTo>
                    <a:pt x="59" y="275"/>
                  </a:lnTo>
                  <a:lnTo>
                    <a:pt x="59" y="275"/>
                  </a:lnTo>
                  <a:lnTo>
                    <a:pt x="55" y="269"/>
                  </a:lnTo>
                  <a:lnTo>
                    <a:pt x="49" y="263"/>
                  </a:lnTo>
                  <a:lnTo>
                    <a:pt x="49" y="263"/>
                  </a:lnTo>
                  <a:lnTo>
                    <a:pt x="45" y="259"/>
                  </a:lnTo>
                  <a:lnTo>
                    <a:pt x="35" y="257"/>
                  </a:lnTo>
                  <a:lnTo>
                    <a:pt x="29" y="255"/>
                  </a:lnTo>
                  <a:lnTo>
                    <a:pt x="24" y="253"/>
                  </a:lnTo>
                  <a:lnTo>
                    <a:pt x="24" y="253"/>
                  </a:lnTo>
                  <a:lnTo>
                    <a:pt x="18" y="245"/>
                  </a:lnTo>
                  <a:lnTo>
                    <a:pt x="10" y="235"/>
                  </a:lnTo>
                  <a:lnTo>
                    <a:pt x="10" y="235"/>
                  </a:lnTo>
                  <a:lnTo>
                    <a:pt x="6" y="227"/>
                  </a:lnTo>
                  <a:lnTo>
                    <a:pt x="4" y="225"/>
                  </a:lnTo>
                  <a:lnTo>
                    <a:pt x="4" y="221"/>
                  </a:lnTo>
                  <a:lnTo>
                    <a:pt x="4" y="221"/>
                  </a:lnTo>
                  <a:lnTo>
                    <a:pt x="6" y="221"/>
                  </a:lnTo>
                  <a:lnTo>
                    <a:pt x="8" y="221"/>
                  </a:lnTo>
                  <a:lnTo>
                    <a:pt x="12" y="223"/>
                  </a:lnTo>
                  <a:lnTo>
                    <a:pt x="14" y="223"/>
                  </a:lnTo>
                  <a:lnTo>
                    <a:pt x="14" y="223"/>
                  </a:lnTo>
                  <a:lnTo>
                    <a:pt x="14" y="221"/>
                  </a:lnTo>
                  <a:lnTo>
                    <a:pt x="14" y="217"/>
                  </a:lnTo>
                  <a:lnTo>
                    <a:pt x="12" y="211"/>
                  </a:lnTo>
                  <a:lnTo>
                    <a:pt x="12" y="211"/>
                  </a:lnTo>
                  <a:lnTo>
                    <a:pt x="10" y="203"/>
                  </a:lnTo>
                  <a:lnTo>
                    <a:pt x="6" y="191"/>
                  </a:lnTo>
                  <a:lnTo>
                    <a:pt x="6" y="191"/>
                  </a:lnTo>
                  <a:lnTo>
                    <a:pt x="8" y="183"/>
                  </a:lnTo>
                  <a:lnTo>
                    <a:pt x="10" y="175"/>
                  </a:lnTo>
                  <a:lnTo>
                    <a:pt x="10" y="175"/>
                  </a:lnTo>
                  <a:lnTo>
                    <a:pt x="14" y="169"/>
                  </a:lnTo>
                  <a:lnTo>
                    <a:pt x="14" y="169"/>
                  </a:lnTo>
                  <a:lnTo>
                    <a:pt x="12" y="164"/>
                  </a:lnTo>
                  <a:lnTo>
                    <a:pt x="12" y="158"/>
                  </a:lnTo>
                  <a:lnTo>
                    <a:pt x="12" y="158"/>
                  </a:lnTo>
                  <a:lnTo>
                    <a:pt x="12" y="152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0" y="138"/>
                  </a:lnTo>
                  <a:lnTo>
                    <a:pt x="8" y="130"/>
                  </a:lnTo>
                  <a:lnTo>
                    <a:pt x="8" y="130"/>
                  </a:lnTo>
                  <a:lnTo>
                    <a:pt x="8" y="122"/>
                  </a:lnTo>
                  <a:lnTo>
                    <a:pt x="12" y="108"/>
                  </a:lnTo>
                  <a:lnTo>
                    <a:pt x="18" y="98"/>
                  </a:lnTo>
                  <a:lnTo>
                    <a:pt x="20" y="92"/>
                  </a:lnTo>
                  <a:lnTo>
                    <a:pt x="18" y="88"/>
                  </a:lnTo>
                  <a:lnTo>
                    <a:pt x="18" y="88"/>
                  </a:lnTo>
                  <a:lnTo>
                    <a:pt x="14" y="82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4" y="80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2" y="68"/>
                  </a:lnTo>
                  <a:lnTo>
                    <a:pt x="4" y="62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4" y="48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32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1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0" y="6"/>
                  </a:lnTo>
                  <a:lnTo>
                    <a:pt x="22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4"/>
                  </a:lnTo>
                  <a:lnTo>
                    <a:pt x="35" y="8"/>
                  </a:lnTo>
                  <a:lnTo>
                    <a:pt x="35" y="8"/>
                  </a:lnTo>
                  <a:lnTo>
                    <a:pt x="45" y="8"/>
                  </a:lnTo>
                  <a:lnTo>
                    <a:pt x="51" y="8"/>
                  </a:lnTo>
                  <a:lnTo>
                    <a:pt x="55" y="10"/>
                  </a:lnTo>
                  <a:lnTo>
                    <a:pt x="55" y="10"/>
                  </a:lnTo>
                  <a:lnTo>
                    <a:pt x="57" y="12"/>
                  </a:lnTo>
                  <a:lnTo>
                    <a:pt x="59" y="16"/>
                  </a:lnTo>
                  <a:lnTo>
                    <a:pt x="63" y="24"/>
                  </a:lnTo>
                  <a:lnTo>
                    <a:pt x="63" y="24"/>
                  </a:lnTo>
                  <a:lnTo>
                    <a:pt x="69" y="28"/>
                  </a:lnTo>
                  <a:lnTo>
                    <a:pt x="79" y="30"/>
                  </a:lnTo>
                  <a:lnTo>
                    <a:pt x="79" y="30"/>
                  </a:lnTo>
                  <a:lnTo>
                    <a:pt x="87" y="38"/>
                  </a:lnTo>
                  <a:lnTo>
                    <a:pt x="91" y="44"/>
                  </a:lnTo>
                  <a:lnTo>
                    <a:pt x="95" y="50"/>
                  </a:lnTo>
                  <a:lnTo>
                    <a:pt x="95" y="50"/>
                  </a:lnTo>
                  <a:lnTo>
                    <a:pt x="95" y="62"/>
                  </a:lnTo>
                  <a:lnTo>
                    <a:pt x="95" y="74"/>
                  </a:lnTo>
                  <a:lnTo>
                    <a:pt x="91" y="100"/>
                  </a:lnTo>
                  <a:lnTo>
                    <a:pt x="91" y="100"/>
                  </a:lnTo>
                  <a:lnTo>
                    <a:pt x="91" y="112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101" y="138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13" y="156"/>
                  </a:lnTo>
                  <a:lnTo>
                    <a:pt x="121" y="162"/>
                  </a:lnTo>
                  <a:lnTo>
                    <a:pt x="129" y="166"/>
                  </a:lnTo>
                  <a:lnTo>
                    <a:pt x="135" y="171"/>
                  </a:lnTo>
                  <a:lnTo>
                    <a:pt x="135" y="171"/>
                  </a:lnTo>
                  <a:lnTo>
                    <a:pt x="137" y="179"/>
                  </a:lnTo>
                  <a:lnTo>
                    <a:pt x="137" y="187"/>
                  </a:lnTo>
                  <a:lnTo>
                    <a:pt x="137" y="187"/>
                  </a:lnTo>
                  <a:lnTo>
                    <a:pt x="137" y="187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80" name="Freeform 358"/>
            <p:cNvSpPr>
              <a:spLocks/>
            </p:cNvSpPr>
            <p:nvPr/>
          </p:nvSpPr>
          <p:spPr bwMode="auto">
            <a:xfrm>
              <a:off x="4323" y="3778"/>
              <a:ext cx="231" cy="66"/>
            </a:xfrm>
            <a:custGeom>
              <a:avLst/>
              <a:gdLst>
                <a:gd name="T0" fmla="*/ 231 w 231"/>
                <a:gd name="T1" fmla="*/ 18 h 66"/>
                <a:gd name="T2" fmla="*/ 229 w 231"/>
                <a:gd name="T3" fmla="*/ 32 h 66"/>
                <a:gd name="T4" fmla="*/ 219 w 231"/>
                <a:gd name="T5" fmla="*/ 44 h 66"/>
                <a:gd name="T6" fmla="*/ 217 w 231"/>
                <a:gd name="T7" fmla="*/ 44 h 66"/>
                <a:gd name="T8" fmla="*/ 205 w 231"/>
                <a:gd name="T9" fmla="*/ 38 h 66"/>
                <a:gd name="T10" fmla="*/ 199 w 231"/>
                <a:gd name="T11" fmla="*/ 42 h 66"/>
                <a:gd name="T12" fmla="*/ 189 w 231"/>
                <a:gd name="T13" fmla="*/ 44 h 66"/>
                <a:gd name="T14" fmla="*/ 175 w 231"/>
                <a:gd name="T15" fmla="*/ 46 h 66"/>
                <a:gd name="T16" fmla="*/ 163 w 231"/>
                <a:gd name="T17" fmla="*/ 50 h 66"/>
                <a:gd name="T18" fmla="*/ 149 w 231"/>
                <a:gd name="T19" fmla="*/ 52 h 66"/>
                <a:gd name="T20" fmla="*/ 135 w 231"/>
                <a:gd name="T21" fmla="*/ 58 h 66"/>
                <a:gd name="T22" fmla="*/ 115 w 231"/>
                <a:gd name="T23" fmla="*/ 66 h 66"/>
                <a:gd name="T24" fmla="*/ 111 w 231"/>
                <a:gd name="T25" fmla="*/ 62 h 66"/>
                <a:gd name="T26" fmla="*/ 107 w 231"/>
                <a:gd name="T27" fmla="*/ 56 h 66"/>
                <a:gd name="T28" fmla="*/ 103 w 231"/>
                <a:gd name="T29" fmla="*/ 50 h 66"/>
                <a:gd name="T30" fmla="*/ 95 w 231"/>
                <a:gd name="T31" fmla="*/ 48 h 66"/>
                <a:gd name="T32" fmla="*/ 89 w 231"/>
                <a:gd name="T33" fmla="*/ 46 h 66"/>
                <a:gd name="T34" fmla="*/ 81 w 231"/>
                <a:gd name="T35" fmla="*/ 42 h 66"/>
                <a:gd name="T36" fmla="*/ 58 w 231"/>
                <a:gd name="T37" fmla="*/ 40 h 66"/>
                <a:gd name="T38" fmla="*/ 38 w 231"/>
                <a:gd name="T39" fmla="*/ 40 h 66"/>
                <a:gd name="T40" fmla="*/ 26 w 231"/>
                <a:gd name="T41" fmla="*/ 44 h 66"/>
                <a:gd name="T42" fmla="*/ 14 w 231"/>
                <a:gd name="T43" fmla="*/ 44 h 66"/>
                <a:gd name="T44" fmla="*/ 8 w 231"/>
                <a:gd name="T45" fmla="*/ 46 h 66"/>
                <a:gd name="T46" fmla="*/ 4 w 231"/>
                <a:gd name="T47" fmla="*/ 46 h 66"/>
                <a:gd name="T48" fmla="*/ 0 w 231"/>
                <a:gd name="T49" fmla="*/ 40 h 66"/>
                <a:gd name="T50" fmla="*/ 2 w 231"/>
                <a:gd name="T51" fmla="*/ 20 h 66"/>
                <a:gd name="T52" fmla="*/ 6 w 231"/>
                <a:gd name="T53" fmla="*/ 12 h 66"/>
                <a:gd name="T54" fmla="*/ 16 w 231"/>
                <a:gd name="T55" fmla="*/ 14 h 66"/>
                <a:gd name="T56" fmla="*/ 16 w 231"/>
                <a:gd name="T57" fmla="*/ 12 h 66"/>
                <a:gd name="T58" fmla="*/ 16 w 231"/>
                <a:gd name="T59" fmla="*/ 6 h 66"/>
                <a:gd name="T60" fmla="*/ 18 w 231"/>
                <a:gd name="T61" fmla="*/ 2 h 66"/>
                <a:gd name="T62" fmla="*/ 22 w 231"/>
                <a:gd name="T63" fmla="*/ 2 h 66"/>
                <a:gd name="T64" fmla="*/ 30 w 231"/>
                <a:gd name="T65" fmla="*/ 8 h 66"/>
                <a:gd name="T66" fmla="*/ 38 w 231"/>
                <a:gd name="T67" fmla="*/ 10 h 66"/>
                <a:gd name="T68" fmla="*/ 40 w 231"/>
                <a:gd name="T69" fmla="*/ 8 h 66"/>
                <a:gd name="T70" fmla="*/ 46 w 231"/>
                <a:gd name="T71" fmla="*/ 0 h 66"/>
                <a:gd name="T72" fmla="*/ 48 w 231"/>
                <a:gd name="T73" fmla="*/ 0 h 66"/>
                <a:gd name="T74" fmla="*/ 54 w 231"/>
                <a:gd name="T75" fmla="*/ 8 h 66"/>
                <a:gd name="T76" fmla="*/ 54 w 231"/>
                <a:gd name="T77" fmla="*/ 12 h 66"/>
                <a:gd name="T78" fmla="*/ 52 w 231"/>
                <a:gd name="T79" fmla="*/ 16 h 66"/>
                <a:gd name="T80" fmla="*/ 56 w 231"/>
                <a:gd name="T81" fmla="*/ 16 h 66"/>
                <a:gd name="T82" fmla="*/ 60 w 231"/>
                <a:gd name="T83" fmla="*/ 16 h 66"/>
                <a:gd name="T84" fmla="*/ 70 w 231"/>
                <a:gd name="T85" fmla="*/ 24 h 66"/>
                <a:gd name="T86" fmla="*/ 81 w 231"/>
                <a:gd name="T87" fmla="*/ 22 h 66"/>
                <a:gd name="T88" fmla="*/ 105 w 231"/>
                <a:gd name="T89" fmla="*/ 14 h 66"/>
                <a:gd name="T90" fmla="*/ 115 w 231"/>
                <a:gd name="T91" fmla="*/ 12 h 66"/>
                <a:gd name="T92" fmla="*/ 125 w 231"/>
                <a:gd name="T93" fmla="*/ 12 h 66"/>
                <a:gd name="T94" fmla="*/ 125 w 231"/>
                <a:gd name="T95" fmla="*/ 14 h 66"/>
                <a:gd name="T96" fmla="*/ 127 w 231"/>
                <a:gd name="T97" fmla="*/ 18 h 66"/>
                <a:gd name="T98" fmla="*/ 137 w 231"/>
                <a:gd name="T99" fmla="*/ 20 h 66"/>
                <a:gd name="T100" fmla="*/ 163 w 231"/>
                <a:gd name="T101" fmla="*/ 18 h 66"/>
                <a:gd name="T102" fmla="*/ 171 w 231"/>
                <a:gd name="T103" fmla="*/ 14 h 66"/>
                <a:gd name="T104" fmla="*/ 179 w 231"/>
                <a:gd name="T105" fmla="*/ 14 h 66"/>
                <a:gd name="T106" fmla="*/ 181 w 231"/>
                <a:gd name="T107" fmla="*/ 16 h 66"/>
                <a:gd name="T108" fmla="*/ 187 w 231"/>
                <a:gd name="T109" fmla="*/ 24 h 66"/>
                <a:gd name="T110" fmla="*/ 195 w 231"/>
                <a:gd name="T111" fmla="*/ 26 h 66"/>
                <a:gd name="T112" fmla="*/ 201 w 231"/>
                <a:gd name="T113" fmla="*/ 26 h 66"/>
                <a:gd name="T114" fmla="*/ 211 w 231"/>
                <a:gd name="T115" fmla="*/ 20 h 66"/>
                <a:gd name="T116" fmla="*/ 217 w 231"/>
                <a:gd name="T117" fmla="*/ 18 h 66"/>
                <a:gd name="T118" fmla="*/ 223 w 231"/>
                <a:gd name="T119" fmla="*/ 14 h 66"/>
                <a:gd name="T120" fmla="*/ 229 w 231"/>
                <a:gd name="T121" fmla="*/ 12 h 66"/>
                <a:gd name="T122" fmla="*/ 231 w 231"/>
                <a:gd name="T123" fmla="*/ 16 h 66"/>
                <a:gd name="T124" fmla="*/ 231 w 231"/>
                <a:gd name="T125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1" h="66">
                  <a:moveTo>
                    <a:pt x="231" y="18"/>
                  </a:moveTo>
                  <a:lnTo>
                    <a:pt x="231" y="18"/>
                  </a:lnTo>
                  <a:lnTo>
                    <a:pt x="231" y="24"/>
                  </a:lnTo>
                  <a:lnTo>
                    <a:pt x="229" y="32"/>
                  </a:lnTo>
                  <a:lnTo>
                    <a:pt x="225" y="40"/>
                  </a:lnTo>
                  <a:lnTo>
                    <a:pt x="219" y="44"/>
                  </a:lnTo>
                  <a:lnTo>
                    <a:pt x="219" y="44"/>
                  </a:lnTo>
                  <a:lnTo>
                    <a:pt x="217" y="44"/>
                  </a:lnTo>
                  <a:lnTo>
                    <a:pt x="211" y="42"/>
                  </a:lnTo>
                  <a:lnTo>
                    <a:pt x="205" y="38"/>
                  </a:lnTo>
                  <a:lnTo>
                    <a:pt x="205" y="38"/>
                  </a:lnTo>
                  <a:lnTo>
                    <a:pt x="199" y="42"/>
                  </a:lnTo>
                  <a:lnTo>
                    <a:pt x="189" y="44"/>
                  </a:lnTo>
                  <a:lnTo>
                    <a:pt x="189" y="44"/>
                  </a:lnTo>
                  <a:lnTo>
                    <a:pt x="175" y="46"/>
                  </a:lnTo>
                  <a:lnTo>
                    <a:pt x="175" y="46"/>
                  </a:lnTo>
                  <a:lnTo>
                    <a:pt x="163" y="50"/>
                  </a:lnTo>
                  <a:lnTo>
                    <a:pt x="163" y="50"/>
                  </a:lnTo>
                  <a:lnTo>
                    <a:pt x="149" y="52"/>
                  </a:lnTo>
                  <a:lnTo>
                    <a:pt x="149" y="52"/>
                  </a:lnTo>
                  <a:lnTo>
                    <a:pt x="135" y="58"/>
                  </a:lnTo>
                  <a:lnTo>
                    <a:pt x="135" y="58"/>
                  </a:lnTo>
                  <a:lnTo>
                    <a:pt x="123" y="62"/>
                  </a:lnTo>
                  <a:lnTo>
                    <a:pt x="115" y="66"/>
                  </a:lnTo>
                  <a:lnTo>
                    <a:pt x="111" y="62"/>
                  </a:lnTo>
                  <a:lnTo>
                    <a:pt x="111" y="62"/>
                  </a:lnTo>
                  <a:lnTo>
                    <a:pt x="109" y="60"/>
                  </a:lnTo>
                  <a:lnTo>
                    <a:pt x="107" y="56"/>
                  </a:lnTo>
                  <a:lnTo>
                    <a:pt x="105" y="52"/>
                  </a:lnTo>
                  <a:lnTo>
                    <a:pt x="103" y="50"/>
                  </a:lnTo>
                  <a:lnTo>
                    <a:pt x="103" y="50"/>
                  </a:lnTo>
                  <a:lnTo>
                    <a:pt x="95" y="48"/>
                  </a:lnTo>
                  <a:lnTo>
                    <a:pt x="89" y="46"/>
                  </a:lnTo>
                  <a:lnTo>
                    <a:pt x="89" y="46"/>
                  </a:lnTo>
                  <a:lnTo>
                    <a:pt x="81" y="42"/>
                  </a:lnTo>
                  <a:lnTo>
                    <a:pt x="81" y="42"/>
                  </a:lnTo>
                  <a:lnTo>
                    <a:pt x="68" y="40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8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2" y="44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30" y="8"/>
                  </a:lnTo>
                  <a:lnTo>
                    <a:pt x="34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4" y="6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2" y="2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4" y="12"/>
                  </a:lnTo>
                  <a:lnTo>
                    <a:pt x="52" y="14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4" y="2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1" y="22"/>
                  </a:lnTo>
                  <a:lnTo>
                    <a:pt x="91" y="18"/>
                  </a:lnTo>
                  <a:lnTo>
                    <a:pt x="105" y="14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21" y="12"/>
                  </a:lnTo>
                  <a:lnTo>
                    <a:pt x="125" y="12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7" y="18"/>
                  </a:lnTo>
                  <a:lnTo>
                    <a:pt x="127" y="18"/>
                  </a:lnTo>
                  <a:lnTo>
                    <a:pt x="133" y="20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63" y="18"/>
                  </a:lnTo>
                  <a:lnTo>
                    <a:pt x="163" y="18"/>
                  </a:lnTo>
                  <a:lnTo>
                    <a:pt x="171" y="14"/>
                  </a:lnTo>
                  <a:lnTo>
                    <a:pt x="175" y="14"/>
                  </a:lnTo>
                  <a:lnTo>
                    <a:pt x="179" y="14"/>
                  </a:lnTo>
                  <a:lnTo>
                    <a:pt x="179" y="14"/>
                  </a:lnTo>
                  <a:lnTo>
                    <a:pt x="181" y="16"/>
                  </a:lnTo>
                  <a:lnTo>
                    <a:pt x="183" y="18"/>
                  </a:lnTo>
                  <a:lnTo>
                    <a:pt x="187" y="24"/>
                  </a:lnTo>
                  <a:lnTo>
                    <a:pt x="187" y="24"/>
                  </a:lnTo>
                  <a:lnTo>
                    <a:pt x="195" y="26"/>
                  </a:lnTo>
                  <a:lnTo>
                    <a:pt x="201" y="26"/>
                  </a:lnTo>
                  <a:lnTo>
                    <a:pt x="201" y="26"/>
                  </a:lnTo>
                  <a:lnTo>
                    <a:pt x="205" y="24"/>
                  </a:lnTo>
                  <a:lnTo>
                    <a:pt x="211" y="20"/>
                  </a:lnTo>
                  <a:lnTo>
                    <a:pt x="211" y="20"/>
                  </a:lnTo>
                  <a:lnTo>
                    <a:pt x="217" y="18"/>
                  </a:lnTo>
                  <a:lnTo>
                    <a:pt x="217" y="18"/>
                  </a:lnTo>
                  <a:lnTo>
                    <a:pt x="223" y="14"/>
                  </a:lnTo>
                  <a:lnTo>
                    <a:pt x="227" y="14"/>
                  </a:lnTo>
                  <a:lnTo>
                    <a:pt x="229" y="12"/>
                  </a:lnTo>
                  <a:lnTo>
                    <a:pt x="229" y="12"/>
                  </a:lnTo>
                  <a:lnTo>
                    <a:pt x="231" y="16"/>
                  </a:lnTo>
                  <a:lnTo>
                    <a:pt x="231" y="18"/>
                  </a:lnTo>
                  <a:lnTo>
                    <a:pt x="231" y="18"/>
                  </a:lnTo>
                  <a:lnTo>
                    <a:pt x="231" y="18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81" name="Freeform 359"/>
            <p:cNvSpPr>
              <a:spLocks/>
            </p:cNvSpPr>
            <p:nvPr/>
          </p:nvSpPr>
          <p:spPr bwMode="auto">
            <a:xfrm>
              <a:off x="4024" y="3137"/>
              <a:ext cx="470" cy="575"/>
            </a:xfrm>
            <a:custGeom>
              <a:avLst/>
              <a:gdLst>
                <a:gd name="T0" fmla="*/ 458 w 470"/>
                <a:gd name="T1" fmla="*/ 44 h 575"/>
                <a:gd name="T2" fmla="*/ 442 w 470"/>
                <a:gd name="T3" fmla="*/ 112 h 575"/>
                <a:gd name="T4" fmla="*/ 355 w 470"/>
                <a:gd name="T5" fmla="*/ 98 h 575"/>
                <a:gd name="T6" fmla="*/ 317 w 470"/>
                <a:gd name="T7" fmla="*/ 104 h 575"/>
                <a:gd name="T8" fmla="*/ 265 w 470"/>
                <a:gd name="T9" fmla="*/ 139 h 575"/>
                <a:gd name="T10" fmla="*/ 303 w 470"/>
                <a:gd name="T11" fmla="*/ 165 h 575"/>
                <a:gd name="T12" fmla="*/ 303 w 470"/>
                <a:gd name="T13" fmla="*/ 173 h 575"/>
                <a:gd name="T14" fmla="*/ 273 w 470"/>
                <a:gd name="T15" fmla="*/ 183 h 575"/>
                <a:gd name="T16" fmla="*/ 285 w 470"/>
                <a:gd name="T17" fmla="*/ 205 h 575"/>
                <a:gd name="T18" fmla="*/ 249 w 470"/>
                <a:gd name="T19" fmla="*/ 183 h 575"/>
                <a:gd name="T20" fmla="*/ 265 w 470"/>
                <a:gd name="T21" fmla="*/ 211 h 575"/>
                <a:gd name="T22" fmla="*/ 229 w 470"/>
                <a:gd name="T23" fmla="*/ 179 h 575"/>
                <a:gd name="T24" fmla="*/ 205 w 470"/>
                <a:gd name="T25" fmla="*/ 149 h 575"/>
                <a:gd name="T26" fmla="*/ 185 w 470"/>
                <a:gd name="T27" fmla="*/ 199 h 575"/>
                <a:gd name="T28" fmla="*/ 213 w 470"/>
                <a:gd name="T29" fmla="*/ 251 h 575"/>
                <a:gd name="T30" fmla="*/ 241 w 470"/>
                <a:gd name="T31" fmla="*/ 299 h 575"/>
                <a:gd name="T32" fmla="*/ 229 w 470"/>
                <a:gd name="T33" fmla="*/ 279 h 575"/>
                <a:gd name="T34" fmla="*/ 225 w 470"/>
                <a:gd name="T35" fmla="*/ 309 h 575"/>
                <a:gd name="T36" fmla="*/ 189 w 470"/>
                <a:gd name="T37" fmla="*/ 323 h 575"/>
                <a:gd name="T38" fmla="*/ 229 w 470"/>
                <a:gd name="T39" fmla="*/ 339 h 575"/>
                <a:gd name="T40" fmla="*/ 261 w 470"/>
                <a:gd name="T41" fmla="*/ 358 h 575"/>
                <a:gd name="T42" fmla="*/ 301 w 470"/>
                <a:gd name="T43" fmla="*/ 376 h 575"/>
                <a:gd name="T44" fmla="*/ 319 w 470"/>
                <a:gd name="T45" fmla="*/ 436 h 575"/>
                <a:gd name="T46" fmla="*/ 273 w 470"/>
                <a:gd name="T47" fmla="*/ 410 h 575"/>
                <a:gd name="T48" fmla="*/ 247 w 470"/>
                <a:gd name="T49" fmla="*/ 440 h 575"/>
                <a:gd name="T50" fmla="*/ 275 w 470"/>
                <a:gd name="T51" fmla="*/ 470 h 575"/>
                <a:gd name="T52" fmla="*/ 247 w 470"/>
                <a:gd name="T53" fmla="*/ 480 h 575"/>
                <a:gd name="T54" fmla="*/ 217 w 470"/>
                <a:gd name="T55" fmla="*/ 470 h 575"/>
                <a:gd name="T56" fmla="*/ 259 w 470"/>
                <a:gd name="T57" fmla="*/ 561 h 575"/>
                <a:gd name="T58" fmla="*/ 227 w 470"/>
                <a:gd name="T59" fmla="*/ 544 h 575"/>
                <a:gd name="T60" fmla="*/ 205 w 470"/>
                <a:gd name="T61" fmla="*/ 569 h 575"/>
                <a:gd name="T62" fmla="*/ 191 w 470"/>
                <a:gd name="T63" fmla="*/ 559 h 575"/>
                <a:gd name="T64" fmla="*/ 163 w 470"/>
                <a:gd name="T65" fmla="*/ 516 h 575"/>
                <a:gd name="T66" fmla="*/ 148 w 470"/>
                <a:gd name="T67" fmla="*/ 546 h 575"/>
                <a:gd name="T68" fmla="*/ 132 w 470"/>
                <a:gd name="T69" fmla="*/ 490 h 575"/>
                <a:gd name="T70" fmla="*/ 92 w 470"/>
                <a:gd name="T71" fmla="*/ 456 h 575"/>
                <a:gd name="T72" fmla="*/ 106 w 470"/>
                <a:gd name="T73" fmla="*/ 406 h 575"/>
                <a:gd name="T74" fmla="*/ 156 w 470"/>
                <a:gd name="T75" fmla="*/ 388 h 575"/>
                <a:gd name="T76" fmla="*/ 191 w 470"/>
                <a:gd name="T77" fmla="*/ 400 h 575"/>
                <a:gd name="T78" fmla="*/ 245 w 470"/>
                <a:gd name="T79" fmla="*/ 392 h 575"/>
                <a:gd name="T80" fmla="*/ 205 w 470"/>
                <a:gd name="T81" fmla="*/ 376 h 575"/>
                <a:gd name="T82" fmla="*/ 167 w 470"/>
                <a:gd name="T83" fmla="*/ 384 h 575"/>
                <a:gd name="T84" fmla="*/ 98 w 470"/>
                <a:gd name="T85" fmla="*/ 382 h 575"/>
                <a:gd name="T86" fmla="*/ 70 w 470"/>
                <a:gd name="T87" fmla="*/ 362 h 575"/>
                <a:gd name="T88" fmla="*/ 66 w 470"/>
                <a:gd name="T89" fmla="*/ 339 h 575"/>
                <a:gd name="T90" fmla="*/ 58 w 470"/>
                <a:gd name="T91" fmla="*/ 317 h 575"/>
                <a:gd name="T92" fmla="*/ 36 w 470"/>
                <a:gd name="T93" fmla="*/ 317 h 575"/>
                <a:gd name="T94" fmla="*/ 4 w 470"/>
                <a:gd name="T95" fmla="*/ 263 h 575"/>
                <a:gd name="T96" fmla="*/ 18 w 470"/>
                <a:gd name="T97" fmla="*/ 233 h 575"/>
                <a:gd name="T98" fmla="*/ 60 w 470"/>
                <a:gd name="T99" fmla="*/ 175 h 575"/>
                <a:gd name="T100" fmla="*/ 64 w 470"/>
                <a:gd name="T101" fmla="*/ 130 h 575"/>
                <a:gd name="T102" fmla="*/ 146 w 470"/>
                <a:gd name="T103" fmla="*/ 98 h 575"/>
                <a:gd name="T104" fmla="*/ 191 w 470"/>
                <a:gd name="T105" fmla="*/ 74 h 575"/>
                <a:gd name="T106" fmla="*/ 257 w 470"/>
                <a:gd name="T107" fmla="*/ 60 h 575"/>
                <a:gd name="T108" fmla="*/ 327 w 470"/>
                <a:gd name="T109" fmla="*/ 38 h 575"/>
                <a:gd name="T110" fmla="*/ 418 w 470"/>
                <a:gd name="T111" fmla="*/ 50 h 575"/>
                <a:gd name="T112" fmla="*/ 442 w 470"/>
                <a:gd name="T113" fmla="*/ 2 h 575"/>
                <a:gd name="T114" fmla="*/ 468 w 470"/>
                <a:gd name="T115" fmla="*/ 16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0" h="575">
                  <a:moveTo>
                    <a:pt x="468" y="16"/>
                  </a:moveTo>
                  <a:lnTo>
                    <a:pt x="468" y="16"/>
                  </a:lnTo>
                  <a:lnTo>
                    <a:pt x="470" y="24"/>
                  </a:lnTo>
                  <a:lnTo>
                    <a:pt x="470" y="32"/>
                  </a:lnTo>
                  <a:lnTo>
                    <a:pt x="470" y="32"/>
                  </a:lnTo>
                  <a:lnTo>
                    <a:pt x="468" y="36"/>
                  </a:lnTo>
                  <a:lnTo>
                    <a:pt x="464" y="38"/>
                  </a:lnTo>
                  <a:lnTo>
                    <a:pt x="460" y="42"/>
                  </a:lnTo>
                  <a:lnTo>
                    <a:pt x="458" y="44"/>
                  </a:lnTo>
                  <a:lnTo>
                    <a:pt x="458" y="44"/>
                  </a:lnTo>
                  <a:lnTo>
                    <a:pt x="456" y="56"/>
                  </a:lnTo>
                  <a:lnTo>
                    <a:pt x="458" y="66"/>
                  </a:lnTo>
                  <a:lnTo>
                    <a:pt x="458" y="66"/>
                  </a:lnTo>
                  <a:lnTo>
                    <a:pt x="456" y="80"/>
                  </a:lnTo>
                  <a:lnTo>
                    <a:pt x="456" y="90"/>
                  </a:lnTo>
                  <a:lnTo>
                    <a:pt x="456" y="90"/>
                  </a:lnTo>
                  <a:lnTo>
                    <a:pt x="448" y="100"/>
                  </a:lnTo>
                  <a:lnTo>
                    <a:pt x="444" y="104"/>
                  </a:lnTo>
                  <a:lnTo>
                    <a:pt x="442" y="112"/>
                  </a:lnTo>
                  <a:lnTo>
                    <a:pt x="442" y="112"/>
                  </a:lnTo>
                  <a:lnTo>
                    <a:pt x="440" y="106"/>
                  </a:lnTo>
                  <a:lnTo>
                    <a:pt x="436" y="104"/>
                  </a:lnTo>
                  <a:lnTo>
                    <a:pt x="430" y="102"/>
                  </a:lnTo>
                  <a:lnTo>
                    <a:pt x="430" y="102"/>
                  </a:lnTo>
                  <a:lnTo>
                    <a:pt x="414" y="96"/>
                  </a:lnTo>
                  <a:lnTo>
                    <a:pt x="394" y="94"/>
                  </a:lnTo>
                  <a:lnTo>
                    <a:pt x="376" y="92"/>
                  </a:lnTo>
                  <a:lnTo>
                    <a:pt x="361" y="94"/>
                  </a:lnTo>
                  <a:lnTo>
                    <a:pt x="361" y="94"/>
                  </a:lnTo>
                  <a:lnTo>
                    <a:pt x="355" y="98"/>
                  </a:lnTo>
                  <a:lnTo>
                    <a:pt x="349" y="102"/>
                  </a:lnTo>
                  <a:lnTo>
                    <a:pt x="349" y="102"/>
                  </a:lnTo>
                  <a:lnTo>
                    <a:pt x="343" y="106"/>
                  </a:lnTo>
                  <a:lnTo>
                    <a:pt x="343" y="106"/>
                  </a:lnTo>
                  <a:lnTo>
                    <a:pt x="331" y="110"/>
                  </a:lnTo>
                  <a:lnTo>
                    <a:pt x="331" y="110"/>
                  </a:lnTo>
                  <a:lnTo>
                    <a:pt x="325" y="104"/>
                  </a:lnTo>
                  <a:lnTo>
                    <a:pt x="321" y="104"/>
                  </a:lnTo>
                  <a:lnTo>
                    <a:pt x="317" y="104"/>
                  </a:lnTo>
                  <a:lnTo>
                    <a:pt x="317" y="104"/>
                  </a:lnTo>
                  <a:lnTo>
                    <a:pt x="313" y="106"/>
                  </a:lnTo>
                  <a:lnTo>
                    <a:pt x="311" y="112"/>
                  </a:lnTo>
                  <a:lnTo>
                    <a:pt x="307" y="118"/>
                  </a:lnTo>
                  <a:lnTo>
                    <a:pt x="303" y="122"/>
                  </a:lnTo>
                  <a:lnTo>
                    <a:pt x="303" y="122"/>
                  </a:lnTo>
                  <a:lnTo>
                    <a:pt x="293" y="124"/>
                  </a:lnTo>
                  <a:lnTo>
                    <a:pt x="283" y="128"/>
                  </a:lnTo>
                  <a:lnTo>
                    <a:pt x="283" y="128"/>
                  </a:lnTo>
                  <a:lnTo>
                    <a:pt x="269" y="133"/>
                  </a:lnTo>
                  <a:lnTo>
                    <a:pt x="265" y="139"/>
                  </a:lnTo>
                  <a:lnTo>
                    <a:pt x="263" y="145"/>
                  </a:lnTo>
                  <a:lnTo>
                    <a:pt x="263" y="145"/>
                  </a:lnTo>
                  <a:lnTo>
                    <a:pt x="263" y="147"/>
                  </a:lnTo>
                  <a:lnTo>
                    <a:pt x="267" y="149"/>
                  </a:lnTo>
                  <a:lnTo>
                    <a:pt x="275" y="155"/>
                  </a:lnTo>
                  <a:lnTo>
                    <a:pt x="275" y="155"/>
                  </a:lnTo>
                  <a:lnTo>
                    <a:pt x="287" y="157"/>
                  </a:lnTo>
                  <a:lnTo>
                    <a:pt x="297" y="159"/>
                  </a:lnTo>
                  <a:lnTo>
                    <a:pt x="297" y="159"/>
                  </a:lnTo>
                  <a:lnTo>
                    <a:pt x="303" y="165"/>
                  </a:lnTo>
                  <a:lnTo>
                    <a:pt x="311" y="173"/>
                  </a:lnTo>
                  <a:lnTo>
                    <a:pt x="311" y="173"/>
                  </a:lnTo>
                  <a:lnTo>
                    <a:pt x="315" y="177"/>
                  </a:lnTo>
                  <a:lnTo>
                    <a:pt x="317" y="179"/>
                  </a:lnTo>
                  <a:lnTo>
                    <a:pt x="315" y="181"/>
                  </a:lnTo>
                  <a:lnTo>
                    <a:pt x="315" y="181"/>
                  </a:lnTo>
                  <a:lnTo>
                    <a:pt x="315" y="181"/>
                  </a:lnTo>
                  <a:lnTo>
                    <a:pt x="313" y="181"/>
                  </a:lnTo>
                  <a:lnTo>
                    <a:pt x="307" y="177"/>
                  </a:lnTo>
                  <a:lnTo>
                    <a:pt x="303" y="173"/>
                  </a:lnTo>
                  <a:lnTo>
                    <a:pt x="299" y="169"/>
                  </a:lnTo>
                  <a:lnTo>
                    <a:pt x="299" y="169"/>
                  </a:lnTo>
                  <a:lnTo>
                    <a:pt x="289" y="165"/>
                  </a:lnTo>
                  <a:lnTo>
                    <a:pt x="283" y="165"/>
                  </a:lnTo>
                  <a:lnTo>
                    <a:pt x="275" y="165"/>
                  </a:lnTo>
                  <a:lnTo>
                    <a:pt x="275" y="165"/>
                  </a:lnTo>
                  <a:lnTo>
                    <a:pt x="271" y="173"/>
                  </a:lnTo>
                  <a:lnTo>
                    <a:pt x="271" y="181"/>
                  </a:lnTo>
                  <a:lnTo>
                    <a:pt x="271" y="181"/>
                  </a:lnTo>
                  <a:lnTo>
                    <a:pt x="273" y="183"/>
                  </a:lnTo>
                  <a:lnTo>
                    <a:pt x="279" y="185"/>
                  </a:lnTo>
                  <a:lnTo>
                    <a:pt x="285" y="187"/>
                  </a:lnTo>
                  <a:lnTo>
                    <a:pt x="289" y="189"/>
                  </a:lnTo>
                  <a:lnTo>
                    <a:pt x="289" y="189"/>
                  </a:lnTo>
                  <a:lnTo>
                    <a:pt x="293" y="199"/>
                  </a:lnTo>
                  <a:lnTo>
                    <a:pt x="293" y="205"/>
                  </a:lnTo>
                  <a:lnTo>
                    <a:pt x="291" y="207"/>
                  </a:lnTo>
                  <a:lnTo>
                    <a:pt x="291" y="207"/>
                  </a:lnTo>
                  <a:lnTo>
                    <a:pt x="289" y="207"/>
                  </a:lnTo>
                  <a:lnTo>
                    <a:pt x="285" y="205"/>
                  </a:lnTo>
                  <a:lnTo>
                    <a:pt x="279" y="195"/>
                  </a:lnTo>
                  <a:lnTo>
                    <a:pt x="279" y="195"/>
                  </a:lnTo>
                  <a:lnTo>
                    <a:pt x="273" y="189"/>
                  </a:lnTo>
                  <a:lnTo>
                    <a:pt x="269" y="183"/>
                  </a:lnTo>
                  <a:lnTo>
                    <a:pt x="269" y="183"/>
                  </a:lnTo>
                  <a:lnTo>
                    <a:pt x="263" y="181"/>
                  </a:lnTo>
                  <a:lnTo>
                    <a:pt x="257" y="181"/>
                  </a:lnTo>
                  <a:lnTo>
                    <a:pt x="257" y="181"/>
                  </a:lnTo>
                  <a:lnTo>
                    <a:pt x="253" y="181"/>
                  </a:lnTo>
                  <a:lnTo>
                    <a:pt x="249" y="183"/>
                  </a:lnTo>
                  <a:lnTo>
                    <a:pt x="249" y="183"/>
                  </a:lnTo>
                  <a:lnTo>
                    <a:pt x="249" y="185"/>
                  </a:lnTo>
                  <a:lnTo>
                    <a:pt x="249" y="189"/>
                  </a:lnTo>
                  <a:lnTo>
                    <a:pt x="255" y="199"/>
                  </a:lnTo>
                  <a:lnTo>
                    <a:pt x="255" y="199"/>
                  </a:lnTo>
                  <a:lnTo>
                    <a:pt x="263" y="203"/>
                  </a:lnTo>
                  <a:lnTo>
                    <a:pt x="267" y="205"/>
                  </a:lnTo>
                  <a:lnTo>
                    <a:pt x="269" y="207"/>
                  </a:lnTo>
                  <a:lnTo>
                    <a:pt x="269" y="207"/>
                  </a:lnTo>
                  <a:lnTo>
                    <a:pt x="265" y="211"/>
                  </a:lnTo>
                  <a:lnTo>
                    <a:pt x="261" y="213"/>
                  </a:lnTo>
                  <a:lnTo>
                    <a:pt x="261" y="213"/>
                  </a:lnTo>
                  <a:lnTo>
                    <a:pt x="257" y="211"/>
                  </a:lnTo>
                  <a:lnTo>
                    <a:pt x="253" y="209"/>
                  </a:lnTo>
                  <a:lnTo>
                    <a:pt x="245" y="201"/>
                  </a:lnTo>
                  <a:lnTo>
                    <a:pt x="245" y="201"/>
                  </a:lnTo>
                  <a:lnTo>
                    <a:pt x="241" y="191"/>
                  </a:lnTo>
                  <a:lnTo>
                    <a:pt x="237" y="183"/>
                  </a:lnTo>
                  <a:lnTo>
                    <a:pt x="237" y="183"/>
                  </a:lnTo>
                  <a:lnTo>
                    <a:pt x="229" y="179"/>
                  </a:lnTo>
                  <a:lnTo>
                    <a:pt x="217" y="175"/>
                  </a:lnTo>
                  <a:lnTo>
                    <a:pt x="209" y="171"/>
                  </a:lnTo>
                  <a:lnTo>
                    <a:pt x="203" y="163"/>
                  </a:lnTo>
                  <a:lnTo>
                    <a:pt x="203" y="163"/>
                  </a:lnTo>
                  <a:lnTo>
                    <a:pt x="201" y="159"/>
                  </a:lnTo>
                  <a:lnTo>
                    <a:pt x="201" y="159"/>
                  </a:lnTo>
                  <a:lnTo>
                    <a:pt x="203" y="155"/>
                  </a:lnTo>
                  <a:lnTo>
                    <a:pt x="205" y="151"/>
                  </a:lnTo>
                  <a:lnTo>
                    <a:pt x="205" y="149"/>
                  </a:lnTo>
                  <a:lnTo>
                    <a:pt x="205" y="149"/>
                  </a:lnTo>
                  <a:lnTo>
                    <a:pt x="201" y="149"/>
                  </a:lnTo>
                  <a:lnTo>
                    <a:pt x="195" y="151"/>
                  </a:lnTo>
                  <a:lnTo>
                    <a:pt x="185" y="157"/>
                  </a:lnTo>
                  <a:lnTo>
                    <a:pt x="185" y="157"/>
                  </a:lnTo>
                  <a:lnTo>
                    <a:pt x="183" y="161"/>
                  </a:lnTo>
                  <a:lnTo>
                    <a:pt x="183" y="169"/>
                  </a:lnTo>
                  <a:lnTo>
                    <a:pt x="183" y="179"/>
                  </a:lnTo>
                  <a:lnTo>
                    <a:pt x="183" y="179"/>
                  </a:lnTo>
                  <a:lnTo>
                    <a:pt x="185" y="199"/>
                  </a:lnTo>
                  <a:lnTo>
                    <a:pt x="185" y="199"/>
                  </a:lnTo>
                  <a:lnTo>
                    <a:pt x="185" y="209"/>
                  </a:lnTo>
                  <a:lnTo>
                    <a:pt x="189" y="217"/>
                  </a:lnTo>
                  <a:lnTo>
                    <a:pt x="189" y="217"/>
                  </a:lnTo>
                  <a:lnTo>
                    <a:pt x="195" y="221"/>
                  </a:lnTo>
                  <a:lnTo>
                    <a:pt x="199" y="225"/>
                  </a:lnTo>
                  <a:lnTo>
                    <a:pt x="199" y="225"/>
                  </a:lnTo>
                  <a:lnTo>
                    <a:pt x="203" y="237"/>
                  </a:lnTo>
                  <a:lnTo>
                    <a:pt x="207" y="247"/>
                  </a:lnTo>
                  <a:lnTo>
                    <a:pt x="207" y="247"/>
                  </a:lnTo>
                  <a:lnTo>
                    <a:pt x="213" y="251"/>
                  </a:lnTo>
                  <a:lnTo>
                    <a:pt x="219" y="259"/>
                  </a:lnTo>
                  <a:lnTo>
                    <a:pt x="235" y="269"/>
                  </a:lnTo>
                  <a:lnTo>
                    <a:pt x="235" y="269"/>
                  </a:lnTo>
                  <a:lnTo>
                    <a:pt x="243" y="281"/>
                  </a:lnTo>
                  <a:lnTo>
                    <a:pt x="243" y="281"/>
                  </a:lnTo>
                  <a:lnTo>
                    <a:pt x="245" y="289"/>
                  </a:lnTo>
                  <a:lnTo>
                    <a:pt x="247" y="293"/>
                  </a:lnTo>
                  <a:lnTo>
                    <a:pt x="247" y="293"/>
                  </a:lnTo>
                  <a:lnTo>
                    <a:pt x="243" y="297"/>
                  </a:lnTo>
                  <a:lnTo>
                    <a:pt x="241" y="299"/>
                  </a:lnTo>
                  <a:lnTo>
                    <a:pt x="241" y="299"/>
                  </a:lnTo>
                  <a:lnTo>
                    <a:pt x="237" y="299"/>
                  </a:lnTo>
                  <a:lnTo>
                    <a:pt x="235" y="297"/>
                  </a:lnTo>
                  <a:lnTo>
                    <a:pt x="235" y="297"/>
                  </a:lnTo>
                  <a:lnTo>
                    <a:pt x="235" y="293"/>
                  </a:lnTo>
                  <a:lnTo>
                    <a:pt x="237" y="289"/>
                  </a:lnTo>
                  <a:lnTo>
                    <a:pt x="237" y="289"/>
                  </a:lnTo>
                  <a:lnTo>
                    <a:pt x="233" y="283"/>
                  </a:lnTo>
                  <a:lnTo>
                    <a:pt x="229" y="279"/>
                  </a:lnTo>
                  <a:lnTo>
                    <a:pt x="229" y="279"/>
                  </a:lnTo>
                  <a:lnTo>
                    <a:pt x="221" y="277"/>
                  </a:lnTo>
                  <a:lnTo>
                    <a:pt x="215" y="279"/>
                  </a:lnTo>
                  <a:lnTo>
                    <a:pt x="215" y="279"/>
                  </a:lnTo>
                  <a:lnTo>
                    <a:pt x="213" y="283"/>
                  </a:lnTo>
                  <a:lnTo>
                    <a:pt x="213" y="293"/>
                  </a:lnTo>
                  <a:lnTo>
                    <a:pt x="213" y="293"/>
                  </a:lnTo>
                  <a:lnTo>
                    <a:pt x="215" y="297"/>
                  </a:lnTo>
                  <a:lnTo>
                    <a:pt x="219" y="301"/>
                  </a:lnTo>
                  <a:lnTo>
                    <a:pt x="221" y="305"/>
                  </a:lnTo>
                  <a:lnTo>
                    <a:pt x="225" y="309"/>
                  </a:lnTo>
                  <a:lnTo>
                    <a:pt x="225" y="309"/>
                  </a:lnTo>
                  <a:lnTo>
                    <a:pt x="219" y="317"/>
                  </a:lnTo>
                  <a:lnTo>
                    <a:pt x="219" y="317"/>
                  </a:lnTo>
                  <a:lnTo>
                    <a:pt x="213" y="319"/>
                  </a:lnTo>
                  <a:lnTo>
                    <a:pt x="213" y="319"/>
                  </a:lnTo>
                  <a:lnTo>
                    <a:pt x="205" y="319"/>
                  </a:lnTo>
                  <a:lnTo>
                    <a:pt x="205" y="319"/>
                  </a:lnTo>
                  <a:lnTo>
                    <a:pt x="197" y="319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9" y="323"/>
                  </a:lnTo>
                  <a:lnTo>
                    <a:pt x="189" y="325"/>
                  </a:lnTo>
                  <a:lnTo>
                    <a:pt x="191" y="327"/>
                  </a:lnTo>
                  <a:lnTo>
                    <a:pt x="197" y="331"/>
                  </a:lnTo>
                  <a:lnTo>
                    <a:pt x="197" y="331"/>
                  </a:lnTo>
                  <a:lnTo>
                    <a:pt x="205" y="335"/>
                  </a:lnTo>
                  <a:lnTo>
                    <a:pt x="213" y="337"/>
                  </a:lnTo>
                  <a:lnTo>
                    <a:pt x="213" y="337"/>
                  </a:lnTo>
                  <a:lnTo>
                    <a:pt x="229" y="339"/>
                  </a:lnTo>
                  <a:lnTo>
                    <a:pt x="229" y="339"/>
                  </a:lnTo>
                  <a:lnTo>
                    <a:pt x="239" y="342"/>
                  </a:lnTo>
                  <a:lnTo>
                    <a:pt x="239" y="342"/>
                  </a:lnTo>
                  <a:lnTo>
                    <a:pt x="245" y="342"/>
                  </a:lnTo>
                  <a:lnTo>
                    <a:pt x="253" y="342"/>
                  </a:lnTo>
                  <a:lnTo>
                    <a:pt x="253" y="342"/>
                  </a:lnTo>
                  <a:lnTo>
                    <a:pt x="255" y="346"/>
                  </a:lnTo>
                  <a:lnTo>
                    <a:pt x="257" y="352"/>
                  </a:lnTo>
                  <a:lnTo>
                    <a:pt x="259" y="356"/>
                  </a:lnTo>
                  <a:lnTo>
                    <a:pt x="261" y="358"/>
                  </a:lnTo>
                  <a:lnTo>
                    <a:pt x="261" y="358"/>
                  </a:lnTo>
                  <a:lnTo>
                    <a:pt x="265" y="358"/>
                  </a:lnTo>
                  <a:lnTo>
                    <a:pt x="269" y="358"/>
                  </a:lnTo>
                  <a:lnTo>
                    <a:pt x="269" y="358"/>
                  </a:lnTo>
                  <a:lnTo>
                    <a:pt x="275" y="362"/>
                  </a:lnTo>
                  <a:lnTo>
                    <a:pt x="283" y="368"/>
                  </a:lnTo>
                  <a:lnTo>
                    <a:pt x="283" y="368"/>
                  </a:lnTo>
                  <a:lnTo>
                    <a:pt x="287" y="372"/>
                  </a:lnTo>
                  <a:lnTo>
                    <a:pt x="293" y="376"/>
                  </a:lnTo>
                  <a:lnTo>
                    <a:pt x="293" y="376"/>
                  </a:lnTo>
                  <a:lnTo>
                    <a:pt x="301" y="376"/>
                  </a:lnTo>
                  <a:lnTo>
                    <a:pt x="301" y="376"/>
                  </a:lnTo>
                  <a:lnTo>
                    <a:pt x="307" y="378"/>
                  </a:lnTo>
                  <a:lnTo>
                    <a:pt x="313" y="382"/>
                  </a:lnTo>
                  <a:lnTo>
                    <a:pt x="313" y="382"/>
                  </a:lnTo>
                  <a:lnTo>
                    <a:pt x="319" y="392"/>
                  </a:lnTo>
                  <a:lnTo>
                    <a:pt x="323" y="410"/>
                  </a:lnTo>
                  <a:lnTo>
                    <a:pt x="325" y="424"/>
                  </a:lnTo>
                  <a:lnTo>
                    <a:pt x="323" y="430"/>
                  </a:lnTo>
                  <a:lnTo>
                    <a:pt x="319" y="436"/>
                  </a:lnTo>
                  <a:lnTo>
                    <a:pt x="319" y="436"/>
                  </a:lnTo>
                  <a:lnTo>
                    <a:pt x="315" y="436"/>
                  </a:lnTo>
                  <a:lnTo>
                    <a:pt x="311" y="432"/>
                  </a:lnTo>
                  <a:lnTo>
                    <a:pt x="299" y="424"/>
                  </a:lnTo>
                  <a:lnTo>
                    <a:pt x="299" y="424"/>
                  </a:lnTo>
                  <a:lnTo>
                    <a:pt x="291" y="416"/>
                  </a:lnTo>
                  <a:lnTo>
                    <a:pt x="287" y="412"/>
                  </a:lnTo>
                  <a:lnTo>
                    <a:pt x="283" y="408"/>
                  </a:lnTo>
                  <a:lnTo>
                    <a:pt x="283" y="408"/>
                  </a:lnTo>
                  <a:lnTo>
                    <a:pt x="277" y="408"/>
                  </a:lnTo>
                  <a:lnTo>
                    <a:pt x="273" y="410"/>
                  </a:lnTo>
                  <a:lnTo>
                    <a:pt x="263" y="414"/>
                  </a:lnTo>
                  <a:lnTo>
                    <a:pt x="263" y="414"/>
                  </a:lnTo>
                  <a:lnTo>
                    <a:pt x="253" y="414"/>
                  </a:lnTo>
                  <a:lnTo>
                    <a:pt x="245" y="414"/>
                  </a:lnTo>
                  <a:lnTo>
                    <a:pt x="243" y="416"/>
                  </a:lnTo>
                  <a:lnTo>
                    <a:pt x="243" y="416"/>
                  </a:lnTo>
                  <a:lnTo>
                    <a:pt x="241" y="422"/>
                  </a:lnTo>
                  <a:lnTo>
                    <a:pt x="243" y="426"/>
                  </a:lnTo>
                  <a:lnTo>
                    <a:pt x="243" y="426"/>
                  </a:lnTo>
                  <a:lnTo>
                    <a:pt x="247" y="440"/>
                  </a:lnTo>
                  <a:lnTo>
                    <a:pt x="255" y="448"/>
                  </a:lnTo>
                  <a:lnTo>
                    <a:pt x="255" y="448"/>
                  </a:lnTo>
                  <a:lnTo>
                    <a:pt x="265" y="452"/>
                  </a:lnTo>
                  <a:lnTo>
                    <a:pt x="269" y="454"/>
                  </a:lnTo>
                  <a:lnTo>
                    <a:pt x="273" y="458"/>
                  </a:lnTo>
                  <a:lnTo>
                    <a:pt x="273" y="458"/>
                  </a:lnTo>
                  <a:lnTo>
                    <a:pt x="277" y="464"/>
                  </a:lnTo>
                  <a:lnTo>
                    <a:pt x="277" y="468"/>
                  </a:lnTo>
                  <a:lnTo>
                    <a:pt x="277" y="468"/>
                  </a:lnTo>
                  <a:lnTo>
                    <a:pt x="275" y="470"/>
                  </a:lnTo>
                  <a:lnTo>
                    <a:pt x="271" y="470"/>
                  </a:lnTo>
                  <a:lnTo>
                    <a:pt x="265" y="472"/>
                  </a:lnTo>
                  <a:lnTo>
                    <a:pt x="265" y="472"/>
                  </a:lnTo>
                  <a:lnTo>
                    <a:pt x="261" y="476"/>
                  </a:lnTo>
                  <a:lnTo>
                    <a:pt x="257" y="480"/>
                  </a:lnTo>
                  <a:lnTo>
                    <a:pt x="257" y="480"/>
                  </a:lnTo>
                  <a:lnTo>
                    <a:pt x="253" y="482"/>
                  </a:lnTo>
                  <a:lnTo>
                    <a:pt x="249" y="482"/>
                  </a:lnTo>
                  <a:lnTo>
                    <a:pt x="249" y="482"/>
                  </a:lnTo>
                  <a:lnTo>
                    <a:pt x="247" y="480"/>
                  </a:lnTo>
                  <a:lnTo>
                    <a:pt x="245" y="476"/>
                  </a:lnTo>
                  <a:lnTo>
                    <a:pt x="245" y="476"/>
                  </a:lnTo>
                  <a:lnTo>
                    <a:pt x="239" y="470"/>
                  </a:lnTo>
                  <a:lnTo>
                    <a:pt x="233" y="464"/>
                  </a:lnTo>
                  <a:lnTo>
                    <a:pt x="225" y="460"/>
                  </a:lnTo>
                  <a:lnTo>
                    <a:pt x="219" y="458"/>
                  </a:lnTo>
                  <a:lnTo>
                    <a:pt x="217" y="460"/>
                  </a:lnTo>
                  <a:lnTo>
                    <a:pt x="217" y="460"/>
                  </a:lnTo>
                  <a:lnTo>
                    <a:pt x="217" y="466"/>
                  </a:lnTo>
                  <a:lnTo>
                    <a:pt x="217" y="470"/>
                  </a:lnTo>
                  <a:lnTo>
                    <a:pt x="225" y="478"/>
                  </a:lnTo>
                  <a:lnTo>
                    <a:pt x="225" y="478"/>
                  </a:lnTo>
                  <a:lnTo>
                    <a:pt x="231" y="484"/>
                  </a:lnTo>
                  <a:lnTo>
                    <a:pt x="237" y="494"/>
                  </a:lnTo>
                  <a:lnTo>
                    <a:pt x="237" y="494"/>
                  </a:lnTo>
                  <a:lnTo>
                    <a:pt x="243" y="514"/>
                  </a:lnTo>
                  <a:lnTo>
                    <a:pt x="249" y="536"/>
                  </a:lnTo>
                  <a:lnTo>
                    <a:pt x="249" y="536"/>
                  </a:lnTo>
                  <a:lnTo>
                    <a:pt x="257" y="553"/>
                  </a:lnTo>
                  <a:lnTo>
                    <a:pt x="259" y="561"/>
                  </a:lnTo>
                  <a:lnTo>
                    <a:pt x="259" y="565"/>
                  </a:lnTo>
                  <a:lnTo>
                    <a:pt x="257" y="567"/>
                  </a:lnTo>
                  <a:lnTo>
                    <a:pt x="257" y="567"/>
                  </a:lnTo>
                  <a:lnTo>
                    <a:pt x="253" y="567"/>
                  </a:lnTo>
                  <a:lnTo>
                    <a:pt x="249" y="565"/>
                  </a:lnTo>
                  <a:lnTo>
                    <a:pt x="243" y="561"/>
                  </a:lnTo>
                  <a:lnTo>
                    <a:pt x="243" y="561"/>
                  </a:lnTo>
                  <a:lnTo>
                    <a:pt x="231" y="553"/>
                  </a:lnTo>
                  <a:lnTo>
                    <a:pt x="231" y="553"/>
                  </a:lnTo>
                  <a:lnTo>
                    <a:pt x="227" y="544"/>
                  </a:lnTo>
                  <a:lnTo>
                    <a:pt x="221" y="540"/>
                  </a:lnTo>
                  <a:lnTo>
                    <a:pt x="219" y="538"/>
                  </a:lnTo>
                  <a:lnTo>
                    <a:pt x="219" y="538"/>
                  </a:lnTo>
                  <a:lnTo>
                    <a:pt x="215" y="538"/>
                  </a:lnTo>
                  <a:lnTo>
                    <a:pt x="213" y="540"/>
                  </a:lnTo>
                  <a:lnTo>
                    <a:pt x="207" y="546"/>
                  </a:lnTo>
                  <a:lnTo>
                    <a:pt x="207" y="546"/>
                  </a:lnTo>
                  <a:lnTo>
                    <a:pt x="205" y="553"/>
                  </a:lnTo>
                  <a:lnTo>
                    <a:pt x="205" y="561"/>
                  </a:lnTo>
                  <a:lnTo>
                    <a:pt x="205" y="569"/>
                  </a:lnTo>
                  <a:lnTo>
                    <a:pt x="205" y="571"/>
                  </a:lnTo>
                  <a:lnTo>
                    <a:pt x="203" y="575"/>
                  </a:lnTo>
                  <a:lnTo>
                    <a:pt x="203" y="575"/>
                  </a:lnTo>
                  <a:lnTo>
                    <a:pt x="199" y="575"/>
                  </a:lnTo>
                  <a:lnTo>
                    <a:pt x="197" y="573"/>
                  </a:lnTo>
                  <a:lnTo>
                    <a:pt x="197" y="573"/>
                  </a:lnTo>
                  <a:lnTo>
                    <a:pt x="195" y="571"/>
                  </a:lnTo>
                  <a:lnTo>
                    <a:pt x="195" y="567"/>
                  </a:lnTo>
                  <a:lnTo>
                    <a:pt x="191" y="559"/>
                  </a:lnTo>
                  <a:lnTo>
                    <a:pt x="191" y="559"/>
                  </a:lnTo>
                  <a:lnTo>
                    <a:pt x="189" y="546"/>
                  </a:lnTo>
                  <a:lnTo>
                    <a:pt x="183" y="536"/>
                  </a:lnTo>
                  <a:lnTo>
                    <a:pt x="183" y="536"/>
                  </a:lnTo>
                  <a:lnTo>
                    <a:pt x="177" y="532"/>
                  </a:lnTo>
                  <a:lnTo>
                    <a:pt x="171" y="528"/>
                  </a:lnTo>
                  <a:lnTo>
                    <a:pt x="171" y="528"/>
                  </a:lnTo>
                  <a:lnTo>
                    <a:pt x="169" y="520"/>
                  </a:lnTo>
                  <a:lnTo>
                    <a:pt x="167" y="518"/>
                  </a:lnTo>
                  <a:lnTo>
                    <a:pt x="163" y="516"/>
                  </a:lnTo>
                  <a:lnTo>
                    <a:pt x="163" y="516"/>
                  </a:lnTo>
                  <a:lnTo>
                    <a:pt x="161" y="518"/>
                  </a:lnTo>
                  <a:lnTo>
                    <a:pt x="159" y="524"/>
                  </a:lnTo>
                  <a:lnTo>
                    <a:pt x="156" y="530"/>
                  </a:lnTo>
                  <a:lnTo>
                    <a:pt x="156" y="530"/>
                  </a:lnTo>
                  <a:lnTo>
                    <a:pt x="156" y="540"/>
                  </a:lnTo>
                  <a:lnTo>
                    <a:pt x="156" y="544"/>
                  </a:lnTo>
                  <a:lnTo>
                    <a:pt x="154" y="546"/>
                  </a:lnTo>
                  <a:lnTo>
                    <a:pt x="154" y="546"/>
                  </a:lnTo>
                  <a:lnTo>
                    <a:pt x="152" y="546"/>
                  </a:lnTo>
                  <a:lnTo>
                    <a:pt x="148" y="546"/>
                  </a:lnTo>
                  <a:lnTo>
                    <a:pt x="142" y="542"/>
                  </a:lnTo>
                  <a:lnTo>
                    <a:pt x="142" y="542"/>
                  </a:lnTo>
                  <a:lnTo>
                    <a:pt x="132" y="536"/>
                  </a:lnTo>
                  <a:lnTo>
                    <a:pt x="132" y="536"/>
                  </a:lnTo>
                  <a:lnTo>
                    <a:pt x="130" y="526"/>
                  </a:lnTo>
                  <a:lnTo>
                    <a:pt x="128" y="516"/>
                  </a:lnTo>
                  <a:lnTo>
                    <a:pt x="128" y="516"/>
                  </a:lnTo>
                  <a:lnTo>
                    <a:pt x="130" y="504"/>
                  </a:lnTo>
                  <a:lnTo>
                    <a:pt x="132" y="498"/>
                  </a:lnTo>
                  <a:lnTo>
                    <a:pt x="132" y="490"/>
                  </a:lnTo>
                  <a:lnTo>
                    <a:pt x="132" y="490"/>
                  </a:lnTo>
                  <a:lnTo>
                    <a:pt x="128" y="482"/>
                  </a:lnTo>
                  <a:lnTo>
                    <a:pt x="122" y="474"/>
                  </a:lnTo>
                  <a:lnTo>
                    <a:pt x="122" y="474"/>
                  </a:lnTo>
                  <a:lnTo>
                    <a:pt x="118" y="472"/>
                  </a:lnTo>
                  <a:lnTo>
                    <a:pt x="110" y="470"/>
                  </a:lnTo>
                  <a:lnTo>
                    <a:pt x="102" y="468"/>
                  </a:lnTo>
                  <a:lnTo>
                    <a:pt x="98" y="466"/>
                  </a:lnTo>
                  <a:lnTo>
                    <a:pt x="98" y="466"/>
                  </a:lnTo>
                  <a:lnTo>
                    <a:pt x="92" y="456"/>
                  </a:lnTo>
                  <a:lnTo>
                    <a:pt x="88" y="446"/>
                  </a:lnTo>
                  <a:lnTo>
                    <a:pt x="88" y="446"/>
                  </a:lnTo>
                  <a:lnTo>
                    <a:pt x="88" y="440"/>
                  </a:lnTo>
                  <a:lnTo>
                    <a:pt x="90" y="432"/>
                  </a:lnTo>
                  <a:lnTo>
                    <a:pt x="90" y="432"/>
                  </a:lnTo>
                  <a:lnTo>
                    <a:pt x="96" y="418"/>
                  </a:lnTo>
                  <a:lnTo>
                    <a:pt x="100" y="410"/>
                  </a:lnTo>
                  <a:lnTo>
                    <a:pt x="104" y="406"/>
                  </a:lnTo>
                  <a:lnTo>
                    <a:pt x="104" y="406"/>
                  </a:lnTo>
                  <a:lnTo>
                    <a:pt x="106" y="406"/>
                  </a:lnTo>
                  <a:lnTo>
                    <a:pt x="112" y="406"/>
                  </a:lnTo>
                  <a:lnTo>
                    <a:pt x="118" y="408"/>
                  </a:lnTo>
                  <a:lnTo>
                    <a:pt x="118" y="408"/>
                  </a:lnTo>
                  <a:lnTo>
                    <a:pt x="122" y="406"/>
                  </a:lnTo>
                  <a:lnTo>
                    <a:pt x="126" y="400"/>
                  </a:lnTo>
                  <a:lnTo>
                    <a:pt x="136" y="392"/>
                  </a:lnTo>
                  <a:lnTo>
                    <a:pt x="136" y="392"/>
                  </a:lnTo>
                  <a:lnTo>
                    <a:pt x="146" y="388"/>
                  </a:lnTo>
                  <a:lnTo>
                    <a:pt x="152" y="388"/>
                  </a:lnTo>
                  <a:lnTo>
                    <a:pt x="156" y="388"/>
                  </a:lnTo>
                  <a:lnTo>
                    <a:pt x="156" y="388"/>
                  </a:lnTo>
                  <a:lnTo>
                    <a:pt x="158" y="390"/>
                  </a:lnTo>
                  <a:lnTo>
                    <a:pt x="159" y="392"/>
                  </a:lnTo>
                  <a:lnTo>
                    <a:pt x="167" y="398"/>
                  </a:lnTo>
                  <a:lnTo>
                    <a:pt x="167" y="398"/>
                  </a:lnTo>
                  <a:lnTo>
                    <a:pt x="171" y="398"/>
                  </a:lnTo>
                  <a:lnTo>
                    <a:pt x="175" y="398"/>
                  </a:lnTo>
                  <a:lnTo>
                    <a:pt x="175" y="398"/>
                  </a:lnTo>
                  <a:lnTo>
                    <a:pt x="191" y="400"/>
                  </a:lnTo>
                  <a:lnTo>
                    <a:pt x="191" y="400"/>
                  </a:lnTo>
                  <a:lnTo>
                    <a:pt x="211" y="408"/>
                  </a:lnTo>
                  <a:lnTo>
                    <a:pt x="219" y="410"/>
                  </a:lnTo>
                  <a:lnTo>
                    <a:pt x="229" y="410"/>
                  </a:lnTo>
                  <a:lnTo>
                    <a:pt x="229" y="410"/>
                  </a:lnTo>
                  <a:lnTo>
                    <a:pt x="237" y="408"/>
                  </a:lnTo>
                  <a:lnTo>
                    <a:pt x="243" y="406"/>
                  </a:lnTo>
                  <a:lnTo>
                    <a:pt x="243" y="406"/>
                  </a:lnTo>
                  <a:lnTo>
                    <a:pt x="245" y="398"/>
                  </a:lnTo>
                  <a:lnTo>
                    <a:pt x="245" y="392"/>
                  </a:lnTo>
                  <a:lnTo>
                    <a:pt x="245" y="392"/>
                  </a:lnTo>
                  <a:lnTo>
                    <a:pt x="241" y="390"/>
                  </a:lnTo>
                  <a:lnTo>
                    <a:pt x="237" y="392"/>
                  </a:lnTo>
                  <a:lnTo>
                    <a:pt x="229" y="392"/>
                  </a:lnTo>
                  <a:lnTo>
                    <a:pt x="229" y="392"/>
                  </a:lnTo>
                  <a:lnTo>
                    <a:pt x="221" y="388"/>
                  </a:lnTo>
                  <a:lnTo>
                    <a:pt x="217" y="382"/>
                  </a:lnTo>
                  <a:lnTo>
                    <a:pt x="211" y="378"/>
                  </a:lnTo>
                  <a:lnTo>
                    <a:pt x="207" y="376"/>
                  </a:lnTo>
                  <a:lnTo>
                    <a:pt x="207" y="376"/>
                  </a:lnTo>
                  <a:lnTo>
                    <a:pt x="205" y="376"/>
                  </a:lnTo>
                  <a:lnTo>
                    <a:pt x="203" y="380"/>
                  </a:lnTo>
                  <a:lnTo>
                    <a:pt x="199" y="384"/>
                  </a:lnTo>
                  <a:lnTo>
                    <a:pt x="199" y="384"/>
                  </a:lnTo>
                  <a:lnTo>
                    <a:pt x="195" y="384"/>
                  </a:lnTo>
                  <a:lnTo>
                    <a:pt x="191" y="382"/>
                  </a:lnTo>
                  <a:lnTo>
                    <a:pt x="183" y="380"/>
                  </a:lnTo>
                  <a:lnTo>
                    <a:pt x="183" y="380"/>
                  </a:lnTo>
                  <a:lnTo>
                    <a:pt x="175" y="382"/>
                  </a:lnTo>
                  <a:lnTo>
                    <a:pt x="167" y="384"/>
                  </a:lnTo>
                  <a:lnTo>
                    <a:pt x="167" y="384"/>
                  </a:lnTo>
                  <a:lnTo>
                    <a:pt x="148" y="382"/>
                  </a:lnTo>
                  <a:lnTo>
                    <a:pt x="148" y="382"/>
                  </a:lnTo>
                  <a:lnTo>
                    <a:pt x="136" y="384"/>
                  </a:lnTo>
                  <a:lnTo>
                    <a:pt x="124" y="388"/>
                  </a:lnTo>
                  <a:lnTo>
                    <a:pt x="124" y="388"/>
                  </a:lnTo>
                  <a:lnTo>
                    <a:pt x="114" y="384"/>
                  </a:lnTo>
                  <a:lnTo>
                    <a:pt x="102" y="382"/>
                  </a:lnTo>
                  <a:lnTo>
                    <a:pt x="102" y="382"/>
                  </a:lnTo>
                  <a:lnTo>
                    <a:pt x="98" y="382"/>
                  </a:lnTo>
                  <a:lnTo>
                    <a:pt x="98" y="382"/>
                  </a:lnTo>
                  <a:lnTo>
                    <a:pt x="94" y="386"/>
                  </a:lnTo>
                  <a:lnTo>
                    <a:pt x="94" y="386"/>
                  </a:lnTo>
                  <a:lnTo>
                    <a:pt x="92" y="390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4" y="386"/>
                  </a:lnTo>
                  <a:lnTo>
                    <a:pt x="80" y="382"/>
                  </a:lnTo>
                  <a:lnTo>
                    <a:pt x="80" y="382"/>
                  </a:lnTo>
                  <a:lnTo>
                    <a:pt x="70" y="362"/>
                  </a:lnTo>
                  <a:lnTo>
                    <a:pt x="70" y="362"/>
                  </a:lnTo>
                  <a:lnTo>
                    <a:pt x="66" y="358"/>
                  </a:lnTo>
                  <a:lnTo>
                    <a:pt x="58" y="350"/>
                  </a:lnTo>
                  <a:lnTo>
                    <a:pt x="52" y="342"/>
                  </a:lnTo>
                  <a:lnTo>
                    <a:pt x="52" y="341"/>
                  </a:lnTo>
                  <a:lnTo>
                    <a:pt x="52" y="337"/>
                  </a:lnTo>
                  <a:lnTo>
                    <a:pt x="52" y="337"/>
                  </a:lnTo>
                  <a:lnTo>
                    <a:pt x="54" y="337"/>
                  </a:lnTo>
                  <a:lnTo>
                    <a:pt x="58" y="337"/>
                  </a:lnTo>
                  <a:lnTo>
                    <a:pt x="66" y="339"/>
                  </a:lnTo>
                  <a:lnTo>
                    <a:pt x="66" y="339"/>
                  </a:lnTo>
                  <a:lnTo>
                    <a:pt x="72" y="337"/>
                  </a:lnTo>
                  <a:lnTo>
                    <a:pt x="76" y="337"/>
                  </a:lnTo>
                  <a:lnTo>
                    <a:pt x="80" y="335"/>
                  </a:lnTo>
                  <a:lnTo>
                    <a:pt x="80" y="335"/>
                  </a:lnTo>
                  <a:lnTo>
                    <a:pt x="80" y="333"/>
                  </a:lnTo>
                  <a:lnTo>
                    <a:pt x="80" y="329"/>
                  </a:lnTo>
                  <a:lnTo>
                    <a:pt x="72" y="325"/>
                  </a:lnTo>
                  <a:lnTo>
                    <a:pt x="72" y="325"/>
                  </a:lnTo>
                  <a:lnTo>
                    <a:pt x="64" y="319"/>
                  </a:lnTo>
                  <a:lnTo>
                    <a:pt x="58" y="317"/>
                  </a:lnTo>
                  <a:lnTo>
                    <a:pt x="52" y="317"/>
                  </a:lnTo>
                  <a:lnTo>
                    <a:pt x="52" y="317"/>
                  </a:lnTo>
                  <a:lnTo>
                    <a:pt x="52" y="319"/>
                  </a:lnTo>
                  <a:lnTo>
                    <a:pt x="52" y="325"/>
                  </a:lnTo>
                  <a:lnTo>
                    <a:pt x="52" y="329"/>
                  </a:lnTo>
                  <a:lnTo>
                    <a:pt x="48" y="331"/>
                  </a:lnTo>
                  <a:lnTo>
                    <a:pt x="48" y="331"/>
                  </a:lnTo>
                  <a:lnTo>
                    <a:pt x="44" y="329"/>
                  </a:lnTo>
                  <a:lnTo>
                    <a:pt x="42" y="327"/>
                  </a:lnTo>
                  <a:lnTo>
                    <a:pt x="36" y="317"/>
                  </a:lnTo>
                  <a:lnTo>
                    <a:pt x="32" y="303"/>
                  </a:lnTo>
                  <a:lnTo>
                    <a:pt x="26" y="295"/>
                  </a:lnTo>
                  <a:lnTo>
                    <a:pt x="26" y="295"/>
                  </a:lnTo>
                  <a:lnTo>
                    <a:pt x="18" y="291"/>
                  </a:lnTo>
                  <a:lnTo>
                    <a:pt x="10" y="287"/>
                  </a:lnTo>
                  <a:lnTo>
                    <a:pt x="10" y="287"/>
                  </a:lnTo>
                  <a:lnTo>
                    <a:pt x="8" y="281"/>
                  </a:lnTo>
                  <a:lnTo>
                    <a:pt x="6" y="275"/>
                  </a:lnTo>
                  <a:lnTo>
                    <a:pt x="4" y="263"/>
                  </a:lnTo>
                  <a:lnTo>
                    <a:pt x="4" y="263"/>
                  </a:lnTo>
                  <a:lnTo>
                    <a:pt x="0" y="261"/>
                  </a:lnTo>
                  <a:lnTo>
                    <a:pt x="0" y="261"/>
                  </a:lnTo>
                  <a:lnTo>
                    <a:pt x="0" y="261"/>
                  </a:lnTo>
                  <a:lnTo>
                    <a:pt x="4" y="259"/>
                  </a:lnTo>
                  <a:lnTo>
                    <a:pt x="6" y="257"/>
                  </a:lnTo>
                  <a:lnTo>
                    <a:pt x="12" y="249"/>
                  </a:lnTo>
                  <a:lnTo>
                    <a:pt x="12" y="249"/>
                  </a:lnTo>
                  <a:lnTo>
                    <a:pt x="16" y="241"/>
                  </a:lnTo>
                  <a:lnTo>
                    <a:pt x="16" y="241"/>
                  </a:lnTo>
                  <a:lnTo>
                    <a:pt x="18" y="233"/>
                  </a:lnTo>
                  <a:lnTo>
                    <a:pt x="22" y="223"/>
                  </a:lnTo>
                  <a:lnTo>
                    <a:pt x="22" y="223"/>
                  </a:lnTo>
                  <a:lnTo>
                    <a:pt x="28" y="217"/>
                  </a:lnTo>
                  <a:lnTo>
                    <a:pt x="34" y="213"/>
                  </a:lnTo>
                  <a:lnTo>
                    <a:pt x="34" y="213"/>
                  </a:lnTo>
                  <a:lnTo>
                    <a:pt x="40" y="201"/>
                  </a:lnTo>
                  <a:lnTo>
                    <a:pt x="44" y="187"/>
                  </a:lnTo>
                  <a:lnTo>
                    <a:pt x="44" y="187"/>
                  </a:lnTo>
                  <a:lnTo>
                    <a:pt x="54" y="179"/>
                  </a:lnTo>
                  <a:lnTo>
                    <a:pt x="60" y="175"/>
                  </a:lnTo>
                  <a:lnTo>
                    <a:pt x="62" y="171"/>
                  </a:lnTo>
                  <a:lnTo>
                    <a:pt x="62" y="171"/>
                  </a:lnTo>
                  <a:lnTo>
                    <a:pt x="62" y="159"/>
                  </a:lnTo>
                  <a:lnTo>
                    <a:pt x="60" y="151"/>
                  </a:lnTo>
                  <a:lnTo>
                    <a:pt x="60" y="151"/>
                  </a:lnTo>
                  <a:lnTo>
                    <a:pt x="60" y="143"/>
                  </a:lnTo>
                  <a:lnTo>
                    <a:pt x="58" y="135"/>
                  </a:lnTo>
                  <a:lnTo>
                    <a:pt x="58" y="135"/>
                  </a:lnTo>
                  <a:lnTo>
                    <a:pt x="58" y="132"/>
                  </a:lnTo>
                  <a:lnTo>
                    <a:pt x="64" y="130"/>
                  </a:lnTo>
                  <a:lnTo>
                    <a:pt x="76" y="128"/>
                  </a:lnTo>
                  <a:lnTo>
                    <a:pt x="94" y="128"/>
                  </a:lnTo>
                  <a:lnTo>
                    <a:pt x="100" y="128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14" y="118"/>
                  </a:lnTo>
                  <a:lnTo>
                    <a:pt x="120" y="112"/>
                  </a:lnTo>
                  <a:lnTo>
                    <a:pt x="120" y="112"/>
                  </a:lnTo>
                  <a:lnTo>
                    <a:pt x="132" y="102"/>
                  </a:lnTo>
                  <a:lnTo>
                    <a:pt x="146" y="98"/>
                  </a:lnTo>
                  <a:lnTo>
                    <a:pt x="146" y="98"/>
                  </a:lnTo>
                  <a:lnTo>
                    <a:pt x="158" y="98"/>
                  </a:lnTo>
                  <a:lnTo>
                    <a:pt x="167" y="96"/>
                  </a:lnTo>
                  <a:lnTo>
                    <a:pt x="173" y="96"/>
                  </a:lnTo>
                  <a:lnTo>
                    <a:pt x="173" y="96"/>
                  </a:lnTo>
                  <a:lnTo>
                    <a:pt x="177" y="92"/>
                  </a:lnTo>
                  <a:lnTo>
                    <a:pt x="181" y="86"/>
                  </a:lnTo>
                  <a:lnTo>
                    <a:pt x="187" y="80"/>
                  </a:lnTo>
                  <a:lnTo>
                    <a:pt x="191" y="74"/>
                  </a:lnTo>
                  <a:lnTo>
                    <a:pt x="191" y="74"/>
                  </a:lnTo>
                  <a:lnTo>
                    <a:pt x="197" y="72"/>
                  </a:lnTo>
                  <a:lnTo>
                    <a:pt x="201" y="72"/>
                  </a:lnTo>
                  <a:lnTo>
                    <a:pt x="201" y="72"/>
                  </a:lnTo>
                  <a:lnTo>
                    <a:pt x="203" y="70"/>
                  </a:lnTo>
                  <a:lnTo>
                    <a:pt x="207" y="68"/>
                  </a:lnTo>
                  <a:lnTo>
                    <a:pt x="217" y="68"/>
                  </a:lnTo>
                  <a:lnTo>
                    <a:pt x="217" y="68"/>
                  </a:lnTo>
                  <a:lnTo>
                    <a:pt x="239" y="62"/>
                  </a:lnTo>
                  <a:lnTo>
                    <a:pt x="239" y="62"/>
                  </a:lnTo>
                  <a:lnTo>
                    <a:pt x="257" y="60"/>
                  </a:lnTo>
                  <a:lnTo>
                    <a:pt x="271" y="58"/>
                  </a:lnTo>
                  <a:lnTo>
                    <a:pt x="271" y="58"/>
                  </a:lnTo>
                  <a:lnTo>
                    <a:pt x="279" y="56"/>
                  </a:lnTo>
                  <a:lnTo>
                    <a:pt x="291" y="50"/>
                  </a:lnTo>
                  <a:lnTo>
                    <a:pt x="303" y="42"/>
                  </a:lnTo>
                  <a:lnTo>
                    <a:pt x="313" y="38"/>
                  </a:lnTo>
                  <a:lnTo>
                    <a:pt x="313" y="38"/>
                  </a:lnTo>
                  <a:lnTo>
                    <a:pt x="321" y="38"/>
                  </a:lnTo>
                  <a:lnTo>
                    <a:pt x="327" y="38"/>
                  </a:lnTo>
                  <a:lnTo>
                    <a:pt x="327" y="38"/>
                  </a:lnTo>
                  <a:lnTo>
                    <a:pt x="335" y="42"/>
                  </a:lnTo>
                  <a:lnTo>
                    <a:pt x="343" y="50"/>
                  </a:lnTo>
                  <a:lnTo>
                    <a:pt x="343" y="50"/>
                  </a:lnTo>
                  <a:lnTo>
                    <a:pt x="369" y="56"/>
                  </a:lnTo>
                  <a:lnTo>
                    <a:pt x="380" y="60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406" y="56"/>
                  </a:lnTo>
                  <a:lnTo>
                    <a:pt x="418" y="50"/>
                  </a:lnTo>
                  <a:lnTo>
                    <a:pt x="418" y="50"/>
                  </a:lnTo>
                  <a:lnTo>
                    <a:pt x="430" y="40"/>
                  </a:lnTo>
                  <a:lnTo>
                    <a:pt x="436" y="32"/>
                  </a:lnTo>
                  <a:lnTo>
                    <a:pt x="436" y="32"/>
                  </a:lnTo>
                  <a:lnTo>
                    <a:pt x="436" y="26"/>
                  </a:lnTo>
                  <a:lnTo>
                    <a:pt x="436" y="16"/>
                  </a:lnTo>
                  <a:lnTo>
                    <a:pt x="434" y="8"/>
                  </a:lnTo>
                  <a:lnTo>
                    <a:pt x="436" y="4"/>
                  </a:lnTo>
                  <a:lnTo>
                    <a:pt x="436" y="4"/>
                  </a:lnTo>
                  <a:lnTo>
                    <a:pt x="438" y="2"/>
                  </a:lnTo>
                  <a:lnTo>
                    <a:pt x="442" y="2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52" y="4"/>
                  </a:lnTo>
                  <a:lnTo>
                    <a:pt x="456" y="6"/>
                  </a:lnTo>
                  <a:lnTo>
                    <a:pt x="456" y="6"/>
                  </a:lnTo>
                  <a:lnTo>
                    <a:pt x="462" y="10"/>
                  </a:lnTo>
                  <a:lnTo>
                    <a:pt x="466" y="12"/>
                  </a:lnTo>
                  <a:lnTo>
                    <a:pt x="468" y="16"/>
                  </a:lnTo>
                  <a:lnTo>
                    <a:pt x="468" y="16"/>
                  </a:lnTo>
                  <a:lnTo>
                    <a:pt x="468" y="1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82" name="Freeform 360"/>
            <p:cNvSpPr>
              <a:spLocks/>
            </p:cNvSpPr>
            <p:nvPr/>
          </p:nvSpPr>
          <p:spPr bwMode="auto">
            <a:xfrm>
              <a:off x="4458" y="3609"/>
              <a:ext cx="16" cy="26"/>
            </a:xfrm>
            <a:custGeom>
              <a:avLst/>
              <a:gdLst>
                <a:gd name="T0" fmla="*/ 14 w 16"/>
                <a:gd name="T1" fmla="*/ 0 h 26"/>
                <a:gd name="T2" fmla="*/ 14 w 16"/>
                <a:gd name="T3" fmla="*/ 0 h 26"/>
                <a:gd name="T4" fmla="*/ 16 w 16"/>
                <a:gd name="T5" fmla="*/ 6 h 26"/>
                <a:gd name="T6" fmla="*/ 16 w 16"/>
                <a:gd name="T7" fmla="*/ 12 h 26"/>
                <a:gd name="T8" fmla="*/ 16 w 16"/>
                <a:gd name="T9" fmla="*/ 18 h 26"/>
                <a:gd name="T10" fmla="*/ 14 w 16"/>
                <a:gd name="T11" fmla="*/ 22 h 26"/>
                <a:gd name="T12" fmla="*/ 14 w 16"/>
                <a:gd name="T13" fmla="*/ 22 h 26"/>
                <a:gd name="T14" fmla="*/ 10 w 16"/>
                <a:gd name="T15" fmla="*/ 26 h 26"/>
                <a:gd name="T16" fmla="*/ 4 w 16"/>
                <a:gd name="T17" fmla="*/ 26 h 26"/>
                <a:gd name="T18" fmla="*/ 4 w 16"/>
                <a:gd name="T19" fmla="*/ 26 h 26"/>
                <a:gd name="T20" fmla="*/ 2 w 16"/>
                <a:gd name="T21" fmla="*/ 26 h 26"/>
                <a:gd name="T22" fmla="*/ 2 w 16"/>
                <a:gd name="T23" fmla="*/ 26 h 26"/>
                <a:gd name="T24" fmla="*/ 0 w 16"/>
                <a:gd name="T25" fmla="*/ 18 h 26"/>
                <a:gd name="T26" fmla="*/ 0 w 16"/>
                <a:gd name="T27" fmla="*/ 12 h 26"/>
                <a:gd name="T28" fmla="*/ 0 w 16"/>
                <a:gd name="T29" fmla="*/ 12 h 26"/>
                <a:gd name="T30" fmla="*/ 2 w 16"/>
                <a:gd name="T31" fmla="*/ 8 h 26"/>
                <a:gd name="T32" fmla="*/ 6 w 16"/>
                <a:gd name="T33" fmla="*/ 4 h 26"/>
                <a:gd name="T34" fmla="*/ 6 w 16"/>
                <a:gd name="T35" fmla="*/ 4 h 26"/>
                <a:gd name="T36" fmla="*/ 10 w 16"/>
                <a:gd name="T37" fmla="*/ 2 h 26"/>
                <a:gd name="T38" fmla="*/ 14 w 16"/>
                <a:gd name="T39" fmla="*/ 0 h 26"/>
                <a:gd name="T40" fmla="*/ 14 w 16"/>
                <a:gd name="T41" fmla="*/ 0 h 26"/>
                <a:gd name="T42" fmla="*/ 14 w 16"/>
                <a:gd name="T4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6">
                  <a:moveTo>
                    <a:pt x="14" y="0"/>
                  </a:moveTo>
                  <a:lnTo>
                    <a:pt x="14" y="0"/>
                  </a:lnTo>
                  <a:lnTo>
                    <a:pt x="16" y="6"/>
                  </a:lnTo>
                  <a:lnTo>
                    <a:pt x="16" y="12"/>
                  </a:lnTo>
                  <a:lnTo>
                    <a:pt x="16" y="18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83" name="Freeform 361"/>
            <p:cNvSpPr>
              <a:spLocks/>
            </p:cNvSpPr>
            <p:nvPr/>
          </p:nvSpPr>
          <p:spPr bwMode="auto">
            <a:xfrm>
              <a:off x="4398" y="3328"/>
              <a:ext cx="24" cy="22"/>
            </a:xfrm>
            <a:custGeom>
              <a:avLst/>
              <a:gdLst>
                <a:gd name="T0" fmla="*/ 24 w 24"/>
                <a:gd name="T1" fmla="*/ 6 h 22"/>
                <a:gd name="T2" fmla="*/ 24 w 24"/>
                <a:gd name="T3" fmla="*/ 6 h 22"/>
                <a:gd name="T4" fmla="*/ 24 w 24"/>
                <a:gd name="T5" fmla="*/ 8 h 22"/>
                <a:gd name="T6" fmla="*/ 24 w 24"/>
                <a:gd name="T7" fmla="*/ 14 h 22"/>
                <a:gd name="T8" fmla="*/ 18 w 24"/>
                <a:gd name="T9" fmla="*/ 20 h 22"/>
                <a:gd name="T10" fmla="*/ 18 w 24"/>
                <a:gd name="T11" fmla="*/ 20 h 22"/>
                <a:gd name="T12" fmla="*/ 16 w 24"/>
                <a:gd name="T13" fmla="*/ 20 h 22"/>
                <a:gd name="T14" fmla="*/ 14 w 24"/>
                <a:gd name="T15" fmla="*/ 18 h 22"/>
                <a:gd name="T16" fmla="*/ 12 w 24"/>
                <a:gd name="T17" fmla="*/ 18 h 22"/>
                <a:gd name="T18" fmla="*/ 8 w 24"/>
                <a:gd name="T19" fmla="*/ 18 h 22"/>
                <a:gd name="T20" fmla="*/ 8 w 24"/>
                <a:gd name="T21" fmla="*/ 18 h 22"/>
                <a:gd name="T22" fmla="*/ 8 w 24"/>
                <a:gd name="T23" fmla="*/ 20 h 22"/>
                <a:gd name="T24" fmla="*/ 6 w 24"/>
                <a:gd name="T25" fmla="*/ 22 h 22"/>
                <a:gd name="T26" fmla="*/ 6 w 24"/>
                <a:gd name="T27" fmla="*/ 22 h 22"/>
                <a:gd name="T28" fmla="*/ 2 w 24"/>
                <a:gd name="T29" fmla="*/ 22 h 22"/>
                <a:gd name="T30" fmla="*/ 0 w 24"/>
                <a:gd name="T31" fmla="*/ 20 h 22"/>
                <a:gd name="T32" fmla="*/ 0 w 24"/>
                <a:gd name="T33" fmla="*/ 20 h 22"/>
                <a:gd name="T34" fmla="*/ 0 w 24"/>
                <a:gd name="T35" fmla="*/ 14 h 22"/>
                <a:gd name="T36" fmla="*/ 2 w 24"/>
                <a:gd name="T37" fmla="*/ 6 h 22"/>
                <a:gd name="T38" fmla="*/ 2 w 24"/>
                <a:gd name="T39" fmla="*/ 6 h 22"/>
                <a:gd name="T40" fmla="*/ 6 w 24"/>
                <a:gd name="T41" fmla="*/ 2 h 22"/>
                <a:gd name="T42" fmla="*/ 12 w 24"/>
                <a:gd name="T43" fmla="*/ 2 h 22"/>
                <a:gd name="T44" fmla="*/ 12 w 24"/>
                <a:gd name="T45" fmla="*/ 2 h 22"/>
                <a:gd name="T46" fmla="*/ 16 w 24"/>
                <a:gd name="T47" fmla="*/ 0 h 22"/>
                <a:gd name="T48" fmla="*/ 20 w 24"/>
                <a:gd name="T49" fmla="*/ 2 h 22"/>
                <a:gd name="T50" fmla="*/ 20 w 24"/>
                <a:gd name="T51" fmla="*/ 2 h 22"/>
                <a:gd name="T52" fmla="*/ 20 w 24"/>
                <a:gd name="T53" fmla="*/ 4 h 22"/>
                <a:gd name="T54" fmla="*/ 22 w 24"/>
                <a:gd name="T55" fmla="*/ 6 h 22"/>
                <a:gd name="T56" fmla="*/ 22 w 24"/>
                <a:gd name="T57" fmla="*/ 6 h 22"/>
                <a:gd name="T58" fmla="*/ 24 w 24"/>
                <a:gd name="T59" fmla="*/ 6 h 22"/>
                <a:gd name="T60" fmla="*/ 24 w 24"/>
                <a:gd name="T61" fmla="*/ 6 h 22"/>
                <a:gd name="T62" fmla="*/ 24 w 24"/>
                <a:gd name="T63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22">
                  <a:moveTo>
                    <a:pt x="24" y="6"/>
                  </a:moveTo>
                  <a:lnTo>
                    <a:pt x="24" y="6"/>
                  </a:lnTo>
                  <a:lnTo>
                    <a:pt x="24" y="8"/>
                  </a:lnTo>
                  <a:lnTo>
                    <a:pt x="24" y="1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20"/>
                  </a:lnTo>
                  <a:lnTo>
                    <a:pt x="14" y="18"/>
                  </a:lnTo>
                  <a:lnTo>
                    <a:pt x="12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84" name="Freeform 362"/>
            <p:cNvSpPr>
              <a:spLocks/>
            </p:cNvSpPr>
            <p:nvPr/>
          </p:nvSpPr>
          <p:spPr bwMode="auto">
            <a:xfrm>
              <a:off x="4394" y="3535"/>
              <a:ext cx="26" cy="30"/>
            </a:xfrm>
            <a:custGeom>
              <a:avLst/>
              <a:gdLst>
                <a:gd name="T0" fmla="*/ 26 w 26"/>
                <a:gd name="T1" fmla="*/ 16 h 30"/>
                <a:gd name="T2" fmla="*/ 26 w 26"/>
                <a:gd name="T3" fmla="*/ 16 h 30"/>
                <a:gd name="T4" fmla="*/ 26 w 26"/>
                <a:gd name="T5" fmla="*/ 24 h 30"/>
                <a:gd name="T6" fmla="*/ 26 w 26"/>
                <a:gd name="T7" fmla="*/ 24 h 30"/>
                <a:gd name="T8" fmla="*/ 22 w 26"/>
                <a:gd name="T9" fmla="*/ 30 h 30"/>
                <a:gd name="T10" fmla="*/ 22 w 26"/>
                <a:gd name="T11" fmla="*/ 30 h 30"/>
                <a:gd name="T12" fmla="*/ 18 w 26"/>
                <a:gd name="T13" fmla="*/ 30 h 30"/>
                <a:gd name="T14" fmla="*/ 18 w 26"/>
                <a:gd name="T15" fmla="*/ 30 h 30"/>
                <a:gd name="T16" fmla="*/ 14 w 26"/>
                <a:gd name="T17" fmla="*/ 28 h 30"/>
                <a:gd name="T18" fmla="*/ 12 w 26"/>
                <a:gd name="T19" fmla="*/ 24 h 30"/>
                <a:gd name="T20" fmla="*/ 8 w 26"/>
                <a:gd name="T21" fmla="*/ 16 h 30"/>
                <a:gd name="T22" fmla="*/ 8 w 26"/>
                <a:gd name="T23" fmla="*/ 16 h 30"/>
                <a:gd name="T24" fmla="*/ 4 w 26"/>
                <a:gd name="T25" fmla="*/ 14 h 30"/>
                <a:gd name="T26" fmla="*/ 0 w 26"/>
                <a:gd name="T27" fmla="*/ 8 h 30"/>
                <a:gd name="T28" fmla="*/ 0 w 26"/>
                <a:gd name="T29" fmla="*/ 8 h 30"/>
                <a:gd name="T30" fmla="*/ 0 w 26"/>
                <a:gd name="T31" fmla="*/ 4 h 30"/>
                <a:gd name="T32" fmla="*/ 2 w 26"/>
                <a:gd name="T33" fmla="*/ 0 h 30"/>
                <a:gd name="T34" fmla="*/ 2 w 26"/>
                <a:gd name="T35" fmla="*/ 0 h 30"/>
                <a:gd name="T36" fmla="*/ 6 w 26"/>
                <a:gd name="T37" fmla="*/ 0 h 30"/>
                <a:gd name="T38" fmla="*/ 10 w 26"/>
                <a:gd name="T39" fmla="*/ 2 h 30"/>
                <a:gd name="T40" fmla="*/ 10 w 26"/>
                <a:gd name="T41" fmla="*/ 2 h 30"/>
                <a:gd name="T42" fmla="*/ 16 w 26"/>
                <a:gd name="T43" fmla="*/ 4 h 30"/>
                <a:gd name="T44" fmla="*/ 20 w 26"/>
                <a:gd name="T45" fmla="*/ 8 h 30"/>
                <a:gd name="T46" fmla="*/ 20 w 26"/>
                <a:gd name="T47" fmla="*/ 8 h 30"/>
                <a:gd name="T48" fmla="*/ 26 w 26"/>
                <a:gd name="T49" fmla="*/ 16 h 30"/>
                <a:gd name="T50" fmla="*/ 26 w 26"/>
                <a:gd name="T51" fmla="*/ 16 h 30"/>
                <a:gd name="T52" fmla="*/ 26 w 26"/>
                <a:gd name="T53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" h="30">
                  <a:moveTo>
                    <a:pt x="26" y="16"/>
                  </a:moveTo>
                  <a:lnTo>
                    <a:pt x="26" y="16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4" y="28"/>
                  </a:lnTo>
                  <a:lnTo>
                    <a:pt x="12" y="2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85" name="Freeform 363"/>
            <p:cNvSpPr>
              <a:spLocks/>
            </p:cNvSpPr>
            <p:nvPr/>
          </p:nvSpPr>
          <p:spPr bwMode="auto">
            <a:xfrm>
              <a:off x="4251" y="3438"/>
              <a:ext cx="138" cy="99"/>
            </a:xfrm>
            <a:custGeom>
              <a:avLst/>
              <a:gdLst>
                <a:gd name="T0" fmla="*/ 134 w 138"/>
                <a:gd name="T1" fmla="*/ 75 h 99"/>
                <a:gd name="T2" fmla="*/ 138 w 138"/>
                <a:gd name="T3" fmla="*/ 87 h 99"/>
                <a:gd name="T4" fmla="*/ 136 w 138"/>
                <a:gd name="T5" fmla="*/ 89 h 99"/>
                <a:gd name="T6" fmla="*/ 132 w 138"/>
                <a:gd name="T7" fmla="*/ 85 h 99"/>
                <a:gd name="T8" fmla="*/ 132 w 138"/>
                <a:gd name="T9" fmla="*/ 87 h 99"/>
                <a:gd name="T10" fmla="*/ 134 w 138"/>
                <a:gd name="T11" fmla="*/ 95 h 99"/>
                <a:gd name="T12" fmla="*/ 134 w 138"/>
                <a:gd name="T13" fmla="*/ 97 h 99"/>
                <a:gd name="T14" fmla="*/ 126 w 138"/>
                <a:gd name="T15" fmla="*/ 99 h 99"/>
                <a:gd name="T16" fmla="*/ 114 w 138"/>
                <a:gd name="T17" fmla="*/ 97 h 99"/>
                <a:gd name="T18" fmla="*/ 106 w 138"/>
                <a:gd name="T19" fmla="*/ 91 h 99"/>
                <a:gd name="T20" fmla="*/ 104 w 138"/>
                <a:gd name="T21" fmla="*/ 85 h 99"/>
                <a:gd name="T22" fmla="*/ 102 w 138"/>
                <a:gd name="T23" fmla="*/ 77 h 99"/>
                <a:gd name="T24" fmla="*/ 96 w 138"/>
                <a:gd name="T25" fmla="*/ 69 h 99"/>
                <a:gd name="T26" fmla="*/ 78 w 138"/>
                <a:gd name="T27" fmla="*/ 59 h 99"/>
                <a:gd name="T28" fmla="*/ 70 w 138"/>
                <a:gd name="T29" fmla="*/ 59 h 99"/>
                <a:gd name="T30" fmla="*/ 62 w 138"/>
                <a:gd name="T31" fmla="*/ 59 h 99"/>
                <a:gd name="T32" fmla="*/ 48 w 138"/>
                <a:gd name="T33" fmla="*/ 55 h 99"/>
                <a:gd name="T34" fmla="*/ 48 w 138"/>
                <a:gd name="T35" fmla="*/ 47 h 99"/>
                <a:gd name="T36" fmla="*/ 46 w 138"/>
                <a:gd name="T37" fmla="*/ 43 h 99"/>
                <a:gd name="T38" fmla="*/ 32 w 138"/>
                <a:gd name="T39" fmla="*/ 34 h 99"/>
                <a:gd name="T40" fmla="*/ 22 w 138"/>
                <a:gd name="T41" fmla="*/ 28 h 99"/>
                <a:gd name="T42" fmla="*/ 12 w 138"/>
                <a:gd name="T43" fmla="*/ 22 h 99"/>
                <a:gd name="T44" fmla="*/ 6 w 138"/>
                <a:gd name="T45" fmla="*/ 24 h 99"/>
                <a:gd name="T46" fmla="*/ 0 w 138"/>
                <a:gd name="T47" fmla="*/ 22 h 99"/>
                <a:gd name="T48" fmla="*/ 0 w 138"/>
                <a:gd name="T49" fmla="*/ 22 h 99"/>
                <a:gd name="T50" fmla="*/ 4 w 138"/>
                <a:gd name="T51" fmla="*/ 14 h 99"/>
                <a:gd name="T52" fmla="*/ 10 w 138"/>
                <a:gd name="T53" fmla="*/ 8 h 99"/>
                <a:gd name="T54" fmla="*/ 16 w 138"/>
                <a:gd name="T55" fmla="*/ 2 h 99"/>
                <a:gd name="T56" fmla="*/ 24 w 138"/>
                <a:gd name="T57" fmla="*/ 0 h 99"/>
                <a:gd name="T58" fmla="*/ 28 w 138"/>
                <a:gd name="T59" fmla="*/ 4 h 99"/>
                <a:gd name="T60" fmla="*/ 30 w 138"/>
                <a:gd name="T61" fmla="*/ 6 h 99"/>
                <a:gd name="T62" fmla="*/ 52 w 138"/>
                <a:gd name="T63" fmla="*/ 26 h 99"/>
                <a:gd name="T64" fmla="*/ 68 w 138"/>
                <a:gd name="T65" fmla="*/ 32 h 99"/>
                <a:gd name="T66" fmla="*/ 78 w 138"/>
                <a:gd name="T67" fmla="*/ 32 h 99"/>
                <a:gd name="T68" fmla="*/ 92 w 138"/>
                <a:gd name="T69" fmla="*/ 32 h 99"/>
                <a:gd name="T70" fmla="*/ 96 w 138"/>
                <a:gd name="T71" fmla="*/ 36 h 99"/>
                <a:gd name="T72" fmla="*/ 100 w 138"/>
                <a:gd name="T73" fmla="*/ 40 h 99"/>
                <a:gd name="T74" fmla="*/ 100 w 138"/>
                <a:gd name="T75" fmla="*/ 53 h 99"/>
                <a:gd name="T76" fmla="*/ 104 w 138"/>
                <a:gd name="T77" fmla="*/ 63 h 99"/>
                <a:gd name="T78" fmla="*/ 110 w 138"/>
                <a:gd name="T79" fmla="*/ 71 h 99"/>
                <a:gd name="T80" fmla="*/ 118 w 138"/>
                <a:gd name="T81" fmla="*/ 73 h 99"/>
                <a:gd name="T82" fmla="*/ 130 w 138"/>
                <a:gd name="T83" fmla="*/ 73 h 99"/>
                <a:gd name="T84" fmla="*/ 134 w 138"/>
                <a:gd name="T85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8" h="99">
                  <a:moveTo>
                    <a:pt x="134" y="75"/>
                  </a:moveTo>
                  <a:lnTo>
                    <a:pt x="134" y="75"/>
                  </a:lnTo>
                  <a:lnTo>
                    <a:pt x="136" y="83"/>
                  </a:lnTo>
                  <a:lnTo>
                    <a:pt x="138" y="87"/>
                  </a:lnTo>
                  <a:lnTo>
                    <a:pt x="136" y="89"/>
                  </a:lnTo>
                  <a:lnTo>
                    <a:pt x="136" y="89"/>
                  </a:lnTo>
                  <a:lnTo>
                    <a:pt x="134" y="87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2" y="87"/>
                  </a:lnTo>
                  <a:lnTo>
                    <a:pt x="132" y="89"/>
                  </a:lnTo>
                  <a:lnTo>
                    <a:pt x="134" y="95"/>
                  </a:lnTo>
                  <a:lnTo>
                    <a:pt x="134" y="97"/>
                  </a:lnTo>
                  <a:lnTo>
                    <a:pt x="134" y="97"/>
                  </a:lnTo>
                  <a:lnTo>
                    <a:pt x="130" y="99"/>
                  </a:lnTo>
                  <a:lnTo>
                    <a:pt x="126" y="99"/>
                  </a:lnTo>
                  <a:lnTo>
                    <a:pt x="114" y="97"/>
                  </a:lnTo>
                  <a:lnTo>
                    <a:pt x="114" y="97"/>
                  </a:lnTo>
                  <a:lnTo>
                    <a:pt x="110" y="95"/>
                  </a:lnTo>
                  <a:lnTo>
                    <a:pt x="106" y="91"/>
                  </a:lnTo>
                  <a:lnTo>
                    <a:pt x="106" y="91"/>
                  </a:lnTo>
                  <a:lnTo>
                    <a:pt x="104" y="85"/>
                  </a:lnTo>
                  <a:lnTo>
                    <a:pt x="102" y="77"/>
                  </a:lnTo>
                  <a:lnTo>
                    <a:pt x="102" y="77"/>
                  </a:lnTo>
                  <a:lnTo>
                    <a:pt x="96" y="69"/>
                  </a:lnTo>
                  <a:lnTo>
                    <a:pt x="96" y="69"/>
                  </a:lnTo>
                  <a:lnTo>
                    <a:pt x="88" y="63"/>
                  </a:lnTo>
                  <a:lnTo>
                    <a:pt x="78" y="59"/>
                  </a:lnTo>
                  <a:lnTo>
                    <a:pt x="78" y="59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62" y="59"/>
                  </a:lnTo>
                  <a:lnTo>
                    <a:pt x="54" y="57"/>
                  </a:lnTo>
                  <a:lnTo>
                    <a:pt x="48" y="55"/>
                  </a:lnTo>
                  <a:lnTo>
                    <a:pt x="48" y="55"/>
                  </a:lnTo>
                  <a:lnTo>
                    <a:pt x="48" y="47"/>
                  </a:lnTo>
                  <a:lnTo>
                    <a:pt x="46" y="43"/>
                  </a:lnTo>
                  <a:lnTo>
                    <a:pt x="46" y="43"/>
                  </a:lnTo>
                  <a:lnTo>
                    <a:pt x="38" y="38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22" y="28"/>
                  </a:lnTo>
                  <a:lnTo>
                    <a:pt x="18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0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40" y="1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78" y="32"/>
                  </a:lnTo>
                  <a:lnTo>
                    <a:pt x="84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6" y="36"/>
                  </a:lnTo>
                  <a:lnTo>
                    <a:pt x="100" y="40"/>
                  </a:lnTo>
                  <a:lnTo>
                    <a:pt x="100" y="40"/>
                  </a:lnTo>
                  <a:lnTo>
                    <a:pt x="100" y="45"/>
                  </a:lnTo>
                  <a:lnTo>
                    <a:pt x="100" y="53"/>
                  </a:lnTo>
                  <a:lnTo>
                    <a:pt x="100" y="53"/>
                  </a:lnTo>
                  <a:lnTo>
                    <a:pt x="104" y="63"/>
                  </a:lnTo>
                  <a:lnTo>
                    <a:pt x="108" y="67"/>
                  </a:lnTo>
                  <a:lnTo>
                    <a:pt x="110" y="71"/>
                  </a:lnTo>
                  <a:lnTo>
                    <a:pt x="110" y="71"/>
                  </a:lnTo>
                  <a:lnTo>
                    <a:pt x="118" y="73"/>
                  </a:lnTo>
                  <a:lnTo>
                    <a:pt x="124" y="73"/>
                  </a:lnTo>
                  <a:lnTo>
                    <a:pt x="130" y="73"/>
                  </a:lnTo>
                  <a:lnTo>
                    <a:pt x="134" y="75"/>
                  </a:lnTo>
                  <a:lnTo>
                    <a:pt x="134" y="75"/>
                  </a:lnTo>
                  <a:lnTo>
                    <a:pt x="134" y="75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86" name="Freeform 364"/>
            <p:cNvSpPr>
              <a:spLocks/>
            </p:cNvSpPr>
            <p:nvPr/>
          </p:nvSpPr>
          <p:spPr bwMode="auto">
            <a:xfrm>
              <a:off x="4351" y="3255"/>
              <a:ext cx="22" cy="19"/>
            </a:xfrm>
            <a:custGeom>
              <a:avLst/>
              <a:gdLst>
                <a:gd name="T0" fmla="*/ 20 w 22"/>
                <a:gd name="T1" fmla="*/ 10 h 19"/>
                <a:gd name="T2" fmla="*/ 20 w 22"/>
                <a:gd name="T3" fmla="*/ 10 h 19"/>
                <a:gd name="T4" fmla="*/ 22 w 22"/>
                <a:gd name="T5" fmla="*/ 12 h 19"/>
                <a:gd name="T6" fmla="*/ 22 w 22"/>
                <a:gd name="T7" fmla="*/ 14 h 19"/>
                <a:gd name="T8" fmla="*/ 22 w 22"/>
                <a:gd name="T9" fmla="*/ 14 h 19"/>
                <a:gd name="T10" fmla="*/ 22 w 22"/>
                <a:gd name="T11" fmla="*/ 14 h 19"/>
                <a:gd name="T12" fmla="*/ 20 w 22"/>
                <a:gd name="T13" fmla="*/ 15 h 19"/>
                <a:gd name="T14" fmla="*/ 14 w 22"/>
                <a:gd name="T15" fmla="*/ 15 h 19"/>
                <a:gd name="T16" fmla="*/ 14 w 22"/>
                <a:gd name="T17" fmla="*/ 15 h 19"/>
                <a:gd name="T18" fmla="*/ 14 w 22"/>
                <a:gd name="T19" fmla="*/ 15 h 19"/>
                <a:gd name="T20" fmla="*/ 12 w 22"/>
                <a:gd name="T21" fmla="*/ 19 h 19"/>
                <a:gd name="T22" fmla="*/ 8 w 22"/>
                <a:gd name="T23" fmla="*/ 19 h 19"/>
                <a:gd name="T24" fmla="*/ 8 w 22"/>
                <a:gd name="T25" fmla="*/ 19 h 19"/>
                <a:gd name="T26" fmla="*/ 4 w 22"/>
                <a:gd name="T27" fmla="*/ 19 h 19"/>
                <a:gd name="T28" fmla="*/ 0 w 22"/>
                <a:gd name="T29" fmla="*/ 17 h 19"/>
                <a:gd name="T30" fmla="*/ 0 w 22"/>
                <a:gd name="T31" fmla="*/ 17 h 19"/>
                <a:gd name="T32" fmla="*/ 0 w 22"/>
                <a:gd name="T33" fmla="*/ 12 h 19"/>
                <a:gd name="T34" fmla="*/ 0 w 22"/>
                <a:gd name="T35" fmla="*/ 12 h 19"/>
                <a:gd name="T36" fmla="*/ 2 w 22"/>
                <a:gd name="T37" fmla="*/ 4 h 19"/>
                <a:gd name="T38" fmla="*/ 8 w 22"/>
                <a:gd name="T39" fmla="*/ 0 h 19"/>
                <a:gd name="T40" fmla="*/ 8 w 22"/>
                <a:gd name="T41" fmla="*/ 0 h 19"/>
                <a:gd name="T42" fmla="*/ 12 w 22"/>
                <a:gd name="T43" fmla="*/ 0 h 19"/>
                <a:gd name="T44" fmla="*/ 16 w 22"/>
                <a:gd name="T45" fmla="*/ 0 h 19"/>
                <a:gd name="T46" fmla="*/ 16 w 22"/>
                <a:gd name="T47" fmla="*/ 0 h 19"/>
                <a:gd name="T48" fmla="*/ 16 w 22"/>
                <a:gd name="T49" fmla="*/ 6 h 19"/>
                <a:gd name="T50" fmla="*/ 20 w 22"/>
                <a:gd name="T51" fmla="*/ 10 h 19"/>
                <a:gd name="T52" fmla="*/ 20 w 22"/>
                <a:gd name="T53" fmla="*/ 10 h 19"/>
                <a:gd name="T54" fmla="*/ 20 w 22"/>
                <a:gd name="T5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19">
                  <a:moveTo>
                    <a:pt x="20" y="10"/>
                  </a:moveTo>
                  <a:lnTo>
                    <a:pt x="20" y="10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2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4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87" name="Freeform 365"/>
            <p:cNvSpPr>
              <a:spLocks/>
            </p:cNvSpPr>
            <p:nvPr/>
          </p:nvSpPr>
          <p:spPr bwMode="auto">
            <a:xfrm>
              <a:off x="4046" y="3525"/>
              <a:ext cx="36" cy="32"/>
            </a:xfrm>
            <a:custGeom>
              <a:avLst/>
              <a:gdLst>
                <a:gd name="T0" fmla="*/ 36 w 36"/>
                <a:gd name="T1" fmla="*/ 18 h 32"/>
                <a:gd name="T2" fmla="*/ 36 w 36"/>
                <a:gd name="T3" fmla="*/ 18 h 32"/>
                <a:gd name="T4" fmla="*/ 32 w 36"/>
                <a:gd name="T5" fmla="*/ 26 h 32"/>
                <a:gd name="T6" fmla="*/ 30 w 36"/>
                <a:gd name="T7" fmla="*/ 32 h 32"/>
                <a:gd name="T8" fmla="*/ 30 w 36"/>
                <a:gd name="T9" fmla="*/ 32 h 32"/>
                <a:gd name="T10" fmla="*/ 30 w 36"/>
                <a:gd name="T11" fmla="*/ 30 h 32"/>
                <a:gd name="T12" fmla="*/ 28 w 36"/>
                <a:gd name="T13" fmla="*/ 30 h 32"/>
                <a:gd name="T14" fmla="*/ 24 w 36"/>
                <a:gd name="T15" fmla="*/ 28 h 32"/>
                <a:gd name="T16" fmla="*/ 24 w 36"/>
                <a:gd name="T17" fmla="*/ 28 h 32"/>
                <a:gd name="T18" fmla="*/ 18 w 36"/>
                <a:gd name="T19" fmla="*/ 28 h 32"/>
                <a:gd name="T20" fmla="*/ 14 w 36"/>
                <a:gd name="T21" fmla="*/ 28 h 32"/>
                <a:gd name="T22" fmla="*/ 14 w 36"/>
                <a:gd name="T23" fmla="*/ 28 h 32"/>
                <a:gd name="T24" fmla="*/ 4 w 36"/>
                <a:gd name="T25" fmla="*/ 24 h 32"/>
                <a:gd name="T26" fmla="*/ 2 w 36"/>
                <a:gd name="T27" fmla="*/ 18 h 32"/>
                <a:gd name="T28" fmla="*/ 0 w 36"/>
                <a:gd name="T29" fmla="*/ 16 h 32"/>
                <a:gd name="T30" fmla="*/ 0 w 36"/>
                <a:gd name="T31" fmla="*/ 16 h 32"/>
                <a:gd name="T32" fmla="*/ 2 w 36"/>
                <a:gd name="T33" fmla="*/ 12 h 32"/>
                <a:gd name="T34" fmla="*/ 4 w 36"/>
                <a:gd name="T35" fmla="*/ 8 h 32"/>
                <a:gd name="T36" fmla="*/ 12 w 36"/>
                <a:gd name="T37" fmla="*/ 4 h 32"/>
                <a:gd name="T38" fmla="*/ 12 w 36"/>
                <a:gd name="T39" fmla="*/ 4 h 32"/>
                <a:gd name="T40" fmla="*/ 16 w 36"/>
                <a:gd name="T41" fmla="*/ 0 h 32"/>
                <a:gd name="T42" fmla="*/ 18 w 36"/>
                <a:gd name="T43" fmla="*/ 0 h 32"/>
                <a:gd name="T44" fmla="*/ 18 w 36"/>
                <a:gd name="T45" fmla="*/ 0 h 32"/>
                <a:gd name="T46" fmla="*/ 20 w 36"/>
                <a:gd name="T47" fmla="*/ 2 h 32"/>
                <a:gd name="T48" fmla="*/ 22 w 36"/>
                <a:gd name="T49" fmla="*/ 6 h 32"/>
                <a:gd name="T50" fmla="*/ 24 w 36"/>
                <a:gd name="T51" fmla="*/ 12 h 32"/>
                <a:gd name="T52" fmla="*/ 24 w 36"/>
                <a:gd name="T53" fmla="*/ 12 h 32"/>
                <a:gd name="T54" fmla="*/ 28 w 36"/>
                <a:gd name="T55" fmla="*/ 16 h 32"/>
                <a:gd name="T56" fmla="*/ 32 w 36"/>
                <a:gd name="T57" fmla="*/ 16 h 32"/>
                <a:gd name="T58" fmla="*/ 36 w 36"/>
                <a:gd name="T59" fmla="*/ 18 h 32"/>
                <a:gd name="T60" fmla="*/ 36 w 36"/>
                <a:gd name="T61" fmla="*/ 18 h 32"/>
                <a:gd name="T62" fmla="*/ 36 w 36"/>
                <a:gd name="T63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" h="32">
                  <a:moveTo>
                    <a:pt x="36" y="18"/>
                  </a:moveTo>
                  <a:lnTo>
                    <a:pt x="36" y="18"/>
                  </a:lnTo>
                  <a:lnTo>
                    <a:pt x="32" y="26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0" y="30"/>
                  </a:lnTo>
                  <a:lnTo>
                    <a:pt x="28" y="30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24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8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88" name="Freeform 366"/>
            <p:cNvSpPr>
              <a:spLocks/>
            </p:cNvSpPr>
            <p:nvPr/>
          </p:nvSpPr>
          <p:spPr bwMode="auto">
            <a:xfrm>
              <a:off x="3982" y="3390"/>
              <a:ext cx="34" cy="38"/>
            </a:xfrm>
            <a:custGeom>
              <a:avLst/>
              <a:gdLst>
                <a:gd name="T0" fmla="*/ 34 w 34"/>
                <a:gd name="T1" fmla="*/ 32 h 38"/>
                <a:gd name="T2" fmla="*/ 34 w 34"/>
                <a:gd name="T3" fmla="*/ 32 h 38"/>
                <a:gd name="T4" fmla="*/ 34 w 34"/>
                <a:gd name="T5" fmla="*/ 36 h 38"/>
                <a:gd name="T6" fmla="*/ 34 w 34"/>
                <a:gd name="T7" fmla="*/ 36 h 38"/>
                <a:gd name="T8" fmla="*/ 32 w 34"/>
                <a:gd name="T9" fmla="*/ 38 h 38"/>
                <a:gd name="T10" fmla="*/ 30 w 34"/>
                <a:gd name="T11" fmla="*/ 38 h 38"/>
                <a:gd name="T12" fmla="*/ 24 w 34"/>
                <a:gd name="T13" fmla="*/ 38 h 38"/>
                <a:gd name="T14" fmla="*/ 24 w 34"/>
                <a:gd name="T15" fmla="*/ 38 h 38"/>
                <a:gd name="T16" fmla="*/ 20 w 34"/>
                <a:gd name="T17" fmla="*/ 34 h 38"/>
                <a:gd name="T18" fmla="*/ 16 w 34"/>
                <a:gd name="T19" fmla="*/ 30 h 38"/>
                <a:gd name="T20" fmla="*/ 16 w 34"/>
                <a:gd name="T21" fmla="*/ 30 h 38"/>
                <a:gd name="T22" fmla="*/ 4 w 34"/>
                <a:gd name="T23" fmla="*/ 18 h 38"/>
                <a:gd name="T24" fmla="*/ 0 w 34"/>
                <a:gd name="T25" fmla="*/ 10 h 38"/>
                <a:gd name="T26" fmla="*/ 0 w 34"/>
                <a:gd name="T27" fmla="*/ 4 h 38"/>
                <a:gd name="T28" fmla="*/ 0 w 34"/>
                <a:gd name="T29" fmla="*/ 4 h 38"/>
                <a:gd name="T30" fmla="*/ 4 w 34"/>
                <a:gd name="T31" fmla="*/ 0 h 38"/>
                <a:gd name="T32" fmla="*/ 12 w 34"/>
                <a:gd name="T33" fmla="*/ 0 h 38"/>
                <a:gd name="T34" fmla="*/ 12 w 34"/>
                <a:gd name="T35" fmla="*/ 0 h 38"/>
                <a:gd name="T36" fmla="*/ 16 w 34"/>
                <a:gd name="T37" fmla="*/ 2 h 38"/>
                <a:gd name="T38" fmla="*/ 20 w 34"/>
                <a:gd name="T39" fmla="*/ 8 h 38"/>
                <a:gd name="T40" fmla="*/ 20 w 34"/>
                <a:gd name="T41" fmla="*/ 8 h 38"/>
                <a:gd name="T42" fmla="*/ 28 w 34"/>
                <a:gd name="T43" fmla="*/ 18 h 38"/>
                <a:gd name="T44" fmla="*/ 34 w 34"/>
                <a:gd name="T45" fmla="*/ 32 h 38"/>
                <a:gd name="T46" fmla="*/ 34 w 34"/>
                <a:gd name="T47" fmla="*/ 32 h 38"/>
                <a:gd name="T48" fmla="*/ 34 w 34"/>
                <a:gd name="T49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" h="38">
                  <a:moveTo>
                    <a:pt x="34" y="32"/>
                  </a:moveTo>
                  <a:lnTo>
                    <a:pt x="34" y="32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2" y="38"/>
                  </a:lnTo>
                  <a:lnTo>
                    <a:pt x="30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0" y="34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4" y="18"/>
                  </a:lnTo>
                  <a:lnTo>
                    <a:pt x="0" y="1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8" y="18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89" name="Freeform 367"/>
            <p:cNvSpPr>
              <a:spLocks/>
            </p:cNvSpPr>
            <p:nvPr/>
          </p:nvSpPr>
          <p:spPr bwMode="auto">
            <a:xfrm>
              <a:off x="3419" y="2253"/>
              <a:ext cx="452" cy="255"/>
            </a:xfrm>
            <a:custGeom>
              <a:avLst/>
              <a:gdLst>
                <a:gd name="T0" fmla="*/ 444 w 452"/>
                <a:gd name="T1" fmla="*/ 162 h 255"/>
                <a:gd name="T2" fmla="*/ 430 w 452"/>
                <a:gd name="T3" fmla="*/ 160 h 255"/>
                <a:gd name="T4" fmla="*/ 420 w 452"/>
                <a:gd name="T5" fmla="*/ 176 h 255"/>
                <a:gd name="T6" fmla="*/ 408 w 452"/>
                <a:gd name="T7" fmla="*/ 183 h 255"/>
                <a:gd name="T8" fmla="*/ 406 w 452"/>
                <a:gd name="T9" fmla="*/ 195 h 255"/>
                <a:gd name="T10" fmla="*/ 400 w 452"/>
                <a:gd name="T11" fmla="*/ 215 h 255"/>
                <a:gd name="T12" fmla="*/ 388 w 452"/>
                <a:gd name="T13" fmla="*/ 217 h 255"/>
                <a:gd name="T14" fmla="*/ 382 w 452"/>
                <a:gd name="T15" fmla="*/ 233 h 255"/>
                <a:gd name="T16" fmla="*/ 354 w 452"/>
                <a:gd name="T17" fmla="*/ 241 h 255"/>
                <a:gd name="T18" fmla="*/ 344 w 452"/>
                <a:gd name="T19" fmla="*/ 235 h 255"/>
                <a:gd name="T20" fmla="*/ 333 w 452"/>
                <a:gd name="T21" fmla="*/ 247 h 255"/>
                <a:gd name="T22" fmla="*/ 325 w 452"/>
                <a:gd name="T23" fmla="*/ 245 h 255"/>
                <a:gd name="T24" fmla="*/ 317 w 452"/>
                <a:gd name="T25" fmla="*/ 233 h 255"/>
                <a:gd name="T26" fmla="*/ 283 w 452"/>
                <a:gd name="T27" fmla="*/ 237 h 255"/>
                <a:gd name="T28" fmla="*/ 263 w 452"/>
                <a:gd name="T29" fmla="*/ 231 h 255"/>
                <a:gd name="T30" fmla="*/ 243 w 452"/>
                <a:gd name="T31" fmla="*/ 217 h 255"/>
                <a:gd name="T32" fmla="*/ 203 w 452"/>
                <a:gd name="T33" fmla="*/ 213 h 255"/>
                <a:gd name="T34" fmla="*/ 191 w 452"/>
                <a:gd name="T35" fmla="*/ 237 h 255"/>
                <a:gd name="T36" fmla="*/ 179 w 452"/>
                <a:gd name="T37" fmla="*/ 247 h 255"/>
                <a:gd name="T38" fmla="*/ 155 w 452"/>
                <a:gd name="T39" fmla="*/ 253 h 255"/>
                <a:gd name="T40" fmla="*/ 131 w 452"/>
                <a:gd name="T41" fmla="*/ 245 h 255"/>
                <a:gd name="T42" fmla="*/ 118 w 452"/>
                <a:gd name="T43" fmla="*/ 239 h 255"/>
                <a:gd name="T44" fmla="*/ 82 w 452"/>
                <a:gd name="T45" fmla="*/ 205 h 255"/>
                <a:gd name="T46" fmla="*/ 54 w 452"/>
                <a:gd name="T47" fmla="*/ 178 h 255"/>
                <a:gd name="T48" fmla="*/ 26 w 452"/>
                <a:gd name="T49" fmla="*/ 148 h 255"/>
                <a:gd name="T50" fmla="*/ 26 w 452"/>
                <a:gd name="T51" fmla="*/ 124 h 255"/>
                <a:gd name="T52" fmla="*/ 16 w 452"/>
                <a:gd name="T53" fmla="*/ 108 h 255"/>
                <a:gd name="T54" fmla="*/ 0 w 452"/>
                <a:gd name="T55" fmla="*/ 92 h 255"/>
                <a:gd name="T56" fmla="*/ 0 w 452"/>
                <a:gd name="T57" fmla="*/ 82 h 255"/>
                <a:gd name="T58" fmla="*/ 4 w 452"/>
                <a:gd name="T59" fmla="*/ 74 h 255"/>
                <a:gd name="T60" fmla="*/ 22 w 452"/>
                <a:gd name="T61" fmla="*/ 94 h 255"/>
                <a:gd name="T62" fmla="*/ 26 w 452"/>
                <a:gd name="T63" fmla="*/ 90 h 255"/>
                <a:gd name="T64" fmla="*/ 38 w 452"/>
                <a:gd name="T65" fmla="*/ 72 h 255"/>
                <a:gd name="T66" fmla="*/ 68 w 452"/>
                <a:gd name="T67" fmla="*/ 64 h 255"/>
                <a:gd name="T68" fmla="*/ 94 w 452"/>
                <a:gd name="T69" fmla="*/ 48 h 255"/>
                <a:gd name="T70" fmla="*/ 120 w 452"/>
                <a:gd name="T71" fmla="*/ 34 h 255"/>
                <a:gd name="T72" fmla="*/ 143 w 452"/>
                <a:gd name="T73" fmla="*/ 26 h 255"/>
                <a:gd name="T74" fmla="*/ 147 w 452"/>
                <a:gd name="T75" fmla="*/ 0 h 255"/>
                <a:gd name="T76" fmla="*/ 157 w 452"/>
                <a:gd name="T77" fmla="*/ 2 h 255"/>
                <a:gd name="T78" fmla="*/ 169 w 452"/>
                <a:gd name="T79" fmla="*/ 22 h 255"/>
                <a:gd name="T80" fmla="*/ 181 w 452"/>
                <a:gd name="T81" fmla="*/ 28 h 255"/>
                <a:gd name="T82" fmla="*/ 195 w 452"/>
                <a:gd name="T83" fmla="*/ 28 h 255"/>
                <a:gd name="T84" fmla="*/ 207 w 452"/>
                <a:gd name="T85" fmla="*/ 12 h 255"/>
                <a:gd name="T86" fmla="*/ 221 w 452"/>
                <a:gd name="T87" fmla="*/ 26 h 255"/>
                <a:gd name="T88" fmla="*/ 233 w 452"/>
                <a:gd name="T89" fmla="*/ 30 h 255"/>
                <a:gd name="T90" fmla="*/ 259 w 452"/>
                <a:gd name="T91" fmla="*/ 34 h 255"/>
                <a:gd name="T92" fmla="*/ 269 w 452"/>
                <a:gd name="T93" fmla="*/ 50 h 255"/>
                <a:gd name="T94" fmla="*/ 285 w 452"/>
                <a:gd name="T95" fmla="*/ 54 h 255"/>
                <a:gd name="T96" fmla="*/ 283 w 452"/>
                <a:gd name="T97" fmla="*/ 62 h 255"/>
                <a:gd name="T98" fmla="*/ 283 w 452"/>
                <a:gd name="T99" fmla="*/ 74 h 255"/>
                <a:gd name="T100" fmla="*/ 307 w 452"/>
                <a:gd name="T101" fmla="*/ 92 h 255"/>
                <a:gd name="T102" fmla="*/ 323 w 452"/>
                <a:gd name="T103" fmla="*/ 88 h 255"/>
                <a:gd name="T104" fmla="*/ 321 w 452"/>
                <a:gd name="T105" fmla="*/ 78 h 255"/>
                <a:gd name="T106" fmla="*/ 323 w 452"/>
                <a:gd name="T107" fmla="*/ 70 h 255"/>
                <a:gd name="T108" fmla="*/ 344 w 452"/>
                <a:gd name="T109" fmla="*/ 78 h 255"/>
                <a:gd name="T110" fmla="*/ 370 w 452"/>
                <a:gd name="T111" fmla="*/ 82 h 255"/>
                <a:gd name="T112" fmla="*/ 376 w 452"/>
                <a:gd name="T113" fmla="*/ 92 h 255"/>
                <a:gd name="T114" fmla="*/ 380 w 452"/>
                <a:gd name="T115" fmla="*/ 104 h 255"/>
                <a:gd name="T116" fmla="*/ 392 w 452"/>
                <a:gd name="T117" fmla="*/ 108 h 255"/>
                <a:gd name="T118" fmla="*/ 410 w 452"/>
                <a:gd name="T119" fmla="*/ 120 h 255"/>
                <a:gd name="T120" fmla="*/ 430 w 452"/>
                <a:gd name="T121" fmla="*/ 146 h 255"/>
                <a:gd name="T122" fmla="*/ 452 w 452"/>
                <a:gd name="T123" fmla="*/ 15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2" h="255">
                  <a:moveTo>
                    <a:pt x="452" y="154"/>
                  </a:moveTo>
                  <a:lnTo>
                    <a:pt x="452" y="154"/>
                  </a:lnTo>
                  <a:lnTo>
                    <a:pt x="448" y="158"/>
                  </a:lnTo>
                  <a:lnTo>
                    <a:pt x="444" y="162"/>
                  </a:lnTo>
                  <a:lnTo>
                    <a:pt x="444" y="162"/>
                  </a:lnTo>
                  <a:lnTo>
                    <a:pt x="438" y="162"/>
                  </a:lnTo>
                  <a:lnTo>
                    <a:pt x="430" y="160"/>
                  </a:lnTo>
                  <a:lnTo>
                    <a:pt x="430" y="160"/>
                  </a:lnTo>
                  <a:lnTo>
                    <a:pt x="428" y="164"/>
                  </a:lnTo>
                  <a:lnTo>
                    <a:pt x="422" y="172"/>
                  </a:lnTo>
                  <a:lnTo>
                    <a:pt x="422" y="172"/>
                  </a:lnTo>
                  <a:lnTo>
                    <a:pt x="420" y="176"/>
                  </a:lnTo>
                  <a:lnTo>
                    <a:pt x="418" y="179"/>
                  </a:lnTo>
                  <a:lnTo>
                    <a:pt x="418" y="179"/>
                  </a:lnTo>
                  <a:lnTo>
                    <a:pt x="412" y="181"/>
                  </a:lnTo>
                  <a:lnTo>
                    <a:pt x="408" y="183"/>
                  </a:lnTo>
                  <a:lnTo>
                    <a:pt x="408" y="183"/>
                  </a:lnTo>
                  <a:lnTo>
                    <a:pt x="406" y="187"/>
                  </a:lnTo>
                  <a:lnTo>
                    <a:pt x="406" y="187"/>
                  </a:lnTo>
                  <a:lnTo>
                    <a:pt x="406" y="195"/>
                  </a:lnTo>
                  <a:lnTo>
                    <a:pt x="406" y="203"/>
                  </a:lnTo>
                  <a:lnTo>
                    <a:pt x="406" y="203"/>
                  </a:lnTo>
                  <a:lnTo>
                    <a:pt x="404" y="209"/>
                  </a:lnTo>
                  <a:lnTo>
                    <a:pt x="400" y="215"/>
                  </a:lnTo>
                  <a:lnTo>
                    <a:pt x="400" y="215"/>
                  </a:lnTo>
                  <a:lnTo>
                    <a:pt x="392" y="215"/>
                  </a:lnTo>
                  <a:lnTo>
                    <a:pt x="388" y="217"/>
                  </a:lnTo>
                  <a:lnTo>
                    <a:pt x="388" y="217"/>
                  </a:lnTo>
                  <a:lnTo>
                    <a:pt x="388" y="221"/>
                  </a:lnTo>
                  <a:lnTo>
                    <a:pt x="388" y="225"/>
                  </a:lnTo>
                  <a:lnTo>
                    <a:pt x="388" y="225"/>
                  </a:lnTo>
                  <a:lnTo>
                    <a:pt x="382" y="233"/>
                  </a:lnTo>
                  <a:lnTo>
                    <a:pt x="374" y="239"/>
                  </a:lnTo>
                  <a:lnTo>
                    <a:pt x="374" y="239"/>
                  </a:lnTo>
                  <a:lnTo>
                    <a:pt x="364" y="241"/>
                  </a:lnTo>
                  <a:lnTo>
                    <a:pt x="354" y="241"/>
                  </a:lnTo>
                  <a:lnTo>
                    <a:pt x="354" y="241"/>
                  </a:lnTo>
                  <a:lnTo>
                    <a:pt x="348" y="237"/>
                  </a:lnTo>
                  <a:lnTo>
                    <a:pt x="348" y="237"/>
                  </a:lnTo>
                  <a:lnTo>
                    <a:pt x="344" y="235"/>
                  </a:lnTo>
                  <a:lnTo>
                    <a:pt x="341" y="235"/>
                  </a:lnTo>
                  <a:lnTo>
                    <a:pt x="341" y="235"/>
                  </a:lnTo>
                  <a:lnTo>
                    <a:pt x="335" y="241"/>
                  </a:lnTo>
                  <a:lnTo>
                    <a:pt x="333" y="247"/>
                  </a:lnTo>
                  <a:lnTo>
                    <a:pt x="333" y="247"/>
                  </a:lnTo>
                  <a:lnTo>
                    <a:pt x="327" y="255"/>
                  </a:lnTo>
                  <a:lnTo>
                    <a:pt x="327" y="255"/>
                  </a:lnTo>
                  <a:lnTo>
                    <a:pt x="325" y="245"/>
                  </a:lnTo>
                  <a:lnTo>
                    <a:pt x="325" y="245"/>
                  </a:lnTo>
                  <a:lnTo>
                    <a:pt x="321" y="237"/>
                  </a:lnTo>
                  <a:lnTo>
                    <a:pt x="317" y="233"/>
                  </a:lnTo>
                  <a:lnTo>
                    <a:pt x="317" y="233"/>
                  </a:lnTo>
                  <a:lnTo>
                    <a:pt x="313" y="231"/>
                  </a:lnTo>
                  <a:lnTo>
                    <a:pt x="305" y="233"/>
                  </a:lnTo>
                  <a:lnTo>
                    <a:pt x="293" y="235"/>
                  </a:lnTo>
                  <a:lnTo>
                    <a:pt x="283" y="237"/>
                  </a:lnTo>
                  <a:lnTo>
                    <a:pt x="271" y="237"/>
                  </a:lnTo>
                  <a:lnTo>
                    <a:pt x="271" y="237"/>
                  </a:lnTo>
                  <a:lnTo>
                    <a:pt x="267" y="235"/>
                  </a:lnTo>
                  <a:lnTo>
                    <a:pt x="263" y="231"/>
                  </a:lnTo>
                  <a:lnTo>
                    <a:pt x="255" y="221"/>
                  </a:lnTo>
                  <a:lnTo>
                    <a:pt x="255" y="221"/>
                  </a:lnTo>
                  <a:lnTo>
                    <a:pt x="243" y="217"/>
                  </a:lnTo>
                  <a:lnTo>
                    <a:pt x="243" y="217"/>
                  </a:lnTo>
                  <a:lnTo>
                    <a:pt x="225" y="213"/>
                  </a:lnTo>
                  <a:lnTo>
                    <a:pt x="211" y="213"/>
                  </a:lnTo>
                  <a:lnTo>
                    <a:pt x="203" y="213"/>
                  </a:lnTo>
                  <a:lnTo>
                    <a:pt x="203" y="213"/>
                  </a:lnTo>
                  <a:lnTo>
                    <a:pt x="199" y="219"/>
                  </a:lnTo>
                  <a:lnTo>
                    <a:pt x="197" y="225"/>
                  </a:lnTo>
                  <a:lnTo>
                    <a:pt x="197" y="225"/>
                  </a:lnTo>
                  <a:lnTo>
                    <a:pt x="191" y="237"/>
                  </a:lnTo>
                  <a:lnTo>
                    <a:pt x="191" y="237"/>
                  </a:lnTo>
                  <a:lnTo>
                    <a:pt x="185" y="243"/>
                  </a:lnTo>
                  <a:lnTo>
                    <a:pt x="179" y="247"/>
                  </a:lnTo>
                  <a:lnTo>
                    <a:pt x="179" y="247"/>
                  </a:lnTo>
                  <a:lnTo>
                    <a:pt x="171" y="251"/>
                  </a:lnTo>
                  <a:lnTo>
                    <a:pt x="171" y="251"/>
                  </a:lnTo>
                  <a:lnTo>
                    <a:pt x="155" y="253"/>
                  </a:lnTo>
                  <a:lnTo>
                    <a:pt x="155" y="253"/>
                  </a:lnTo>
                  <a:lnTo>
                    <a:pt x="149" y="253"/>
                  </a:lnTo>
                  <a:lnTo>
                    <a:pt x="143" y="251"/>
                  </a:lnTo>
                  <a:lnTo>
                    <a:pt x="143" y="251"/>
                  </a:lnTo>
                  <a:lnTo>
                    <a:pt x="131" y="245"/>
                  </a:lnTo>
                  <a:lnTo>
                    <a:pt x="131" y="245"/>
                  </a:lnTo>
                  <a:lnTo>
                    <a:pt x="126" y="241"/>
                  </a:lnTo>
                  <a:lnTo>
                    <a:pt x="118" y="239"/>
                  </a:lnTo>
                  <a:lnTo>
                    <a:pt x="118" y="239"/>
                  </a:lnTo>
                  <a:lnTo>
                    <a:pt x="112" y="231"/>
                  </a:lnTo>
                  <a:lnTo>
                    <a:pt x="112" y="231"/>
                  </a:lnTo>
                  <a:lnTo>
                    <a:pt x="96" y="217"/>
                  </a:lnTo>
                  <a:lnTo>
                    <a:pt x="82" y="205"/>
                  </a:lnTo>
                  <a:lnTo>
                    <a:pt x="82" y="205"/>
                  </a:lnTo>
                  <a:lnTo>
                    <a:pt x="70" y="189"/>
                  </a:lnTo>
                  <a:lnTo>
                    <a:pt x="70" y="189"/>
                  </a:lnTo>
                  <a:lnTo>
                    <a:pt x="54" y="178"/>
                  </a:lnTo>
                  <a:lnTo>
                    <a:pt x="36" y="162"/>
                  </a:lnTo>
                  <a:lnTo>
                    <a:pt x="36" y="162"/>
                  </a:lnTo>
                  <a:lnTo>
                    <a:pt x="30" y="156"/>
                  </a:lnTo>
                  <a:lnTo>
                    <a:pt x="26" y="148"/>
                  </a:lnTo>
                  <a:lnTo>
                    <a:pt x="26" y="148"/>
                  </a:lnTo>
                  <a:lnTo>
                    <a:pt x="26" y="138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18"/>
                  </a:lnTo>
                  <a:lnTo>
                    <a:pt x="24" y="112"/>
                  </a:lnTo>
                  <a:lnTo>
                    <a:pt x="24" y="112"/>
                  </a:lnTo>
                  <a:lnTo>
                    <a:pt x="16" y="108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4" y="98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2" y="78"/>
                  </a:lnTo>
                  <a:lnTo>
                    <a:pt x="2" y="74"/>
                  </a:lnTo>
                  <a:lnTo>
                    <a:pt x="2" y="74"/>
                  </a:lnTo>
                  <a:lnTo>
                    <a:pt x="4" y="74"/>
                  </a:lnTo>
                  <a:lnTo>
                    <a:pt x="6" y="78"/>
                  </a:lnTo>
                  <a:lnTo>
                    <a:pt x="10" y="84"/>
                  </a:lnTo>
                  <a:lnTo>
                    <a:pt x="14" y="90"/>
                  </a:lnTo>
                  <a:lnTo>
                    <a:pt x="22" y="94"/>
                  </a:lnTo>
                  <a:lnTo>
                    <a:pt x="22" y="94"/>
                  </a:lnTo>
                  <a:lnTo>
                    <a:pt x="24" y="92"/>
                  </a:lnTo>
                  <a:lnTo>
                    <a:pt x="24" y="92"/>
                  </a:lnTo>
                  <a:lnTo>
                    <a:pt x="26" y="90"/>
                  </a:lnTo>
                  <a:lnTo>
                    <a:pt x="26" y="86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8" y="72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80" y="60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94" y="48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108" y="36"/>
                  </a:lnTo>
                  <a:lnTo>
                    <a:pt x="120" y="34"/>
                  </a:lnTo>
                  <a:lnTo>
                    <a:pt x="131" y="30"/>
                  </a:lnTo>
                  <a:lnTo>
                    <a:pt x="139" y="28"/>
                  </a:lnTo>
                  <a:lnTo>
                    <a:pt x="143" y="26"/>
                  </a:lnTo>
                  <a:lnTo>
                    <a:pt x="143" y="26"/>
                  </a:lnTo>
                  <a:lnTo>
                    <a:pt x="143" y="20"/>
                  </a:lnTo>
                  <a:lnTo>
                    <a:pt x="145" y="10"/>
                  </a:lnTo>
                  <a:lnTo>
                    <a:pt x="145" y="4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51" y="0"/>
                  </a:lnTo>
                  <a:lnTo>
                    <a:pt x="157" y="2"/>
                  </a:lnTo>
                  <a:lnTo>
                    <a:pt x="157" y="2"/>
                  </a:lnTo>
                  <a:lnTo>
                    <a:pt x="161" y="8"/>
                  </a:lnTo>
                  <a:lnTo>
                    <a:pt x="167" y="18"/>
                  </a:lnTo>
                  <a:lnTo>
                    <a:pt x="167" y="18"/>
                  </a:lnTo>
                  <a:lnTo>
                    <a:pt x="169" y="22"/>
                  </a:lnTo>
                  <a:lnTo>
                    <a:pt x="175" y="28"/>
                  </a:lnTo>
                  <a:lnTo>
                    <a:pt x="175" y="28"/>
                  </a:lnTo>
                  <a:lnTo>
                    <a:pt x="181" y="28"/>
                  </a:lnTo>
                  <a:lnTo>
                    <a:pt x="181" y="28"/>
                  </a:lnTo>
                  <a:lnTo>
                    <a:pt x="185" y="30"/>
                  </a:lnTo>
                  <a:lnTo>
                    <a:pt x="189" y="32"/>
                  </a:lnTo>
                  <a:lnTo>
                    <a:pt x="189" y="32"/>
                  </a:lnTo>
                  <a:lnTo>
                    <a:pt x="195" y="28"/>
                  </a:lnTo>
                  <a:lnTo>
                    <a:pt x="199" y="24"/>
                  </a:lnTo>
                  <a:lnTo>
                    <a:pt x="203" y="18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213" y="16"/>
                  </a:lnTo>
                  <a:lnTo>
                    <a:pt x="217" y="20"/>
                  </a:lnTo>
                  <a:lnTo>
                    <a:pt x="217" y="20"/>
                  </a:lnTo>
                  <a:lnTo>
                    <a:pt x="221" y="26"/>
                  </a:lnTo>
                  <a:lnTo>
                    <a:pt x="225" y="32"/>
                  </a:lnTo>
                  <a:lnTo>
                    <a:pt x="225" y="32"/>
                  </a:lnTo>
                  <a:lnTo>
                    <a:pt x="229" y="32"/>
                  </a:lnTo>
                  <a:lnTo>
                    <a:pt x="233" y="30"/>
                  </a:lnTo>
                  <a:lnTo>
                    <a:pt x="233" y="30"/>
                  </a:lnTo>
                  <a:lnTo>
                    <a:pt x="245" y="32"/>
                  </a:lnTo>
                  <a:lnTo>
                    <a:pt x="255" y="32"/>
                  </a:lnTo>
                  <a:lnTo>
                    <a:pt x="259" y="34"/>
                  </a:lnTo>
                  <a:lnTo>
                    <a:pt x="259" y="34"/>
                  </a:lnTo>
                  <a:lnTo>
                    <a:pt x="265" y="42"/>
                  </a:lnTo>
                  <a:lnTo>
                    <a:pt x="269" y="50"/>
                  </a:lnTo>
                  <a:lnTo>
                    <a:pt x="269" y="50"/>
                  </a:lnTo>
                  <a:lnTo>
                    <a:pt x="277" y="50"/>
                  </a:lnTo>
                  <a:lnTo>
                    <a:pt x="285" y="52"/>
                  </a:lnTo>
                  <a:lnTo>
                    <a:pt x="285" y="52"/>
                  </a:lnTo>
                  <a:lnTo>
                    <a:pt x="285" y="54"/>
                  </a:lnTo>
                  <a:lnTo>
                    <a:pt x="285" y="54"/>
                  </a:lnTo>
                  <a:lnTo>
                    <a:pt x="285" y="56"/>
                  </a:lnTo>
                  <a:lnTo>
                    <a:pt x="285" y="56"/>
                  </a:lnTo>
                  <a:lnTo>
                    <a:pt x="283" y="62"/>
                  </a:lnTo>
                  <a:lnTo>
                    <a:pt x="279" y="66"/>
                  </a:lnTo>
                  <a:lnTo>
                    <a:pt x="279" y="68"/>
                  </a:lnTo>
                  <a:lnTo>
                    <a:pt x="279" y="68"/>
                  </a:lnTo>
                  <a:lnTo>
                    <a:pt x="283" y="74"/>
                  </a:lnTo>
                  <a:lnTo>
                    <a:pt x="289" y="82"/>
                  </a:lnTo>
                  <a:lnTo>
                    <a:pt x="303" y="90"/>
                  </a:lnTo>
                  <a:lnTo>
                    <a:pt x="303" y="90"/>
                  </a:lnTo>
                  <a:lnTo>
                    <a:pt x="307" y="92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19" y="90"/>
                  </a:lnTo>
                  <a:lnTo>
                    <a:pt x="323" y="88"/>
                  </a:lnTo>
                  <a:lnTo>
                    <a:pt x="325" y="84"/>
                  </a:lnTo>
                  <a:lnTo>
                    <a:pt x="325" y="84"/>
                  </a:lnTo>
                  <a:lnTo>
                    <a:pt x="323" y="82"/>
                  </a:lnTo>
                  <a:lnTo>
                    <a:pt x="321" y="78"/>
                  </a:lnTo>
                  <a:lnTo>
                    <a:pt x="321" y="78"/>
                  </a:lnTo>
                  <a:lnTo>
                    <a:pt x="321" y="72"/>
                  </a:lnTo>
                  <a:lnTo>
                    <a:pt x="323" y="70"/>
                  </a:lnTo>
                  <a:lnTo>
                    <a:pt x="323" y="70"/>
                  </a:lnTo>
                  <a:lnTo>
                    <a:pt x="325" y="68"/>
                  </a:lnTo>
                  <a:lnTo>
                    <a:pt x="329" y="70"/>
                  </a:lnTo>
                  <a:lnTo>
                    <a:pt x="335" y="72"/>
                  </a:lnTo>
                  <a:lnTo>
                    <a:pt x="344" y="78"/>
                  </a:lnTo>
                  <a:lnTo>
                    <a:pt x="350" y="80"/>
                  </a:lnTo>
                  <a:lnTo>
                    <a:pt x="350" y="80"/>
                  </a:lnTo>
                  <a:lnTo>
                    <a:pt x="362" y="80"/>
                  </a:lnTo>
                  <a:lnTo>
                    <a:pt x="370" y="82"/>
                  </a:lnTo>
                  <a:lnTo>
                    <a:pt x="376" y="82"/>
                  </a:lnTo>
                  <a:lnTo>
                    <a:pt x="376" y="82"/>
                  </a:lnTo>
                  <a:lnTo>
                    <a:pt x="376" y="86"/>
                  </a:lnTo>
                  <a:lnTo>
                    <a:pt x="376" y="92"/>
                  </a:lnTo>
                  <a:lnTo>
                    <a:pt x="376" y="96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80" y="104"/>
                  </a:lnTo>
                  <a:lnTo>
                    <a:pt x="386" y="110"/>
                  </a:lnTo>
                  <a:lnTo>
                    <a:pt x="386" y="110"/>
                  </a:lnTo>
                  <a:lnTo>
                    <a:pt x="392" y="108"/>
                  </a:lnTo>
                  <a:lnTo>
                    <a:pt x="392" y="108"/>
                  </a:lnTo>
                  <a:lnTo>
                    <a:pt x="400" y="110"/>
                  </a:lnTo>
                  <a:lnTo>
                    <a:pt x="404" y="112"/>
                  </a:lnTo>
                  <a:lnTo>
                    <a:pt x="404" y="112"/>
                  </a:lnTo>
                  <a:lnTo>
                    <a:pt x="410" y="120"/>
                  </a:lnTo>
                  <a:lnTo>
                    <a:pt x="416" y="128"/>
                  </a:lnTo>
                  <a:lnTo>
                    <a:pt x="422" y="138"/>
                  </a:lnTo>
                  <a:lnTo>
                    <a:pt x="430" y="146"/>
                  </a:lnTo>
                  <a:lnTo>
                    <a:pt x="430" y="146"/>
                  </a:lnTo>
                  <a:lnTo>
                    <a:pt x="440" y="150"/>
                  </a:lnTo>
                  <a:lnTo>
                    <a:pt x="452" y="154"/>
                  </a:lnTo>
                  <a:lnTo>
                    <a:pt x="452" y="154"/>
                  </a:lnTo>
                  <a:lnTo>
                    <a:pt x="452" y="15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90" name="Freeform 368"/>
            <p:cNvSpPr>
              <a:spLocks/>
            </p:cNvSpPr>
            <p:nvPr/>
          </p:nvSpPr>
          <p:spPr bwMode="auto">
            <a:xfrm>
              <a:off x="3238" y="2466"/>
              <a:ext cx="525" cy="259"/>
            </a:xfrm>
            <a:custGeom>
              <a:avLst/>
              <a:gdLst>
                <a:gd name="T0" fmla="*/ 525 w 525"/>
                <a:gd name="T1" fmla="*/ 116 h 259"/>
                <a:gd name="T2" fmla="*/ 504 w 525"/>
                <a:gd name="T3" fmla="*/ 128 h 259"/>
                <a:gd name="T4" fmla="*/ 482 w 525"/>
                <a:gd name="T5" fmla="*/ 138 h 259"/>
                <a:gd name="T6" fmla="*/ 490 w 525"/>
                <a:gd name="T7" fmla="*/ 148 h 259"/>
                <a:gd name="T8" fmla="*/ 480 w 525"/>
                <a:gd name="T9" fmla="*/ 172 h 259"/>
                <a:gd name="T10" fmla="*/ 482 w 525"/>
                <a:gd name="T11" fmla="*/ 197 h 259"/>
                <a:gd name="T12" fmla="*/ 468 w 525"/>
                <a:gd name="T13" fmla="*/ 201 h 259"/>
                <a:gd name="T14" fmla="*/ 450 w 525"/>
                <a:gd name="T15" fmla="*/ 217 h 259"/>
                <a:gd name="T16" fmla="*/ 442 w 525"/>
                <a:gd name="T17" fmla="*/ 229 h 259"/>
                <a:gd name="T18" fmla="*/ 414 w 525"/>
                <a:gd name="T19" fmla="*/ 229 h 259"/>
                <a:gd name="T20" fmla="*/ 408 w 525"/>
                <a:gd name="T21" fmla="*/ 239 h 259"/>
                <a:gd name="T22" fmla="*/ 384 w 525"/>
                <a:gd name="T23" fmla="*/ 233 h 259"/>
                <a:gd name="T24" fmla="*/ 356 w 525"/>
                <a:gd name="T25" fmla="*/ 249 h 259"/>
                <a:gd name="T26" fmla="*/ 336 w 525"/>
                <a:gd name="T27" fmla="*/ 259 h 259"/>
                <a:gd name="T28" fmla="*/ 287 w 525"/>
                <a:gd name="T29" fmla="*/ 253 h 259"/>
                <a:gd name="T30" fmla="*/ 261 w 525"/>
                <a:gd name="T31" fmla="*/ 245 h 259"/>
                <a:gd name="T32" fmla="*/ 221 w 525"/>
                <a:gd name="T33" fmla="*/ 239 h 259"/>
                <a:gd name="T34" fmla="*/ 201 w 525"/>
                <a:gd name="T35" fmla="*/ 231 h 259"/>
                <a:gd name="T36" fmla="*/ 185 w 525"/>
                <a:gd name="T37" fmla="*/ 211 h 259"/>
                <a:gd name="T38" fmla="*/ 179 w 525"/>
                <a:gd name="T39" fmla="*/ 193 h 259"/>
                <a:gd name="T40" fmla="*/ 165 w 525"/>
                <a:gd name="T41" fmla="*/ 197 h 259"/>
                <a:gd name="T42" fmla="*/ 129 w 525"/>
                <a:gd name="T43" fmla="*/ 199 h 259"/>
                <a:gd name="T44" fmla="*/ 84 w 525"/>
                <a:gd name="T45" fmla="*/ 213 h 259"/>
                <a:gd name="T46" fmla="*/ 64 w 525"/>
                <a:gd name="T47" fmla="*/ 209 h 259"/>
                <a:gd name="T48" fmla="*/ 48 w 525"/>
                <a:gd name="T49" fmla="*/ 203 h 259"/>
                <a:gd name="T50" fmla="*/ 32 w 525"/>
                <a:gd name="T51" fmla="*/ 203 h 259"/>
                <a:gd name="T52" fmla="*/ 12 w 525"/>
                <a:gd name="T53" fmla="*/ 189 h 259"/>
                <a:gd name="T54" fmla="*/ 20 w 525"/>
                <a:gd name="T55" fmla="*/ 176 h 259"/>
                <a:gd name="T56" fmla="*/ 18 w 525"/>
                <a:gd name="T57" fmla="*/ 158 h 259"/>
                <a:gd name="T58" fmla="*/ 0 w 525"/>
                <a:gd name="T59" fmla="*/ 144 h 259"/>
                <a:gd name="T60" fmla="*/ 14 w 525"/>
                <a:gd name="T61" fmla="*/ 138 h 259"/>
                <a:gd name="T62" fmla="*/ 38 w 525"/>
                <a:gd name="T63" fmla="*/ 142 h 259"/>
                <a:gd name="T64" fmla="*/ 48 w 525"/>
                <a:gd name="T65" fmla="*/ 156 h 259"/>
                <a:gd name="T66" fmla="*/ 62 w 525"/>
                <a:gd name="T67" fmla="*/ 154 h 259"/>
                <a:gd name="T68" fmla="*/ 74 w 525"/>
                <a:gd name="T69" fmla="*/ 140 h 259"/>
                <a:gd name="T70" fmla="*/ 105 w 525"/>
                <a:gd name="T71" fmla="*/ 152 h 259"/>
                <a:gd name="T72" fmla="*/ 127 w 525"/>
                <a:gd name="T73" fmla="*/ 150 h 259"/>
                <a:gd name="T74" fmla="*/ 167 w 525"/>
                <a:gd name="T75" fmla="*/ 138 h 259"/>
                <a:gd name="T76" fmla="*/ 193 w 525"/>
                <a:gd name="T77" fmla="*/ 128 h 259"/>
                <a:gd name="T78" fmla="*/ 209 w 525"/>
                <a:gd name="T79" fmla="*/ 132 h 259"/>
                <a:gd name="T80" fmla="*/ 227 w 525"/>
                <a:gd name="T81" fmla="*/ 140 h 259"/>
                <a:gd name="T82" fmla="*/ 241 w 525"/>
                <a:gd name="T83" fmla="*/ 140 h 259"/>
                <a:gd name="T84" fmla="*/ 237 w 525"/>
                <a:gd name="T85" fmla="*/ 120 h 259"/>
                <a:gd name="T86" fmla="*/ 233 w 525"/>
                <a:gd name="T87" fmla="*/ 90 h 259"/>
                <a:gd name="T88" fmla="*/ 251 w 525"/>
                <a:gd name="T89" fmla="*/ 70 h 259"/>
                <a:gd name="T90" fmla="*/ 271 w 525"/>
                <a:gd name="T91" fmla="*/ 54 h 259"/>
                <a:gd name="T92" fmla="*/ 281 w 525"/>
                <a:gd name="T93" fmla="*/ 40 h 259"/>
                <a:gd name="T94" fmla="*/ 299 w 525"/>
                <a:gd name="T95" fmla="*/ 30 h 259"/>
                <a:gd name="T96" fmla="*/ 312 w 525"/>
                <a:gd name="T97" fmla="*/ 32 h 259"/>
                <a:gd name="T98" fmla="*/ 336 w 525"/>
                <a:gd name="T99" fmla="*/ 40 h 259"/>
                <a:gd name="T100" fmla="*/ 366 w 525"/>
                <a:gd name="T101" fmla="*/ 30 h 259"/>
                <a:gd name="T102" fmla="*/ 380 w 525"/>
                <a:gd name="T103" fmla="*/ 6 h 259"/>
                <a:gd name="T104" fmla="*/ 424 w 525"/>
                <a:gd name="T105" fmla="*/ 4 h 259"/>
                <a:gd name="T106" fmla="*/ 448 w 525"/>
                <a:gd name="T107" fmla="*/ 22 h 259"/>
                <a:gd name="T108" fmla="*/ 486 w 525"/>
                <a:gd name="T109" fmla="*/ 20 h 259"/>
                <a:gd name="T110" fmla="*/ 506 w 525"/>
                <a:gd name="T111" fmla="*/ 32 h 259"/>
                <a:gd name="T112" fmla="*/ 506 w 525"/>
                <a:gd name="T113" fmla="*/ 50 h 259"/>
                <a:gd name="T114" fmla="*/ 518 w 525"/>
                <a:gd name="T115" fmla="*/ 84 h 259"/>
                <a:gd name="T116" fmla="*/ 525 w 525"/>
                <a:gd name="T117" fmla="*/ 9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5" h="259">
                  <a:moveTo>
                    <a:pt x="525" y="92"/>
                  </a:moveTo>
                  <a:lnTo>
                    <a:pt x="525" y="92"/>
                  </a:lnTo>
                  <a:lnTo>
                    <a:pt x="525" y="104"/>
                  </a:lnTo>
                  <a:lnTo>
                    <a:pt x="525" y="116"/>
                  </a:lnTo>
                  <a:lnTo>
                    <a:pt x="525" y="116"/>
                  </a:lnTo>
                  <a:lnTo>
                    <a:pt x="523" y="122"/>
                  </a:lnTo>
                  <a:lnTo>
                    <a:pt x="518" y="126"/>
                  </a:lnTo>
                  <a:lnTo>
                    <a:pt x="518" y="126"/>
                  </a:lnTo>
                  <a:lnTo>
                    <a:pt x="512" y="128"/>
                  </a:lnTo>
                  <a:lnTo>
                    <a:pt x="504" y="128"/>
                  </a:lnTo>
                  <a:lnTo>
                    <a:pt x="494" y="126"/>
                  </a:lnTo>
                  <a:lnTo>
                    <a:pt x="486" y="128"/>
                  </a:lnTo>
                  <a:lnTo>
                    <a:pt x="486" y="128"/>
                  </a:lnTo>
                  <a:lnTo>
                    <a:pt x="484" y="132"/>
                  </a:lnTo>
                  <a:lnTo>
                    <a:pt x="482" y="138"/>
                  </a:lnTo>
                  <a:lnTo>
                    <a:pt x="482" y="138"/>
                  </a:lnTo>
                  <a:lnTo>
                    <a:pt x="482" y="142"/>
                  </a:lnTo>
                  <a:lnTo>
                    <a:pt x="486" y="144"/>
                  </a:lnTo>
                  <a:lnTo>
                    <a:pt x="488" y="146"/>
                  </a:lnTo>
                  <a:lnTo>
                    <a:pt x="490" y="148"/>
                  </a:lnTo>
                  <a:lnTo>
                    <a:pt x="490" y="148"/>
                  </a:lnTo>
                  <a:lnTo>
                    <a:pt x="488" y="154"/>
                  </a:lnTo>
                  <a:lnTo>
                    <a:pt x="486" y="160"/>
                  </a:lnTo>
                  <a:lnTo>
                    <a:pt x="480" y="172"/>
                  </a:lnTo>
                  <a:lnTo>
                    <a:pt x="480" y="172"/>
                  </a:lnTo>
                  <a:lnTo>
                    <a:pt x="480" y="181"/>
                  </a:lnTo>
                  <a:lnTo>
                    <a:pt x="480" y="181"/>
                  </a:lnTo>
                  <a:lnTo>
                    <a:pt x="482" y="189"/>
                  </a:lnTo>
                  <a:lnTo>
                    <a:pt x="482" y="195"/>
                  </a:lnTo>
                  <a:lnTo>
                    <a:pt x="482" y="197"/>
                  </a:lnTo>
                  <a:lnTo>
                    <a:pt x="482" y="197"/>
                  </a:lnTo>
                  <a:lnTo>
                    <a:pt x="478" y="199"/>
                  </a:lnTo>
                  <a:lnTo>
                    <a:pt x="476" y="199"/>
                  </a:lnTo>
                  <a:lnTo>
                    <a:pt x="468" y="201"/>
                  </a:lnTo>
                  <a:lnTo>
                    <a:pt x="468" y="201"/>
                  </a:lnTo>
                  <a:lnTo>
                    <a:pt x="458" y="207"/>
                  </a:lnTo>
                  <a:lnTo>
                    <a:pt x="454" y="211"/>
                  </a:lnTo>
                  <a:lnTo>
                    <a:pt x="454" y="213"/>
                  </a:lnTo>
                  <a:lnTo>
                    <a:pt x="454" y="213"/>
                  </a:lnTo>
                  <a:lnTo>
                    <a:pt x="450" y="217"/>
                  </a:lnTo>
                  <a:lnTo>
                    <a:pt x="444" y="219"/>
                  </a:lnTo>
                  <a:lnTo>
                    <a:pt x="444" y="219"/>
                  </a:lnTo>
                  <a:lnTo>
                    <a:pt x="444" y="225"/>
                  </a:lnTo>
                  <a:lnTo>
                    <a:pt x="442" y="229"/>
                  </a:lnTo>
                  <a:lnTo>
                    <a:pt x="442" y="229"/>
                  </a:lnTo>
                  <a:lnTo>
                    <a:pt x="438" y="231"/>
                  </a:lnTo>
                  <a:lnTo>
                    <a:pt x="430" y="229"/>
                  </a:lnTo>
                  <a:lnTo>
                    <a:pt x="420" y="227"/>
                  </a:lnTo>
                  <a:lnTo>
                    <a:pt x="420" y="227"/>
                  </a:lnTo>
                  <a:lnTo>
                    <a:pt x="414" y="229"/>
                  </a:lnTo>
                  <a:lnTo>
                    <a:pt x="414" y="229"/>
                  </a:lnTo>
                  <a:lnTo>
                    <a:pt x="412" y="233"/>
                  </a:lnTo>
                  <a:lnTo>
                    <a:pt x="410" y="237"/>
                  </a:lnTo>
                  <a:lnTo>
                    <a:pt x="408" y="239"/>
                  </a:lnTo>
                  <a:lnTo>
                    <a:pt x="408" y="239"/>
                  </a:lnTo>
                  <a:lnTo>
                    <a:pt x="402" y="239"/>
                  </a:lnTo>
                  <a:lnTo>
                    <a:pt x="396" y="237"/>
                  </a:lnTo>
                  <a:lnTo>
                    <a:pt x="390" y="235"/>
                  </a:lnTo>
                  <a:lnTo>
                    <a:pt x="384" y="233"/>
                  </a:lnTo>
                  <a:lnTo>
                    <a:pt x="384" y="233"/>
                  </a:lnTo>
                  <a:lnTo>
                    <a:pt x="376" y="235"/>
                  </a:lnTo>
                  <a:lnTo>
                    <a:pt x="366" y="237"/>
                  </a:lnTo>
                  <a:lnTo>
                    <a:pt x="366" y="237"/>
                  </a:lnTo>
                  <a:lnTo>
                    <a:pt x="360" y="243"/>
                  </a:lnTo>
                  <a:lnTo>
                    <a:pt x="356" y="249"/>
                  </a:lnTo>
                  <a:lnTo>
                    <a:pt x="356" y="249"/>
                  </a:lnTo>
                  <a:lnTo>
                    <a:pt x="350" y="255"/>
                  </a:lnTo>
                  <a:lnTo>
                    <a:pt x="344" y="259"/>
                  </a:lnTo>
                  <a:lnTo>
                    <a:pt x="344" y="259"/>
                  </a:lnTo>
                  <a:lnTo>
                    <a:pt x="336" y="259"/>
                  </a:lnTo>
                  <a:lnTo>
                    <a:pt x="326" y="257"/>
                  </a:lnTo>
                  <a:lnTo>
                    <a:pt x="309" y="255"/>
                  </a:lnTo>
                  <a:lnTo>
                    <a:pt x="309" y="255"/>
                  </a:lnTo>
                  <a:lnTo>
                    <a:pt x="287" y="253"/>
                  </a:lnTo>
                  <a:lnTo>
                    <a:pt x="287" y="253"/>
                  </a:lnTo>
                  <a:lnTo>
                    <a:pt x="285" y="253"/>
                  </a:lnTo>
                  <a:lnTo>
                    <a:pt x="283" y="253"/>
                  </a:lnTo>
                  <a:lnTo>
                    <a:pt x="277" y="253"/>
                  </a:lnTo>
                  <a:lnTo>
                    <a:pt x="277" y="253"/>
                  </a:lnTo>
                  <a:lnTo>
                    <a:pt x="261" y="245"/>
                  </a:lnTo>
                  <a:lnTo>
                    <a:pt x="261" y="245"/>
                  </a:lnTo>
                  <a:lnTo>
                    <a:pt x="241" y="243"/>
                  </a:lnTo>
                  <a:lnTo>
                    <a:pt x="229" y="241"/>
                  </a:lnTo>
                  <a:lnTo>
                    <a:pt x="221" y="239"/>
                  </a:lnTo>
                  <a:lnTo>
                    <a:pt x="221" y="239"/>
                  </a:lnTo>
                  <a:lnTo>
                    <a:pt x="215" y="235"/>
                  </a:lnTo>
                  <a:lnTo>
                    <a:pt x="209" y="231"/>
                  </a:lnTo>
                  <a:lnTo>
                    <a:pt x="209" y="231"/>
                  </a:lnTo>
                  <a:lnTo>
                    <a:pt x="201" y="231"/>
                  </a:lnTo>
                  <a:lnTo>
                    <a:pt x="201" y="231"/>
                  </a:lnTo>
                  <a:lnTo>
                    <a:pt x="195" y="227"/>
                  </a:lnTo>
                  <a:lnTo>
                    <a:pt x="189" y="219"/>
                  </a:lnTo>
                  <a:lnTo>
                    <a:pt x="189" y="219"/>
                  </a:lnTo>
                  <a:lnTo>
                    <a:pt x="185" y="211"/>
                  </a:lnTo>
                  <a:lnTo>
                    <a:pt x="185" y="211"/>
                  </a:lnTo>
                  <a:lnTo>
                    <a:pt x="183" y="201"/>
                  </a:lnTo>
                  <a:lnTo>
                    <a:pt x="183" y="201"/>
                  </a:lnTo>
                  <a:lnTo>
                    <a:pt x="183" y="195"/>
                  </a:lnTo>
                  <a:lnTo>
                    <a:pt x="183" y="195"/>
                  </a:lnTo>
                  <a:lnTo>
                    <a:pt x="179" y="193"/>
                  </a:lnTo>
                  <a:lnTo>
                    <a:pt x="179" y="193"/>
                  </a:lnTo>
                  <a:lnTo>
                    <a:pt x="171" y="193"/>
                  </a:lnTo>
                  <a:lnTo>
                    <a:pt x="171" y="193"/>
                  </a:lnTo>
                  <a:lnTo>
                    <a:pt x="165" y="197"/>
                  </a:lnTo>
                  <a:lnTo>
                    <a:pt x="165" y="197"/>
                  </a:lnTo>
                  <a:lnTo>
                    <a:pt x="153" y="199"/>
                  </a:lnTo>
                  <a:lnTo>
                    <a:pt x="153" y="199"/>
                  </a:lnTo>
                  <a:lnTo>
                    <a:pt x="139" y="199"/>
                  </a:lnTo>
                  <a:lnTo>
                    <a:pt x="129" y="199"/>
                  </a:lnTo>
                  <a:lnTo>
                    <a:pt x="129" y="199"/>
                  </a:lnTo>
                  <a:lnTo>
                    <a:pt x="117" y="203"/>
                  </a:lnTo>
                  <a:lnTo>
                    <a:pt x="103" y="209"/>
                  </a:lnTo>
                  <a:lnTo>
                    <a:pt x="103" y="209"/>
                  </a:lnTo>
                  <a:lnTo>
                    <a:pt x="84" y="213"/>
                  </a:lnTo>
                  <a:lnTo>
                    <a:pt x="84" y="213"/>
                  </a:lnTo>
                  <a:lnTo>
                    <a:pt x="78" y="213"/>
                  </a:lnTo>
                  <a:lnTo>
                    <a:pt x="78" y="213"/>
                  </a:lnTo>
                  <a:lnTo>
                    <a:pt x="70" y="213"/>
                  </a:lnTo>
                  <a:lnTo>
                    <a:pt x="66" y="211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0" y="205"/>
                  </a:lnTo>
                  <a:lnTo>
                    <a:pt x="52" y="201"/>
                  </a:lnTo>
                  <a:lnTo>
                    <a:pt x="52" y="201"/>
                  </a:lnTo>
                  <a:lnTo>
                    <a:pt x="48" y="203"/>
                  </a:lnTo>
                  <a:lnTo>
                    <a:pt x="44" y="205"/>
                  </a:lnTo>
                  <a:lnTo>
                    <a:pt x="44" y="205"/>
                  </a:lnTo>
                  <a:lnTo>
                    <a:pt x="38" y="205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4" y="195"/>
                  </a:lnTo>
                  <a:lnTo>
                    <a:pt x="12" y="189"/>
                  </a:lnTo>
                  <a:lnTo>
                    <a:pt x="12" y="189"/>
                  </a:lnTo>
                  <a:lnTo>
                    <a:pt x="12" y="187"/>
                  </a:lnTo>
                  <a:lnTo>
                    <a:pt x="16" y="185"/>
                  </a:lnTo>
                  <a:lnTo>
                    <a:pt x="20" y="181"/>
                  </a:lnTo>
                  <a:lnTo>
                    <a:pt x="20" y="181"/>
                  </a:lnTo>
                  <a:lnTo>
                    <a:pt x="20" y="176"/>
                  </a:lnTo>
                  <a:lnTo>
                    <a:pt x="20" y="168"/>
                  </a:lnTo>
                  <a:lnTo>
                    <a:pt x="20" y="168"/>
                  </a:lnTo>
                  <a:lnTo>
                    <a:pt x="20" y="162"/>
                  </a:lnTo>
                  <a:lnTo>
                    <a:pt x="18" y="158"/>
                  </a:lnTo>
                  <a:lnTo>
                    <a:pt x="18" y="158"/>
                  </a:lnTo>
                  <a:lnTo>
                    <a:pt x="16" y="154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6" y="146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4" y="140"/>
                  </a:lnTo>
                  <a:lnTo>
                    <a:pt x="8" y="138"/>
                  </a:lnTo>
                  <a:lnTo>
                    <a:pt x="14" y="138"/>
                  </a:lnTo>
                  <a:lnTo>
                    <a:pt x="14" y="138"/>
                  </a:lnTo>
                  <a:lnTo>
                    <a:pt x="26" y="138"/>
                  </a:lnTo>
                  <a:lnTo>
                    <a:pt x="26" y="138"/>
                  </a:lnTo>
                  <a:lnTo>
                    <a:pt x="32" y="140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40" y="146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48" y="156"/>
                  </a:lnTo>
                  <a:lnTo>
                    <a:pt x="54" y="158"/>
                  </a:lnTo>
                  <a:lnTo>
                    <a:pt x="54" y="158"/>
                  </a:lnTo>
                  <a:lnTo>
                    <a:pt x="60" y="156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66" y="146"/>
                  </a:lnTo>
                  <a:lnTo>
                    <a:pt x="66" y="146"/>
                  </a:lnTo>
                  <a:lnTo>
                    <a:pt x="70" y="142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82" y="140"/>
                  </a:lnTo>
                  <a:lnTo>
                    <a:pt x="90" y="142"/>
                  </a:lnTo>
                  <a:lnTo>
                    <a:pt x="90" y="142"/>
                  </a:lnTo>
                  <a:lnTo>
                    <a:pt x="98" y="146"/>
                  </a:lnTo>
                  <a:lnTo>
                    <a:pt x="105" y="152"/>
                  </a:lnTo>
                  <a:lnTo>
                    <a:pt x="105" y="152"/>
                  </a:lnTo>
                  <a:lnTo>
                    <a:pt x="113" y="152"/>
                  </a:lnTo>
                  <a:lnTo>
                    <a:pt x="121" y="152"/>
                  </a:lnTo>
                  <a:lnTo>
                    <a:pt x="121" y="152"/>
                  </a:lnTo>
                  <a:lnTo>
                    <a:pt x="127" y="150"/>
                  </a:lnTo>
                  <a:lnTo>
                    <a:pt x="133" y="146"/>
                  </a:lnTo>
                  <a:lnTo>
                    <a:pt x="147" y="138"/>
                  </a:lnTo>
                  <a:lnTo>
                    <a:pt x="147" y="138"/>
                  </a:lnTo>
                  <a:lnTo>
                    <a:pt x="155" y="138"/>
                  </a:lnTo>
                  <a:lnTo>
                    <a:pt x="167" y="138"/>
                  </a:lnTo>
                  <a:lnTo>
                    <a:pt x="179" y="138"/>
                  </a:lnTo>
                  <a:lnTo>
                    <a:pt x="189" y="136"/>
                  </a:lnTo>
                  <a:lnTo>
                    <a:pt x="189" y="136"/>
                  </a:lnTo>
                  <a:lnTo>
                    <a:pt x="191" y="130"/>
                  </a:lnTo>
                  <a:lnTo>
                    <a:pt x="193" y="128"/>
                  </a:lnTo>
                  <a:lnTo>
                    <a:pt x="193" y="128"/>
                  </a:lnTo>
                  <a:lnTo>
                    <a:pt x="197" y="128"/>
                  </a:lnTo>
                  <a:lnTo>
                    <a:pt x="199" y="130"/>
                  </a:lnTo>
                  <a:lnTo>
                    <a:pt x="209" y="132"/>
                  </a:lnTo>
                  <a:lnTo>
                    <a:pt x="209" y="132"/>
                  </a:lnTo>
                  <a:lnTo>
                    <a:pt x="217" y="132"/>
                  </a:lnTo>
                  <a:lnTo>
                    <a:pt x="221" y="132"/>
                  </a:lnTo>
                  <a:lnTo>
                    <a:pt x="225" y="132"/>
                  </a:lnTo>
                  <a:lnTo>
                    <a:pt x="225" y="132"/>
                  </a:lnTo>
                  <a:lnTo>
                    <a:pt x="227" y="140"/>
                  </a:lnTo>
                  <a:lnTo>
                    <a:pt x="229" y="142"/>
                  </a:lnTo>
                  <a:lnTo>
                    <a:pt x="233" y="144"/>
                  </a:lnTo>
                  <a:lnTo>
                    <a:pt x="233" y="144"/>
                  </a:lnTo>
                  <a:lnTo>
                    <a:pt x="237" y="144"/>
                  </a:lnTo>
                  <a:lnTo>
                    <a:pt x="241" y="140"/>
                  </a:lnTo>
                  <a:lnTo>
                    <a:pt x="241" y="140"/>
                  </a:lnTo>
                  <a:lnTo>
                    <a:pt x="241" y="136"/>
                  </a:lnTo>
                  <a:lnTo>
                    <a:pt x="241" y="130"/>
                  </a:lnTo>
                  <a:lnTo>
                    <a:pt x="241" y="130"/>
                  </a:lnTo>
                  <a:lnTo>
                    <a:pt x="237" y="120"/>
                  </a:lnTo>
                  <a:lnTo>
                    <a:pt x="233" y="110"/>
                  </a:lnTo>
                  <a:lnTo>
                    <a:pt x="233" y="110"/>
                  </a:lnTo>
                  <a:lnTo>
                    <a:pt x="233" y="100"/>
                  </a:lnTo>
                  <a:lnTo>
                    <a:pt x="233" y="90"/>
                  </a:lnTo>
                  <a:lnTo>
                    <a:pt x="233" y="90"/>
                  </a:lnTo>
                  <a:lnTo>
                    <a:pt x="235" y="82"/>
                  </a:lnTo>
                  <a:lnTo>
                    <a:pt x="239" y="74"/>
                  </a:lnTo>
                  <a:lnTo>
                    <a:pt x="239" y="74"/>
                  </a:lnTo>
                  <a:lnTo>
                    <a:pt x="245" y="72"/>
                  </a:lnTo>
                  <a:lnTo>
                    <a:pt x="251" y="70"/>
                  </a:lnTo>
                  <a:lnTo>
                    <a:pt x="261" y="68"/>
                  </a:lnTo>
                  <a:lnTo>
                    <a:pt x="267" y="64"/>
                  </a:lnTo>
                  <a:lnTo>
                    <a:pt x="267" y="64"/>
                  </a:lnTo>
                  <a:lnTo>
                    <a:pt x="269" y="60"/>
                  </a:lnTo>
                  <a:lnTo>
                    <a:pt x="271" y="54"/>
                  </a:lnTo>
                  <a:lnTo>
                    <a:pt x="271" y="54"/>
                  </a:lnTo>
                  <a:lnTo>
                    <a:pt x="273" y="48"/>
                  </a:lnTo>
                  <a:lnTo>
                    <a:pt x="275" y="42"/>
                  </a:lnTo>
                  <a:lnTo>
                    <a:pt x="275" y="42"/>
                  </a:lnTo>
                  <a:lnTo>
                    <a:pt x="281" y="40"/>
                  </a:lnTo>
                  <a:lnTo>
                    <a:pt x="285" y="38"/>
                  </a:lnTo>
                  <a:lnTo>
                    <a:pt x="293" y="36"/>
                  </a:lnTo>
                  <a:lnTo>
                    <a:pt x="297" y="34"/>
                  </a:lnTo>
                  <a:lnTo>
                    <a:pt x="297" y="34"/>
                  </a:lnTo>
                  <a:lnTo>
                    <a:pt x="299" y="30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7" y="28"/>
                  </a:lnTo>
                  <a:lnTo>
                    <a:pt x="312" y="32"/>
                  </a:lnTo>
                  <a:lnTo>
                    <a:pt x="312" y="32"/>
                  </a:lnTo>
                  <a:lnTo>
                    <a:pt x="324" y="38"/>
                  </a:lnTo>
                  <a:lnTo>
                    <a:pt x="324" y="38"/>
                  </a:lnTo>
                  <a:lnTo>
                    <a:pt x="330" y="40"/>
                  </a:lnTo>
                  <a:lnTo>
                    <a:pt x="336" y="40"/>
                  </a:lnTo>
                  <a:lnTo>
                    <a:pt x="336" y="40"/>
                  </a:lnTo>
                  <a:lnTo>
                    <a:pt x="352" y="38"/>
                  </a:lnTo>
                  <a:lnTo>
                    <a:pt x="352" y="38"/>
                  </a:lnTo>
                  <a:lnTo>
                    <a:pt x="360" y="34"/>
                  </a:lnTo>
                  <a:lnTo>
                    <a:pt x="360" y="34"/>
                  </a:lnTo>
                  <a:lnTo>
                    <a:pt x="366" y="30"/>
                  </a:lnTo>
                  <a:lnTo>
                    <a:pt x="372" y="24"/>
                  </a:lnTo>
                  <a:lnTo>
                    <a:pt x="372" y="24"/>
                  </a:lnTo>
                  <a:lnTo>
                    <a:pt x="378" y="12"/>
                  </a:lnTo>
                  <a:lnTo>
                    <a:pt x="378" y="12"/>
                  </a:lnTo>
                  <a:lnTo>
                    <a:pt x="380" y="6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92" y="0"/>
                  </a:lnTo>
                  <a:lnTo>
                    <a:pt x="406" y="0"/>
                  </a:lnTo>
                  <a:lnTo>
                    <a:pt x="424" y="4"/>
                  </a:lnTo>
                  <a:lnTo>
                    <a:pt x="424" y="4"/>
                  </a:lnTo>
                  <a:lnTo>
                    <a:pt x="436" y="8"/>
                  </a:lnTo>
                  <a:lnTo>
                    <a:pt x="436" y="8"/>
                  </a:lnTo>
                  <a:lnTo>
                    <a:pt x="444" y="16"/>
                  </a:lnTo>
                  <a:lnTo>
                    <a:pt x="448" y="22"/>
                  </a:lnTo>
                  <a:lnTo>
                    <a:pt x="452" y="24"/>
                  </a:lnTo>
                  <a:lnTo>
                    <a:pt x="452" y="24"/>
                  </a:lnTo>
                  <a:lnTo>
                    <a:pt x="464" y="24"/>
                  </a:lnTo>
                  <a:lnTo>
                    <a:pt x="474" y="22"/>
                  </a:lnTo>
                  <a:lnTo>
                    <a:pt x="486" y="20"/>
                  </a:lnTo>
                  <a:lnTo>
                    <a:pt x="494" y="16"/>
                  </a:lnTo>
                  <a:lnTo>
                    <a:pt x="498" y="20"/>
                  </a:lnTo>
                  <a:lnTo>
                    <a:pt x="498" y="20"/>
                  </a:lnTo>
                  <a:lnTo>
                    <a:pt x="502" y="24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8" y="42"/>
                  </a:lnTo>
                  <a:lnTo>
                    <a:pt x="508" y="42"/>
                  </a:lnTo>
                  <a:lnTo>
                    <a:pt x="506" y="50"/>
                  </a:lnTo>
                  <a:lnTo>
                    <a:pt x="506" y="50"/>
                  </a:lnTo>
                  <a:lnTo>
                    <a:pt x="508" y="56"/>
                  </a:lnTo>
                  <a:lnTo>
                    <a:pt x="510" y="62"/>
                  </a:lnTo>
                  <a:lnTo>
                    <a:pt x="514" y="74"/>
                  </a:lnTo>
                  <a:lnTo>
                    <a:pt x="514" y="74"/>
                  </a:lnTo>
                  <a:lnTo>
                    <a:pt x="518" y="84"/>
                  </a:lnTo>
                  <a:lnTo>
                    <a:pt x="525" y="92"/>
                  </a:lnTo>
                  <a:lnTo>
                    <a:pt x="525" y="92"/>
                  </a:lnTo>
                  <a:lnTo>
                    <a:pt x="525" y="92"/>
                  </a:lnTo>
                  <a:lnTo>
                    <a:pt x="525" y="92"/>
                  </a:lnTo>
                  <a:lnTo>
                    <a:pt x="525" y="9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91" name="Freeform 369"/>
            <p:cNvSpPr>
              <a:spLocks/>
            </p:cNvSpPr>
            <p:nvPr/>
          </p:nvSpPr>
          <p:spPr bwMode="auto">
            <a:xfrm>
              <a:off x="3509" y="2679"/>
              <a:ext cx="219" cy="160"/>
            </a:xfrm>
            <a:custGeom>
              <a:avLst/>
              <a:gdLst>
                <a:gd name="T0" fmla="*/ 215 w 219"/>
                <a:gd name="T1" fmla="*/ 40 h 160"/>
                <a:gd name="T2" fmla="*/ 205 w 219"/>
                <a:gd name="T3" fmla="*/ 32 h 160"/>
                <a:gd name="T4" fmla="*/ 195 w 219"/>
                <a:gd name="T5" fmla="*/ 34 h 160"/>
                <a:gd name="T6" fmla="*/ 199 w 219"/>
                <a:gd name="T7" fmla="*/ 50 h 160"/>
                <a:gd name="T8" fmla="*/ 191 w 219"/>
                <a:gd name="T9" fmla="*/ 50 h 160"/>
                <a:gd name="T10" fmla="*/ 183 w 219"/>
                <a:gd name="T11" fmla="*/ 50 h 160"/>
                <a:gd name="T12" fmla="*/ 179 w 219"/>
                <a:gd name="T13" fmla="*/ 60 h 160"/>
                <a:gd name="T14" fmla="*/ 153 w 219"/>
                <a:gd name="T15" fmla="*/ 70 h 160"/>
                <a:gd name="T16" fmla="*/ 149 w 219"/>
                <a:gd name="T17" fmla="*/ 82 h 160"/>
                <a:gd name="T18" fmla="*/ 157 w 219"/>
                <a:gd name="T19" fmla="*/ 88 h 160"/>
                <a:gd name="T20" fmla="*/ 155 w 219"/>
                <a:gd name="T21" fmla="*/ 110 h 160"/>
                <a:gd name="T22" fmla="*/ 141 w 219"/>
                <a:gd name="T23" fmla="*/ 114 h 160"/>
                <a:gd name="T24" fmla="*/ 127 w 219"/>
                <a:gd name="T25" fmla="*/ 128 h 160"/>
                <a:gd name="T26" fmla="*/ 131 w 219"/>
                <a:gd name="T27" fmla="*/ 134 h 160"/>
                <a:gd name="T28" fmla="*/ 127 w 219"/>
                <a:gd name="T29" fmla="*/ 148 h 160"/>
                <a:gd name="T30" fmla="*/ 125 w 219"/>
                <a:gd name="T31" fmla="*/ 160 h 160"/>
                <a:gd name="T32" fmla="*/ 117 w 219"/>
                <a:gd name="T33" fmla="*/ 160 h 160"/>
                <a:gd name="T34" fmla="*/ 107 w 219"/>
                <a:gd name="T35" fmla="*/ 154 h 160"/>
                <a:gd name="T36" fmla="*/ 99 w 219"/>
                <a:gd name="T37" fmla="*/ 148 h 160"/>
                <a:gd name="T38" fmla="*/ 99 w 219"/>
                <a:gd name="T39" fmla="*/ 156 h 160"/>
                <a:gd name="T40" fmla="*/ 87 w 219"/>
                <a:gd name="T41" fmla="*/ 142 h 160"/>
                <a:gd name="T42" fmla="*/ 77 w 219"/>
                <a:gd name="T43" fmla="*/ 130 h 160"/>
                <a:gd name="T44" fmla="*/ 67 w 219"/>
                <a:gd name="T45" fmla="*/ 146 h 160"/>
                <a:gd name="T46" fmla="*/ 55 w 219"/>
                <a:gd name="T47" fmla="*/ 154 h 160"/>
                <a:gd name="T48" fmla="*/ 38 w 219"/>
                <a:gd name="T49" fmla="*/ 144 h 160"/>
                <a:gd name="T50" fmla="*/ 34 w 219"/>
                <a:gd name="T51" fmla="*/ 152 h 160"/>
                <a:gd name="T52" fmla="*/ 14 w 219"/>
                <a:gd name="T53" fmla="*/ 152 h 160"/>
                <a:gd name="T54" fmla="*/ 6 w 219"/>
                <a:gd name="T55" fmla="*/ 142 h 160"/>
                <a:gd name="T56" fmla="*/ 14 w 219"/>
                <a:gd name="T57" fmla="*/ 138 h 160"/>
                <a:gd name="T58" fmla="*/ 28 w 219"/>
                <a:gd name="T59" fmla="*/ 138 h 160"/>
                <a:gd name="T60" fmla="*/ 34 w 219"/>
                <a:gd name="T61" fmla="*/ 130 h 160"/>
                <a:gd name="T62" fmla="*/ 26 w 219"/>
                <a:gd name="T63" fmla="*/ 120 h 160"/>
                <a:gd name="T64" fmla="*/ 18 w 219"/>
                <a:gd name="T65" fmla="*/ 112 h 160"/>
                <a:gd name="T66" fmla="*/ 10 w 219"/>
                <a:gd name="T67" fmla="*/ 106 h 160"/>
                <a:gd name="T68" fmla="*/ 6 w 219"/>
                <a:gd name="T69" fmla="*/ 92 h 160"/>
                <a:gd name="T70" fmla="*/ 6 w 219"/>
                <a:gd name="T71" fmla="*/ 78 h 160"/>
                <a:gd name="T72" fmla="*/ 8 w 219"/>
                <a:gd name="T73" fmla="*/ 70 h 160"/>
                <a:gd name="T74" fmla="*/ 2 w 219"/>
                <a:gd name="T75" fmla="*/ 70 h 160"/>
                <a:gd name="T76" fmla="*/ 0 w 219"/>
                <a:gd name="T77" fmla="*/ 62 h 160"/>
                <a:gd name="T78" fmla="*/ 14 w 219"/>
                <a:gd name="T79" fmla="*/ 44 h 160"/>
                <a:gd name="T80" fmla="*/ 38 w 219"/>
                <a:gd name="T81" fmla="*/ 42 h 160"/>
                <a:gd name="T82" fmla="*/ 75 w 219"/>
                <a:gd name="T83" fmla="*/ 46 h 160"/>
                <a:gd name="T84" fmla="*/ 89 w 219"/>
                <a:gd name="T85" fmla="*/ 30 h 160"/>
                <a:gd name="T86" fmla="*/ 113 w 219"/>
                <a:gd name="T87" fmla="*/ 20 h 160"/>
                <a:gd name="T88" fmla="*/ 131 w 219"/>
                <a:gd name="T89" fmla="*/ 26 h 160"/>
                <a:gd name="T90" fmla="*/ 141 w 219"/>
                <a:gd name="T91" fmla="*/ 20 h 160"/>
                <a:gd name="T92" fmla="*/ 149 w 219"/>
                <a:gd name="T93" fmla="*/ 14 h 160"/>
                <a:gd name="T94" fmla="*/ 171 w 219"/>
                <a:gd name="T95" fmla="*/ 16 h 160"/>
                <a:gd name="T96" fmla="*/ 179 w 219"/>
                <a:gd name="T97" fmla="*/ 4 h 160"/>
                <a:gd name="T98" fmla="*/ 187 w 219"/>
                <a:gd name="T99" fmla="*/ 2 h 160"/>
                <a:gd name="T100" fmla="*/ 203 w 219"/>
                <a:gd name="T101" fmla="*/ 6 h 160"/>
                <a:gd name="T102" fmla="*/ 209 w 219"/>
                <a:gd name="T103" fmla="*/ 24 h 160"/>
                <a:gd name="T104" fmla="*/ 219 w 219"/>
                <a:gd name="T105" fmla="*/ 3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9" h="160">
                  <a:moveTo>
                    <a:pt x="219" y="38"/>
                  </a:moveTo>
                  <a:lnTo>
                    <a:pt x="219" y="38"/>
                  </a:lnTo>
                  <a:lnTo>
                    <a:pt x="219" y="38"/>
                  </a:lnTo>
                  <a:lnTo>
                    <a:pt x="215" y="40"/>
                  </a:lnTo>
                  <a:lnTo>
                    <a:pt x="215" y="40"/>
                  </a:lnTo>
                  <a:lnTo>
                    <a:pt x="213" y="40"/>
                  </a:lnTo>
                  <a:lnTo>
                    <a:pt x="209" y="38"/>
                  </a:lnTo>
                  <a:lnTo>
                    <a:pt x="205" y="32"/>
                  </a:lnTo>
                  <a:lnTo>
                    <a:pt x="205" y="32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195" y="34"/>
                  </a:lnTo>
                  <a:lnTo>
                    <a:pt x="195" y="34"/>
                  </a:lnTo>
                  <a:lnTo>
                    <a:pt x="195" y="42"/>
                  </a:lnTo>
                  <a:lnTo>
                    <a:pt x="195" y="42"/>
                  </a:lnTo>
                  <a:lnTo>
                    <a:pt x="199" y="50"/>
                  </a:lnTo>
                  <a:lnTo>
                    <a:pt x="199" y="50"/>
                  </a:lnTo>
                  <a:lnTo>
                    <a:pt x="197" y="52"/>
                  </a:lnTo>
                  <a:lnTo>
                    <a:pt x="197" y="52"/>
                  </a:lnTo>
                  <a:lnTo>
                    <a:pt x="191" y="50"/>
                  </a:lnTo>
                  <a:lnTo>
                    <a:pt x="191" y="50"/>
                  </a:lnTo>
                  <a:lnTo>
                    <a:pt x="187" y="50"/>
                  </a:lnTo>
                  <a:lnTo>
                    <a:pt x="183" y="50"/>
                  </a:lnTo>
                  <a:lnTo>
                    <a:pt x="183" y="50"/>
                  </a:lnTo>
                  <a:lnTo>
                    <a:pt x="183" y="54"/>
                  </a:lnTo>
                  <a:lnTo>
                    <a:pt x="183" y="56"/>
                  </a:lnTo>
                  <a:lnTo>
                    <a:pt x="183" y="56"/>
                  </a:lnTo>
                  <a:lnTo>
                    <a:pt x="179" y="60"/>
                  </a:lnTo>
                  <a:lnTo>
                    <a:pt x="179" y="60"/>
                  </a:lnTo>
                  <a:lnTo>
                    <a:pt x="167" y="66"/>
                  </a:lnTo>
                  <a:lnTo>
                    <a:pt x="157" y="68"/>
                  </a:lnTo>
                  <a:lnTo>
                    <a:pt x="153" y="70"/>
                  </a:lnTo>
                  <a:lnTo>
                    <a:pt x="153" y="70"/>
                  </a:lnTo>
                  <a:lnTo>
                    <a:pt x="149" y="76"/>
                  </a:lnTo>
                  <a:lnTo>
                    <a:pt x="149" y="76"/>
                  </a:lnTo>
                  <a:lnTo>
                    <a:pt x="149" y="82"/>
                  </a:lnTo>
                  <a:lnTo>
                    <a:pt x="149" y="82"/>
                  </a:lnTo>
                  <a:lnTo>
                    <a:pt x="153" y="84"/>
                  </a:lnTo>
                  <a:lnTo>
                    <a:pt x="157" y="88"/>
                  </a:lnTo>
                  <a:lnTo>
                    <a:pt x="157" y="88"/>
                  </a:lnTo>
                  <a:lnTo>
                    <a:pt x="159" y="98"/>
                  </a:lnTo>
                  <a:lnTo>
                    <a:pt x="157" y="104"/>
                  </a:lnTo>
                  <a:lnTo>
                    <a:pt x="157" y="104"/>
                  </a:lnTo>
                  <a:lnTo>
                    <a:pt x="155" y="110"/>
                  </a:lnTo>
                  <a:lnTo>
                    <a:pt x="153" y="114"/>
                  </a:lnTo>
                  <a:lnTo>
                    <a:pt x="153" y="114"/>
                  </a:lnTo>
                  <a:lnTo>
                    <a:pt x="147" y="114"/>
                  </a:lnTo>
                  <a:lnTo>
                    <a:pt x="141" y="114"/>
                  </a:lnTo>
                  <a:lnTo>
                    <a:pt x="141" y="114"/>
                  </a:lnTo>
                  <a:lnTo>
                    <a:pt x="131" y="120"/>
                  </a:lnTo>
                  <a:lnTo>
                    <a:pt x="129" y="124"/>
                  </a:lnTo>
                  <a:lnTo>
                    <a:pt x="127" y="128"/>
                  </a:lnTo>
                  <a:lnTo>
                    <a:pt x="127" y="128"/>
                  </a:lnTo>
                  <a:lnTo>
                    <a:pt x="129" y="130"/>
                  </a:lnTo>
                  <a:lnTo>
                    <a:pt x="131" y="134"/>
                  </a:lnTo>
                  <a:lnTo>
                    <a:pt x="131" y="134"/>
                  </a:lnTo>
                  <a:lnTo>
                    <a:pt x="129" y="136"/>
                  </a:lnTo>
                  <a:lnTo>
                    <a:pt x="127" y="140"/>
                  </a:lnTo>
                  <a:lnTo>
                    <a:pt x="127" y="140"/>
                  </a:lnTo>
                  <a:lnTo>
                    <a:pt x="127" y="148"/>
                  </a:lnTo>
                  <a:lnTo>
                    <a:pt x="129" y="154"/>
                  </a:lnTo>
                  <a:lnTo>
                    <a:pt x="127" y="156"/>
                  </a:lnTo>
                  <a:lnTo>
                    <a:pt x="127" y="156"/>
                  </a:lnTo>
                  <a:lnTo>
                    <a:pt x="125" y="160"/>
                  </a:lnTo>
                  <a:lnTo>
                    <a:pt x="121" y="160"/>
                  </a:lnTo>
                  <a:lnTo>
                    <a:pt x="121" y="160"/>
                  </a:lnTo>
                  <a:lnTo>
                    <a:pt x="117" y="160"/>
                  </a:lnTo>
                  <a:lnTo>
                    <a:pt x="117" y="160"/>
                  </a:lnTo>
                  <a:lnTo>
                    <a:pt x="115" y="158"/>
                  </a:lnTo>
                  <a:lnTo>
                    <a:pt x="111" y="154"/>
                  </a:lnTo>
                  <a:lnTo>
                    <a:pt x="111" y="154"/>
                  </a:lnTo>
                  <a:lnTo>
                    <a:pt x="107" y="154"/>
                  </a:lnTo>
                  <a:lnTo>
                    <a:pt x="107" y="154"/>
                  </a:lnTo>
                  <a:lnTo>
                    <a:pt x="105" y="148"/>
                  </a:lnTo>
                  <a:lnTo>
                    <a:pt x="105" y="148"/>
                  </a:lnTo>
                  <a:lnTo>
                    <a:pt x="99" y="148"/>
                  </a:lnTo>
                  <a:lnTo>
                    <a:pt x="99" y="148"/>
                  </a:lnTo>
                  <a:lnTo>
                    <a:pt x="99" y="152"/>
                  </a:lnTo>
                  <a:lnTo>
                    <a:pt x="99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93" y="156"/>
                  </a:lnTo>
                  <a:lnTo>
                    <a:pt x="89" y="152"/>
                  </a:lnTo>
                  <a:lnTo>
                    <a:pt x="87" y="142"/>
                  </a:lnTo>
                  <a:lnTo>
                    <a:pt x="83" y="136"/>
                  </a:lnTo>
                  <a:lnTo>
                    <a:pt x="79" y="130"/>
                  </a:lnTo>
                  <a:lnTo>
                    <a:pt x="79" y="130"/>
                  </a:lnTo>
                  <a:lnTo>
                    <a:pt x="77" y="130"/>
                  </a:lnTo>
                  <a:lnTo>
                    <a:pt x="77" y="130"/>
                  </a:lnTo>
                  <a:lnTo>
                    <a:pt x="71" y="134"/>
                  </a:lnTo>
                  <a:lnTo>
                    <a:pt x="69" y="140"/>
                  </a:lnTo>
                  <a:lnTo>
                    <a:pt x="67" y="146"/>
                  </a:lnTo>
                  <a:lnTo>
                    <a:pt x="65" y="152"/>
                  </a:lnTo>
                  <a:lnTo>
                    <a:pt x="65" y="152"/>
                  </a:lnTo>
                  <a:lnTo>
                    <a:pt x="61" y="152"/>
                  </a:lnTo>
                  <a:lnTo>
                    <a:pt x="55" y="154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39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36" y="146"/>
                  </a:lnTo>
                  <a:lnTo>
                    <a:pt x="34" y="152"/>
                  </a:lnTo>
                  <a:lnTo>
                    <a:pt x="34" y="152"/>
                  </a:lnTo>
                  <a:lnTo>
                    <a:pt x="30" y="154"/>
                  </a:lnTo>
                  <a:lnTo>
                    <a:pt x="26" y="154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0" y="146"/>
                  </a:lnTo>
                  <a:lnTo>
                    <a:pt x="8" y="144"/>
                  </a:lnTo>
                  <a:lnTo>
                    <a:pt x="6" y="142"/>
                  </a:lnTo>
                  <a:lnTo>
                    <a:pt x="6" y="142"/>
                  </a:lnTo>
                  <a:lnTo>
                    <a:pt x="8" y="140"/>
                  </a:lnTo>
                  <a:lnTo>
                    <a:pt x="14" y="138"/>
                  </a:lnTo>
                  <a:lnTo>
                    <a:pt x="14" y="138"/>
                  </a:lnTo>
                  <a:lnTo>
                    <a:pt x="18" y="138"/>
                  </a:lnTo>
                  <a:lnTo>
                    <a:pt x="22" y="140"/>
                  </a:lnTo>
                  <a:lnTo>
                    <a:pt x="22" y="140"/>
                  </a:lnTo>
                  <a:lnTo>
                    <a:pt x="28" y="138"/>
                  </a:lnTo>
                  <a:lnTo>
                    <a:pt x="28" y="138"/>
                  </a:lnTo>
                  <a:lnTo>
                    <a:pt x="32" y="134"/>
                  </a:lnTo>
                  <a:lnTo>
                    <a:pt x="32" y="134"/>
                  </a:lnTo>
                  <a:lnTo>
                    <a:pt x="34" y="130"/>
                  </a:lnTo>
                  <a:lnTo>
                    <a:pt x="34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26" y="120"/>
                  </a:lnTo>
                  <a:lnTo>
                    <a:pt x="26" y="120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18" y="112"/>
                  </a:lnTo>
                  <a:lnTo>
                    <a:pt x="12" y="110"/>
                  </a:lnTo>
                  <a:lnTo>
                    <a:pt x="12" y="110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10" y="102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6" y="92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4" y="82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8" y="74"/>
                  </a:lnTo>
                  <a:lnTo>
                    <a:pt x="8" y="72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6" y="70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10" y="46"/>
                  </a:lnTo>
                  <a:lnTo>
                    <a:pt x="14" y="44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55" y="44"/>
                  </a:lnTo>
                  <a:lnTo>
                    <a:pt x="65" y="46"/>
                  </a:lnTo>
                  <a:lnTo>
                    <a:pt x="75" y="46"/>
                  </a:lnTo>
                  <a:lnTo>
                    <a:pt x="75" y="46"/>
                  </a:lnTo>
                  <a:lnTo>
                    <a:pt x="79" y="42"/>
                  </a:lnTo>
                  <a:lnTo>
                    <a:pt x="85" y="38"/>
                  </a:lnTo>
                  <a:lnTo>
                    <a:pt x="85" y="38"/>
                  </a:lnTo>
                  <a:lnTo>
                    <a:pt x="89" y="30"/>
                  </a:lnTo>
                  <a:lnTo>
                    <a:pt x="95" y="24"/>
                  </a:lnTo>
                  <a:lnTo>
                    <a:pt x="95" y="24"/>
                  </a:lnTo>
                  <a:lnTo>
                    <a:pt x="105" y="22"/>
                  </a:lnTo>
                  <a:lnTo>
                    <a:pt x="113" y="20"/>
                  </a:lnTo>
                  <a:lnTo>
                    <a:pt x="113" y="20"/>
                  </a:lnTo>
                  <a:lnTo>
                    <a:pt x="119" y="22"/>
                  </a:lnTo>
                  <a:lnTo>
                    <a:pt x="125" y="24"/>
                  </a:lnTo>
                  <a:lnTo>
                    <a:pt x="131" y="26"/>
                  </a:lnTo>
                  <a:lnTo>
                    <a:pt x="137" y="26"/>
                  </a:lnTo>
                  <a:lnTo>
                    <a:pt x="137" y="26"/>
                  </a:lnTo>
                  <a:lnTo>
                    <a:pt x="139" y="24"/>
                  </a:lnTo>
                  <a:lnTo>
                    <a:pt x="141" y="20"/>
                  </a:lnTo>
                  <a:lnTo>
                    <a:pt x="143" y="16"/>
                  </a:lnTo>
                  <a:lnTo>
                    <a:pt x="143" y="16"/>
                  </a:lnTo>
                  <a:lnTo>
                    <a:pt x="149" y="14"/>
                  </a:lnTo>
                  <a:lnTo>
                    <a:pt x="149" y="14"/>
                  </a:lnTo>
                  <a:lnTo>
                    <a:pt x="159" y="16"/>
                  </a:lnTo>
                  <a:lnTo>
                    <a:pt x="167" y="18"/>
                  </a:lnTo>
                  <a:lnTo>
                    <a:pt x="171" y="16"/>
                  </a:lnTo>
                  <a:lnTo>
                    <a:pt x="171" y="16"/>
                  </a:lnTo>
                  <a:lnTo>
                    <a:pt x="173" y="12"/>
                  </a:lnTo>
                  <a:lnTo>
                    <a:pt x="173" y="6"/>
                  </a:lnTo>
                  <a:lnTo>
                    <a:pt x="173" y="6"/>
                  </a:lnTo>
                  <a:lnTo>
                    <a:pt x="179" y="4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5" y="2"/>
                  </a:lnTo>
                  <a:lnTo>
                    <a:pt x="187" y="2"/>
                  </a:lnTo>
                  <a:lnTo>
                    <a:pt x="195" y="2"/>
                  </a:lnTo>
                  <a:lnTo>
                    <a:pt x="195" y="2"/>
                  </a:lnTo>
                  <a:lnTo>
                    <a:pt x="199" y="2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207" y="16"/>
                  </a:lnTo>
                  <a:lnTo>
                    <a:pt x="209" y="24"/>
                  </a:lnTo>
                  <a:lnTo>
                    <a:pt x="209" y="24"/>
                  </a:lnTo>
                  <a:lnTo>
                    <a:pt x="219" y="38"/>
                  </a:lnTo>
                  <a:lnTo>
                    <a:pt x="219" y="38"/>
                  </a:lnTo>
                  <a:lnTo>
                    <a:pt x="219" y="38"/>
                  </a:lnTo>
                  <a:lnTo>
                    <a:pt x="219" y="38"/>
                  </a:lnTo>
                  <a:lnTo>
                    <a:pt x="219" y="38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92" name="Freeform 370"/>
            <p:cNvSpPr>
              <a:spLocks/>
            </p:cNvSpPr>
            <p:nvPr/>
          </p:nvSpPr>
          <p:spPr bwMode="auto">
            <a:xfrm>
              <a:off x="3248" y="3977"/>
              <a:ext cx="20" cy="26"/>
            </a:xfrm>
            <a:custGeom>
              <a:avLst/>
              <a:gdLst>
                <a:gd name="T0" fmla="*/ 20 w 20"/>
                <a:gd name="T1" fmla="*/ 6 h 26"/>
                <a:gd name="T2" fmla="*/ 20 w 20"/>
                <a:gd name="T3" fmla="*/ 6 h 26"/>
                <a:gd name="T4" fmla="*/ 20 w 20"/>
                <a:gd name="T5" fmla="*/ 10 h 26"/>
                <a:gd name="T6" fmla="*/ 18 w 20"/>
                <a:gd name="T7" fmla="*/ 16 h 26"/>
                <a:gd name="T8" fmla="*/ 18 w 20"/>
                <a:gd name="T9" fmla="*/ 16 h 26"/>
                <a:gd name="T10" fmla="*/ 20 w 20"/>
                <a:gd name="T11" fmla="*/ 20 h 26"/>
                <a:gd name="T12" fmla="*/ 18 w 20"/>
                <a:gd name="T13" fmla="*/ 24 h 26"/>
                <a:gd name="T14" fmla="*/ 18 w 20"/>
                <a:gd name="T15" fmla="*/ 24 h 26"/>
                <a:gd name="T16" fmla="*/ 16 w 20"/>
                <a:gd name="T17" fmla="*/ 26 h 26"/>
                <a:gd name="T18" fmla="*/ 10 w 20"/>
                <a:gd name="T19" fmla="*/ 26 h 26"/>
                <a:gd name="T20" fmla="*/ 6 w 20"/>
                <a:gd name="T21" fmla="*/ 26 h 26"/>
                <a:gd name="T22" fmla="*/ 2 w 20"/>
                <a:gd name="T23" fmla="*/ 24 h 26"/>
                <a:gd name="T24" fmla="*/ 2 w 20"/>
                <a:gd name="T25" fmla="*/ 24 h 26"/>
                <a:gd name="T26" fmla="*/ 0 w 20"/>
                <a:gd name="T27" fmla="*/ 18 h 26"/>
                <a:gd name="T28" fmla="*/ 0 w 20"/>
                <a:gd name="T29" fmla="*/ 8 h 26"/>
                <a:gd name="T30" fmla="*/ 0 w 20"/>
                <a:gd name="T31" fmla="*/ 8 h 26"/>
                <a:gd name="T32" fmla="*/ 6 w 20"/>
                <a:gd name="T33" fmla="*/ 4 h 26"/>
                <a:gd name="T34" fmla="*/ 12 w 20"/>
                <a:gd name="T35" fmla="*/ 2 h 26"/>
                <a:gd name="T36" fmla="*/ 12 w 20"/>
                <a:gd name="T37" fmla="*/ 2 h 26"/>
                <a:gd name="T38" fmla="*/ 14 w 20"/>
                <a:gd name="T39" fmla="*/ 0 h 26"/>
                <a:gd name="T40" fmla="*/ 16 w 20"/>
                <a:gd name="T41" fmla="*/ 0 h 26"/>
                <a:gd name="T42" fmla="*/ 16 w 20"/>
                <a:gd name="T43" fmla="*/ 0 h 26"/>
                <a:gd name="T44" fmla="*/ 18 w 20"/>
                <a:gd name="T45" fmla="*/ 2 h 26"/>
                <a:gd name="T46" fmla="*/ 20 w 20"/>
                <a:gd name="T47" fmla="*/ 6 h 26"/>
                <a:gd name="T48" fmla="*/ 20 w 20"/>
                <a:gd name="T49" fmla="*/ 6 h 26"/>
                <a:gd name="T50" fmla="*/ 20 w 20"/>
                <a:gd name="T5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" h="26">
                  <a:moveTo>
                    <a:pt x="20" y="6"/>
                  </a:moveTo>
                  <a:lnTo>
                    <a:pt x="20" y="6"/>
                  </a:lnTo>
                  <a:lnTo>
                    <a:pt x="20" y="1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0" y="8"/>
                  </a:lnTo>
                  <a:lnTo>
                    <a:pt x="0" y="8"/>
                  </a:lnTo>
                  <a:lnTo>
                    <a:pt x="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93" name="Freeform 371"/>
            <p:cNvSpPr>
              <a:spLocks/>
            </p:cNvSpPr>
            <p:nvPr/>
          </p:nvSpPr>
          <p:spPr bwMode="auto">
            <a:xfrm>
              <a:off x="2619" y="1013"/>
              <a:ext cx="10" cy="14"/>
            </a:xfrm>
            <a:custGeom>
              <a:avLst/>
              <a:gdLst>
                <a:gd name="T0" fmla="*/ 2 w 10"/>
                <a:gd name="T1" fmla="*/ 0 h 14"/>
                <a:gd name="T2" fmla="*/ 2 w 10"/>
                <a:gd name="T3" fmla="*/ 0 h 14"/>
                <a:gd name="T4" fmla="*/ 6 w 10"/>
                <a:gd name="T5" fmla="*/ 2 h 14"/>
                <a:gd name="T6" fmla="*/ 10 w 10"/>
                <a:gd name="T7" fmla="*/ 4 h 14"/>
                <a:gd name="T8" fmla="*/ 10 w 10"/>
                <a:gd name="T9" fmla="*/ 6 h 14"/>
                <a:gd name="T10" fmla="*/ 10 w 10"/>
                <a:gd name="T11" fmla="*/ 6 h 14"/>
                <a:gd name="T12" fmla="*/ 8 w 10"/>
                <a:gd name="T13" fmla="*/ 8 h 14"/>
                <a:gd name="T14" fmla="*/ 8 w 10"/>
                <a:gd name="T15" fmla="*/ 8 h 14"/>
                <a:gd name="T16" fmla="*/ 6 w 10"/>
                <a:gd name="T17" fmla="*/ 10 h 14"/>
                <a:gd name="T18" fmla="*/ 6 w 10"/>
                <a:gd name="T19" fmla="*/ 14 h 14"/>
                <a:gd name="T20" fmla="*/ 6 w 10"/>
                <a:gd name="T21" fmla="*/ 14 h 14"/>
                <a:gd name="T22" fmla="*/ 2 w 10"/>
                <a:gd name="T23" fmla="*/ 14 h 14"/>
                <a:gd name="T24" fmla="*/ 2 w 10"/>
                <a:gd name="T25" fmla="*/ 14 h 14"/>
                <a:gd name="T26" fmla="*/ 0 w 10"/>
                <a:gd name="T27" fmla="*/ 10 h 14"/>
                <a:gd name="T28" fmla="*/ 0 w 10"/>
                <a:gd name="T29" fmla="*/ 10 h 14"/>
                <a:gd name="T30" fmla="*/ 0 w 10"/>
                <a:gd name="T31" fmla="*/ 4 h 14"/>
                <a:gd name="T32" fmla="*/ 0 w 10"/>
                <a:gd name="T33" fmla="*/ 4 h 14"/>
                <a:gd name="T34" fmla="*/ 2 w 10"/>
                <a:gd name="T35" fmla="*/ 0 h 14"/>
                <a:gd name="T36" fmla="*/ 2 w 10"/>
                <a:gd name="T37" fmla="*/ 0 h 14"/>
                <a:gd name="T38" fmla="*/ 2 w 10"/>
                <a:gd name="T3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14">
                  <a:moveTo>
                    <a:pt x="2" y="0"/>
                  </a:moveTo>
                  <a:lnTo>
                    <a:pt x="2" y="0"/>
                  </a:lnTo>
                  <a:lnTo>
                    <a:pt x="6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94" name="Freeform 372"/>
            <p:cNvSpPr>
              <a:spLocks/>
            </p:cNvSpPr>
            <p:nvPr/>
          </p:nvSpPr>
          <p:spPr bwMode="auto">
            <a:xfrm>
              <a:off x="2605" y="1011"/>
              <a:ext cx="12" cy="26"/>
            </a:xfrm>
            <a:custGeom>
              <a:avLst/>
              <a:gdLst>
                <a:gd name="T0" fmla="*/ 12 w 12"/>
                <a:gd name="T1" fmla="*/ 22 h 26"/>
                <a:gd name="T2" fmla="*/ 12 w 12"/>
                <a:gd name="T3" fmla="*/ 22 h 26"/>
                <a:gd name="T4" fmla="*/ 12 w 12"/>
                <a:gd name="T5" fmla="*/ 26 h 26"/>
                <a:gd name="T6" fmla="*/ 12 w 12"/>
                <a:gd name="T7" fmla="*/ 26 h 26"/>
                <a:gd name="T8" fmla="*/ 8 w 12"/>
                <a:gd name="T9" fmla="*/ 26 h 26"/>
                <a:gd name="T10" fmla="*/ 8 w 12"/>
                <a:gd name="T11" fmla="*/ 26 h 26"/>
                <a:gd name="T12" fmla="*/ 4 w 12"/>
                <a:gd name="T13" fmla="*/ 24 h 26"/>
                <a:gd name="T14" fmla="*/ 4 w 12"/>
                <a:gd name="T15" fmla="*/ 24 h 26"/>
                <a:gd name="T16" fmla="*/ 4 w 12"/>
                <a:gd name="T17" fmla="*/ 18 h 26"/>
                <a:gd name="T18" fmla="*/ 4 w 12"/>
                <a:gd name="T19" fmla="*/ 12 h 26"/>
                <a:gd name="T20" fmla="*/ 4 w 12"/>
                <a:gd name="T21" fmla="*/ 12 h 26"/>
                <a:gd name="T22" fmla="*/ 0 w 12"/>
                <a:gd name="T23" fmla="*/ 6 h 26"/>
                <a:gd name="T24" fmla="*/ 0 w 12"/>
                <a:gd name="T25" fmla="*/ 6 h 26"/>
                <a:gd name="T26" fmla="*/ 0 w 12"/>
                <a:gd name="T27" fmla="*/ 2 h 26"/>
                <a:gd name="T28" fmla="*/ 2 w 12"/>
                <a:gd name="T29" fmla="*/ 0 h 26"/>
                <a:gd name="T30" fmla="*/ 2 w 12"/>
                <a:gd name="T31" fmla="*/ 0 h 26"/>
                <a:gd name="T32" fmla="*/ 4 w 12"/>
                <a:gd name="T33" fmla="*/ 0 h 26"/>
                <a:gd name="T34" fmla="*/ 4 w 12"/>
                <a:gd name="T35" fmla="*/ 0 h 26"/>
                <a:gd name="T36" fmla="*/ 6 w 12"/>
                <a:gd name="T37" fmla="*/ 2 h 26"/>
                <a:gd name="T38" fmla="*/ 6 w 12"/>
                <a:gd name="T39" fmla="*/ 6 h 26"/>
                <a:gd name="T40" fmla="*/ 6 w 12"/>
                <a:gd name="T41" fmla="*/ 6 h 26"/>
                <a:gd name="T42" fmla="*/ 10 w 12"/>
                <a:gd name="T43" fmla="*/ 8 h 26"/>
                <a:gd name="T44" fmla="*/ 10 w 12"/>
                <a:gd name="T45" fmla="*/ 8 h 26"/>
                <a:gd name="T46" fmla="*/ 12 w 12"/>
                <a:gd name="T47" fmla="*/ 14 h 26"/>
                <a:gd name="T48" fmla="*/ 12 w 12"/>
                <a:gd name="T49" fmla="*/ 22 h 26"/>
                <a:gd name="T50" fmla="*/ 12 w 12"/>
                <a:gd name="T51" fmla="*/ 22 h 26"/>
                <a:gd name="T52" fmla="*/ 12 w 12"/>
                <a:gd name="T53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26">
                  <a:moveTo>
                    <a:pt x="12" y="22"/>
                  </a:moveTo>
                  <a:lnTo>
                    <a:pt x="12" y="22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1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95" name="Freeform 373"/>
            <p:cNvSpPr>
              <a:spLocks/>
            </p:cNvSpPr>
            <p:nvPr/>
          </p:nvSpPr>
          <p:spPr bwMode="auto">
            <a:xfrm>
              <a:off x="2597" y="1051"/>
              <a:ext cx="12" cy="16"/>
            </a:xfrm>
            <a:custGeom>
              <a:avLst/>
              <a:gdLst>
                <a:gd name="T0" fmla="*/ 12 w 12"/>
                <a:gd name="T1" fmla="*/ 2 h 16"/>
                <a:gd name="T2" fmla="*/ 12 w 12"/>
                <a:gd name="T3" fmla="*/ 2 h 16"/>
                <a:gd name="T4" fmla="*/ 12 w 12"/>
                <a:gd name="T5" fmla="*/ 6 h 16"/>
                <a:gd name="T6" fmla="*/ 12 w 12"/>
                <a:gd name="T7" fmla="*/ 6 h 16"/>
                <a:gd name="T8" fmla="*/ 10 w 12"/>
                <a:gd name="T9" fmla="*/ 14 h 16"/>
                <a:gd name="T10" fmla="*/ 10 w 12"/>
                <a:gd name="T11" fmla="*/ 14 h 16"/>
                <a:gd name="T12" fmla="*/ 6 w 12"/>
                <a:gd name="T13" fmla="*/ 16 h 16"/>
                <a:gd name="T14" fmla="*/ 6 w 12"/>
                <a:gd name="T15" fmla="*/ 16 h 16"/>
                <a:gd name="T16" fmla="*/ 4 w 12"/>
                <a:gd name="T17" fmla="*/ 14 h 16"/>
                <a:gd name="T18" fmla="*/ 4 w 12"/>
                <a:gd name="T19" fmla="*/ 14 h 16"/>
                <a:gd name="T20" fmla="*/ 2 w 12"/>
                <a:gd name="T21" fmla="*/ 6 h 16"/>
                <a:gd name="T22" fmla="*/ 2 w 12"/>
                <a:gd name="T23" fmla="*/ 6 h 16"/>
                <a:gd name="T24" fmla="*/ 0 w 12"/>
                <a:gd name="T25" fmla="*/ 4 h 16"/>
                <a:gd name="T26" fmla="*/ 0 w 12"/>
                <a:gd name="T27" fmla="*/ 4 h 16"/>
                <a:gd name="T28" fmla="*/ 2 w 12"/>
                <a:gd name="T29" fmla="*/ 0 h 16"/>
                <a:gd name="T30" fmla="*/ 2 w 12"/>
                <a:gd name="T31" fmla="*/ 0 h 16"/>
                <a:gd name="T32" fmla="*/ 4 w 12"/>
                <a:gd name="T33" fmla="*/ 0 h 16"/>
                <a:gd name="T34" fmla="*/ 4 w 12"/>
                <a:gd name="T35" fmla="*/ 0 h 16"/>
                <a:gd name="T36" fmla="*/ 12 w 12"/>
                <a:gd name="T37" fmla="*/ 2 h 16"/>
                <a:gd name="T38" fmla="*/ 12 w 12"/>
                <a:gd name="T39" fmla="*/ 2 h 16"/>
                <a:gd name="T40" fmla="*/ 12 w 12"/>
                <a:gd name="T41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6">
                  <a:moveTo>
                    <a:pt x="12" y="2"/>
                  </a:moveTo>
                  <a:lnTo>
                    <a:pt x="12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96" name="Freeform 374"/>
            <p:cNvSpPr>
              <a:spLocks/>
            </p:cNvSpPr>
            <p:nvPr/>
          </p:nvSpPr>
          <p:spPr bwMode="auto">
            <a:xfrm>
              <a:off x="2583" y="1069"/>
              <a:ext cx="8" cy="28"/>
            </a:xfrm>
            <a:custGeom>
              <a:avLst/>
              <a:gdLst>
                <a:gd name="T0" fmla="*/ 8 w 8"/>
                <a:gd name="T1" fmla="*/ 14 h 28"/>
                <a:gd name="T2" fmla="*/ 8 w 8"/>
                <a:gd name="T3" fmla="*/ 14 h 28"/>
                <a:gd name="T4" fmla="*/ 6 w 8"/>
                <a:gd name="T5" fmla="*/ 20 h 28"/>
                <a:gd name="T6" fmla="*/ 6 w 8"/>
                <a:gd name="T7" fmla="*/ 20 h 28"/>
                <a:gd name="T8" fmla="*/ 4 w 8"/>
                <a:gd name="T9" fmla="*/ 26 h 28"/>
                <a:gd name="T10" fmla="*/ 4 w 8"/>
                <a:gd name="T11" fmla="*/ 26 h 28"/>
                <a:gd name="T12" fmla="*/ 2 w 8"/>
                <a:gd name="T13" fmla="*/ 28 h 28"/>
                <a:gd name="T14" fmla="*/ 2 w 8"/>
                <a:gd name="T15" fmla="*/ 28 h 28"/>
                <a:gd name="T16" fmla="*/ 0 w 8"/>
                <a:gd name="T17" fmla="*/ 26 h 28"/>
                <a:gd name="T18" fmla="*/ 0 w 8"/>
                <a:gd name="T19" fmla="*/ 26 h 28"/>
                <a:gd name="T20" fmla="*/ 0 w 8"/>
                <a:gd name="T21" fmla="*/ 18 h 28"/>
                <a:gd name="T22" fmla="*/ 0 w 8"/>
                <a:gd name="T23" fmla="*/ 18 h 28"/>
                <a:gd name="T24" fmla="*/ 0 w 8"/>
                <a:gd name="T25" fmla="*/ 14 h 28"/>
                <a:gd name="T26" fmla="*/ 2 w 8"/>
                <a:gd name="T27" fmla="*/ 10 h 28"/>
                <a:gd name="T28" fmla="*/ 2 w 8"/>
                <a:gd name="T29" fmla="*/ 10 h 28"/>
                <a:gd name="T30" fmla="*/ 0 w 8"/>
                <a:gd name="T31" fmla="*/ 4 h 28"/>
                <a:gd name="T32" fmla="*/ 0 w 8"/>
                <a:gd name="T33" fmla="*/ 0 h 28"/>
                <a:gd name="T34" fmla="*/ 0 w 8"/>
                <a:gd name="T35" fmla="*/ 0 h 28"/>
                <a:gd name="T36" fmla="*/ 2 w 8"/>
                <a:gd name="T37" fmla="*/ 2 h 28"/>
                <a:gd name="T38" fmla="*/ 6 w 8"/>
                <a:gd name="T39" fmla="*/ 4 h 28"/>
                <a:gd name="T40" fmla="*/ 6 w 8"/>
                <a:gd name="T41" fmla="*/ 4 h 28"/>
                <a:gd name="T42" fmla="*/ 6 w 8"/>
                <a:gd name="T43" fmla="*/ 10 h 28"/>
                <a:gd name="T44" fmla="*/ 8 w 8"/>
                <a:gd name="T45" fmla="*/ 14 h 28"/>
                <a:gd name="T46" fmla="*/ 8 w 8"/>
                <a:gd name="T47" fmla="*/ 14 h 28"/>
                <a:gd name="T48" fmla="*/ 8 w 8"/>
                <a:gd name="T4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" h="28">
                  <a:moveTo>
                    <a:pt x="8" y="14"/>
                  </a:moveTo>
                  <a:lnTo>
                    <a:pt x="8" y="14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97" name="Freeform 375"/>
            <p:cNvSpPr>
              <a:spLocks/>
            </p:cNvSpPr>
            <p:nvPr/>
          </p:nvSpPr>
          <p:spPr bwMode="auto">
            <a:xfrm>
              <a:off x="2575" y="1023"/>
              <a:ext cx="16" cy="8"/>
            </a:xfrm>
            <a:custGeom>
              <a:avLst/>
              <a:gdLst>
                <a:gd name="T0" fmla="*/ 14 w 16"/>
                <a:gd name="T1" fmla="*/ 4 h 8"/>
                <a:gd name="T2" fmla="*/ 14 w 16"/>
                <a:gd name="T3" fmla="*/ 4 h 8"/>
                <a:gd name="T4" fmla="*/ 16 w 16"/>
                <a:gd name="T5" fmla="*/ 8 h 8"/>
                <a:gd name="T6" fmla="*/ 16 w 16"/>
                <a:gd name="T7" fmla="*/ 8 h 8"/>
                <a:gd name="T8" fmla="*/ 14 w 16"/>
                <a:gd name="T9" fmla="*/ 8 h 8"/>
                <a:gd name="T10" fmla="*/ 12 w 16"/>
                <a:gd name="T11" fmla="*/ 8 h 8"/>
                <a:gd name="T12" fmla="*/ 12 w 16"/>
                <a:gd name="T13" fmla="*/ 8 h 8"/>
                <a:gd name="T14" fmla="*/ 8 w 16"/>
                <a:gd name="T15" fmla="*/ 8 h 8"/>
                <a:gd name="T16" fmla="*/ 8 w 16"/>
                <a:gd name="T17" fmla="*/ 8 h 8"/>
                <a:gd name="T18" fmla="*/ 0 w 16"/>
                <a:gd name="T19" fmla="*/ 4 h 8"/>
                <a:gd name="T20" fmla="*/ 0 w 16"/>
                <a:gd name="T21" fmla="*/ 4 h 8"/>
                <a:gd name="T22" fmla="*/ 0 w 16"/>
                <a:gd name="T23" fmla="*/ 2 h 8"/>
                <a:gd name="T24" fmla="*/ 0 w 16"/>
                <a:gd name="T25" fmla="*/ 2 h 8"/>
                <a:gd name="T26" fmla="*/ 2 w 16"/>
                <a:gd name="T27" fmla="*/ 0 h 8"/>
                <a:gd name="T28" fmla="*/ 2 w 16"/>
                <a:gd name="T29" fmla="*/ 0 h 8"/>
                <a:gd name="T30" fmla="*/ 8 w 16"/>
                <a:gd name="T31" fmla="*/ 2 h 8"/>
                <a:gd name="T32" fmla="*/ 14 w 16"/>
                <a:gd name="T33" fmla="*/ 4 h 8"/>
                <a:gd name="T34" fmla="*/ 14 w 16"/>
                <a:gd name="T35" fmla="*/ 4 h 8"/>
                <a:gd name="T36" fmla="*/ 14 w 16"/>
                <a:gd name="T3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8">
                  <a:moveTo>
                    <a:pt x="14" y="4"/>
                  </a:moveTo>
                  <a:lnTo>
                    <a:pt x="14" y="4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8" y="2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98" name="Freeform 376"/>
            <p:cNvSpPr>
              <a:spLocks/>
            </p:cNvSpPr>
            <p:nvPr/>
          </p:nvSpPr>
          <p:spPr bwMode="auto">
            <a:xfrm>
              <a:off x="2587" y="1009"/>
              <a:ext cx="18" cy="34"/>
            </a:xfrm>
            <a:custGeom>
              <a:avLst/>
              <a:gdLst>
                <a:gd name="T0" fmla="*/ 18 w 18"/>
                <a:gd name="T1" fmla="*/ 18 h 34"/>
                <a:gd name="T2" fmla="*/ 18 w 18"/>
                <a:gd name="T3" fmla="*/ 18 h 34"/>
                <a:gd name="T4" fmla="*/ 18 w 18"/>
                <a:gd name="T5" fmla="*/ 28 h 34"/>
                <a:gd name="T6" fmla="*/ 18 w 18"/>
                <a:gd name="T7" fmla="*/ 28 h 34"/>
                <a:gd name="T8" fmla="*/ 16 w 18"/>
                <a:gd name="T9" fmla="*/ 32 h 34"/>
                <a:gd name="T10" fmla="*/ 16 w 18"/>
                <a:gd name="T11" fmla="*/ 34 h 34"/>
                <a:gd name="T12" fmla="*/ 16 w 18"/>
                <a:gd name="T13" fmla="*/ 34 h 34"/>
                <a:gd name="T14" fmla="*/ 12 w 18"/>
                <a:gd name="T15" fmla="*/ 34 h 34"/>
                <a:gd name="T16" fmla="*/ 12 w 18"/>
                <a:gd name="T17" fmla="*/ 34 h 34"/>
                <a:gd name="T18" fmla="*/ 12 w 18"/>
                <a:gd name="T19" fmla="*/ 34 h 34"/>
                <a:gd name="T20" fmla="*/ 8 w 18"/>
                <a:gd name="T21" fmla="*/ 34 h 34"/>
                <a:gd name="T22" fmla="*/ 8 w 18"/>
                <a:gd name="T23" fmla="*/ 34 h 34"/>
                <a:gd name="T24" fmla="*/ 8 w 18"/>
                <a:gd name="T25" fmla="*/ 32 h 34"/>
                <a:gd name="T26" fmla="*/ 8 w 18"/>
                <a:gd name="T27" fmla="*/ 32 h 34"/>
                <a:gd name="T28" fmla="*/ 10 w 18"/>
                <a:gd name="T29" fmla="*/ 26 h 34"/>
                <a:gd name="T30" fmla="*/ 10 w 18"/>
                <a:gd name="T31" fmla="*/ 26 h 34"/>
                <a:gd name="T32" fmla="*/ 8 w 18"/>
                <a:gd name="T33" fmla="*/ 20 h 34"/>
                <a:gd name="T34" fmla="*/ 6 w 18"/>
                <a:gd name="T35" fmla="*/ 16 h 34"/>
                <a:gd name="T36" fmla="*/ 6 w 18"/>
                <a:gd name="T37" fmla="*/ 16 h 34"/>
                <a:gd name="T38" fmla="*/ 2 w 18"/>
                <a:gd name="T39" fmla="*/ 14 h 34"/>
                <a:gd name="T40" fmla="*/ 0 w 18"/>
                <a:gd name="T41" fmla="*/ 10 h 34"/>
                <a:gd name="T42" fmla="*/ 0 w 18"/>
                <a:gd name="T43" fmla="*/ 10 h 34"/>
                <a:gd name="T44" fmla="*/ 0 w 18"/>
                <a:gd name="T45" fmla="*/ 6 h 34"/>
                <a:gd name="T46" fmla="*/ 0 w 18"/>
                <a:gd name="T47" fmla="*/ 6 h 34"/>
                <a:gd name="T48" fmla="*/ 2 w 18"/>
                <a:gd name="T49" fmla="*/ 2 h 34"/>
                <a:gd name="T50" fmla="*/ 6 w 18"/>
                <a:gd name="T51" fmla="*/ 0 h 34"/>
                <a:gd name="T52" fmla="*/ 6 w 18"/>
                <a:gd name="T53" fmla="*/ 0 h 34"/>
                <a:gd name="T54" fmla="*/ 10 w 18"/>
                <a:gd name="T55" fmla="*/ 2 h 34"/>
                <a:gd name="T56" fmla="*/ 12 w 18"/>
                <a:gd name="T57" fmla="*/ 8 h 34"/>
                <a:gd name="T58" fmla="*/ 12 w 18"/>
                <a:gd name="T59" fmla="*/ 8 h 34"/>
                <a:gd name="T60" fmla="*/ 18 w 18"/>
                <a:gd name="T61" fmla="*/ 18 h 34"/>
                <a:gd name="T62" fmla="*/ 18 w 18"/>
                <a:gd name="T63" fmla="*/ 18 h 34"/>
                <a:gd name="T64" fmla="*/ 18 w 18"/>
                <a:gd name="T65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34">
                  <a:moveTo>
                    <a:pt x="18" y="18"/>
                  </a:moveTo>
                  <a:lnTo>
                    <a:pt x="18" y="1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8" y="2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99" name="Freeform 377"/>
            <p:cNvSpPr>
              <a:spLocks/>
            </p:cNvSpPr>
            <p:nvPr/>
          </p:nvSpPr>
          <p:spPr bwMode="auto">
            <a:xfrm>
              <a:off x="2796" y="1228"/>
              <a:ext cx="30" cy="74"/>
            </a:xfrm>
            <a:custGeom>
              <a:avLst/>
              <a:gdLst>
                <a:gd name="T0" fmla="*/ 30 w 30"/>
                <a:gd name="T1" fmla="*/ 24 h 74"/>
                <a:gd name="T2" fmla="*/ 28 w 30"/>
                <a:gd name="T3" fmla="*/ 28 h 74"/>
                <a:gd name="T4" fmla="*/ 26 w 30"/>
                <a:gd name="T5" fmla="*/ 34 h 74"/>
                <a:gd name="T6" fmla="*/ 24 w 30"/>
                <a:gd name="T7" fmla="*/ 36 h 74"/>
                <a:gd name="T8" fmla="*/ 24 w 30"/>
                <a:gd name="T9" fmla="*/ 48 h 74"/>
                <a:gd name="T10" fmla="*/ 20 w 30"/>
                <a:gd name="T11" fmla="*/ 54 h 74"/>
                <a:gd name="T12" fmla="*/ 18 w 30"/>
                <a:gd name="T13" fmla="*/ 62 h 74"/>
                <a:gd name="T14" fmla="*/ 6 w 30"/>
                <a:gd name="T15" fmla="*/ 74 h 74"/>
                <a:gd name="T16" fmla="*/ 2 w 30"/>
                <a:gd name="T17" fmla="*/ 74 h 74"/>
                <a:gd name="T18" fmla="*/ 4 w 30"/>
                <a:gd name="T19" fmla="*/ 62 h 74"/>
                <a:gd name="T20" fmla="*/ 10 w 30"/>
                <a:gd name="T21" fmla="*/ 54 h 74"/>
                <a:gd name="T22" fmla="*/ 14 w 30"/>
                <a:gd name="T23" fmla="*/ 46 h 74"/>
                <a:gd name="T24" fmla="*/ 14 w 30"/>
                <a:gd name="T25" fmla="*/ 42 h 74"/>
                <a:gd name="T26" fmla="*/ 8 w 30"/>
                <a:gd name="T27" fmla="*/ 44 h 74"/>
                <a:gd name="T28" fmla="*/ 4 w 30"/>
                <a:gd name="T29" fmla="*/ 46 h 74"/>
                <a:gd name="T30" fmla="*/ 2 w 30"/>
                <a:gd name="T31" fmla="*/ 42 h 74"/>
                <a:gd name="T32" fmla="*/ 0 w 30"/>
                <a:gd name="T33" fmla="*/ 34 h 74"/>
                <a:gd name="T34" fmla="*/ 6 w 30"/>
                <a:gd name="T35" fmla="*/ 32 h 74"/>
                <a:gd name="T36" fmla="*/ 14 w 30"/>
                <a:gd name="T37" fmla="*/ 28 h 74"/>
                <a:gd name="T38" fmla="*/ 14 w 30"/>
                <a:gd name="T39" fmla="*/ 26 h 74"/>
                <a:gd name="T40" fmla="*/ 10 w 30"/>
                <a:gd name="T41" fmla="*/ 22 h 74"/>
                <a:gd name="T42" fmla="*/ 10 w 30"/>
                <a:gd name="T43" fmla="*/ 16 h 74"/>
                <a:gd name="T44" fmla="*/ 10 w 30"/>
                <a:gd name="T45" fmla="*/ 12 h 74"/>
                <a:gd name="T46" fmla="*/ 14 w 30"/>
                <a:gd name="T47" fmla="*/ 6 h 74"/>
                <a:gd name="T48" fmla="*/ 20 w 30"/>
                <a:gd name="T49" fmla="*/ 4 h 74"/>
                <a:gd name="T50" fmla="*/ 24 w 30"/>
                <a:gd name="T51" fmla="*/ 0 h 74"/>
                <a:gd name="T52" fmla="*/ 26 w 30"/>
                <a:gd name="T53" fmla="*/ 0 h 74"/>
                <a:gd name="T54" fmla="*/ 26 w 30"/>
                <a:gd name="T55" fmla="*/ 4 h 74"/>
                <a:gd name="T56" fmla="*/ 22 w 30"/>
                <a:gd name="T57" fmla="*/ 14 h 74"/>
                <a:gd name="T58" fmla="*/ 22 w 30"/>
                <a:gd name="T59" fmla="*/ 18 h 74"/>
                <a:gd name="T60" fmla="*/ 30 w 30"/>
                <a:gd name="T61" fmla="*/ 24 h 74"/>
                <a:gd name="T62" fmla="*/ 30 w 30"/>
                <a:gd name="T63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" h="74">
                  <a:moveTo>
                    <a:pt x="30" y="24"/>
                  </a:moveTo>
                  <a:lnTo>
                    <a:pt x="30" y="24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0" y="54"/>
                  </a:lnTo>
                  <a:lnTo>
                    <a:pt x="20" y="54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10" y="68"/>
                  </a:lnTo>
                  <a:lnTo>
                    <a:pt x="6" y="74"/>
                  </a:lnTo>
                  <a:lnTo>
                    <a:pt x="2" y="74"/>
                  </a:lnTo>
                  <a:lnTo>
                    <a:pt x="2" y="74"/>
                  </a:lnTo>
                  <a:lnTo>
                    <a:pt x="2" y="68"/>
                  </a:lnTo>
                  <a:lnTo>
                    <a:pt x="4" y="62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4" y="44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8" y="44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6" y="32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4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00" name="Freeform 378"/>
            <p:cNvSpPr>
              <a:spLocks/>
            </p:cNvSpPr>
            <p:nvPr/>
          </p:nvSpPr>
          <p:spPr bwMode="auto">
            <a:xfrm>
              <a:off x="2675" y="1372"/>
              <a:ext cx="10" cy="10"/>
            </a:xfrm>
            <a:custGeom>
              <a:avLst/>
              <a:gdLst>
                <a:gd name="T0" fmla="*/ 10 w 10"/>
                <a:gd name="T1" fmla="*/ 6 h 10"/>
                <a:gd name="T2" fmla="*/ 10 w 10"/>
                <a:gd name="T3" fmla="*/ 6 h 10"/>
                <a:gd name="T4" fmla="*/ 8 w 10"/>
                <a:gd name="T5" fmla="*/ 10 h 10"/>
                <a:gd name="T6" fmla="*/ 8 w 10"/>
                <a:gd name="T7" fmla="*/ 10 h 10"/>
                <a:gd name="T8" fmla="*/ 4 w 10"/>
                <a:gd name="T9" fmla="*/ 10 h 10"/>
                <a:gd name="T10" fmla="*/ 2 w 10"/>
                <a:gd name="T11" fmla="*/ 10 h 10"/>
                <a:gd name="T12" fmla="*/ 2 w 10"/>
                <a:gd name="T13" fmla="*/ 10 h 10"/>
                <a:gd name="T14" fmla="*/ 0 w 10"/>
                <a:gd name="T15" fmla="*/ 6 h 10"/>
                <a:gd name="T16" fmla="*/ 0 w 10"/>
                <a:gd name="T17" fmla="*/ 6 h 10"/>
                <a:gd name="T18" fmla="*/ 2 w 10"/>
                <a:gd name="T19" fmla="*/ 0 h 10"/>
                <a:gd name="T20" fmla="*/ 2 w 10"/>
                <a:gd name="T21" fmla="*/ 0 h 10"/>
                <a:gd name="T22" fmla="*/ 4 w 10"/>
                <a:gd name="T23" fmla="*/ 0 h 10"/>
                <a:gd name="T24" fmla="*/ 4 w 10"/>
                <a:gd name="T25" fmla="*/ 0 h 10"/>
                <a:gd name="T26" fmla="*/ 8 w 10"/>
                <a:gd name="T27" fmla="*/ 2 h 10"/>
                <a:gd name="T28" fmla="*/ 8 w 10"/>
                <a:gd name="T29" fmla="*/ 2 h 10"/>
                <a:gd name="T30" fmla="*/ 10 w 10"/>
                <a:gd name="T31" fmla="*/ 6 h 10"/>
                <a:gd name="T32" fmla="*/ 10 w 10"/>
                <a:gd name="T33" fmla="*/ 6 h 10"/>
                <a:gd name="T34" fmla="*/ 10 w 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01" name="Freeform 379"/>
            <p:cNvSpPr>
              <a:spLocks/>
            </p:cNvSpPr>
            <p:nvPr/>
          </p:nvSpPr>
          <p:spPr bwMode="auto">
            <a:xfrm>
              <a:off x="2681" y="1352"/>
              <a:ext cx="29" cy="26"/>
            </a:xfrm>
            <a:custGeom>
              <a:avLst/>
              <a:gdLst>
                <a:gd name="T0" fmla="*/ 29 w 29"/>
                <a:gd name="T1" fmla="*/ 20 h 26"/>
                <a:gd name="T2" fmla="*/ 29 w 29"/>
                <a:gd name="T3" fmla="*/ 20 h 26"/>
                <a:gd name="T4" fmla="*/ 29 w 29"/>
                <a:gd name="T5" fmla="*/ 22 h 26"/>
                <a:gd name="T6" fmla="*/ 29 w 29"/>
                <a:gd name="T7" fmla="*/ 22 h 26"/>
                <a:gd name="T8" fmla="*/ 29 w 29"/>
                <a:gd name="T9" fmla="*/ 24 h 26"/>
                <a:gd name="T10" fmla="*/ 29 w 29"/>
                <a:gd name="T11" fmla="*/ 24 h 26"/>
                <a:gd name="T12" fmla="*/ 25 w 29"/>
                <a:gd name="T13" fmla="*/ 26 h 26"/>
                <a:gd name="T14" fmla="*/ 25 w 29"/>
                <a:gd name="T15" fmla="*/ 26 h 26"/>
                <a:gd name="T16" fmla="*/ 21 w 29"/>
                <a:gd name="T17" fmla="*/ 24 h 26"/>
                <a:gd name="T18" fmla="*/ 18 w 29"/>
                <a:gd name="T19" fmla="*/ 20 h 26"/>
                <a:gd name="T20" fmla="*/ 18 w 29"/>
                <a:gd name="T21" fmla="*/ 20 h 26"/>
                <a:gd name="T22" fmla="*/ 10 w 29"/>
                <a:gd name="T23" fmla="*/ 20 h 26"/>
                <a:gd name="T24" fmla="*/ 4 w 29"/>
                <a:gd name="T25" fmla="*/ 18 h 26"/>
                <a:gd name="T26" fmla="*/ 4 w 29"/>
                <a:gd name="T27" fmla="*/ 18 h 26"/>
                <a:gd name="T28" fmla="*/ 0 w 29"/>
                <a:gd name="T29" fmla="*/ 14 h 26"/>
                <a:gd name="T30" fmla="*/ 0 w 29"/>
                <a:gd name="T31" fmla="*/ 14 h 26"/>
                <a:gd name="T32" fmla="*/ 2 w 29"/>
                <a:gd name="T33" fmla="*/ 10 h 26"/>
                <a:gd name="T34" fmla="*/ 2 w 29"/>
                <a:gd name="T35" fmla="*/ 8 h 26"/>
                <a:gd name="T36" fmla="*/ 2 w 29"/>
                <a:gd name="T37" fmla="*/ 8 h 26"/>
                <a:gd name="T38" fmla="*/ 4 w 29"/>
                <a:gd name="T39" fmla="*/ 2 h 26"/>
                <a:gd name="T40" fmla="*/ 6 w 29"/>
                <a:gd name="T41" fmla="*/ 0 h 26"/>
                <a:gd name="T42" fmla="*/ 6 w 29"/>
                <a:gd name="T43" fmla="*/ 0 h 26"/>
                <a:gd name="T44" fmla="*/ 10 w 29"/>
                <a:gd name="T45" fmla="*/ 0 h 26"/>
                <a:gd name="T46" fmla="*/ 10 w 29"/>
                <a:gd name="T47" fmla="*/ 0 h 26"/>
                <a:gd name="T48" fmla="*/ 14 w 29"/>
                <a:gd name="T49" fmla="*/ 6 h 26"/>
                <a:gd name="T50" fmla="*/ 14 w 29"/>
                <a:gd name="T51" fmla="*/ 6 h 26"/>
                <a:gd name="T52" fmla="*/ 12 w 29"/>
                <a:gd name="T53" fmla="*/ 12 h 26"/>
                <a:gd name="T54" fmla="*/ 12 w 29"/>
                <a:gd name="T55" fmla="*/ 16 h 26"/>
                <a:gd name="T56" fmla="*/ 12 w 29"/>
                <a:gd name="T57" fmla="*/ 16 h 26"/>
                <a:gd name="T58" fmla="*/ 18 w 29"/>
                <a:gd name="T59" fmla="*/ 16 h 26"/>
                <a:gd name="T60" fmla="*/ 21 w 29"/>
                <a:gd name="T61" fmla="*/ 18 h 26"/>
                <a:gd name="T62" fmla="*/ 29 w 29"/>
                <a:gd name="T63" fmla="*/ 20 h 26"/>
                <a:gd name="T64" fmla="*/ 29 w 29"/>
                <a:gd name="T65" fmla="*/ 20 h 26"/>
                <a:gd name="T66" fmla="*/ 29 w 29"/>
                <a:gd name="T67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" h="26">
                  <a:moveTo>
                    <a:pt x="29" y="20"/>
                  </a:moveTo>
                  <a:lnTo>
                    <a:pt x="29" y="20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1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0" y="20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8" y="16"/>
                  </a:lnTo>
                  <a:lnTo>
                    <a:pt x="21" y="18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29" y="2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02" name="Freeform 380"/>
            <p:cNvSpPr>
              <a:spLocks/>
            </p:cNvSpPr>
            <p:nvPr/>
          </p:nvSpPr>
          <p:spPr bwMode="auto">
            <a:xfrm>
              <a:off x="2472" y="1889"/>
              <a:ext cx="16" cy="20"/>
            </a:xfrm>
            <a:custGeom>
              <a:avLst/>
              <a:gdLst>
                <a:gd name="T0" fmla="*/ 6 w 16"/>
                <a:gd name="T1" fmla="*/ 0 h 20"/>
                <a:gd name="T2" fmla="*/ 6 w 16"/>
                <a:gd name="T3" fmla="*/ 0 h 20"/>
                <a:gd name="T4" fmla="*/ 12 w 16"/>
                <a:gd name="T5" fmla="*/ 8 h 20"/>
                <a:gd name="T6" fmla="*/ 16 w 16"/>
                <a:gd name="T7" fmla="*/ 12 h 20"/>
                <a:gd name="T8" fmla="*/ 16 w 16"/>
                <a:gd name="T9" fmla="*/ 16 h 20"/>
                <a:gd name="T10" fmla="*/ 16 w 16"/>
                <a:gd name="T11" fmla="*/ 16 h 20"/>
                <a:gd name="T12" fmla="*/ 12 w 16"/>
                <a:gd name="T13" fmla="*/ 18 h 20"/>
                <a:gd name="T14" fmla="*/ 8 w 16"/>
                <a:gd name="T15" fmla="*/ 20 h 20"/>
                <a:gd name="T16" fmla="*/ 8 w 16"/>
                <a:gd name="T17" fmla="*/ 20 h 20"/>
                <a:gd name="T18" fmla="*/ 4 w 16"/>
                <a:gd name="T19" fmla="*/ 16 h 20"/>
                <a:gd name="T20" fmla="*/ 0 w 16"/>
                <a:gd name="T21" fmla="*/ 12 h 20"/>
                <a:gd name="T22" fmla="*/ 0 w 16"/>
                <a:gd name="T23" fmla="*/ 6 h 20"/>
                <a:gd name="T24" fmla="*/ 0 w 16"/>
                <a:gd name="T25" fmla="*/ 0 h 20"/>
                <a:gd name="T26" fmla="*/ 0 w 16"/>
                <a:gd name="T27" fmla="*/ 0 h 20"/>
                <a:gd name="T28" fmla="*/ 2 w 16"/>
                <a:gd name="T29" fmla="*/ 0 h 20"/>
                <a:gd name="T30" fmla="*/ 6 w 16"/>
                <a:gd name="T31" fmla="*/ 0 h 20"/>
                <a:gd name="T32" fmla="*/ 6 w 16"/>
                <a:gd name="T33" fmla="*/ 0 h 20"/>
                <a:gd name="T34" fmla="*/ 6 w 16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20">
                  <a:moveTo>
                    <a:pt x="6" y="0"/>
                  </a:moveTo>
                  <a:lnTo>
                    <a:pt x="6" y="0"/>
                  </a:lnTo>
                  <a:lnTo>
                    <a:pt x="12" y="8"/>
                  </a:lnTo>
                  <a:lnTo>
                    <a:pt x="16" y="12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4" y="16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03" name="Freeform 381"/>
            <p:cNvSpPr>
              <a:spLocks/>
            </p:cNvSpPr>
            <p:nvPr/>
          </p:nvSpPr>
          <p:spPr bwMode="auto">
            <a:xfrm>
              <a:off x="2470" y="1794"/>
              <a:ext cx="31" cy="27"/>
            </a:xfrm>
            <a:custGeom>
              <a:avLst/>
              <a:gdLst>
                <a:gd name="T0" fmla="*/ 31 w 31"/>
                <a:gd name="T1" fmla="*/ 6 h 27"/>
                <a:gd name="T2" fmla="*/ 31 w 31"/>
                <a:gd name="T3" fmla="*/ 6 h 27"/>
                <a:gd name="T4" fmla="*/ 31 w 31"/>
                <a:gd name="T5" fmla="*/ 8 h 27"/>
                <a:gd name="T6" fmla="*/ 31 w 31"/>
                <a:gd name="T7" fmla="*/ 11 h 27"/>
                <a:gd name="T8" fmla="*/ 31 w 31"/>
                <a:gd name="T9" fmla="*/ 11 h 27"/>
                <a:gd name="T10" fmla="*/ 27 w 31"/>
                <a:gd name="T11" fmla="*/ 17 h 27"/>
                <a:gd name="T12" fmla="*/ 27 w 31"/>
                <a:gd name="T13" fmla="*/ 17 h 27"/>
                <a:gd name="T14" fmla="*/ 20 w 31"/>
                <a:gd name="T15" fmla="*/ 23 h 27"/>
                <a:gd name="T16" fmla="*/ 20 w 31"/>
                <a:gd name="T17" fmla="*/ 23 h 27"/>
                <a:gd name="T18" fmla="*/ 14 w 31"/>
                <a:gd name="T19" fmla="*/ 25 h 27"/>
                <a:gd name="T20" fmla="*/ 8 w 31"/>
                <a:gd name="T21" fmla="*/ 27 h 27"/>
                <a:gd name="T22" fmla="*/ 8 w 31"/>
                <a:gd name="T23" fmla="*/ 27 h 27"/>
                <a:gd name="T24" fmla="*/ 4 w 31"/>
                <a:gd name="T25" fmla="*/ 27 h 27"/>
                <a:gd name="T26" fmla="*/ 0 w 31"/>
                <a:gd name="T27" fmla="*/ 27 h 27"/>
                <a:gd name="T28" fmla="*/ 0 w 31"/>
                <a:gd name="T29" fmla="*/ 25 h 27"/>
                <a:gd name="T30" fmla="*/ 0 w 31"/>
                <a:gd name="T31" fmla="*/ 25 h 27"/>
                <a:gd name="T32" fmla="*/ 0 w 31"/>
                <a:gd name="T33" fmla="*/ 23 h 27"/>
                <a:gd name="T34" fmla="*/ 4 w 31"/>
                <a:gd name="T35" fmla="*/ 19 h 27"/>
                <a:gd name="T36" fmla="*/ 14 w 31"/>
                <a:gd name="T37" fmla="*/ 11 h 27"/>
                <a:gd name="T38" fmla="*/ 14 w 31"/>
                <a:gd name="T39" fmla="*/ 11 h 27"/>
                <a:gd name="T40" fmla="*/ 20 w 31"/>
                <a:gd name="T41" fmla="*/ 6 h 27"/>
                <a:gd name="T42" fmla="*/ 25 w 31"/>
                <a:gd name="T43" fmla="*/ 4 h 27"/>
                <a:gd name="T44" fmla="*/ 29 w 31"/>
                <a:gd name="T45" fmla="*/ 0 h 27"/>
                <a:gd name="T46" fmla="*/ 29 w 31"/>
                <a:gd name="T47" fmla="*/ 0 h 27"/>
                <a:gd name="T48" fmla="*/ 31 w 31"/>
                <a:gd name="T49" fmla="*/ 6 h 27"/>
                <a:gd name="T50" fmla="*/ 31 w 31"/>
                <a:gd name="T51" fmla="*/ 6 h 27"/>
                <a:gd name="T52" fmla="*/ 31 w 31"/>
                <a:gd name="T53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" h="27">
                  <a:moveTo>
                    <a:pt x="31" y="6"/>
                  </a:moveTo>
                  <a:lnTo>
                    <a:pt x="31" y="6"/>
                  </a:lnTo>
                  <a:lnTo>
                    <a:pt x="31" y="8"/>
                  </a:lnTo>
                  <a:lnTo>
                    <a:pt x="31" y="11"/>
                  </a:lnTo>
                  <a:lnTo>
                    <a:pt x="31" y="11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4" y="25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20" y="6"/>
                  </a:lnTo>
                  <a:lnTo>
                    <a:pt x="25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1" y="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04" name="Freeform 382"/>
            <p:cNvSpPr>
              <a:spLocks/>
            </p:cNvSpPr>
            <p:nvPr/>
          </p:nvSpPr>
          <p:spPr bwMode="auto">
            <a:xfrm>
              <a:off x="2450" y="1612"/>
              <a:ext cx="24" cy="24"/>
            </a:xfrm>
            <a:custGeom>
              <a:avLst/>
              <a:gdLst>
                <a:gd name="T0" fmla="*/ 24 w 24"/>
                <a:gd name="T1" fmla="*/ 0 h 24"/>
                <a:gd name="T2" fmla="*/ 24 w 24"/>
                <a:gd name="T3" fmla="*/ 0 h 24"/>
                <a:gd name="T4" fmla="*/ 24 w 24"/>
                <a:gd name="T5" fmla="*/ 2 h 24"/>
                <a:gd name="T6" fmla="*/ 22 w 24"/>
                <a:gd name="T7" fmla="*/ 4 h 24"/>
                <a:gd name="T8" fmla="*/ 20 w 24"/>
                <a:gd name="T9" fmla="*/ 10 h 24"/>
                <a:gd name="T10" fmla="*/ 20 w 24"/>
                <a:gd name="T11" fmla="*/ 10 h 24"/>
                <a:gd name="T12" fmla="*/ 10 w 24"/>
                <a:gd name="T13" fmla="*/ 18 h 24"/>
                <a:gd name="T14" fmla="*/ 10 w 24"/>
                <a:gd name="T15" fmla="*/ 18 h 24"/>
                <a:gd name="T16" fmla="*/ 4 w 24"/>
                <a:gd name="T17" fmla="*/ 24 h 24"/>
                <a:gd name="T18" fmla="*/ 4 w 24"/>
                <a:gd name="T19" fmla="*/ 24 h 24"/>
                <a:gd name="T20" fmla="*/ 2 w 24"/>
                <a:gd name="T21" fmla="*/ 24 h 24"/>
                <a:gd name="T22" fmla="*/ 0 w 24"/>
                <a:gd name="T23" fmla="*/ 24 h 24"/>
                <a:gd name="T24" fmla="*/ 0 w 24"/>
                <a:gd name="T25" fmla="*/ 24 h 24"/>
                <a:gd name="T26" fmla="*/ 0 w 24"/>
                <a:gd name="T27" fmla="*/ 20 h 24"/>
                <a:gd name="T28" fmla="*/ 2 w 24"/>
                <a:gd name="T29" fmla="*/ 18 h 24"/>
                <a:gd name="T30" fmla="*/ 2 w 24"/>
                <a:gd name="T31" fmla="*/ 18 h 24"/>
                <a:gd name="T32" fmla="*/ 8 w 24"/>
                <a:gd name="T33" fmla="*/ 14 h 24"/>
                <a:gd name="T34" fmla="*/ 8 w 24"/>
                <a:gd name="T35" fmla="*/ 14 h 24"/>
                <a:gd name="T36" fmla="*/ 10 w 24"/>
                <a:gd name="T37" fmla="*/ 10 h 24"/>
                <a:gd name="T38" fmla="*/ 10 w 24"/>
                <a:gd name="T39" fmla="*/ 10 h 24"/>
                <a:gd name="T40" fmla="*/ 14 w 24"/>
                <a:gd name="T41" fmla="*/ 4 h 24"/>
                <a:gd name="T42" fmla="*/ 14 w 24"/>
                <a:gd name="T43" fmla="*/ 4 h 24"/>
                <a:gd name="T44" fmla="*/ 20 w 24"/>
                <a:gd name="T45" fmla="*/ 0 h 24"/>
                <a:gd name="T46" fmla="*/ 22 w 24"/>
                <a:gd name="T47" fmla="*/ 0 h 24"/>
                <a:gd name="T48" fmla="*/ 24 w 24"/>
                <a:gd name="T49" fmla="*/ 0 h 24"/>
                <a:gd name="T50" fmla="*/ 24 w 24"/>
                <a:gd name="T51" fmla="*/ 0 h 24"/>
                <a:gd name="T52" fmla="*/ 24 w 24"/>
                <a:gd name="T5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lnTo>
                    <a:pt x="24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05" name="Freeform 383"/>
            <p:cNvSpPr>
              <a:spLocks/>
            </p:cNvSpPr>
            <p:nvPr/>
          </p:nvSpPr>
          <p:spPr bwMode="auto">
            <a:xfrm>
              <a:off x="2482" y="1660"/>
              <a:ext cx="17" cy="26"/>
            </a:xfrm>
            <a:custGeom>
              <a:avLst/>
              <a:gdLst>
                <a:gd name="T0" fmla="*/ 6 w 17"/>
                <a:gd name="T1" fmla="*/ 0 h 26"/>
                <a:gd name="T2" fmla="*/ 6 w 17"/>
                <a:gd name="T3" fmla="*/ 0 h 26"/>
                <a:gd name="T4" fmla="*/ 8 w 17"/>
                <a:gd name="T5" fmla="*/ 2 h 26"/>
                <a:gd name="T6" fmla="*/ 11 w 17"/>
                <a:gd name="T7" fmla="*/ 2 h 26"/>
                <a:gd name="T8" fmla="*/ 15 w 17"/>
                <a:gd name="T9" fmla="*/ 2 h 26"/>
                <a:gd name="T10" fmla="*/ 17 w 17"/>
                <a:gd name="T11" fmla="*/ 2 h 26"/>
                <a:gd name="T12" fmla="*/ 17 w 17"/>
                <a:gd name="T13" fmla="*/ 2 h 26"/>
                <a:gd name="T14" fmla="*/ 17 w 17"/>
                <a:gd name="T15" fmla="*/ 6 h 26"/>
                <a:gd name="T16" fmla="*/ 15 w 17"/>
                <a:gd name="T17" fmla="*/ 12 h 26"/>
                <a:gd name="T18" fmla="*/ 15 w 17"/>
                <a:gd name="T19" fmla="*/ 12 h 26"/>
                <a:gd name="T20" fmla="*/ 13 w 17"/>
                <a:gd name="T21" fmla="*/ 20 h 26"/>
                <a:gd name="T22" fmla="*/ 8 w 17"/>
                <a:gd name="T23" fmla="*/ 26 h 26"/>
                <a:gd name="T24" fmla="*/ 8 w 17"/>
                <a:gd name="T25" fmla="*/ 26 h 26"/>
                <a:gd name="T26" fmla="*/ 6 w 17"/>
                <a:gd name="T27" fmla="*/ 26 h 26"/>
                <a:gd name="T28" fmla="*/ 2 w 17"/>
                <a:gd name="T29" fmla="*/ 26 h 26"/>
                <a:gd name="T30" fmla="*/ 2 w 17"/>
                <a:gd name="T31" fmla="*/ 26 h 26"/>
                <a:gd name="T32" fmla="*/ 0 w 17"/>
                <a:gd name="T33" fmla="*/ 22 h 26"/>
                <a:gd name="T34" fmla="*/ 0 w 17"/>
                <a:gd name="T35" fmla="*/ 16 h 26"/>
                <a:gd name="T36" fmla="*/ 0 w 17"/>
                <a:gd name="T37" fmla="*/ 16 h 26"/>
                <a:gd name="T38" fmla="*/ 2 w 17"/>
                <a:gd name="T39" fmla="*/ 6 h 26"/>
                <a:gd name="T40" fmla="*/ 2 w 17"/>
                <a:gd name="T41" fmla="*/ 6 h 26"/>
                <a:gd name="T42" fmla="*/ 4 w 17"/>
                <a:gd name="T43" fmla="*/ 2 h 26"/>
                <a:gd name="T44" fmla="*/ 6 w 17"/>
                <a:gd name="T45" fmla="*/ 0 h 26"/>
                <a:gd name="T46" fmla="*/ 6 w 17"/>
                <a:gd name="T47" fmla="*/ 0 h 26"/>
                <a:gd name="T48" fmla="*/ 6 w 17"/>
                <a:gd name="T49" fmla="*/ 0 h 26"/>
                <a:gd name="T50" fmla="*/ 6 w 17"/>
                <a:gd name="T51" fmla="*/ 0 h 26"/>
                <a:gd name="T52" fmla="*/ 6 w 17"/>
                <a:gd name="T5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" h="26">
                  <a:moveTo>
                    <a:pt x="6" y="0"/>
                  </a:moveTo>
                  <a:lnTo>
                    <a:pt x="6" y="0"/>
                  </a:lnTo>
                  <a:lnTo>
                    <a:pt x="8" y="2"/>
                  </a:lnTo>
                  <a:lnTo>
                    <a:pt x="11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7" y="6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3" y="2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06" name="Freeform 384"/>
            <p:cNvSpPr>
              <a:spLocks/>
            </p:cNvSpPr>
            <p:nvPr/>
          </p:nvSpPr>
          <p:spPr bwMode="auto">
            <a:xfrm>
              <a:off x="2464" y="1451"/>
              <a:ext cx="43" cy="66"/>
            </a:xfrm>
            <a:custGeom>
              <a:avLst/>
              <a:gdLst>
                <a:gd name="T0" fmla="*/ 43 w 43"/>
                <a:gd name="T1" fmla="*/ 54 h 66"/>
                <a:gd name="T2" fmla="*/ 41 w 43"/>
                <a:gd name="T3" fmla="*/ 60 h 66"/>
                <a:gd name="T4" fmla="*/ 33 w 43"/>
                <a:gd name="T5" fmla="*/ 66 h 66"/>
                <a:gd name="T6" fmla="*/ 27 w 43"/>
                <a:gd name="T7" fmla="*/ 66 h 66"/>
                <a:gd name="T8" fmla="*/ 27 w 43"/>
                <a:gd name="T9" fmla="*/ 64 h 66"/>
                <a:gd name="T10" fmla="*/ 29 w 43"/>
                <a:gd name="T11" fmla="*/ 58 h 66"/>
                <a:gd name="T12" fmla="*/ 31 w 43"/>
                <a:gd name="T13" fmla="*/ 56 h 66"/>
                <a:gd name="T14" fmla="*/ 20 w 43"/>
                <a:gd name="T15" fmla="*/ 56 h 66"/>
                <a:gd name="T16" fmla="*/ 10 w 43"/>
                <a:gd name="T17" fmla="*/ 54 h 66"/>
                <a:gd name="T18" fmla="*/ 12 w 43"/>
                <a:gd name="T19" fmla="*/ 50 h 66"/>
                <a:gd name="T20" fmla="*/ 12 w 43"/>
                <a:gd name="T21" fmla="*/ 46 h 66"/>
                <a:gd name="T22" fmla="*/ 10 w 43"/>
                <a:gd name="T23" fmla="*/ 40 h 66"/>
                <a:gd name="T24" fmla="*/ 10 w 43"/>
                <a:gd name="T25" fmla="*/ 30 h 66"/>
                <a:gd name="T26" fmla="*/ 6 w 43"/>
                <a:gd name="T27" fmla="*/ 28 h 66"/>
                <a:gd name="T28" fmla="*/ 2 w 43"/>
                <a:gd name="T29" fmla="*/ 28 h 66"/>
                <a:gd name="T30" fmla="*/ 0 w 43"/>
                <a:gd name="T31" fmla="*/ 24 h 66"/>
                <a:gd name="T32" fmla="*/ 4 w 43"/>
                <a:gd name="T33" fmla="*/ 14 h 66"/>
                <a:gd name="T34" fmla="*/ 8 w 43"/>
                <a:gd name="T35" fmla="*/ 12 h 66"/>
                <a:gd name="T36" fmla="*/ 12 w 43"/>
                <a:gd name="T37" fmla="*/ 10 h 66"/>
                <a:gd name="T38" fmla="*/ 14 w 43"/>
                <a:gd name="T39" fmla="*/ 14 h 66"/>
                <a:gd name="T40" fmla="*/ 16 w 43"/>
                <a:gd name="T41" fmla="*/ 18 h 66"/>
                <a:gd name="T42" fmla="*/ 18 w 43"/>
                <a:gd name="T43" fmla="*/ 18 h 66"/>
                <a:gd name="T44" fmla="*/ 22 w 43"/>
                <a:gd name="T45" fmla="*/ 10 h 66"/>
                <a:gd name="T46" fmla="*/ 27 w 43"/>
                <a:gd name="T47" fmla="*/ 0 h 66"/>
                <a:gd name="T48" fmla="*/ 27 w 43"/>
                <a:gd name="T49" fmla="*/ 2 h 66"/>
                <a:gd name="T50" fmla="*/ 29 w 43"/>
                <a:gd name="T51" fmla="*/ 6 h 66"/>
                <a:gd name="T52" fmla="*/ 31 w 43"/>
                <a:gd name="T53" fmla="*/ 10 h 66"/>
                <a:gd name="T54" fmla="*/ 31 w 43"/>
                <a:gd name="T55" fmla="*/ 16 h 66"/>
                <a:gd name="T56" fmla="*/ 29 w 43"/>
                <a:gd name="T57" fmla="*/ 24 h 66"/>
                <a:gd name="T58" fmla="*/ 33 w 43"/>
                <a:gd name="T59" fmla="*/ 34 h 66"/>
                <a:gd name="T60" fmla="*/ 31 w 43"/>
                <a:gd name="T61" fmla="*/ 38 h 66"/>
                <a:gd name="T62" fmla="*/ 31 w 43"/>
                <a:gd name="T63" fmla="*/ 42 h 66"/>
                <a:gd name="T64" fmla="*/ 31 w 43"/>
                <a:gd name="T65" fmla="*/ 46 h 66"/>
                <a:gd name="T66" fmla="*/ 41 w 43"/>
                <a:gd name="T67" fmla="*/ 50 h 66"/>
                <a:gd name="T68" fmla="*/ 43 w 43"/>
                <a:gd name="T69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66">
                  <a:moveTo>
                    <a:pt x="43" y="54"/>
                  </a:moveTo>
                  <a:lnTo>
                    <a:pt x="43" y="54"/>
                  </a:lnTo>
                  <a:lnTo>
                    <a:pt x="43" y="56"/>
                  </a:lnTo>
                  <a:lnTo>
                    <a:pt x="41" y="60"/>
                  </a:lnTo>
                  <a:lnTo>
                    <a:pt x="33" y="66"/>
                  </a:lnTo>
                  <a:lnTo>
                    <a:pt x="33" y="66"/>
                  </a:lnTo>
                  <a:lnTo>
                    <a:pt x="31" y="66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9" y="62"/>
                  </a:lnTo>
                  <a:lnTo>
                    <a:pt x="29" y="58"/>
                  </a:lnTo>
                  <a:lnTo>
                    <a:pt x="31" y="56"/>
                  </a:lnTo>
                  <a:lnTo>
                    <a:pt x="31" y="56"/>
                  </a:lnTo>
                  <a:lnTo>
                    <a:pt x="27" y="56"/>
                  </a:lnTo>
                  <a:lnTo>
                    <a:pt x="20" y="56"/>
                  </a:lnTo>
                  <a:lnTo>
                    <a:pt x="14" y="56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2" y="50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6" y="28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8" y="12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4" y="10"/>
                  </a:lnTo>
                  <a:lnTo>
                    <a:pt x="14" y="14"/>
                  </a:lnTo>
                  <a:lnTo>
                    <a:pt x="16" y="16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2" y="10"/>
                  </a:lnTo>
                  <a:lnTo>
                    <a:pt x="22" y="4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7" y="2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8"/>
                  </a:lnTo>
                  <a:lnTo>
                    <a:pt x="33" y="34"/>
                  </a:lnTo>
                  <a:lnTo>
                    <a:pt x="33" y="34"/>
                  </a:lnTo>
                  <a:lnTo>
                    <a:pt x="31" y="38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1" y="46"/>
                  </a:lnTo>
                  <a:lnTo>
                    <a:pt x="31" y="46"/>
                  </a:lnTo>
                  <a:lnTo>
                    <a:pt x="39" y="48"/>
                  </a:lnTo>
                  <a:lnTo>
                    <a:pt x="41" y="50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3" y="5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07" name="Freeform 385"/>
            <p:cNvSpPr>
              <a:spLocks/>
            </p:cNvSpPr>
            <p:nvPr/>
          </p:nvSpPr>
          <p:spPr bwMode="auto">
            <a:xfrm>
              <a:off x="2430" y="1439"/>
              <a:ext cx="22" cy="16"/>
            </a:xfrm>
            <a:custGeom>
              <a:avLst/>
              <a:gdLst>
                <a:gd name="T0" fmla="*/ 18 w 22"/>
                <a:gd name="T1" fmla="*/ 2 h 16"/>
                <a:gd name="T2" fmla="*/ 18 w 22"/>
                <a:gd name="T3" fmla="*/ 2 h 16"/>
                <a:gd name="T4" fmla="*/ 22 w 22"/>
                <a:gd name="T5" fmla="*/ 4 h 16"/>
                <a:gd name="T6" fmla="*/ 22 w 22"/>
                <a:gd name="T7" fmla="*/ 6 h 16"/>
                <a:gd name="T8" fmla="*/ 22 w 22"/>
                <a:gd name="T9" fmla="*/ 6 h 16"/>
                <a:gd name="T10" fmla="*/ 18 w 22"/>
                <a:gd name="T11" fmla="*/ 10 h 16"/>
                <a:gd name="T12" fmla="*/ 18 w 22"/>
                <a:gd name="T13" fmla="*/ 10 h 16"/>
                <a:gd name="T14" fmla="*/ 18 w 22"/>
                <a:gd name="T15" fmla="*/ 14 h 16"/>
                <a:gd name="T16" fmla="*/ 16 w 22"/>
                <a:gd name="T17" fmla="*/ 16 h 16"/>
                <a:gd name="T18" fmla="*/ 16 w 22"/>
                <a:gd name="T19" fmla="*/ 16 h 16"/>
                <a:gd name="T20" fmla="*/ 10 w 22"/>
                <a:gd name="T21" fmla="*/ 16 h 16"/>
                <a:gd name="T22" fmla="*/ 4 w 22"/>
                <a:gd name="T23" fmla="*/ 14 h 16"/>
                <a:gd name="T24" fmla="*/ 4 w 22"/>
                <a:gd name="T25" fmla="*/ 14 h 16"/>
                <a:gd name="T26" fmla="*/ 2 w 22"/>
                <a:gd name="T27" fmla="*/ 10 h 16"/>
                <a:gd name="T28" fmla="*/ 0 w 22"/>
                <a:gd name="T29" fmla="*/ 4 h 16"/>
                <a:gd name="T30" fmla="*/ 0 w 22"/>
                <a:gd name="T31" fmla="*/ 4 h 16"/>
                <a:gd name="T32" fmla="*/ 2 w 22"/>
                <a:gd name="T33" fmla="*/ 0 h 16"/>
                <a:gd name="T34" fmla="*/ 2 w 22"/>
                <a:gd name="T35" fmla="*/ 0 h 16"/>
                <a:gd name="T36" fmla="*/ 4 w 22"/>
                <a:gd name="T37" fmla="*/ 0 h 16"/>
                <a:gd name="T38" fmla="*/ 10 w 22"/>
                <a:gd name="T39" fmla="*/ 0 h 16"/>
                <a:gd name="T40" fmla="*/ 18 w 22"/>
                <a:gd name="T41" fmla="*/ 2 h 16"/>
                <a:gd name="T42" fmla="*/ 18 w 22"/>
                <a:gd name="T43" fmla="*/ 2 h 16"/>
                <a:gd name="T44" fmla="*/ 18 w 22"/>
                <a:gd name="T4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16">
                  <a:moveTo>
                    <a:pt x="18" y="2"/>
                  </a:moveTo>
                  <a:lnTo>
                    <a:pt x="18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0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08" name="Freeform 386"/>
            <p:cNvSpPr>
              <a:spLocks/>
            </p:cNvSpPr>
            <p:nvPr/>
          </p:nvSpPr>
          <p:spPr bwMode="auto">
            <a:xfrm>
              <a:off x="2458" y="1380"/>
              <a:ext cx="61" cy="55"/>
            </a:xfrm>
            <a:custGeom>
              <a:avLst/>
              <a:gdLst>
                <a:gd name="T0" fmla="*/ 55 w 61"/>
                <a:gd name="T1" fmla="*/ 0 h 55"/>
                <a:gd name="T2" fmla="*/ 61 w 61"/>
                <a:gd name="T3" fmla="*/ 0 h 55"/>
                <a:gd name="T4" fmla="*/ 59 w 61"/>
                <a:gd name="T5" fmla="*/ 5 h 55"/>
                <a:gd name="T6" fmla="*/ 55 w 61"/>
                <a:gd name="T7" fmla="*/ 13 h 55"/>
                <a:gd name="T8" fmla="*/ 53 w 61"/>
                <a:gd name="T9" fmla="*/ 17 h 55"/>
                <a:gd name="T10" fmla="*/ 55 w 61"/>
                <a:gd name="T11" fmla="*/ 21 h 55"/>
                <a:gd name="T12" fmla="*/ 57 w 61"/>
                <a:gd name="T13" fmla="*/ 21 h 55"/>
                <a:gd name="T14" fmla="*/ 51 w 61"/>
                <a:gd name="T15" fmla="*/ 23 h 55"/>
                <a:gd name="T16" fmla="*/ 47 w 61"/>
                <a:gd name="T17" fmla="*/ 23 h 55"/>
                <a:gd name="T18" fmla="*/ 41 w 61"/>
                <a:gd name="T19" fmla="*/ 27 h 55"/>
                <a:gd name="T20" fmla="*/ 41 w 61"/>
                <a:gd name="T21" fmla="*/ 29 h 55"/>
                <a:gd name="T22" fmla="*/ 41 w 61"/>
                <a:gd name="T23" fmla="*/ 35 h 55"/>
                <a:gd name="T24" fmla="*/ 43 w 61"/>
                <a:gd name="T25" fmla="*/ 35 h 55"/>
                <a:gd name="T26" fmla="*/ 39 w 61"/>
                <a:gd name="T27" fmla="*/ 41 h 55"/>
                <a:gd name="T28" fmla="*/ 33 w 61"/>
                <a:gd name="T29" fmla="*/ 43 h 55"/>
                <a:gd name="T30" fmla="*/ 30 w 61"/>
                <a:gd name="T31" fmla="*/ 45 h 55"/>
                <a:gd name="T32" fmla="*/ 24 w 61"/>
                <a:gd name="T33" fmla="*/ 43 h 55"/>
                <a:gd name="T34" fmla="*/ 20 w 61"/>
                <a:gd name="T35" fmla="*/ 47 h 55"/>
                <a:gd name="T36" fmla="*/ 16 w 61"/>
                <a:gd name="T37" fmla="*/ 49 h 55"/>
                <a:gd name="T38" fmla="*/ 14 w 61"/>
                <a:gd name="T39" fmla="*/ 53 h 55"/>
                <a:gd name="T40" fmla="*/ 4 w 61"/>
                <a:gd name="T41" fmla="*/ 55 h 55"/>
                <a:gd name="T42" fmla="*/ 2 w 61"/>
                <a:gd name="T43" fmla="*/ 55 h 55"/>
                <a:gd name="T44" fmla="*/ 2 w 61"/>
                <a:gd name="T45" fmla="*/ 49 h 55"/>
                <a:gd name="T46" fmla="*/ 2 w 61"/>
                <a:gd name="T47" fmla="*/ 47 h 55"/>
                <a:gd name="T48" fmla="*/ 6 w 61"/>
                <a:gd name="T49" fmla="*/ 45 h 55"/>
                <a:gd name="T50" fmla="*/ 8 w 61"/>
                <a:gd name="T51" fmla="*/ 43 h 55"/>
                <a:gd name="T52" fmla="*/ 6 w 61"/>
                <a:gd name="T53" fmla="*/ 31 h 55"/>
                <a:gd name="T54" fmla="*/ 8 w 61"/>
                <a:gd name="T55" fmla="*/ 25 h 55"/>
                <a:gd name="T56" fmla="*/ 12 w 61"/>
                <a:gd name="T57" fmla="*/ 19 h 55"/>
                <a:gd name="T58" fmla="*/ 16 w 61"/>
                <a:gd name="T59" fmla="*/ 13 h 55"/>
                <a:gd name="T60" fmla="*/ 20 w 61"/>
                <a:gd name="T61" fmla="*/ 15 h 55"/>
                <a:gd name="T62" fmla="*/ 22 w 61"/>
                <a:gd name="T63" fmla="*/ 19 h 55"/>
                <a:gd name="T64" fmla="*/ 28 w 61"/>
                <a:gd name="T65" fmla="*/ 19 h 55"/>
                <a:gd name="T66" fmla="*/ 28 w 61"/>
                <a:gd name="T67" fmla="*/ 15 h 55"/>
                <a:gd name="T68" fmla="*/ 28 w 61"/>
                <a:gd name="T69" fmla="*/ 13 h 55"/>
                <a:gd name="T70" fmla="*/ 28 w 61"/>
                <a:gd name="T71" fmla="*/ 9 h 55"/>
                <a:gd name="T72" fmla="*/ 45 w 61"/>
                <a:gd name="T73" fmla="*/ 2 h 55"/>
                <a:gd name="T74" fmla="*/ 55 w 61"/>
                <a:gd name="T75" fmla="*/ 0 h 55"/>
                <a:gd name="T76" fmla="*/ 55 w 61"/>
                <a:gd name="T7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1" h="55">
                  <a:moveTo>
                    <a:pt x="55" y="0"/>
                  </a:moveTo>
                  <a:lnTo>
                    <a:pt x="55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9" y="5"/>
                  </a:lnTo>
                  <a:lnTo>
                    <a:pt x="57" y="9"/>
                  </a:lnTo>
                  <a:lnTo>
                    <a:pt x="55" y="13"/>
                  </a:lnTo>
                  <a:lnTo>
                    <a:pt x="53" y="17"/>
                  </a:lnTo>
                  <a:lnTo>
                    <a:pt x="53" y="17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7" y="21"/>
                  </a:lnTo>
                  <a:lnTo>
                    <a:pt x="57" y="21"/>
                  </a:lnTo>
                  <a:lnTo>
                    <a:pt x="55" y="23"/>
                  </a:lnTo>
                  <a:lnTo>
                    <a:pt x="51" y="23"/>
                  </a:lnTo>
                  <a:lnTo>
                    <a:pt x="51" y="23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1" y="27"/>
                  </a:lnTo>
                  <a:lnTo>
                    <a:pt x="41" y="27"/>
                  </a:lnTo>
                  <a:lnTo>
                    <a:pt x="41" y="29"/>
                  </a:lnTo>
                  <a:lnTo>
                    <a:pt x="41" y="35"/>
                  </a:lnTo>
                  <a:lnTo>
                    <a:pt x="41" y="35"/>
                  </a:lnTo>
                  <a:lnTo>
                    <a:pt x="43" y="35"/>
                  </a:lnTo>
                  <a:lnTo>
                    <a:pt x="43" y="35"/>
                  </a:lnTo>
                  <a:lnTo>
                    <a:pt x="43" y="39"/>
                  </a:lnTo>
                  <a:lnTo>
                    <a:pt x="39" y="41"/>
                  </a:lnTo>
                  <a:lnTo>
                    <a:pt x="39" y="41"/>
                  </a:lnTo>
                  <a:lnTo>
                    <a:pt x="33" y="43"/>
                  </a:lnTo>
                  <a:lnTo>
                    <a:pt x="30" y="45"/>
                  </a:lnTo>
                  <a:lnTo>
                    <a:pt x="30" y="45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0" y="47"/>
                  </a:lnTo>
                  <a:lnTo>
                    <a:pt x="20" y="47"/>
                  </a:lnTo>
                  <a:lnTo>
                    <a:pt x="16" y="49"/>
                  </a:lnTo>
                  <a:lnTo>
                    <a:pt x="16" y="49"/>
                  </a:lnTo>
                  <a:lnTo>
                    <a:pt x="14" y="53"/>
                  </a:lnTo>
                  <a:lnTo>
                    <a:pt x="14" y="53"/>
                  </a:lnTo>
                  <a:lnTo>
                    <a:pt x="6" y="55"/>
                  </a:lnTo>
                  <a:lnTo>
                    <a:pt x="4" y="55"/>
                  </a:lnTo>
                  <a:lnTo>
                    <a:pt x="2" y="55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6" y="45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8" y="37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8" y="25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14" y="15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20" y="15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4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28" y="15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35" y="5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09" name="Freeform 387"/>
            <p:cNvSpPr>
              <a:spLocks/>
            </p:cNvSpPr>
            <p:nvPr/>
          </p:nvSpPr>
          <p:spPr bwMode="auto">
            <a:xfrm>
              <a:off x="2448" y="1559"/>
              <a:ext cx="34" cy="32"/>
            </a:xfrm>
            <a:custGeom>
              <a:avLst/>
              <a:gdLst>
                <a:gd name="T0" fmla="*/ 34 w 34"/>
                <a:gd name="T1" fmla="*/ 22 h 32"/>
                <a:gd name="T2" fmla="*/ 34 w 34"/>
                <a:gd name="T3" fmla="*/ 22 h 32"/>
                <a:gd name="T4" fmla="*/ 34 w 34"/>
                <a:gd name="T5" fmla="*/ 26 h 32"/>
                <a:gd name="T6" fmla="*/ 34 w 34"/>
                <a:gd name="T7" fmla="*/ 28 h 32"/>
                <a:gd name="T8" fmla="*/ 34 w 34"/>
                <a:gd name="T9" fmla="*/ 28 h 32"/>
                <a:gd name="T10" fmla="*/ 30 w 34"/>
                <a:gd name="T11" fmla="*/ 28 h 32"/>
                <a:gd name="T12" fmla="*/ 26 w 34"/>
                <a:gd name="T13" fmla="*/ 28 h 32"/>
                <a:gd name="T14" fmla="*/ 26 w 34"/>
                <a:gd name="T15" fmla="*/ 28 h 32"/>
                <a:gd name="T16" fmla="*/ 20 w 34"/>
                <a:gd name="T17" fmla="*/ 30 h 32"/>
                <a:gd name="T18" fmla="*/ 12 w 34"/>
                <a:gd name="T19" fmla="*/ 32 h 32"/>
                <a:gd name="T20" fmla="*/ 12 w 34"/>
                <a:gd name="T21" fmla="*/ 32 h 32"/>
                <a:gd name="T22" fmla="*/ 8 w 34"/>
                <a:gd name="T23" fmla="*/ 30 h 32"/>
                <a:gd name="T24" fmla="*/ 4 w 34"/>
                <a:gd name="T25" fmla="*/ 30 h 32"/>
                <a:gd name="T26" fmla="*/ 4 w 34"/>
                <a:gd name="T27" fmla="*/ 30 h 32"/>
                <a:gd name="T28" fmla="*/ 0 w 34"/>
                <a:gd name="T29" fmla="*/ 26 h 32"/>
                <a:gd name="T30" fmla="*/ 0 w 34"/>
                <a:gd name="T31" fmla="*/ 26 h 32"/>
                <a:gd name="T32" fmla="*/ 0 w 34"/>
                <a:gd name="T33" fmla="*/ 24 h 32"/>
                <a:gd name="T34" fmla="*/ 0 w 34"/>
                <a:gd name="T35" fmla="*/ 22 h 32"/>
                <a:gd name="T36" fmla="*/ 0 w 34"/>
                <a:gd name="T37" fmla="*/ 22 h 32"/>
                <a:gd name="T38" fmla="*/ 2 w 34"/>
                <a:gd name="T39" fmla="*/ 22 h 32"/>
                <a:gd name="T40" fmla="*/ 2 w 34"/>
                <a:gd name="T41" fmla="*/ 24 h 32"/>
                <a:gd name="T42" fmla="*/ 2 w 34"/>
                <a:gd name="T43" fmla="*/ 24 h 32"/>
                <a:gd name="T44" fmla="*/ 4 w 34"/>
                <a:gd name="T45" fmla="*/ 26 h 32"/>
                <a:gd name="T46" fmla="*/ 4 w 34"/>
                <a:gd name="T47" fmla="*/ 26 h 32"/>
                <a:gd name="T48" fmla="*/ 8 w 34"/>
                <a:gd name="T49" fmla="*/ 26 h 32"/>
                <a:gd name="T50" fmla="*/ 8 w 34"/>
                <a:gd name="T51" fmla="*/ 26 h 32"/>
                <a:gd name="T52" fmla="*/ 12 w 34"/>
                <a:gd name="T53" fmla="*/ 24 h 32"/>
                <a:gd name="T54" fmla="*/ 12 w 34"/>
                <a:gd name="T55" fmla="*/ 24 h 32"/>
                <a:gd name="T56" fmla="*/ 14 w 34"/>
                <a:gd name="T57" fmla="*/ 22 h 32"/>
                <a:gd name="T58" fmla="*/ 14 w 34"/>
                <a:gd name="T59" fmla="*/ 22 h 32"/>
                <a:gd name="T60" fmla="*/ 14 w 34"/>
                <a:gd name="T61" fmla="*/ 20 h 32"/>
                <a:gd name="T62" fmla="*/ 14 w 34"/>
                <a:gd name="T63" fmla="*/ 20 h 32"/>
                <a:gd name="T64" fmla="*/ 14 w 34"/>
                <a:gd name="T65" fmla="*/ 18 h 32"/>
                <a:gd name="T66" fmla="*/ 18 w 34"/>
                <a:gd name="T67" fmla="*/ 14 h 32"/>
                <a:gd name="T68" fmla="*/ 18 w 34"/>
                <a:gd name="T69" fmla="*/ 14 h 32"/>
                <a:gd name="T70" fmla="*/ 14 w 34"/>
                <a:gd name="T71" fmla="*/ 10 h 32"/>
                <a:gd name="T72" fmla="*/ 10 w 34"/>
                <a:gd name="T73" fmla="*/ 8 h 32"/>
                <a:gd name="T74" fmla="*/ 10 w 34"/>
                <a:gd name="T75" fmla="*/ 8 h 32"/>
                <a:gd name="T76" fmla="*/ 12 w 34"/>
                <a:gd name="T77" fmla="*/ 2 h 32"/>
                <a:gd name="T78" fmla="*/ 12 w 34"/>
                <a:gd name="T79" fmla="*/ 2 h 32"/>
                <a:gd name="T80" fmla="*/ 18 w 34"/>
                <a:gd name="T81" fmla="*/ 0 h 32"/>
                <a:gd name="T82" fmla="*/ 18 w 34"/>
                <a:gd name="T83" fmla="*/ 0 h 32"/>
                <a:gd name="T84" fmla="*/ 22 w 34"/>
                <a:gd name="T85" fmla="*/ 0 h 32"/>
                <a:gd name="T86" fmla="*/ 24 w 34"/>
                <a:gd name="T87" fmla="*/ 0 h 32"/>
                <a:gd name="T88" fmla="*/ 24 w 34"/>
                <a:gd name="T89" fmla="*/ 0 h 32"/>
                <a:gd name="T90" fmla="*/ 24 w 34"/>
                <a:gd name="T91" fmla="*/ 4 h 32"/>
                <a:gd name="T92" fmla="*/ 24 w 34"/>
                <a:gd name="T93" fmla="*/ 4 h 32"/>
                <a:gd name="T94" fmla="*/ 30 w 34"/>
                <a:gd name="T95" fmla="*/ 14 h 32"/>
                <a:gd name="T96" fmla="*/ 34 w 34"/>
                <a:gd name="T97" fmla="*/ 22 h 32"/>
                <a:gd name="T98" fmla="*/ 34 w 34"/>
                <a:gd name="T99" fmla="*/ 22 h 32"/>
                <a:gd name="T100" fmla="*/ 34 w 34"/>
                <a:gd name="T101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" h="32">
                  <a:moveTo>
                    <a:pt x="34" y="22"/>
                  </a:moveTo>
                  <a:lnTo>
                    <a:pt x="34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0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0" y="30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8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30" y="14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10" name="Freeform 388"/>
            <p:cNvSpPr>
              <a:spLocks/>
            </p:cNvSpPr>
            <p:nvPr/>
          </p:nvSpPr>
          <p:spPr bwMode="auto">
            <a:xfrm>
              <a:off x="2422" y="1622"/>
              <a:ext cx="24" cy="28"/>
            </a:xfrm>
            <a:custGeom>
              <a:avLst/>
              <a:gdLst>
                <a:gd name="T0" fmla="*/ 24 w 24"/>
                <a:gd name="T1" fmla="*/ 4 h 28"/>
                <a:gd name="T2" fmla="*/ 24 w 24"/>
                <a:gd name="T3" fmla="*/ 4 h 28"/>
                <a:gd name="T4" fmla="*/ 24 w 24"/>
                <a:gd name="T5" fmla="*/ 16 h 28"/>
                <a:gd name="T6" fmla="*/ 24 w 24"/>
                <a:gd name="T7" fmla="*/ 16 h 28"/>
                <a:gd name="T8" fmla="*/ 22 w 24"/>
                <a:gd name="T9" fmla="*/ 20 h 28"/>
                <a:gd name="T10" fmla="*/ 22 w 24"/>
                <a:gd name="T11" fmla="*/ 26 h 28"/>
                <a:gd name="T12" fmla="*/ 22 w 24"/>
                <a:gd name="T13" fmla="*/ 26 h 28"/>
                <a:gd name="T14" fmla="*/ 16 w 24"/>
                <a:gd name="T15" fmla="*/ 28 h 28"/>
                <a:gd name="T16" fmla="*/ 10 w 24"/>
                <a:gd name="T17" fmla="*/ 28 h 28"/>
                <a:gd name="T18" fmla="*/ 10 w 24"/>
                <a:gd name="T19" fmla="*/ 28 h 28"/>
                <a:gd name="T20" fmla="*/ 8 w 24"/>
                <a:gd name="T21" fmla="*/ 26 h 28"/>
                <a:gd name="T22" fmla="*/ 8 w 24"/>
                <a:gd name="T23" fmla="*/ 20 h 28"/>
                <a:gd name="T24" fmla="*/ 10 w 24"/>
                <a:gd name="T25" fmla="*/ 14 h 28"/>
                <a:gd name="T26" fmla="*/ 8 w 24"/>
                <a:gd name="T27" fmla="*/ 12 h 28"/>
                <a:gd name="T28" fmla="*/ 8 w 24"/>
                <a:gd name="T29" fmla="*/ 12 h 28"/>
                <a:gd name="T30" fmla="*/ 6 w 24"/>
                <a:gd name="T31" fmla="*/ 12 h 28"/>
                <a:gd name="T32" fmla="*/ 4 w 24"/>
                <a:gd name="T33" fmla="*/ 16 h 28"/>
                <a:gd name="T34" fmla="*/ 2 w 24"/>
                <a:gd name="T35" fmla="*/ 18 h 28"/>
                <a:gd name="T36" fmla="*/ 0 w 24"/>
                <a:gd name="T37" fmla="*/ 18 h 28"/>
                <a:gd name="T38" fmla="*/ 0 w 24"/>
                <a:gd name="T39" fmla="*/ 18 h 28"/>
                <a:gd name="T40" fmla="*/ 0 w 24"/>
                <a:gd name="T41" fmla="*/ 16 h 28"/>
                <a:gd name="T42" fmla="*/ 0 w 24"/>
                <a:gd name="T43" fmla="*/ 16 h 28"/>
                <a:gd name="T44" fmla="*/ 4 w 24"/>
                <a:gd name="T45" fmla="*/ 10 h 28"/>
                <a:gd name="T46" fmla="*/ 8 w 24"/>
                <a:gd name="T47" fmla="*/ 6 h 28"/>
                <a:gd name="T48" fmla="*/ 8 w 24"/>
                <a:gd name="T49" fmla="*/ 6 h 28"/>
                <a:gd name="T50" fmla="*/ 12 w 24"/>
                <a:gd name="T51" fmla="*/ 6 h 28"/>
                <a:gd name="T52" fmla="*/ 18 w 24"/>
                <a:gd name="T53" fmla="*/ 6 h 28"/>
                <a:gd name="T54" fmla="*/ 18 w 24"/>
                <a:gd name="T55" fmla="*/ 6 h 28"/>
                <a:gd name="T56" fmla="*/ 20 w 24"/>
                <a:gd name="T57" fmla="*/ 2 h 28"/>
                <a:gd name="T58" fmla="*/ 20 w 24"/>
                <a:gd name="T59" fmla="*/ 0 h 28"/>
                <a:gd name="T60" fmla="*/ 22 w 24"/>
                <a:gd name="T61" fmla="*/ 0 h 28"/>
                <a:gd name="T62" fmla="*/ 22 w 24"/>
                <a:gd name="T63" fmla="*/ 0 h 28"/>
                <a:gd name="T64" fmla="*/ 24 w 24"/>
                <a:gd name="T65" fmla="*/ 0 h 28"/>
                <a:gd name="T66" fmla="*/ 24 w 24"/>
                <a:gd name="T67" fmla="*/ 4 h 28"/>
                <a:gd name="T68" fmla="*/ 24 w 24"/>
                <a:gd name="T69" fmla="*/ 4 h 28"/>
                <a:gd name="T70" fmla="*/ 24 w 24"/>
                <a:gd name="T71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" h="28">
                  <a:moveTo>
                    <a:pt x="24" y="4"/>
                  </a:moveTo>
                  <a:lnTo>
                    <a:pt x="24" y="4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2" y="2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8" y="26"/>
                  </a:lnTo>
                  <a:lnTo>
                    <a:pt x="8" y="20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0" y="2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11" name="Freeform 389"/>
            <p:cNvSpPr>
              <a:spLocks/>
            </p:cNvSpPr>
            <p:nvPr/>
          </p:nvSpPr>
          <p:spPr bwMode="auto">
            <a:xfrm>
              <a:off x="2298" y="1662"/>
              <a:ext cx="142" cy="143"/>
            </a:xfrm>
            <a:custGeom>
              <a:avLst/>
              <a:gdLst>
                <a:gd name="T0" fmla="*/ 20 w 142"/>
                <a:gd name="T1" fmla="*/ 110 h 143"/>
                <a:gd name="T2" fmla="*/ 14 w 142"/>
                <a:gd name="T3" fmla="*/ 94 h 143"/>
                <a:gd name="T4" fmla="*/ 10 w 142"/>
                <a:gd name="T5" fmla="*/ 82 h 143"/>
                <a:gd name="T6" fmla="*/ 0 w 142"/>
                <a:gd name="T7" fmla="*/ 68 h 143"/>
                <a:gd name="T8" fmla="*/ 6 w 142"/>
                <a:gd name="T9" fmla="*/ 66 h 143"/>
                <a:gd name="T10" fmla="*/ 14 w 142"/>
                <a:gd name="T11" fmla="*/ 64 h 143"/>
                <a:gd name="T12" fmla="*/ 20 w 142"/>
                <a:gd name="T13" fmla="*/ 48 h 143"/>
                <a:gd name="T14" fmla="*/ 30 w 142"/>
                <a:gd name="T15" fmla="*/ 52 h 143"/>
                <a:gd name="T16" fmla="*/ 38 w 142"/>
                <a:gd name="T17" fmla="*/ 42 h 143"/>
                <a:gd name="T18" fmla="*/ 38 w 142"/>
                <a:gd name="T19" fmla="*/ 42 h 143"/>
                <a:gd name="T20" fmla="*/ 38 w 142"/>
                <a:gd name="T21" fmla="*/ 42 h 143"/>
                <a:gd name="T22" fmla="*/ 40 w 142"/>
                <a:gd name="T23" fmla="*/ 40 h 143"/>
                <a:gd name="T24" fmla="*/ 44 w 142"/>
                <a:gd name="T25" fmla="*/ 32 h 143"/>
                <a:gd name="T26" fmla="*/ 50 w 142"/>
                <a:gd name="T27" fmla="*/ 30 h 143"/>
                <a:gd name="T28" fmla="*/ 56 w 142"/>
                <a:gd name="T29" fmla="*/ 16 h 143"/>
                <a:gd name="T30" fmla="*/ 58 w 142"/>
                <a:gd name="T31" fmla="*/ 10 h 143"/>
                <a:gd name="T32" fmla="*/ 64 w 142"/>
                <a:gd name="T33" fmla="*/ 4 h 143"/>
                <a:gd name="T34" fmla="*/ 66 w 142"/>
                <a:gd name="T35" fmla="*/ 0 h 143"/>
                <a:gd name="T36" fmla="*/ 74 w 142"/>
                <a:gd name="T37" fmla="*/ 2 h 143"/>
                <a:gd name="T38" fmla="*/ 84 w 142"/>
                <a:gd name="T39" fmla="*/ 14 h 143"/>
                <a:gd name="T40" fmla="*/ 74 w 142"/>
                <a:gd name="T41" fmla="*/ 18 h 143"/>
                <a:gd name="T42" fmla="*/ 68 w 142"/>
                <a:gd name="T43" fmla="*/ 24 h 143"/>
                <a:gd name="T44" fmla="*/ 72 w 142"/>
                <a:gd name="T45" fmla="*/ 28 h 143"/>
                <a:gd name="T46" fmla="*/ 86 w 142"/>
                <a:gd name="T47" fmla="*/ 24 h 143"/>
                <a:gd name="T48" fmla="*/ 112 w 142"/>
                <a:gd name="T49" fmla="*/ 22 h 143"/>
                <a:gd name="T50" fmla="*/ 126 w 142"/>
                <a:gd name="T51" fmla="*/ 32 h 143"/>
                <a:gd name="T52" fmla="*/ 130 w 142"/>
                <a:gd name="T53" fmla="*/ 44 h 143"/>
                <a:gd name="T54" fmla="*/ 134 w 142"/>
                <a:gd name="T55" fmla="*/ 60 h 143"/>
                <a:gd name="T56" fmla="*/ 130 w 142"/>
                <a:gd name="T57" fmla="*/ 80 h 143"/>
                <a:gd name="T58" fmla="*/ 122 w 142"/>
                <a:gd name="T59" fmla="*/ 86 h 143"/>
                <a:gd name="T60" fmla="*/ 124 w 142"/>
                <a:gd name="T61" fmla="*/ 90 h 143"/>
                <a:gd name="T62" fmla="*/ 136 w 142"/>
                <a:gd name="T63" fmla="*/ 90 h 143"/>
                <a:gd name="T64" fmla="*/ 142 w 142"/>
                <a:gd name="T65" fmla="*/ 100 h 143"/>
                <a:gd name="T66" fmla="*/ 142 w 142"/>
                <a:gd name="T67" fmla="*/ 114 h 143"/>
                <a:gd name="T68" fmla="*/ 140 w 142"/>
                <a:gd name="T69" fmla="*/ 118 h 143"/>
                <a:gd name="T70" fmla="*/ 134 w 142"/>
                <a:gd name="T71" fmla="*/ 104 h 143"/>
                <a:gd name="T72" fmla="*/ 130 w 142"/>
                <a:gd name="T73" fmla="*/ 104 h 143"/>
                <a:gd name="T74" fmla="*/ 132 w 142"/>
                <a:gd name="T75" fmla="*/ 112 h 143"/>
                <a:gd name="T76" fmla="*/ 134 w 142"/>
                <a:gd name="T77" fmla="*/ 124 h 143"/>
                <a:gd name="T78" fmla="*/ 126 w 142"/>
                <a:gd name="T79" fmla="*/ 130 h 143"/>
                <a:gd name="T80" fmla="*/ 112 w 142"/>
                <a:gd name="T81" fmla="*/ 130 h 143"/>
                <a:gd name="T82" fmla="*/ 106 w 142"/>
                <a:gd name="T83" fmla="*/ 140 h 143"/>
                <a:gd name="T84" fmla="*/ 90 w 142"/>
                <a:gd name="T85" fmla="*/ 143 h 143"/>
                <a:gd name="T86" fmla="*/ 88 w 142"/>
                <a:gd name="T87" fmla="*/ 140 h 143"/>
                <a:gd name="T88" fmla="*/ 92 w 142"/>
                <a:gd name="T89" fmla="*/ 122 h 143"/>
                <a:gd name="T90" fmla="*/ 92 w 142"/>
                <a:gd name="T91" fmla="*/ 116 h 143"/>
                <a:gd name="T92" fmla="*/ 84 w 142"/>
                <a:gd name="T93" fmla="*/ 96 h 143"/>
                <a:gd name="T94" fmla="*/ 66 w 142"/>
                <a:gd name="T95" fmla="*/ 94 h 143"/>
                <a:gd name="T96" fmla="*/ 50 w 142"/>
                <a:gd name="T97" fmla="*/ 96 h 143"/>
                <a:gd name="T98" fmla="*/ 40 w 142"/>
                <a:gd name="T99" fmla="*/ 104 h 143"/>
                <a:gd name="T100" fmla="*/ 24 w 142"/>
                <a:gd name="T101" fmla="*/ 11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2" h="143">
                  <a:moveTo>
                    <a:pt x="24" y="114"/>
                  </a:moveTo>
                  <a:lnTo>
                    <a:pt x="24" y="114"/>
                  </a:lnTo>
                  <a:lnTo>
                    <a:pt x="20" y="110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4" y="94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0" y="82"/>
                  </a:lnTo>
                  <a:lnTo>
                    <a:pt x="6" y="76"/>
                  </a:lnTo>
                  <a:lnTo>
                    <a:pt x="2" y="7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66"/>
                  </a:lnTo>
                  <a:lnTo>
                    <a:pt x="6" y="66"/>
                  </a:lnTo>
                  <a:lnTo>
                    <a:pt x="12" y="64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26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4" y="2"/>
                  </a:lnTo>
                  <a:lnTo>
                    <a:pt x="74" y="2"/>
                  </a:lnTo>
                  <a:lnTo>
                    <a:pt x="82" y="10"/>
                  </a:lnTo>
                  <a:lnTo>
                    <a:pt x="82" y="10"/>
                  </a:lnTo>
                  <a:lnTo>
                    <a:pt x="84" y="14"/>
                  </a:lnTo>
                  <a:lnTo>
                    <a:pt x="84" y="14"/>
                  </a:lnTo>
                  <a:lnTo>
                    <a:pt x="80" y="16"/>
                  </a:lnTo>
                  <a:lnTo>
                    <a:pt x="74" y="18"/>
                  </a:lnTo>
                  <a:lnTo>
                    <a:pt x="70" y="22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72" y="28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98" y="22"/>
                  </a:lnTo>
                  <a:lnTo>
                    <a:pt x="112" y="22"/>
                  </a:lnTo>
                  <a:lnTo>
                    <a:pt x="112" y="22"/>
                  </a:lnTo>
                  <a:lnTo>
                    <a:pt x="120" y="26"/>
                  </a:lnTo>
                  <a:lnTo>
                    <a:pt x="126" y="32"/>
                  </a:lnTo>
                  <a:lnTo>
                    <a:pt x="126" y="32"/>
                  </a:lnTo>
                  <a:lnTo>
                    <a:pt x="128" y="38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2" y="54"/>
                  </a:lnTo>
                  <a:lnTo>
                    <a:pt x="134" y="60"/>
                  </a:lnTo>
                  <a:lnTo>
                    <a:pt x="134" y="60"/>
                  </a:lnTo>
                  <a:lnTo>
                    <a:pt x="134" y="70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24" y="84"/>
                  </a:lnTo>
                  <a:lnTo>
                    <a:pt x="122" y="86"/>
                  </a:lnTo>
                  <a:lnTo>
                    <a:pt x="122" y="88"/>
                  </a:lnTo>
                  <a:lnTo>
                    <a:pt x="122" y="88"/>
                  </a:lnTo>
                  <a:lnTo>
                    <a:pt x="124" y="90"/>
                  </a:lnTo>
                  <a:lnTo>
                    <a:pt x="128" y="90"/>
                  </a:lnTo>
                  <a:lnTo>
                    <a:pt x="136" y="90"/>
                  </a:lnTo>
                  <a:lnTo>
                    <a:pt x="136" y="90"/>
                  </a:lnTo>
                  <a:lnTo>
                    <a:pt x="142" y="94"/>
                  </a:lnTo>
                  <a:lnTo>
                    <a:pt x="142" y="94"/>
                  </a:lnTo>
                  <a:lnTo>
                    <a:pt x="142" y="100"/>
                  </a:lnTo>
                  <a:lnTo>
                    <a:pt x="142" y="106"/>
                  </a:lnTo>
                  <a:lnTo>
                    <a:pt x="142" y="106"/>
                  </a:lnTo>
                  <a:lnTo>
                    <a:pt x="142" y="114"/>
                  </a:lnTo>
                  <a:lnTo>
                    <a:pt x="142" y="116"/>
                  </a:lnTo>
                  <a:lnTo>
                    <a:pt x="140" y="118"/>
                  </a:lnTo>
                  <a:lnTo>
                    <a:pt x="140" y="118"/>
                  </a:lnTo>
                  <a:lnTo>
                    <a:pt x="136" y="114"/>
                  </a:lnTo>
                  <a:lnTo>
                    <a:pt x="134" y="110"/>
                  </a:lnTo>
                  <a:lnTo>
                    <a:pt x="134" y="104"/>
                  </a:lnTo>
                  <a:lnTo>
                    <a:pt x="132" y="102"/>
                  </a:lnTo>
                  <a:lnTo>
                    <a:pt x="132" y="102"/>
                  </a:lnTo>
                  <a:lnTo>
                    <a:pt x="130" y="104"/>
                  </a:lnTo>
                  <a:lnTo>
                    <a:pt x="130" y="106"/>
                  </a:lnTo>
                  <a:lnTo>
                    <a:pt x="132" y="112"/>
                  </a:lnTo>
                  <a:lnTo>
                    <a:pt x="132" y="112"/>
                  </a:lnTo>
                  <a:lnTo>
                    <a:pt x="132" y="118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0" y="128"/>
                  </a:lnTo>
                  <a:lnTo>
                    <a:pt x="126" y="130"/>
                  </a:lnTo>
                  <a:lnTo>
                    <a:pt x="126" y="130"/>
                  </a:lnTo>
                  <a:lnTo>
                    <a:pt x="120" y="128"/>
                  </a:lnTo>
                  <a:lnTo>
                    <a:pt x="112" y="130"/>
                  </a:lnTo>
                  <a:lnTo>
                    <a:pt x="112" y="130"/>
                  </a:lnTo>
                  <a:lnTo>
                    <a:pt x="110" y="134"/>
                  </a:lnTo>
                  <a:lnTo>
                    <a:pt x="106" y="140"/>
                  </a:lnTo>
                  <a:lnTo>
                    <a:pt x="106" y="140"/>
                  </a:lnTo>
                  <a:lnTo>
                    <a:pt x="98" y="143"/>
                  </a:lnTo>
                  <a:lnTo>
                    <a:pt x="90" y="143"/>
                  </a:lnTo>
                  <a:lnTo>
                    <a:pt x="90" y="143"/>
                  </a:lnTo>
                  <a:lnTo>
                    <a:pt x="88" y="143"/>
                  </a:lnTo>
                  <a:lnTo>
                    <a:pt x="88" y="143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90" y="130"/>
                  </a:lnTo>
                  <a:lnTo>
                    <a:pt x="92" y="122"/>
                  </a:lnTo>
                  <a:lnTo>
                    <a:pt x="92" y="122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88" y="104"/>
                  </a:lnTo>
                  <a:lnTo>
                    <a:pt x="86" y="100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74" y="94"/>
                  </a:lnTo>
                  <a:lnTo>
                    <a:pt x="66" y="94"/>
                  </a:lnTo>
                  <a:lnTo>
                    <a:pt x="58" y="94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44" y="100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28" y="114"/>
                  </a:lnTo>
                  <a:lnTo>
                    <a:pt x="24" y="114"/>
                  </a:lnTo>
                  <a:lnTo>
                    <a:pt x="24" y="114"/>
                  </a:lnTo>
                  <a:lnTo>
                    <a:pt x="24" y="11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12" name="Freeform 390"/>
            <p:cNvSpPr>
              <a:spLocks/>
            </p:cNvSpPr>
            <p:nvPr/>
          </p:nvSpPr>
          <p:spPr bwMode="auto">
            <a:xfrm>
              <a:off x="2308" y="1387"/>
              <a:ext cx="504" cy="823"/>
            </a:xfrm>
            <a:custGeom>
              <a:avLst/>
              <a:gdLst>
                <a:gd name="T0" fmla="*/ 468 w 504"/>
                <a:gd name="T1" fmla="*/ 713 h 823"/>
                <a:gd name="T2" fmla="*/ 440 w 504"/>
                <a:gd name="T3" fmla="*/ 727 h 823"/>
                <a:gd name="T4" fmla="*/ 422 w 504"/>
                <a:gd name="T5" fmla="*/ 749 h 823"/>
                <a:gd name="T6" fmla="*/ 454 w 504"/>
                <a:gd name="T7" fmla="*/ 775 h 823"/>
                <a:gd name="T8" fmla="*/ 416 w 504"/>
                <a:gd name="T9" fmla="*/ 815 h 823"/>
                <a:gd name="T10" fmla="*/ 307 w 504"/>
                <a:gd name="T11" fmla="*/ 801 h 823"/>
                <a:gd name="T12" fmla="*/ 279 w 504"/>
                <a:gd name="T13" fmla="*/ 801 h 823"/>
                <a:gd name="T14" fmla="*/ 241 w 504"/>
                <a:gd name="T15" fmla="*/ 809 h 823"/>
                <a:gd name="T16" fmla="*/ 201 w 504"/>
                <a:gd name="T17" fmla="*/ 805 h 823"/>
                <a:gd name="T18" fmla="*/ 144 w 504"/>
                <a:gd name="T19" fmla="*/ 791 h 823"/>
                <a:gd name="T20" fmla="*/ 72 w 504"/>
                <a:gd name="T21" fmla="*/ 797 h 823"/>
                <a:gd name="T22" fmla="*/ 28 w 504"/>
                <a:gd name="T23" fmla="*/ 823 h 823"/>
                <a:gd name="T24" fmla="*/ 0 w 504"/>
                <a:gd name="T25" fmla="*/ 815 h 823"/>
                <a:gd name="T26" fmla="*/ 112 w 504"/>
                <a:gd name="T27" fmla="*/ 735 h 823"/>
                <a:gd name="T28" fmla="*/ 193 w 504"/>
                <a:gd name="T29" fmla="*/ 729 h 823"/>
                <a:gd name="T30" fmla="*/ 201 w 504"/>
                <a:gd name="T31" fmla="*/ 701 h 823"/>
                <a:gd name="T32" fmla="*/ 148 w 504"/>
                <a:gd name="T33" fmla="*/ 681 h 823"/>
                <a:gd name="T34" fmla="*/ 118 w 504"/>
                <a:gd name="T35" fmla="*/ 659 h 823"/>
                <a:gd name="T36" fmla="*/ 74 w 504"/>
                <a:gd name="T37" fmla="*/ 643 h 823"/>
                <a:gd name="T38" fmla="*/ 166 w 504"/>
                <a:gd name="T39" fmla="*/ 600 h 823"/>
                <a:gd name="T40" fmla="*/ 156 w 504"/>
                <a:gd name="T41" fmla="*/ 552 h 823"/>
                <a:gd name="T42" fmla="*/ 183 w 504"/>
                <a:gd name="T43" fmla="*/ 524 h 823"/>
                <a:gd name="T44" fmla="*/ 251 w 504"/>
                <a:gd name="T45" fmla="*/ 522 h 823"/>
                <a:gd name="T46" fmla="*/ 255 w 504"/>
                <a:gd name="T47" fmla="*/ 486 h 823"/>
                <a:gd name="T48" fmla="*/ 277 w 504"/>
                <a:gd name="T49" fmla="*/ 444 h 823"/>
                <a:gd name="T50" fmla="*/ 243 w 504"/>
                <a:gd name="T51" fmla="*/ 440 h 823"/>
                <a:gd name="T52" fmla="*/ 263 w 504"/>
                <a:gd name="T53" fmla="*/ 375 h 823"/>
                <a:gd name="T54" fmla="*/ 247 w 504"/>
                <a:gd name="T55" fmla="*/ 369 h 823"/>
                <a:gd name="T56" fmla="*/ 193 w 504"/>
                <a:gd name="T57" fmla="*/ 377 h 823"/>
                <a:gd name="T58" fmla="*/ 168 w 504"/>
                <a:gd name="T59" fmla="*/ 375 h 823"/>
                <a:gd name="T60" fmla="*/ 172 w 504"/>
                <a:gd name="T61" fmla="*/ 345 h 823"/>
                <a:gd name="T62" fmla="*/ 205 w 504"/>
                <a:gd name="T63" fmla="*/ 287 h 823"/>
                <a:gd name="T64" fmla="*/ 217 w 504"/>
                <a:gd name="T65" fmla="*/ 249 h 823"/>
                <a:gd name="T66" fmla="*/ 195 w 504"/>
                <a:gd name="T67" fmla="*/ 247 h 823"/>
                <a:gd name="T68" fmla="*/ 199 w 504"/>
                <a:gd name="T69" fmla="*/ 227 h 823"/>
                <a:gd name="T70" fmla="*/ 180 w 504"/>
                <a:gd name="T71" fmla="*/ 263 h 823"/>
                <a:gd name="T72" fmla="*/ 164 w 504"/>
                <a:gd name="T73" fmla="*/ 269 h 823"/>
                <a:gd name="T74" fmla="*/ 176 w 504"/>
                <a:gd name="T75" fmla="*/ 227 h 823"/>
                <a:gd name="T76" fmla="*/ 191 w 504"/>
                <a:gd name="T77" fmla="*/ 186 h 823"/>
                <a:gd name="T78" fmla="*/ 166 w 504"/>
                <a:gd name="T79" fmla="*/ 162 h 823"/>
                <a:gd name="T80" fmla="*/ 195 w 504"/>
                <a:gd name="T81" fmla="*/ 138 h 823"/>
                <a:gd name="T82" fmla="*/ 215 w 504"/>
                <a:gd name="T83" fmla="*/ 114 h 823"/>
                <a:gd name="T84" fmla="*/ 199 w 504"/>
                <a:gd name="T85" fmla="*/ 102 h 823"/>
                <a:gd name="T86" fmla="*/ 213 w 504"/>
                <a:gd name="T87" fmla="*/ 72 h 823"/>
                <a:gd name="T88" fmla="*/ 245 w 504"/>
                <a:gd name="T89" fmla="*/ 40 h 823"/>
                <a:gd name="T90" fmla="*/ 267 w 504"/>
                <a:gd name="T91" fmla="*/ 14 h 823"/>
                <a:gd name="T92" fmla="*/ 325 w 504"/>
                <a:gd name="T93" fmla="*/ 10 h 823"/>
                <a:gd name="T94" fmla="*/ 363 w 504"/>
                <a:gd name="T95" fmla="*/ 42 h 823"/>
                <a:gd name="T96" fmla="*/ 303 w 504"/>
                <a:gd name="T97" fmla="*/ 72 h 823"/>
                <a:gd name="T98" fmla="*/ 287 w 504"/>
                <a:gd name="T99" fmla="*/ 94 h 823"/>
                <a:gd name="T100" fmla="*/ 295 w 504"/>
                <a:gd name="T101" fmla="*/ 112 h 823"/>
                <a:gd name="T102" fmla="*/ 383 w 504"/>
                <a:gd name="T103" fmla="*/ 118 h 823"/>
                <a:gd name="T104" fmla="*/ 391 w 504"/>
                <a:gd name="T105" fmla="*/ 162 h 823"/>
                <a:gd name="T106" fmla="*/ 341 w 504"/>
                <a:gd name="T107" fmla="*/ 225 h 823"/>
                <a:gd name="T108" fmla="*/ 337 w 504"/>
                <a:gd name="T109" fmla="*/ 251 h 823"/>
                <a:gd name="T110" fmla="*/ 309 w 504"/>
                <a:gd name="T111" fmla="*/ 275 h 823"/>
                <a:gd name="T112" fmla="*/ 373 w 504"/>
                <a:gd name="T113" fmla="*/ 327 h 823"/>
                <a:gd name="T114" fmla="*/ 381 w 504"/>
                <a:gd name="T115" fmla="*/ 424 h 823"/>
                <a:gd name="T116" fmla="*/ 422 w 504"/>
                <a:gd name="T117" fmla="*/ 482 h 823"/>
                <a:gd name="T118" fmla="*/ 420 w 504"/>
                <a:gd name="T119" fmla="*/ 536 h 823"/>
                <a:gd name="T120" fmla="*/ 424 w 504"/>
                <a:gd name="T121" fmla="*/ 550 h 823"/>
                <a:gd name="T122" fmla="*/ 410 w 504"/>
                <a:gd name="T123" fmla="*/ 614 h 823"/>
                <a:gd name="T124" fmla="*/ 442 w 504"/>
                <a:gd name="T125" fmla="*/ 61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04" h="823">
                  <a:moveTo>
                    <a:pt x="504" y="643"/>
                  </a:moveTo>
                  <a:lnTo>
                    <a:pt x="504" y="643"/>
                  </a:lnTo>
                  <a:lnTo>
                    <a:pt x="504" y="653"/>
                  </a:lnTo>
                  <a:lnTo>
                    <a:pt x="504" y="661"/>
                  </a:lnTo>
                  <a:lnTo>
                    <a:pt x="504" y="661"/>
                  </a:lnTo>
                  <a:lnTo>
                    <a:pt x="500" y="679"/>
                  </a:lnTo>
                  <a:lnTo>
                    <a:pt x="500" y="679"/>
                  </a:lnTo>
                  <a:lnTo>
                    <a:pt x="496" y="689"/>
                  </a:lnTo>
                  <a:lnTo>
                    <a:pt x="488" y="701"/>
                  </a:lnTo>
                  <a:lnTo>
                    <a:pt x="488" y="701"/>
                  </a:lnTo>
                  <a:lnTo>
                    <a:pt x="478" y="711"/>
                  </a:lnTo>
                  <a:lnTo>
                    <a:pt x="478" y="711"/>
                  </a:lnTo>
                  <a:lnTo>
                    <a:pt x="470" y="713"/>
                  </a:lnTo>
                  <a:lnTo>
                    <a:pt x="470" y="713"/>
                  </a:lnTo>
                  <a:lnTo>
                    <a:pt x="468" y="713"/>
                  </a:lnTo>
                  <a:lnTo>
                    <a:pt x="466" y="713"/>
                  </a:lnTo>
                  <a:lnTo>
                    <a:pt x="466" y="713"/>
                  </a:lnTo>
                  <a:lnTo>
                    <a:pt x="462" y="713"/>
                  </a:lnTo>
                  <a:lnTo>
                    <a:pt x="462" y="717"/>
                  </a:lnTo>
                  <a:lnTo>
                    <a:pt x="466" y="721"/>
                  </a:lnTo>
                  <a:lnTo>
                    <a:pt x="466" y="721"/>
                  </a:lnTo>
                  <a:lnTo>
                    <a:pt x="460" y="727"/>
                  </a:lnTo>
                  <a:lnTo>
                    <a:pt x="460" y="727"/>
                  </a:lnTo>
                  <a:lnTo>
                    <a:pt x="456" y="729"/>
                  </a:lnTo>
                  <a:lnTo>
                    <a:pt x="452" y="729"/>
                  </a:lnTo>
                  <a:lnTo>
                    <a:pt x="452" y="729"/>
                  </a:lnTo>
                  <a:lnTo>
                    <a:pt x="448" y="725"/>
                  </a:lnTo>
                  <a:lnTo>
                    <a:pt x="448" y="725"/>
                  </a:lnTo>
                  <a:lnTo>
                    <a:pt x="444" y="725"/>
                  </a:lnTo>
                  <a:lnTo>
                    <a:pt x="440" y="727"/>
                  </a:lnTo>
                  <a:lnTo>
                    <a:pt x="440" y="727"/>
                  </a:lnTo>
                  <a:lnTo>
                    <a:pt x="434" y="727"/>
                  </a:lnTo>
                  <a:lnTo>
                    <a:pt x="430" y="729"/>
                  </a:lnTo>
                  <a:lnTo>
                    <a:pt x="430" y="729"/>
                  </a:lnTo>
                  <a:lnTo>
                    <a:pt x="432" y="731"/>
                  </a:lnTo>
                  <a:lnTo>
                    <a:pt x="438" y="733"/>
                  </a:lnTo>
                  <a:lnTo>
                    <a:pt x="438" y="733"/>
                  </a:lnTo>
                  <a:lnTo>
                    <a:pt x="440" y="739"/>
                  </a:lnTo>
                  <a:lnTo>
                    <a:pt x="440" y="739"/>
                  </a:lnTo>
                  <a:lnTo>
                    <a:pt x="438" y="741"/>
                  </a:lnTo>
                  <a:lnTo>
                    <a:pt x="432" y="743"/>
                  </a:lnTo>
                  <a:lnTo>
                    <a:pt x="432" y="743"/>
                  </a:lnTo>
                  <a:lnTo>
                    <a:pt x="428" y="749"/>
                  </a:lnTo>
                  <a:lnTo>
                    <a:pt x="428" y="749"/>
                  </a:lnTo>
                  <a:lnTo>
                    <a:pt x="422" y="749"/>
                  </a:lnTo>
                  <a:lnTo>
                    <a:pt x="418" y="749"/>
                  </a:lnTo>
                  <a:lnTo>
                    <a:pt x="416" y="751"/>
                  </a:lnTo>
                  <a:lnTo>
                    <a:pt x="416" y="751"/>
                  </a:lnTo>
                  <a:lnTo>
                    <a:pt x="418" y="755"/>
                  </a:lnTo>
                  <a:lnTo>
                    <a:pt x="420" y="759"/>
                  </a:lnTo>
                  <a:lnTo>
                    <a:pt x="420" y="759"/>
                  </a:lnTo>
                  <a:lnTo>
                    <a:pt x="420" y="763"/>
                  </a:lnTo>
                  <a:lnTo>
                    <a:pt x="420" y="769"/>
                  </a:lnTo>
                  <a:lnTo>
                    <a:pt x="420" y="769"/>
                  </a:lnTo>
                  <a:lnTo>
                    <a:pt x="422" y="771"/>
                  </a:lnTo>
                  <a:lnTo>
                    <a:pt x="426" y="773"/>
                  </a:lnTo>
                  <a:lnTo>
                    <a:pt x="432" y="773"/>
                  </a:lnTo>
                  <a:lnTo>
                    <a:pt x="432" y="773"/>
                  </a:lnTo>
                  <a:lnTo>
                    <a:pt x="448" y="775"/>
                  </a:lnTo>
                  <a:lnTo>
                    <a:pt x="454" y="775"/>
                  </a:lnTo>
                  <a:lnTo>
                    <a:pt x="460" y="777"/>
                  </a:lnTo>
                  <a:lnTo>
                    <a:pt x="460" y="777"/>
                  </a:lnTo>
                  <a:lnTo>
                    <a:pt x="462" y="781"/>
                  </a:lnTo>
                  <a:lnTo>
                    <a:pt x="462" y="781"/>
                  </a:lnTo>
                  <a:lnTo>
                    <a:pt x="460" y="787"/>
                  </a:lnTo>
                  <a:lnTo>
                    <a:pt x="458" y="793"/>
                  </a:lnTo>
                  <a:lnTo>
                    <a:pt x="458" y="793"/>
                  </a:lnTo>
                  <a:lnTo>
                    <a:pt x="452" y="799"/>
                  </a:lnTo>
                  <a:lnTo>
                    <a:pt x="444" y="801"/>
                  </a:lnTo>
                  <a:lnTo>
                    <a:pt x="434" y="805"/>
                  </a:lnTo>
                  <a:lnTo>
                    <a:pt x="430" y="807"/>
                  </a:lnTo>
                  <a:lnTo>
                    <a:pt x="430" y="807"/>
                  </a:lnTo>
                  <a:lnTo>
                    <a:pt x="428" y="811"/>
                  </a:lnTo>
                  <a:lnTo>
                    <a:pt x="428" y="811"/>
                  </a:lnTo>
                  <a:lnTo>
                    <a:pt x="416" y="815"/>
                  </a:lnTo>
                  <a:lnTo>
                    <a:pt x="398" y="817"/>
                  </a:lnTo>
                  <a:lnTo>
                    <a:pt x="385" y="819"/>
                  </a:lnTo>
                  <a:lnTo>
                    <a:pt x="369" y="817"/>
                  </a:lnTo>
                  <a:lnTo>
                    <a:pt x="369" y="817"/>
                  </a:lnTo>
                  <a:lnTo>
                    <a:pt x="365" y="815"/>
                  </a:lnTo>
                  <a:lnTo>
                    <a:pt x="359" y="811"/>
                  </a:lnTo>
                  <a:lnTo>
                    <a:pt x="359" y="811"/>
                  </a:lnTo>
                  <a:lnTo>
                    <a:pt x="347" y="811"/>
                  </a:lnTo>
                  <a:lnTo>
                    <a:pt x="335" y="811"/>
                  </a:lnTo>
                  <a:lnTo>
                    <a:pt x="321" y="813"/>
                  </a:lnTo>
                  <a:lnTo>
                    <a:pt x="313" y="811"/>
                  </a:lnTo>
                  <a:lnTo>
                    <a:pt x="313" y="811"/>
                  </a:lnTo>
                  <a:lnTo>
                    <a:pt x="307" y="805"/>
                  </a:lnTo>
                  <a:lnTo>
                    <a:pt x="307" y="805"/>
                  </a:lnTo>
                  <a:lnTo>
                    <a:pt x="307" y="801"/>
                  </a:lnTo>
                  <a:lnTo>
                    <a:pt x="307" y="801"/>
                  </a:lnTo>
                  <a:lnTo>
                    <a:pt x="301" y="801"/>
                  </a:lnTo>
                  <a:lnTo>
                    <a:pt x="297" y="801"/>
                  </a:lnTo>
                  <a:lnTo>
                    <a:pt x="297" y="801"/>
                  </a:lnTo>
                  <a:lnTo>
                    <a:pt x="289" y="797"/>
                  </a:lnTo>
                  <a:lnTo>
                    <a:pt x="289" y="797"/>
                  </a:lnTo>
                  <a:lnTo>
                    <a:pt x="285" y="791"/>
                  </a:lnTo>
                  <a:lnTo>
                    <a:pt x="285" y="789"/>
                  </a:lnTo>
                  <a:lnTo>
                    <a:pt x="283" y="789"/>
                  </a:lnTo>
                  <a:lnTo>
                    <a:pt x="283" y="789"/>
                  </a:lnTo>
                  <a:lnTo>
                    <a:pt x="283" y="791"/>
                  </a:lnTo>
                  <a:lnTo>
                    <a:pt x="281" y="797"/>
                  </a:lnTo>
                  <a:lnTo>
                    <a:pt x="281" y="797"/>
                  </a:lnTo>
                  <a:lnTo>
                    <a:pt x="279" y="801"/>
                  </a:lnTo>
                  <a:lnTo>
                    <a:pt x="279" y="801"/>
                  </a:lnTo>
                  <a:lnTo>
                    <a:pt x="275" y="803"/>
                  </a:lnTo>
                  <a:lnTo>
                    <a:pt x="271" y="803"/>
                  </a:lnTo>
                  <a:lnTo>
                    <a:pt x="271" y="803"/>
                  </a:lnTo>
                  <a:lnTo>
                    <a:pt x="267" y="805"/>
                  </a:lnTo>
                  <a:lnTo>
                    <a:pt x="267" y="805"/>
                  </a:lnTo>
                  <a:lnTo>
                    <a:pt x="259" y="805"/>
                  </a:lnTo>
                  <a:lnTo>
                    <a:pt x="251" y="801"/>
                  </a:lnTo>
                  <a:lnTo>
                    <a:pt x="245" y="799"/>
                  </a:lnTo>
                  <a:lnTo>
                    <a:pt x="241" y="799"/>
                  </a:lnTo>
                  <a:lnTo>
                    <a:pt x="239" y="801"/>
                  </a:lnTo>
                  <a:lnTo>
                    <a:pt x="239" y="801"/>
                  </a:lnTo>
                  <a:lnTo>
                    <a:pt x="239" y="803"/>
                  </a:lnTo>
                  <a:lnTo>
                    <a:pt x="239" y="805"/>
                  </a:lnTo>
                  <a:lnTo>
                    <a:pt x="241" y="809"/>
                  </a:lnTo>
                  <a:lnTo>
                    <a:pt x="241" y="809"/>
                  </a:lnTo>
                  <a:lnTo>
                    <a:pt x="235" y="811"/>
                  </a:lnTo>
                  <a:lnTo>
                    <a:pt x="233" y="811"/>
                  </a:lnTo>
                  <a:lnTo>
                    <a:pt x="233" y="811"/>
                  </a:lnTo>
                  <a:lnTo>
                    <a:pt x="227" y="807"/>
                  </a:lnTo>
                  <a:lnTo>
                    <a:pt x="223" y="805"/>
                  </a:lnTo>
                  <a:lnTo>
                    <a:pt x="223" y="805"/>
                  </a:lnTo>
                  <a:lnTo>
                    <a:pt x="217" y="805"/>
                  </a:lnTo>
                  <a:lnTo>
                    <a:pt x="211" y="805"/>
                  </a:lnTo>
                  <a:lnTo>
                    <a:pt x="211" y="805"/>
                  </a:lnTo>
                  <a:lnTo>
                    <a:pt x="209" y="807"/>
                  </a:lnTo>
                  <a:lnTo>
                    <a:pt x="205" y="811"/>
                  </a:lnTo>
                  <a:lnTo>
                    <a:pt x="205" y="811"/>
                  </a:lnTo>
                  <a:lnTo>
                    <a:pt x="205" y="809"/>
                  </a:lnTo>
                  <a:lnTo>
                    <a:pt x="205" y="809"/>
                  </a:lnTo>
                  <a:lnTo>
                    <a:pt x="201" y="805"/>
                  </a:lnTo>
                  <a:lnTo>
                    <a:pt x="199" y="797"/>
                  </a:lnTo>
                  <a:lnTo>
                    <a:pt x="195" y="789"/>
                  </a:lnTo>
                  <a:lnTo>
                    <a:pt x="191" y="785"/>
                  </a:lnTo>
                  <a:lnTo>
                    <a:pt x="191" y="785"/>
                  </a:lnTo>
                  <a:lnTo>
                    <a:pt x="187" y="783"/>
                  </a:lnTo>
                  <a:lnTo>
                    <a:pt x="183" y="783"/>
                  </a:lnTo>
                  <a:lnTo>
                    <a:pt x="172" y="785"/>
                  </a:lnTo>
                  <a:lnTo>
                    <a:pt x="172" y="785"/>
                  </a:lnTo>
                  <a:lnTo>
                    <a:pt x="160" y="789"/>
                  </a:lnTo>
                  <a:lnTo>
                    <a:pt x="160" y="789"/>
                  </a:lnTo>
                  <a:lnTo>
                    <a:pt x="154" y="785"/>
                  </a:lnTo>
                  <a:lnTo>
                    <a:pt x="154" y="785"/>
                  </a:lnTo>
                  <a:lnTo>
                    <a:pt x="148" y="787"/>
                  </a:lnTo>
                  <a:lnTo>
                    <a:pt x="148" y="787"/>
                  </a:lnTo>
                  <a:lnTo>
                    <a:pt x="144" y="791"/>
                  </a:lnTo>
                  <a:lnTo>
                    <a:pt x="142" y="799"/>
                  </a:lnTo>
                  <a:lnTo>
                    <a:pt x="140" y="807"/>
                  </a:lnTo>
                  <a:lnTo>
                    <a:pt x="136" y="811"/>
                  </a:lnTo>
                  <a:lnTo>
                    <a:pt x="136" y="811"/>
                  </a:lnTo>
                  <a:lnTo>
                    <a:pt x="132" y="817"/>
                  </a:lnTo>
                  <a:lnTo>
                    <a:pt x="128" y="819"/>
                  </a:lnTo>
                  <a:lnTo>
                    <a:pt x="128" y="819"/>
                  </a:lnTo>
                  <a:lnTo>
                    <a:pt x="124" y="819"/>
                  </a:lnTo>
                  <a:lnTo>
                    <a:pt x="118" y="817"/>
                  </a:lnTo>
                  <a:lnTo>
                    <a:pt x="118" y="817"/>
                  </a:lnTo>
                  <a:lnTo>
                    <a:pt x="108" y="811"/>
                  </a:lnTo>
                  <a:lnTo>
                    <a:pt x="98" y="805"/>
                  </a:lnTo>
                  <a:lnTo>
                    <a:pt x="98" y="805"/>
                  </a:lnTo>
                  <a:lnTo>
                    <a:pt x="82" y="799"/>
                  </a:lnTo>
                  <a:lnTo>
                    <a:pt x="72" y="797"/>
                  </a:lnTo>
                  <a:lnTo>
                    <a:pt x="66" y="797"/>
                  </a:lnTo>
                  <a:lnTo>
                    <a:pt x="66" y="797"/>
                  </a:lnTo>
                  <a:lnTo>
                    <a:pt x="62" y="799"/>
                  </a:lnTo>
                  <a:lnTo>
                    <a:pt x="60" y="801"/>
                  </a:lnTo>
                  <a:lnTo>
                    <a:pt x="54" y="807"/>
                  </a:lnTo>
                  <a:lnTo>
                    <a:pt x="54" y="807"/>
                  </a:lnTo>
                  <a:lnTo>
                    <a:pt x="48" y="809"/>
                  </a:lnTo>
                  <a:lnTo>
                    <a:pt x="42" y="811"/>
                  </a:lnTo>
                  <a:lnTo>
                    <a:pt x="42" y="811"/>
                  </a:lnTo>
                  <a:lnTo>
                    <a:pt x="38" y="815"/>
                  </a:lnTo>
                  <a:lnTo>
                    <a:pt x="34" y="819"/>
                  </a:lnTo>
                  <a:lnTo>
                    <a:pt x="34" y="819"/>
                  </a:lnTo>
                  <a:lnTo>
                    <a:pt x="32" y="821"/>
                  </a:lnTo>
                  <a:lnTo>
                    <a:pt x="28" y="823"/>
                  </a:lnTo>
                  <a:lnTo>
                    <a:pt x="28" y="823"/>
                  </a:lnTo>
                  <a:lnTo>
                    <a:pt x="28" y="819"/>
                  </a:lnTo>
                  <a:lnTo>
                    <a:pt x="26" y="817"/>
                  </a:lnTo>
                  <a:lnTo>
                    <a:pt x="26" y="817"/>
                  </a:lnTo>
                  <a:lnTo>
                    <a:pt x="20" y="817"/>
                  </a:lnTo>
                  <a:lnTo>
                    <a:pt x="20" y="817"/>
                  </a:lnTo>
                  <a:lnTo>
                    <a:pt x="16" y="811"/>
                  </a:lnTo>
                  <a:lnTo>
                    <a:pt x="14" y="809"/>
                  </a:lnTo>
                  <a:lnTo>
                    <a:pt x="12" y="807"/>
                  </a:lnTo>
                  <a:lnTo>
                    <a:pt x="12" y="807"/>
                  </a:lnTo>
                  <a:lnTo>
                    <a:pt x="6" y="809"/>
                  </a:lnTo>
                  <a:lnTo>
                    <a:pt x="6" y="809"/>
                  </a:lnTo>
                  <a:lnTo>
                    <a:pt x="2" y="813"/>
                  </a:lnTo>
                  <a:lnTo>
                    <a:pt x="2" y="815"/>
                  </a:lnTo>
                  <a:lnTo>
                    <a:pt x="0" y="815"/>
                  </a:lnTo>
                  <a:lnTo>
                    <a:pt x="0" y="815"/>
                  </a:lnTo>
                  <a:lnTo>
                    <a:pt x="0" y="813"/>
                  </a:lnTo>
                  <a:lnTo>
                    <a:pt x="2" y="811"/>
                  </a:lnTo>
                  <a:lnTo>
                    <a:pt x="2" y="811"/>
                  </a:lnTo>
                  <a:lnTo>
                    <a:pt x="6" y="803"/>
                  </a:lnTo>
                  <a:lnTo>
                    <a:pt x="6" y="803"/>
                  </a:lnTo>
                  <a:lnTo>
                    <a:pt x="18" y="799"/>
                  </a:lnTo>
                  <a:lnTo>
                    <a:pt x="28" y="793"/>
                  </a:lnTo>
                  <a:lnTo>
                    <a:pt x="28" y="793"/>
                  </a:lnTo>
                  <a:lnTo>
                    <a:pt x="58" y="775"/>
                  </a:lnTo>
                  <a:lnTo>
                    <a:pt x="88" y="753"/>
                  </a:lnTo>
                  <a:lnTo>
                    <a:pt x="88" y="753"/>
                  </a:lnTo>
                  <a:lnTo>
                    <a:pt x="96" y="747"/>
                  </a:lnTo>
                  <a:lnTo>
                    <a:pt x="100" y="741"/>
                  </a:lnTo>
                  <a:lnTo>
                    <a:pt x="100" y="741"/>
                  </a:lnTo>
                  <a:lnTo>
                    <a:pt x="112" y="735"/>
                  </a:lnTo>
                  <a:lnTo>
                    <a:pt x="112" y="735"/>
                  </a:lnTo>
                  <a:lnTo>
                    <a:pt x="116" y="729"/>
                  </a:lnTo>
                  <a:lnTo>
                    <a:pt x="120" y="725"/>
                  </a:lnTo>
                  <a:lnTo>
                    <a:pt x="120" y="725"/>
                  </a:lnTo>
                  <a:lnTo>
                    <a:pt x="130" y="725"/>
                  </a:lnTo>
                  <a:lnTo>
                    <a:pt x="138" y="725"/>
                  </a:lnTo>
                  <a:lnTo>
                    <a:pt x="138" y="725"/>
                  </a:lnTo>
                  <a:lnTo>
                    <a:pt x="156" y="729"/>
                  </a:lnTo>
                  <a:lnTo>
                    <a:pt x="172" y="733"/>
                  </a:lnTo>
                  <a:lnTo>
                    <a:pt x="172" y="733"/>
                  </a:lnTo>
                  <a:lnTo>
                    <a:pt x="182" y="733"/>
                  </a:lnTo>
                  <a:lnTo>
                    <a:pt x="189" y="733"/>
                  </a:lnTo>
                  <a:lnTo>
                    <a:pt x="189" y="733"/>
                  </a:lnTo>
                  <a:lnTo>
                    <a:pt x="193" y="729"/>
                  </a:lnTo>
                  <a:lnTo>
                    <a:pt x="193" y="729"/>
                  </a:lnTo>
                  <a:lnTo>
                    <a:pt x="197" y="723"/>
                  </a:lnTo>
                  <a:lnTo>
                    <a:pt x="197" y="723"/>
                  </a:lnTo>
                  <a:lnTo>
                    <a:pt x="209" y="715"/>
                  </a:lnTo>
                  <a:lnTo>
                    <a:pt x="221" y="707"/>
                  </a:lnTo>
                  <a:lnTo>
                    <a:pt x="221" y="707"/>
                  </a:lnTo>
                  <a:lnTo>
                    <a:pt x="227" y="697"/>
                  </a:lnTo>
                  <a:lnTo>
                    <a:pt x="227" y="697"/>
                  </a:lnTo>
                  <a:lnTo>
                    <a:pt x="229" y="693"/>
                  </a:lnTo>
                  <a:lnTo>
                    <a:pt x="229" y="691"/>
                  </a:lnTo>
                  <a:lnTo>
                    <a:pt x="229" y="691"/>
                  </a:lnTo>
                  <a:lnTo>
                    <a:pt x="225" y="689"/>
                  </a:lnTo>
                  <a:lnTo>
                    <a:pt x="219" y="693"/>
                  </a:lnTo>
                  <a:lnTo>
                    <a:pt x="211" y="699"/>
                  </a:lnTo>
                  <a:lnTo>
                    <a:pt x="211" y="699"/>
                  </a:lnTo>
                  <a:lnTo>
                    <a:pt x="201" y="701"/>
                  </a:lnTo>
                  <a:lnTo>
                    <a:pt x="193" y="703"/>
                  </a:lnTo>
                  <a:lnTo>
                    <a:pt x="193" y="703"/>
                  </a:lnTo>
                  <a:lnTo>
                    <a:pt x="187" y="711"/>
                  </a:lnTo>
                  <a:lnTo>
                    <a:pt x="187" y="711"/>
                  </a:lnTo>
                  <a:lnTo>
                    <a:pt x="180" y="715"/>
                  </a:lnTo>
                  <a:lnTo>
                    <a:pt x="180" y="715"/>
                  </a:lnTo>
                  <a:lnTo>
                    <a:pt x="170" y="713"/>
                  </a:lnTo>
                  <a:lnTo>
                    <a:pt x="170" y="713"/>
                  </a:lnTo>
                  <a:lnTo>
                    <a:pt x="164" y="709"/>
                  </a:lnTo>
                  <a:lnTo>
                    <a:pt x="164" y="709"/>
                  </a:lnTo>
                  <a:lnTo>
                    <a:pt x="160" y="703"/>
                  </a:lnTo>
                  <a:lnTo>
                    <a:pt x="158" y="695"/>
                  </a:lnTo>
                  <a:lnTo>
                    <a:pt x="154" y="683"/>
                  </a:lnTo>
                  <a:lnTo>
                    <a:pt x="154" y="683"/>
                  </a:lnTo>
                  <a:lnTo>
                    <a:pt x="148" y="681"/>
                  </a:lnTo>
                  <a:lnTo>
                    <a:pt x="148" y="681"/>
                  </a:lnTo>
                  <a:lnTo>
                    <a:pt x="146" y="681"/>
                  </a:lnTo>
                  <a:lnTo>
                    <a:pt x="146" y="681"/>
                  </a:lnTo>
                  <a:lnTo>
                    <a:pt x="140" y="683"/>
                  </a:lnTo>
                  <a:lnTo>
                    <a:pt x="136" y="685"/>
                  </a:lnTo>
                  <a:lnTo>
                    <a:pt x="136" y="685"/>
                  </a:lnTo>
                  <a:lnTo>
                    <a:pt x="130" y="685"/>
                  </a:lnTo>
                  <a:lnTo>
                    <a:pt x="124" y="683"/>
                  </a:lnTo>
                  <a:lnTo>
                    <a:pt x="124" y="683"/>
                  </a:lnTo>
                  <a:lnTo>
                    <a:pt x="120" y="675"/>
                  </a:lnTo>
                  <a:lnTo>
                    <a:pt x="120" y="675"/>
                  </a:lnTo>
                  <a:lnTo>
                    <a:pt x="120" y="669"/>
                  </a:lnTo>
                  <a:lnTo>
                    <a:pt x="120" y="663"/>
                  </a:lnTo>
                  <a:lnTo>
                    <a:pt x="120" y="663"/>
                  </a:lnTo>
                  <a:lnTo>
                    <a:pt x="118" y="659"/>
                  </a:lnTo>
                  <a:lnTo>
                    <a:pt x="118" y="659"/>
                  </a:lnTo>
                  <a:lnTo>
                    <a:pt x="112" y="659"/>
                  </a:lnTo>
                  <a:lnTo>
                    <a:pt x="106" y="661"/>
                  </a:lnTo>
                  <a:lnTo>
                    <a:pt x="106" y="661"/>
                  </a:lnTo>
                  <a:lnTo>
                    <a:pt x="96" y="667"/>
                  </a:lnTo>
                  <a:lnTo>
                    <a:pt x="96" y="667"/>
                  </a:lnTo>
                  <a:lnTo>
                    <a:pt x="84" y="669"/>
                  </a:lnTo>
                  <a:lnTo>
                    <a:pt x="84" y="669"/>
                  </a:lnTo>
                  <a:lnTo>
                    <a:pt x="80" y="667"/>
                  </a:lnTo>
                  <a:lnTo>
                    <a:pt x="80" y="667"/>
                  </a:lnTo>
                  <a:lnTo>
                    <a:pt x="78" y="663"/>
                  </a:lnTo>
                  <a:lnTo>
                    <a:pt x="78" y="663"/>
                  </a:lnTo>
                  <a:lnTo>
                    <a:pt x="74" y="651"/>
                  </a:lnTo>
                  <a:lnTo>
                    <a:pt x="74" y="651"/>
                  </a:lnTo>
                  <a:lnTo>
                    <a:pt x="74" y="643"/>
                  </a:lnTo>
                  <a:lnTo>
                    <a:pt x="74" y="643"/>
                  </a:lnTo>
                  <a:lnTo>
                    <a:pt x="74" y="639"/>
                  </a:lnTo>
                  <a:lnTo>
                    <a:pt x="74" y="639"/>
                  </a:lnTo>
                  <a:lnTo>
                    <a:pt x="76" y="635"/>
                  </a:lnTo>
                  <a:lnTo>
                    <a:pt x="80" y="633"/>
                  </a:lnTo>
                  <a:lnTo>
                    <a:pt x="90" y="631"/>
                  </a:lnTo>
                  <a:lnTo>
                    <a:pt x="102" y="631"/>
                  </a:lnTo>
                  <a:lnTo>
                    <a:pt x="112" y="629"/>
                  </a:lnTo>
                  <a:lnTo>
                    <a:pt x="112" y="629"/>
                  </a:lnTo>
                  <a:lnTo>
                    <a:pt x="132" y="626"/>
                  </a:lnTo>
                  <a:lnTo>
                    <a:pt x="142" y="622"/>
                  </a:lnTo>
                  <a:lnTo>
                    <a:pt x="148" y="618"/>
                  </a:lnTo>
                  <a:lnTo>
                    <a:pt x="148" y="618"/>
                  </a:lnTo>
                  <a:lnTo>
                    <a:pt x="162" y="606"/>
                  </a:lnTo>
                  <a:lnTo>
                    <a:pt x="166" y="600"/>
                  </a:lnTo>
                  <a:lnTo>
                    <a:pt x="168" y="596"/>
                  </a:lnTo>
                  <a:lnTo>
                    <a:pt x="168" y="596"/>
                  </a:lnTo>
                  <a:lnTo>
                    <a:pt x="166" y="592"/>
                  </a:lnTo>
                  <a:lnTo>
                    <a:pt x="162" y="590"/>
                  </a:lnTo>
                  <a:lnTo>
                    <a:pt x="162" y="590"/>
                  </a:lnTo>
                  <a:lnTo>
                    <a:pt x="162" y="584"/>
                  </a:lnTo>
                  <a:lnTo>
                    <a:pt x="162" y="584"/>
                  </a:lnTo>
                  <a:lnTo>
                    <a:pt x="166" y="564"/>
                  </a:lnTo>
                  <a:lnTo>
                    <a:pt x="166" y="564"/>
                  </a:lnTo>
                  <a:lnTo>
                    <a:pt x="168" y="556"/>
                  </a:lnTo>
                  <a:lnTo>
                    <a:pt x="168" y="552"/>
                  </a:lnTo>
                  <a:lnTo>
                    <a:pt x="168" y="552"/>
                  </a:lnTo>
                  <a:lnTo>
                    <a:pt x="166" y="550"/>
                  </a:lnTo>
                  <a:lnTo>
                    <a:pt x="162" y="550"/>
                  </a:lnTo>
                  <a:lnTo>
                    <a:pt x="156" y="552"/>
                  </a:lnTo>
                  <a:lnTo>
                    <a:pt x="156" y="552"/>
                  </a:lnTo>
                  <a:lnTo>
                    <a:pt x="146" y="554"/>
                  </a:lnTo>
                  <a:lnTo>
                    <a:pt x="142" y="560"/>
                  </a:lnTo>
                  <a:lnTo>
                    <a:pt x="138" y="560"/>
                  </a:lnTo>
                  <a:lnTo>
                    <a:pt x="138" y="560"/>
                  </a:lnTo>
                  <a:lnTo>
                    <a:pt x="134" y="556"/>
                  </a:lnTo>
                  <a:lnTo>
                    <a:pt x="134" y="554"/>
                  </a:lnTo>
                  <a:lnTo>
                    <a:pt x="134" y="554"/>
                  </a:lnTo>
                  <a:lnTo>
                    <a:pt x="134" y="550"/>
                  </a:lnTo>
                  <a:lnTo>
                    <a:pt x="138" y="548"/>
                  </a:lnTo>
                  <a:lnTo>
                    <a:pt x="146" y="542"/>
                  </a:lnTo>
                  <a:lnTo>
                    <a:pt x="164" y="534"/>
                  </a:lnTo>
                  <a:lnTo>
                    <a:pt x="164" y="534"/>
                  </a:lnTo>
                  <a:lnTo>
                    <a:pt x="183" y="524"/>
                  </a:lnTo>
                  <a:lnTo>
                    <a:pt x="183" y="524"/>
                  </a:lnTo>
                  <a:lnTo>
                    <a:pt x="189" y="522"/>
                  </a:lnTo>
                  <a:lnTo>
                    <a:pt x="197" y="520"/>
                  </a:lnTo>
                  <a:lnTo>
                    <a:pt x="197" y="520"/>
                  </a:lnTo>
                  <a:lnTo>
                    <a:pt x="209" y="522"/>
                  </a:lnTo>
                  <a:lnTo>
                    <a:pt x="219" y="526"/>
                  </a:lnTo>
                  <a:lnTo>
                    <a:pt x="229" y="532"/>
                  </a:lnTo>
                  <a:lnTo>
                    <a:pt x="235" y="532"/>
                  </a:lnTo>
                  <a:lnTo>
                    <a:pt x="241" y="532"/>
                  </a:lnTo>
                  <a:lnTo>
                    <a:pt x="241" y="532"/>
                  </a:lnTo>
                  <a:lnTo>
                    <a:pt x="243" y="530"/>
                  </a:lnTo>
                  <a:lnTo>
                    <a:pt x="247" y="524"/>
                  </a:lnTo>
                  <a:lnTo>
                    <a:pt x="247" y="524"/>
                  </a:lnTo>
                  <a:lnTo>
                    <a:pt x="249" y="522"/>
                  </a:lnTo>
                  <a:lnTo>
                    <a:pt x="251" y="522"/>
                  </a:lnTo>
                  <a:lnTo>
                    <a:pt x="251" y="522"/>
                  </a:lnTo>
                  <a:lnTo>
                    <a:pt x="249" y="520"/>
                  </a:lnTo>
                  <a:lnTo>
                    <a:pt x="247" y="518"/>
                  </a:lnTo>
                  <a:lnTo>
                    <a:pt x="247" y="518"/>
                  </a:lnTo>
                  <a:lnTo>
                    <a:pt x="245" y="514"/>
                  </a:lnTo>
                  <a:lnTo>
                    <a:pt x="245" y="514"/>
                  </a:lnTo>
                  <a:lnTo>
                    <a:pt x="249" y="506"/>
                  </a:lnTo>
                  <a:lnTo>
                    <a:pt x="253" y="496"/>
                  </a:lnTo>
                  <a:lnTo>
                    <a:pt x="253" y="496"/>
                  </a:lnTo>
                  <a:lnTo>
                    <a:pt x="259" y="494"/>
                  </a:lnTo>
                  <a:lnTo>
                    <a:pt x="261" y="492"/>
                  </a:lnTo>
                  <a:lnTo>
                    <a:pt x="261" y="490"/>
                  </a:lnTo>
                  <a:lnTo>
                    <a:pt x="261" y="490"/>
                  </a:lnTo>
                  <a:lnTo>
                    <a:pt x="261" y="488"/>
                  </a:lnTo>
                  <a:lnTo>
                    <a:pt x="257" y="488"/>
                  </a:lnTo>
                  <a:lnTo>
                    <a:pt x="255" y="486"/>
                  </a:lnTo>
                  <a:lnTo>
                    <a:pt x="253" y="484"/>
                  </a:lnTo>
                  <a:lnTo>
                    <a:pt x="253" y="484"/>
                  </a:lnTo>
                  <a:lnTo>
                    <a:pt x="253" y="482"/>
                  </a:lnTo>
                  <a:lnTo>
                    <a:pt x="255" y="480"/>
                  </a:lnTo>
                  <a:lnTo>
                    <a:pt x="259" y="474"/>
                  </a:lnTo>
                  <a:lnTo>
                    <a:pt x="259" y="474"/>
                  </a:lnTo>
                  <a:lnTo>
                    <a:pt x="269" y="470"/>
                  </a:lnTo>
                  <a:lnTo>
                    <a:pt x="269" y="470"/>
                  </a:lnTo>
                  <a:lnTo>
                    <a:pt x="271" y="460"/>
                  </a:lnTo>
                  <a:lnTo>
                    <a:pt x="273" y="452"/>
                  </a:lnTo>
                  <a:lnTo>
                    <a:pt x="273" y="452"/>
                  </a:lnTo>
                  <a:lnTo>
                    <a:pt x="277" y="448"/>
                  </a:lnTo>
                  <a:lnTo>
                    <a:pt x="279" y="446"/>
                  </a:lnTo>
                  <a:lnTo>
                    <a:pt x="279" y="446"/>
                  </a:lnTo>
                  <a:lnTo>
                    <a:pt x="277" y="444"/>
                  </a:lnTo>
                  <a:lnTo>
                    <a:pt x="275" y="444"/>
                  </a:lnTo>
                  <a:lnTo>
                    <a:pt x="275" y="444"/>
                  </a:lnTo>
                  <a:lnTo>
                    <a:pt x="271" y="446"/>
                  </a:lnTo>
                  <a:lnTo>
                    <a:pt x="263" y="450"/>
                  </a:lnTo>
                  <a:lnTo>
                    <a:pt x="263" y="450"/>
                  </a:lnTo>
                  <a:lnTo>
                    <a:pt x="255" y="452"/>
                  </a:lnTo>
                  <a:lnTo>
                    <a:pt x="251" y="452"/>
                  </a:lnTo>
                  <a:lnTo>
                    <a:pt x="249" y="452"/>
                  </a:lnTo>
                  <a:lnTo>
                    <a:pt x="249" y="452"/>
                  </a:lnTo>
                  <a:lnTo>
                    <a:pt x="247" y="448"/>
                  </a:lnTo>
                  <a:lnTo>
                    <a:pt x="247" y="444"/>
                  </a:lnTo>
                  <a:lnTo>
                    <a:pt x="247" y="440"/>
                  </a:lnTo>
                  <a:lnTo>
                    <a:pt x="245" y="436"/>
                  </a:lnTo>
                  <a:lnTo>
                    <a:pt x="245" y="436"/>
                  </a:lnTo>
                  <a:lnTo>
                    <a:pt x="243" y="440"/>
                  </a:lnTo>
                  <a:lnTo>
                    <a:pt x="243" y="440"/>
                  </a:lnTo>
                  <a:lnTo>
                    <a:pt x="243" y="436"/>
                  </a:lnTo>
                  <a:lnTo>
                    <a:pt x="243" y="436"/>
                  </a:lnTo>
                  <a:lnTo>
                    <a:pt x="241" y="428"/>
                  </a:lnTo>
                  <a:lnTo>
                    <a:pt x="241" y="428"/>
                  </a:lnTo>
                  <a:lnTo>
                    <a:pt x="235" y="418"/>
                  </a:lnTo>
                  <a:lnTo>
                    <a:pt x="235" y="418"/>
                  </a:lnTo>
                  <a:lnTo>
                    <a:pt x="235" y="411"/>
                  </a:lnTo>
                  <a:lnTo>
                    <a:pt x="235" y="411"/>
                  </a:lnTo>
                  <a:lnTo>
                    <a:pt x="241" y="401"/>
                  </a:lnTo>
                  <a:lnTo>
                    <a:pt x="241" y="401"/>
                  </a:lnTo>
                  <a:lnTo>
                    <a:pt x="249" y="391"/>
                  </a:lnTo>
                  <a:lnTo>
                    <a:pt x="259" y="377"/>
                  </a:lnTo>
                  <a:lnTo>
                    <a:pt x="259" y="377"/>
                  </a:lnTo>
                  <a:lnTo>
                    <a:pt x="263" y="375"/>
                  </a:lnTo>
                  <a:lnTo>
                    <a:pt x="271" y="373"/>
                  </a:lnTo>
                  <a:lnTo>
                    <a:pt x="271" y="373"/>
                  </a:lnTo>
                  <a:lnTo>
                    <a:pt x="275" y="373"/>
                  </a:lnTo>
                  <a:lnTo>
                    <a:pt x="275" y="373"/>
                  </a:lnTo>
                  <a:lnTo>
                    <a:pt x="277" y="373"/>
                  </a:lnTo>
                  <a:lnTo>
                    <a:pt x="277" y="371"/>
                  </a:lnTo>
                  <a:lnTo>
                    <a:pt x="277" y="371"/>
                  </a:lnTo>
                  <a:lnTo>
                    <a:pt x="275" y="369"/>
                  </a:lnTo>
                  <a:lnTo>
                    <a:pt x="269" y="365"/>
                  </a:lnTo>
                  <a:lnTo>
                    <a:pt x="257" y="365"/>
                  </a:lnTo>
                  <a:lnTo>
                    <a:pt x="257" y="365"/>
                  </a:lnTo>
                  <a:lnTo>
                    <a:pt x="249" y="367"/>
                  </a:lnTo>
                  <a:lnTo>
                    <a:pt x="249" y="367"/>
                  </a:lnTo>
                  <a:lnTo>
                    <a:pt x="247" y="369"/>
                  </a:lnTo>
                  <a:lnTo>
                    <a:pt x="247" y="369"/>
                  </a:lnTo>
                  <a:lnTo>
                    <a:pt x="235" y="373"/>
                  </a:lnTo>
                  <a:lnTo>
                    <a:pt x="227" y="373"/>
                  </a:lnTo>
                  <a:lnTo>
                    <a:pt x="227" y="373"/>
                  </a:lnTo>
                  <a:lnTo>
                    <a:pt x="221" y="371"/>
                  </a:lnTo>
                  <a:lnTo>
                    <a:pt x="215" y="369"/>
                  </a:lnTo>
                  <a:lnTo>
                    <a:pt x="209" y="365"/>
                  </a:lnTo>
                  <a:lnTo>
                    <a:pt x="203" y="365"/>
                  </a:lnTo>
                  <a:lnTo>
                    <a:pt x="203" y="365"/>
                  </a:lnTo>
                  <a:lnTo>
                    <a:pt x="201" y="369"/>
                  </a:lnTo>
                  <a:lnTo>
                    <a:pt x="201" y="373"/>
                  </a:lnTo>
                  <a:lnTo>
                    <a:pt x="201" y="373"/>
                  </a:lnTo>
                  <a:lnTo>
                    <a:pt x="199" y="375"/>
                  </a:lnTo>
                  <a:lnTo>
                    <a:pt x="197" y="377"/>
                  </a:lnTo>
                  <a:lnTo>
                    <a:pt x="197" y="377"/>
                  </a:lnTo>
                  <a:lnTo>
                    <a:pt x="193" y="377"/>
                  </a:lnTo>
                  <a:lnTo>
                    <a:pt x="191" y="375"/>
                  </a:lnTo>
                  <a:lnTo>
                    <a:pt x="191" y="375"/>
                  </a:lnTo>
                  <a:lnTo>
                    <a:pt x="185" y="365"/>
                  </a:lnTo>
                  <a:lnTo>
                    <a:pt x="183" y="361"/>
                  </a:lnTo>
                  <a:lnTo>
                    <a:pt x="180" y="359"/>
                  </a:lnTo>
                  <a:lnTo>
                    <a:pt x="180" y="359"/>
                  </a:lnTo>
                  <a:lnTo>
                    <a:pt x="174" y="359"/>
                  </a:lnTo>
                  <a:lnTo>
                    <a:pt x="174" y="359"/>
                  </a:lnTo>
                  <a:lnTo>
                    <a:pt x="172" y="361"/>
                  </a:lnTo>
                  <a:lnTo>
                    <a:pt x="172" y="361"/>
                  </a:lnTo>
                  <a:lnTo>
                    <a:pt x="172" y="369"/>
                  </a:lnTo>
                  <a:lnTo>
                    <a:pt x="172" y="373"/>
                  </a:lnTo>
                  <a:lnTo>
                    <a:pt x="170" y="375"/>
                  </a:lnTo>
                  <a:lnTo>
                    <a:pt x="170" y="375"/>
                  </a:lnTo>
                  <a:lnTo>
                    <a:pt x="168" y="375"/>
                  </a:lnTo>
                  <a:lnTo>
                    <a:pt x="168" y="375"/>
                  </a:lnTo>
                  <a:lnTo>
                    <a:pt x="164" y="371"/>
                  </a:lnTo>
                  <a:lnTo>
                    <a:pt x="164" y="371"/>
                  </a:lnTo>
                  <a:lnTo>
                    <a:pt x="162" y="359"/>
                  </a:lnTo>
                  <a:lnTo>
                    <a:pt x="164" y="345"/>
                  </a:lnTo>
                  <a:lnTo>
                    <a:pt x="164" y="345"/>
                  </a:lnTo>
                  <a:lnTo>
                    <a:pt x="164" y="343"/>
                  </a:lnTo>
                  <a:lnTo>
                    <a:pt x="166" y="341"/>
                  </a:lnTo>
                  <a:lnTo>
                    <a:pt x="166" y="341"/>
                  </a:lnTo>
                  <a:lnTo>
                    <a:pt x="168" y="341"/>
                  </a:lnTo>
                  <a:lnTo>
                    <a:pt x="168" y="343"/>
                  </a:lnTo>
                  <a:lnTo>
                    <a:pt x="170" y="347"/>
                  </a:lnTo>
                  <a:lnTo>
                    <a:pt x="172" y="347"/>
                  </a:lnTo>
                  <a:lnTo>
                    <a:pt x="172" y="347"/>
                  </a:lnTo>
                  <a:lnTo>
                    <a:pt x="172" y="345"/>
                  </a:lnTo>
                  <a:lnTo>
                    <a:pt x="172" y="343"/>
                  </a:lnTo>
                  <a:lnTo>
                    <a:pt x="174" y="339"/>
                  </a:lnTo>
                  <a:lnTo>
                    <a:pt x="174" y="339"/>
                  </a:lnTo>
                  <a:lnTo>
                    <a:pt x="180" y="331"/>
                  </a:lnTo>
                  <a:lnTo>
                    <a:pt x="180" y="331"/>
                  </a:lnTo>
                  <a:lnTo>
                    <a:pt x="189" y="317"/>
                  </a:lnTo>
                  <a:lnTo>
                    <a:pt x="189" y="317"/>
                  </a:lnTo>
                  <a:lnTo>
                    <a:pt x="197" y="307"/>
                  </a:lnTo>
                  <a:lnTo>
                    <a:pt x="197" y="307"/>
                  </a:lnTo>
                  <a:lnTo>
                    <a:pt x="201" y="303"/>
                  </a:lnTo>
                  <a:lnTo>
                    <a:pt x="205" y="299"/>
                  </a:lnTo>
                  <a:lnTo>
                    <a:pt x="205" y="299"/>
                  </a:lnTo>
                  <a:lnTo>
                    <a:pt x="205" y="295"/>
                  </a:lnTo>
                  <a:lnTo>
                    <a:pt x="205" y="287"/>
                  </a:lnTo>
                  <a:lnTo>
                    <a:pt x="205" y="287"/>
                  </a:lnTo>
                  <a:lnTo>
                    <a:pt x="201" y="281"/>
                  </a:lnTo>
                  <a:lnTo>
                    <a:pt x="201" y="281"/>
                  </a:lnTo>
                  <a:lnTo>
                    <a:pt x="199" y="277"/>
                  </a:lnTo>
                  <a:lnTo>
                    <a:pt x="199" y="277"/>
                  </a:lnTo>
                  <a:lnTo>
                    <a:pt x="201" y="269"/>
                  </a:lnTo>
                  <a:lnTo>
                    <a:pt x="205" y="263"/>
                  </a:lnTo>
                  <a:lnTo>
                    <a:pt x="205" y="263"/>
                  </a:lnTo>
                  <a:lnTo>
                    <a:pt x="211" y="257"/>
                  </a:lnTo>
                  <a:lnTo>
                    <a:pt x="211" y="257"/>
                  </a:lnTo>
                  <a:lnTo>
                    <a:pt x="213" y="253"/>
                  </a:lnTo>
                  <a:lnTo>
                    <a:pt x="213" y="253"/>
                  </a:lnTo>
                  <a:lnTo>
                    <a:pt x="217" y="253"/>
                  </a:lnTo>
                  <a:lnTo>
                    <a:pt x="219" y="253"/>
                  </a:lnTo>
                  <a:lnTo>
                    <a:pt x="219" y="253"/>
                  </a:lnTo>
                  <a:lnTo>
                    <a:pt x="217" y="249"/>
                  </a:lnTo>
                  <a:lnTo>
                    <a:pt x="215" y="245"/>
                  </a:lnTo>
                  <a:lnTo>
                    <a:pt x="215" y="245"/>
                  </a:lnTo>
                  <a:lnTo>
                    <a:pt x="211" y="241"/>
                  </a:lnTo>
                  <a:lnTo>
                    <a:pt x="211" y="239"/>
                  </a:lnTo>
                  <a:lnTo>
                    <a:pt x="209" y="239"/>
                  </a:lnTo>
                  <a:lnTo>
                    <a:pt x="209" y="239"/>
                  </a:lnTo>
                  <a:lnTo>
                    <a:pt x="205" y="241"/>
                  </a:lnTo>
                  <a:lnTo>
                    <a:pt x="205" y="245"/>
                  </a:lnTo>
                  <a:lnTo>
                    <a:pt x="203" y="251"/>
                  </a:lnTo>
                  <a:lnTo>
                    <a:pt x="203" y="251"/>
                  </a:lnTo>
                  <a:lnTo>
                    <a:pt x="201" y="251"/>
                  </a:lnTo>
                  <a:lnTo>
                    <a:pt x="201" y="251"/>
                  </a:lnTo>
                  <a:lnTo>
                    <a:pt x="199" y="249"/>
                  </a:lnTo>
                  <a:lnTo>
                    <a:pt x="195" y="247"/>
                  </a:lnTo>
                  <a:lnTo>
                    <a:pt x="195" y="247"/>
                  </a:lnTo>
                  <a:lnTo>
                    <a:pt x="193" y="247"/>
                  </a:lnTo>
                  <a:lnTo>
                    <a:pt x="193" y="247"/>
                  </a:lnTo>
                  <a:lnTo>
                    <a:pt x="191" y="251"/>
                  </a:lnTo>
                  <a:lnTo>
                    <a:pt x="191" y="251"/>
                  </a:lnTo>
                  <a:lnTo>
                    <a:pt x="187" y="251"/>
                  </a:lnTo>
                  <a:lnTo>
                    <a:pt x="187" y="251"/>
                  </a:lnTo>
                  <a:lnTo>
                    <a:pt x="185" y="253"/>
                  </a:lnTo>
                  <a:lnTo>
                    <a:pt x="185" y="253"/>
                  </a:lnTo>
                  <a:lnTo>
                    <a:pt x="185" y="253"/>
                  </a:lnTo>
                  <a:lnTo>
                    <a:pt x="183" y="251"/>
                  </a:lnTo>
                  <a:lnTo>
                    <a:pt x="185" y="249"/>
                  </a:lnTo>
                  <a:lnTo>
                    <a:pt x="187" y="243"/>
                  </a:lnTo>
                  <a:lnTo>
                    <a:pt x="187" y="243"/>
                  </a:lnTo>
                  <a:lnTo>
                    <a:pt x="193" y="237"/>
                  </a:lnTo>
                  <a:lnTo>
                    <a:pt x="199" y="227"/>
                  </a:lnTo>
                  <a:lnTo>
                    <a:pt x="199" y="227"/>
                  </a:lnTo>
                  <a:lnTo>
                    <a:pt x="201" y="225"/>
                  </a:lnTo>
                  <a:lnTo>
                    <a:pt x="201" y="223"/>
                  </a:lnTo>
                  <a:lnTo>
                    <a:pt x="201" y="223"/>
                  </a:lnTo>
                  <a:lnTo>
                    <a:pt x="199" y="221"/>
                  </a:lnTo>
                  <a:lnTo>
                    <a:pt x="197" y="223"/>
                  </a:lnTo>
                  <a:lnTo>
                    <a:pt x="191" y="225"/>
                  </a:lnTo>
                  <a:lnTo>
                    <a:pt x="182" y="237"/>
                  </a:lnTo>
                  <a:lnTo>
                    <a:pt x="182" y="237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82" y="249"/>
                  </a:lnTo>
                  <a:lnTo>
                    <a:pt x="182" y="249"/>
                  </a:lnTo>
                  <a:lnTo>
                    <a:pt x="180" y="263"/>
                  </a:lnTo>
                  <a:lnTo>
                    <a:pt x="180" y="263"/>
                  </a:lnTo>
                  <a:lnTo>
                    <a:pt x="170" y="275"/>
                  </a:lnTo>
                  <a:lnTo>
                    <a:pt x="160" y="285"/>
                  </a:lnTo>
                  <a:lnTo>
                    <a:pt x="160" y="285"/>
                  </a:lnTo>
                  <a:lnTo>
                    <a:pt x="154" y="297"/>
                  </a:lnTo>
                  <a:lnTo>
                    <a:pt x="154" y="297"/>
                  </a:lnTo>
                  <a:lnTo>
                    <a:pt x="148" y="301"/>
                  </a:lnTo>
                  <a:lnTo>
                    <a:pt x="148" y="301"/>
                  </a:lnTo>
                  <a:lnTo>
                    <a:pt x="144" y="301"/>
                  </a:lnTo>
                  <a:lnTo>
                    <a:pt x="142" y="299"/>
                  </a:lnTo>
                  <a:lnTo>
                    <a:pt x="142" y="299"/>
                  </a:lnTo>
                  <a:lnTo>
                    <a:pt x="142" y="297"/>
                  </a:lnTo>
                  <a:lnTo>
                    <a:pt x="142" y="297"/>
                  </a:lnTo>
                  <a:lnTo>
                    <a:pt x="156" y="275"/>
                  </a:lnTo>
                  <a:lnTo>
                    <a:pt x="156" y="275"/>
                  </a:lnTo>
                  <a:lnTo>
                    <a:pt x="164" y="269"/>
                  </a:lnTo>
                  <a:lnTo>
                    <a:pt x="170" y="263"/>
                  </a:lnTo>
                  <a:lnTo>
                    <a:pt x="170" y="263"/>
                  </a:lnTo>
                  <a:lnTo>
                    <a:pt x="172" y="255"/>
                  </a:lnTo>
                  <a:lnTo>
                    <a:pt x="172" y="255"/>
                  </a:lnTo>
                  <a:lnTo>
                    <a:pt x="170" y="251"/>
                  </a:lnTo>
                  <a:lnTo>
                    <a:pt x="170" y="251"/>
                  </a:lnTo>
                  <a:lnTo>
                    <a:pt x="168" y="251"/>
                  </a:lnTo>
                  <a:lnTo>
                    <a:pt x="164" y="251"/>
                  </a:lnTo>
                  <a:lnTo>
                    <a:pt x="164" y="251"/>
                  </a:lnTo>
                  <a:lnTo>
                    <a:pt x="166" y="247"/>
                  </a:lnTo>
                  <a:lnTo>
                    <a:pt x="168" y="243"/>
                  </a:lnTo>
                  <a:lnTo>
                    <a:pt x="168" y="243"/>
                  </a:lnTo>
                  <a:lnTo>
                    <a:pt x="172" y="233"/>
                  </a:lnTo>
                  <a:lnTo>
                    <a:pt x="172" y="233"/>
                  </a:lnTo>
                  <a:lnTo>
                    <a:pt x="176" y="227"/>
                  </a:lnTo>
                  <a:lnTo>
                    <a:pt x="176" y="227"/>
                  </a:lnTo>
                  <a:lnTo>
                    <a:pt x="176" y="223"/>
                  </a:lnTo>
                  <a:lnTo>
                    <a:pt x="176" y="223"/>
                  </a:lnTo>
                  <a:lnTo>
                    <a:pt x="183" y="213"/>
                  </a:lnTo>
                  <a:lnTo>
                    <a:pt x="183" y="213"/>
                  </a:lnTo>
                  <a:lnTo>
                    <a:pt x="193" y="202"/>
                  </a:lnTo>
                  <a:lnTo>
                    <a:pt x="203" y="186"/>
                  </a:lnTo>
                  <a:lnTo>
                    <a:pt x="203" y="186"/>
                  </a:lnTo>
                  <a:lnTo>
                    <a:pt x="205" y="182"/>
                  </a:lnTo>
                  <a:lnTo>
                    <a:pt x="205" y="182"/>
                  </a:lnTo>
                  <a:lnTo>
                    <a:pt x="205" y="180"/>
                  </a:lnTo>
                  <a:lnTo>
                    <a:pt x="205" y="180"/>
                  </a:lnTo>
                  <a:lnTo>
                    <a:pt x="203" y="180"/>
                  </a:lnTo>
                  <a:lnTo>
                    <a:pt x="203" y="180"/>
                  </a:lnTo>
                  <a:lnTo>
                    <a:pt x="191" y="186"/>
                  </a:lnTo>
                  <a:lnTo>
                    <a:pt x="191" y="186"/>
                  </a:lnTo>
                  <a:lnTo>
                    <a:pt x="187" y="190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0" y="188"/>
                  </a:lnTo>
                  <a:lnTo>
                    <a:pt x="174" y="186"/>
                  </a:lnTo>
                  <a:lnTo>
                    <a:pt x="172" y="178"/>
                  </a:lnTo>
                  <a:lnTo>
                    <a:pt x="172" y="178"/>
                  </a:lnTo>
                  <a:lnTo>
                    <a:pt x="172" y="174"/>
                  </a:lnTo>
                  <a:lnTo>
                    <a:pt x="174" y="168"/>
                  </a:lnTo>
                  <a:lnTo>
                    <a:pt x="174" y="168"/>
                  </a:lnTo>
                  <a:lnTo>
                    <a:pt x="170" y="166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66" y="162"/>
                  </a:lnTo>
                  <a:lnTo>
                    <a:pt x="166" y="162"/>
                  </a:lnTo>
                  <a:lnTo>
                    <a:pt x="168" y="160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76" y="160"/>
                  </a:lnTo>
                  <a:lnTo>
                    <a:pt x="182" y="160"/>
                  </a:lnTo>
                  <a:lnTo>
                    <a:pt x="182" y="160"/>
                  </a:lnTo>
                  <a:lnTo>
                    <a:pt x="183" y="158"/>
                  </a:lnTo>
                  <a:lnTo>
                    <a:pt x="185" y="154"/>
                  </a:lnTo>
                  <a:lnTo>
                    <a:pt x="187" y="148"/>
                  </a:lnTo>
                  <a:lnTo>
                    <a:pt x="187" y="148"/>
                  </a:lnTo>
                  <a:lnTo>
                    <a:pt x="191" y="142"/>
                  </a:lnTo>
                  <a:lnTo>
                    <a:pt x="191" y="142"/>
                  </a:lnTo>
                  <a:lnTo>
                    <a:pt x="195" y="138"/>
                  </a:lnTo>
                  <a:lnTo>
                    <a:pt x="195" y="138"/>
                  </a:lnTo>
                  <a:lnTo>
                    <a:pt x="195" y="134"/>
                  </a:lnTo>
                  <a:lnTo>
                    <a:pt x="195" y="134"/>
                  </a:lnTo>
                  <a:lnTo>
                    <a:pt x="201" y="130"/>
                  </a:lnTo>
                  <a:lnTo>
                    <a:pt x="201" y="130"/>
                  </a:lnTo>
                  <a:lnTo>
                    <a:pt x="203" y="130"/>
                  </a:lnTo>
                  <a:lnTo>
                    <a:pt x="203" y="130"/>
                  </a:lnTo>
                  <a:lnTo>
                    <a:pt x="203" y="128"/>
                  </a:lnTo>
                  <a:lnTo>
                    <a:pt x="203" y="124"/>
                  </a:lnTo>
                  <a:lnTo>
                    <a:pt x="203" y="124"/>
                  </a:lnTo>
                  <a:lnTo>
                    <a:pt x="205" y="120"/>
                  </a:lnTo>
                  <a:lnTo>
                    <a:pt x="205" y="120"/>
                  </a:lnTo>
                  <a:lnTo>
                    <a:pt x="211" y="118"/>
                  </a:lnTo>
                  <a:lnTo>
                    <a:pt x="213" y="116"/>
                  </a:lnTo>
                  <a:lnTo>
                    <a:pt x="215" y="114"/>
                  </a:lnTo>
                  <a:lnTo>
                    <a:pt x="215" y="114"/>
                  </a:lnTo>
                  <a:lnTo>
                    <a:pt x="213" y="112"/>
                  </a:lnTo>
                  <a:lnTo>
                    <a:pt x="211" y="112"/>
                  </a:lnTo>
                  <a:lnTo>
                    <a:pt x="211" y="112"/>
                  </a:lnTo>
                  <a:lnTo>
                    <a:pt x="213" y="108"/>
                  </a:lnTo>
                  <a:lnTo>
                    <a:pt x="215" y="108"/>
                  </a:lnTo>
                  <a:lnTo>
                    <a:pt x="215" y="108"/>
                  </a:lnTo>
                  <a:lnTo>
                    <a:pt x="217" y="106"/>
                  </a:lnTo>
                  <a:lnTo>
                    <a:pt x="217" y="104"/>
                  </a:lnTo>
                  <a:lnTo>
                    <a:pt x="217" y="104"/>
                  </a:lnTo>
                  <a:lnTo>
                    <a:pt x="217" y="104"/>
                  </a:lnTo>
                  <a:lnTo>
                    <a:pt x="213" y="104"/>
                  </a:lnTo>
                  <a:lnTo>
                    <a:pt x="205" y="104"/>
                  </a:lnTo>
                  <a:lnTo>
                    <a:pt x="205" y="104"/>
                  </a:lnTo>
                  <a:lnTo>
                    <a:pt x="203" y="102"/>
                  </a:lnTo>
                  <a:lnTo>
                    <a:pt x="199" y="102"/>
                  </a:lnTo>
                  <a:lnTo>
                    <a:pt x="199" y="102"/>
                  </a:lnTo>
                  <a:lnTo>
                    <a:pt x="199" y="98"/>
                  </a:lnTo>
                  <a:lnTo>
                    <a:pt x="199" y="94"/>
                  </a:lnTo>
                  <a:lnTo>
                    <a:pt x="203" y="88"/>
                  </a:lnTo>
                  <a:lnTo>
                    <a:pt x="203" y="88"/>
                  </a:lnTo>
                  <a:lnTo>
                    <a:pt x="209" y="88"/>
                  </a:lnTo>
                  <a:lnTo>
                    <a:pt x="209" y="88"/>
                  </a:lnTo>
                  <a:lnTo>
                    <a:pt x="213" y="90"/>
                  </a:lnTo>
                  <a:lnTo>
                    <a:pt x="213" y="90"/>
                  </a:lnTo>
                  <a:lnTo>
                    <a:pt x="217" y="88"/>
                  </a:lnTo>
                  <a:lnTo>
                    <a:pt x="217" y="88"/>
                  </a:lnTo>
                  <a:lnTo>
                    <a:pt x="213" y="86"/>
                  </a:lnTo>
                  <a:lnTo>
                    <a:pt x="211" y="84"/>
                  </a:lnTo>
                  <a:lnTo>
                    <a:pt x="211" y="84"/>
                  </a:lnTo>
                  <a:lnTo>
                    <a:pt x="213" y="72"/>
                  </a:lnTo>
                  <a:lnTo>
                    <a:pt x="217" y="64"/>
                  </a:lnTo>
                  <a:lnTo>
                    <a:pt x="217" y="64"/>
                  </a:lnTo>
                  <a:lnTo>
                    <a:pt x="223" y="60"/>
                  </a:lnTo>
                  <a:lnTo>
                    <a:pt x="231" y="60"/>
                  </a:lnTo>
                  <a:lnTo>
                    <a:pt x="241" y="60"/>
                  </a:lnTo>
                  <a:lnTo>
                    <a:pt x="245" y="58"/>
                  </a:lnTo>
                  <a:lnTo>
                    <a:pt x="247" y="56"/>
                  </a:lnTo>
                  <a:lnTo>
                    <a:pt x="247" y="56"/>
                  </a:lnTo>
                  <a:lnTo>
                    <a:pt x="245" y="54"/>
                  </a:lnTo>
                  <a:lnTo>
                    <a:pt x="245" y="52"/>
                  </a:lnTo>
                  <a:lnTo>
                    <a:pt x="241" y="46"/>
                  </a:lnTo>
                  <a:lnTo>
                    <a:pt x="241" y="46"/>
                  </a:lnTo>
                  <a:lnTo>
                    <a:pt x="241" y="40"/>
                  </a:lnTo>
                  <a:lnTo>
                    <a:pt x="241" y="40"/>
                  </a:lnTo>
                  <a:lnTo>
                    <a:pt x="245" y="40"/>
                  </a:lnTo>
                  <a:lnTo>
                    <a:pt x="247" y="40"/>
                  </a:lnTo>
                  <a:lnTo>
                    <a:pt x="247" y="40"/>
                  </a:lnTo>
                  <a:lnTo>
                    <a:pt x="249" y="38"/>
                  </a:lnTo>
                  <a:lnTo>
                    <a:pt x="249" y="34"/>
                  </a:lnTo>
                  <a:lnTo>
                    <a:pt x="249" y="30"/>
                  </a:lnTo>
                  <a:lnTo>
                    <a:pt x="249" y="28"/>
                  </a:lnTo>
                  <a:lnTo>
                    <a:pt x="249" y="28"/>
                  </a:lnTo>
                  <a:lnTo>
                    <a:pt x="253" y="28"/>
                  </a:lnTo>
                  <a:lnTo>
                    <a:pt x="255" y="28"/>
                  </a:lnTo>
                  <a:lnTo>
                    <a:pt x="259" y="30"/>
                  </a:lnTo>
                  <a:lnTo>
                    <a:pt x="261" y="30"/>
                  </a:lnTo>
                  <a:lnTo>
                    <a:pt x="261" y="30"/>
                  </a:lnTo>
                  <a:lnTo>
                    <a:pt x="261" y="26"/>
                  </a:lnTo>
                  <a:lnTo>
                    <a:pt x="263" y="24"/>
                  </a:lnTo>
                  <a:lnTo>
                    <a:pt x="267" y="14"/>
                  </a:lnTo>
                  <a:lnTo>
                    <a:pt x="267" y="14"/>
                  </a:lnTo>
                  <a:lnTo>
                    <a:pt x="273" y="8"/>
                  </a:lnTo>
                  <a:lnTo>
                    <a:pt x="281" y="2"/>
                  </a:lnTo>
                  <a:lnTo>
                    <a:pt x="281" y="2"/>
                  </a:lnTo>
                  <a:lnTo>
                    <a:pt x="285" y="0"/>
                  </a:lnTo>
                  <a:lnTo>
                    <a:pt x="291" y="2"/>
                  </a:lnTo>
                  <a:lnTo>
                    <a:pt x="291" y="2"/>
                  </a:lnTo>
                  <a:lnTo>
                    <a:pt x="301" y="4"/>
                  </a:lnTo>
                  <a:lnTo>
                    <a:pt x="307" y="10"/>
                  </a:lnTo>
                  <a:lnTo>
                    <a:pt x="307" y="10"/>
                  </a:lnTo>
                  <a:lnTo>
                    <a:pt x="309" y="10"/>
                  </a:lnTo>
                  <a:lnTo>
                    <a:pt x="309" y="10"/>
                  </a:lnTo>
                  <a:lnTo>
                    <a:pt x="311" y="12"/>
                  </a:lnTo>
                  <a:lnTo>
                    <a:pt x="315" y="12"/>
                  </a:lnTo>
                  <a:lnTo>
                    <a:pt x="325" y="10"/>
                  </a:lnTo>
                  <a:lnTo>
                    <a:pt x="325" y="10"/>
                  </a:lnTo>
                  <a:lnTo>
                    <a:pt x="335" y="14"/>
                  </a:lnTo>
                  <a:lnTo>
                    <a:pt x="335" y="14"/>
                  </a:lnTo>
                  <a:lnTo>
                    <a:pt x="347" y="14"/>
                  </a:lnTo>
                  <a:lnTo>
                    <a:pt x="347" y="14"/>
                  </a:lnTo>
                  <a:lnTo>
                    <a:pt x="357" y="12"/>
                  </a:lnTo>
                  <a:lnTo>
                    <a:pt x="363" y="12"/>
                  </a:lnTo>
                  <a:lnTo>
                    <a:pt x="363" y="12"/>
                  </a:lnTo>
                  <a:lnTo>
                    <a:pt x="369" y="14"/>
                  </a:lnTo>
                  <a:lnTo>
                    <a:pt x="373" y="18"/>
                  </a:lnTo>
                  <a:lnTo>
                    <a:pt x="373" y="18"/>
                  </a:lnTo>
                  <a:lnTo>
                    <a:pt x="373" y="26"/>
                  </a:lnTo>
                  <a:lnTo>
                    <a:pt x="369" y="32"/>
                  </a:lnTo>
                  <a:lnTo>
                    <a:pt x="363" y="42"/>
                  </a:lnTo>
                  <a:lnTo>
                    <a:pt x="363" y="42"/>
                  </a:lnTo>
                  <a:lnTo>
                    <a:pt x="357" y="44"/>
                  </a:lnTo>
                  <a:lnTo>
                    <a:pt x="347" y="46"/>
                  </a:lnTo>
                  <a:lnTo>
                    <a:pt x="347" y="46"/>
                  </a:lnTo>
                  <a:lnTo>
                    <a:pt x="343" y="54"/>
                  </a:lnTo>
                  <a:lnTo>
                    <a:pt x="337" y="60"/>
                  </a:lnTo>
                  <a:lnTo>
                    <a:pt x="337" y="60"/>
                  </a:lnTo>
                  <a:lnTo>
                    <a:pt x="327" y="62"/>
                  </a:lnTo>
                  <a:lnTo>
                    <a:pt x="315" y="66"/>
                  </a:lnTo>
                  <a:lnTo>
                    <a:pt x="315" y="66"/>
                  </a:lnTo>
                  <a:lnTo>
                    <a:pt x="309" y="72"/>
                  </a:lnTo>
                  <a:lnTo>
                    <a:pt x="307" y="74"/>
                  </a:lnTo>
                  <a:lnTo>
                    <a:pt x="303" y="74"/>
                  </a:lnTo>
                  <a:lnTo>
                    <a:pt x="303" y="74"/>
                  </a:lnTo>
                  <a:lnTo>
                    <a:pt x="303" y="72"/>
                  </a:lnTo>
                  <a:lnTo>
                    <a:pt x="303" y="72"/>
                  </a:lnTo>
                  <a:lnTo>
                    <a:pt x="299" y="76"/>
                  </a:lnTo>
                  <a:lnTo>
                    <a:pt x="299" y="80"/>
                  </a:lnTo>
                  <a:lnTo>
                    <a:pt x="299" y="80"/>
                  </a:lnTo>
                  <a:lnTo>
                    <a:pt x="301" y="84"/>
                  </a:lnTo>
                  <a:lnTo>
                    <a:pt x="307" y="84"/>
                  </a:lnTo>
                  <a:lnTo>
                    <a:pt x="311" y="84"/>
                  </a:lnTo>
                  <a:lnTo>
                    <a:pt x="313" y="86"/>
                  </a:lnTo>
                  <a:lnTo>
                    <a:pt x="313" y="86"/>
                  </a:lnTo>
                  <a:lnTo>
                    <a:pt x="313" y="88"/>
                  </a:lnTo>
                  <a:lnTo>
                    <a:pt x="309" y="90"/>
                  </a:lnTo>
                  <a:lnTo>
                    <a:pt x="303" y="92"/>
                  </a:lnTo>
                  <a:lnTo>
                    <a:pt x="303" y="92"/>
                  </a:lnTo>
                  <a:lnTo>
                    <a:pt x="297" y="92"/>
                  </a:lnTo>
                  <a:lnTo>
                    <a:pt x="291" y="92"/>
                  </a:lnTo>
                  <a:lnTo>
                    <a:pt x="287" y="94"/>
                  </a:lnTo>
                  <a:lnTo>
                    <a:pt x="287" y="94"/>
                  </a:lnTo>
                  <a:lnTo>
                    <a:pt x="287" y="96"/>
                  </a:lnTo>
                  <a:lnTo>
                    <a:pt x="287" y="98"/>
                  </a:lnTo>
                  <a:lnTo>
                    <a:pt x="287" y="98"/>
                  </a:lnTo>
                  <a:lnTo>
                    <a:pt x="287" y="98"/>
                  </a:lnTo>
                  <a:lnTo>
                    <a:pt x="291" y="98"/>
                  </a:lnTo>
                  <a:lnTo>
                    <a:pt x="295" y="96"/>
                  </a:lnTo>
                  <a:lnTo>
                    <a:pt x="297" y="96"/>
                  </a:lnTo>
                  <a:lnTo>
                    <a:pt x="297" y="96"/>
                  </a:lnTo>
                  <a:lnTo>
                    <a:pt x="295" y="100"/>
                  </a:lnTo>
                  <a:lnTo>
                    <a:pt x="295" y="100"/>
                  </a:lnTo>
                  <a:lnTo>
                    <a:pt x="291" y="102"/>
                  </a:lnTo>
                  <a:lnTo>
                    <a:pt x="289" y="106"/>
                  </a:lnTo>
                  <a:lnTo>
                    <a:pt x="289" y="106"/>
                  </a:lnTo>
                  <a:lnTo>
                    <a:pt x="295" y="112"/>
                  </a:lnTo>
                  <a:lnTo>
                    <a:pt x="295" y="112"/>
                  </a:lnTo>
                  <a:lnTo>
                    <a:pt x="299" y="108"/>
                  </a:lnTo>
                  <a:lnTo>
                    <a:pt x="303" y="106"/>
                  </a:lnTo>
                  <a:lnTo>
                    <a:pt x="303" y="106"/>
                  </a:lnTo>
                  <a:lnTo>
                    <a:pt x="319" y="102"/>
                  </a:lnTo>
                  <a:lnTo>
                    <a:pt x="331" y="102"/>
                  </a:lnTo>
                  <a:lnTo>
                    <a:pt x="339" y="102"/>
                  </a:lnTo>
                  <a:lnTo>
                    <a:pt x="339" y="102"/>
                  </a:lnTo>
                  <a:lnTo>
                    <a:pt x="345" y="104"/>
                  </a:lnTo>
                  <a:lnTo>
                    <a:pt x="349" y="108"/>
                  </a:lnTo>
                  <a:lnTo>
                    <a:pt x="349" y="108"/>
                  </a:lnTo>
                  <a:lnTo>
                    <a:pt x="361" y="108"/>
                  </a:lnTo>
                  <a:lnTo>
                    <a:pt x="361" y="108"/>
                  </a:lnTo>
                  <a:lnTo>
                    <a:pt x="383" y="118"/>
                  </a:lnTo>
                  <a:lnTo>
                    <a:pt x="383" y="118"/>
                  </a:lnTo>
                  <a:lnTo>
                    <a:pt x="394" y="118"/>
                  </a:lnTo>
                  <a:lnTo>
                    <a:pt x="394" y="118"/>
                  </a:lnTo>
                  <a:lnTo>
                    <a:pt x="402" y="120"/>
                  </a:lnTo>
                  <a:lnTo>
                    <a:pt x="408" y="120"/>
                  </a:lnTo>
                  <a:lnTo>
                    <a:pt x="410" y="122"/>
                  </a:lnTo>
                  <a:lnTo>
                    <a:pt x="410" y="122"/>
                  </a:lnTo>
                  <a:lnTo>
                    <a:pt x="412" y="126"/>
                  </a:lnTo>
                  <a:lnTo>
                    <a:pt x="412" y="130"/>
                  </a:lnTo>
                  <a:lnTo>
                    <a:pt x="412" y="130"/>
                  </a:lnTo>
                  <a:lnTo>
                    <a:pt x="410" y="142"/>
                  </a:lnTo>
                  <a:lnTo>
                    <a:pt x="408" y="150"/>
                  </a:lnTo>
                  <a:lnTo>
                    <a:pt x="408" y="150"/>
                  </a:lnTo>
                  <a:lnTo>
                    <a:pt x="402" y="154"/>
                  </a:lnTo>
                  <a:lnTo>
                    <a:pt x="398" y="156"/>
                  </a:lnTo>
                  <a:lnTo>
                    <a:pt x="391" y="162"/>
                  </a:lnTo>
                  <a:lnTo>
                    <a:pt x="391" y="162"/>
                  </a:lnTo>
                  <a:lnTo>
                    <a:pt x="387" y="168"/>
                  </a:lnTo>
                  <a:lnTo>
                    <a:pt x="383" y="178"/>
                  </a:lnTo>
                  <a:lnTo>
                    <a:pt x="383" y="178"/>
                  </a:lnTo>
                  <a:lnTo>
                    <a:pt x="375" y="188"/>
                  </a:lnTo>
                  <a:lnTo>
                    <a:pt x="375" y="188"/>
                  </a:lnTo>
                  <a:lnTo>
                    <a:pt x="371" y="196"/>
                  </a:lnTo>
                  <a:lnTo>
                    <a:pt x="371" y="196"/>
                  </a:lnTo>
                  <a:lnTo>
                    <a:pt x="363" y="206"/>
                  </a:lnTo>
                  <a:lnTo>
                    <a:pt x="355" y="211"/>
                  </a:lnTo>
                  <a:lnTo>
                    <a:pt x="355" y="211"/>
                  </a:lnTo>
                  <a:lnTo>
                    <a:pt x="349" y="219"/>
                  </a:lnTo>
                  <a:lnTo>
                    <a:pt x="349" y="219"/>
                  </a:lnTo>
                  <a:lnTo>
                    <a:pt x="341" y="225"/>
                  </a:lnTo>
                  <a:lnTo>
                    <a:pt x="341" y="225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31" y="227"/>
                  </a:lnTo>
                  <a:lnTo>
                    <a:pt x="329" y="225"/>
                  </a:lnTo>
                  <a:lnTo>
                    <a:pt x="327" y="225"/>
                  </a:lnTo>
                  <a:lnTo>
                    <a:pt x="327" y="225"/>
                  </a:lnTo>
                  <a:lnTo>
                    <a:pt x="327" y="227"/>
                  </a:lnTo>
                  <a:lnTo>
                    <a:pt x="327" y="233"/>
                  </a:lnTo>
                  <a:lnTo>
                    <a:pt x="327" y="233"/>
                  </a:lnTo>
                  <a:lnTo>
                    <a:pt x="331" y="235"/>
                  </a:lnTo>
                  <a:lnTo>
                    <a:pt x="331" y="235"/>
                  </a:lnTo>
                  <a:lnTo>
                    <a:pt x="335" y="243"/>
                  </a:lnTo>
                  <a:lnTo>
                    <a:pt x="337" y="247"/>
                  </a:lnTo>
                  <a:lnTo>
                    <a:pt x="337" y="251"/>
                  </a:lnTo>
                  <a:lnTo>
                    <a:pt x="337" y="251"/>
                  </a:lnTo>
                  <a:lnTo>
                    <a:pt x="333" y="253"/>
                  </a:lnTo>
                  <a:lnTo>
                    <a:pt x="327" y="253"/>
                  </a:lnTo>
                  <a:lnTo>
                    <a:pt x="327" y="253"/>
                  </a:lnTo>
                  <a:lnTo>
                    <a:pt x="315" y="251"/>
                  </a:lnTo>
                  <a:lnTo>
                    <a:pt x="315" y="251"/>
                  </a:lnTo>
                  <a:lnTo>
                    <a:pt x="307" y="253"/>
                  </a:lnTo>
                  <a:lnTo>
                    <a:pt x="307" y="253"/>
                  </a:lnTo>
                  <a:lnTo>
                    <a:pt x="301" y="257"/>
                  </a:lnTo>
                  <a:lnTo>
                    <a:pt x="301" y="257"/>
                  </a:lnTo>
                  <a:lnTo>
                    <a:pt x="297" y="265"/>
                  </a:lnTo>
                  <a:lnTo>
                    <a:pt x="297" y="265"/>
                  </a:lnTo>
                  <a:lnTo>
                    <a:pt x="297" y="267"/>
                  </a:lnTo>
                  <a:lnTo>
                    <a:pt x="297" y="267"/>
                  </a:lnTo>
                  <a:lnTo>
                    <a:pt x="303" y="271"/>
                  </a:lnTo>
                  <a:lnTo>
                    <a:pt x="309" y="275"/>
                  </a:lnTo>
                  <a:lnTo>
                    <a:pt x="309" y="275"/>
                  </a:lnTo>
                  <a:lnTo>
                    <a:pt x="319" y="273"/>
                  </a:lnTo>
                  <a:lnTo>
                    <a:pt x="329" y="271"/>
                  </a:lnTo>
                  <a:lnTo>
                    <a:pt x="329" y="271"/>
                  </a:lnTo>
                  <a:lnTo>
                    <a:pt x="333" y="273"/>
                  </a:lnTo>
                  <a:lnTo>
                    <a:pt x="333" y="273"/>
                  </a:lnTo>
                  <a:lnTo>
                    <a:pt x="345" y="283"/>
                  </a:lnTo>
                  <a:lnTo>
                    <a:pt x="359" y="295"/>
                  </a:lnTo>
                  <a:lnTo>
                    <a:pt x="359" y="295"/>
                  </a:lnTo>
                  <a:lnTo>
                    <a:pt x="361" y="303"/>
                  </a:lnTo>
                  <a:lnTo>
                    <a:pt x="361" y="309"/>
                  </a:lnTo>
                  <a:lnTo>
                    <a:pt x="361" y="309"/>
                  </a:lnTo>
                  <a:lnTo>
                    <a:pt x="369" y="323"/>
                  </a:lnTo>
                  <a:lnTo>
                    <a:pt x="369" y="323"/>
                  </a:lnTo>
                  <a:lnTo>
                    <a:pt x="373" y="327"/>
                  </a:lnTo>
                  <a:lnTo>
                    <a:pt x="375" y="331"/>
                  </a:lnTo>
                  <a:lnTo>
                    <a:pt x="375" y="331"/>
                  </a:lnTo>
                  <a:lnTo>
                    <a:pt x="377" y="339"/>
                  </a:lnTo>
                  <a:lnTo>
                    <a:pt x="375" y="351"/>
                  </a:lnTo>
                  <a:lnTo>
                    <a:pt x="371" y="371"/>
                  </a:lnTo>
                  <a:lnTo>
                    <a:pt x="371" y="371"/>
                  </a:lnTo>
                  <a:lnTo>
                    <a:pt x="371" y="383"/>
                  </a:lnTo>
                  <a:lnTo>
                    <a:pt x="371" y="383"/>
                  </a:lnTo>
                  <a:lnTo>
                    <a:pt x="373" y="397"/>
                  </a:lnTo>
                  <a:lnTo>
                    <a:pt x="373" y="397"/>
                  </a:lnTo>
                  <a:lnTo>
                    <a:pt x="381" y="411"/>
                  </a:lnTo>
                  <a:lnTo>
                    <a:pt x="381" y="411"/>
                  </a:lnTo>
                  <a:lnTo>
                    <a:pt x="381" y="418"/>
                  </a:lnTo>
                  <a:lnTo>
                    <a:pt x="381" y="424"/>
                  </a:lnTo>
                  <a:lnTo>
                    <a:pt x="381" y="424"/>
                  </a:lnTo>
                  <a:lnTo>
                    <a:pt x="383" y="428"/>
                  </a:lnTo>
                  <a:lnTo>
                    <a:pt x="383" y="428"/>
                  </a:lnTo>
                  <a:lnTo>
                    <a:pt x="391" y="432"/>
                  </a:lnTo>
                  <a:lnTo>
                    <a:pt x="396" y="434"/>
                  </a:lnTo>
                  <a:lnTo>
                    <a:pt x="396" y="434"/>
                  </a:lnTo>
                  <a:lnTo>
                    <a:pt x="402" y="436"/>
                  </a:lnTo>
                  <a:lnTo>
                    <a:pt x="408" y="442"/>
                  </a:lnTo>
                  <a:lnTo>
                    <a:pt x="408" y="442"/>
                  </a:lnTo>
                  <a:lnTo>
                    <a:pt x="412" y="450"/>
                  </a:lnTo>
                  <a:lnTo>
                    <a:pt x="414" y="456"/>
                  </a:lnTo>
                  <a:lnTo>
                    <a:pt x="414" y="456"/>
                  </a:lnTo>
                  <a:lnTo>
                    <a:pt x="416" y="470"/>
                  </a:lnTo>
                  <a:lnTo>
                    <a:pt x="416" y="470"/>
                  </a:lnTo>
                  <a:lnTo>
                    <a:pt x="422" y="482"/>
                  </a:lnTo>
                  <a:lnTo>
                    <a:pt x="422" y="482"/>
                  </a:lnTo>
                  <a:lnTo>
                    <a:pt x="422" y="500"/>
                  </a:lnTo>
                  <a:lnTo>
                    <a:pt x="422" y="500"/>
                  </a:lnTo>
                  <a:lnTo>
                    <a:pt x="428" y="514"/>
                  </a:lnTo>
                  <a:lnTo>
                    <a:pt x="428" y="514"/>
                  </a:lnTo>
                  <a:lnTo>
                    <a:pt x="430" y="518"/>
                  </a:lnTo>
                  <a:lnTo>
                    <a:pt x="434" y="522"/>
                  </a:lnTo>
                  <a:lnTo>
                    <a:pt x="434" y="522"/>
                  </a:lnTo>
                  <a:lnTo>
                    <a:pt x="434" y="532"/>
                  </a:lnTo>
                  <a:lnTo>
                    <a:pt x="432" y="540"/>
                  </a:lnTo>
                  <a:lnTo>
                    <a:pt x="432" y="540"/>
                  </a:lnTo>
                  <a:lnTo>
                    <a:pt x="432" y="540"/>
                  </a:lnTo>
                  <a:lnTo>
                    <a:pt x="432" y="540"/>
                  </a:lnTo>
                  <a:lnTo>
                    <a:pt x="426" y="538"/>
                  </a:lnTo>
                  <a:lnTo>
                    <a:pt x="420" y="536"/>
                  </a:lnTo>
                  <a:lnTo>
                    <a:pt x="420" y="536"/>
                  </a:lnTo>
                  <a:lnTo>
                    <a:pt x="416" y="526"/>
                  </a:lnTo>
                  <a:lnTo>
                    <a:pt x="414" y="524"/>
                  </a:lnTo>
                  <a:lnTo>
                    <a:pt x="412" y="522"/>
                  </a:lnTo>
                  <a:lnTo>
                    <a:pt x="412" y="522"/>
                  </a:lnTo>
                  <a:lnTo>
                    <a:pt x="408" y="522"/>
                  </a:lnTo>
                  <a:lnTo>
                    <a:pt x="404" y="522"/>
                  </a:lnTo>
                  <a:lnTo>
                    <a:pt x="404" y="522"/>
                  </a:lnTo>
                  <a:lnTo>
                    <a:pt x="408" y="526"/>
                  </a:lnTo>
                  <a:lnTo>
                    <a:pt x="410" y="534"/>
                  </a:lnTo>
                  <a:lnTo>
                    <a:pt x="418" y="540"/>
                  </a:lnTo>
                  <a:lnTo>
                    <a:pt x="418" y="540"/>
                  </a:lnTo>
                  <a:lnTo>
                    <a:pt x="422" y="544"/>
                  </a:lnTo>
                  <a:lnTo>
                    <a:pt x="422" y="544"/>
                  </a:lnTo>
                  <a:lnTo>
                    <a:pt x="424" y="550"/>
                  </a:lnTo>
                  <a:lnTo>
                    <a:pt x="424" y="550"/>
                  </a:lnTo>
                  <a:lnTo>
                    <a:pt x="428" y="560"/>
                  </a:lnTo>
                  <a:lnTo>
                    <a:pt x="428" y="560"/>
                  </a:lnTo>
                  <a:lnTo>
                    <a:pt x="434" y="566"/>
                  </a:lnTo>
                  <a:lnTo>
                    <a:pt x="438" y="574"/>
                  </a:lnTo>
                  <a:lnTo>
                    <a:pt x="438" y="574"/>
                  </a:lnTo>
                  <a:lnTo>
                    <a:pt x="434" y="584"/>
                  </a:lnTo>
                  <a:lnTo>
                    <a:pt x="434" y="584"/>
                  </a:lnTo>
                  <a:lnTo>
                    <a:pt x="430" y="592"/>
                  </a:lnTo>
                  <a:lnTo>
                    <a:pt x="430" y="592"/>
                  </a:lnTo>
                  <a:lnTo>
                    <a:pt x="422" y="598"/>
                  </a:lnTo>
                  <a:lnTo>
                    <a:pt x="414" y="604"/>
                  </a:lnTo>
                  <a:lnTo>
                    <a:pt x="414" y="604"/>
                  </a:lnTo>
                  <a:lnTo>
                    <a:pt x="410" y="608"/>
                  </a:lnTo>
                  <a:lnTo>
                    <a:pt x="410" y="612"/>
                  </a:lnTo>
                  <a:lnTo>
                    <a:pt x="410" y="614"/>
                  </a:lnTo>
                  <a:lnTo>
                    <a:pt x="410" y="614"/>
                  </a:lnTo>
                  <a:lnTo>
                    <a:pt x="410" y="614"/>
                  </a:lnTo>
                  <a:lnTo>
                    <a:pt x="414" y="618"/>
                  </a:lnTo>
                  <a:lnTo>
                    <a:pt x="414" y="618"/>
                  </a:lnTo>
                  <a:lnTo>
                    <a:pt x="418" y="618"/>
                  </a:lnTo>
                  <a:lnTo>
                    <a:pt x="422" y="620"/>
                  </a:lnTo>
                  <a:lnTo>
                    <a:pt x="422" y="620"/>
                  </a:lnTo>
                  <a:lnTo>
                    <a:pt x="424" y="624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30" y="624"/>
                  </a:lnTo>
                  <a:lnTo>
                    <a:pt x="432" y="620"/>
                  </a:lnTo>
                  <a:lnTo>
                    <a:pt x="438" y="614"/>
                  </a:lnTo>
                  <a:lnTo>
                    <a:pt x="442" y="612"/>
                  </a:lnTo>
                  <a:lnTo>
                    <a:pt x="442" y="612"/>
                  </a:lnTo>
                  <a:lnTo>
                    <a:pt x="452" y="610"/>
                  </a:lnTo>
                  <a:lnTo>
                    <a:pt x="466" y="612"/>
                  </a:lnTo>
                  <a:lnTo>
                    <a:pt x="466" y="612"/>
                  </a:lnTo>
                  <a:lnTo>
                    <a:pt x="480" y="614"/>
                  </a:lnTo>
                  <a:lnTo>
                    <a:pt x="480" y="614"/>
                  </a:lnTo>
                  <a:lnTo>
                    <a:pt x="486" y="620"/>
                  </a:lnTo>
                  <a:lnTo>
                    <a:pt x="486" y="620"/>
                  </a:lnTo>
                  <a:lnTo>
                    <a:pt x="498" y="627"/>
                  </a:lnTo>
                  <a:lnTo>
                    <a:pt x="498" y="627"/>
                  </a:lnTo>
                  <a:lnTo>
                    <a:pt x="502" y="635"/>
                  </a:lnTo>
                  <a:lnTo>
                    <a:pt x="504" y="643"/>
                  </a:lnTo>
                  <a:lnTo>
                    <a:pt x="504" y="643"/>
                  </a:lnTo>
                  <a:lnTo>
                    <a:pt x="504" y="643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13" name="Freeform 391"/>
            <p:cNvSpPr>
              <a:spLocks/>
            </p:cNvSpPr>
            <p:nvPr/>
          </p:nvSpPr>
          <p:spPr bwMode="auto">
            <a:xfrm>
              <a:off x="2581" y="2194"/>
              <a:ext cx="24" cy="12"/>
            </a:xfrm>
            <a:custGeom>
              <a:avLst/>
              <a:gdLst>
                <a:gd name="T0" fmla="*/ 24 w 24"/>
                <a:gd name="T1" fmla="*/ 6 h 12"/>
                <a:gd name="T2" fmla="*/ 24 w 24"/>
                <a:gd name="T3" fmla="*/ 6 h 12"/>
                <a:gd name="T4" fmla="*/ 24 w 24"/>
                <a:gd name="T5" fmla="*/ 8 h 12"/>
                <a:gd name="T6" fmla="*/ 24 w 24"/>
                <a:gd name="T7" fmla="*/ 8 h 12"/>
                <a:gd name="T8" fmla="*/ 22 w 24"/>
                <a:gd name="T9" fmla="*/ 10 h 12"/>
                <a:gd name="T10" fmla="*/ 16 w 24"/>
                <a:gd name="T11" fmla="*/ 12 h 12"/>
                <a:gd name="T12" fmla="*/ 16 w 24"/>
                <a:gd name="T13" fmla="*/ 12 h 12"/>
                <a:gd name="T14" fmla="*/ 10 w 24"/>
                <a:gd name="T15" fmla="*/ 12 h 12"/>
                <a:gd name="T16" fmla="*/ 10 w 24"/>
                <a:gd name="T17" fmla="*/ 12 h 12"/>
                <a:gd name="T18" fmla="*/ 2 w 24"/>
                <a:gd name="T19" fmla="*/ 8 h 12"/>
                <a:gd name="T20" fmla="*/ 2 w 24"/>
                <a:gd name="T21" fmla="*/ 8 h 12"/>
                <a:gd name="T22" fmla="*/ 0 w 24"/>
                <a:gd name="T23" fmla="*/ 4 h 12"/>
                <a:gd name="T24" fmla="*/ 0 w 24"/>
                <a:gd name="T25" fmla="*/ 4 h 12"/>
                <a:gd name="T26" fmla="*/ 2 w 24"/>
                <a:gd name="T27" fmla="*/ 2 h 12"/>
                <a:gd name="T28" fmla="*/ 2 w 24"/>
                <a:gd name="T29" fmla="*/ 2 h 12"/>
                <a:gd name="T30" fmla="*/ 8 w 24"/>
                <a:gd name="T31" fmla="*/ 0 h 12"/>
                <a:gd name="T32" fmla="*/ 8 w 24"/>
                <a:gd name="T33" fmla="*/ 0 h 12"/>
                <a:gd name="T34" fmla="*/ 10 w 24"/>
                <a:gd name="T35" fmla="*/ 0 h 12"/>
                <a:gd name="T36" fmla="*/ 14 w 24"/>
                <a:gd name="T37" fmla="*/ 0 h 12"/>
                <a:gd name="T38" fmla="*/ 14 w 24"/>
                <a:gd name="T39" fmla="*/ 0 h 12"/>
                <a:gd name="T40" fmla="*/ 16 w 24"/>
                <a:gd name="T41" fmla="*/ 2 h 12"/>
                <a:gd name="T42" fmla="*/ 16 w 24"/>
                <a:gd name="T43" fmla="*/ 2 h 12"/>
                <a:gd name="T44" fmla="*/ 18 w 24"/>
                <a:gd name="T45" fmla="*/ 4 h 12"/>
                <a:gd name="T46" fmla="*/ 24 w 24"/>
                <a:gd name="T47" fmla="*/ 6 h 12"/>
                <a:gd name="T48" fmla="*/ 24 w 24"/>
                <a:gd name="T49" fmla="*/ 6 h 12"/>
                <a:gd name="T50" fmla="*/ 24 w 24"/>
                <a:gd name="T5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" h="12">
                  <a:moveTo>
                    <a:pt x="24" y="6"/>
                  </a:moveTo>
                  <a:lnTo>
                    <a:pt x="24" y="6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2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14" name="Freeform 392"/>
            <p:cNvSpPr>
              <a:spLocks/>
            </p:cNvSpPr>
            <p:nvPr/>
          </p:nvSpPr>
          <p:spPr bwMode="auto">
            <a:xfrm>
              <a:off x="2048" y="400"/>
              <a:ext cx="418" cy="339"/>
            </a:xfrm>
            <a:custGeom>
              <a:avLst/>
              <a:gdLst>
                <a:gd name="T0" fmla="*/ 264 w 418"/>
                <a:gd name="T1" fmla="*/ 136 h 339"/>
                <a:gd name="T2" fmla="*/ 278 w 418"/>
                <a:gd name="T3" fmla="*/ 114 h 339"/>
                <a:gd name="T4" fmla="*/ 296 w 418"/>
                <a:gd name="T5" fmla="*/ 132 h 339"/>
                <a:gd name="T6" fmla="*/ 320 w 418"/>
                <a:gd name="T7" fmla="*/ 132 h 339"/>
                <a:gd name="T8" fmla="*/ 354 w 418"/>
                <a:gd name="T9" fmla="*/ 114 h 339"/>
                <a:gd name="T10" fmla="*/ 372 w 418"/>
                <a:gd name="T11" fmla="*/ 118 h 339"/>
                <a:gd name="T12" fmla="*/ 384 w 418"/>
                <a:gd name="T13" fmla="*/ 148 h 339"/>
                <a:gd name="T14" fmla="*/ 414 w 418"/>
                <a:gd name="T15" fmla="*/ 140 h 339"/>
                <a:gd name="T16" fmla="*/ 384 w 418"/>
                <a:gd name="T17" fmla="*/ 167 h 339"/>
                <a:gd name="T18" fmla="*/ 386 w 418"/>
                <a:gd name="T19" fmla="*/ 191 h 339"/>
                <a:gd name="T20" fmla="*/ 398 w 418"/>
                <a:gd name="T21" fmla="*/ 219 h 339"/>
                <a:gd name="T22" fmla="*/ 404 w 418"/>
                <a:gd name="T23" fmla="*/ 247 h 339"/>
                <a:gd name="T24" fmla="*/ 404 w 418"/>
                <a:gd name="T25" fmla="*/ 263 h 339"/>
                <a:gd name="T26" fmla="*/ 372 w 418"/>
                <a:gd name="T27" fmla="*/ 289 h 339"/>
                <a:gd name="T28" fmla="*/ 344 w 418"/>
                <a:gd name="T29" fmla="*/ 295 h 339"/>
                <a:gd name="T30" fmla="*/ 334 w 418"/>
                <a:gd name="T31" fmla="*/ 313 h 339"/>
                <a:gd name="T32" fmla="*/ 308 w 418"/>
                <a:gd name="T33" fmla="*/ 311 h 339"/>
                <a:gd name="T34" fmla="*/ 276 w 418"/>
                <a:gd name="T35" fmla="*/ 317 h 339"/>
                <a:gd name="T36" fmla="*/ 211 w 418"/>
                <a:gd name="T37" fmla="*/ 321 h 339"/>
                <a:gd name="T38" fmla="*/ 179 w 418"/>
                <a:gd name="T39" fmla="*/ 327 h 339"/>
                <a:gd name="T40" fmla="*/ 115 w 418"/>
                <a:gd name="T41" fmla="*/ 331 h 339"/>
                <a:gd name="T42" fmla="*/ 81 w 418"/>
                <a:gd name="T43" fmla="*/ 301 h 339"/>
                <a:gd name="T44" fmla="*/ 45 w 418"/>
                <a:gd name="T45" fmla="*/ 249 h 339"/>
                <a:gd name="T46" fmla="*/ 2 w 418"/>
                <a:gd name="T47" fmla="*/ 227 h 339"/>
                <a:gd name="T48" fmla="*/ 18 w 418"/>
                <a:gd name="T49" fmla="*/ 215 h 339"/>
                <a:gd name="T50" fmla="*/ 59 w 418"/>
                <a:gd name="T51" fmla="*/ 197 h 339"/>
                <a:gd name="T52" fmla="*/ 71 w 418"/>
                <a:gd name="T53" fmla="*/ 181 h 339"/>
                <a:gd name="T54" fmla="*/ 57 w 418"/>
                <a:gd name="T55" fmla="*/ 173 h 339"/>
                <a:gd name="T56" fmla="*/ 55 w 418"/>
                <a:gd name="T57" fmla="*/ 144 h 339"/>
                <a:gd name="T58" fmla="*/ 14 w 418"/>
                <a:gd name="T59" fmla="*/ 128 h 339"/>
                <a:gd name="T60" fmla="*/ 55 w 418"/>
                <a:gd name="T61" fmla="*/ 124 h 339"/>
                <a:gd name="T62" fmla="*/ 81 w 418"/>
                <a:gd name="T63" fmla="*/ 132 h 339"/>
                <a:gd name="T64" fmla="*/ 95 w 418"/>
                <a:gd name="T65" fmla="*/ 134 h 339"/>
                <a:gd name="T66" fmla="*/ 99 w 418"/>
                <a:gd name="T67" fmla="*/ 110 h 339"/>
                <a:gd name="T68" fmla="*/ 111 w 418"/>
                <a:gd name="T69" fmla="*/ 100 h 339"/>
                <a:gd name="T70" fmla="*/ 109 w 418"/>
                <a:gd name="T71" fmla="*/ 84 h 339"/>
                <a:gd name="T72" fmla="*/ 59 w 418"/>
                <a:gd name="T73" fmla="*/ 74 h 339"/>
                <a:gd name="T74" fmla="*/ 37 w 418"/>
                <a:gd name="T75" fmla="*/ 50 h 339"/>
                <a:gd name="T76" fmla="*/ 61 w 418"/>
                <a:gd name="T77" fmla="*/ 58 h 339"/>
                <a:gd name="T78" fmla="*/ 63 w 418"/>
                <a:gd name="T79" fmla="*/ 34 h 339"/>
                <a:gd name="T80" fmla="*/ 83 w 418"/>
                <a:gd name="T81" fmla="*/ 56 h 339"/>
                <a:gd name="T82" fmla="*/ 79 w 418"/>
                <a:gd name="T83" fmla="*/ 36 h 339"/>
                <a:gd name="T84" fmla="*/ 89 w 418"/>
                <a:gd name="T85" fmla="*/ 26 h 339"/>
                <a:gd name="T86" fmla="*/ 103 w 418"/>
                <a:gd name="T87" fmla="*/ 24 h 339"/>
                <a:gd name="T88" fmla="*/ 109 w 418"/>
                <a:gd name="T89" fmla="*/ 42 h 339"/>
                <a:gd name="T90" fmla="*/ 117 w 418"/>
                <a:gd name="T91" fmla="*/ 58 h 339"/>
                <a:gd name="T92" fmla="*/ 133 w 418"/>
                <a:gd name="T93" fmla="*/ 52 h 339"/>
                <a:gd name="T94" fmla="*/ 137 w 418"/>
                <a:gd name="T95" fmla="*/ 24 h 339"/>
                <a:gd name="T96" fmla="*/ 135 w 418"/>
                <a:gd name="T97" fmla="*/ 16 h 339"/>
                <a:gd name="T98" fmla="*/ 141 w 418"/>
                <a:gd name="T99" fmla="*/ 4 h 339"/>
                <a:gd name="T100" fmla="*/ 157 w 418"/>
                <a:gd name="T101" fmla="*/ 16 h 339"/>
                <a:gd name="T102" fmla="*/ 161 w 418"/>
                <a:gd name="T103" fmla="*/ 56 h 339"/>
                <a:gd name="T104" fmla="*/ 163 w 418"/>
                <a:gd name="T105" fmla="*/ 78 h 339"/>
                <a:gd name="T106" fmla="*/ 139 w 418"/>
                <a:gd name="T107" fmla="*/ 86 h 339"/>
                <a:gd name="T108" fmla="*/ 145 w 418"/>
                <a:gd name="T109" fmla="*/ 108 h 339"/>
                <a:gd name="T110" fmla="*/ 131 w 418"/>
                <a:gd name="T111" fmla="*/ 136 h 339"/>
                <a:gd name="T112" fmla="*/ 161 w 418"/>
                <a:gd name="T113" fmla="*/ 112 h 339"/>
                <a:gd name="T114" fmla="*/ 177 w 418"/>
                <a:gd name="T115" fmla="*/ 120 h 339"/>
                <a:gd name="T116" fmla="*/ 213 w 418"/>
                <a:gd name="T117" fmla="*/ 82 h 339"/>
                <a:gd name="T118" fmla="*/ 229 w 418"/>
                <a:gd name="T119" fmla="*/ 114 h 339"/>
                <a:gd name="T120" fmla="*/ 254 w 418"/>
                <a:gd name="T121" fmla="*/ 9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339">
                  <a:moveTo>
                    <a:pt x="264" y="104"/>
                  </a:moveTo>
                  <a:lnTo>
                    <a:pt x="264" y="104"/>
                  </a:lnTo>
                  <a:lnTo>
                    <a:pt x="262" y="106"/>
                  </a:lnTo>
                  <a:lnTo>
                    <a:pt x="262" y="108"/>
                  </a:lnTo>
                  <a:lnTo>
                    <a:pt x="262" y="108"/>
                  </a:lnTo>
                  <a:lnTo>
                    <a:pt x="266" y="112"/>
                  </a:lnTo>
                  <a:lnTo>
                    <a:pt x="266" y="112"/>
                  </a:lnTo>
                  <a:lnTo>
                    <a:pt x="264" y="116"/>
                  </a:lnTo>
                  <a:lnTo>
                    <a:pt x="262" y="120"/>
                  </a:lnTo>
                  <a:lnTo>
                    <a:pt x="262" y="120"/>
                  </a:lnTo>
                  <a:lnTo>
                    <a:pt x="264" y="130"/>
                  </a:lnTo>
                  <a:lnTo>
                    <a:pt x="264" y="130"/>
                  </a:lnTo>
                  <a:lnTo>
                    <a:pt x="264" y="136"/>
                  </a:lnTo>
                  <a:lnTo>
                    <a:pt x="264" y="136"/>
                  </a:lnTo>
                  <a:lnTo>
                    <a:pt x="260" y="146"/>
                  </a:lnTo>
                  <a:lnTo>
                    <a:pt x="260" y="146"/>
                  </a:lnTo>
                  <a:lnTo>
                    <a:pt x="260" y="149"/>
                  </a:lnTo>
                  <a:lnTo>
                    <a:pt x="260" y="151"/>
                  </a:lnTo>
                  <a:lnTo>
                    <a:pt x="260" y="151"/>
                  </a:lnTo>
                  <a:lnTo>
                    <a:pt x="262" y="151"/>
                  </a:lnTo>
                  <a:lnTo>
                    <a:pt x="262" y="148"/>
                  </a:lnTo>
                  <a:lnTo>
                    <a:pt x="266" y="144"/>
                  </a:lnTo>
                  <a:lnTo>
                    <a:pt x="266" y="144"/>
                  </a:lnTo>
                  <a:lnTo>
                    <a:pt x="274" y="136"/>
                  </a:lnTo>
                  <a:lnTo>
                    <a:pt x="274" y="136"/>
                  </a:lnTo>
                  <a:lnTo>
                    <a:pt x="274" y="130"/>
                  </a:lnTo>
                  <a:lnTo>
                    <a:pt x="274" y="130"/>
                  </a:lnTo>
                  <a:lnTo>
                    <a:pt x="278" y="114"/>
                  </a:lnTo>
                  <a:lnTo>
                    <a:pt x="278" y="114"/>
                  </a:lnTo>
                  <a:lnTo>
                    <a:pt x="278" y="110"/>
                  </a:lnTo>
                  <a:lnTo>
                    <a:pt x="280" y="108"/>
                  </a:lnTo>
                  <a:lnTo>
                    <a:pt x="280" y="108"/>
                  </a:lnTo>
                  <a:lnTo>
                    <a:pt x="284" y="108"/>
                  </a:lnTo>
                  <a:lnTo>
                    <a:pt x="284" y="108"/>
                  </a:lnTo>
                  <a:lnTo>
                    <a:pt x="290" y="112"/>
                  </a:lnTo>
                  <a:lnTo>
                    <a:pt x="290" y="112"/>
                  </a:lnTo>
                  <a:lnTo>
                    <a:pt x="292" y="120"/>
                  </a:lnTo>
                  <a:lnTo>
                    <a:pt x="292" y="120"/>
                  </a:lnTo>
                  <a:lnTo>
                    <a:pt x="292" y="124"/>
                  </a:lnTo>
                  <a:lnTo>
                    <a:pt x="292" y="132"/>
                  </a:lnTo>
                  <a:lnTo>
                    <a:pt x="292" y="132"/>
                  </a:lnTo>
                  <a:lnTo>
                    <a:pt x="296" y="132"/>
                  </a:lnTo>
                  <a:lnTo>
                    <a:pt x="298" y="132"/>
                  </a:lnTo>
                  <a:lnTo>
                    <a:pt x="298" y="132"/>
                  </a:lnTo>
                  <a:lnTo>
                    <a:pt x="306" y="132"/>
                  </a:lnTo>
                  <a:lnTo>
                    <a:pt x="306" y="132"/>
                  </a:lnTo>
                  <a:lnTo>
                    <a:pt x="312" y="128"/>
                  </a:lnTo>
                  <a:lnTo>
                    <a:pt x="312" y="128"/>
                  </a:lnTo>
                  <a:lnTo>
                    <a:pt x="314" y="122"/>
                  </a:lnTo>
                  <a:lnTo>
                    <a:pt x="314" y="122"/>
                  </a:lnTo>
                  <a:lnTo>
                    <a:pt x="318" y="122"/>
                  </a:lnTo>
                  <a:lnTo>
                    <a:pt x="322" y="124"/>
                  </a:lnTo>
                  <a:lnTo>
                    <a:pt x="322" y="124"/>
                  </a:lnTo>
                  <a:lnTo>
                    <a:pt x="322" y="128"/>
                  </a:lnTo>
                  <a:lnTo>
                    <a:pt x="320" y="132"/>
                  </a:lnTo>
                  <a:lnTo>
                    <a:pt x="320" y="132"/>
                  </a:lnTo>
                  <a:lnTo>
                    <a:pt x="324" y="134"/>
                  </a:lnTo>
                  <a:lnTo>
                    <a:pt x="328" y="136"/>
                  </a:lnTo>
                  <a:lnTo>
                    <a:pt x="328" y="136"/>
                  </a:lnTo>
                  <a:lnTo>
                    <a:pt x="336" y="134"/>
                  </a:lnTo>
                  <a:lnTo>
                    <a:pt x="336" y="134"/>
                  </a:lnTo>
                  <a:lnTo>
                    <a:pt x="340" y="136"/>
                  </a:lnTo>
                  <a:lnTo>
                    <a:pt x="344" y="136"/>
                  </a:lnTo>
                  <a:lnTo>
                    <a:pt x="344" y="136"/>
                  </a:lnTo>
                  <a:lnTo>
                    <a:pt x="346" y="134"/>
                  </a:lnTo>
                  <a:lnTo>
                    <a:pt x="348" y="130"/>
                  </a:lnTo>
                  <a:lnTo>
                    <a:pt x="350" y="122"/>
                  </a:lnTo>
                  <a:lnTo>
                    <a:pt x="350" y="122"/>
                  </a:lnTo>
                  <a:lnTo>
                    <a:pt x="354" y="114"/>
                  </a:lnTo>
                  <a:lnTo>
                    <a:pt x="354" y="114"/>
                  </a:lnTo>
                  <a:lnTo>
                    <a:pt x="354" y="110"/>
                  </a:lnTo>
                  <a:lnTo>
                    <a:pt x="354" y="108"/>
                  </a:lnTo>
                  <a:lnTo>
                    <a:pt x="354" y="108"/>
                  </a:lnTo>
                  <a:lnTo>
                    <a:pt x="358" y="108"/>
                  </a:lnTo>
                  <a:lnTo>
                    <a:pt x="362" y="110"/>
                  </a:lnTo>
                  <a:lnTo>
                    <a:pt x="362" y="110"/>
                  </a:lnTo>
                  <a:lnTo>
                    <a:pt x="366" y="110"/>
                  </a:lnTo>
                  <a:lnTo>
                    <a:pt x="370" y="108"/>
                  </a:lnTo>
                  <a:lnTo>
                    <a:pt x="370" y="108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4"/>
                  </a:lnTo>
                  <a:lnTo>
                    <a:pt x="372" y="118"/>
                  </a:lnTo>
                  <a:lnTo>
                    <a:pt x="372" y="118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78" y="128"/>
                  </a:lnTo>
                  <a:lnTo>
                    <a:pt x="376" y="132"/>
                  </a:lnTo>
                  <a:lnTo>
                    <a:pt x="374" y="134"/>
                  </a:lnTo>
                  <a:lnTo>
                    <a:pt x="374" y="134"/>
                  </a:lnTo>
                  <a:lnTo>
                    <a:pt x="372" y="138"/>
                  </a:lnTo>
                  <a:lnTo>
                    <a:pt x="372" y="138"/>
                  </a:lnTo>
                  <a:lnTo>
                    <a:pt x="374" y="144"/>
                  </a:lnTo>
                  <a:lnTo>
                    <a:pt x="378" y="148"/>
                  </a:lnTo>
                  <a:lnTo>
                    <a:pt x="378" y="148"/>
                  </a:lnTo>
                  <a:lnTo>
                    <a:pt x="380" y="149"/>
                  </a:lnTo>
                  <a:lnTo>
                    <a:pt x="380" y="149"/>
                  </a:lnTo>
                  <a:lnTo>
                    <a:pt x="384" y="148"/>
                  </a:lnTo>
                  <a:lnTo>
                    <a:pt x="384" y="148"/>
                  </a:lnTo>
                  <a:lnTo>
                    <a:pt x="384" y="146"/>
                  </a:lnTo>
                  <a:lnTo>
                    <a:pt x="386" y="142"/>
                  </a:lnTo>
                  <a:lnTo>
                    <a:pt x="386" y="142"/>
                  </a:lnTo>
                  <a:lnTo>
                    <a:pt x="388" y="144"/>
                  </a:lnTo>
                  <a:lnTo>
                    <a:pt x="392" y="144"/>
                  </a:lnTo>
                  <a:lnTo>
                    <a:pt x="396" y="146"/>
                  </a:lnTo>
                  <a:lnTo>
                    <a:pt x="396" y="146"/>
                  </a:lnTo>
                  <a:lnTo>
                    <a:pt x="400" y="144"/>
                  </a:lnTo>
                  <a:lnTo>
                    <a:pt x="404" y="140"/>
                  </a:lnTo>
                  <a:lnTo>
                    <a:pt x="404" y="140"/>
                  </a:lnTo>
                  <a:lnTo>
                    <a:pt x="410" y="140"/>
                  </a:lnTo>
                  <a:lnTo>
                    <a:pt x="410" y="140"/>
                  </a:lnTo>
                  <a:lnTo>
                    <a:pt x="414" y="140"/>
                  </a:lnTo>
                  <a:lnTo>
                    <a:pt x="418" y="142"/>
                  </a:lnTo>
                  <a:lnTo>
                    <a:pt x="418" y="142"/>
                  </a:lnTo>
                  <a:lnTo>
                    <a:pt x="418" y="144"/>
                  </a:lnTo>
                  <a:lnTo>
                    <a:pt x="418" y="146"/>
                  </a:lnTo>
                  <a:lnTo>
                    <a:pt x="418" y="146"/>
                  </a:lnTo>
                  <a:lnTo>
                    <a:pt x="416" y="148"/>
                  </a:lnTo>
                  <a:lnTo>
                    <a:pt x="414" y="146"/>
                  </a:lnTo>
                  <a:lnTo>
                    <a:pt x="408" y="146"/>
                  </a:lnTo>
                  <a:lnTo>
                    <a:pt x="408" y="146"/>
                  </a:lnTo>
                  <a:lnTo>
                    <a:pt x="396" y="151"/>
                  </a:lnTo>
                  <a:lnTo>
                    <a:pt x="392" y="157"/>
                  </a:lnTo>
                  <a:lnTo>
                    <a:pt x="386" y="161"/>
                  </a:lnTo>
                  <a:lnTo>
                    <a:pt x="386" y="161"/>
                  </a:lnTo>
                  <a:lnTo>
                    <a:pt x="384" y="167"/>
                  </a:lnTo>
                  <a:lnTo>
                    <a:pt x="384" y="167"/>
                  </a:lnTo>
                  <a:lnTo>
                    <a:pt x="386" y="171"/>
                  </a:lnTo>
                  <a:lnTo>
                    <a:pt x="386" y="171"/>
                  </a:lnTo>
                  <a:lnTo>
                    <a:pt x="392" y="171"/>
                  </a:lnTo>
                  <a:lnTo>
                    <a:pt x="394" y="169"/>
                  </a:lnTo>
                  <a:lnTo>
                    <a:pt x="398" y="169"/>
                  </a:lnTo>
                  <a:lnTo>
                    <a:pt x="400" y="169"/>
                  </a:lnTo>
                  <a:lnTo>
                    <a:pt x="400" y="169"/>
                  </a:lnTo>
                  <a:lnTo>
                    <a:pt x="400" y="171"/>
                  </a:lnTo>
                  <a:lnTo>
                    <a:pt x="400" y="175"/>
                  </a:lnTo>
                  <a:lnTo>
                    <a:pt x="396" y="181"/>
                  </a:lnTo>
                  <a:lnTo>
                    <a:pt x="396" y="181"/>
                  </a:lnTo>
                  <a:lnTo>
                    <a:pt x="386" y="191"/>
                  </a:lnTo>
                  <a:lnTo>
                    <a:pt x="386" y="191"/>
                  </a:lnTo>
                  <a:lnTo>
                    <a:pt x="384" y="195"/>
                  </a:lnTo>
                  <a:lnTo>
                    <a:pt x="382" y="199"/>
                  </a:lnTo>
                  <a:lnTo>
                    <a:pt x="382" y="199"/>
                  </a:lnTo>
                  <a:lnTo>
                    <a:pt x="386" y="199"/>
                  </a:lnTo>
                  <a:lnTo>
                    <a:pt x="392" y="199"/>
                  </a:lnTo>
                  <a:lnTo>
                    <a:pt x="398" y="201"/>
                  </a:lnTo>
                  <a:lnTo>
                    <a:pt x="400" y="201"/>
                  </a:lnTo>
                  <a:lnTo>
                    <a:pt x="400" y="201"/>
                  </a:lnTo>
                  <a:lnTo>
                    <a:pt x="398" y="205"/>
                  </a:lnTo>
                  <a:lnTo>
                    <a:pt x="396" y="207"/>
                  </a:lnTo>
                  <a:lnTo>
                    <a:pt x="396" y="207"/>
                  </a:lnTo>
                  <a:lnTo>
                    <a:pt x="394" y="215"/>
                  </a:lnTo>
                  <a:lnTo>
                    <a:pt x="394" y="215"/>
                  </a:lnTo>
                  <a:lnTo>
                    <a:pt x="398" y="219"/>
                  </a:lnTo>
                  <a:lnTo>
                    <a:pt x="402" y="221"/>
                  </a:lnTo>
                  <a:lnTo>
                    <a:pt x="402" y="221"/>
                  </a:lnTo>
                  <a:lnTo>
                    <a:pt x="404" y="221"/>
                  </a:lnTo>
                  <a:lnTo>
                    <a:pt x="406" y="217"/>
                  </a:lnTo>
                  <a:lnTo>
                    <a:pt x="408" y="215"/>
                  </a:lnTo>
                  <a:lnTo>
                    <a:pt x="408" y="211"/>
                  </a:lnTo>
                  <a:lnTo>
                    <a:pt x="408" y="211"/>
                  </a:lnTo>
                  <a:lnTo>
                    <a:pt x="410" y="215"/>
                  </a:lnTo>
                  <a:lnTo>
                    <a:pt x="410" y="219"/>
                  </a:lnTo>
                  <a:lnTo>
                    <a:pt x="410" y="219"/>
                  </a:lnTo>
                  <a:lnTo>
                    <a:pt x="410" y="227"/>
                  </a:lnTo>
                  <a:lnTo>
                    <a:pt x="408" y="237"/>
                  </a:lnTo>
                  <a:lnTo>
                    <a:pt x="408" y="237"/>
                  </a:lnTo>
                  <a:lnTo>
                    <a:pt x="404" y="247"/>
                  </a:lnTo>
                  <a:lnTo>
                    <a:pt x="404" y="247"/>
                  </a:lnTo>
                  <a:lnTo>
                    <a:pt x="400" y="247"/>
                  </a:lnTo>
                  <a:lnTo>
                    <a:pt x="398" y="249"/>
                  </a:lnTo>
                  <a:lnTo>
                    <a:pt x="398" y="249"/>
                  </a:lnTo>
                  <a:lnTo>
                    <a:pt x="396" y="255"/>
                  </a:lnTo>
                  <a:lnTo>
                    <a:pt x="396" y="259"/>
                  </a:lnTo>
                  <a:lnTo>
                    <a:pt x="396" y="259"/>
                  </a:lnTo>
                  <a:lnTo>
                    <a:pt x="402" y="261"/>
                  </a:lnTo>
                  <a:lnTo>
                    <a:pt x="402" y="261"/>
                  </a:lnTo>
                  <a:lnTo>
                    <a:pt x="404" y="259"/>
                  </a:lnTo>
                  <a:lnTo>
                    <a:pt x="406" y="257"/>
                  </a:lnTo>
                  <a:lnTo>
                    <a:pt x="406" y="257"/>
                  </a:lnTo>
                  <a:lnTo>
                    <a:pt x="406" y="259"/>
                  </a:lnTo>
                  <a:lnTo>
                    <a:pt x="404" y="263"/>
                  </a:lnTo>
                  <a:lnTo>
                    <a:pt x="402" y="267"/>
                  </a:lnTo>
                  <a:lnTo>
                    <a:pt x="402" y="267"/>
                  </a:lnTo>
                  <a:lnTo>
                    <a:pt x="398" y="273"/>
                  </a:lnTo>
                  <a:lnTo>
                    <a:pt x="394" y="277"/>
                  </a:lnTo>
                  <a:lnTo>
                    <a:pt x="394" y="277"/>
                  </a:lnTo>
                  <a:lnTo>
                    <a:pt x="392" y="277"/>
                  </a:lnTo>
                  <a:lnTo>
                    <a:pt x="386" y="277"/>
                  </a:lnTo>
                  <a:lnTo>
                    <a:pt x="386" y="277"/>
                  </a:lnTo>
                  <a:lnTo>
                    <a:pt x="384" y="281"/>
                  </a:lnTo>
                  <a:lnTo>
                    <a:pt x="382" y="285"/>
                  </a:lnTo>
                  <a:lnTo>
                    <a:pt x="382" y="285"/>
                  </a:lnTo>
                  <a:lnTo>
                    <a:pt x="378" y="285"/>
                  </a:lnTo>
                  <a:lnTo>
                    <a:pt x="378" y="285"/>
                  </a:lnTo>
                  <a:lnTo>
                    <a:pt x="372" y="289"/>
                  </a:lnTo>
                  <a:lnTo>
                    <a:pt x="372" y="289"/>
                  </a:lnTo>
                  <a:lnTo>
                    <a:pt x="364" y="289"/>
                  </a:lnTo>
                  <a:lnTo>
                    <a:pt x="358" y="287"/>
                  </a:lnTo>
                  <a:lnTo>
                    <a:pt x="354" y="287"/>
                  </a:lnTo>
                  <a:lnTo>
                    <a:pt x="354" y="287"/>
                  </a:lnTo>
                  <a:lnTo>
                    <a:pt x="352" y="291"/>
                  </a:lnTo>
                  <a:lnTo>
                    <a:pt x="352" y="293"/>
                  </a:lnTo>
                  <a:lnTo>
                    <a:pt x="352" y="293"/>
                  </a:lnTo>
                  <a:lnTo>
                    <a:pt x="348" y="291"/>
                  </a:lnTo>
                  <a:lnTo>
                    <a:pt x="346" y="291"/>
                  </a:lnTo>
                  <a:lnTo>
                    <a:pt x="346" y="291"/>
                  </a:lnTo>
                  <a:lnTo>
                    <a:pt x="346" y="293"/>
                  </a:lnTo>
                  <a:lnTo>
                    <a:pt x="346" y="293"/>
                  </a:lnTo>
                  <a:lnTo>
                    <a:pt x="344" y="295"/>
                  </a:lnTo>
                  <a:lnTo>
                    <a:pt x="340" y="295"/>
                  </a:lnTo>
                  <a:lnTo>
                    <a:pt x="340" y="295"/>
                  </a:lnTo>
                  <a:lnTo>
                    <a:pt x="342" y="297"/>
                  </a:lnTo>
                  <a:lnTo>
                    <a:pt x="346" y="301"/>
                  </a:lnTo>
                  <a:lnTo>
                    <a:pt x="346" y="301"/>
                  </a:lnTo>
                  <a:lnTo>
                    <a:pt x="350" y="297"/>
                  </a:lnTo>
                  <a:lnTo>
                    <a:pt x="354" y="295"/>
                  </a:lnTo>
                  <a:lnTo>
                    <a:pt x="354" y="297"/>
                  </a:lnTo>
                  <a:lnTo>
                    <a:pt x="354" y="297"/>
                  </a:lnTo>
                  <a:lnTo>
                    <a:pt x="354" y="301"/>
                  </a:lnTo>
                  <a:lnTo>
                    <a:pt x="350" y="305"/>
                  </a:lnTo>
                  <a:lnTo>
                    <a:pt x="340" y="311"/>
                  </a:lnTo>
                  <a:lnTo>
                    <a:pt x="340" y="311"/>
                  </a:lnTo>
                  <a:lnTo>
                    <a:pt x="334" y="313"/>
                  </a:lnTo>
                  <a:lnTo>
                    <a:pt x="328" y="317"/>
                  </a:lnTo>
                  <a:lnTo>
                    <a:pt x="328" y="317"/>
                  </a:lnTo>
                  <a:lnTo>
                    <a:pt x="322" y="317"/>
                  </a:lnTo>
                  <a:lnTo>
                    <a:pt x="318" y="317"/>
                  </a:lnTo>
                  <a:lnTo>
                    <a:pt x="318" y="317"/>
                  </a:lnTo>
                  <a:lnTo>
                    <a:pt x="314" y="319"/>
                  </a:lnTo>
                  <a:lnTo>
                    <a:pt x="312" y="323"/>
                  </a:lnTo>
                  <a:lnTo>
                    <a:pt x="310" y="323"/>
                  </a:lnTo>
                  <a:lnTo>
                    <a:pt x="310" y="323"/>
                  </a:lnTo>
                  <a:lnTo>
                    <a:pt x="306" y="319"/>
                  </a:lnTo>
                  <a:lnTo>
                    <a:pt x="306" y="315"/>
                  </a:lnTo>
                  <a:lnTo>
                    <a:pt x="306" y="315"/>
                  </a:lnTo>
                  <a:lnTo>
                    <a:pt x="308" y="311"/>
                  </a:lnTo>
                  <a:lnTo>
                    <a:pt x="308" y="311"/>
                  </a:lnTo>
                  <a:lnTo>
                    <a:pt x="306" y="305"/>
                  </a:lnTo>
                  <a:lnTo>
                    <a:pt x="306" y="305"/>
                  </a:lnTo>
                  <a:lnTo>
                    <a:pt x="304" y="303"/>
                  </a:lnTo>
                  <a:lnTo>
                    <a:pt x="300" y="301"/>
                  </a:lnTo>
                  <a:lnTo>
                    <a:pt x="300" y="301"/>
                  </a:lnTo>
                  <a:lnTo>
                    <a:pt x="298" y="303"/>
                  </a:lnTo>
                  <a:lnTo>
                    <a:pt x="296" y="305"/>
                  </a:lnTo>
                  <a:lnTo>
                    <a:pt x="294" y="311"/>
                  </a:lnTo>
                  <a:lnTo>
                    <a:pt x="294" y="311"/>
                  </a:lnTo>
                  <a:lnTo>
                    <a:pt x="288" y="313"/>
                  </a:lnTo>
                  <a:lnTo>
                    <a:pt x="282" y="313"/>
                  </a:lnTo>
                  <a:lnTo>
                    <a:pt x="282" y="313"/>
                  </a:lnTo>
                  <a:lnTo>
                    <a:pt x="276" y="317"/>
                  </a:lnTo>
                  <a:lnTo>
                    <a:pt x="276" y="317"/>
                  </a:lnTo>
                  <a:lnTo>
                    <a:pt x="258" y="323"/>
                  </a:lnTo>
                  <a:lnTo>
                    <a:pt x="258" y="323"/>
                  </a:lnTo>
                  <a:lnTo>
                    <a:pt x="240" y="327"/>
                  </a:lnTo>
                  <a:lnTo>
                    <a:pt x="240" y="327"/>
                  </a:lnTo>
                  <a:lnTo>
                    <a:pt x="234" y="327"/>
                  </a:lnTo>
                  <a:lnTo>
                    <a:pt x="229" y="327"/>
                  </a:lnTo>
                  <a:lnTo>
                    <a:pt x="229" y="327"/>
                  </a:lnTo>
                  <a:lnTo>
                    <a:pt x="225" y="325"/>
                  </a:lnTo>
                  <a:lnTo>
                    <a:pt x="221" y="323"/>
                  </a:lnTo>
                  <a:lnTo>
                    <a:pt x="221" y="323"/>
                  </a:lnTo>
                  <a:lnTo>
                    <a:pt x="217" y="323"/>
                  </a:lnTo>
                  <a:lnTo>
                    <a:pt x="211" y="323"/>
                  </a:lnTo>
                  <a:lnTo>
                    <a:pt x="211" y="323"/>
                  </a:lnTo>
                  <a:lnTo>
                    <a:pt x="211" y="321"/>
                  </a:lnTo>
                  <a:lnTo>
                    <a:pt x="211" y="317"/>
                  </a:lnTo>
                  <a:lnTo>
                    <a:pt x="211" y="317"/>
                  </a:lnTo>
                  <a:lnTo>
                    <a:pt x="209" y="317"/>
                  </a:lnTo>
                  <a:lnTo>
                    <a:pt x="207" y="319"/>
                  </a:lnTo>
                  <a:lnTo>
                    <a:pt x="207" y="319"/>
                  </a:lnTo>
                  <a:lnTo>
                    <a:pt x="203" y="321"/>
                  </a:lnTo>
                  <a:lnTo>
                    <a:pt x="203" y="321"/>
                  </a:lnTo>
                  <a:lnTo>
                    <a:pt x="201" y="323"/>
                  </a:lnTo>
                  <a:lnTo>
                    <a:pt x="199" y="327"/>
                  </a:lnTo>
                  <a:lnTo>
                    <a:pt x="199" y="327"/>
                  </a:lnTo>
                  <a:lnTo>
                    <a:pt x="193" y="327"/>
                  </a:lnTo>
                  <a:lnTo>
                    <a:pt x="187" y="325"/>
                  </a:lnTo>
                  <a:lnTo>
                    <a:pt x="187" y="325"/>
                  </a:lnTo>
                  <a:lnTo>
                    <a:pt x="179" y="327"/>
                  </a:lnTo>
                  <a:lnTo>
                    <a:pt x="171" y="333"/>
                  </a:lnTo>
                  <a:lnTo>
                    <a:pt x="163" y="337"/>
                  </a:lnTo>
                  <a:lnTo>
                    <a:pt x="153" y="339"/>
                  </a:lnTo>
                  <a:lnTo>
                    <a:pt x="153" y="339"/>
                  </a:lnTo>
                  <a:lnTo>
                    <a:pt x="143" y="337"/>
                  </a:lnTo>
                  <a:lnTo>
                    <a:pt x="135" y="337"/>
                  </a:lnTo>
                  <a:lnTo>
                    <a:pt x="135" y="337"/>
                  </a:lnTo>
                  <a:lnTo>
                    <a:pt x="131" y="337"/>
                  </a:lnTo>
                  <a:lnTo>
                    <a:pt x="125" y="339"/>
                  </a:lnTo>
                  <a:lnTo>
                    <a:pt x="125" y="339"/>
                  </a:lnTo>
                  <a:lnTo>
                    <a:pt x="121" y="335"/>
                  </a:lnTo>
                  <a:lnTo>
                    <a:pt x="117" y="327"/>
                  </a:lnTo>
                  <a:lnTo>
                    <a:pt x="117" y="327"/>
                  </a:lnTo>
                  <a:lnTo>
                    <a:pt x="115" y="331"/>
                  </a:lnTo>
                  <a:lnTo>
                    <a:pt x="111" y="331"/>
                  </a:lnTo>
                  <a:lnTo>
                    <a:pt x="111" y="331"/>
                  </a:lnTo>
                  <a:lnTo>
                    <a:pt x="109" y="325"/>
                  </a:lnTo>
                  <a:lnTo>
                    <a:pt x="107" y="319"/>
                  </a:lnTo>
                  <a:lnTo>
                    <a:pt x="107" y="319"/>
                  </a:lnTo>
                  <a:lnTo>
                    <a:pt x="101" y="315"/>
                  </a:lnTo>
                  <a:lnTo>
                    <a:pt x="101" y="315"/>
                  </a:lnTo>
                  <a:lnTo>
                    <a:pt x="95" y="309"/>
                  </a:lnTo>
                  <a:lnTo>
                    <a:pt x="91" y="303"/>
                  </a:lnTo>
                  <a:lnTo>
                    <a:pt x="91" y="303"/>
                  </a:lnTo>
                  <a:lnTo>
                    <a:pt x="83" y="301"/>
                  </a:lnTo>
                  <a:lnTo>
                    <a:pt x="83" y="301"/>
                  </a:lnTo>
                  <a:lnTo>
                    <a:pt x="81" y="301"/>
                  </a:lnTo>
                  <a:lnTo>
                    <a:pt x="81" y="301"/>
                  </a:lnTo>
                  <a:lnTo>
                    <a:pt x="81" y="295"/>
                  </a:lnTo>
                  <a:lnTo>
                    <a:pt x="79" y="293"/>
                  </a:lnTo>
                  <a:lnTo>
                    <a:pt x="79" y="293"/>
                  </a:lnTo>
                  <a:lnTo>
                    <a:pt x="75" y="287"/>
                  </a:lnTo>
                  <a:lnTo>
                    <a:pt x="75" y="287"/>
                  </a:lnTo>
                  <a:lnTo>
                    <a:pt x="73" y="277"/>
                  </a:lnTo>
                  <a:lnTo>
                    <a:pt x="73" y="277"/>
                  </a:lnTo>
                  <a:lnTo>
                    <a:pt x="65" y="261"/>
                  </a:lnTo>
                  <a:lnTo>
                    <a:pt x="65" y="261"/>
                  </a:lnTo>
                  <a:lnTo>
                    <a:pt x="61" y="255"/>
                  </a:lnTo>
                  <a:lnTo>
                    <a:pt x="55" y="249"/>
                  </a:lnTo>
                  <a:lnTo>
                    <a:pt x="55" y="249"/>
                  </a:lnTo>
                  <a:lnTo>
                    <a:pt x="51" y="249"/>
                  </a:lnTo>
                  <a:lnTo>
                    <a:pt x="45" y="249"/>
                  </a:lnTo>
                  <a:lnTo>
                    <a:pt x="45" y="249"/>
                  </a:lnTo>
                  <a:lnTo>
                    <a:pt x="41" y="243"/>
                  </a:lnTo>
                  <a:lnTo>
                    <a:pt x="35" y="237"/>
                  </a:lnTo>
                  <a:lnTo>
                    <a:pt x="35" y="237"/>
                  </a:lnTo>
                  <a:lnTo>
                    <a:pt x="29" y="237"/>
                  </a:lnTo>
                  <a:lnTo>
                    <a:pt x="29" y="237"/>
                  </a:lnTo>
                  <a:lnTo>
                    <a:pt x="23" y="235"/>
                  </a:lnTo>
                  <a:lnTo>
                    <a:pt x="23" y="235"/>
                  </a:lnTo>
                  <a:lnTo>
                    <a:pt x="20" y="231"/>
                  </a:lnTo>
                  <a:lnTo>
                    <a:pt x="14" y="229"/>
                  </a:lnTo>
                  <a:lnTo>
                    <a:pt x="14" y="229"/>
                  </a:lnTo>
                  <a:lnTo>
                    <a:pt x="6" y="229"/>
                  </a:lnTo>
                  <a:lnTo>
                    <a:pt x="6" y="229"/>
                  </a:lnTo>
                  <a:lnTo>
                    <a:pt x="2" y="227"/>
                  </a:lnTo>
                  <a:lnTo>
                    <a:pt x="0" y="225"/>
                  </a:lnTo>
                  <a:lnTo>
                    <a:pt x="0" y="225"/>
                  </a:lnTo>
                  <a:lnTo>
                    <a:pt x="2" y="223"/>
                  </a:lnTo>
                  <a:lnTo>
                    <a:pt x="4" y="219"/>
                  </a:lnTo>
                  <a:lnTo>
                    <a:pt x="8" y="215"/>
                  </a:lnTo>
                  <a:lnTo>
                    <a:pt x="8" y="215"/>
                  </a:lnTo>
                  <a:lnTo>
                    <a:pt x="12" y="207"/>
                  </a:lnTo>
                  <a:lnTo>
                    <a:pt x="12" y="205"/>
                  </a:lnTo>
                  <a:lnTo>
                    <a:pt x="14" y="203"/>
                  </a:lnTo>
                  <a:lnTo>
                    <a:pt x="14" y="203"/>
                  </a:lnTo>
                  <a:lnTo>
                    <a:pt x="16" y="205"/>
                  </a:lnTo>
                  <a:lnTo>
                    <a:pt x="16" y="207"/>
                  </a:lnTo>
                  <a:lnTo>
                    <a:pt x="18" y="211"/>
                  </a:lnTo>
                  <a:lnTo>
                    <a:pt x="18" y="215"/>
                  </a:lnTo>
                  <a:lnTo>
                    <a:pt x="18" y="215"/>
                  </a:lnTo>
                  <a:lnTo>
                    <a:pt x="21" y="215"/>
                  </a:lnTo>
                  <a:lnTo>
                    <a:pt x="25" y="211"/>
                  </a:lnTo>
                  <a:lnTo>
                    <a:pt x="25" y="211"/>
                  </a:lnTo>
                  <a:lnTo>
                    <a:pt x="31" y="211"/>
                  </a:lnTo>
                  <a:lnTo>
                    <a:pt x="37" y="211"/>
                  </a:lnTo>
                  <a:lnTo>
                    <a:pt x="37" y="211"/>
                  </a:lnTo>
                  <a:lnTo>
                    <a:pt x="45" y="211"/>
                  </a:lnTo>
                  <a:lnTo>
                    <a:pt x="53" y="209"/>
                  </a:lnTo>
                  <a:lnTo>
                    <a:pt x="53" y="209"/>
                  </a:lnTo>
                  <a:lnTo>
                    <a:pt x="57" y="205"/>
                  </a:lnTo>
                  <a:lnTo>
                    <a:pt x="59" y="201"/>
                  </a:lnTo>
                  <a:lnTo>
                    <a:pt x="59" y="197"/>
                  </a:lnTo>
                  <a:lnTo>
                    <a:pt x="59" y="197"/>
                  </a:lnTo>
                  <a:lnTo>
                    <a:pt x="57" y="197"/>
                  </a:lnTo>
                  <a:lnTo>
                    <a:pt x="53" y="197"/>
                  </a:lnTo>
                  <a:lnTo>
                    <a:pt x="49" y="197"/>
                  </a:lnTo>
                  <a:lnTo>
                    <a:pt x="47" y="195"/>
                  </a:lnTo>
                  <a:lnTo>
                    <a:pt x="47" y="195"/>
                  </a:lnTo>
                  <a:lnTo>
                    <a:pt x="47" y="193"/>
                  </a:lnTo>
                  <a:lnTo>
                    <a:pt x="51" y="193"/>
                  </a:lnTo>
                  <a:lnTo>
                    <a:pt x="57" y="193"/>
                  </a:lnTo>
                  <a:lnTo>
                    <a:pt x="57" y="193"/>
                  </a:lnTo>
                  <a:lnTo>
                    <a:pt x="59" y="189"/>
                  </a:lnTo>
                  <a:lnTo>
                    <a:pt x="59" y="189"/>
                  </a:lnTo>
                  <a:lnTo>
                    <a:pt x="63" y="181"/>
                  </a:lnTo>
                  <a:lnTo>
                    <a:pt x="63" y="181"/>
                  </a:lnTo>
                  <a:lnTo>
                    <a:pt x="71" y="181"/>
                  </a:lnTo>
                  <a:lnTo>
                    <a:pt x="73" y="179"/>
                  </a:lnTo>
                  <a:lnTo>
                    <a:pt x="75" y="179"/>
                  </a:lnTo>
                  <a:lnTo>
                    <a:pt x="75" y="179"/>
                  </a:lnTo>
                  <a:lnTo>
                    <a:pt x="71" y="175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1" y="179"/>
                  </a:lnTo>
                  <a:lnTo>
                    <a:pt x="59" y="179"/>
                  </a:lnTo>
                  <a:lnTo>
                    <a:pt x="57" y="179"/>
                  </a:lnTo>
                  <a:lnTo>
                    <a:pt x="57" y="179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7" y="173"/>
                  </a:lnTo>
                  <a:lnTo>
                    <a:pt x="57" y="171"/>
                  </a:lnTo>
                  <a:lnTo>
                    <a:pt x="57" y="171"/>
                  </a:lnTo>
                  <a:lnTo>
                    <a:pt x="55" y="169"/>
                  </a:lnTo>
                  <a:lnTo>
                    <a:pt x="55" y="169"/>
                  </a:lnTo>
                  <a:lnTo>
                    <a:pt x="55" y="167"/>
                  </a:lnTo>
                  <a:lnTo>
                    <a:pt x="55" y="167"/>
                  </a:lnTo>
                  <a:lnTo>
                    <a:pt x="59" y="161"/>
                  </a:lnTo>
                  <a:lnTo>
                    <a:pt x="59" y="161"/>
                  </a:lnTo>
                  <a:lnTo>
                    <a:pt x="63" y="153"/>
                  </a:lnTo>
                  <a:lnTo>
                    <a:pt x="63" y="148"/>
                  </a:lnTo>
                  <a:lnTo>
                    <a:pt x="63" y="148"/>
                  </a:lnTo>
                  <a:lnTo>
                    <a:pt x="61" y="144"/>
                  </a:lnTo>
                  <a:lnTo>
                    <a:pt x="61" y="144"/>
                  </a:lnTo>
                  <a:lnTo>
                    <a:pt x="55" y="144"/>
                  </a:lnTo>
                  <a:lnTo>
                    <a:pt x="51" y="144"/>
                  </a:lnTo>
                  <a:lnTo>
                    <a:pt x="51" y="144"/>
                  </a:lnTo>
                  <a:lnTo>
                    <a:pt x="49" y="138"/>
                  </a:lnTo>
                  <a:lnTo>
                    <a:pt x="49" y="138"/>
                  </a:lnTo>
                  <a:lnTo>
                    <a:pt x="45" y="134"/>
                  </a:lnTo>
                  <a:lnTo>
                    <a:pt x="45" y="134"/>
                  </a:lnTo>
                  <a:lnTo>
                    <a:pt x="35" y="132"/>
                  </a:lnTo>
                  <a:lnTo>
                    <a:pt x="35" y="132"/>
                  </a:lnTo>
                  <a:lnTo>
                    <a:pt x="29" y="130"/>
                  </a:lnTo>
                  <a:lnTo>
                    <a:pt x="29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18" y="130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2"/>
                  </a:lnTo>
                  <a:lnTo>
                    <a:pt x="14" y="122"/>
                  </a:lnTo>
                  <a:lnTo>
                    <a:pt x="16" y="118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23" y="116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49" y="120"/>
                  </a:lnTo>
                  <a:lnTo>
                    <a:pt x="49" y="120"/>
                  </a:lnTo>
                  <a:lnTo>
                    <a:pt x="55" y="124"/>
                  </a:lnTo>
                  <a:lnTo>
                    <a:pt x="55" y="124"/>
                  </a:lnTo>
                  <a:lnTo>
                    <a:pt x="61" y="122"/>
                  </a:lnTo>
                  <a:lnTo>
                    <a:pt x="63" y="120"/>
                  </a:lnTo>
                  <a:lnTo>
                    <a:pt x="65" y="120"/>
                  </a:lnTo>
                  <a:lnTo>
                    <a:pt x="65" y="120"/>
                  </a:lnTo>
                  <a:lnTo>
                    <a:pt x="65" y="124"/>
                  </a:lnTo>
                  <a:lnTo>
                    <a:pt x="65" y="128"/>
                  </a:lnTo>
                  <a:lnTo>
                    <a:pt x="65" y="128"/>
                  </a:lnTo>
                  <a:lnTo>
                    <a:pt x="73" y="128"/>
                  </a:lnTo>
                  <a:lnTo>
                    <a:pt x="77" y="128"/>
                  </a:lnTo>
                  <a:lnTo>
                    <a:pt x="77" y="128"/>
                  </a:lnTo>
                  <a:lnTo>
                    <a:pt x="79" y="130"/>
                  </a:lnTo>
                  <a:lnTo>
                    <a:pt x="81" y="132"/>
                  </a:lnTo>
                  <a:lnTo>
                    <a:pt x="81" y="132"/>
                  </a:lnTo>
                  <a:lnTo>
                    <a:pt x="87" y="138"/>
                  </a:lnTo>
                  <a:lnTo>
                    <a:pt x="91" y="140"/>
                  </a:lnTo>
                  <a:lnTo>
                    <a:pt x="93" y="140"/>
                  </a:lnTo>
                  <a:lnTo>
                    <a:pt x="93" y="140"/>
                  </a:lnTo>
                  <a:lnTo>
                    <a:pt x="105" y="136"/>
                  </a:lnTo>
                  <a:lnTo>
                    <a:pt x="109" y="132"/>
                  </a:lnTo>
                  <a:lnTo>
                    <a:pt x="111" y="130"/>
                  </a:lnTo>
                  <a:lnTo>
                    <a:pt x="111" y="130"/>
                  </a:lnTo>
                  <a:lnTo>
                    <a:pt x="107" y="128"/>
                  </a:lnTo>
                  <a:lnTo>
                    <a:pt x="105" y="128"/>
                  </a:lnTo>
                  <a:lnTo>
                    <a:pt x="105" y="128"/>
                  </a:lnTo>
                  <a:lnTo>
                    <a:pt x="101" y="130"/>
                  </a:lnTo>
                  <a:lnTo>
                    <a:pt x="95" y="134"/>
                  </a:lnTo>
                  <a:lnTo>
                    <a:pt x="95" y="134"/>
                  </a:lnTo>
                  <a:lnTo>
                    <a:pt x="93" y="132"/>
                  </a:lnTo>
                  <a:lnTo>
                    <a:pt x="93" y="128"/>
                  </a:lnTo>
                  <a:lnTo>
                    <a:pt x="93" y="128"/>
                  </a:lnTo>
                  <a:lnTo>
                    <a:pt x="87" y="122"/>
                  </a:lnTo>
                  <a:lnTo>
                    <a:pt x="83" y="120"/>
                  </a:lnTo>
                  <a:lnTo>
                    <a:pt x="81" y="118"/>
                  </a:lnTo>
                  <a:lnTo>
                    <a:pt x="81" y="118"/>
                  </a:lnTo>
                  <a:lnTo>
                    <a:pt x="83" y="116"/>
                  </a:lnTo>
                  <a:lnTo>
                    <a:pt x="85" y="114"/>
                  </a:lnTo>
                  <a:lnTo>
                    <a:pt x="85" y="114"/>
                  </a:lnTo>
                  <a:lnTo>
                    <a:pt x="93" y="110"/>
                  </a:lnTo>
                  <a:lnTo>
                    <a:pt x="93" y="110"/>
                  </a:lnTo>
                  <a:lnTo>
                    <a:pt x="99" y="110"/>
                  </a:lnTo>
                  <a:lnTo>
                    <a:pt x="99" y="110"/>
                  </a:lnTo>
                  <a:lnTo>
                    <a:pt x="105" y="110"/>
                  </a:lnTo>
                  <a:lnTo>
                    <a:pt x="105" y="110"/>
                  </a:lnTo>
                  <a:lnTo>
                    <a:pt x="113" y="108"/>
                  </a:lnTo>
                  <a:lnTo>
                    <a:pt x="117" y="108"/>
                  </a:lnTo>
                  <a:lnTo>
                    <a:pt x="119" y="108"/>
                  </a:lnTo>
                  <a:lnTo>
                    <a:pt x="119" y="108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19" y="102"/>
                  </a:lnTo>
                  <a:lnTo>
                    <a:pt x="117" y="96"/>
                  </a:lnTo>
                  <a:lnTo>
                    <a:pt x="117" y="96"/>
                  </a:lnTo>
                  <a:lnTo>
                    <a:pt x="115" y="100"/>
                  </a:lnTo>
                  <a:lnTo>
                    <a:pt x="111" y="100"/>
                  </a:lnTo>
                  <a:lnTo>
                    <a:pt x="111" y="100"/>
                  </a:lnTo>
                  <a:lnTo>
                    <a:pt x="109" y="100"/>
                  </a:lnTo>
                  <a:lnTo>
                    <a:pt x="107" y="96"/>
                  </a:lnTo>
                  <a:lnTo>
                    <a:pt x="107" y="96"/>
                  </a:lnTo>
                  <a:lnTo>
                    <a:pt x="109" y="94"/>
                  </a:lnTo>
                  <a:lnTo>
                    <a:pt x="111" y="94"/>
                  </a:lnTo>
                  <a:lnTo>
                    <a:pt x="111" y="94"/>
                  </a:lnTo>
                  <a:lnTo>
                    <a:pt x="111" y="90"/>
                  </a:lnTo>
                  <a:lnTo>
                    <a:pt x="111" y="90"/>
                  </a:lnTo>
                  <a:lnTo>
                    <a:pt x="111" y="90"/>
                  </a:lnTo>
                  <a:lnTo>
                    <a:pt x="107" y="90"/>
                  </a:lnTo>
                  <a:lnTo>
                    <a:pt x="107" y="90"/>
                  </a:lnTo>
                  <a:lnTo>
                    <a:pt x="107" y="88"/>
                  </a:lnTo>
                  <a:lnTo>
                    <a:pt x="109" y="84"/>
                  </a:lnTo>
                  <a:lnTo>
                    <a:pt x="109" y="84"/>
                  </a:lnTo>
                  <a:lnTo>
                    <a:pt x="107" y="82"/>
                  </a:lnTo>
                  <a:lnTo>
                    <a:pt x="107" y="82"/>
                  </a:lnTo>
                  <a:lnTo>
                    <a:pt x="101" y="78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87" y="74"/>
                  </a:lnTo>
                  <a:lnTo>
                    <a:pt x="87" y="74"/>
                  </a:lnTo>
                  <a:lnTo>
                    <a:pt x="83" y="76"/>
                  </a:lnTo>
                  <a:lnTo>
                    <a:pt x="77" y="78"/>
                  </a:lnTo>
                  <a:lnTo>
                    <a:pt x="77" y="78"/>
                  </a:lnTo>
                  <a:lnTo>
                    <a:pt x="73" y="74"/>
                  </a:lnTo>
                  <a:lnTo>
                    <a:pt x="73" y="74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55" y="72"/>
                  </a:lnTo>
                  <a:lnTo>
                    <a:pt x="55" y="72"/>
                  </a:lnTo>
                  <a:lnTo>
                    <a:pt x="51" y="66"/>
                  </a:lnTo>
                  <a:lnTo>
                    <a:pt x="47" y="62"/>
                  </a:lnTo>
                  <a:lnTo>
                    <a:pt x="47" y="62"/>
                  </a:lnTo>
                  <a:lnTo>
                    <a:pt x="45" y="60"/>
                  </a:lnTo>
                  <a:lnTo>
                    <a:pt x="37" y="58"/>
                  </a:lnTo>
                  <a:lnTo>
                    <a:pt x="33" y="58"/>
                  </a:lnTo>
                  <a:lnTo>
                    <a:pt x="31" y="56"/>
                  </a:lnTo>
                  <a:lnTo>
                    <a:pt x="31" y="56"/>
                  </a:lnTo>
                  <a:lnTo>
                    <a:pt x="31" y="54"/>
                  </a:lnTo>
                  <a:lnTo>
                    <a:pt x="33" y="52"/>
                  </a:lnTo>
                  <a:lnTo>
                    <a:pt x="37" y="50"/>
                  </a:lnTo>
                  <a:lnTo>
                    <a:pt x="37" y="50"/>
                  </a:lnTo>
                  <a:lnTo>
                    <a:pt x="43" y="48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47" y="48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51" y="56"/>
                  </a:lnTo>
                  <a:lnTo>
                    <a:pt x="55" y="62"/>
                  </a:lnTo>
                  <a:lnTo>
                    <a:pt x="55" y="62"/>
                  </a:lnTo>
                  <a:lnTo>
                    <a:pt x="59" y="62"/>
                  </a:lnTo>
                  <a:lnTo>
                    <a:pt x="63" y="60"/>
                  </a:lnTo>
                  <a:lnTo>
                    <a:pt x="63" y="60"/>
                  </a:lnTo>
                  <a:lnTo>
                    <a:pt x="63" y="60"/>
                  </a:lnTo>
                  <a:lnTo>
                    <a:pt x="61" y="58"/>
                  </a:lnTo>
                  <a:lnTo>
                    <a:pt x="59" y="56"/>
                  </a:lnTo>
                  <a:lnTo>
                    <a:pt x="59" y="54"/>
                  </a:lnTo>
                  <a:lnTo>
                    <a:pt x="59" y="54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3" y="54"/>
                  </a:lnTo>
                  <a:lnTo>
                    <a:pt x="65" y="52"/>
                  </a:lnTo>
                  <a:lnTo>
                    <a:pt x="65" y="52"/>
                  </a:lnTo>
                  <a:lnTo>
                    <a:pt x="63" y="48"/>
                  </a:lnTo>
                  <a:lnTo>
                    <a:pt x="61" y="44"/>
                  </a:lnTo>
                  <a:lnTo>
                    <a:pt x="61" y="44"/>
                  </a:lnTo>
                  <a:lnTo>
                    <a:pt x="61" y="38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9" y="34"/>
                  </a:lnTo>
                  <a:lnTo>
                    <a:pt x="71" y="38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73" y="54"/>
                  </a:lnTo>
                  <a:lnTo>
                    <a:pt x="75" y="60"/>
                  </a:lnTo>
                  <a:lnTo>
                    <a:pt x="75" y="60"/>
                  </a:lnTo>
                  <a:lnTo>
                    <a:pt x="79" y="62"/>
                  </a:lnTo>
                  <a:lnTo>
                    <a:pt x="83" y="64"/>
                  </a:lnTo>
                  <a:lnTo>
                    <a:pt x="85" y="62"/>
                  </a:lnTo>
                  <a:lnTo>
                    <a:pt x="85" y="62"/>
                  </a:lnTo>
                  <a:lnTo>
                    <a:pt x="85" y="60"/>
                  </a:lnTo>
                  <a:lnTo>
                    <a:pt x="83" y="56"/>
                  </a:lnTo>
                  <a:lnTo>
                    <a:pt x="83" y="56"/>
                  </a:lnTo>
                  <a:lnTo>
                    <a:pt x="85" y="56"/>
                  </a:lnTo>
                  <a:lnTo>
                    <a:pt x="87" y="56"/>
                  </a:lnTo>
                  <a:lnTo>
                    <a:pt x="87" y="56"/>
                  </a:lnTo>
                  <a:lnTo>
                    <a:pt x="91" y="54"/>
                  </a:lnTo>
                  <a:lnTo>
                    <a:pt x="91" y="52"/>
                  </a:lnTo>
                  <a:lnTo>
                    <a:pt x="91" y="52"/>
                  </a:lnTo>
                  <a:lnTo>
                    <a:pt x="89" y="50"/>
                  </a:lnTo>
                  <a:lnTo>
                    <a:pt x="87" y="50"/>
                  </a:lnTo>
                  <a:lnTo>
                    <a:pt x="83" y="50"/>
                  </a:lnTo>
                  <a:lnTo>
                    <a:pt x="79" y="48"/>
                  </a:lnTo>
                  <a:lnTo>
                    <a:pt x="79" y="48"/>
                  </a:lnTo>
                  <a:lnTo>
                    <a:pt x="79" y="44"/>
                  </a:lnTo>
                  <a:lnTo>
                    <a:pt x="79" y="36"/>
                  </a:lnTo>
                  <a:lnTo>
                    <a:pt x="79" y="36"/>
                  </a:lnTo>
                  <a:lnTo>
                    <a:pt x="81" y="36"/>
                  </a:lnTo>
                  <a:lnTo>
                    <a:pt x="81" y="36"/>
                  </a:lnTo>
                  <a:lnTo>
                    <a:pt x="85" y="36"/>
                  </a:lnTo>
                  <a:lnTo>
                    <a:pt x="87" y="38"/>
                  </a:lnTo>
                  <a:lnTo>
                    <a:pt x="87" y="38"/>
                  </a:lnTo>
                  <a:lnTo>
                    <a:pt x="87" y="34"/>
                  </a:lnTo>
                  <a:lnTo>
                    <a:pt x="87" y="30"/>
                  </a:lnTo>
                  <a:lnTo>
                    <a:pt x="87" y="30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7" y="20"/>
                  </a:lnTo>
                  <a:lnTo>
                    <a:pt x="87" y="20"/>
                  </a:lnTo>
                  <a:lnTo>
                    <a:pt x="89" y="26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5" y="30"/>
                  </a:lnTo>
                  <a:lnTo>
                    <a:pt x="95" y="30"/>
                  </a:lnTo>
                  <a:lnTo>
                    <a:pt x="95" y="24"/>
                  </a:lnTo>
                  <a:lnTo>
                    <a:pt x="95" y="22"/>
                  </a:lnTo>
                  <a:lnTo>
                    <a:pt x="95" y="20"/>
                  </a:lnTo>
                  <a:lnTo>
                    <a:pt x="95" y="20"/>
                  </a:lnTo>
                  <a:lnTo>
                    <a:pt x="99" y="22"/>
                  </a:lnTo>
                  <a:lnTo>
                    <a:pt x="99" y="24"/>
                  </a:lnTo>
                  <a:lnTo>
                    <a:pt x="101" y="26"/>
                  </a:lnTo>
                  <a:lnTo>
                    <a:pt x="101" y="26"/>
                  </a:lnTo>
                  <a:lnTo>
                    <a:pt x="101" y="26"/>
                  </a:lnTo>
                  <a:lnTo>
                    <a:pt x="103" y="24"/>
                  </a:lnTo>
                  <a:lnTo>
                    <a:pt x="103" y="22"/>
                  </a:lnTo>
                  <a:lnTo>
                    <a:pt x="103" y="20"/>
                  </a:lnTo>
                  <a:lnTo>
                    <a:pt x="103" y="18"/>
                  </a:lnTo>
                  <a:lnTo>
                    <a:pt x="103" y="18"/>
                  </a:lnTo>
                  <a:lnTo>
                    <a:pt x="105" y="16"/>
                  </a:lnTo>
                  <a:lnTo>
                    <a:pt x="109" y="18"/>
                  </a:lnTo>
                  <a:lnTo>
                    <a:pt x="109" y="18"/>
                  </a:lnTo>
                  <a:lnTo>
                    <a:pt x="113" y="22"/>
                  </a:lnTo>
                  <a:lnTo>
                    <a:pt x="115" y="30"/>
                  </a:lnTo>
                  <a:lnTo>
                    <a:pt x="115" y="30"/>
                  </a:lnTo>
                  <a:lnTo>
                    <a:pt x="113" y="34"/>
                  </a:lnTo>
                  <a:lnTo>
                    <a:pt x="109" y="38"/>
                  </a:lnTo>
                  <a:lnTo>
                    <a:pt x="109" y="38"/>
                  </a:lnTo>
                  <a:lnTo>
                    <a:pt x="109" y="42"/>
                  </a:lnTo>
                  <a:lnTo>
                    <a:pt x="109" y="42"/>
                  </a:lnTo>
                  <a:lnTo>
                    <a:pt x="113" y="46"/>
                  </a:lnTo>
                  <a:lnTo>
                    <a:pt x="113" y="46"/>
                  </a:lnTo>
                  <a:lnTo>
                    <a:pt x="117" y="44"/>
                  </a:lnTo>
                  <a:lnTo>
                    <a:pt x="119" y="42"/>
                  </a:lnTo>
                  <a:lnTo>
                    <a:pt x="119" y="42"/>
                  </a:lnTo>
                  <a:lnTo>
                    <a:pt x="121" y="46"/>
                  </a:lnTo>
                  <a:lnTo>
                    <a:pt x="119" y="50"/>
                  </a:lnTo>
                  <a:lnTo>
                    <a:pt x="119" y="50"/>
                  </a:lnTo>
                  <a:lnTo>
                    <a:pt x="117" y="56"/>
                  </a:lnTo>
                  <a:lnTo>
                    <a:pt x="115" y="58"/>
                  </a:lnTo>
                  <a:lnTo>
                    <a:pt x="117" y="60"/>
                  </a:lnTo>
                  <a:lnTo>
                    <a:pt x="117" y="60"/>
                  </a:lnTo>
                  <a:lnTo>
                    <a:pt x="117" y="58"/>
                  </a:lnTo>
                  <a:lnTo>
                    <a:pt x="119" y="56"/>
                  </a:lnTo>
                  <a:lnTo>
                    <a:pt x="121" y="54"/>
                  </a:lnTo>
                  <a:lnTo>
                    <a:pt x="123" y="54"/>
                  </a:lnTo>
                  <a:lnTo>
                    <a:pt x="123" y="54"/>
                  </a:lnTo>
                  <a:lnTo>
                    <a:pt x="123" y="56"/>
                  </a:lnTo>
                  <a:lnTo>
                    <a:pt x="121" y="58"/>
                  </a:lnTo>
                  <a:lnTo>
                    <a:pt x="121" y="60"/>
                  </a:lnTo>
                  <a:lnTo>
                    <a:pt x="121" y="62"/>
                  </a:lnTo>
                  <a:lnTo>
                    <a:pt x="121" y="62"/>
                  </a:lnTo>
                  <a:lnTo>
                    <a:pt x="123" y="62"/>
                  </a:lnTo>
                  <a:lnTo>
                    <a:pt x="125" y="60"/>
                  </a:lnTo>
                  <a:lnTo>
                    <a:pt x="131" y="56"/>
                  </a:lnTo>
                  <a:lnTo>
                    <a:pt x="131" y="56"/>
                  </a:lnTo>
                  <a:lnTo>
                    <a:pt x="133" y="52"/>
                  </a:lnTo>
                  <a:lnTo>
                    <a:pt x="133" y="46"/>
                  </a:lnTo>
                  <a:lnTo>
                    <a:pt x="133" y="46"/>
                  </a:lnTo>
                  <a:lnTo>
                    <a:pt x="137" y="44"/>
                  </a:lnTo>
                  <a:lnTo>
                    <a:pt x="137" y="44"/>
                  </a:lnTo>
                  <a:lnTo>
                    <a:pt x="133" y="36"/>
                  </a:lnTo>
                  <a:lnTo>
                    <a:pt x="131" y="32"/>
                  </a:lnTo>
                  <a:lnTo>
                    <a:pt x="131" y="32"/>
                  </a:lnTo>
                  <a:lnTo>
                    <a:pt x="129" y="28"/>
                  </a:lnTo>
                  <a:lnTo>
                    <a:pt x="129" y="24"/>
                  </a:lnTo>
                  <a:lnTo>
                    <a:pt x="129" y="24"/>
                  </a:lnTo>
                  <a:lnTo>
                    <a:pt x="131" y="22"/>
                  </a:lnTo>
                  <a:lnTo>
                    <a:pt x="135" y="20"/>
                  </a:lnTo>
                  <a:lnTo>
                    <a:pt x="135" y="20"/>
                  </a:lnTo>
                  <a:lnTo>
                    <a:pt x="137" y="24"/>
                  </a:lnTo>
                  <a:lnTo>
                    <a:pt x="137" y="28"/>
                  </a:lnTo>
                  <a:lnTo>
                    <a:pt x="137" y="28"/>
                  </a:lnTo>
                  <a:lnTo>
                    <a:pt x="141" y="30"/>
                  </a:lnTo>
                  <a:lnTo>
                    <a:pt x="141" y="30"/>
                  </a:lnTo>
                  <a:lnTo>
                    <a:pt x="145" y="28"/>
                  </a:lnTo>
                  <a:lnTo>
                    <a:pt x="145" y="28"/>
                  </a:lnTo>
                  <a:lnTo>
                    <a:pt x="143" y="24"/>
                  </a:lnTo>
                  <a:lnTo>
                    <a:pt x="143" y="20"/>
                  </a:lnTo>
                  <a:lnTo>
                    <a:pt x="143" y="20"/>
                  </a:lnTo>
                  <a:lnTo>
                    <a:pt x="143" y="18"/>
                  </a:lnTo>
                  <a:lnTo>
                    <a:pt x="143" y="18"/>
                  </a:lnTo>
                  <a:lnTo>
                    <a:pt x="139" y="16"/>
                  </a:lnTo>
                  <a:lnTo>
                    <a:pt x="139" y="16"/>
                  </a:lnTo>
                  <a:lnTo>
                    <a:pt x="135" y="16"/>
                  </a:lnTo>
                  <a:lnTo>
                    <a:pt x="131" y="16"/>
                  </a:lnTo>
                  <a:lnTo>
                    <a:pt x="131" y="16"/>
                  </a:lnTo>
                  <a:lnTo>
                    <a:pt x="129" y="14"/>
                  </a:lnTo>
                  <a:lnTo>
                    <a:pt x="129" y="12"/>
                  </a:lnTo>
                  <a:lnTo>
                    <a:pt x="129" y="12"/>
                  </a:lnTo>
                  <a:lnTo>
                    <a:pt x="129" y="8"/>
                  </a:lnTo>
                  <a:lnTo>
                    <a:pt x="129" y="8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5" y="2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39" y="2"/>
                  </a:lnTo>
                  <a:lnTo>
                    <a:pt x="141" y="4"/>
                  </a:lnTo>
                  <a:lnTo>
                    <a:pt x="141" y="4"/>
                  </a:lnTo>
                  <a:lnTo>
                    <a:pt x="143" y="2"/>
                  </a:lnTo>
                  <a:lnTo>
                    <a:pt x="145" y="2"/>
                  </a:lnTo>
                  <a:lnTo>
                    <a:pt x="145" y="2"/>
                  </a:lnTo>
                  <a:lnTo>
                    <a:pt x="145" y="4"/>
                  </a:lnTo>
                  <a:lnTo>
                    <a:pt x="145" y="6"/>
                  </a:lnTo>
                  <a:lnTo>
                    <a:pt x="143" y="8"/>
                  </a:lnTo>
                  <a:lnTo>
                    <a:pt x="143" y="12"/>
                  </a:lnTo>
                  <a:lnTo>
                    <a:pt x="143" y="12"/>
                  </a:lnTo>
                  <a:lnTo>
                    <a:pt x="149" y="12"/>
                  </a:lnTo>
                  <a:lnTo>
                    <a:pt x="149" y="12"/>
                  </a:lnTo>
                  <a:lnTo>
                    <a:pt x="151" y="16"/>
                  </a:lnTo>
                  <a:lnTo>
                    <a:pt x="151" y="16"/>
                  </a:lnTo>
                  <a:lnTo>
                    <a:pt x="157" y="16"/>
                  </a:lnTo>
                  <a:lnTo>
                    <a:pt x="157" y="16"/>
                  </a:lnTo>
                  <a:lnTo>
                    <a:pt x="157" y="18"/>
                  </a:lnTo>
                  <a:lnTo>
                    <a:pt x="153" y="22"/>
                  </a:lnTo>
                  <a:lnTo>
                    <a:pt x="153" y="26"/>
                  </a:lnTo>
                  <a:lnTo>
                    <a:pt x="153" y="30"/>
                  </a:lnTo>
                  <a:lnTo>
                    <a:pt x="153" y="30"/>
                  </a:lnTo>
                  <a:lnTo>
                    <a:pt x="157" y="32"/>
                  </a:lnTo>
                  <a:lnTo>
                    <a:pt x="161" y="36"/>
                  </a:lnTo>
                  <a:lnTo>
                    <a:pt x="161" y="36"/>
                  </a:lnTo>
                  <a:lnTo>
                    <a:pt x="161" y="42"/>
                  </a:lnTo>
                  <a:lnTo>
                    <a:pt x="159" y="46"/>
                  </a:lnTo>
                  <a:lnTo>
                    <a:pt x="159" y="46"/>
                  </a:lnTo>
                  <a:lnTo>
                    <a:pt x="161" y="56"/>
                  </a:lnTo>
                  <a:lnTo>
                    <a:pt x="161" y="56"/>
                  </a:lnTo>
                  <a:lnTo>
                    <a:pt x="165" y="60"/>
                  </a:lnTo>
                  <a:lnTo>
                    <a:pt x="165" y="60"/>
                  </a:lnTo>
                  <a:lnTo>
                    <a:pt x="167" y="64"/>
                  </a:lnTo>
                  <a:lnTo>
                    <a:pt x="167" y="70"/>
                  </a:lnTo>
                  <a:lnTo>
                    <a:pt x="167" y="70"/>
                  </a:lnTo>
                  <a:lnTo>
                    <a:pt x="165" y="70"/>
                  </a:lnTo>
                  <a:lnTo>
                    <a:pt x="163" y="70"/>
                  </a:lnTo>
                  <a:lnTo>
                    <a:pt x="161" y="70"/>
                  </a:lnTo>
                  <a:lnTo>
                    <a:pt x="159" y="70"/>
                  </a:lnTo>
                  <a:lnTo>
                    <a:pt x="159" y="70"/>
                  </a:lnTo>
                  <a:lnTo>
                    <a:pt x="159" y="72"/>
                  </a:lnTo>
                  <a:lnTo>
                    <a:pt x="161" y="74"/>
                  </a:lnTo>
                  <a:lnTo>
                    <a:pt x="163" y="78"/>
                  </a:lnTo>
                  <a:lnTo>
                    <a:pt x="163" y="78"/>
                  </a:lnTo>
                  <a:lnTo>
                    <a:pt x="161" y="82"/>
                  </a:lnTo>
                  <a:lnTo>
                    <a:pt x="157" y="86"/>
                  </a:lnTo>
                  <a:lnTo>
                    <a:pt x="157" y="86"/>
                  </a:lnTo>
                  <a:lnTo>
                    <a:pt x="151" y="88"/>
                  </a:lnTo>
                  <a:lnTo>
                    <a:pt x="151" y="88"/>
                  </a:lnTo>
                  <a:lnTo>
                    <a:pt x="149" y="90"/>
                  </a:lnTo>
                  <a:lnTo>
                    <a:pt x="149" y="90"/>
                  </a:lnTo>
                  <a:lnTo>
                    <a:pt x="145" y="92"/>
                  </a:lnTo>
                  <a:lnTo>
                    <a:pt x="145" y="92"/>
                  </a:lnTo>
                  <a:lnTo>
                    <a:pt x="143" y="88"/>
                  </a:lnTo>
                  <a:lnTo>
                    <a:pt x="141" y="84"/>
                  </a:lnTo>
                  <a:lnTo>
                    <a:pt x="141" y="84"/>
                  </a:lnTo>
                  <a:lnTo>
                    <a:pt x="141" y="84"/>
                  </a:lnTo>
                  <a:lnTo>
                    <a:pt x="139" y="86"/>
                  </a:lnTo>
                  <a:lnTo>
                    <a:pt x="137" y="92"/>
                  </a:lnTo>
                  <a:lnTo>
                    <a:pt x="137" y="92"/>
                  </a:lnTo>
                  <a:lnTo>
                    <a:pt x="139" y="94"/>
                  </a:lnTo>
                  <a:lnTo>
                    <a:pt x="143" y="96"/>
                  </a:lnTo>
                  <a:lnTo>
                    <a:pt x="143" y="96"/>
                  </a:lnTo>
                  <a:lnTo>
                    <a:pt x="141" y="102"/>
                  </a:lnTo>
                  <a:lnTo>
                    <a:pt x="139" y="106"/>
                  </a:lnTo>
                  <a:lnTo>
                    <a:pt x="139" y="106"/>
                  </a:lnTo>
                  <a:lnTo>
                    <a:pt x="139" y="106"/>
                  </a:lnTo>
                  <a:lnTo>
                    <a:pt x="141" y="104"/>
                  </a:lnTo>
                  <a:lnTo>
                    <a:pt x="145" y="104"/>
                  </a:lnTo>
                  <a:lnTo>
                    <a:pt x="145" y="104"/>
                  </a:lnTo>
                  <a:lnTo>
                    <a:pt x="145" y="106"/>
                  </a:lnTo>
                  <a:lnTo>
                    <a:pt x="145" y="108"/>
                  </a:lnTo>
                  <a:lnTo>
                    <a:pt x="141" y="112"/>
                  </a:lnTo>
                  <a:lnTo>
                    <a:pt x="141" y="112"/>
                  </a:lnTo>
                  <a:lnTo>
                    <a:pt x="139" y="114"/>
                  </a:lnTo>
                  <a:lnTo>
                    <a:pt x="135" y="114"/>
                  </a:lnTo>
                  <a:lnTo>
                    <a:pt x="135" y="114"/>
                  </a:lnTo>
                  <a:lnTo>
                    <a:pt x="137" y="116"/>
                  </a:lnTo>
                  <a:lnTo>
                    <a:pt x="139" y="120"/>
                  </a:lnTo>
                  <a:lnTo>
                    <a:pt x="139" y="120"/>
                  </a:lnTo>
                  <a:lnTo>
                    <a:pt x="137" y="124"/>
                  </a:lnTo>
                  <a:lnTo>
                    <a:pt x="137" y="124"/>
                  </a:lnTo>
                  <a:lnTo>
                    <a:pt x="133" y="132"/>
                  </a:lnTo>
                  <a:lnTo>
                    <a:pt x="131" y="134"/>
                  </a:lnTo>
                  <a:lnTo>
                    <a:pt x="131" y="136"/>
                  </a:lnTo>
                  <a:lnTo>
                    <a:pt x="131" y="136"/>
                  </a:lnTo>
                  <a:lnTo>
                    <a:pt x="133" y="136"/>
                  </a:lnTo>
                  <a:lnTo>
                    <a:pt x="135" y="136"/>
                  </a:lnTo>
                  <a:lnTo>
                    <a:pt x="139" y="130"/>
                  </a:lnTo>
                  <a:lnTo>
                    <a:pt x="139" y="130"/>
                  </a:lnTo>
                  <a:lnTo>
                    <a:pt x="141" y="128"/>
                  </a:lnTo>
                  <a:lnTo>
                    <a:pt x="143" y="124"/>
                  </a:lnTo>
                  <a:lnTo>
                    <a:pt x="143" y="124"/>
                  </a:lnTo>
                  <a:lnTo>
                    <a:pt x="147" y="124"/>
                  </a:lnTo>
                  <a:lnTo>
                    <a:pt x="151" y="128"/>
                  </a:lnTo>
                  <a:lnTo>
                    <a:pt x="151" y="128"/>
                  </a:lnTo>
                  <a:lnTo>
                    <a:pt x="153" y="124"/>
                  </a:lnTo>
                  <a:lnTo>
                    <a:pt x="157" y="120"/>
                  </a:lnTo>
                  <a:lnTo>
                    <a:pt x="161" y="112"/>
                  </a:lnTo>
                  <a:lnTo>
                    <a:pt x="161" y="112"/>
                  </a:lnTo>
                  <a:lnTo>
                    <a:pt x="165" y="110"/>
                  </a:lnTo>
                  <a:lnTo>
                    <a:pt x="169" y="108"/>
                  </a:lnTo>
                  <a:lnTo>
                    <a:pt x="169" y="108"/>
                  </a:lnTo>
                  <a:lnTo>
                    <a:pt x="171" y="108"/>
                  </a:lnTo>
                  <a:lnTo>
                    <a:pt x="173" y="110"/>
                  </a:lnTo>
                  <a:lnTo>
                    <a:pt x="173" y="110"/>
                  </a:lnTo>
                  <a:lnTo>
                    <a:pt x="173" y="114"/>
                  </a:lnTo>
                  <a:lnTo>
                    <a:pt x="171" y="116"/>
                  </a:lnTo>
                  <a:lnTo>
                    <a:pt x="171" y="116"/>
                  </a:lnTo>
                  <a:lnTo>
                    <a:pt x="171" y="120"/>
                  </a:lnTo>
                  <a:lnTo>
                    <a:pt x="171" y="124"/>
                  </a:lnTo>
                  <a:lnTo>
                    <a:pt x="171" y="124"/>
                  </a:lnTo>
                  <a:lnTo>
                    <a:pt x="175" y="124"/>
                  </a:lnTo>
                  <a:lnTo>
                    <a:pt x="177" y="120"/>
                  </a:lnTo>
                  <a:lnTo>
                    <a:pt x="177" y="120"/>
                  </a:lnTo>
                  <a:lnTo>
                    <a:pt x="187" y="112"/>
                  </a:lnTo>
                  <a:lnTo>
                    <a:pt x="187" y="112"/>
                  </a:lnTo>
                  <a:lnTo>
                    <a:pt x="195" y="104"/>
                  </a:lnTo>
                  <a:lnTo>
                    <a:pt x="195" y="104"/>
                  </a:lnTo>
                  <a:lnTo>
                    <a:pt x="201" y="86"/>
                  </a:lnTo>
                  <a:lnTo>
                    <a:pt x="201" y="86"/>
                  </a:lnTo>
                  <a:lnTo>
                    <a:pt x="203" y="82"/>
                  </a:lnTo>
                  <a:lnTo>
                    <a:pt x="205" y="78"/>
                  </a:lnTo>
                  <a:lnTo>
                    <a:pt x="205" y="78"/>
                  </a:lnTo>
                  <a:lnTo>
                    <a:pt x="209" y="78"/>
                  </a:lnTo>
                  <a:lnTo>
                    <a:pt x="209" y="78"/>
                  </a:lnTo>
                  <a:lnTo>
                    <a:pt x="213" y="82"/>
                  </a:lnTo>
                  <a:lnTo>
                    <a:pt x="213" y="82"/>
                  </a:lnTo>
                  <a:lnTo>
                    <a:pt x="217" y="88"/>
                  </a:lnTo>
                  <a:lnTo>
                    <a:pt x="217" y="96"/>
                  </a:lnTo>
                  <a:lnTo>
                    <a:pt x="217" y="96"/>
                  </a:lnTo>
                  <a:lnTo>
                    <a:pt x="213" y="112"/>
                  </a:lnTo>
                  <a:lnTo>
                    <a:pt x="213" y="112"/>
                  </a:lnTo>
                  <a:lnTo>
                    <a:pt x="211" y="116"/>
                  </a:lnTo>
                  <a:lnTo>
                    <a:pt x="211" y="120"/>
                  </a:lnTo>
                  <a:lnTo>
                    <a:pt x="211" y="120"/>
                  </a:lnTo>
                  <a:lnTo>
                    <a:pt x="217" y="122"/>
                  </a:lnTo>
                  <a:lnTo>
                    <a:pt x="217" y="122"/>
                  </a:lnTo>
                  <a:lnTo>
                    <a:pt x="221" y="122"/>
                  </a:lnTo>
                  <a:lnTo>
                    <a:pt x="221" y="122"/>
                  </a:lnTo>
                  <a:lnTo>
                    <a:pt x="225" y="118"/>
                  </a:lnTo>
                  <a:lnTo>
                    <a:pt x="229" y="114"/>
                  </a:lnTo>
                  <a:lnTo>
                    <a:pt x="229" y="114"/>
                  </a:lnTo>
                  <a:lnTo>
                    <a:pt x="232" y="106"/>
                  </a:lnTo>
                  <a:lnTo>
                    <a:pt x="232" y="106"/>
                  </a:lnTo>
                  <a:lnTo>
                    <a:pt x="232" y="102"/>
                  </a:lnTo>
                  <a:lnTo>
                    <a:pt x="234" y="100"/>
                  </a:lnTo>
                  <a:lnTo>
                    <a:pt x="234" y="100"/>
                  </a:lnTo>
                  <a:lnTo>
                    <a:pt x="238" y="96"/>
                  </a:lnTo>
                  <a:lnTo>
                    <a:pt x="244" y="100"/>
                  </a:lnTo>
                  <a:lnTo>
                    <a:pt x="244" y="100"/>
                  </a:lnTo>
                  <a:lnTo>
                    <a:pt x="246" y="104"/>
                  </a:lnTo>
                  <a:lnTo>
                    <a:pt x="246" y="104"/>
                  </a:lnTo>
                  <a:lnTo>
                    <a:pt x="250" y="102"/>
                  </a:lnTo>
                  <a:lnTo>
                    <a:pt x="254" y="96"/>
                  </a:lnTo>
                  <a:lnTo>
                    <a:pt x="254" y="96"/>
                  </a:lnTo>
                  <a:lnTo>
                    <a:pt x="260" y="96"/>
                  </a:lnTo>
                  <a:lnTo>
                    <a:pt x="264" y="96"/>
                  </a:lnTo>
                  <a:lnTo>
                    <a:pt x="266" y="96"/>
                  </a:lnTo>
                  <a:lnTo>
                    <a:pt x="266" y="96"/>
                  </a:lnTo>
                  <a:lnTo>
                    <a:pt x="264" y="102"/>
                  </a:lnTo>
                  <a:lnTo>
                    <a:pt x="262" y="104"/>
                  </a:lnTo>
                  <a:lnTo>
                    <a:pt x="262" y="104"/>
                  </a:lnTo>
                  <a:lnTo>
                    <a:pt x="264" y="104"/>
                  </a:lnTo>
                  <a:lnTo>
                    <a:pt x="264" y="104"/>
                  </a:lnTo>
                  <a:lnTo>
                    <a:pt x="264" y="104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15" name="Freeform 393"/>
            <p:cNvSpPr>
              <a:spLocks/>
            </p:cNvSpPr>
            <p:nvPr/>
          </p:nvSpPr>
          <p:spPr bwMode="auto">
            <a:xfrm>
              <a:off x="2087" y="1664"/>
              <a:ext cx="303" cy="331"/>
            </a:xfrm>
            <a:custGeom>
              <a:avLst/>
              <a:gdLst>
                <a:gd name="T0" fmla="*/ 243 w 303"/>
                <a:gd name="T1" fmla="*/ 110 h 331"/>
                <a:gd name="T2" fmla="*/ 277 w 303"/>
                <a:gd name="T3" fmla="*/ 92 h 331"/>
                <a:gd name="T4" fmla="*/ 303 w 303"/>
                <a:gd name="T5" fmla="*/ 114 h 331"/>
                <a:gd name="T6" fmla="*/ 299 w 303"/>
                <a:gd name="T7" fmla="*/ 141 h 331"/>
                <a:gd name="T8" fmla="*/ 289 w 303"/>
                <a:gd name="T9" fmla="*/ 159 h 331"/>
                <a:gd name="T10" fmla="*/ 285 w 303"/>
                <a:gd name="T11" fmla="*/ 205 h 331"/>
                <a:gd name="T12" fmla="*/ 277 w 303"/>
                <a:gd name="T13" fmla="*/ 237 h 331"/>
                <a:gd name="T14" fmla="*/ 251 w 303"/>
                <a:gd name="T15" fmla="*/ 281 h 331"/>
                <a:gd name="T16" fmla="*/ 239 w 303"/>
                <a:gd name="T17" fmla="*/ 309 h 331"/>
                <a:gd name="T18" fmla="*/ 219 w 303"/>
                <a:gd name="T19" fmla="*/ 309 h 331"/>
                <a:gd name="T20" fmla="*/ 172 w 303"/>
                <a:gd name="T21" fmla="*/ 303 h 331"/>
                <a:gd name="T22" fmla="*/ 152 w 303"/>
                <a:gd name="T23" fmla="*/ 319 h 331"/>
                <a:gd name="T24" fmla="*/ 136 w 303"/>
                <a:gd name="T25" fmla="*/ 321 h 331"/>
                <a:gd name="T26" fmla="*/ 116 w 303"/>
                <a:gd name="T27" fmla="*/ 311 h 331"/>
                <a:gd name="T28" fmla="*/ 108 w 303"/>
                <a:gd name="T29" fmla="*/ 325 h 331"/>
                <a:gd name="T30" fmla="*/ 58 w 303"/>
                <a:gd name="T31" fmla="*/ 327 h 331"/>
                <a:gd name="T32" fmla="*/ 42 w 303"/>
                <a:gd name="T33" fmla="*/ 325 h 331"/>
                <a:gd name="T34" fmla="*/ 20 w 303"/>
                <a:gd name="T35" fmla="*/ 325 h 331"/>
                <a:gd name="T36" fmla="*/ 28 w 303"/>
                <a:gd name="T37" fmla="*/ 315 h 331"/>
                <a:gd name="T38" fmla="*/ 42 w 303"/>
                <a:gd name="T39" fmla="*/ 309 h 331"/>
                <a:gd name="T40" fmla="*/ 10 w 303"/>
                <a:gd name="T41" fmla="*/ 307 h 331"/>
                <a:gd name="T42" fmla="*/ 24 w 303"/>
                <a:gd name="T43" fmla="*/ 299 h 331"/>
                <a:gd name="T44" fmla="*/ 30 w 303"/>
                <a:gd name="T45" fmla="*/ 289 h 331"/>
                <a:gd name="T46" fmla="*/ 8 w 303"/>
                <a:gd name="T47" fmla="*/ 287 h 331"/>
                <a:gd name="T48" fmla="*/ 2 w 303"/>
                <a:gd name="T49" fmla="*/ 275 h 331"/>
                <a:gd name="T50" fmla="*/ 30 w 303"/>
                <a:gd name="T51" fmla="*/ 265 h 331"/>
                <a:gd name="T52" fmla="*/ 18 w 303"/>
                <a:gd name="T53" fmla="*/ 259 h 331"/>
                <a:gd name="T54" fmla="*/ 12 w 303"/>
                <a:gd name="T55" fmla="*/ 245 h 331"/>
                <a:gd name="T56" fmla="*/ 32 w 303"/>
                <a:gd name="T57" fmla="*/ 245 h 331"/>
                <a:gd name="T58" fmla="*/ 46 w 303"/>
                <a:gd name="T59" fmla="*/ 239 h 331"/>
                <a:gd name="T60" fmla="*/ 100 w 303"/>
                <a:gd name="T61" fmla="*/ 233 h 331"/>
                <a:gd name="T62" fmla="*/ 112 w 303"/>
                <a:gd name="T63" fmla="*/ 229 h 331"/>
                <a:gd name="T64" fmla="*/ 112 w 303"/>
                <a:gd name="T65" fmla="*/ 213 h 331"/>
                <a:gd name="T66" fmla="*/ 82 w 303"/>
                <a:gd name="T67" fmla="*/ 223 h 331"/>
                <a:gd name="T68" fmla="*/ 56 w 303"/>
                <a:gd name="T69" fmla="*/ 211 h 331"/>
                <a:gd name="T70" fmla="*/ 88 w 303"/>
                <a:gd name="T71" fmla="*/ 191 h 331"/>
                <a:gd name="T72" fmla="*/ 116 w 303"/>
                <a:gd name="T73" fmla="*/ 179 h 331"/>
                <a:gd name="T74" fmla="*/ 114 w 303"/>
                <a:gd name="T75" fmla="*/ 165 h 331"/>
                <a:gd name="T76" fmla="*/ 88 w 303"/>
                <a:gd name="T77" fmla="*/ 149 h 331"/>
                <a:gd name="T78" fmla="*/ 78 w 303"/>
                <a:gd name="T79" fmla="*/ 143 h 331"/>
                <a:gd name="T80" fmla="*/ 70 w 303"/>
                <a:gd name="T81" fmla="*/ 130 h 331"/>
                <a:gd name="T82" fmla="*/ 88 w 303"/>
                <a:gd name="T83" fmla="*/ 112 h 331"/>
                <a:gd name="T84" fmla="*/ 108 w 303"/>
                <a:gd name="T85" fmla="*/ 100 h 331"/>
                <a:gd name="T86" fmla="*/ 84 w 303"/>
                <a:gd name="T87" fmla="*/ 84 h 331"/>
                <a:gd name="T88" fmla="*/ 100 w 303"/>
                <a:gd name="T89" fmla="*/ 86 h 331"/>
                <a:gd name="T90" fmla="*/ 106 w 303"/>
                <a:gd name="T91" fmla="*/ 64 h 331"/>
                <a:gd name="T92" fmla="*/ 132 w 303"/>
                <a:gd name="T93" fmla="*/ 58 h 331"/>
                <a:gd name="T94" fmla="*/ 148 w 303"/>
                <a:gd name="T95" fmla="*/ 74 h 331"/>
                <a:gd name="T96" fmla="*/ 178 w 303"/>
                <a:gd name="T97" fmla="*/ 82 h 331"/>
                <a:gd name="T98" fmla="*/ 192 w 303"/>
                <a:gd name="T99" fmla="*/ 66 h 331"/>
                <a:gd name="T100" fmla="*/ 211 w 303"/>
                <a:gd name="T101" fmla="*/ 52 h 331"/>
                <a:gd name="T102" fmla="*/ 192 w 303"/>
                <a:gd name="T103" fmla="*/ 44 h 331"/>
                <a:gd name="T104" fmla="*/ 186 w 303"/>
                <a:gd name="T105" fmla="*/ 34 h 331"/>
                <a:gd name="T106" fmla="*/ 209 w 303"/>
                <a:gd name="T107" fmla="*/ 24 h 331"/>
                <a:gd name="T108" fmla="*/ 219 w 303"/>
                <a:gd name="T109" fmla="*/ 8 h 331"/>
                <a:gd name="T110" fmla="*/ 245 w 303"/>
                <a:gd name="T111" fmla="*/ 4 h 331"/>
                <a:gd name="T112" fmla="*/ 263 w 303"/>
                <a:gd name="T113" fmla="*/ 2 h 331"/>
                <a:gd name="T114" fmla="*/ 255 w 303"/>
                <a:gd name="T115" fmla="*/ 30 h 331"/>
                <a:gd name="T116" fmla="*/ 249 w 303"/>
                <a:gd name="T117" fmla="*/ 40 h 331"/>
                <a:gd name="T118" fmla="*/ 241 w 303"/>
                <a:gd name="T119" fmla="*/ 48 h 331"/>
                <a:gd name="T120" fmla="*/ 225 w 303"/>
                <a:gd name="T121" fmla="*/ 62 h 331"/>
                <a:gd name="T122" fmla="*/ 213 w 303"/>
                <a:gd name="T123" fmla="*/ 70 h 331"/>
                <a:gd name="T124" fmla="*/ 225 w 303"/>
                <a:gd name="T125" fmla="*/ 102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3" h="331">
                  <a:moveTo>
                    <a:pt x="225" y="102"/>
                  </a:moveTo>
                  <a:lnTo>
                    <a:pt x="225" y="102"/>
                  </a:lnTo>
                  <a:lnTo>
                    <a:pt x="231" y="106"/>
                  </a:lnTo>
                  <a:lnTo>
                    <a:pt x="235" y="112"/>
                  </a:lnTo>
                  <a:lnTo>
                    <a:pt x="235" y="112"/>
                  </a:lnTo>
                  <a:lnTo>
                    <a:pt x="239" y="112"/>
                  </a:lnTo>
                  <a:lnTo>
                    <a:pt x="243" y="110"/>
                  </a:lnTo>
                  <a:lnTo>
                    <a:pt x="251" y="102"/>
                  </a:lnTo>
                  <a:lnTo>
                    <a:pt x="251" y="102"/>
                  </a:lnTo>
                  <a:lnTo>
                    <a:pt x="255" y="98"/>
                  </a:lnTo>
                  <a:lnTo>
                    <a:pt x="261" y="94"/>
                  </a:lnTo>
                  <a:lnTo>
                    <a:pt x="261" y="94"/>
                  </a:lnTo>
                  <a:lnTo>
                    <a:pt x="269" y="92"/>
                  </a:lnTo>
                  <a:lnTo>
                    <a:pt x="277" y="92"/>
                  </a:lnTo>
                  <a:lnTo>
                    <a:pt x="285" y="92"/>
                  </a:lnTo>
                  <a:lnTo>
                    <a:pt x="295" y="94"/>
                  </a:lnTo>
                  <a:lnTo>
                    <a:pt x="295" y="94"/>
                  </a:lnTo>
                  <a:lnTo>
                    <a:pt x="297" y="98"/>
                  </a:lnTo>
                  <a:lnTo>
                    <a:pt x="299" y="102"/>
                  </a:lnTo>
                  <a:lnTo>
                    <a:pt x="303" y="114"/>
                  </a:lnTo>
                  <a:lnTo>
                    <a:pt x="303" y="114"/>
                  </a:lnTo>
                  <a:lnTo>
                    <a:pt x="303" y="120"/>
                  </a:lnTo>
                  <a:lnTo>
                    <a:pt x="303" y="120"/>
                  </a:lnTo>
                  <a:lnTo>
                    <a:pt x="301" y="128"/>
                  </a:lnTo>
                  <a:lnTo>
                    <a:pt x="299" y="136"/>
                  </a:lnTo>
                  <a:lnTo>
                    <a:pt x="299" y="136"/>
                  </a:lnTo>
                  <a:lnTo>
                    <a:pt x="299" y="141"/>
                  </a:lnTo>
                  <a:lnTo>
                    <a:pt x="299" y="141"/>
                  </a:lnTo>
                  <a:lnTo>
                    <a:pt x="297" y="143"/>
                  </a:lnTo>
                  <a:lnTo>
                    <a:pt x="293" y="143"/>
                  </a:lnTo>
                  <a:lnTo>
                    <a:pt x="293" y="143"/>
                  </a:lnTo>
                  <a:lnTo>
                    <a:pt x="291" y="147"/>
                  </a:lnTo>
                  <a:lnTo>
                    <a:pt x="289" y="151"/>
                  </a:lnTo>
                  <a:lnTo>
                    <a:pt x="289" y="151"/>
                  </a:lnTo>
                  <a:lnTo>
                    <a:pt x="289" y="159"/>
                  </a:lnTo>
                  <a:lnTo>
                    <a:pt x="291" y="169"/>
                  </a:lnTo>
                  <a:lnTo>
                    <a:pt x="293" y="179"/>
                  </a:lnTo>
                  <a:lnTo>
                    <a:pt x="293" y="187"/>
                  </a:lnTo>
                  <a:lnTo>
                    <a:pt x="293" y="187"/>
                  </a:lnTo>
                  <a:lnTo>
                    <a:pt x="291" y="195"/>
                  </a:lnTo>
                  <a:lnTo>
                    <a:pt x="285" y="205"/>
                  </a:lnTo>
                  <a:lnTo>
                    <a:pt x="285" y="205"/>
                  </a:lnTo>
                  <a:lnTo>
                    <a:pt x="281" y="205"/>
                  </a:lnTo>
                  <a:lnTo>
                    <a:pt x="281" y="205"/>
                  </a:lnTo>
                  <a:lnTo>
                    <a:pt x="279" y="209"/>
                  </a:lnTo>
                  <a:lnTo>
                    <a:pt x="279" y="215"/>
                  </a:lnTo>
                  <a:lnTo>
                    <a:pt x="279" y="227"/>
                  </a:lnTo>
                  <a:lnTo>
                    <a:pt x="279" y="227"/>
                  </a:lnTo>
                  <a:lnTo>
                    <a:pt x="277" y="237"/>
                  </a:lnTo>
                  <a:lnTo>
                    <a:pt x="275" y="247"/>
                  </a:lnTo>
                  <a:lnTo>
                    <a:pt x="275" y="247"/>
                  </a:lnTo>
                  <a:lnTo>
                    <a:pt x="269" y="257"/>
                  </a:lnTo>
                  <a:lnTo>
                    <a:pt x="269" y="257"/>
                  </a:lnTo>
                  <a:lnTo>
                    <a:pt x="261" y="267"/>
                  </a:lnTo>
                  <a:lnTo>
                    <a:pt x="261" y="267"/>
                  </a:lnTo>
                  <a:lnTo>
                    <a:pt x="251" y="281"/>
                  </a:lnTo>
                  <a:lnTo>
                    <a:pt x="251" y="281"/>
                  </a:lnTo>
                  <a:lnTo>
                    <a:pt x="245" y="291"/>
                  </a:lnTo>
                  <a:lnTo>
                    <a:pt x="239" y="299"/>
                  </a:lnTo>
                  <a:lnTo>
                    <a:pt x="239" y="299"/>
                  </a:lnTo>
                  <a:lnTo>
                    <a:pt x="239" y="303"/>
                  </a:lnTo>
                  <a:lnTo>
                    <a:pt x="239" y="309"/>
                  </a:lnTo>
                  <a:lnTo>
                    <a:pt x="239" y="309"/>
                  </a:lnTo>
                  <a:lnTo>
                    <a:pt x="237" y="315"/>
                  </a:lnTo>
                  <a:lnTo>
                    <a:pt x="235" y="317"/>
                  </a:lnTo>
                  <a:lnTo>
                    <a:pt x="235" y="317"/>
                  </a:lnTo>
                  <a:lnTo>
                    <a:pt x="231" y="317"/>
                  </a:lnTo>
                  <a:lnTo>
                    <a:pt x="225" y="315"/>
                  </a:lnTo>
                  <a:lnTo>
                    <a:pt x="225" y="315"/>
                  </a:lnTo>
                  <a:lnTo>
                    <a:pt x="219" y="309"/>
                  </a:lnTo>
                  <a:lnTo>
                    <a:pt x="219" y="309"/>
                  </a:lnTo>
                  <a:lnTo>
                    <a:pt x="207" y="305"/>
                  </a:lnTo>
                  <a:lnTo>
                    <a:pt x="207" y="305"/>
                  </a:lnTo>
                  <a:lnTo>
                    <a:pt x="193" y="305"/>
                  </a:lnTo>
                  <a:lnTo>
                    <a:pt x="193" y="305"/>
                  </a:lnTo>
                  <a:lnTo>
                    <a:pt x="180" y="305"/>
                  </a:lnTo>
                  <a:lnTo>
                    <a:pt x="172" y="303"/>
                  </a:lnTo>
                  <a:lnTo>
                    <a:pt x="166" y="303"/>
                  </a:lnTo>
                  <a:lnTo>
                    <a:pt x="166" y="303"/>
                  </a:lnTo>
                  <a:lnTo>
                    <a:pt x="162" y="307"/>
                  </a:lnTo>
                  <a:lnTo>
                    <a:pt x="162" y="307"/>
                  </a:lnTo>
                  <a:lnTo>
                    <a:pt x="158" y="315"/>
                  </a:lnTo>
                  <a:lnTo>
                    <a:pt x="158" y="315"/>
                  </a:lnTo>
                  <a:lnTo>
                    <a:pt x="152" y="319"/>
                  </a:lnTo>
                  <a:lnTo>
                    <a:pt x="152" y="319"/>
                  </a:lnTo>
                  <a:lnTo>
                    <a:pt x="148" y="317"/>
                  </a:lnTo>
                  <a:lnTo>
                    <a:pt x="142" y="315"/>
                  </a:lnTo>
                  <a:lnTo>
                    <a:pt x="142" y="315"/>
                  </a:lnTo>
                  <a:lnTo>
                    <a:pt x="138" y="317"/>
                  </a:lnTo>
                  <a:lnTo>
                    <a:pt x="136" y="321"/>
                  </a:lnTo>
                  <a:lnTo>
                    <a:pt x="136" y="321"/>
                  </a:lnTo>
                  <a:lnTo>
                    <a:pt x="128" y="323"/>
                  </a:lnTo>
                  <a:lnTo>
                    <a:pt x="122" y="323"/>
                  </a:lnTo>
                  <a:lnTo>
                    <a:pt x="122" y="323"/>
                  </a:lnTo>
                  <a:lnTo>
                    <a:pt x="116" y="319"/>
                  </a:lnTo>
                  <a:lnTo>
                    <a:pt x="116" y="319"/>
                  </a:lnTo>
                  <a:lnTo>
                    <a:pt x="116" y="311"/>
                  </a:lnTo>
                  <a:lnTo>
                    <a:pt x="116" y="311"/>
                  </a:lnTo>
                  <a:lnTo>
                    <a:pt x="114" y="311"/>
                  </a:lnTo>
                  <a:lnTo>
                    <a:pt x="112" y="309"/>
                  </a:lnTo>
                  <a:lnTo>
                    <a:pt x="112" y="309"/>
                  </a:lnTo>
                  <a:lnTo>
                    <a:pt x="112" y="315"/>
                  </a:lnTo>
                  <a:lnTo>
                    <a:pt x="112" y="319"/>
                  </a:lnTo>
                  <a:lnTo>
                    <a:pt x="112" y="319"/>
                  </a:lnTo>
                  <a:lnTo>
                    <a:pt x="108" y="325"/>
                  </a:lnTo>
                  <a:lnTo>
                    <a:pt x="108" y="325"/>
                  </a:lnTo>
                  <a:lnTo>
                    <a:pt x="98" y="329"/>
                  </a:lnTo>
                  <a:lnTo>
                    <a:pt x="98" y="329"/>
                  </a:lnTo>
                  <a:lnTo>
                    <a:pt x="80" y="331"/>
                  </a:lnTo>
                  <a:lnTo>
                    <a:pt x="66" y="331"/>
                  </a:lnTo>
                  <a:lnTo>
                    <a:pt x="66" y="331"/>
                  </a:lnTo>
                  <a:lnTo>
                    <a:pt x="58" y="327"/>
                  </a:lnTo>
                  <a:lnTo>
                    <a:pt x="58" y="327"/>
                  </a:lnTo>
                  <a:lnTo>
                    <a:pt x="54" y="329"/>
                  </a:lnTo>
                  <a:lnTo>
                    <a:pt x="48" y="331"/>
                  </a:lnTo>
                  <a:lnTo>
                    <a:pt x="48" y="331"/>
                  </a:lnTo>
                  <a:lnTo>
                    <a:pt x="44" y="329"/>
                  </a:lnTo>
                  <a:lnTo>
                    <a:pt x="44" y="329"/>
                  </a:lnTo>
                  <a:lnTo>
                    <a:pt x="42" y="325"/>
                  </a:lnTo>
                  <a:lnTo>
                    <a:pt x="42" y="325"/>
                  </a:lnTo>
                  <a:lnTo>
                    <a:pt x="32" y="323"/>
                  </a:lnTo>
                  <a:lnTo>
                    <a:pt x="32" y="323"/>
                  </a:lnTo>
                  <a:lnTo>
                    <a:pt x="26" y="325"/>
                  </a:lnTo>
                  <a:lnTo>
                    <a:pt x="22" y="325"/>
                  </a:lnTo>
                  <a:lnTo>
                    <a:pt x="20" y="325"/>
                  </a:lnTo>
                  <a:lnTo>
                    <a:pt x="20" y="325"/>
                  </a:lnTo>
                  <a:lnTo>
                    <a:pt x="22" y="323"/>
                  </a:lnTo>
                  <a:lnTo>
                    <a:pt x="22" y="321"/>
                  </a:lnTo>
                  <a:lnTo>
                    <a:pt x="22" y="321"/>
                  </a:lnTo>
                  <a:lnTo>
                    <a:pt x="22" y="317"/>
                  </a:lnTo>
                  <a:lnTo>
                    <a:pt x="22" y="317"/>
                  </a:lnTo>
                  <a:lnTo>
                    <a:pt x="24" y="317"/>
                  </a:lnTo>
                  <a:lnTo>
                    <a:pt x="28" y="315"/>
                  </a:lnTo>
                  <a:lnTo>
                    <a:pt x="28" y="315"/>
                  </a:lnTo>
                  <a:lnTo>
                    <a:pt x="32" y="317"/>
                  </a:lnTo>
                  <a:lnTo>
                    <a:pt x="36" y="317"/>
                  </a:lnTo>
                  <a:lnTo>
                    <a:pt x="36" y="317"/>
                  </a:lnTo>
                  <a:lnTo>
                    <a:pt x="40" y="315"/>
                  </a:lnTo>
                  <a:lnTo>
                    <a:pt x="42" y="309"/>
                  </a:lnTo>
                  <a:lnTo>
                    <a:pt x="42" y="309"/>
                  </a:lnTo>
                  <a:lnTo>
                    <a:pt x="40" y="307"/>
                  </a:lnTo>
                  <a:lnTo>
                    <a:pt x="40" y="307"/>
                  </a:lnTo>
                  <a:lnTo>
                    <a:pt x="32" y="305"/>
                  </a:lnTo>
                  <a:lnTo>
                    <a:pt x="26" y="305"/>
                  </a:lnTo>
                  <a:lnTo>
                    <a:pt x="16" y="307"/>
                  </a:lnTo>
                  <a:lnTo>
                    <a:pt x="10" y="307"/>
                  </a:lnTo>
                  <a:lnTo>
                    <a:pt x="10" y="307"/>
                  </a:lnTo>
                  <a:lnTo>
                    <a:pt x="8" y="307"/>
                  </a:lnTo>
                  <a:lnTo>
                    <a:pt x="4" y="305"/>
                  </a:lnTo>
                  <a:lnTo>
                    <a:pt x="4" y="305"/>
                  </a:lnTo>
                  <a:lnTo>
                    <a:pt x="8" y="303"/>
                  </a:lnTo>
                  <a:lnTo>
                    <a:pt x="14" y="301"/>
                  </a:lnTo>
                  <a:lnTo>
                    <a:pt x="24" y="299"/>
                  </a:lnTo>
                  <a:lnTo>
                    <a:pt x="24" y="299"/>
                  </a:lnTo>
                  <a:lnTo>
                    <a:pt x="28" y="299"/>
                  </a:lnTo>
                  <a:lnTo>
                    <a:pt x="36" y="297"/>
                  </a:lnTo>
                  <a:lnTo>
                    <a:pt x="36" y="297"/>
                  </a:lnTo>
                  <a:lnTo>
                    <a:pt x="38" y="295"/>
                  </a:lnTo>
                  <a:lnTo>
                    <a:pt x="38" y="291"/>
                  </a:lnTo>
                  <a:lnTo>
                    <a:pt x="38" y="291"/>
                  </a:lnTo>
                  <a:lnTo>
                    <a:pt x="30" y="289"/>
                  </a:lnTo>
                  <a:lnTo>
                    <a:pt x="24" y="289"/>
                  </a:lnTo>
                  <a:lnTo>
                    <a:pt x="16" y="291"/>
                  </a:lnTo>
                  <a:lnTo>
                    <a:pt x="10" y="291"/>
                  </a:lnTo>
                  <a:lnTo>
                    <a:pt x="10" y="291"/>
                  </a:lnTo>
                  <a:lnTo>
                    <a:pt x="8" y="291"/>
                  </a:lnTo>
                  <a:lnTo>
                    <a:pt x="8" y="291"/>
                  </a:lnTo>
                  <a:lnTo>
                    <a:pt x="8" y="287"/>
                  </a:lnTo>
                  <a:lnTo>
                    <a:pt x="8" y="283"/>
                  </a:lnTo>
                  <a:lnTo>
                    <a:pt x="8" y="283"/>
                  </a:lnTo>
                  <a:lnTo>
                    <a:pt x="2" y="281"/>
                  </a:lnTo>
                  <a:lnTo>
                    <a:pt x="0" y="281"/>
                  </a:lnTo>
                  <a:lnTo>
                    <a:pt x="0" y="281"/>
                  </a:lnTo>
                  <a:lnTo>
                    <a:pt x="0" y="277"/>
                  </a:lnTo>
                  <a:lnTo>
                    <a:pt x="2" y="275"/>
                  </a:lnTo>
                  <a:lnTo>
                    <a:pt x="2" y="275"/>
                  </a:lnTo>
                  <a:lnTo>
                    <a:pt x="10" y="271"/>
                  </a:lnTo>
                  <a:lnTo>
                    <a:pt x="16" y="267"/>
                  </a:lnTo>
                  <a:lnTo>
                    <a:pt x="16" y="267"/>
                  </a:lnTo>
                  <a:lnTo>
                    <a:pt x="24" y="267"/>
                  </a:lnTo>
                  <a:lnTo>
                    <a:pt x="28" y="267"/>
                  </a:lnTo>
                  <a:lnTo>
                    <a:pt x="30" y="265"/>
                  </a:lnTo>
                  <a:lnTo>
                    <a:pt x="30" y="265"/>
                  </a:lnTo>
                  <a:lnTo>
                    <a:pt x="32" y="263"/>
                  </a:lnTo>
                  <a:lnTo>
                    <a:pt x="30" y="261"/>
                  </a:lnTo>
                  <a:lnTo>
                    <a:pt x="30" y="261"/>
                  </a:lnTo>
                  <a:lnTo>
                    <a:pt x="28" y="259"/>
                  </a:lnTo>
                  <a:lnTo>
                    <a:pt x="26" y="259"/>
                  </a:lnTo>
                  <a:lnTo>
                    <a:pt x="18" y="259"/>
                  </a:lnTo>
                  <a:lnTo>
                    <a:pt x="10" y="259"/>
                  </a:lnTo>
                  <a:lnTo>
                    <a:pt x="8" y="257"/>
                  </a:lnTo>
                  <a:lnTo>
                    <a:pt x="4" y="253"/>
                  </a:lnTo>
                  <a:lnTo>
                    <a:pt x="4" y="253"/>
                  </a:lnTo>
                  <a:lnTo>
                    <a:pt x="4" y="251"/>
                  </a:lnTo>
                  <a:lnTo>
                    <a:pt x="8" y="249"/>
                  </a:lnTo>
                  <a:lnTo>
                    <a:pt x="12" y="245"/>
                  </a:lnTo>
                  <a:lnTo>
                    <a:pt x="12" y="245"/>
                  </a:lnTo>
                  <a:lnTo>
                    <a:pt x="14" y="243"/>
                  </a:lnTo>
                  <a:lnTo>
                    <a:pt x="18" y="243"/>
                  </a:lnTo>
                  <a:lnTo>
                    <a:pt x="18" y="243"/>
                  </a:lnTo>
                  <a:lnTo>
                    <a:pt x="24" y="245"/>
                  </a:lnTo>
                  <a:lnTo>
                    <a:pt x="24" y="245"/>
                  </a:lnTo>
                  <a:lnTo>
                    <a:pt x="32" y="245"/>
                  </a:lnTo>
                  <a:lnTo>
                    <a:pt x="32" y="245"/>
                  </a:lnTo>
                  <a:lnTo>
                    <a:pt x="38" y="249"/>
                  </a:lnTo>
                  <a:lnTo>
                    <a:pt x="38" y="249"/>
                  </a:lnTo>
                  <a:lnTo>
                    <a:pt x="42" y="247"/>
                  </a:lnTo>
                  <a:lnTo>
                    <a:pt x="42" y="247"/>
                  </a:lnTo>
                  <a:lnTo>
                    <a:pt x="46" y="239"/>
                  </a:lnTo>
                  <a:lnTo>
                    <a:pt x="46" y="239"/>
                  </a:lnTo>
                  <a:lnTo>
                    <a:pt x="52" y="233"/>
                  </a:lnTo>
                  <a:lnTo>
                    <a:pt x="60" y="229"/>
                  </a:lnTo>
                  <a:lnTo>
                    <a:pt x="60" y="229"/>
                  </a:lnTo>
                  <a:lnTo>
                    <a:pt x="70" y="229"/>
                  </a:lnTo>
                  <a:lnTo>
                    <a:pt x="80" y="231"/>
                  </a:lnTo>
                  <a:lnTo>
                    <a:pt x="80" y="231"/>
                  </a:lnTo>
                  <a:lnTo>
                    <a:pt x="100" y="233"/>
                  </a:lnTo>
                  <a:lnTo>
                    <a:pt x="110" y="235"/>
                  </a:lnTo>
                  <a:lnTo>
                    <a:pt x="114" y="233"/>
                  </a:lnTo>
                  <a:lnTo>
                    <a:pt x="116" y="231"/>
                  </a:lnTo>
                  <a:lnTo>
                    <a:pt x="116" y="231"/>
                  </a:lnTo>
                  <a:lnTo>
                    <a:pt x="116" y="229"/>
                  </a:lnTo>
                  <a:lnTo>
                    <a:pt x="116" y="229"/>
                  </a:lnTo>
                  <a:lnTo>
                    <a:pt x="112" y="229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10" y="221"/>
                  </a:lnTo>
                  <a:lnTo>
                    <a:pt x="110" y="217"/>
                  </a:lnTo>
                  <a:lnTo>
                    <a:pt x="112" y="215"/>
                  </a:lnTo>
                  <a:lnTo>
                    <a:pt x="112" y="213"/>
                  </a:lnTo>
                  <a:lnTo>
                    <a:pt x="112" y="213"/>
                  </a:lnTo>
                  <a:lnTo>
                    <a:pt x="110" y="211"/>
                  </a:lnTo>
                  <a:lnTo>
                    <a:pt x="108" y="213"/>
                  </a:lnTo>
                  <a:lnTo>
                    <a:pt x="102" y="217"/>
                  </a:lnTo>
                  <a:lnTo>
                    <a:pt x="96" y="221"/>
                  </a:lnTo>
                  <a:lnTo>
                    <a:pt x="92" y="223"/>
                  </a:lnTo>
                  <a:lnTo>
                    <a:pt x="92" y="223"/>
                  </a:lnTo>
                  <a:lnTo>
                    <a:pt x="82" y="223"/>
                  </a:lnTo>
                  <a:lnTo>
                    <a:pt x="70" y="221"/>
                  </a:lnTo>
                  <a:lnTo>
                    <a:pt x="58" y="219"/>
                  </a:lnTo>
                  <a:lnTo>
                    <a:pt x="56" y="215"/>
                  </a:lnTo>
                  <a:lnTo>
                    <a:pt x="54" y="213"/>
                  </a:lnTo>
                  <a:lnTo>
                    <a:pt x="54" y="213"/>
                  </a:lnTo>
                  <a:lnTo>
                    <a:pt x="54" y="211"/>
                  </a:lnTo>
                  <a:lnTo>
                    <a:pt x="56" y="211"/>
                  </a:lnTo>
                  <a:lnTo>
                    <a:pt x="64" y="209"/>
                  </a:lnTo>
                  <a:lnTo>
                    <a:pt x="72" y="209"/>
                  </a:lnTo>
                  <a:lnTo>
                    <a:pt x="76" y="209"/>
                  </a:lnTo>
                  <a:lnTo>
                    <a:pt x="76" y="209"/>
                  </a:lnTo>
                  <a:lnTo>
                    <a:pt x="84" y="201"/>
                  </a:lnTo>
                  <a:lnTo>
                    <a:pt x="84" y="201"/>
                  </a:lnTo>
                  <a:lnTo>
                    <a:pt x="88" y="191"/>
                  </a:lnTo>
                  <a:lnTo>
                    <a:pt x="92" y="185"/>
                  </a:lnTo>
                  <a:lnTo>
                    <a:pt x="92" y="185"/>
                  </a:lnTo>
                  <a:lnTo>
                    <a:pt x="98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16" y="179"/>
                  </a:lnTo>
                  <a:lnTo>
                    <a:pt x="116" y="179"/>
                  </a:lnTo>
                  <a:lnTo>
                    <a:pt x="122" y="177"/>
                  </a:lnTo>
                  <a:lnTo>
                    <a:pt x="124" y="175"/>
                  </a:lnTo>
                  <a:lnTo>
                    <a:pt x="124" y="175"/>
                  </a:lnTo>
                  <a:lnTo>
                    <a:pt x="124" y="173"/>
                  </a:lnTo>
                  <a:lnTo>
                    <a:pt x="122" y="169"/>
                  </a:lnTo>
                  <a:lnTo>
                    <a:pt x="122" y="169"/>
                  </a:lnTo>
                  <a:lnTo>
                    <a:pt x="114" y="165"/>
                  </a:lnTo>
                  <a:lnTo>
                    <a:pt x="104" y="163"/>
                  </a:lnTo>
                  <a:lnTo>
                    <a:pt x="96" y="161"/>
                  </a:lnTo>
                  <a:lnTo>
                    <a:pt x="92" y="159"/>
                  </a:lnTo>
                  <a:lnTo>
                    <a:pt x="88" y="157"/>
                  </a:lnTo>
                  <a:lnTo>
                    <a:pt x="88" y="157"/>
                  </a:lnTo>
                  <a:lnTo>
                    <a:pt x="88" y="153"/>
                  </a:lnTo>
                  <a:lnTo>
                    <a:pt x="88" y="149"/>
                  </a:lnTo>
                  <a:lnTo>
                    <a:pt x="88" y="149"/>
                  </a:lnTo>
                  <a:lnTo>
                    <a:pt x="86" y="149"/>
                  </a:lnTo>
                  <a:lnTo>
                    <a:pt x="82" y="147"/>
                  </a:lnTo>
                  <a:lnTo>
                    <a:pt x="78" y="147"/>
                  </a:lnTo>
                  <a:lnTo>
                    <a:pt x="76" y="147"/>
                  </a:lnTo>
                  <a:lnTo>
                    <a:pt x="76" y="147"/>
                  </a:lnTo>
                  <a:lnTo>
                    <a:pt x="78" y="143"/>
                  </a:lnTo>
                  <a:lnTo>
                    <a:pt x="78" y="141"/>
                  </a:lnTo>
                  <a:lnTo>
                    <a:pt x="78" y="141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2" y="134"/>
                  </a:lnTo>
                  <a:lnTo>
                    <a:pt x="70" y="130"/>
                  </a:lnTo>
                  <a:lnTo>
                    <a:pt x="70" y="130"/>
                  </a:lnTo>
                  <a:lnTo>
                    <a:pt x="74" y="122"/>
                  </a:lnTo>
                  <a:lnTo>
                    <a:pt x="74" y="122"/>
                  </a:lnTo>
                  <a:lnTo>
                    <a:pt x="78" y="120"/>
                  </a:lnTo>
                  <a:lnTo>
                    <a:pt x="82" y="120"/>
                  </a:lnTo>
                  <a:lnTo>
                    <a:pt x="82" y="120"/>
                  </a:lnTo>
                  <a:lnTo>
                    <a:pt x="88" y="112"/>
                  </a:lnTo>
                  <a:lnTo>
                    <a:pt x="88" y="112"/>
                  </a:lnTo>
                  <a:lnTo>
                    <a:pt x="100" y="112"/>
                  </a:lnTo>
                  <a:lnTo>
                    <a:pt x="104" y="110"/>
                  </a:lnTo>
                  <a:lnTo>
                    <a:pt x="108" y="106"/>
                  </a:lnTo>
                  <a:lnTo>
                    <a:pt x="108" y="106"/>
                  </a:lnTo>
                  <a:lnTo>
                    <a:pt x="110" y="104"/>
                  </a:lnTo>
                  <a:lnTo>
                    <a:pt x="108" y="100"/>
                  </a:lnTo>
                  <a:lnTo>
                    <a:pt x="108" y="100"/>
                  </a:lnTo>
                  <a:lnTo>
                    <a:pt x="106" y="98"/>
                  </a:lnTo>
                  <a:lnTo>
                    <a:pt x="100" y="96"/>
                  </a:lnTo>
                  <a:lnTo>
                    <a:pt x="94" y="94"/>
                  </a:lnTo>
                  <a:lnTo>
                    <a:pt x="88" y="92"/>
                  </a:lnTo>
                  <a:lnTo>
                    <a:pt x="88" y="92"/>
                  </a:lnTo>
                  <a:lnTo>
                    <a:pt x="84" y="86"/>
                  </a:lnTo>
                  <a:lnTo>
                    <a:pt x="84" y="84"/>
                  </a:lnTo>
                  <a:lnTo>
                    <a:pt x="84" y="82"/>
                  </a:lnTo>
                  <a:lnTo>
                    <a:pt x="84" y="82"/>
                  </a:lnTo>
                  <a:lnTo>
                    <a:pt x="88" y="78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8" y="84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2" y="84"/>
                  </a:lnTo>
                  <a:lnTo>
                    <a:pt x="102" y="78"/>
                  </a:lnTo>
                  <a:lnTo>
                    <a:pt x="102" y="72"/>
                  </a:lnTo>
                  <a:lnTo>
                    <a:pt x="102" y="68"/>
                  </a:lnTo>
                  <a:lnTo>
                    <a:pt x="102" y="68"/>
                  </a:lnTo>
                  <a:lnTo>
                    <a:pt x="106" y="64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14" y="58"/>
                  </a:lnTo>
                  <a:lnTo>
                    <a:pt x="120" y="56"/>
                  </a:lnTo>
                  <a:lnTo>
                    <a:pt x="120" y="56"/>
                  </a:lnTo>
                  <a:lnTo>
                    <a:pt x="126" y="56"/>
                  </a:lnTo>
                  <a:lnTo>
                    <a:pt x="132" y="58"/>
                  </a:lnTo>
                  <a:lnTo>
                    <a:pt x="138" y="62"/>
                  </a:lnTo>
                  <a:lnTo>
                    <a:pt x="142" y="66"/>
                  </a:lnTo>
                  <a:lnTo>
                    <a:pt x="142" y="66"/>
                  </a:lnTo>
                  <a:lnTo>
                    <a:pt x="142" y="68"/>
                  </a:lnTo>
                  <a:lnTo>
                    <a:pt x="144" y="72"/>
                  </a:lnTo>
                  <a:lnTo>
                    <a:pt x="144" y="72"/>
                  </a:lnTo>
                  <a:lnTo>
                    <a:pt x="148" y="74"/>
                  </a:lnTo>
                  <a:lnTo>
                    <a:pt x="154" y="74"/>
                  </a:lnTo>
                  <a:lnTo>
                    <a:pt x="164" y="74"/>
                  </a:lnTo>
                  <a:lnTo>
                    <a:pt x="164" y="74"/>
                  </a:lnTo>
                  <a:lnTo>
                    <a:pt x="170" y="78"/>
                  </a:lnTo>
                  <a:lnTo>
                    <a:pt x="176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80" y="78"/>
                  </a:lnTo>
                  <a:lnTo>
                    <a:pt x="182" y="74"/>
                  </a:lnTo>
                  <a:lnTo>
                    <a:pt x="182" y="74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6" y="68"/>
                  </a:lnTo>
                  <a:lnTo>
                    <a:pt x="192" y="66"/>
                  </a:lnTo>
                  <a:lnTo>
                    <a:pt x="197" y="66"/>
                  </a:lnTo>
                  <a:lnTo>
                    <a:pt x="205" y="64"/>
                  </a:lnTo>
                  <a:lnTo>
                    <a:pt x="205" y="64"/>
                  </a:lnTo>
                  <a:lnTo>
                    <a:pt x="211" y="56"/>
                  </a:lnTo>
                  <a:lnTo>
                    <a:pt x="211" y="56"/>
                  </a:lnTo>
                  <a:lnTo>
                    <a:pt x="211" y="52"/>
                  </a:lnTo>
                  <a:lnTo>
                    <a:pt x="211" y="52"/>
                  </a:lnTo>
                  <a:lnTo>
                    <a:pt x="207" y="48"/>
                  </a:lnTo>
                  <a:lnTo>
                    <a:pt x="203" y="48"/>
                  </a:lnTo>
                  <a:lnTo>
                    <a:pt x="203" y="48"/>
                  </a:lnTo>
                  <a:lnTo>
                    <a:pt x="195" y="48"/>
                  </a:lnTo>
                  <a:lnTo>
                    <a:pt x="195" y="48"/>
                  </a:lnTo>
                  <a:lnTo>
                    <a:pt x="192" y="44"/>
                  </a:lnTo>
                  <a:lnTo>
                    <a:pt x="192" y="44"/>
                  </a:lnTo>
                  <a:lnTo>
                    <a:pt x="188" y="44"/>
                  </a:lnTo>
                  <a:lnTo>
                    <a:pt x="184" y="42"/>
                  </a:lnTo>
                  <a:lnTo>
                    <a:pt x="184" y="42"/>
                  </a:lnTo>
                  <a:lnTo>
                    <a:pt x="182" y="40"/>
                  </a:lnTo>
                  <a:lnTo>
                    <a:pt x="184" y="36"/>
                  </a:lnTo>
                  <a:lnTo>
                    <a:pt x="184" y="36"/>
                  </a:lnTo>
                  <a:lnTo>
                    <a:pt x="186" y="34"/>
                  </a:lnTo>
                  <a:lnTo>
                    <a:pt x="190" y="34"/>
                  </a:lnTo>
                  <a:lnTo>
                    <a:pt x="195" y="32"/>
                  </a:lnTo>
                  <a:lnTo>
                    <a:pt x="195" y="32"/>
                  </a:lnTo>
                  <a:lnTo>
                    <a:pt x="207" y="26"/>
                  </a:lnTo>
                  <a:lnTo>
                    <a:pt x="207" y="26"/>
                  </a:lnTo>
                  <a:lnTo>
                    <a:pt x="209" y="24"/>
                  </a:lnTo>
                  <a:lnTo>
                    <a:pt x="209" y="24"/>
                  </a:lnTo>
                  <a:lnTo>
                    <a:pt x="207" y="18"/>
                  </a:lnTo>
                  <a:lnTo>
                    <a:pt x="207" y="18"/>
                  </a:lnTo>
                  <a:lnTo>
                    <a:pt x="209" y="12"/>
                  </a:lnTo>
                  <a:lnTo>
                    <a:pt x="213" y="10"/>
                  </a:lnTo>
                  <a:lnTo>
                    <a:pt x="213" y="10"/>
                  </a:lnTo>
                  <a:lnTo>
                    <a:pt x="219" y="8"/>
                  </a:lnTo>
                  <a:lnTo>
                    <a:pt x="219" y="8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7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5" y="4"/>
                  </a:lnTo>
                  <a:lnTo>
                    <a:pt x="245" y="4"/>
                  </a:lnTo>
                  <a:lnTo>
                    <a:pt x="249" y="2"/>
                  </a:lnTo>
                  <a:lnTo>
                    <a:pt x="255" y="2"/>
                  </a:lnTo>
                  <a:lnTo>
                    <a:pt x="255" y="2"/>
                  </a:lnTo>
                  <a:lnTo>
                    <a:pt x="261" y="0"/>
                  </a:lnTo>
                  <a:lnTo>
                    <a:pt x="263" y="2"/>
                  </a:lnTo>
                  <a:lnTo>
                    <a:pt x="263" y="2"/>
                  </a:lnTo>
                  <a:lnTo>
                    <a:pt x="263" y="4"/>
                  </a:lnTo>
                  <a:lnTo>
                    <a:pt x="263" y="4"/>
                  </a:lnTo>
                  <a:lnTo>
                    <a:pt x="261" y="14"/>
                  </a:lnTo>
                  <a:lnTo>
                    <a:pt x="257" y="26"/>
                  </a:lnTo>
                  <a:lnTo>
                    <a:pt x="257" y="26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1" y="38"/>
                  </a:lnTo>
                  <a:lnTo>
                    <a:pt x="251" y="38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5" y="46"/>
                  </a:lnTo>
                  <a:lnTo>
                    <a:pt x="241" y="48"/>
                  </a:lnTo>
                  <a:lnTo>
                    <a:pt x="241" y="48"/>
                  </a:lnTo>
                  <a:lnTo>
                    <a:pt x="237" y="48"/>
                  </a:lnTo>
                  <a:lnTo>
                    <a:pt x="231" y="46"/>
                  </a:lnTo>
                  <a:lnTo>
                    <a:pt x="231" y="46"/>
                  </a:lnTo>
                  <a:lnTo>
                    <a:pt x="227" y="52"/>
                  </a:lnTo>
                  <a:lnTo>
                    <a:pt x="227" y="54"/>
                  </a:lnTo>
                  <a:lnTo>
                    <a:pt x="225" y="62"/>
                  </a:lnTo>
                  <a:lnTo>
                    <a:pt x="225" y="62"/>
                  </a:lnTo>
                  <a:lnTo>
                    <a:pt x="223" y="62"/>
                  </a:lnTo>
                  <a:lnTo>
                    <a:pt x="217" y="64"/>
                  </a:lnTo>
                  <a:lnTo>
                    <a:pt x="213" y="64"/>
                  </a:lnTo>
                  <a:lnTo>
                    <a:pt x="211" y="66"/>
                  </a:lnTo>
                  <a:lnTo>
                    <a:pt x="211" y="66"/>
                  </a:lnTo>
                  <a:lnTo>
                    <a:pt x="213" y="70"/>
                  </a:lnTo>
                  <a:lnTo>
                    <a:pt x="217" y="74"/>
                  </a:lnTo>
                  <a:lnTo>
                    <a:pt x="221" y="78"/>
                  </a:lnTo>
                  <a:lnTo>
                    <a:pt x="223" y="82"/>
                  </a:lnTo>
                  <a:lnTo>
                    <a:pt x="223" y="82"/>
                  </a:lnTo>
                  <a:lnTo>
                    <a:pt x="225" y="92"/>
                  </a:lnTo>
                  <a:lnTo>
                    <a:pt x="225" y="102"/>
                  </a:lnTo>
                  <a:lnTo>
                    <a:pt x="225" y="102"/>
                  </a:lnTo>
                  <a:lnTo>
                    <a:pt x="225" y="10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16" name="Freeform 394"/>
            <p:cNvSpPr>
              <a:spLocks/>
            </p:cNvSpPr>
            <p:nvPr/>
          </p:nvSpPr>
          <p:spPr bwMode="auto">
            <a:xfrm>
              <a:off x="4751" y="24"/>
              <a:ext cx="46" cy="32"/>
            </a:xfrm>
            <a:custGeom>
              <a:avLst/>
              <a:gdLst>
                <a:gd name="T0" fmla="*/ 46 w 46"/>
                <a:gd name="T1" fmla="*/ 30 h 32"/>
                <a:gd name="T2" fmla="*/ 46 w 46"/>
                <a:gd name="T3" fmla="*/ 30 h 32"/>
                <a:gd name="T4" fmla="*/ 46 w 46"/>
                <a:gd name="T5" fmla="*/ 32 h 32"/>
                <a:gd name="T6" fmla="*/ 46 w 46"/>
                <a:gd name="T7" fmla="*/ 32 h 32"/>
                <a:gd name="T8" fmla="*/ 42 w 46"/>
                <a:gd name="T9" fmla="*/ 30 h 32"/>
                <a:gd name="T10" fmla="*/ 40 w 46"/>
                <a:gd name="T11" fmla="*/ 26 h 32"/>
                <a:gd name="T12" fmla="*/ 34 w 46"/>
                <a:gd name="T13" fmla="*/ 22 h 32"/>
                <a:gd name="T14" fmla="*/ 34 w 46"/>
                <a:gd name="T15" fmla="*/ 22 h 32"/>
                <a:gd name="T16" fmla="*/ 26 w 46"/>
                <a:gd name="T17" fmla="*/ 18 h 32"/>
                <a:gd name="T18" fmla="*/ 26 w 46"/>
                <a:gd name="T19" fmla="*/ 18 h 32"/>
                <a:gd name="T20" fmla="*/ 20 w 46"/>
                <a:gd name="T21" fmla="*/ 14 h 32"/>
                <a:gd name="T22" fmla="*/ 16 w 46"/>
                <a:gd name="T23" fmla="*/ 12 h 32"/>
                <a:gd name="T24" fmla="*/ 16 w 46"/>
                <a:gd name="T25" fmla="*/ 12 h 32"/>
                <a:gd name="T26" fmla="*/ 10 w 46"/>
                <a:gd name="T27" fmla="*/ 12 h 32"/>
                <a:gd name="T28" fmla="*/ 4 w 46"/>
                <a:gd name="T29" fmla="*/ 12 h 32"/>
                <a:gd name="T30" fmla="*/ 4 w 46"/>
                <a:gd name="T31" fmla="*/ 12 h 32"/>
                <a:gd name="T32" fmla="*/ 0 w 46"/>
                <a:gd name="T33" fmla="*/ 10 h 32"/>
                <a:gd name="T34" fmla="*/ 0 w 46"/>
                <a:gd name="T35" fmla="*/ 10 h 32"/>
                <a:gd name="T36" fmla="*/ 0 w 46"/>
                <a:gd name="T37" fmla="*/ 8 h 32"/>
                <a:gd name="T38" fmla="*/ 0 w 46"/>
                <a:gd name="T39" fmla="*/ 8 h 32"/>
                <a:gd name="T40" fmla="*/ 0 w 46"/>
                <a:gd name="T41" fmla="*/ 6 h 32"/>
                <a:gd name="T42" fmla="*/ 2 w 46"/>
                <a:gd name="T43" fmla="*/ 0 h 32"/>
                <a:gd name="T44" fmla="*/ 2 w 46"/>
                <a:gd name="T45" fmla="*/ 0 h 32"/>
                <a:gd name="T46" fmla="*/ 8 w 46"/>
                <a:gd name="T47" fmla="*/ 0 h 32"/>
                <a:gd name="T48" fmla="*/ 8 w 46"/>
                <a:gd name="T49" fmla="*/ 0 h 32"/>
                <a:gd name="T50" fmla="*/ 12 w 46"/>
                <a:gd name="T51" fmla="*/ 2 h 32"/>
                <a:gd name="T52" fmla="*/ 16 w 46"/>
                <a:gd name="T53" fmla="*/ 2 h 32"/>
                <a:gd name="T54" fmla="*/ 16 w 46"/>
                <a:gd name="T55" fmla="*/ 2 h 32"/>
                <a:gd name="T56" fmla="*/ 16 w 46"/>
                <a:gd name="T57" fmla="*/ 0 h 32"/>
                <a:gd name="T58" fmla="*/ 16 w 46"/>
                <a:gd name="T59" fmla="*/ 0 h 32"/>
                <a:gd name="T60" fmla="*/ 16 w 46"/>
                <a:gd name="T61" fmla="*/ 0 h 32"/>
                <a:gd name="T62" fmla="*/ 16 w 46"/>
                <a:gd name="T63" fmla="*/ 0 h 32"/>
                <a:gd name="T64" fmla="*/ 30 w 46"/>
                <a:gd name="T65" fmla="*/ 6 h 32"/>
                <a:gd name="T66" fmla="*/ 30 w 46"/>
                <a:gd name="T67" fmla="*/ 6 h 32"/>
                <a:gd name="T68" fmla="*/ 32 w 46"/>
                <a:gd name="T69" fmla="*/ 10 h 32"/>
                <a:gd name="T70" fmla="*/ 32 w 46"/>
                <a:gd name="T71" fmla="*/ 10 h 32"/>
                <a:gd name="T72" fmla="*/ 36 w 46"/>
                <a:gd name="T73" fmla="*/ 16 h 32"/>
                <a:gd name="T74" fmla="*/ 36 w 46"/>
                <a:gd name="T75" fmla="*/ 16 h 32"/>
                <a:gd name="T76" fmla="*/ 36 w 46"/>
                <a:gd name="T77" fmla="*/ 18 h 32"/>
                <a:gd name="T78" fmla="*/ 36 w 46"/>
                <a:gd name="T79" fmla="*/ 18 h 32"/>
                <a:gd name="T80" fmla="*/ 40 w 46"/>
                <a:gd name="T81" fmla="*/ 24 h 32"/>
                <a:gd name="T82" fmla="*/ 40 w 46"/>
                <a:gd name="T83" fmla="*/ 24 h 32"/>
                <a:gd name="T84" fmla="*/ 44 w 46"/>
                <a:gd name="T85" fmla="*/ 26 h 32"/>
                <a:gd name="T86" fmla="*/ 46 w 46"/>
                <a:gd name="T87" fmla="*/ 30 h 32"/>
                <a:gd name="T88" fmla="*/ 46 w 46"/>
                <a:gd name="T89" fmla="*/ 30 h 32"/>
                <a:gd name="T90" fmla="*/ 46 w 46"/>
                <a:gd name="T9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" h="32">
                  <a:moveTo>
                    <a:pt x="46" y="30"/>
                  </a:moveTo>
                  <a:lnTo>
                    <a:pt x="46" y="30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2" y="30"/>
                  </a:lnTo>
                  <a:lnTo>
                    <a:pt x="40" y="2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0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4" y="26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6" y="3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17" name="Freeform 395"/>
            <p:cNvSpPr>
              <a:spLocks/>
            </p:cNvSpPr>
            <p:nvPr/>
          </p:nvSpPr>
          <p:spPr bwMode="auto">
            <a:xfrm>
              <a:off x="4805" y="24"/>
              <a:ext cx="97" cy="30"/>
            </a:xfrm>
            <a:custGeom>
              <a:avLst/>
              <a:gdLst>
                <a:gd name="T0" fmla="*/ 81 w 97"/>
                <a:gd name="T1" fmla="*/ 10 h 30"/>
                <a:gd name="T2" fmla="*/ 85 w 97"/>
                <a:gd name="T3" fmla="*/ 12 h 30"/>
                <a:gd name="T4" fmla="*/ 83 w 97"/>
                <a:gd name="T5" fmla="*/ 12 h 30"/>
                <a:gd name="T6" fmla="*/ 81 w 97"/>
                <a:gd name="T7" fmla="*/ 12 h 30"/>
                <a:gd name="T8" fmla="*/ 73 w 97"/>
                <a:gd name="T9" fmla="*/ 8 h 30"/>
                <a:gd name="T10" fmla="*/ 69 w 97"/>
                <a:gd name="T11" fmla="*/ 10 h 30"/>
                <a:gd name="T12" fmla="*/ 65 w 97"/>
                <a:gd name="T13" fmla="*/ 10 h 30"/>
                <a:gd name="T14" fmla="*/ 63 w 97"/>
                <a:gd name="T15" fmla="*/ 10 h 30"/>
                <a:gd name="T16" fmla="*/ 65 w 97"/>
                <a:gd name="T17" fmla="*/ 16 h 30"/>
                <a:gd name="T18" fmla="*/ 63 w 97"/>
                <a:gd name="T19" fmla="*/ 16 h 30"/>
                <a:gd name="T20" fmla="*/ 63 w 97"/>
                <a:gd name="T21" fmla="*/ 18 h 30"/>
                <a:gd name="T22" fmla="*/ 65 w 97"/>
                <a:gd name="T23" fmla="*/ 20 h 30"/>
                <a:gd name="T24" fmla="*/ 67 w 97"/>
                <a:gd name="T25" fmla="*/ 22 h 30"/>
                <a:gd name="T26" fmla="*/ 65 w 97"/>
                <a:gd name="T27" fmla="*/ 26 h 30"/>
                <a:gd name="T28" fmla="*/ 47 w 97"/>
                <a:gd name="T29" fmla="*/ 22 h 30"/>
                <a:gd name="T30" fmla="*/ 43 w 97"/>
                <a:gd name="T31" fmla="*/ 20 h 30"/>
                <a:gd name="T32" fmla="*/ 41 w 97"/>
                <a:gd name="T33" fmla="*/ 18 h 30"/>
                <a:gd name="T34" fmla="*/ 47 w 97"/>
                <a:gd name="T35" fmla="*/ 16 h 30"/>
                <a:gd name="T36" fmla="*/ 45 w 97"/>
                <a:gd name="T37" fmla="*/ 14 h 30"/>
                <a:gd name="T38" fmla="*/ 41 w 97"/>
                <a:gd name="T39" fmla="*/ 14 h 30"/>
                <a:gd name="T40" fmla="*/ 37 w 97"/>
                <a:gd name="T41" fmla="*/ 18 h 30"/>
                <a:gd name="T42" fmla="*/ 29 w 97"/>
                <a:gd name="T43" fmla="*/ 28 h 30"/>
                <a:gd name="T44" fmla="*/ 25 w 97"/>
                <a:gd name="T45" fmla="*/ 30 h 30"/>
                <a:gd name="T46" fmla="*/ 23 w 97"/>
                <a:gd name="T47" fmla="*/ 28 h 30"/>
                <a:gd name="T48" fmla="*/ 19 w 97"/>
                <a:gd name="T49" fmla="*/ 26 h 30"/>
                <a:gd name="T50" fmla="*/ 17 w 97"/>
                <a:gd name="T51" fmla="*/ 30 h 30"/>
                <a:gd name="T52" fmla="*/ 13 w 97"/>
                <a:gd name="T53" fmla="*/ 30 h 30"/>
                <a:gd name="T54" fmla="*/ 12 w 97"/>
                <a:gd name="T55" fmla="*/ 28 h 30"/>
                <a:gd name="T56" fmla="*/ 10 w 97"/>
                <a:gd name="T57" fmla="*/ 22 h 30"/>
                <a:gd name="T58" fmla="*/ 6 w 97"/>
                <a:gd name="T59" fmla="*/ 18 h 30"/>
                <a:gd name="T60" fmla="*/ 4 w 97"/>
                <a:gd name="T61" fmla="*/ 14 h 30"/>
                <a:gd name="T62" fmla="*/ 0 w 97"/>
                <a:gd name="T63" fmla="*/ 12 h 30"/>
                <a:gd name="T64" fmla="*/ 0 w 97"/>
                <a:gd name="T65" fmla="*/ 10 h 30"/>
                <a:gd name="T66" fmla="*/ 6 w 97"/>
                <a:gd name="T67" fmla="*/ 10 h 30"/>
                <a:gd name="T68" fmla="*/ 6 w 97"/>
                <a:gd name="T69" fmla="*/ 8 h 30"/>
                <a:gd name="T70" fmla="*/ 4 w 97"/>
                <a:gd name="T71" fmla="*/ 6 h 30"/>
                <a:gd name="T72" fmla="*/ 2 w 97"/>
                <a:gd name="T73" fmla="*/ 6 h 30"/>
                <a:gd name="T74" fmla="*/ 6 w 97"/>
                <a:gd name="T75" fmla="*/ 2 h 30"/>
                <a:gd name="T76" fmla="*/ 10 w 97"/>
                <a:gd name="T77" fmla="*/ 0 h 30"/>
                <a:gd name="T78" fmla="*/ 85 w 97"/>
                <a:gd name="T79" fmla="*/ 0 h 30"/>
                <a:gd name="T80" fmla="*/ 87 w 97"/>
                <a:gd name="T81" fmla="*/ 2 h 30"/>
                <a:gd name="T82" fmla="*/ 87 w 97"/>
                <a:gd name="T83" fmla="*/ 2 h 30"/>
                <a:gd name="T84" fmla="*/ 91 w 97"/>
                <a:gd name="T85" fmla="*/ 0 h 30"/>
                <a:gd name="T86" fmla="*/ 91 w 97"/>
                <a:gd name="T87" fmla="*/ 0 h 30"/>
                <a:gd name="T88" fmla="*/ 93 w 97"/>
                <a:gd name="T89" fmla="*/ 0 h 30"/>
                <a:gd name="T90" fmla="*/ 97 w 97"/>
                <a:gd name="T91" fmla="*/ 2 h 30"/>
                <a:gd name="T92" fmla="*/ 91 w 97"/>
                <a:gd name="T93" fmla="*/ 8 h 30"/>
                <a:gd name="T94" fmla="*/ 83 w 97"/>
                <a:gd name="T95" fmla="*/ 8 h 30"/>
                <a:gd name="T96" fmla="*/ 81 w 97"/>
                <a:gd name="T97" fmla="*/ 10 h 30"/>
                <a:gd name="T98" fmla="*/ 81 w 97"/>
                <a:gd name="T99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" h="30">
                  <a:moveTo>
                    <a:pt x="81" y="10"/>
                  </a:moveTo>
                  <a:lnTo>
                    <a:pt x="81" y="10"/>
                  </a:lnTo>
                  <a:lnTo>
                    <a:pt x="83" y="10"/>
                  </a:lnTo>
                  <a:lnTo>
                    <a:pt x="85" y="12"/>
                  </a:lnTo>
                  <a:lnTo>
                    <a:pt x="85" y="12"/>
                  </a:lnTo>
                  <a:lnTo>
                    <a:pt x="83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77" y="10"/>
                  </a:lnTo>
                  <a:lnTo>
                    <a:pt x="73" y="8"/>
                  </a:lnTo>
                  <a:lnTo>
                    <a:pt x="73" y="8"/>
                  </a:lnTo>
                  <a:lnTo>
                    <a:pt x="69" y="10"/>
                  </a:lnTo>
                  <a:lnTo>
                    <a:pt x="69" y="10"/>
                  </a:lnTo>
                  <a:lnTo>
                    <a:pt x="65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5" y="12"/>
                  </a:lnTo>
                  <a:lnTo>
                    <a:pt x="65" y="16"/>
                  </a:lnTo>
                  <a:lnTo>
                    <a:pt x="65" y="16"/>
                  </a:lnTo>
                  <a:lnTo>
                    <a:pt x="63" y="16"/>
                  </a:lnTo>
                  <a:lnTo>
                    <a:pt x="63" y="16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5" y="20"/>
                  </a:lnTo>
                  <a:lnTo>
                    <a:pt x="67" y="22"/>
                  </a:lnTo>
                  <a:lnTo>
                    <a:pt x="67" y="22"/>
                  </a:lnTo>
                  <a:lnTo>
                    <a:pt x="65" y="26"/>
                  </a:lnTo>
                  <a:lnTo>
                    <a:pt x="65" y="26"/>
                  </a:lnTo>
                  <a:lnTo>
                    <a:pt x="57" y="26"/>
                  </a:lnTo>
                  <a:lnTo>
                    <a:pt x="47" y="22"/>
                  </a:lnTo>
                  <a:lnTo>
                    <a:pt x="47" y="22"/>
                  </a:lnTo>
                  <a:lnTo>
                    <a:pt x="43" y="20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5" y="16"/>
                  </a:lnTo>
                  <a:lnTo>
                    <a:pt x="47" y="16"/>
                  </a:lnTo>
                  <a:lnTo>
                    <a:pt x="47" y="16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1" y="14"/>
                  </a:lnTo>
                  <a:lnTo>
                    <a:pt x="37" y="18"/>
                  </a:lnTo>
                  <a:lnTo>
                    <a:pt x="37" y="18"/>
                  </a:lnTo>
                  <a:lnTo>
                    <a:pt x="33" y="22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3" y="28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17" y="30"/>
                  </a:lnTo>
                  <a:lnTo>
                    <a:pt x="17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87" y="2"/>
                  </a:lnTo>
                  <a:lnTo>
                    <a:pt x="87" y="2"/>
                  </a:lnTo>
                  <a:lnTo>
                    <a:pt x="87" y="2"/>
                  </a:lnTo>
                  <a:lnTo>
                    <a:pt x="87" y="2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7" y="2"/>
                  </a:lnTo>
                  <a:lnTo>
                    <a:pt x="97" y="2"/>
                  </a:lnTo>
                  <a:lnTo>
                    <a:pt x="95" y="6"/>
                  </a:lnTo>
                  <a:lnTo>
                    <a:pt x="91" y="8"/>
                  </a:lnTo>
                  <a:lnTo>
                    <a:pt x="91" y="8"/>
                  </a:lnTo>
                  <a:lnTo>
                    <a:pt x="83" y="8"/>
                  </a:lnTo>
                  <a:lnTo>
                    <a:pt x="83" y="8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1" y="1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18" name="Freeform 396"/>
            <p:cNvSpPr>
              <a:spLocks/>
            </p:cNvSpPr>
            <p:nvPr/>
          </p:nvSpPr>
          <p:spPr bwMode="auto">
            <a:xfrm>
              <a:off x="4751" y="219"/>
              <a:ext cx="75" cy="80"/>
            </a:xfrm>
            <a:custGeom>
              <a:avLst/>
              <a:gdLst>
                <a:gd name="T0" fmla="*/ 71 w 75"/>
                <a:gd name="T1" fmla="*/ 18 h 80"/>
                <a:gd name="T2" fmla="*/ 75 w 75"/>
                <a:gd name="T3" fmla="*/ 24 h 80"/>
                <a:gd name="T4" fmla="*/ 73 w 75"/>
                <a:gd name="T5" fmla="*/ 26 h 80"/>
                <a:gd name="T6" fmla="*/ 71 w 75"/>
                <a:gd name="T7" fmla="*/ 22 h 80"/>
                <a:gd name="T8" fmla="*/ 64 w 75"/>
                <a:gd name="T9" fmla="*/ 20 h 80"/>
                <a:gd name="T10" fmla="*/ 64 w 75"/>
                <a:gd name="T11" fmla="*/ 22 h 80"/>
                <a:gd name="T12" fmla="*/ 64 w 75"/>
                <a:gd name="T13" fmla="*/ 28 h 80"/>
                <a:gd name="T14" fmla="*/ 64 w 75"/>
                <a:gd name="T15" fmla="*/ 38 h 80"/>
                <a:gd name="T16" fmla="*/ 62 w 75"/>
                <a:gd name="T17" fmla="*/ 50 h 80"/>
                <a:gd name="T18" fmla="*/ 58 w 75"/>
                <a:gd name="T19" fmla="*/ 58 h 80"/>
                <a:gd name="T20" fmla="*/ 54 w 75"/>
                <a:gd name="T21" fmla="*/ 60 h 80"/>
                <a:gd name="T22" fmla="*/ 52 w 75"/>
                <a:gd name="T23" fmla="*/ 70 h 80"/>
                <a:gd name="T24" fmla="*/ 48 w 75"/>
                <a:gd name="T25" fmla="*/ 72 h 80"/>
                <a:gd name="T26" fmla="*/ 42 w 75"/>
                <a:gd name="T27" fmla="*/ 70 h 80"/>
                <a:gd name="T28" fmla="*/ 40 w 75"/>
                <a:gd name="T29" fmla="*/ 70 h 80"/>
                <a:gd name="T30" fmla="*/ 42 w 75"/>
                <a:gd name="T31" fmla="*/ 74 h 80"/>
                <a:gd name="T32" fmla="*/ 38 w 75"/>
                <a:gd name="T33" fmla="*/ 74 h 80"/>
                <a:gd name="T34" fmla="*/ 36 w 75"/>
                <a:gd name="T35" fmla="*/ 72 h 80"/>
                <a:gd name="T36" fmla="*/ 26 w 75"/>
                <a:gd name="T37" fmla="*/ 66 h 80"/>
                <a:gd name="T38" fmla="*/ 24 w 75"/>
                <a:gd name="T39" fmla="*/ 70 h 80"/>
                <a:gd name="T40" fmla="*/ 24 w 75"/>
                <a:gd name="T41" fmla="*/ 72 h 80"/>
                <a:gd name="T42" fmla="*/ 28 w 75"/>
                <a:gd name="T43" fmla="*/ 76 h 80"/>
                <a:gd name="T44" fmla="*/ 32 w 75"/>
                <a:gd name="T45" fmla="*/ 80 h 80"/>
                <a:gd name="T46" fmla="*/ 28 w 75"/>
                <a:gd name="T47" fmla="*/ 80 h 80"/>
                <a:gd name="T48" fmla="*/ 22 w 75"/>
                <a:gd name="T49" fmla="*/ 76 h 80"/>
                <a:gd name="T50" fmla="*/ 20 w 75"/>
                <a:gd name="T51" fmla="*/ 70 h 80"/>
                <a:gd name="T52" fmla="*/ 14 w 75"/>
                <a:gd name="T53" fmla="*/ 62 h 80"/>
                <a:gd name="T54" fmla="*/ 4 w 75"/>
                <a:gd name="T55" fmla="*/ 44 h 80"/>
                <a:gd name="T56" fmla="*/ 2 w 75"/>
                <a:gd name="T57" fmla="*/ 34 h 80"/>
                <a:gd name="T58" fmla="*/ 0 w 75"/>
                <a:gd name="T59" fmla="*/ 18 h 80"/>
                <a:gd name="T60" fmla="*/ 2 w 75"/>
                <a:gd name="T61" fmla="*/ 10 h 80"/>
                <a:gd name="T62" fmla="*/ 2 w 75"/>
                <a:gd name="T63" fmla="*/ 8 h 80"/>
                <a:gd name="T64" fmla="*/ 4 w 75"/>
                <a:gd name="T65" fmla="*/ 6 h 80"/>
                <a:gd name="T66" fmla="*/ 8 w 75"/>
                <a:gd name="T67" fmla="*/ 8 h 80"/>
                <a:gd name="T68" fmla="*/ 8 w 75"/>
                <a:gd name="T69" fmla="*/ 4 h 80"/>
                <a:gd name="T70" fmla="*/ 10 w 75"/>
                <a:gd name="T71" fmla="*/ 2 h 80"/>
                <a:gd name="T72" fmla="*/ 12 w 75"/>
                <a:gd name="T73" fmla="*/ 0 h 80"/>
                <a:gd name="T74" fmla="*/ 30 w 75"/>
                <a:gd name="T75" fmla="*/ 2 h 80"/>
                <a:gd name="T76" fmla="*/ 48 w 75"/>
                <a:gd name="T77" fmla="*/ 8 h 80"/>
                <a:gd name="T78" fmla="*/ 56 w 75"/>
                <a:gd name="T79" fmla="*/ 16 h 80"/>
                <a:gd name="T80" fmla="*/ 60 w 75"/>
                <a:gd name="T81" fmla="*/ 14 h 80"/>
                <a:gd name="T82" fmla="*/ 58 w 75"/>
                <a:gd name="T83" fmla="*/ 10 h 80"/>
                <a:gd name="T84" fmla="*/ 54 w 75"/>
                <a:gd name="T85" fmla="*/ 6 h 80"/>
                <a:gd name="T86" fmla="*/ 54 w 75"/>
                <a:gd name="T87" fmla="*/ 4 h 80"/>
                <a:gd name="T88" fmla="*/ 56 w 75"/>
                <a:gd name="T89" fmla="*/ 6 h 80"/>
                <a:gd name="T90" fmla="*/ 60 w 75"/>
                <a:gd name="T91" fmla="*/ 10 h 80"/>
                <a:gd name="T92" fmla="*/ 71 w 75"/>
                <a:gd name="T93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5" h="80">
                  <a:moveTo>
                    <a:pt x="71" y="18"/>
                  </a:moveTo>
                  <a:lnTo>
                    <a:pt x="71" y="18"/>
                  </a:lnTo>
                  <a:lnTo>
                    <a:pt x="73" y="22"/>
                  </a:lnTo>
                  <a:lnTo>
                    <a:pt x="75" y="24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4"/>
                  </a:lnTo>
                  <a:lnTo>
                    <a:pt x="71" y="22"/>
                  </a:lnTo>
                  <a:lnTo>
                    <a:pt x="66" y="20"/>
                  </a:lnTo>
                  <a:lnTo>
                    <a:pt x="64" y="20"/>
                  </a:lnTo>
                  <a:lnTo>
                    <a:pt x="64" y="20"/>
                  </a:lnTo>
                  <a:lnTo>
                    <a:pt x="64" y="22"/>
                  </a:lnTo>
                  <a:lnTo>
                    <a:pt x="64" y="24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4" y="38"/>
                  </a:lnTo>
                  <a:lnTo>
                    <a:pt x="62" y="50"/>
                  </a:lnTo>
                  <a:lnTo>
                    <a:pt x="62" y="50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54" y="64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42" y="70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72"/>
                  </a:lnTo>
                  <a:lnTo>
                    <a:pt x="42" y="74"/>
                  </a:lnTo>
                  <a:lnTo>
                    <a:pt x="42" y="74"/>
                  </a:lnTo>
                  <a:lnTo>
                    <a:pt x="38" y="74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24" y="72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30" y="78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28" y="80"/>
                  </a:lnTo>
                  <a:lnTo>
                    <a:pt x="26" y="80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20" y="70"/>
                  </a:lnTo>
                  <a:lnTo>
                    <a:pt x="20" y="70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2" y="14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58" y="10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6" y="6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18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19" name="Freeform 397"/>
            <p:cNvSpPr>
              <a:spLocks/>
            </p:cNvSpPr>
            <p:nvPr/>
          </p:nvSpPr>
          <p:spPr bwMode="auto">
            <a:xfrm>
              <a:off x="4110" y="24"/>
              <a:ext cx="1658" cy="2719"/>
            </a:xfrm>
            <a:custGeom>
              <a:avLst/>
              <a:gdLst>
                <a:gd name="T0" fmla="*/ 1485 w 1658"/>
                <a:gd name="T1" fmla="*/ 2681 h 2719"/>
                <a:gd name="T2" fmla="*/ 1250 w 1658"/>
                <a:gd name="T3" fmla="*/ 2707 h 2719"/>
                <a:gd name="T4" fmla="*/ 1023 w 1658"/>
                <a:gd name="T5" fmla="*/ 2619 h 2719"/>
                <a:gd name="T6" fmla="*/ 1109 w 1658"/>
                <a:gd name="T7" fmla="*/ 2500 h 2719"/>
                <a:gd name="T8" fmla="*/ 1097 w 1658"/>
                <a:gd name="T9" fmla="*/ 2422 h 2719"/>
                <a:gd name="T10" fmla="*/ 1069 w 1658"/>
                <a:gd name="T11" fmla="*/ 2393 h 2719"/>
                <a:gd name="T12" fmla="*/ 1140 w 1658"/>
                <a:gd name="T13" fmla="*/ 2255 h 2719"/>
                <a:gd name="T14" fmla="*/ 1127 w 1658"/>
                <a:gd name="T15" fmla="*/ 2158 h 2719"/>
                <a:gd name="T16" fmla="*/ 997 w 1658"/>
                <a:gd name="T17" fmla="*/ 2120 h 2719"/>
                <a:gd name="T18" fmla="*/ 856 w 1658"/>
                <a:gd name="T19" fmla="*/ 2120 h 2719"/>
                <a:gd name="T20" fmla="*/ 708 w 1658"/>
                <a:gd name="T21" fmla="*/ 2058 h 2719"/>
                <a:gd name="T22" fmla="*/ 621 w 1658"/>
                <a:gd name="T23" fmla="*/ 1977 h 2719"/>
                <a:gd name="T24" fmla="*/ 519 w 1658"/>
                <a:gd name="T25" fmla="*/ 1963 h 2719"/>
                <a:gd name="T26" fmla="*/ 563 w 1658"/>
                <a:gd name="T27" fmla="*/ 1881 h 2719"/>
                <a:gd name="T28" fmla="*/ 474 w 1658"/>
                <a:gd name="T29" fmla="*/ 1817 h 2719"/>
                <a:gd name="T30" fmla="*/ 386 w 1658"/>
                <a:gd name="T31" fmla="*/ 1672 h 2719"/>
                <a:gd name="T32" fmla="*/ 259 w 1658"/>
                <a:gd name="T33" fmla="*/ 1668 h 2719"/>
                <a:gd name="T34" fmla="*/ 193 w 1658"/>
                <a:gd name="T35" fmla="*/ 1543 h 2719"/>
                <a:gd name="T36" fmla="*/ 177 w 1658"/>
                <a:gd name="T37" fmla="*/ 1475 h 2719"/>
                <a:gd name="T38" fmla="*/ 189 w 1658"/>
                <a:gd name="T39" fmla="*/ 1350 h 2719"/>
                <a:gd name="T40" fmla="*/ 215 w 1658"/>
                <a:gd name="T41" fmla="*/ 1292 h 2719"/>
                <a:gd name="T42" fmla="*/ 183 w 1658"/>
                <a:gd name="T43" fmla="*/ 1256 h 2719"/>
                <a:gd name="T44" fmla="*/ 145 w 1658"/>
                <a:gd name="T45" fmla="*/ 1226 h 2719"/>
                <a:gd name="T46" fmla="*/ 189 w 1658"/>
                <a:gd name="T47" fmla="*/ 930 h 2719"/>
                <a:gd name="T48" fmla="*/ 129 w 1658"/>
                <a:gd name="T49" fmla="*/ 780 h 2719"/>
                <a:gd name="T50" fmla="*/ 81 w 1658"/>
                <a:gd name="T51" fmla="*/ 559 h 2719"/>
                <a:gd name="T52" fmla="*/ 22 w 1658"/>
                <a:gd name="T53" fmla="*/ 430 h 2719"/>
                <a:gd name="T54" fmla="*/ 83 w 1658"/>
                <a:gd name="T55" fmla="*/ 372 h 2719"/>
                <a:gd name="T56" fmla="*/ 135 w 1658"/>
                <a:gd name="T57" fmla="*/ 352 h 2719"/>
                <a:gd name="T58" fmla="*/ 123 w 1658"/>
                <a:gd name="T59" fmla="*/ 382 h 2719"/>
                <a:gd name="T60" fmla="*/ 175 w 1658"/>
                <a:gd name="T61" fmla="*/ 386 h 2719"/>
                <a:gd name="T62" fmla="*/ 360 w 1658"/>
                <a:gd name="T63" fmla="*/ 426 h 2719"/>
                <a:gd name="T64" fmla="*/ 418 w 1658"/>
                <a:gd name="T65" fmla="*/ 432 h 2719"/>
                <a:gd name="T66" fmla="*/ 513 w 1658"/>
                <a:gd name="T67" fmla="*/ 496 h 2719"/>
                <a:gd name="T68" fmla="*/ 328 w 1658"/>
                <a:gd name="T69" fmla="*/ 625 h 2719"/>
                <a:gd name="T70" fmla="*/ 243 w 1658"/>
                <a:gd name="T71" fmla="*/ 607 h 2719"/>
                <a:gd name="T72" fmla="*/ 209 w 1658"/>
                <a:gd name="T73" fmla="*/ 631 h 2719"/>
                <a:gd name="T74" fmla="*/ 326 w 1658"/>
                <a:gd name="T75" fmla="*/ 725 h 2719"/>
                <a:gd name="T76" fmla="*/ 380 w 1658"/>
                <a:gd name="T77" fmla="*/ 818 h 2719"/>
                <a:gd name="T78" fmla="*/ 509 w 1658"/>
                <a:gd name="T79" fmla="*/ 824 h 2719"/>
                <a:gd name="T80" fmla="*/ 422 w 1658"/>
                <a:gd name="T81" fmla="*/ 750 h 2719"/>
                <a:gd name="T82" fmla="*/ 495 w 1658"/>
                <a:gd name="T83" fmla="*/ 742 h 2719"/>
                <a:gd name="T84" fmla="*/ 593 w 1658"/>
                <a:gd name="T85" fmla="*/ 729 h 2719"/>
                <a:gd name="T86" fmla="*/ 573 w 1658"/>
                <a:gd name="T87" fmla="*/ 553 h 2719"/>
                <a:gd name="T88" fmla="*/ 665 w 1658"/>
                <a:gd name="T89" fmla="*/ 567 h 2719"/>
                <a:gd name="T90" fmla="*/ 589 w 1658"/>
                <a:gd name="T91" fmla="*/ 442 h 2719"/>
                <a:gd name="T92" fmla="*/ 607 w 1658"/>
                <a:gd name="T93" fmla="*/ 326 h 2719"/>
                <a:gd name="T94" fmla="*/ 625 w 1658"/>
                <a:gd name="T95" fmla="*/ 414 h 2719"/>
                <a:gd name="T96" fmla="*/ 720 w 1658"/>
                <a:gd name="T97" fmla="*/ 446 h 2719"/>
                <a:gd name="T98" fmla="*/ 738 w 1658"/>
                <a:gd name="T99" fmla="*/ 336 h 2719"/>
                <a:gd name="T100" fmla="*/ 808 w 1658"/>
                <a:gd name="T101" fmla="*/ 219 h 2719"/>
                <a:gd name="T102" fmla="*/ 826 w 1658"/>
                <a:gd name="T103" fmla="*/ 165 h 2719"/>
                <a:gd name="T104" fmla="*/ 858 w 1658"/>
                <a:gd name="T105" fmla="*/ 207 h 2719"/>
                <a:gd name="T106" fmla="*/ 916 w 1658"/>
                <a:gd name="T107" fmla="*/ 155 h 2719"/>
                <a:gd name="T108" fmla="*/ 987 w 1658"/>
                <a:gd name="T109" fmla="*/ 96 h 2719"/>
                <a:gd name="T110" fmla="*/ 1009 w 1658"/>
                <a:gd name="T111" fmla="*/ 42 h 2719"/>
                <a:gd name="T112" fmla="*/ 1391 w 1658"/>
                <a:gd name="T113" fmla="*/ 18 h 2719"/>
                <a:gd name="T114" fmla="*/ 1642 w 1658"/>
                <a:gd name="T115" fmla="*/ 1676 h 2719"/>
                <a:gd name="T116" fmla="*/ 1574 w 1658"/>
                <a:gd name="T117" fmla="*/ 1809 h 2719"/>
                <a:gd name="T118" fmla="*/ 1507 w 1658"/>
                <a:gd name="T119" fmla="*/ 1881 h 2719"/>
                <a:gd name="T120" fmla="*/ 1525 w 1658"/>
                <a:gd name="T121" fmla="*/ 2034 h 2719"/>
                <a:gd name="T122" fmla="*/ 1604 w 1658"/>
                <a:gd name="T123" fmla="*/ 2126 h 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58" h="2719">
                  <a:moveTo>
                    <a:pt x="1658" y="2120"/>
                  </a:moveTo>
                  <a:lnTo>
                    <a:pt x="1658" y="2667"/>
                  </a:lnTo>
                  <a:lnTo>
                    <a:pt x="1658" y="2667"/>
                  </a:lnTo>
                  <a:lnTo>
                    <a:pt x="1650" y="2669"/>
                  </a:lnTo>
                  <a:lnTo>
                    <a:pt x="1640" y="2671"/>
                  </a:lnTo>
                  <a:lnTo>
                    <a:pt x="1640" y="2671"/>
                  </a:lnTo>
                  <a:lnTo>
                    <a:pt x="1634" y="2675"/>
                  </a:lnTo>
                  <a:lnTo>
                    <a:pt x="1630" y="2677"/>
                  </a:lnTo>
                  <a:lnTo>
                    <a:pt x="1630" y="2677"/>
                  </a:lnTo>
                  <a:lnTo>
                    <a:pt x="1626" y="2675"/>
                  </a:lnTo>
                  <a:lnTo>
                    <a:pt x="1622" y="2673"/>
                  </a:lnTo>
                  <a:lnTo>
                    <a:pt x="1622" y="2673"/>
                  </a:lnTo>
                  <a:lnTo>
                    <a:pt x="1618" y="2675"/>
                  </a:lnTo>
                  <a:lnTo>
                    <a:pt x="1614" y="2677"/>
                  </a:lnTo>
                  <a:lnTo>
                    <a:pt x="1614" y="2677"/>
                  </a:lnTo>
                  <a:lnTo>
                    <a:pt x="1598" y="2691"/>
                  </a:lnTo>
                  <a:lnTo>
                    <a:pt x="1598" y="2691"/>
                  </a:lnTo>
                  <a:lnTo>
                    <a:pt x="1592" y="2701"/>
                  </a:lnTo>
                  <a:lnTo>
                    <a:pt x="1592" y="2701"/>
                  </a:lnTo>
                  <a:lnTo>
                    <a:pt x="1588" y="2705"/>
                  </a:lnTo>
                  <a:lnTo>
                    <a:pt x="1584" y="2707"/>
                  </a:lnTo>
                  <a:lnTo>
                    <a:pt x="1584" y="2707"/>
                  </a:lnTo>
                  <a:lnTo>
                    <a:pt x="1576" y="2707"/>
                  </a:lnTo>
                  <a:lnTo>
                    <a:pt x="1572" y="2707"/>
                  </a:lnTo>
                  <a:lnTo>
                    <a:pt x="1572" y="2707"/>
                  </a:lnTo>
                  <a:lnTo>
                    <a:pt x="1568" y="2703"/>
                  </a:lnTo>
                  <a:lnTo>
                    <a:pt x="1566" y="2699"/>
                  </a:lnTo>
                  <a:lnTo>
                    <a:pt x="1566" y="2699"/>
                  </a:lnTo>
                  <a:lnTo>
                    <a:pt x="1554" y="2695"/>
                  </a:lnTo>
                  <a:lnTo>
                    <a:pt x="1539" y="2691"/>
                  </a:lnTo>
                  <a:lnTo>
                    <a:pt x="1525" y="2689"/>
                  </a:lnTo>
                  <a:lnTo>
                    <a:pt x="1511" y="2685"/>
                  </a:lnTo>
                  <a:lnTo>
                    <a:pt x="1511" y="2685"/>
                  </a:lnTo>
                  <a:lnTo>
                    <a:pt x="1505" y="2681"/>
                  </a:lnTo>
                  <a:lnTo>
                    <a:pt x="1505" y="2681"/>
                  </a:lnTo>
                  <a:lnTo>
                    <a:pt x="1493" y="2679"/>
                  </a:lnTo>
                  <a:lnTo>
                    <a:pt x="1493" y="2679"/>
                  </a:lnTo>
                  <a:lnTo>
                    <a:pt x="1485" y="2681"/>
                  </a:lnTo>
                  <a:lnTo>
                    <a:pt x="1475" y="2685"/>
                  </a:lnTo>
                  <a:lnTo>
                    <a:pt x="1475" y="2685"/>
                  </a:lnTo>
                  <a:lnTo>
                    <a:pt x="1463" y="2685"/>
                  </a:lnTo>
                  <a:lnTo>
                    <a:pt x="1453" y="2685"/>
                  </a:lnTo>
                  <a:lnTo>
                    <a:pt x="1453" y="2685"/>
                  </a:lnTo>
                  <a:lnTo>
                    <a:pt x="1441" y="2695"/>
                  </a:lnTo>
                  <a:lnTo>
                    <a:pt x="1425" y="2701"/>
                  </a:lnTo>
                  <a:lnTo>
                    <a:pt x="1425" y="2701"/>
                  </a:lnTo>
                  <a:lnTo>
                    <a:pt x="1415" y="2703"/>
                  </a:lnTo>
                  <a:lnTo>
                    <a:pt x="1415" y="2703"/>
                  </a:lnTo>
                  <a:lnTo>
                    <a:pt x="1399" y="2701"/>
                  </a:lnTo>
                  <a:lnTo>
                    <a:pt x="1383" y="2701"/>
                  </a:lnTo>
                  <a:lnTo>
                    <a:pt x="1383" y="2701"/>
                  </a:lnTo>
                  <a:lnTo>
                    <a:pt x="1373" y="2701"/>
                  </a:lnTo>
                  <a:lnTo>
                    <a:pt x="1363" y="2703"/>
                  </a:lnTo>
                  <a:lnTo>
                    <a:pt x="1363" y="2703"/>
                  </a:lnTo>
                  <a:lnTo>
                    <a:pt x="1353" y="2699"/>
                  </a:lnTo>
                  <a:lnTo>
                    <a:pt x="1353" y="2699"/>
                  </a:lnTo>
                  <a:lnTo>
                    <a:pt x="1343" y="2697"/>
                  </a:lnTo>
                  <a:lnTo>
                    <a:pt x="1334" y="2699"/>
                  </a:lnTo>
                  <a:lnTo>
                    <a:pt x="1334" y="2699"/>
                  </a:lnTo>
                  <a:lnTo>
                    <a:pt x="1324" y="2703"/>
                  </a:lnTo>
                  <a:lnTo>
                    <a:pt x="1324" y="2703"/>
                  </a:lnTo>
                  <a:lnTo>
                    <a:pt x="1314" y="2703"/>
                  </a:lnTo>
                  <a:lnTo>
                    <a:pt x="1314" y="2703"/>
                  </a:lnTo>
                  <a:lnTo>
                    <a:pt x="1304" y="2707"/>
                  </a:lnTo>
                  <a:lnTo>
                    <a:pt x="1304" y="2707"/>
                  </a:lnTo>
                  <a:lnTo>
                    <a:pt x="1296" y="2713"/>
                  </a:lnTo>
                  <a:lnTo>
                    <a:pt x="1290" y="2717"/>
                  </a:lnTo>
                  <a:lnTo>
                    <a:pt x="1286" y="2719"/>
                  </a:lnTo>
                  <a:lnTo>
                    <a:pt x="1286" y="2719"/>
                  </a:lnTo>
                  <a:lnTo>
                    <a:pt x="1282" y="2717"/>
                  </a:lnTo>
                  <a:lnTo>
                    <a:pt x="1278" y="2715"/>
                  </a:lnTo>
                  <a:lnTo>
                    <a:pt x="1268" y="2709"/>
                  </a:lnTo>
                  <a:lnTo>
                    <a:pt x="1268" y="2709"/>
                  </a:lnTo>
                  <a:lnTo>
                    <a:pt x="1256" y="2709"/>
                  </a:lnTo>
                  <a:lnTo>
                    <a:pt x="1256" y="2709"/>
                  </a:lnTo>
                  <a:lnTo>
                    <a:pt x="1250" y="2707"/>
                  </a:lnTo>
                  <a:lnTo>
                    <a:pt x="1246" y="2703"/>
                  </a:lnTo>
                  <a:lnTo>
                    <a:pt x="1246" y="2703"/>
                  </a:lnTo>
                  <a:lnTo>
                    <a:pt x="1230" y="2689"/>
                  </a:lnTo>
                  <a:lnTo>
                    <a:pt x="1230" y="2689"/>
                  </a:lnTo>
                  <a:lnTo>
                    <a:pt x="1214" y="2679"/>
                  </a:lnTo>
                  <a:lnTo>
                    <a:pt x="1194" y="2673"/>
                  </a:lnTo>
                  <a:lnTo>
                    <a:pt x="1194" y="2673"/>
                  </a:lnTo>
                  <a:lnTo>
                    <a:pt x="1180" y="2671"/>
                  </a:lnTo>
                  <a:lnTo>
                    <a:pt x="1164" y="2669"/>
                  </a:lnTo>
                  <a:lnTo>
                    <a:pt x="1146" y="2667"/>
                  </a:lnTo>
                  <a:lnTo>
                    <a:pt x="1134" y="2665"/>
                  </a:lnTo>
                  <a:lnTo>
                    <a:pt x="1134" y="2665"/>
                  </a:lnTo>
                  <a:lnTo>
                    <a:pt x="1123" y="2659"/>
                  </a:lnTo>
                  <a:lnTo>
                    <a:pt x="1111" y="2653"/>
                  </a:lnTo>
                  <a:lnTo>
                    <a:pt x="1111" y="2653"/>
                  </a:lnTo>
                  <a:lnTo>
                    <a:pt x="1107" y="2649"/>
                  </a:lnTo>
                  <a:lnTo>
                    <a:pt x="1105" y="2647"/>
                  </a:lnTo>
                  <a:lnTo>
                    <a:pt x="1103" y="2647"/>
                  </a:lnTo>
                  <a:lnTo>
                    <a:pt x="1103" y="2647"/>
                  </a:lnTo>
                  <a:lnTo>
                    <a:pt x="1101" y="2651"/>
                  </a:lnTo>
                  <a:lnTo>
                    <a:pt x="1099" y="2653"/>
                  </a:lnTo>
                  <a:lnTo>
                    <a:pt x="1099" y="2653"/>
                  </a:lnTo>
                  <a:lnTo>
                    <a:pt x="1095" y="2655"/>
                  </a:lnTo>
                  <a:lnTo>
                    <a:pt x="1085" y="2655"/>
                  </a:lnTo>
                  <a:lnTo>
                    <a:pt x="1085" y="2655"/>
                  </a:lnTo>
                  <a:lnTo>
                    <a:pt x="1079" y="2651"/>
                  </a:lnTo>
                  <a:lnTo>
                    <a:pt x="1071" y="2645"/>
                  </a:lnTo>
                  <a:lnTo>
                    <a:pt x="1071" y="2645"/>
                  </a:lnTo>
                  <a:lnTo>
                    <a:pt x="1065" y="2639"/>
                  </a:lnTo>
                  <a:lnTo>
                    <a:pt x="1059" y="2629"/>
                  </a:lnTo>
                  <a:lnTo>
                    <a:pt x="1059" y="2629"/>
                  </a:lnTo>
                  <a:lnTo>
                    <a:pt x="1051" y="2625"/>
                  </a:lnTo>
                  <a:lnTo>
                    <a:pt x="1041" y="2621"/>
                  </a:lnTo>
                  <a:lnTo>
                    <a:pt x="1041" y="2621"/>
                  </a:lnTo>
                  <a:lnTo>
                    <a:pt x="1033" y="2621"/>
                  </a:lnTo>
                  <a:lnTo>
                    <a:pt x="1025" y="2621"/>
                  </a:lnTo>
                  <a:lnTo>
                    <a:pt x="1023" y="2619"/>
                  </a:lnTo>
                  <a:lnTo>
                    <a:pt x="1023" y="2619"/>
                  </a:lnTo>
                  <a:lnTo>
                    <a:pt x="1025" y="2618"/>
                  </a:lnTo>
                  <a:lnTo>
                    <a:pt x="1027" y="2616"/>
                  </a:lnTo>
                  <a:lnTo>
                    <a:pt x="1033" y="2614"/>
                  </a:lnTo>
                  <a:lnTo>
                    <a:pt x="1035" y="2612"/>
                  </a:lnTo>
                  <a:lnTo>
                    <a:pt x="1035" y="2612"/>
                  </a:lnTo>
                  <a:lnTo>
                    <a:pt x="1033" y="2608"/>
                  </a:lnTo>
                  <a:lnTo>
                    <a:pt x="1033" y="2602"/>
                  </a:lnTo>
                  <a:lnTo>
                    <a:pt x="1033" y="2602"/>
                  </a:lnTo>
                  <a:lnTo>
                    <a:pt x="1033" y="2598"/>
                  </a:lnTo>
                  <a:lnTo>
                    <a:pt x="1035" y="2596"/>
                  </a:lnTo>
                  <a:lnTo>
                    <a:pt x="1035" y="2596"/>
                  </a:lnTo>
                  <a:lnTo>
                    <a:pt x="1039" y="2594"/>
                  </a:lnTo>
                  <a:lnTo>
                    <a:pt x="1043" y="2594"/>
                  </a:lnTo>
                  <a:lnTo>
                    <a:pt x="1053" y="2592"/>
                  </a:lnTo>
                  <a:lnTo>
                    <a:pt x="1053" y="2592"/>
                  </a:lnTo>
                  <a:lnTo>
                    <a:pt x="1063" y="2592"/>
                  </a:lnTo>
                  <a:lnTo>
                    <a:pt x="1069" y="2588"/>
                  </a:lnTo>
                  <a:lnTo>
                    <a:pt x="1069" y="2588"/>
                  </a:lnTo>
                  <a:lnTo>
                    <a:pt x="1071" y="2582"/>
                  </a:lnTo>
                  <a:lnTo>
                    <a:pt x="1073" y="2574"/>
                  </a:lnTo>
                  <a:lnTo>
                    <a:pt x="1075" y="2562"/>
                  </a:lnTo>
                  <a:lnTo>
                    <a:pt x="1075" y="2562"/>
                  </a:lnTo>
                  <a:lnTo>
                    <a:pt x="1081" y="2542"/>
                  </a:lnTo>
                  <a:lnTo>
                    <a:pt x="1081" y="2542"/>
                  </a:lnTo>
                  <a:lnTo>
                    <a:pt x="1083" y="2528"/>
                  </a:lnTo>
                  <a:lnTo>
                    <a:pt x="1085" y="2522"/>
                  </a:lnTo>
                  <a:lnTo>
                    <a:pt x="1087" y="2514"/>
                  </a:lnTo>
                  <a:lnTo>
                    <a:pt x="1087" y="2514"/>
                  </a:lnTo>
                  <a:lnTo>
                    <a:pt x="1093" y="2514"/>
                  </a:lnTo>
                  <a:lnTo>
                    <a:pt x="1097" y="2514"/>
                  </a:lnTo>
                  <a:lnTo>
                    <a:pt x="1097" y="2514"/>
                  </a:lnTo>
                  <a:lnTo>
                    <a:pt x="1099" y="2510"/>
                  </a:lnTo>
                  <a:lnTo>
                    <a:pt x="1099" y="2506"/>
                  </a:lnTo>
                  <a:lnTo>
                    <a:pt x="1099" y="2502"/>
                  </a:lnTo>
                  <a:lnTo>
                    <a:pt x="1101" y="2500"/>
                  </a:lnTo>
                  <a:lnTo>
                    <a:pt x="1101" y="2500"/>
                  </a:lnTo>
                  <a:lnTo>
                    <a:pt x="1103" y="2498"/>
                  </a:lnTo>
                  <a:lnTo>
                    <a:pt x="1109" y="2500"/>
                  </a:lnTo>
                  <a:lnTo>
                    <a:pt x="1113" y="2500"/>
                  </a:lnTo>
                  <a:lnTo>
                    <a:pt x="1117" y="2500"/>
                  </a:lnTo>
                  <a:lnTo>
                    <a:pt x="1117" y="2500"/>
                  </a:lnTo>
                  <a:lnTo>
                    <a:pt x="1119" y="2496"/>
                  </a:lnTo>
                  <a:lnTo>
                    <a:pt x="1119" y="2496"/>
                  </a:lnTo>
                  <a:lnTo>
                    <a:pt x="1117" y="2494"/>
                  </a:lnTo>
                  <a:lnTo>
                    <a:pt x="1113" y="2492"/>
                  </a:lnTo>
                  <a:lnTo>
                    <a:pt x="1105" y="2490"/>
                  </a:lnTo>
                  <a:lnTo>
                    <a:pt x="1105" y="2490"/>
                  </a:lnTo>
                  <a:lnTo>
                    <a:pt x="1097" y="2482"/>
                  </a:lnTo>
                  <a:lnTo>
                    <a:pt x="1089" y="2476"/>
                  </a:lnTo>
                  <a:lnTo>
                    <a:pt x="1089" y="2476"/>
                  </a:lnTo>
                  <a:lnTo>
                    <a:pt x="1081" y="2474"/>
                  </a:lnTo>
                  <a:lnTo>
                    <a:pt x="1073" y="2474"/>
                  </a:lnTo>
                  <a:lnTo>
                    <a:pt x="1073" y="2474"/>
                  </a:lnTo>
                  <a:lnTo>
                    <a:pt x="1065" y="2472"/>
                  </a:lnTo>
                  <a:lnTo>
                    <a:pt x="1057" y="2468"/>
                  </a:lnTo>
                  <a:lnTo>
                    <a:pt x="1057" y="2468"/>
                  </a:lnTo>
                  <a:lnTo>
                    <a:pt x="1057" y="2462"/>
                  </a:lnTo>
                  <a:lnTo>
                    <a:pt x="1057" y="2454"/>
                  </a:lnTo>
                  <a:lnTo>
                    <a:pt x="1057" y="2454"/>
                  </a:lnTo>
                  <a:lnTo>
                    <a:pt x="1065" y="2450"/>
                  </a:lnTo>
                  <a:lnTo>
                    <a:pt x="1071" y="2446"/>
                  </a:lnTo>
                  <a:lnTo>
                    <a:pt x="1085" y="2442"/>
                  </a:lnTo>
                  <a:lnTo>
                    <a:pt x="1085" y="2442"/>
                  </a:lnTo>
                  <a:lnTo>
                    <a:pt x="1095" y="2442"/>
                  </a:lnTo>
                  <a:lnTo>
                    <a:pt x="1099" y="2442"/>
                  </a:lnTo>
                  <a:lnTo>
                    <a:pt x="1099" y="2442"/>
                  </a:lnTo>
                  <a:lnTo>
                    <a:pt x="1103" y="2440"/>
                  </a:lnTo>
                  <a:lnTo>
                    <a:pt x="1105" y="2436"/>
                  </a:lnTo>
                  <a:lnTo>
                    <a:pt x="1105" y="2436"/>
                  </a:lnTo>
                  <a:lnTo>
                    <a:pt x="1101" y="2434"/>
                  </a:lnTo>
                  <a:lnTo>
                    <a:pt x="1097" y="2432"/>
                  </a:lnTo>
                  <a:lnTo>
                    <a:pt x="1097" y="2432"/>
                  </a:lnTo>
                  <a:lnTo>
                    <a:pt x="1097" y="2430"/>
                  </a:lnTo>
                  <a:lnTo>
                    <a:pt x="1095" y="2424"/>
                  </a:lnTo>
                  <a:lnTo>
                    <a:pt x="1095" y="2424"/>
                  </a:lnTo>
                  <a:lnTo>
                    <a:pt x="1097" y="2422"/>
                  </a:lnTo>
                  <a:lnTo>
                    <a:pt x="1101" y="2420"/>
                  </a:lnTo>
                  <a:lnTo>
                    <a:pt x="1107" y="2416"/>
                  </a:lnTo>
                  <a:lnTo>
                    <a:pt x="1107" y="2416"/>
                  </a:lnTo>
                  <a:lnTo>
                    <a:pt x="1123" y="2401"/>
                  </a:lnTo>
                  <a:lnTo>
                    <a:pt x="1123" y="2401"/>
                  </a:lnTo>
                  <a:lnTo>
                    <a:pt x="1132" y="2389"/>
                  </a:lnTo>
                  <a:lnTo>
                    <a:pt x="1132" y="2389"/>
                  </a:lnTo>
                  <a:lnTo>
                    <a:pt x="1138" y="2389"/>
                  </a:lnTo>
                  <a:lnTo>
                    <a:pt x="1142" y="2387"/>
                  </a:lnTo>
                  <a:lnTo>
                    <a:pt x="1142" y="2387"/>
                  </a:lnTo>
                  <a:lnTo>
                    <a:pt x="1144" y="2381"/>
                  </a:lnTo>
                  <a:lnTo>
                    <a:pt x="1144" y="2381"/>
                  </a:lnTo>
                  <a:lnTo>
                    <a:pt x="1138" y="2379"/>
                  </a:lnTo>
                  <a:lnTo>
                    <a:pt x="1138" y="2379"/>
                  </a:lnTo>
                  <a:lnTo>
                    <a:pt x="1134" y="2379"/>
                  </a:lnTo>
                  <a:lnTo>
                    <a:pt x="1130" y="2379"/>
                  </a:lnTo>
                  <a:lnTo>
                    <a:pt x="1130" y="2379"/>
                  </a:lnTo>
                  <a:lnTo>
                    <a:pt x="1130" y="2377"/>
                  </a:lnTo>
                  <a:lnTo>
                    <a:pt x="1129" y="2373"/>
                  </a:lnTo>
                  <a:lnTo>
                    <a:pt x="1129" y="2373"/>
                  </a:lnTo>
                  <a:lnTo>
                    <a:pt x="1125" y="2371"/>
                  </a:lnTo>
                  <a:lnTo>
                    <a:pt x="1119" y="2373"/>
                  </a:lnTo>
                  <a:lnTo>
                    <a:pt x="1119" y="2373"/>
                  </a:lnTo>
                  <a:lnTo>
                    <a:pt x="1111" y="2375"/>
                  </a:lnTo>
                  <a:lnTo>
                    <a:pt x="1105" y="2381"/>
                  </a:lnTo>
                  <a:lnTo>
                    <a:pt x="1105" y="2381"/>
                  </a:lnTo>
                  <a:lnTo>
                    <a:pt x="1103" y="2385"/>
                  </a:lnTo>
                  <a:lnTo>
                    <a:pt x="1099" y="2389"/>
                  </a:lnTo>
                  <a:lnTo>
                    <a:pt x="1099" y="2389"/>
                  </a:lnTo>
                  <a:lnTo>
                    <a:pt x="1095" y="2389"/>
                  </a:lnTo>
                  <a:lnTo>
                    <a:pt x="1087" y="2389"/>
                  </a:lnTo>
                  <a:lnTo>
                    <a:pt x="1087" y="2389"/>
                  </a:lnTo>
                  <a:lnTo>
                    <a:pt x="1081" y="2395"/>
                  </a:lnTo>
                  <a:lnTo>
                    <a:pt x="1077" y="2401"/>
                  </a:lnTo>
                  <a:lnTo>
                    <a:pt x="1073" y="2401"/>
                  </a:lnTo>
                  <a:lnTo>
                    <a:pt x="1073" y="2401"/>
                  </a:lnTo>
                  <a:lnTo>
                    <a:pt x="1071" y="2397"/>
                  </a:lnTo>
                  <a:lnTo>
                    <a:pt x="1069" y="2393"/>
                  </a:lnTo>
                  <a:lnTo>
                    <a:pt x="1067" y="2383"/>
                  </a:lnTo>
                  <a:lnTo>
                    <a:pt x="1067" y="2383"/>
                  </a:lnTo>
                  <a:lnTo>
                    <a:pt x="1065" y="2373"/>
                  </a:lnTo>
                  <a:lnTo>
                    <a:pt x="1065" y="2373"/>
                  </a:lnTo>
                  <a:lnTo>
                    <a:pt x="1065" y="2363"/>
                  </a:lnTo>
                  <a:lnTo>
                    <a:pt x="1067" y="2353"/>
                  </a:lnTo>
                  <a:lnTo>
                    <a:pt x="1067" y="2353"/>
                  </a:lnTo>
                  <a:lnTo>
                    <a:pt x="1069" y="2351"/>
                  </a:lnTo>
                  <a:lnTo>
                    <a:pt x="1073" y="2347"/>
                  </a:lnTo>
                  <a:lnTo>
                    <a:pt x="1081" y="2341"/>
                  </a:lnTo>
                  <a:lnTo>
                    <a:pt x="1081" y="2341"/>
                  </a:lnTo>
                  <a:lnTo>
                    <a:pt x="1083" y="2331"/>
                  </a:lnTo>
                  <a:lnTo>
                    <a:pt x="1085" y="2321"/>
                  </a:lnTo>
                  <a:lnTo>
                    <a:pt x="1085" y="2321"/>
                  </a:lnTo>
                  <a:lnTo>
                    <a:pt x="1087" y="2317"/>
                  </a:lnTo>
                  <a:lnTo>
                    <a:pt x="1093" y="2313"/>
                  </a:lnTo>
                  <a:lnTo>
                    <a:pt x="1093" y="2313"/>
                  </a:lnTo>
                  <a:lnTo>
                    <a:pt x="1097" y="2313"/>
                  </a:lnTo>
                  <a:lnTo>
                    <a:pt x="1101" y="2315"/>
                  </a:lnTo>
                  <a:lnTo>
                    <a:pt x="1107" y="2317"/>
                  </a:lnTo>
                  <a:lnTo>
                    <a:pt x="1111" y="2317"/>
                  </a:lnTo>
                  <a:lnTo>
                    <a:pt x="1111" y="2317"/>
                  </a:lnTo>
                  <a:lnTo>
                    <a:pt x="1115" y="2315"/>
                  </a:lnTo>
                  <a:lnTo>
                    <a:pt x="1119" y="2313"/>
                  </a:lnTo>
                  <a:lnTo>
                    <a:pt x="1119" y="2313"/>
                  </a:lnTo>
                  <a:lnTo>
                    <a:pt x="1129" y="2313"/>
                  </a:lnTo>
                  <a:lnTo>
                    <a:pt x="1136" y="2309"/>
                  </a:lnTo>
                  <a:lnTo>
                    <a:pt x="1136" y="2309"/>
                  </a:lnTo>
                  <a:lnTo>
                    <a:pt x="1140" y="2307"/>
                  </a:lnTo>
                  <a:lnTo>
                    <a:pt x="1144" y="2303"/>
                  </a:lnTo>
                  <a:lnTo>
                    <a:pt x="1144" y="2303"/>
                  </a:lnTo>
                  <a:lnTo>
                    <a:pt x="1144" y="2297"/>
                  </a:lnTo>
                  <a:lnTo>
                    <a:pt x="1144" y="2289"/>
                  </a:lnTo>
                  <a:lnTo>
                    <a:pt x="1142" y="2273"/>
                  </a:lnTo>
                  <a:lnTo>
                    <a:pt x="1142" y="2273"/>
                  </a:lnTo>
                  <a:lnTo>
                    <a:pt x="1142" y="2263"/>
                  </a:lnTo>
                  <a:lnTo>
                    <a:pt x="1142" y="2259"/>
                  </a:lnTo>
                  <a:lnTo>
                    <a:pt x="1140" y="2255"/>
                  </a:lnTo>
                  <a:lnTo>
                    <a:pt x="1140" y="2255"/>
                  </a:lnTo>
                  <a:lnTo>
                    <a:pt x="1136" y="2253"/>
                  </a:lnTo>
                  <a:lnTo>
                    <a:pt x="1132" y="2253"/>
                  </a:lnTo>
                  <a:lnTo>
                    <a:pt x="1132" y="2253"/>
                  </a:lnTo>
                  <a:lnTo>
                    <a:pt x="1130" y="2247"/>
                  </a:lnTo>
                  <a:lnTo>
                    <a:pt x="1130" y="2241"/>
                  </a:lnTo>
                  <a:lnTo>
                    <a:pt x="1130" y="2241"/>
                  </a:lnTo>
                  <a:lnTo>
                    <a:pt x="1125" y="2233"/>
                  </a:lnTo>
                  <a:lnTo>
                    <a:pt x="1125" y="2233"/>
                  </a:lnTo>
                  <a:lnTo>
                    <a:pt x="1117" y="2229"/>
                  </a:lnTo>
                  <a:lnTo>
                    <a:pt x="1117" y="2229"/>
                  </a:lnTo>
                  <a:lnTo>
                    <a:pt x="1115" y="2225"/>
                  </a:lnTo>
                  <a:lnTo>
                    <a:pt x="1115" y="2217"/>
                  </a:lnTo>
                  <a:lnTo>
                    <a:pt x="1115" y="2217"/>
                  </a:lnTo>
                  <a:lnTo>
                    <a:pt x="1115" y="2213"/>
                  </a:lnTo>
                  <a:lnTo>
                    <a:pt x="1115" y="2209"/>
                  </a:lnTo>
                  <a:lnTo>
                    <a:pt x="1115" y="2209"/>
                  </a:lnTo>
                  <a:lnTo>
                    <a:pt x="1119" y="2207"/>
                  </a:lnTo>
                  <a:lnTo>
                    <a:pt x="1125" y="2203"/>
                  </a:lnTo>
                  <a:lnTo>
                    <a:pt x="1130" y="2201"/>
                  </a:lnTo>
                  <a:lnTo>
                    <a:pt x="1132" y="2199"/>
                  </a:lnTo>
                  <a:lnTo>
                    <a:pt x="1132" y="2199"/>
                  </a:lnTo>
                  <a:lnTo>
                    <a:pt x="1129" y="2196"/>
                  </a:lnTo>
                  <a:lnTo>
                    <a:pt x="1125" y="2194"/>
                  </a:lnTo>
                  <a:lnTo>
                    <a:pt x="1125" y="2194"/>
                  </a:lnTo>
                  <a:lnTo>
                    <a:pt x="1113" y="2196"/>
                  </a:lnTo>
                  <a:lnTo>
                    <a:pt x="1113" y="2196"/>
                  </a:lnTo>
                  <a:lnTo>
                    <a:pt x="1109" y="2190"/>
                  </a:lnTo>
                  <a:lnTo>
                    <a:pt x="1107" y="2188"/>
                  </a:lnTo>
                  <a:lnTo>
                    <a:pt x="1107" y="2188"/>
                  </a:lnTo>
                  <a:lnTo>
                    <a:pt x="1109" y="2184"/>
                  </a:lnTo>
                  <a:lnTo>
                    <a:pt x="1113" y="2182"/>
                  </a:lnTo>
                  <a:lnTo>
                    <a:pt x="1119" y="2180"/>
                  </a:lnTo>
                  <a:lnTo>
                    <a:pt x="1123" y="2178"/>
                  </a:lnTo>
                  <a:lnTo>
                    <a:pt x="1123" y="2178"/>
                  </a:lnTo>
                  <a:lnTo>
                    <a:pt x="1127" y="2170"/>
                  </a:lnTo>
                  <a:lnTo>
                    <a:pt x="1127" y="2158"/>
                  </a:lnTo>
                  <a:lnTo>
                    <a:pt x="1127" y="2158"/>
                  </a:lnTo>
                  <a:lnTo>
                    <a:pt x="1123" y="2152"/>
                  </a:lnTo>
                  <a:lnTo>
                    <a:pt x="1115" y="2146"/>
                  </a:lnTo>
                  <a:lnTo>
                    <a:pt x="1111" y="2140"/>
                  </a:lnTo>
                  <a:lnTo>
                    <a:pt x="1107" y="2136"/>
                  </a:lnTo>
                  <a:lnTo>
                    <a:pt x="1107" y="2136"/>
                  </a:lnTo>
                  <a:lnTo>
                    <a:pt x="1111" y="2130"/>
                  </a:lnTo>
                  <a:lnTo>
                    <a:pt x="1113" y="2128"/>
                  </a:lnTo>
                  <a:lnTo>
                    <a:pt x="1113" y="2126"/>
                  </a:lnTo>
                  <a:lnTo>
                    <a:pt x="1113" y="2126"/>
                  </a:lnTo>
                  <a:lnTo>
                    <a:pt x="1111" y="2124"/>
                  </a:lnTo>
                  <a:lnTo>
                    <a:pt x="1105" y="2124"/>
                  </a:lnTo>
                  <a:lnTo>
                    <a:pt x="1105" y="2124"/>
                  </a:lnTo>
                  <a:lnTo>
                    <a:pt x="1097" y="2128"/>
                  </a:lnTo>
                  <a:lnTo>
                    <a:pt x="1097" y="2128"/>
                  </a:lnTo>
                  <a:lnTo>
                    <a:pt x="1085" y="2128"/>
                  </a:lnTo>
                  <a:lnTo>
                    <a:pt x="1085" y="2128"/>
                  </a:lnTo>
                  <a:lnTo>
                    <a:pt x="1077" y="2124"/>
                  </a:lnTo>
                  <a:lnTo>
                    <a:pt x="1073" y="2122"/>
                  </a:lnTo>
                  <a:lnTo>
                    <a:pt x="1069" y="2122"/>
                  </a:lnTo>
                  <a:lnTo>
                    <a:pt x="1069" y="2122"/>
                  </a:lnTo>
                  <a:lnTo>
                    <a:pt x="1065" y="2122"/>
                  </a:lnTo>
                  <a:lnTo>
                    <a:pt x="1059" y="2124"/>
                  </a:lnTo>
                  <a:lnTo>
                    <a:pt x="1059" y="2124"/>
                  </a:lnTo>
                  <a:lnTo>
                    <a:pt x="1051" y="2122"/>
                  </a:lnTo>
                  <a:lnTo>
                    <a:pt x="1043" y="2118"/>
                  </a:lnTo>
                  <a:lnTo>
                    <a:pt x="1043" y="2118"/>
                  </a:lnTo>
                  <a:lnTo>
                    <a:pt x="1035" y="2122"/>
                  </a:lnTo>
                  <a:lnTo>
                    <a:pt x="1029" y="2124"/>
                  </a:lnTo>
                  <a:lnTo>
                    <a:pt x="1025" y="2124"/>
                  </a:lnTo>
                  <a:lnTo>
                    <a:pt x="1025" y="2124"/>
                  </a:lnTo>
                  <a:lnTo>
                    <a:pt x="1021" y="2122"/>
                  </a:lnTo>
                  <a:lnTo>
                    <a:pt x="1017" y="2120"/>
                  </a:lnTo>
                  <a:lnTo>
                    <a:pt x="1017" y="2120"/>
                  </a:lnTo>
                  <a:lnTo>
                    <a:pt x="1009" y="2118"/>
                  </a:lnTo>
                  <a:lnTo>
                    <a:pt x="1009" y="2118"/>
                  </a:lnTo>
                  <a:lnTo>
                    <a:pt x="1001" y="2120"/>
                  </a:lnTo>
                  <a:lnTo>
                    <a:pt x="997" y="2120"/>
                  </a:lnTo>
                  <a:lnTo>
                    <a:pt x="997" y="2120"/>
                  </a:lnTo>
                  <a:lnTo>
                    <a:pt x="993" y="2118"/>
                  </a:lnTo>
                  <a:lnTo>
                    <a:pt x="991" y="2116"/>
                  </a:lnTo>
                  <a:lnTo>
                    <a:pt x="991" y="2116"/>
                  </a:lnTo>
                  <a:lnTo>
                    <a:pt x="985" y="2116"/>
                  </a:lnTo>
                  <a:lnTo>
                    <a:pt x="981" y="2116"/>
                  </a:lnTo>
                  <a:lnTo>
                    <a:pt x="981" y="2116"/>
                  </a:lnTo>
                  <a:lnTo>
                    <a:pt x="981" y="2122"/>
                  </a:lnTo>
                  <a:lnTo>
                    <a:pt x="981" y="2126"/>
                  </a:lnTo>
                  <a:lnTo>
                    <a:pt x="981" y="2126"/>
                  </a:lnTo>
                  <a:lnTo>
                    <a:pt x="977" y="2128"/>
                  </a:lnTo>
                  <a:lnTo>
                    <a:pt x="971" y="2130"/>
                  </a:lnTo>
                  <a:lnTo>
                    <a:pt x="971" y="2130"/>
                  </a:lnTo>
                  <a:lnTo>
                    <a:pt x="963" y="2126"/>
                  </a:lnTo>
                  <a:lnTo>
                    <a:pt x="955" y="2120"/>
                  </a:lnTo>
                  <a:lnTo>
                    <a:pt x="955" y="2120"/>
                  </a:lnTo>
                  <a:lnTo>
                    <a:pt x="947" y="2110"/>
                  </a:lnTo>
                  <a:lnTo>
                    <a:pt x="935" y="2098"/>
                  </a:lnTo>
                  <a:lnTo>
                    <a:pt x="935" y="2098"/>
                  </a:lnTo>
                  <a:lnTo>
                    <a:pt x="927" y="2092"/>
                  </a:lnTo>
                  <a:lnTo>
                    <a:pt x="927" y="2092"/>
                  </a:lnTo>
                  <a:lnTo>
                    <a:pt x="923" y="2090"/>
                  </a:lnTo>
                  <a:lnTo>
                    <a:pt x="918" y="2092"/>
                  </a:lnTo>
                  <a:lnTo>
                    <a:pt x="918" y="2092"/>
                  </a:lnTo>
                  <a:lnTo>
                    <a:pt x="912" y="2098"/>
                  </a:lnTo>
                  <a:lnTo>
                    <a:pt x="906" y="2106"/>
                  </a:lnTo>
                  <a:lnTo>
                    <a:pt x="906" y="2106"/>
                  </a:lnTo>
                  <a:lnTo>
                    <a:pt x="896" y="2114"/>
                  </a:lnTo>
                  <a:lnTo>
                    <a:pt x="886" y="2118"/>
                  </a:lnTo>
                  <a:lnTo>
                    <a:pt x="880" y="2120"/>
                  </a:lnTo>
                  <a:lnTo>
                    <a:pt x="880" y="2120"/>
                  </a:lnTo>
                  <a:lnTo>
                    <a:pt x="876" y="2120"/>
                  </a:lnTo>
                  <a:lnTo>
                    <a:pt x="872" y="2118"/>
                  </a:lnTo>
                  <a:lnTo>
                    <a:pt x="872" y="2118"/>
                  </a:lnTo>
                  <a:lnTo>
                    <a:pt x="868" y="2122"/>
                  </a:lnTo>
                  <a:lnTo>
                    <a:pt x="864" y="2124"/>
                  </a:lnTo>
                  <a:lnTo>
                    <a:pt x="864" y="2124"/>
                  </a:lnTo>
                  <a:lnTo>
                    <a:pt x="862" y="2122"/>
                  </a:lnTo>
                  <a:lnTo>
                    <a:pt x="856" y="2120"/>
                  </a:lnTo>
                  <a:lnTo>
                    <a:pt x="848" y="2116"/>
                  </a:lnTo>
                  <a:lnTo>
                    <a:pt x="848" y="2116"/>
                  </a:lnTo>
                  <a:lnTo>
                    <a:pt x="838" y="2116"/>
                  </a:lnTo>
                  <a:lnTo>
                    <a:pt x="838" y="2116"/>
                  </a:lnTo>
                  <a:lnTo>
                    <a:pt x="830" y="2120"/>
                  </a:lnTo>
                  <a:lnTo>
                    <a:pt x="830" y="2120"/>
                  </a:lnTo>
                  <a:lnTo>
                    <a:pt x="826" y="2124"/>
                  </a:lnTo>
                  <a:lnTo>
                    <a:pt x="822" y="2126"/>
                  </a:lnTo>
                  <a:lnTo>
                    <a:pt x="822" y="2126"/>
                  </a:lnTo>
                  <a:lnTo>
                    <a:pt x="818" y="2126"/>
                  </a:lnTo>
                  <a:lnTo>
                    <a:pt x="814" y="2124"/>
                  </a:lnTo>
                  <a:lnTo>
                    <a:pt x="814" y="2124"/>
                  </a:lnTo>
                  <a:lnTo>
                    <a:pt x="806" y="2120"/>
                  </a:lnTo>
                  <a:lnTo>
                    <a:pt x="806" y="2120"/>
                  </a:lnTo>
                  <a:lnTo>
                    <a:pt x="798" y="2112"/>
                  </a:lnTo>
                  <a:lnTo>
                    <a:pt x="798" y="2112"/>
                  </a:lnTo>
                  <a:lnTo>
                    <a:pt x="800" y="2100"/>
                  </a:lnTo>
                  <a:lnTo>
                    <a:pt x="800" y="2100"/>
                  </a:lnTo>
                  <a:lnTo>
                    <a:pt x="792" y="2088"/>
                  </a:lnTo>
                  <a:lnTo>
                    <a:pt x="784" y="2072"/>
                  </a:lnTo>
                  <a:lnTo>
                    <a:pt x="784" y="2072"/>
                  </a:lnTo>
                  <a:lnTo>
                    <a:pt x="776" y="2068"/>
                  </a:lnTo>
                  <a:lnTo>
                    <a:pt x="768" y="2062"/>
                  </a:lnTo>
                  <a:lnTo>
                    <a:pt x="768" y="2062"/>
                  </a:lnTo>
                  <a:lnTo>
                    <a:pt x="764" y="2058"/>
                  </a:lnTo>
                  <a:lnTo>
                    <a:pt x="762" y="2056"/>
                  </a:lnTo>
                  <a:lnTo>
                    <a:pt x="762" y="2056"/>
                  </a:lnTo>
                  <a:lnTo>
                    <a:pt x="758" y="2056"/>
                  </a:lnTo>
                  <a:lnTo>
                    <a:pt x="754" y="2058"/>
                  </a:lnTo>
                  <a:lnTo>
                    <a:pt x="754" y="2058"/>
                  </a:lnTo>
                  <a:lnTo>
                    <a:pt x="748" y="2062"/>
                  </a:lnTo>
                  <a:lnTo>
                    <a:pt x="748" y="2062"/>
                  </a:lnTo>
                  <a:lnTo>
                    <a:pt x="736" y="2064"/>
                  </a:lnTo>
                  <a:lnTo>
                    <a:pt x="728" y="2062"/>
                  </a:lnTo>
                  <a:lnTo>
                    <a:pt x="728" y="2062"/>
                  </a:lnTo>
                  <a:lnTo>
                    <a:pt x="718" y="2062"/>
                  </a:lnTo>
                  <a:lnTo>
                    <a:pt x="718" y="2062"/>
                  </a:lnTo>
                  <a:lnTo>
                    <a:pt x="708" y="2058"/>
                  </a:lnTo>
                  <a:lnTo>
                    <a:pt x="708" y="2058"/>
                  </a:lnTo>
                  <a:lnTo>
                    <a:pt x="705" y="2050"/>
                  </a:lnTo>
                  <a:lnTo>
                    <a:pt x="701" y="2040"/>
                  </a:lnTo>
                  <a:lnTo>
                    <a:pt x="701" y="2040"/>
                  </a:lnTo>
                  <a:lnTo>
                    <a:pt x="699" y="2032"/>
                  </a:lnTo>
                  <a:lnTo>
                    <a:pt x="699" y="2032"/>
                  </a:lnTo>
                  <a:lnTo>
                    <a:pt x="695" y="2028"/>
                  </a:lnTo>
                  <a:lnTo>
                    <a:pt x="693" y="2026"/>
                  </a:lnTo>
                  <a:lnTo>
                    <a:pt x="693" y="2026"/>
                  </a:lnTo>
                  <a:lnTo>
                    <a:pt x="697" y="2024"/>
                  </a:lnTo>
                  <a:lnTo>
                    <a:pt x="701" y="2022"/>
                  </a:lnTo>
                  <a:lnTo>
                    <a:pt x="701" y="2022"/>
                  </a:lnTo>
                  <a:lnTo>
                    <a:pt x="705" y="2020"/>
                  </a:lnTo>
                  <a:lnTo>
                    <a:pt x="707" y="2016"/>
                  </a:lnTo>
                  <a:lnTo>
                    <a:pt x="707" y="2016"/>
                  </a:lnTo>
                  <a:lnTo>
                    <a:pt x="707" y="2010"/>
                  </a:lnTo>
                  <a:lnTo>
                    <a:pt x="705" y="2006"/>
                  </a:lnTo>
                  <a:lnTo>
                    <a:pt x="705" y="2006"/>
                  </a:lnTo>
                  <a:lnTo>
                    <a:pt x="699" y="2000"/>
                  </a:lnTo>
                  <a:lnTo>
                    <a:pt x="699" y="2000"/>
                  </a:lnTo>
                  <a:lnTo>
                    <a:pt x="691" y="1996"/>
                  </a:lnTo>
                  <a:lnTo>
                    <a:pt x="681" y="1992"/>
                  </a:lnTo>
                  <a:lnTo>
                    <a:pt x="681" y="1992"/>
                  </a:lnTo>
                  <a:lnTo>
                    <a:pt x="679" y="1987"/>
                  </a:lnTo>
                  <a:lnTo>
                    <a:pt x="679" y="1981"/>
                  </a:lnTo>
                  <a:lnTo>
                    <a:pt x="679" y="1981"/>
                  </a:lnTo>
                  <a:lnTo>
                    <a:pt x="673" y="1975"/>
                  </a:lnTo>
                  <a:lnTo>
                    <a:pt x="673" y="1975"/>
                  </a:lnTo>
                  <a:lnTo>
                    <a:pt x="665" y="1971"/>
                  </a:lnTo>
                  <a:lnTo>
                    <a:pt x="655" y="1967"/>
                  </a:lnTo>
                  <a:lnTo>
                    <a:pt x="655" y="1967"/>
                  </a:lnTo>
                  <a:lnTo>
                    <a:pt x="651" y="1969"/>
                  </a:lnTo>
                  <a:lnTo>
                    <a:pt x="647" y="1971"/>
                  </a:lnTo>
                  <a:lnTo>
                    <a:pt x="641" y="1975"/>
                  </a:lnTo>
                  <a:lnTo>
                    <a:pt x="641" y="1975"/>
                  </a:lnTo>
                  <a:lnTo>
                    <a:pt x="629" y="1977"/>
                  </a:lnTo>
                  <a:lnTo>
                    <a:pt x="621" y="1977"/>
                  </a:lnTo>
                  <a:lnTo>
                    <a:pt x="621" y="1977"/>
                  </a:lnTo>
                  <a:lnTo>
                    <a:pt x="615" y="1981"/>
                  </a:lnTo>
                  <a:lnTo>
                    <a:pt x="607" y="1987"/>
                  </a:lnTo>
                  <a:lnTo>
                    <a:pt x="607" y="1987"/>
                  </a:lnTo>
                  <a:lnTo>
                    <a:pt x="595" y="1989"/>
                  </a:lnTo>
                  <a:lnTo>
                    <a:pt x="595" y="1989"/>
                  </a:lnTo>
                  <a:lnTo>
                    <a:pt x="587" y="1989"/>
                  </a:lnTo>
                  <a:lnTo>
                    <a:pt x="579" y="1989"/>
                  </a:lnTo>
                  <a:lnTo>
                    <a:pt x="579" y="1989"/>
                  </a:lnTo>
                  <a:lnTo>
                    <a:pt x="575" y="1992"/>
                  </a:lnTo>
                  <a:lnTo>
                    <a:pt x="573" y="1996"/>
                  </a:lnTo>
                  <a:lnTo>
                    <a:pt x="573" y="1996"/>
                  </a:lnTo>
                  <a:lnTo>
                    <a:pt x="573" y="2000"/>
                  </a:lnTo>
                  <a:lnTo>
                    <a:pt x="573" y="2004"/>
                  </a:lnTo>
                  <a:lnTo>
                    <a:pt x="573" y="2004"/>
                  </a:lnTo>
                  <a:lnTo>
                    <a:pt x="567" y="2014"/>
                  </a:lnTo>
                  <a:lnTo>
                    <a:pt x="567" y="2014"/>
                  </a:lnTo>
                  <a:lnTo>
                    <a:pt x="561" y="2020"/>
                  </a:lnTo>
                  <a:lnTo>
                    <a:pt x="561" y="2020"/>
                  </a:lnTo>
                  <a:lnTo>
                    <a:pt x="553" y="2018"/>
                  </a:lnTo>
                  <a:lnTo>
                    <a:pt x="553" y="2018"/>
                  </a:lnTo>
                  <a:lnTo>
                    <a:pt x="547" y="2018"/>
                  </a:lnTo>
                  <a:lnTo>
                    <a:pt x="543" y="2014"/>
                  </a:lnTo>
                  <a:lnTo>
                    <a:pt x="543" y="2014"/>
                  </a:lnTo>
                  <a:lnTo>
                    <a:pt x="543" y="2014"/>
                  </a:lnTo>
                  <a:lnTo>
                    <a:pt x="543" y="2014"/>
                  </a:lnTo>
                  <a:lnTo>
                    <a:pt x="541" y="2008"/>
                  </a:lnTo>
                  <a:lnTo>
                    <a:pt x="539" y="2002"/>
                  </a:lnTo>
                  <a:lnTo>
                    <a:pt x="533" y="1990"/>
                  </a:lnTo>
                  <a:lnTo>
                    <a:pt x="533" y="1990"/>
                  </a:lnTo>
                  <a:lnTo>
                    <a:pt x="531" y="1981"/>
                  </a:lnTo>
                  <a:lnTo>
                    <a:pt x="531" y="1981"/>
                  </a:lnTo>
                  <a:lnTo>
                    <a:pt x="527" y="1975"/>
                  </a:lnTo>
                  <a:lnTo>
                    <a:pt x="527" y="1975"/>
                  </a:lnTo>
                  <a:lnTo>
                    <a:pt x="523" y="1973"/>
                  </a:lnTo>
                  <a:lnTo>
                    <a:pt x="519" y="1971"/>
                  </a:lnTo>
                  <a:lnTo>
                    <a:pt x="519" y="1971"/>
                  </a:lnTo>
                  <a:lnTo>
                    <a:pt x="519" y="1967"/>
                  </a:lnTo>
                  <a:lnTo>
                    <a:pt x="519" y="1963"/>
                  </a:lnTo>
                  <a:lnTo>
                    <a:pt x="519" y="1963"/>
                  </a:lnTo>
                  <a:lnTo>
                    <a:pt x="513" y="1961"/>
                  </a:lnTo>
                  <a:lnTo>
                    <a:pt x="509" y="1959"/>
                  </a:lnTo>
                  <a:lnTo>
                    <a:pt x="509" y="1959"/>
                  </a:lnTo>
                  <a:lnTo>
                    <a:pt x="509" y="1953"/>
                  </a:lnTo>
                  <a:lnTo>
                    <a:pt x="511" y="1949"/>
                  </a:lnTo>
                  <a:lnTo>
                    <a:pt x="511" y="1949"/>
                  </a:lnTo>
                  <a:lnTo>
                    <a:pt x="507" y="1941"/>
                  </a:lnTo>
                  <a:lnTo>
                    <a:pt x="507" y="1941"/>
                  </a:lnTo>
                  <a:lnTo>
                    <a:pt x="499" y="1937"/>
                  </a:lnTo>
                  <a:lnTo>
                    <a:pt x="492" y="1933"/>
                  </a:lnTo>
                  <a:lnTo>
                    <a:pt x="492" y="1933"/>
                  </a:lnTo>
                  <a:lnTo>
                    <a:pt x="490" y="1929"/>
                  </a:lnTo>
                  <a:lnTo>
                    <a:pt x="490" y="1923"/>
                  </a:lnTo>
                  <a:lnTo>
                    <a:pt x="490" y="1923"/>
                  </a:lnTo>
                  <a:lnTo>
                    <a:pt x="494" y="1921"/>
                  </a:lnTo>
                  <a:lnTo>
                    <a:pt x="497" y="1919"/>
                  </a:lnTo>
                  <a:lnTo>
                    <a:pt x="497" y="1919"/>
                  </a:lnTo>
                  <a:lnTo>
                    <a:pt x="495" y="1913"/>
                  </a:lnTo>
                  <a:lnTo>
                    <a:pt x="495" y="1909"/>
                  </a:lnTo>
                  <a:lnTo>
                    <a:pt x="495" y="1909"/>
                  </a:lnTo>
                  <a:lnTo>
                    <a:pt x="499" y="1907"/>
                  </a:lnTo>
                  <a:lnTo>
                    <a:pt x="501" y="1905"/>
                  </a:lnTo>
                  <a:lnTo>
                    <a:pt x="501" y="1905"/>
                  </a:lnTo>
                  <a:lnTo>
                    <a:pt x="509" y="1903"/>
                  </a:lnTo>
                  <a:lnTo>
                    <a:pt x="509" y="1903"/>
                  </a:lnTo>
                  <a:lnTo>
                    <a:pt x="519" y="1907"/>
                  </a:lnTo>
                  <a:lnTo>
                    <a:pt x="527" y="1911"/>
                  </a:lnTo>
                  <a:lnTo>
                    <a:pt x="527" y="1911"/>
                  </a:lnTo>
                  <a:lnTo>
                    <a:pt x="535" y="1911"/>
                  </a:lnTo>
                  <a:lnTo>
                    <a:pt x="543" y="1911"/>
                  </a:lnTo>
                  <a:lnTo>
                    <a:pt x="543" y="1911"/>
                  </a:lnTo>
                  <a:lnTo>
                    <a:pt x="551" y="1905"/>
                  </a:lnTo>
                  <a:lnTo>
                    <a:pt x="551" y="1905"/>
                  </a:lnTo>
                  <a:lnTo>
                    <a:pt x="561" y="1889"/>
                  </a:lnTo>
                  <a:lnTo>
                    <a:pt x="561" y="1889"/>
                  </a:lnTo>
                  <a:lnTo>
                    <a:pt x="563" y="1881"/>
                  </a:lnTo>
                  <a:lnTo>
                    <a:pt x="563" y="1881"/>
                  </a:lnTo>
                  <a:lnTo>
                    <a:pt x="567" y="1879"/>
                  </a:lnTo>
                  <a:lnTo>
                    <a:pt x="569" y="1875"/>
                  </a:lnTo>
                  <a:lnTo>
                    <a:pt x="569" y="1875"/>
                  </a:lnTo>
                  <a:lnTo>
                    <a:pt x="567" y="1869"/>
                  </a:lnTo>
                  <a:lnTo>
                    <a:pt x="565" y="1859"/>
                  </a:lnTo>
                  <a:lnTo>
                    <a:pt x="565" y="1859"/>
                  </a:lnTo>
                  <a:lnTo>
                    <a:pt x="559" y="1859"/>
                  </a:lnTo>
                  <a:lnTo>
                    <a:pt x="555" y="1861"/>
                  </a:lnTo>
                  <a:lnTo>
                    <a:pt x="555" y="1861"/>
                  </a:lnTo>
                  <a:lnTo>
                    <a:pt x="551" y="1859"/>
                  </a:lnTo>
                  <a:lnTo>
                    <a:pt x="549" y="1855"/>
                  </a:lnTo>
                  <a:lnTo>
                    <a:pt x="549" y="1855"/>
                  </a:lnTo>
                  <a:lnTo>
                    <a:pt x="549" y="1851"/>
                  </a:lnTo>
                  <a:lnTo>
                    <a:pt x="549" y="1847"/>
                  </a:lnTo>
                  <a:lnTo>
                    <a:pt x="549" y="1847"/>
                  </a:lnTo>
                  <a:lnTo>
                    <a:pt x="543" y="1847"/>
                  </a:lnTo>
                  <a:lnTo>
                    <a:pt x="539" y="1847"/>
                  </a:lnTo>
                  <a:lnTo>
                    <a:pt x="539" y="1847"/>
                  </a:lnTo>
                  <a:lnTo>
                    <a:pt x="535" y="1845"/>
                  </a:lnTo>
                  <a:lnTo>
                    <a:pt x="531" y="1843"/>
                  </a:lnTo>
                  <a:lnTo>
                    <a:pt x="531" y="1843"/>
                  </a:lnTo>
                  <a:lnTo>
                    <a:pt x="527" y="1845"/>
                  </a:lnTo>
                  <a:lnTo>
                    <a:pt x="521" y="1847"/>
                  </a:lnTo>
                  <a:lnTo>
                    <a:pt x="513" y="1851"/>
                  </a:lnTo>
                  <a:lnTo>
                    <a:pt x="507" y="1851"/>
                  </a:lnTo>
                  <a:lnTo>
                    <a:pt x="507" y="1851"/>
                  </a:lnTo>
                  <a:lnTo>
                    <a:pt x="503" y="1849"/>
                  </a:lnTo>
                  <a:lnTo>
                    <a:pt x="501" y="1845"/>
                  </a:lnTo>
                  <a:lnTo>
                    <a:pt x="501" y="1845"/>
                  </a:lnTo>
                  <a:lnTo>
                    <a:pt x="501" y="1835"/>
                  </a:lnTo>
                  <a:lnTo>
                    <a:pt x="501" y="1835"/>
                  </a:lnTo>
                  <a:lnTo>
                    <a:pt x="497" y="1827"/>
                  </a:lnTo>
                  <a:lnTo>
                    <a:pt x="497" y="1827"/>
                  </a:lnTo>
                  <a:lnTo>
                    <a:pt x="492" y="1823"/>
                  </a:lnTo>
                  <a:lnTo>
                    <a:pt x="492" y="1823"/>
                  </a:lnTo>
                  <a:lnTo>
                    <a:pt x="482" y="1819"/>
                  </a:lnTo>
                  <a:lnTo>
                    <a:pt x="474" y="1817"/>
                  </a:lnTo>
                  <a:lnTo>
                    <a:pt x="474" y="1817"/>
                  </a:lnTo>
                  <a:lnTo>
                    <a:pt x="468" y="1811"/>
                  </a:lnTo>
                  <a:lnTo>
                    <a:pt x="468" y="1811"/>
                  </a:lnTo>
                  <a:lnTo>
                    <a:pt x="450" y="1791"/>
                  </a:lnTo>
                  <a:lnTo>
                    <a:pt x="450" y="1791"/>
                  </a:lnTo>
                  <a:lnTo>
                    <a:pt x="448" y="1783"/>
                  </a:lnTo>
                  <a:lnTo>
                    <a:pt x="444" y="1774"/>
                  </a:lnTo>
                  <a:lnTo>
                    <a:pt x="444" y="1774"/>
                  </a:lnTo>
                  <a:lnTo>
                    <a:pt x="436" y="1770"/>
                  </a:lnTo>
                  <a:lnTo>
                    <a:pt x="428" y="1766"/>
                  </a:lnTo>
                  <a:lnTo>
                    <a:pt x="428" y="1766"/>
                  </a:lnTo>
                  <a:lnTo>
                    <a:pt x="424" y="1760"/>
                  </a:lnTo>
                  <a:lnTo>
                    <a:pt x="424" y="1760"/>
                  </a:lnTo>
                  <a:lnTo>
                    <a:pt x="424" y="1752"/>
                  </a:lnTo>
                  <a:lnTo>
                    <a:pt x="424" y="1752"/>
                  </a:lnTo>
                  <a:lnTo>
                    <a:pt x="428" y="1744"/>
                  </a:lnTo>
                  <a:lnTo>
                    <a:pt x="428" y="1744"/>
                  </a:lnTo>
                  <a:lnTo>
                    <a:pt x="432" y="1736"/>
                  </a:lnTo>
                  <a:lnTo>
                    <a:pt x="432" y="1736"/>
                  </a:lnTo>
                  <a:lnTo>
                    <a:pt x="428" y="1728"/>
                  </a:lnTo>
                  <a:lnTo>
                    <a:pt x="428" y="1728"/>
                  </a:lnTo>
                  <a:lnTo>
                    <a:pt x="424" y="1722"/>
                  </a:lnTo>
                  <a:lnTo>
                    <a:pt x="424" y="1722"/>
                  </a:lnTo>
                  <a:lnTo>
                    <a:pt x="418" y="1714"/>
                  </a:lnTo>
                  <a:lnTo>
                    <a:pt x="418" y="1714"/>
                  </a:lnTo>
                  <a:lnTo>
                    <a:pt x="416" y="1706"/>
                  </a:lnTo>
                  <a:lnTo>
                    <a:pt x="416" y="1706"/>
                  </a:lnTo>
                  <a:lnTo>
                    <a:pt x="416" y="1698"/>
                  </a:lnTo>
                  <a:lnTo>
                    <a:pt x="416" y="1698"/>
                  </a:lnTo>
                  <a:lnTo>
                    <a:pt x="416" y="1692"/>
                  </a:lnTo>
                  <a:lnTo>
                    <a:pt x="414" y="1686"/>
                  </a:lnTo>
                  <a:lnTo>
                    <a:pt x="414" y="1686"/>
                  </a:lnTo>
                  <a:lnTo>
                    <a:pt x="410" y="1686"/>
                  </a:lnTo>
                  <a:lnTo>
                    <a:pt x="406" y="1686"/>
                  </a:lnTo>
                  <a:lnTo>
                    <a:pt x="406" y="1686"/>
                  </a:lnTo>
                  <a:lnTo>
                    <a:pt x="398" y="1682"/>
                  </a:lnTo>
                  <a:lnTo>
                    <a:pt x="392" y="1676"/>
                  </a:lnTo>
                  <a:lnTo>
                    <a:pt x="392" y="1676"/>
                  </a:lnTo>
                  <a:lnTo>
                    <a:pt x="386" y="1672"/>
                  </a:lnTo>
                  <a:lnTo>
                    <a:pt x="386" y="1672"/>
                  </a:lnTo>
                  <a:lnTo>
                    <a:pt x="378" y="1668"/>
                  </a:lnTo>
                  <a:lnTo>
                    <a:pt x="378" y="1668"/>
                  </a:lnTo>
                  <a:lnTo>
                    <a:pt x="368" y="1670"/>
                  </a:lnTo>
                  <a:lnTo>
                    <a:pt x="368" y="1670"/>
                  </a:lnTo>
                  <a:lnTo>
                    <a:pt x="360" y="1670"/>
                  </a:lnTo>
                  <a:lnTo>
                    <a:pt x="354" y="1672"/>
                  </a:lnTo>
                  <a:lnTo>
                    <a:pt x="354" y="1672"/>
                  </a:lnTo>
                  <a:lnTo>
                    <a:pt x="348" y="1678"/>
                  </a:lnTo>
                  <a:lnTo>
                    <a:pt x="348" y="1678"/>
                  </a:lnTo>
                  <a:lnTo>
                    <a:pt x="340" y="1680"/>
                  </a:lnTo>
                  <a:lnTo>
                    <a:pt x="340" y="1680"/>
                  </a:lnTo>
                  <a:lnTo>
                    <a:pt x="334" y="1688"/>
                  </a:lnTo>
                  <a:lnTo>
                    <a:pt x="330" y="1692"/>
                  </a:lnTo>
                  <a:lnTo>
                    <a:pt x="328" y="1694"/>
                  </a:lnTo>
                  <a:lnTo>
                    <a:pt x="328" y="1694"/>
                  </a:lnTo>
                  <a:lnTo>
                    <a:pt x="326" y="1688"/>
                  </a:lnTo>
                  <a:lnTo>
                    <a:pt x="326" y="1682"/>
                  </a:lnTo>
                  <a:lnTo>
                    <a:pt x="326" y="1676"/>
                  </a:lnTo>
                  <a:lnTo>
                    <a:pt x="326" y="1672"/>
                  </a:lnTo>
                  <a:lnTo>
                    <a:pt x="326" y="1672"/>
                  </a:lnTo>
                  <a:lnTo>
                    <a:pt x="320" y="1668"/>
                  </a:lnTo>
                  <a:lnTo>
                    <a:pt x="310" y="1666"/>
                  </a:lnTo>
                  <a:lnTo>
                    <a:pt x="310" y="1666"/>
                  </a:lnTo>
                  <a:lnTo>
                    <a:pt x="302" y="1666"/>
                  </a:lnTo>
                  <a:lnTo>
                    <a:pt x="302" y="1666"/>
                  </a:lnTo>
                  <a:lnTo>
                    <a:pt x="296" y="1668"/>
                  </a:lnTo>
                  <a:lnTo>
                    <a:pt x="292" y="1670"/>
                  </a:lnTo>
                  <a:lnTo>
                    <a:pt x="288" y="1670"/>
                  </a:lnTo>
                  <a:lnTo>
                    <a:pt x="288" y="1670"/>
                  </a:lnTo>
                  <a:lnTo>
                    <a:pt x="286" y="1668"/>
                  </a:lnTo>
                  <a:lnTo>
                    <a:pt x="281" y="1664"/>
                  </a:lnTo>
                  <a:lnTo>
                    <a:pt x="281" y="1664"/>
                  </a:lnTo>
                  <a:lnTo>
                    <a:pt x="275" y="1662"/>
                  </a:lnTo>
                  <a:lnTo>
                    <a:pt x="275" y="1662"/>
                  </a:lnTo>
                  <a:lnTo>
                    <a:pt x="267" y="1666"/>
                  </a:lnTo>
                  <a:lnTo>
                    <a:pt x="263" y="1668"/>
                  </a:lnTo>
                  <a:lnTo>
                    <a:pt x="259" y="1668"/>
                  </a:lnTo>
                  <a:lnTo>
                    <a:pt x="259" y="1668"/>
                  </a:lnTo>
                  <a:lnTo>
                    <a:pt x="255" y="1666"/>
                  </a:lnTo>
                  <a:lnTo>
                    <a:pt x="255" y="1662"/>
                  </a:lnTo>
                  <a:lnTo>
                    <a:pt x="255" y="1662"/>
                  </a:lnTo>
                  <a:lnTo>
                    <a:pt x="253" y="1652"/>
                  </a:lnTo>
                  <a:lnTo>
                    <a:pt x="253" y="1652"/>
                  </a:lnTo>
                  <a:lnTo>
                    <a:pt x="253" y="1644"/>
                  </a:lnTo>
                  <a:lnTo>
                    <a:pt x="251" y="1636"/>
                  </a:lnTo>
                  <a:lnTo>
                    <a:pt x="251" y="1636"/>
                  </a:lnTo>
                  <a:lnTo>
                    <a:pt x="245" y="1628"/>
                  </a:lnTo>
                  <a:lnTo>
                    <a:pt x="245" y="1628"/>
                  </a:lnTo>
                  <a:lnTo>
                    <a:pt x="243" y="1620"/>
                  </a:lnTo>
                  <a:lnTo>
                    <a:pt x="243" y="1620"/>
                  </a:lnTo>
                  <a:lnTo>
                    <a:pt x="233" y="1612"/>
                  </a:lnTo>
                  <a:lnTo>
                    <a:pt x="229" y="1608"/>
                  </a:lnTo>
                  <a:lnTo>
                    <a:pt x="223" y="1604"/>
                  </a:lnTo>
                  <a:lnTo>
                    <a:pt x="223" y="1604"/>
                  </a:lnTo>
                  <a:lnTo>
                    <a:pt x="223" y="1600"/>
                  </a:lnTo>
                  <a:lnTo>
                    <a:pt x="223" y="1594"/>
                  </a:lnTo>
                  <a:lnTo>
                    <a:pt x="223" y="1594"/>
                  </a:lnTo>
                  <a:lnTo>
                    <a:pt x="219" y="1592"/>
                  </a:lnTo>
                  <a:lnTo>
                    <a:pt x="215" y="1590"/>
                  </a:lnTo>
                  <a:lnTo>
                    <a:pt x="215" y="1590"/>
                  </a:lnTo>
                  <a:lnTo>
                    <a:pt x="211" y="1590"/>
                  </a:lnTo>
                  <a:lnTo>
                    <a:pt x="209" y="1590"/>
                  </a:lnTo>
                  <a:lnTo>
                    <a:pt x="209" y="1590"/>
                  </a:lnTo>
                  <a:lnTo>
                    <a:pt x="209" y="1586"/>
                  </a:lnTo>
                  <a:lnTo>
                    <a:pt x="209" y="1582"/>
                  </a:lnTo>
                  <a:lnTo>
                    <a:pt x="209" y="1582"/>
                  </a:lnTo>
                  <a:lnTo>
                    <a:pt x="211" y="1571"/>
                  </a:lnTo>
                  <a:lnTo>
                    <a:pt x="211" y="1559"/>
                  </a:lnTo>
                  <a:lnTo>
                    <a:pt x="211" y="1559"/>
                  </a:lnTo>
                  <a:lnTo>
                    <a:pt x="207" y="1553"/>
                  </a:lnTo>
                  <a:lnTo>
                    <a:pt x="207" y="1553"/>
                  </a:lnTo>
                  <a:lnTo>
                    <a:pt x="203" y="1547"/>
                  </a:lnTo>
                  <a:lnTo>
                    <a:pt x="203" y="1547"/>
                  </a:lnTo>
                  <a:lnTo>
                    <a:pt x="193" y="1543"/>
                  </a:lnTo>
                  <a:lnTo>
                    <a:pt x="193" y="1543"/>
                  </a:lnTo>
                  <a:lnTo>
                    <a:pt x="189" y="1535"/>
                  </a:lnTo>
                  <a:lnTo>
                    <a:pt x="189" y="1535"/>
                  </a:lnTo>
                  <a:lnTo>
                    <a:pt x="183" y="1531"/>
                  </a:lnTo>
                  <a:lnTo>
                    <a:pt x="183" y="1531"/>
                  </a:lnTo>
                  <a:lnTo>
                    <a:pt x="181" y="1525"/>
                  </a:lnTo>
                  <a:lnTo>
                    <a:pt x="181" y="1525"/>
                  </a:lnTo>
                  <a:lnTo>
                    <a:pt x="181" y="1517"/>
                  </a:lnTo>
                  <a:lnTo>
                    <a:pt x="183" y="1509"/>
                  </a:lnTo>
                  <a:lnTo>
                    <a:pt x="183" y="1509"/>
                  </a:lnTo>
                  <a:lnTo>
                    <a:pt x="187" y="1501"/>
                  </a:lnTo>
                  <a:lnTo>
                    <a:pt x="187" y="1501"/>
                  </a:lnTo>
                  <a:lnTo>
                    <a:pt x="183" y="1493"/>
                  </a:lnTo>
                  <a:lnTo>
                    <a:pt x="183" y="1491"/>
                  </a:lnTo>
                  <a:lnTo>
                    <a:pt x="183" y="1487"/>
                  </a:lnTo>
                  <a:lnTo>
                    <a:pt x="183" y="1487"/>
                  </a:lnTo>
                  <a:lnTo>
                    <a:pt x="185" y="1487"/>
                  </a:lnTo>
                  <a:lnTo>
                    <a:pt x="187" y="1489"/>
                  </a:lnTo>
                  <a:lnTo>
                    <a:pt x="193" y="1493"/>
                  </a:lnTo>
                  <a:lnTo>
                    <a:pt x="193" y="1493"/>
                  </a:lnTo>
                  <a:lnTo>
                    <a:pt x="199" y="1497"/>
                  </a:lnTo>
                  <a:lnTo>
                    <a:pt x="203" y="1501"/>
                  </a:lnTo>
                  <a:lnTo>
                    <a:pt x="203" y="1501"/>
                  </a:lnTo>
                  <a:lnTo>
                    <a:pt x="209" y="1501"/>
                  </a:lnTo>
                  <a:lnTo>
                    <a:pt x="213" y="1501"/>
                  </a:lnTo>
                  <a:lnTo>
                    <a:pt x="213" y="1501"/>
                  </a:lnTo>
                  <a:lnTo>
                    <a:pt x="213" y="1497"/>
                  </a:lnTo>
                  <a:lnTo>
                    <a:pt x="213" y="1493"/>
                  </a:lnTo>
                  <a:lnTo>
                    <a:pt x="211" y="1487"/>
                  </a:lnTo>
                  <a:lnTo>
                    <a:pt x="211" y="1487"/>
                  </a:lnTo>
                  <a:lnTo>
                    <a:pt x="205" y="1477"/>
                  </a:lnTo>
                  <a:lnTo>
                    <a:pt x="201" y="1473"/>
                  </a:lnTo>
                  <a:lnTo>
                    <a:pt x="199" y="1471"/>
                  </a:lnTo>
                  <a:lnTo>
                    <a:pt x="199" y="1471"/>
                  </a:lnTo>
                  <a:lnTo>
                    <a:pt x="191" y="1471"/>
                  </a:lnTo>
                  <a:lnTo>
                    <a:pt x="183" y="1473"/>
                  </a:lnTo>
                  <a:lnTo>
                    <a:pt x="183" y="1473"/>
                  </a:lnTo>
                  <a:lnTo>
                    <a:pt x="181" y="1475"/>
                  </a:lnTo>
                  <a:lnTo>
                    <a:pt x="177" y="1475"/>
                  </a:lnTo>
                  <a:lnTo>
                    <a:pt x="177" y="1475"/>
                  </a:lnTo>
                  <a:lnTo>
                    <a:pt x="173" y="1471"/>
                  </a:lnTo>
                  <a:lnTo>
                    <a:pt x="169" y="1469"/>
                  </a:lnTo>
                  <a:lnTo>
                    <a:pt x="169" y="1469"/>
                  </a:lnTo>
                  <a:lnTo>
                    <a:pt x="173" y="1461"/>
                  </a:lnTo>
                  <a:lnTo>
                    <a:pt x="173" y="1461"/>
                  </a:lnTo>
                  <a:lnTo>
                    <a:pt x="177" y="1457"/>
                  </a:lnTo>
                  <a:lnTo>
                    <a:pt x="177" y="1457"/>
                  </a:lnTo>
                  <a:lnTo>
                    <a:pt x="183" y="1447"/>
                  </a:lnTo>
                  <a:lnTo>
                    <a:pt x="183" y="1447"/>
                  </a:lnTo>
                  <a:lnTo>
                    <a:pt x="185" y="1441"/>
                  </a:lnTo>
                  <a:lnTo>
                    <a:pt x="185" y="1441"/>
                  </a:lnTo>
                  <a:lnTo>
                    <a:pt x="183" y="1435"/>
                  </a:lnTo>
                  <a:lnTo>
                    <a:pt x="183" y="1435"/>
                  </a:lnTo>
                  <a:lnTo>
                    <a:pt x="181" y="1431"/>
                  </a:lnTo>
                  <a:lnTo>
                    <a:pt x="181" y="1431"/>
                  </a:lnTo>
                  <a:lnTo>
                    <a:pt x="177" y="1425"/>
                  </a:lnTo>
                  <a:lnTo>
                    <a:pt x="177" y="1425"/>
                  </a:lnTo>
                  <a:lnTo>
                    <a:pt x="177" y="1415"/>
                  </a:lnTo>
                  <a:lnTo>
                    <a:pt x="177" y="1407"/>
                  </a:lnTo>
                  <a:lnTo>
                    <a:pt x="177" y="1407"/>
                  </a:lnTo>
                  <a:lnTo>
                    <a:pt x="173" y="1403"/>
                  </a:lnTo>
                  <a:lnTo>
                    <a:pt x="169" y="1397"/>
                  </a:lnTo>
                  <a:lnTo>
                    <a:pt x="169" y="1397"/>
                  </a:lnTo>
                  <a:lnTo>
                    <a:pt x="173" y="1389"/>
                  </a:lnTo>
                  <a:lnTo>
                    <a:pt x="175" y="1381"/>
                  </a:lnTo>
                  <a:lnTo>
                    <a:pt x="175" y="1381"/>
                  </a:lnTo>
                  <a:lnTo>
                    <a:pt x="179" y="1369"/>
                  </a:lnTo>
                  <a:lnTo>
                    <a:pt x="179" y="1369"/>
                  </a:lnTo>
                  <a:lnTo>
                    <a:pt x="183" y="1363"/>
                  </a:lnTo>
                  <a:lnTo>
                    <a:pt x="185" y="1361"/>
                  </a:lnTo>
                  <a:lnTo>
                    <a:pt x="185" y="1360"/>
                  </a:lnTo>
                  <a:lnTo>
                    <a:pt x="185" y="1360"/>
                  </a:lnTo>
                  <a:lnTo>
                    <a:pt x="185" y="1358"/>
                  </a:lnTo>
                  <a:lnTo>
                    <a:pt x="185" y="1358"/>
                  </a:lnTo>
                  <a:lnTo>
                    <a:pt x="187" y="1356"/>
                  </a:lnTo>
                  <a:lnTo>
                    <a:pt x="187" y="1356"/>
                  </a:lnTo>
                  <a:lnTo>
                    <a:pt x="189" y="1350"/>
                  </a:lnTo>
                  <a:lnTo>
                    <a:pt x="189" y="1350"/>
                  </a:lnTo>
                  <a:lnTo>
                    <a:pt x="185" y="1342"/>
                  </a:lnTo>
                  <a:lnTo>
                    <a:pt x="185" y="1342"/>
                  </a:lnTo>
                  <a:lnTo>
                    <a:pt x="179" y="1338"/>
                  </a:lnTo>
                  <a:lnTo>
                    <a:pt x="179" y="1338"/>
                  </a:lnTo>
                  <a:lnTo>
                    <a:pt x="177" y="1338"/>
                  </a:lnTo>
                  <a:lnTo>
                    <a:pt x="173" y="1338"/>
                  </a:lnTo>
                  <a:lnTo>
                    <a:pt x="173" y="1338"/>
                  </a:lnTo>
                  <a:lnTo>
                    <a:pt x="173" y="1338"/>
                  </a:lnTo>
                  <a:lnTo>
                    <a:pt x="173" y="1338"/>
                  </a:lnTo>
                  <a:lnTo>
                    <a:pt x="169" y="1330"/>
                  </a:lnTo>
                  <a:lnTo>
                    <a:pt x="167" y="1324"/>
                  </a:lnTo>
                  <a:lnTo>
                    <a:pt x="167" y="1324"/>
                  </a:lnTo>
                  <a:lnTo>
                    <a:pt x="167" y="1320"/>
                  </a:lnTo>
                  <a:lnTo>
                    <a:pt x="167" y="1316"/>
                  </a:lnTo>
                  <a:lnTo>
                    <a:pt x="167" y="1316"/>
                  </a:lnTo>
                  <a:lnTo>
                    <a:pt x="173" y="1316"/>
                  </a:lnTo>
                  <a:lnTo>
                    <a:pt x="177" y="1318"/>
                  </a:lnTo>
                  <a:lnTo>
                    <a:pt x="177" y="1318"/>
                  </a:lnTo>
                  <a:lnTo>
                    <a:pt x="179" y="1320"/>
                  </a:lnTo>
                  <a:lnTo>
                    <a:pt x="183" y="1322"/>
                  </a:lnTo>
                  <a:lnTo>
                    <a:pt x="183" y="1322"/>
                  </a:lnTo>
                  <a:lnTo>
                    <a:pt x="185" y="1320"/>
                  </a:lnTo>
                  <a:lnTo>
                    <a:pt x="187" y="1318"/>
                  </a:lnTo>
                  <a:lnTo>
                    <a:pt x="187" y="1318"/>
                  </a:lnTo>
                  <a:lnTo>
                    <a:pt x="189" y="1314"/>
                  </a:lnTo>
                  <a:lnTo>
                    <a:pt x="189" y="1310"/>
                  </a:lnTo>
                  <a:lnTo>
                    <a:pt x="189" y="1310"/>
                  </a:lnTo>
                  <a:lnTo>
                    <a:pt x="193" y="1306"/>
                  </a:lnTo>
                  <a:lnTo>
                    <a:pt x="193" y="1306"/>
                  </a:lnTo>
                  <a:lnTo>
                    <a:pt x="199" y="1308"/>
                  </a:lnTo>
                  <a:lnTo>
                    <a:pt x="203" y="1310"/>
                  </a:lnTo>
                  <a:lnTo>
                    <a:pt x="203" y="1310"/>
                  </a:lnTo>
                  <a:lnTo>
                    <a:pt x="209" y="1306"/>
                  </a:lnTo>
                  <a:lnTo>
                    <a:pt x="213" y="1298"/>
                  </a:lnTo>
                  <a:lnTo>
                    <a:pt x="213" y="1298"/>
                  </a:lnTo>
                  <a:lnTo>
                    <a:pt x="215" y="1292"/>
                  </a:lnTo>
                  <a:lnTo>
                    <a:pt x="215" y="1292"/>
                  </a:lnTo>
                  <a:lnTo>
                    <a:pt x="219" y="1286"/>
                  </a:lnTo>
                  <a:lnTo>
                    <a:pt x="219" y="1286"/>
                  </a:lnTo>
                  <a:lnTo>
                    <a:pt x="229" y="1284"/>
                  </a:lnTo>
                  <a:lnTo>
                    <a:pt x="237" y="1284"/>
                  </a:lnTo>
                  <a:lnTo>
                    <a:pt x="237" y="1284"/>
                  </a:lnTo>
                  <a:lnTo>
                    <a:pt x="263" y="1286"/>
                  </a:lnTo>
                  <a:lnTo>
                    <a:pt x="263" y="1286"/>
                  </a:lnTo>
                  <a:lnTo>
                    <a:pt x="269" y="1284"/>
                  </a:lnTo>
                  <a:lnTo>
                    <a:pt x="269" y="1284"/>
                  </a:lnTo>
                  <a:lnTo>
                    <a:pt x="273" y="1282"/>
                  </a:lnTo>
                  <a:lnTo>
                    <a:pt x="275" y="1280"/>
                  </a:lnTo>
                  <a:lnTo>
                    <a:pt x="275" y="1280"/>
                  </a:lnTo>
                  <a:lnTo>
                    <a:pt x="271" y="1276"/>
                  </a:lnTo>
                  <a:lnTo>
                    <a:pt x="271" y="1276"/>
                  </a:lnTo>
                  <a:lnTo>
                    <a:pt x="265" y="1276"/>
                  </a:lnTo>
                  <a:lnTo>
                    <a:pt x="265" y="1276"/>
                  </a:lnTo>
                  <a:lnTo>
                    <a:pt x="259" y="1272"/>
                  </a:lnTo>
                  <a:lnTo>
                    <a:pt x="259" y="1272"/>
                  </a:lnTo>
                  <a:lnTo>
                    <a:pt x="259" y="1270"/>
                  </a:lnTo>
                  <a:lnTo>
                    <a:pt x="259" y="1266"/>
                  </a:lnTo>
                  <a:lnTo>
                    <a:pt x="259" y="1266"/>
                  </a:lnTo>
                  <a:lnTo>
                    <a:pt x="253" y="1262"/>
                  </a:lnTo>
                  <a:lnTo>
                    <a:pt x="247" y="1260"/>
                  </a:lnTo>
                  <a:lnTo>
                    <a:pt x="247" y="1260"/>
                  </a:lnTo>
                  <a:lnTo>
                    <a:pt x="239" y="1260"/>
                  </a:lnTo>
                  <a:lnTo>
                    <a:pt x="239" y="1260"/>
                  </a:lnTo>
                  <a:lnTo>
                    <a:pt x="231" y="1262"/>
                  </a:lnTo>
                  <a:lnTo>
                    <a:pt x="221" y="1266"/>
                  </a:lnTo>
                  <a:lnTo>
                    <a:pt x="221" y="1266"/>
                  </a:lnTo>
                  <a:lnTo>
                    <a:pt x="217" y="1268"/>
                  </a:lnTo>
                  <a:lnTo>
                    <a:pt x="211" y="1268"/>
                  </a:lnTo>
                  <a:lnTo>
                    <a:pt x="211" y="1268"/>
                  </a:lnTo>
                  <a:lnTo>
                    <a:pt x="203" y="1264"/>
                  </a:lnTo>
                  <a:lnTo>
                    <a:pt x="193" y="1258"/>
                  </a:lnTo>
                  <a:lnTo>
                    <a:pt x="193" y="1258"/>
                  </a:lnTo>
                  <a:lnTo>
                    <a:pt x="187" y="1256"/>
                  </a:lnTo>
                  <a:lnTo>
                    <a:pt x="187" y="1256"/>
                  </a:lnTo>
                  <a:lnTo>
                    <a:pt x="183" y="1256"/>
                  </a:lnTo>
                  <a:lnTo>
                    <a:pt x="183" y="1256"/>
                  </a:lnTo>
                  <a:lnTo>
                    <a:pt x="179" y="1254"/>
                  </a:lnTo>
                  <a:lnTo>
                    <a:pt x="177" y="1250"/>
                  </a:lnTo>
                  <a:lnTo>
                    <a:pt x="177" y="1250"/>
                  </a:lnTo>
                  <a:lnTo>
                    <a:pt x="175" y="1242"/>
                  </a:lnTo>
                  <a:lnTo>
                    <a:pt x="173" y="1238"/>
                  </a:lnTo>
                  <a:lnTo>
                    <a:pt x="175" y="1236"/>
                  </a:lnTo>
                  <a:lnTo>
                    <a:pt x="175" y="1236"/>
                  </a:lnTo>
                  <a:lnTo>
                    <a:pt x="177" y="1236"/>
                  </a:lnTo>
                  <a:lnTo>
                    <a:pt x="179" y="1236"/>
                  </a:lnTo>
                  <a:lnTo>
                    <a:pt x="179" y="1236"/>
                  </a:lnTo>
                  <a:lnTo>
                    <a:pt x="181" y="1240"/>
                  </a:lnTo>
                  <a:lnTo>
                    <a:pt x="181" y="1242"/>
                  </a:lnTo>
                  <a:lnTo>
                    <a:pt x="183" y="1242"/>
                  </a:lnTo>
                  <a:lnTo>
                    <a:pt x="183" y="1242"/>
                  </a:lnTo>
                  <a:lnTo>
                    <a:pt x="185" y="1240"/>
                  </a:lnTo>
                  <a:lnTo>
                    <a:pt x="183" y="1236"/>
                  </a:lnTo>
                  <a:lnTo>
                    <a:pt x="181" y="1228"/>
                  </a:lnTo>
                  <a:lnTo>
                    <a:pt x="181" y="1228"/>
                  </a:lnTo>
                  <a:lnTo>
                    <a:pt x="181" y="1224"/>
                  </a:lnTo>
                  <a:lnTo>
                    <a:pt x="181" y="1224"/>
                  </a:lnTo>
                  <a:lnTo>
                    <a:pt x="181" y="1220"/>
                  </a:lnTo>
                  <a:lnTo>
                    <a:pt x="179" y="1218"/>
                  </a:lnTo>
                  <a:lnTo>
                    <a:pt x="179" y="1218"/>
                  </a:lnTo>
                  <a:lnTo>
                    <a:pt x="175" y="1220"/>
                  </a:lnTo>
                  <a:lnTo>
                    <a:pt x="169" y="1222"/>
                  </a:lnTo>
                  <a:lnTo>
                    <a:pt x="163" y="1230"/>
                  </a:lnTo>
                  <a:lnTo>
                    <a:pt x="163" y="1230"/>
                  </a:lnTo>
                  <a:lnTo>
                    <a:pt x="159" y="1236"/>
                  </a:lnTo>
                  <a:lnTo>
                    <a:pt x="157" y="1240"/>
                  </a:lnTo>
                  <a:lnTo>
                    <a:pt x="157" y="1240"/>
                  </a:lnTo>
                  <a:lnTo>
                    <a:pt x="145" y="1244"/>
                  </a:lnTo>
                  <a:lnTo>
                    <a:pt x="137" y="1242"/>
                  </a:lnTo>
                  <a:lnTo>
                    <a:pt x="133" y="1240"/>
                  </a:lnTo>
                  <a:lnTo>
                    <a:pt x="133" y="1240"/>
                  </a:lnTo>
                  <a:lnTo>
                    <a:pt x="133" y="1238"/>
                  </a:lnTo>
                  <a:lnTo>
                    <a:pt x="135" y="1234"/>
                  </a:lnTo>
                  <a:lnTo>
                    <a:pt x="145" y="1226"/>
                  </a:lnTo>
                  <a:lnTo>
                    <a:pt x="153" y="1220"/>
                  </a:lnTo>
                  <a:lnTo>
                    <a:pt x="161" y="1212"/>
                  </a:lnTo>
                  <a:lnTo>
                    <a:pt x="161" y="1212"/>
                  </a:lnTo>
                  <a:lnTo>
                    <a:pt x="179" y="1188"/>
                  </a:lnTo>
                  <a:lnTo>
                    <a:pt x="195" y="1164"/>
                  </a:lnTo>
                  <a:lnTo>
                    <a:pt x="195" y="1164"/>
                  </a:lnTo>
                  <a:lnTo>
                    <a:pt x="219" y="1121"/>
                  </a:lnTo>
                  <a:lnTo>
                    <a:pt x="219" y="1121"/>
                  </a:lnTo>
                  <a:lnTo>
                    <a:pt x="237" y="1089"/>
                  </a:lnTo>
                  <a:lnTo>
                    <a:pt x="249" y="1057"/>
                  </a:lnTo>
                  <a:lnTo>
                    <a:pt x="249" y="1057"/>
                  </a:lnTo>
                  <a:lnTo>
                    <a:pt x="255" y="1041"/>
                  </a:lnTo>
                  <a:lnTo>
                    <a:pt x="255" y="1041"/>
                  </a:lnTo>
                  <a:lnTo>
                    <a:pt x="261" y="1023"/>
                  </a:lnTo>
                  <a:lnTo>
                    <a:pt x="263" y="1005"/>
                  </a:lnTo>
                  <a:lnTo>
                    <a:pt x="263" y="1005"/>
                  </a:lnTo>
                  <a:lnTo>
                    <a:pt x="261" y="989"/>
                  </a:lnTo>
                  <a:lnTo>
                    <a:pt x="259" y="981"/>
                  </a:lnTo>
                  <a:lnTo>
                    <a:pt x="259" y="977"/>
                  </a:lnTo>
                  <a:lnTo>
                    <a:pt x="253" y="975"/>
                  </a:lnTo>
                  <a:lnTo>
                    <a:pt x="253" y="975"/>
                  </a:lnTo>
                  <a:lnTo>
                    <a:pt x="253" y="977"/>
                  </a:lnTo>
                  <a:lnTo>
                    <a:pt x="251" y="981"/>
                  </a:lnTo>
                  <a:lnTo>
                    <a:pt x="251" y="981"/>
                  </a:lnTo>
                  <a:lnTo>
                    <a:pt x="249" y="981"/>
                  </a:lnTo>
                  <a:lnTo>
                    <a:pt x="245" y="975"/>
                  </a:lnTo>
                  <a:lnTo>
                    <a:pt x="241" y="969"/>
                  </a:lnTo>
                  <a:lnTo>
                    <a:pt x="241" y="969"/>
                  </a:lnTo>
                  <a:lnTo>
                    <a:pt x="237" y="963"/>
                  </a:lnTo>
                  <a:lnTo>
                    <a:pt x="233" y="957"/>
                  </a:lnTo>
                  <a:lnTo>
                    <a:pt x="233" y="957"/>
                  </a:lnTo>
                  <a:lnTo>
                    <a:pt x="229" y="953"/>
                  </a:lnTo>
                  <a:lnTo>
                    <a:pt x="219" y="949"/>
                  </a:lnTo>
                  <a:lnTo>
                    <a:pt x="205" y="943"/>
                  </a:lnTo>
                  <a:lnTo>
                    <a:pt x="205" y="943"/>
                  </a:lnTo>
                  <a:lnTo>
                    <a:pt x="195" y="936"/>
                  </a:lnTo>
                  <a:lnTo>
                    <a:pt x="195" y="936"/>
                  </a:lnTo>
                  <a:lnTo>
                    <a:pt x="189" y="930"/>
                  </a:lnTo>
                  <a:lnTo>
                    <a:pt x="187" y="924"/>
                  </a:lnTo>
                  <a:lnTo>
                    <a:pt x="187" y="924"/>
                  </a:lnTo>
                  <a:lnTo>
                    <a:pt x="187" y="916"/>
                  </a:lnTo>
                  <a:lnTo>
                    <a:pt x="187" y="910"/>
                  </a:lnTo>
                  <a:lnTo>
                    <a:pt x="187" y="910"/>
                  </a:lnTo>
                  <a:lnTo>
                    <a:pt x="191" y="898"/>
                  </a:lnTo>
                  <a:lnTo>
                    <a:pt x="191" y="898"/>
                  </a:lnTo>
                  <a:lnTo>
                    <a:pt x="193" y="882"/>
                  </a:lnTo>
                  <a:lnTo>
                    <a:pt x="193" y="882"/>
                  </a:lnTo>
                  <a:lnTo>
                    <a:pt x="191" y="876"/>
                  </a:lnTo>
                  <a:lnTo>
                    <a:pt x="189" y="870"/>
                  </a:lnTo>
                  <a:lnTo>
                    <a:pt x="189" y="870"/>
                  </a:lnTo>
                  <a:lnTo>
                    <a:pt x="181" y="866"/>
                  </a:lnTo>
                  <a:lnTo>
                    <a:pt x="175" y="862"/>
                  </a:lnTo>
                  <a:lnTo>
                    <a:pt x="175" y="862"/>
                  </a:lnTo>
                  <a:lnTo>
                    <a:pt x="167" y="854"/>
                  </a:lnTo>
                  <a:lnTo>
                    <a:pt x="163" y="850"/>
                  </a:lnTo>
                  <a:lnTo>
                    <a:pt x="163" y="850"/>
                  </a:lnTo>
                  <a:lnTo>
                    <a:pt x="163" y="842"/>
                  </a:lnTo>
                  <a:lnTo>
                    <a:pt x="161" y="836"/>
                  </a:lnTo>
                  <a:lnTo>
                    <a:pt x="161" y="836"/>
                  </a:lnTo>
                  <a:lnTo>
                    <a:pt x="157" y="828"/>
                  </a:lnTo>
                  <a:lnTo>
                    <a:pt x="153" y="822"/>
                  </a:lnTo>
                  <a:lnTo>
                    <a:pt x="153" y="822"/>
                  </a:lnTo>
                  <a:lnTo>
                    <a:pt x="147" y="822"/>
                  </a:lnTo>
                  <a:lnTo>
                    <a:pt x="143" y="822"/>
                  </a:lnTo>
                  <a:lnTo>
                    <a:pt x="139" y="822"/>
                  </a:lnTo>
                  <a:lnTo>
                    <a:pt x="139" y="822"/>
                  </a:lnTo>
                  <a:lnTo>
                    <a:pt x="137" y="820"/>
                  </a:lnTo>
                  <a:lnTo>
                    <a:pt x="135" y="816"/>
                  </a:lnTo>
                  <a:lnTo>
                    <a:pt x="135" y="808"/>
                  </a:lnTo>
                  <a:lnTo>
                    <a:pt x="135" y="808"/>
                  </a:lnTo>
                  <a:lnTo>
                    <a:pt x="137" y="798"/>
                  </a:lnTo>
                  <a:lnTo>
                    <a:pt x="137" y="798"/>
                  </a:lnTo>
                  <a:lnTo>
                    <a:pt x="135" y="792"/>
                  </a:lnTo>
                  <a:lnTo>
                    <a:pt x="133" y="786"/>
                  </a:lnTo>
                  <a:lnTo>
                    <a:pt x="133" y="786"/>
                  </a:lnTo>
                  <a:lnTo>
                    <a:pt x="129" y="780"/>
                  </a:lnTo>
                  <a:lnTo>
                    <a:pt x="129" y="780"/>
                  </a:lnTo>
                  <a:lnTo>
                    <a:pt x="129" y="774"/>
                  </a:lnTo>
                  <a:lnTo>
                    <a:pt x="129" y="766"/>
                  </a:lnTo>
                  <a:lnTo>
                    <a:pt x="129" y="766"/>
                  </a:lnTo>
                  <a:lnTo>
                    <a:pt x="127" y="760"/>
                  </a:lnTo>
                  <a:lnTo>
                    <a:pt x="127" y="752"/>
                  </a:lnTo>
                  <a:lnTo>
                    <a:pt x="127" y="752"/>
                  </a:lnTo>
                  <a:lnTo>
                    <a:pt x="131" y="746"/>
                  </a:lnTo>
                  <a:lnTo>
                    <a:pt x="135" y="740"/>
                  </a:lnTo>
                  <a:lnTo>
                    <a:pt x="135" y="740"/>
                  </a:lnTo>
                  <a:lnTo>
                    <a:pt x="133" y="734"/>
                  </a:lnTo>
                  <a:lnTo>
                    <a:pt x="131" y="731"/>
                  </a:lnTo>
                  <a:lnTo>
                    <a:pt x="131" y="731"/>
                  </a:lnTo>
                  <a:lnTo>
                    <a:pt x="127" y="721"/>
                  </a:lnTo>
                  <a:lnTo>
                    <a:pt x="127" y="721"/>
                  </a:lnTo>
                  <a:lnTo>
                    <a:pt x="113" y="697"/>
                  </a:lnTo>
                  <a:lnTo>
                    <a:pt x="113" y="697"/>
                  </a:lnTo>
                  <a:lnTo>
                    <a:pt x="105" y="691"/>
                  </a:lnTo>
                  <a:lnTo>
                    <a:pt x="97" y="681"/>
                  </a:lnTo>
                  <a:lnTo>
                    <a:pt x="97" y="681"/>
                  </a:lnTo>
                  <a:lnTo>
                    <a:pt x="93" y="669"/>
                  </a:lnTo>
                  <a:lnTo>
                    <a:pt x="93" y="669"/>
                  </a:lnTo>
                  <a:lnTo>
                    <a:pt x="83" y="659"/>
                  </a:lnTo>
                  <a:lnTo>
                    <a:pt x="83" y="659"/>
                  </a:lnTo>
                  <a:lnTo>
                    <a:pt x="73" y="647"/>
                  </a:lnTo>
                  <a:lnTo>
                    <a:pt x="73" y="647"/>
                  </a:lnTo>
                  <a:lnTo>
                    <a:pt x="72" y="641"/>
                  </a:lnTo>
                  <a:lnTo>
                    <a:pt x="70" y="633"/>
                  </a:lnTo>
                  <a:lnTo>
                    <a:pt x="70" y="633"/>
                  </a:lnTo>
                  <a:lnTo>
                    <a:pt x="72" y="623"/>
                  </a:lnTo>
                  <a:lnTo>
                    <a:pt x="72" y="623"/>
                  </a:lnTo>
                  <a:lnTo>
                    <a:pt x="77" y="593"/>
                  </a:lnTo>
                  <a:lnTo>
                    <a:pt x="77" y="593"/>
                  </a:lnTo>
                  <a:lnTo>
                    <a:pt x="79" y="581"/>
                  </a:lnTo>
                  <a:lnTo>
                    <a:pt x="81" y="573"/>
                  </a:lnTo>
                  <a:lnTo>
                    <a:pt x="83" y="569"/>
                  </a:lnTo>
                  <a:lnTo>
                    <a:pt x="83" y="569"/>
                  </a:lnTo>
                  <a:lnTo>
                    <a:pt x="81" y="559"/>
                  </a:lnTo>
                  <a:lnTo>
                    <a:pt x="77" y="553"/>
                  </a:lnTo>
                  <a:lnTo>
                    <a:pt x="77" y="553"/>
                  </a:lnTo>
                  <a:lnTo>
                    <a:pt x="70" y="547"/>
                  </a:lnTo>
                  <a:lnTo>
                    <a:pt x="70" y="547"/>
                  </a:lnTo>
                  <a:lnTo>
                    <a:pt x="60" y="533"/>
                  </a:lnTo>
                  <a:lnTo>
                    <a:pt x="50" y="525"/>
                  </a:lnTo>
                  <a:lnTo>
                    <a:pt x="50" y="525"/>
                  </a:lnTo>
                  <a:lnTo>
                    <a:pt x="38" y="522"/>
                  </a:lnTo>
                  <a:lnTo>
                    <a:pt x="38" y="522"/>
                  </a:lnTo>
                  <a:lnTo>
                    <a:pt x="30" y="522"/>
                  </a:lnTo>
                  <a:lnTo>
                    <a:pt x="30" y="522"/>
                  </a:lnTo>
                  <a:lnTo>
                    <a:pt x="20" y="520"/>
                  </a:lnTo>
                  <a:lnTo>
                    <a:pt x="20" y="520"/>
                  </a:lnTo>
                  <a:lnTo>
                    <a:pt x="16" y="516"/>
                  </a:lnTo>
                  <a:lnTo>
                    <a:pt x="16" y="516"/>
                  </a:lnTo>
                  <a:lnTo>
                    <a:pt x="10" y="504"/>
                  </a:lnTo>
                  <a:lnTo>
                    <a:pt x="10" y="504"/>
                  </a:lnTo>
                  <a:lnTo>
                    <a:pt x="6" y="490"/>
                  </a:lnTo>
                  <a:lnTo>
                    <a:pt x="6" y="490"/>
                  </a:lnTo>
                  <a:lnTo>
                    <a:pt x="6" y="484"/>
                  </a:lnTo>
                  <a:lnTo>
                    <a:pt x="6" y="484"/>
                  </a:lnTo>
                  <a:lnTo>
                    <a:pt x="6" y="472"/>
                  </a:lnTo>
                  <a:lnTo>
                    <a:pt x="8" y="464"/>
                  </a:lnTo>
                  <a:lnTo>
                    <a:pt x="8" y="464"/>
                  </a:lnTo>
                  <a:lnTo>
                    <a:pt x="8" y="462"/>
                  </a:lnTo>
                  <a:lnTo>
                    <a:pt x="8" y="462"/>
                  </a:lnTo>
                  <a:lnTo>
                    <a:pt x="4" y="460"/>
                  </a:lnTo>
                  <a:lnTo>
                    <a:pt x="0" y="460"/>
                  </a:lnTo>
                  <a:lnTo>
                    <a:pt x="0" y="460"/>
                  </a:lnTo>
                  <a:lnTo>
                    <a:pt x="2" y="454"/>
                  </a:lnTo>
                  <a:lnTo>
                    <a:pt x="6" y="450"/>
                  </a:lnTo>
                  <a:lnTo>
                    <a:pt x="14" y="440"/>
                  </a:lnTo>
                  <a:lnTo>
                    <a:pt x="14" y="440"/>
                  </a:lnTo>
                  <a:lnTo>
                    <a:pt x="16" y="438"/>
                  </a:lnTo>
                  <a:lnTo>
                    <a:pt x="16" y="438"/>
                  </a:lnTo>
                  <a:lnTo>
                    <a:pt x="20" y="432"/>
                  </a:lnTo>
                  <a:lnTo>
                    <a:pt x="20" y="432"/>
                  </a:lnTo>
                  <a:lnTo>
                    <a:pt x="22" y="430"/>
                  </a:lnTo>
                  <a:lnTo>
                    <a:pt x="22" y="430"/>
                  </a:lnTo>
                  <a:lnTo>
                    <a:pt x="20" y="424"/>
                  </a:lnTo>
                  <a:lnTo>
                    <a:pt x="20" y="424"/>
                  </a:lnTo>
                  <a:lnTo>
                    <a:pt x="20" y="422"/>
                  </a:lnTo>
                  <a:lnTo>
                    <a:pt x="20" y="422"/>
                  </a:lnTo>
                  <a:lnTo>
                    <a:pt x="24" y="416"/>
                  </a:lnTo>
                  <a:lnTo>
                    <a:pt x="30" y="412"/>
                  </a:lnTo>
                  <a:lnTo>
                    <a:pt x="38" y="406"/>
                  </a:lnTo>
                  <a:lnTo>
                    <a:pt x="38" y="406"/>
                  </a:lnTo>
                  <a:lnTo>
                    <a:pt x="42" y="400"/>
                  </a:lnTo>
                  <a:lnTo>
                    <a:pt x="42" y="400"/>
                  </a:lnTo>
                  <a:lnTo>
                    <a:pt x="42" y="396"/>
                  </a:lnTo>
                  <a:lnTo>
                    <a:pt x="40" y="392"/>
                  </a:lnTo>
                  <a:lnTo>
                    <a:pt x="40" y="384"/>
                  </a:lnTo>
                  <a:lnTo>
                    <a:pt x="40" y="382"/>
                  </a:lnTo>
                  <a:lnTo>
                    <a:pt x="40" y="382"/>
                  </a:lnTo>
                  <a:lnTo>
                    <a:pt x="44" y="382"/>
                  </a:lnTo>
                  <a:lnTo>
                    <a:pt x="48" y="384"/>
                  </a:lnTo>
                  <a:lnTo>
                    <a:pt x="52" y="386"/>
                  </a:lnTo>
                  <a:lnTo>
                    <a:pt x="58" y="386"/>
                  </a:lnTo>
                  <a:lnTo>
                    <a:pt x="58" y="386"/>
                  </a:lnTo>
                  <a:lnTo>
                    <a:pt x="64" y="384"/>
                  </a:lnTo>
                  <a:lnTo>
                    <a:pt x="64" y="384"/>
                  </a:lnTo>
                  <a:lnTo>
                    <a:pt x="64" y="380"/>
                  </a:lnTo>
                  <a:lnTo>
                    <a:pt x="64" y="380"/>
                  </a:lnTo>
                  <a:lnTo>
                    <a:pt x="66" y="374"/>
                  </a:lnTo>
                  <a:lnTo>
                    <a:pt x="66" y="374"/>
                  </a:lnTo>
                  <a:lnTo>
                    <a:pt x="64" y="368"/>
                  </a:lnTo>
                  <a:lnTo>
                    <a:pt x="64" y="368"/>
                  </a:lnTo>
                  <a:lnTo>
                    <a:pt x="62" y="366"/>
                  </a:lnTo>
                  <a:lnTo>
                    <a:pt x="62" y="366"/>
                  </a:lnTo>
                  <a:lnTo>
                    <a:pt x="62" y="364"/>
                  </a:lnTo>
                  <a:lnTo>
                    <a:pt x="62" y="364"/>
                  </a:lnTo>
                  <a:lnTo>
                    <a:pt x="68" y="364"/>
                  </a:lnTo>
                  <a:lnTo>
                    <a:pt x="75" y="366"/>
                  </a:lnTo>
                  <a:lnTo>
                    <a:pt x="75" y="366"/>
                  </a:lnTo>
                  <a:lnTo>
                    <a:pt x="79" y="370"/>
                  </a:lnTo>
                  <a:lnTo>
                    <a:pt x="83" y="372"/>
                  </a:lnTo>
                  <a:lnTo>
                    <a:pt x="83" y="372"/>
                  </a:lnTo>
                  <a:lnTo>
                    <a:pt x="89" y="370"/>
                  </a:lnTo>
                  <a:lnTo>
                    <a:pt x="89" y="370"/>
                  </a:lnTo>
                  <a:lnTo>
                    <a:pt x="91" y="366"/>
                  </a:lnTo>
                  <a:lnTo>
                    <a:pt x="91" y="366"/>
                  </a:lnTo>
                  <a:lnTo>
                    <a:pt x="89" y="362"/>
                  </a:lnTo>
                  <a:lnTo>
                    <a:pt x="89" y="362"/>
                  </a:lnTo>
                  <a:lnTo>
                    <a:pt x="87" y="356"/>
                  </a:lnTo>
                  <a:lnTo>
                    <a:pt x="89" y="354"/>
                  </a:lnTo>
                  <a:lnTo>
                    <a:pt x="89" y="354"/>
                  </a:lnTo>
                  <a:lnTo>
                    <a:pt x="89" y="356"/>
                  </a:lnTo>
                  <a:lnTo>
                    <a:pt x="91" y="356"/>
                  </a:lnTo>
                  <a:lnTo>
                    <a:pt x="91" y="356"/>
                  </a:lnTo>
                  <a:lnTo>
                    <a:pt x="93" y="356"/>
                  </a:lnTo>
                  <a:lnTo>
                    <a:pt x="95" y="356"/>
                  </a:lnTo>
                  <a:lnTo>
                    <a:pt x="95" y="356"/>
                  </a:lnTo>
                  <a:lnTo>
                    <a:pt x="95" y="352"/>
                  </a:lnTo>
                  <a:lnTo>
                    <a:pt x="93" y="346"/>
                  </a:lnTo>
                  <a:lnTo>
                    <a:pt x="93" y="346"/>
                  </a:lnTo>
                  <a:lnTo>
                    <a:pt x="91" y="346"/>
                  </a:lnTo>
                  <a:lnTo>
                    <a:pt x="89" y="344"/>
                  </a:lnTo>
                  <a:lnTo>
                    <a:pt x="89" y="344"/>
                  </a:lnTo>
                  <a:lnTo>
                    <a:pt x="91" y="342"/>
                  </a:lnTo>
                  <a:lnTo>
                    <a:pt x="95" y="342"/>
                  </a:lnTo>
                  <a:lnTo>
                    <a:pt x="99" y="344"/>
                  </a:lnTo>
                  <a:lnTo>
                    <a:pt x="99" y="344"/>
                  </a:lnTo>
                  <a:lnTo>
                    <a:pt x="105" y="346"/>
                  </a:lnTo>
                  <a:lnTo>
                    <a:pt x="109" y="348"/>
                  </a:lnTo>
                  <a:lnTo>
                    <a:pt x="109" y="348"/>
                  </a:lnTo>
                  <a:lnTo>
                    <a:pt x="113" y="350"/>
                  </a:lnTo>
                  <a:lnTo>
                    <a:pt x="113" y="350"/>
                  </a:lnTo>
                  <a:lnTo>
                    <a:pt x="119" y="352"/>
                  </a:lnTo>
                  <a:lnTo>
                    <a:pt x="119" y="352"/>
                  </a:lnTo>
                  <a:lnTo>
                    <a:pt x="123" y="350"/>
                  </a:lnTo>
                  <a:lnTo>
                    <a:pt x="123" y="350"/>
                  </a:lnTo>
                  <a:lnTo>
                    <a:pt x="129" y="350"/>
                  </a:lnTo>
                  <a:lnTo>
                    <a:pt x="135" y="352"/>
                  </a:lnTo>
                  <a:lnTo>
                    <a:pt x="135" y="352"/>
                  </a:lnTo>
                  <a:lnTo>
                    <a:pt x="135" y="354"/>
                  </a:lnTo>
                  <a:lnTo>
                    <a:pt x="135" y="360"/>
                  </a:lnTo>
                  <a:lnTo>
                    <a:pt x="135" y="360"/>
                  </a:lnTo>
                  <a:lnTo>
                    <a:pt x="135" y="364"/>
                  </a:lnTo>
                  <a:lnTo>
                    <a:pt x="133" y="368"/>
                  </a:lnTo>
                  <a:lnTo>
                    <a:pt x="133" y="368"/>
                  </a:lnTo>
                  <a:lnTo>
                    <a:pt x="127" y="368"/>
                  </a:lnTo>
                  <a:lnTo>
                    <a:pt x="127" y="368"/>
                  </a:lnTo>
                  <a:lnTo>
                    <a:pt x="121" y="370"/>
                  </a:lnTo>
                  <a:lnTo>
                    <a:pt x="121" y="370"/>
                  </a:lnTo>
                  <a:lnTo>
                    <a:pt x="117" y="366"/>
                  </a:lnTo>
                  <a:lnTo>
                    <a:pt x="117" y="366"/>
                  </a:lnTo>
                  <a:lnTo>
                    <a:pt x="113" y="368"/>
                  </a:lnTo>
                  <a:lnTo>
                    <a:pt x="113" y="368"/>
                  </a:lnTo>
                  <a:lnTo>
                    <a:pt x="107" y="366"/>
                  </a:lnTo>
                  <a:lnTo>
                    <a:pt x="107" y="366"/>
                  </a:lnTo>
                  <a:lnTo>
                    <a:pt x="105" y="362"/>
                  </a:lnTo>
                  <a:lnTo>
                    <a:pt x="105" y="360"/>
                  </a:lnTo>
                  <a:lnTo>
                    <a:pt x="103" y="360"/>
                  </a:lnTo>
                  <a:lnTo>
                    <a:pt x="103" y="360"/>
                  </a:lnTo>
                  <a:lnTo>
                    <a:pt x="101" y="362"/>
                  </a:lnTo>
                  <a:lnTo>
                    <a:pt x="101" y="368"/>
                  </a:lnTo>
                  <a:lnTo>
                    <a:pt x="101" y="372"/>
                  </a:lnTo>
                  <a:lnTo>
                    <a:pt x="103" y="376"/>
                  </a:lnTo>
                  <a:lnTo>
                    <a:pt x="103" y="376"/>
                  </a:lnTo>
                  <a:lnTo>
                    <a:pt x="105" y="376"/>
                  </a:lnTo>
                  <a:lnTo>
                    <a:pt x="109" y="376"/>
                  </a:lnTo>
                  <a:lnTo>
                    <a:pt x="115" y="374"/>
                  </a:lnTo>
                  <a:lnTo>
                    <a:pt x="115" y="374"/>
                  </a:lnTo>
                  <a:lnTo>
                    <a:pt x="117" y="376"/>
                  </a:lnTo>
                  <a:lnTo>
                    <a:pt x="117" y="376"/>
                  </a:lnTo>
                  <a:lnTo>
                    <a:pt x="119" y="380"/>
                  </a:lnTo>
                  <a:lnTo>
                    <a:pt x="119" y="380"/>
                  </a:lnTo>
                  <a:lnTo>
                    <a:pt x="119" y="382"/>
                  </a:lnTo>
                  <a:lnTo>
                    <a:pt x="119" y="384"/>
                  </a:lnTo>
                  <a:lnTo>
                    <a:pt x="119" y="384"/>
                  </a:lnTo>
                  <a:lnTo>
                    <a:pt x="121" y="384"/>
                  </a:lnTo>
                  <a:lnTo>
                    <a:pt x="123" y="382"/>
                  </a:lnTo>
                  <a:lnTo>
                    <a:pt x="127" y="378"/>
                  </a:lnTo>
                  <a:lnTo>
                    <a:pt x="127" y="378"/>
                  </a:lnTo>
                  <a:lnTo>
                    <a:pt x="131" y="378"/>
                  </a:lnTo>
                  <a:lnTo>
                    <a:pt x="131" y="378"/>
                  </a:lnTo>
                  <a:lnTo>
                    <a:pt x="133" y="378"/>
                  </a:lnTo>
                  <a:lnTo>
                    <a:pt x="133" y="378"/>
                  </a:lnTo>
                  <a:lnTo>
                    <a:pt x="133" y="382"/>
                  </a:lnTo>
                  <a:lnTo>
                    <a:pt x="135" y="384"/>
                  </a:lnTo>
                  <a:lnTo>
                    <a:pt x="135" y="384"/>
                  </a:lnTo>
                  <a:lnTo>
                    <a:pt x="137" y="382"/>
                  </a:lnTo>
                  <a:lnTo>
                    <a:pt x="139" y="380"/>
                  </a:lnTo>
                  <a:lnTo>
                    <a:pt x="139" y="380"/>
                  </a:lnTo>
                  <a:lnTo>
                    <a:pt x="139" y="382"/>
                  </a:lnTo>
                  <a:lnTo>
                    <a:pt x="139" y="384"/>
                  </a:lnTo>
                  <a:lnTo>
                    <a:pt x="139" y="388"/>
                  </a:lnTo>
                  <a:lnTo>
                    <a:pt x="139" y="392"/>
                  </a:lnTo>
                  <a:lnTo>
                    <a:pt x="139" y="392"/>
                  </a:lnTo>
                  <a:lnTo>
                    <a:pt x="145" y="392"/>
                  </a:lnTo>
                  <a:lnTo>
                    <a:pt x="147" y="386"/>
                  </a:lnTo>
                  <a:lnTo>
                    <a:pt x="149" y="382"/>
                  </a:lnTo>
                  <a:lnTo>
                    <a:pt x="151" y="380"/>
                  </a:lnTo>
                  <a:lnTo>
                    <a:pt x="151" y="380"/>
                  </a:lnTo>
                  <a:lnTo>
                    <a:pt x="153" y="380"/>
                  </a:lnTo>
                  <a:lnTo>
                    <a:pt x="153" y="380"/>
                  </a:lnTo>
                  <a:lnTo>
                    <a:pt x="153" y="384"/>
                  </a:lnTo>
                  <a:lnTo>
                    <a:pt x="153" y="388"/>
                  </a:lnTo>
                  <a:lnTo>
                    <a:pt x="153" y="388"/>
                  </a:lnTo>
                  <a:lnTo>
                    <a:pt x="157" y="392"/>
                  </a:lnTo>
                  <a:lnTo>
                    <a:pt x="157" y="392"/>
                  </a:lnTo>
                  <a:lnTo>
                    <a:pt x="159" y="394"/>
                  </a:lnTo>
                  <a:lnTo>
                    <a:pt x="161" y="396"/>
                  </a:lnTo>
                  <a:lnTo>
                    <a:pt x="161" y="396"/>
                  </a:lnTo>
                  <a:lnTo>
                    <a:pt x="161" y="394"/>
                  </a:lnTo>
                  <a:lnTo>
                    <a:pt x="163" y="392"/>
                  </a:lnTo>
                  <a:lnTo>
                    <a:pt x="163" y="392"/>
                  </a:lnTo>
                  <a:lnTo>
                    <a:pt x="169" y="388"/>
                  </a:lnTo>
                  <a:lnTo>
                    <a:pt x="175" y="386"/>
                  </a:lnTo>
                  <a:lnTo>
                    <a:pt x="175" y="386"/>
                  </a:lnTo>
                  <a:lnTo>
                    <a:pt x="177" y="382"/>
                  </a:lnTo>
                  <a:lnTo>
                    <a:pt x="177" y="382"/>
                  </a:lnTo>
                  <a:lnTo>
                    <a:pt x="181" y="382"/>
                  </a:lnTo>
                  <a:lnTo>
                    <a:pt x="185" y="384"/>
                  </a:lnTo>
                  <a:lnTo>
                    <a:pt x="185" y="384"/>
                  </a:lnTo>
                  <a:lnTo>
                    <a:pt x="209" y="382"/>
                  </a:lnTo>
                  <a:lnTo>
                    <a:pt x="209" y="382"/>
                  </a:lnTo>
                  <a:lnTo>
                    <a:pt x="221" y="386"/>
                  </a:lnTo>
                  <a:lnTo>
                    <a:pt x="221" y="386"/>
                  </a:lnTo>
                  <a:lnTo>
                    <a:pt x="225" y="384"/>
                  </a:lnTo>
                  <a:lnTo>
                    <a:pt x="225" y="384"/>
                  </a:lnTo>
                  <a:lnTo>
                    <a:pt x="225" y="382"/>
                  </a:lnTo>
                  <a:lnTo>
                    <a:pt x="225" y="382"/>
                  </a:lnTo>
                  <a:lnTo>
                    <a:pt x="223" y="380"/>
                  </a:lnTo>
                  <a:lnTo>
                    <a:pt x="223" y="378"/>
                  </a:lnTo>
                  <a:lnTo>
                    <a:pt x="223" y="378"/>
                  </a:lnTo>
                  <a:lnTo>
                    <a:pt x="229" y="376"/>
                  </a:lnTo>
                  <a:lnTo>
                    <a:pt x="235" y="376"/>
                  </a:lnTo>
                  <a:lnTo>
                    <a:pt x="247" y="378"/>
                  </a:lnTo>
                  <a:lnTo>
                    <a:pt x="247" y="378"/>
                  </a:lnTo>
                  <a:lnTo>
                    <a:pt x="251" y="380"/>
                  </a:lnTo>
                  <a:lnTo>
                    <a:pt x="251" y="380"/>
                  </a:lnTo>
                  <a:lnTo>
                    <a:pt x="265" y="382"/>
                  </a:lnTo>
                  <a:lnTo>
                    <a:pt x="275" y="384"/>
                  </a:lnTo>
                  <a:lnTo>
                    <a:pt x="275" y="384"/>
                  </a:lnTo>
                  <a:lnTo>
                    <a:pt x="283" y="388"/>
                  </a:lnTo>
                  <a:lnTo>
                    <a:pt x="283" y="388"/>
                  </a:lnTo>
                  <a:lnTo>
                    <a:pt x="302" y="396"/>
                  </a:lnTo>
                  <a:lnTo>
                    <a:pt x="302" y="396"/>
                  </a:lnTo>
                  <a:lnTo>
                    <a:pt x="308" y="400"/>
                  </a:lnTo>
                  <a:lnTo>
                    <a:pt x="308" y="400"/>
                  </a:lnTo>
                  <a:lnTo>
                    <a:pt x="324" y="404"/>
                  </a:lnTo>
                  <a:lnTo>
                    <a:pt x="324" y="404"/>
                  </a:lnTo>
                  <a:lnTo>
                    <a:pt x="350" y="416"/>
                  </a:lnTo>
                  <a:lnTo>
                    <a:pt x="350" y="416"/>
                  </a:lnTo>
                  <a:lnTo>
                    <a:pt x="358" y="422"/>
                  </a:lnTo>
                  <a:lnTo>
                    <a:pt x="358" y="422"/>
                  </a:lnTo>
                  <a:lnTo>
                    <a:pt x="360" y="426"/>
                  </a:lnTo>
                  <a:lnTo>
                    <a:pt x="360" y="426"/>
                  </a:lnTo>
                  <a:lnTo>
                    <a:pt x="368" y="430"/>
                  </a:lnTo>
                  <a:lnTo>
                    <a:pt x="368" y="430"/>
                  </a:lnTo>
                  <a:lnTo>
                    <a:pt x="378" y="432"/>
                  </a:lnTo>
                  <a:lnTo>
                    <a:pt x="382" y="432"/>
                  </a:lnTo>
                  <a:lnTo>
                    <a:pt x="384" y="430"/>
                  </a:lnTo>
                  <a:lnTo>
                    <a:pt x="384" y="430"/>
                  </a:lnTo>
                  <a:lnTo>
                    <a:pt x="382" y="428"/>
                  </a:lnTo>
                  <a:lnTo>
                    <a:pt x="378" y="426"/>
                  </a:lnTo>
                  <a:lnTo>
                    <a:pt x="376" y="424"/>
                  </a:lnTo>
                  <a:lnTo>
                    <a:pt x="374" y="422"/>
                  </a:lnTo>
                  <a:lnTo>
                    <a:pt x="374" y="422"/>
                  </a:lnTo>
                  <a:lnTo>
                    <a:pt x="376" y="422"/>
                  </a:lnTo>
                  <a:lnTo>
                    <a:pt x="380" y="424"/>
                  </a:lnTo>
                  <a:lnTo>
                    <a:pt x="386" y="428"/>
                  </a:lnTo>
                  <a:lnTo>
                    <a:pt x="386" y="428"/>
                  </a:lnTo>
                  <a:lnTo>
                    <a:pt x="390" y="434"/>
                  </a:lnTo>
                  <a:lnTo>
                    <a:pt x="390" y="434"/>
                  </a:lnTo>
                  <a:lnTo>
                    <a:pt x="392" y="436"/>
                  </a:lnTo>
                  <a:lnTo>
                    <a:pt x="394" y="436"/>
                  </a:lnTo>
                  <a:lnTo>
                    <a:pt x="394" y="436"/>
                  </a:lnTo>
                  <a:lnTo>
                    <a:pt x="394" y="434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8" y="432"/>
                  </a:lnTo>
                  <a:lnTo>
                    <a:pt x="404" y="436"/>
                  </a:lnTo>
                  <a:lnTo>
                    <a:pt x="404" y="436"/>
                  </a:lnTo>
                  <a:lnTo>
                    <a:pt x="412" y="440"/>
                  </a:lnTo>
                  <a:lnTo>
                    <a:pt x="416" y="440"/>
                  </a:lnTo>
                  <a:lnTo>
                    <a:pt x="420" y="440"/>
                  </a:lnTo>
                  <a:lnTo>
                    <a:pt x="420" y="440"/>
                  </a:lnTo>
                  <a:lnTo>
                    <a:pt x="422" y="440"/>
                  </a:lnTo>
                  <a:lnTo>
                    <a:pt x="424" y="438"/>
                  </a:lnTo>
                  <a:lnTo>
                    <a:pt x="424" y="438"/>
                  </a:lnTo>
                  <a:lnTo>
                    <a:pt x="424" y="436"/>
                  </a:lnTo>
                  <a:lnTo>
                    <a:pt x="420" y="434"/>
                  </a:lnTo>
                  <a:lnTo>
                    <a:pt x="418" y="432"/>
                  </a:lnTo>
                  <a:lnTo>
                    <a:pt x="418" y="430"/>
                  </a:lnTo>
                  <a:lnTo>
                    <a:pt x="418" y="430"/>
                  </a:lnTo>
                  <a:lnTo>
                    <a:pt x="422" y="430"/>
                  </a:lnTo>
                  <a:lnTo>
                    <a:pt x="424" y="432"/>
                  </a:lnTo>
                  <a:lnTo>
                    <a:pt x="424" y="432"/>
                  </a:lnTo>
                  <a:lnTo>
                    <a:pt x="428" y="434"/>
                  </a:lnTo>
                  <a:lnTo>
                    <a:pt x="428" y="434"/>
                  </a:lnTo>
                  <a:lnTo>
                    <a:pt x="434" y="438"/>
                  </a:lnTo>
                  <a:lnTo>
                    <a:pt x="434" y="438"/>
                  </a:lnTo>
                  <a:lnTo>
                    <a:pt x="446" y="444"/>
                  </a:lnTo>
                  <a:lnTo>
                    <a:pt x="446" y="444"/>
                  </a:lnTo>
                  <a:lnTo>
                    <a:pt x="450" y="446"/>
                  </a:lnTo>
                  <a:lnTo>
                    <a:pt x="450" y="446"/>
                  </a:lnTo>
                  <a:lnTo>
                    <a:pt x="452" y="452"/>
                  </a:lnTo>
                  <a:lnTo>
                    <a:pt x="452" y="452"/>
                  </a:lnTo>
                  <a:lnTo>
                    <a:pt x="456" y="454"/>
                  </a:lnTo>
                  <a:lnTo>
                    <a:pt x="458" y="456"/>
                  </a:lnTo>
                  <a:lnTo>
                    <a:pt x="458" y="456"/>
                  </a:lnTo>
                  <a:lnTo>
                    <a:pt x="464" y="452"/>
                  </a:lnTo>
                  <a:lnTo>
                    <a:pt x="464" y="452"/>
                  </a:lnTo>
                  <a:lnTo>
                    <a:pt x="468" y="452"/>
                  </a:lnTo>
                  <a:lnTo>
                    <a:pt x="472" y="454"/>
                  </a:lnTo>
                  <a:lnTo>
                    <a:pt x="472" y="454"/>
                  </a:lnTo>
                  <a:lnTo>
                    <a:pt x="482" y="460"/>
                  </a:lnTo>
                  <a:lnTo>
                    <a:pt x="482" y="460"/>
                  </a:lnTo>
                  <a:lnTo>
                    <a:pt x="488" y="466"/>
                  </a:lnTo>
                  <a:lnTo>
                    <a:pt x="490" y="472"/>
                  </a:lnTo>
                  <a:lnTo>
                    <a:pt x="490" y="472"/>
                  </a:lnTo>
                  <a:lnTo>
                    <a:pt x="497" y="480"/>
                  </a:lnTo>
                  <a:lnTo>
                    <a:pt x="497" y="480"/>
                  </a:lnTo>
                  <a:lnTo>
                    <a:pt x="499" y="488"/>
                  </a:lnTo>
                  <a:lnTo>
                    <a:pt x="503" y="494"/>
                  </a:lnTo>
                  <a:lnTo>
                    <a:pt x="503" y="494"/>
                  </a:lnTo>
                  <a:lnTo>
                    <a:pt x="505" y="496"/>
                  </a:lnTo>
                  <a:lnTo>
                    <a:pt x="505" y="496"/>
                  </a:lnTo>
                  <a:lnTo>
                    <a:pt x="509" y="496"/>
                  </a:lnTo>
                  <a:lnTo>
                    <a:pt x="513" y="496"/>
                  </a:lnTo>
                  <a:lnTo>
                    <a:pt x="513" y="496"/>
                  </a:lnTo>
                  <a:lnTo>
                    <a:pt x="517" y="502"/>
                  </a:lnTo>
                  <a:lnTo>
                    <a:pt x="519" y="512"/>
                  </a:lnTo>
                  <a:lnTo>
                    <a:pt x="519" y="512"/>
                  </a:lnTo>
                  <a:lnTo>
                    <a:pt x="521" y="527"/>
                  </a:lnTo>
                  <a:lnTo>
                    <a:pt x="521" y="527"/>
                  </a:lnTo>
                  <a:lnTo>
                    <a:pt x="517" y="555"/>
                  </a:lnTo>
                  <a:lnTo>
                    <a:pt x="517" y="555"/>
                  </a:lnTo>
                  <a:lnTo>
                    <a:pt x="509" y="573"/>
                  </a:lnTo>
                  <a:lnTo>
                    <a:pt x="509" y="573"/>
                  </a:lnTo>
                  <a:lnTo>
                    <a:pt x="505" y="579"/>
                  </a:lnTo>
                  <a:lnTo>
                    <a:pt x="505" y="579"/>
                  </a:lnTo>
                  <a:lnTo>
                    <a:pt x="501" y="587"/>
                  </a:lnTo>
                  <a:lnTo>
                    <a:pt x="501" y="587"/>
                  </a:lnTo>
                  <a:lnTo>
                    <a:pt x="492" y="601"/>
                  </a:lnTo>
                  <a:lnTo>
                    <a:pt x="478" y="611"/>
                  </a:lnTo>
                  <a:lnTo>
                    <a:pt x="478" y="611"/>
                  </a:lnTo>
                  <a:lnTo>
                    <a:pt x="470" y="615"/>
                  </a:lnTo>
                  <a:lnTo>
                    <a:pt x="470" y="615"/>
                  </a:lnTo>
                  <a:lnTo>
                    <a:pt x="464" y="621"/>
                  </a:lnTo>
                  <a:lnTo>
                    <a:pt x="464" y="621"/>
                  </a:lnTo>
                  <a:lnTo>
                    <a:pt x="446" y="625"/>
                  </a:lnTo>
                  <a:lnTo>
                    <a:pt x="428" y="631"/>
                  </a:lnTo>
                  <a:lnTo>
                    <a:pt x="428" y="631"/>
                  </a:lnTo>
                  <a:lnTo>
                    <a:pt x="422" y="631"/>
                  </a:lnTo>
                  <a:lnTo>
                    <a:pt x="414" y="631"/>
                  </a:lnTo>
                  <a:lnTo>
                    <a:pt x="414" y="631"/>
                  </a:lnTo>
                  <a:lnTo>
                    <a:pt x="408" y="625"/>
                  </a:lnTo>
                  <a:lnTo>
                    <a:pt x="408" y="625"/>
                  </a:lnTo>
                  <a:lnTo>
                    <a:pt x="396" y="623"/>
                  </a:lnTo>
                  <a:lnTo>
                    <a:pt x="386" y="623"/>
                  </a:lnTo>
                  <a:lnTo>
                    <a:pt x="386" y="623"/>
                  </a:lnTo>
                  <a:lnTo>
                    <a:pt x="376" y="625"/>
                  </a:lnTo>
                  <a:lnTo>
                    <a:pt x="366" y="629"/>
                  </a:lnTo>
                  <a:lnTo>
                    <a:pt x="366" y="629"/>
                  </a:lnTo>
                  <a:lnTo>
                    <a:pt x="354" y="625"/>
                  </a:lnTo>
                  <a:lnTo>
                    <a:pt x="354" y="625"/>
                  </a:lnTo>
                  <a:lnTo>
                    <a:pt x="340" y="625"/>
                  </a:lnTo>
                  <a:lnTo>
                    <a:pt x="328" y="625"/>
                  </a:lnTo>
                  <a:lnTo>
                    <a:pt x="328" y="625"/>
                  </a:lnTo>
                  <a:lnTo>
                    <a:pt x="326" y="623"/>
                  </a:lnTo>
                  <a:lnTo>
                    <a:pt x="322" y="621"/>
                  </a:lnTo>
                  <a:lnTo>
                    <a:pt x="322" y="621"/>
                  </a:lnTo>
                  <a:lnTo>
                    <a:pt x="318" y="623"/>
                  </a:lnTo>
                  <a:lnTo>
                    <a:pt x="312" y="623"/>
                  </a:lnTo>
                  <a:lnTo>
                    <a:pt x="312" y="623"/>
                  </a:lnTo>
                  <a:lnTo>
                    <a:pt x="308" y="621"/>
                  </a:lnTo>
                  <a:lnTo>
                    <a:pt x="306" y="619"/>
                  </a:lnTo>
                  <a:lnTo>
                    <a:pt x="306" y="619"/>
                  </a:lnTo>
                  <a:lnTo>
                    <a:pt x="298" y="617"/>
                  </a:lnTo>
                  <a:lnTo>
                    <a:pt x="292" y="619"/>
                  </a:lnTo>
                  <a:lnTo>
                    <a:pt x="292" y="619"/>
                  </a:lnTo>
                  <a:lnTo>
                    <a:pt x="288" y="621"/>
                  </a:lnTo>
                  <a:lnTo>
                    <a:pt x="283" y="623"/>
                  </a:lnTo>
                  <a:lnTo>
                    <a:pt x="283" y="623"/>
                  </a:lnTo>
                  <a:lnTo>
                    <a:pt x="279" y="621"/>
                  </a:lnTo>
                  <a:lnTo>
                    <a:pt x="277" y="617"/>
                  </a:lnTo>
                  <a:lnTo>
                    <a:pt x="277" y="617"/>
                  </a:lnTo>
                  <a:lnTo>
                    <a:pt x="275" y="613"/>
                  </a:lnTo>
                  <a:lnTo>
                    <a:pt x="273" y="609"/>
                  </a:lnTo>
                  <a:lnTo>
                    <a:pt x="273" y="609"/>
                  </a:lnTo>
                  <a:lnTo>
                    <a:pt x="269" y="609"/>
                  </a:lnTo>
                  <a:lnTo>
                    <a:pt x="269" y="609"/>
                  </a:lnTo>
                  <a:lnTo>
                    <a:pt x="269" y="613"/>
                  </a:lnTo>
                  <a:lnTo>
                    <a:pt x="267" y="615"/>
                  </a:lnTo>
                  <a:lnTo>
                    <a:pt x="267" y="615"/>
                  </a:lnTo>
                  <a:lnTo>
                    <a:pt x="263" y="613"/>
                  </a:lnTo>
                  <a:lnTo>
                    <a:pt x="263" y="613"/>
                  </a:lnTo>
                  <a:lnTo>
                    <a:pt x="263" y="615"/>
                  </a:lnTo>
                  <a:lnTo>
                    <a:pt x="261" y="619"/>
                  </a:lnTo>
                  <a:lnTo>
                    <a:pt x="261" y="619"/>
                  </a:lnTo>
                  <a:lnTo>
                    <a:pt x="255" y="617"/>
                  </a:lnTo>
                  <a:lnTo>
                    <a:pt x="251" y="615"/>
                  </a:lnTo>
                  <a:lnTo>
                    <a:pt x="251" y="615"/>
                  </a:lnTo>
                  <a:lnTo>
                    <a:pt x="247" y="611"/>
                  </a:lnTo>
                  <a:lnTo>
                    <a:pt x="245" y="609"/>
                  </a:lnTo>
                  <a:lnTo>
                    <a:pt x="243" y="607"/>
                  </a:lnTo>
                  <a:lnTo>
                    <a:pt x="243" y="607"/>
                  </a:lnTo>
                  <a:lnTo>
                    <a:pt x="243" y="611"/>
                  </a:lnTo>
                  <a:lnTo>
                    <a:pt x="243" y="613"/>
                  </a:lnTo>
                  <a:lnTo>
                    <a:pt x="243" y="613"/>
                  </a:lnTo>
                  <a:lnTo>
                    <a:pt x="241" y="617"/>
                  </a:lnTo>
                  <a:lnTo>
                    <a:pt x="241" y="617"/>
                  </a:lnTo>
                  <a:lnTo>
                    <a:pt x="237" y="617"/>
                  </a:lnTo>
                  <a:lnTo>
                    <a:pt x="231" y="615"/>
                  </a:lnTo>
                  <a:lnTo>
                    <a:pt x="217" y="609"/>
                  </a:lnTo>
                  <a:lnTo>
                    <a:pt x="217" y="609"/>
                  </a:lnTo>
                  <a:lnTo>
                    <a:pt x="209" y="601"/>
                  </a:lnTo>
                  <a:lnTo>
                    <a:pt x="209" y="601"/>
                  </a:lnTo>
                  <a:lnTo>
                    <a:pt x="205" y="593"/>
                  </a:lnTo>
                  <a:lnTo>
                    <a:pt x="205" y="593"/>
                  </a:lnTo>
                  <a:lnTo>
                    <a:pt x="195" y="589"/>
                  </a:lnTo>
                  <a:lnTo>
                    <a:pt x="189" y="589"/>
                  </a:lnTo>
                  <a:lnTo>
                    <a:pt x="189" y="589"/>
                  </a:lnTo>
                  <a:lnTo>
                    <a:pt x="181" y="589"/>
                  </a:lnTo>
                  <a:lnTo>
                    <a:pt x="175" y="593"/>
                  </a:lnTo>
                  <a:lnTo>
                    <a:pt x="175" y="593"/>
                  </a:lnTo>
                  <a:lnTo>
                    <a:pt x="173" y="599"/>
                  </a:lnTo>
                  <a:lnTo>
                    <a:pt x="173" y="601"/>
                  </a:lnTo>
                  <a:lnTo>
                    <a:pt x="173" y="601"/>
                  </a:lnTo>
                  <a:lnTo>
                    <a:pt x="175" y="603"/>
                  </a:lnTo>
                  <a:lnTo>
                    <a:pt x="177" y="603"/>
                  </a:lnTo>
                  <a:lnTo>
                    <a:pt x="183" y="601"/>
                  </a:lnTo>
                  <a:lnTo>
                    <a:pt x="183" y="601"/>
                  </a:lnTo>
                  <a:lnTo>
                    <a:pt x="191" y="609"/>
                  </a:lnTo>
                  <a:lnTo>
                    <a:pt x="191" y="609"/>
                  </a:lnTo>
                  <a:lnTo>
                    <a:pt x="199" y="617"/>
                  </a:lnTo>
                  <a:lnTo>
                    <a:pt x="199" y="617"/>
                  </a:lnTo>
                  <a:lnTo>
                    <a:pt x="205" y="621"/>
                  </a:lnTo>
                  <a:lnTo>
                    <a:pt x="209" y="623"/>
                  </a:lnTo>
                  <a:lnTo>
                    <a:pt x="211" y="625"/>
                  </a:lnTo>
                  <a:lnTo>
                    <a:pt x="211" y="625"/>
                  </a:lnTo>
                  <a:lnTo>
                    <a:pt x="209" y="629"/>
                  </a:lnTo>
                  <a:lnTo>
                    <a:pt x="209" y="631"/>
                  </a:lnTo>
                  <a:lnTo>
                    <a:pt x="209" y="631"/>
                  </a:lnTo>
                  <a:lnTo>
                    <a:pt x="213" y="635"/>
                  </a:lnTo>
                  <a:lnTo>
                    <a:pt x="221" y="639"/>
                  </a:lnTo>
                  <a:lnTo>
                    <a:pt x="239" y="645"/>
                  </a:lnTo>
                  <a:lnTo>
                    <a:pt x="239" y="645"/>
                  </a:lnTo>
                  <a:lnTo>
                    <a:pt x="243" y="643"/>
                  </a:lnTo>
                  <a:lnTo>
                    <a:pt x="249" y="643"/>
                  </a:lnTo>
                  <a:lnTo>
                    <a:pt x="249" y="643"/>
                  </a:lnTo>
                  <a:lnTo>
                    <a:pt x="253" y="645"/>
                  </a:lnTo>
                  <a:lnTo>
                    <a:pt x="253" y="645"/>
                  </a:lnTo>
                  <a:lnTo>
                    <a:pt x="253" y="651"/>
                  </a:lnTo>
                  <a:lnTo>
                    <a:pt x="253" y="651"/>
                  </a:lnTo>
                  <a:lnTo>
                    <a:pt x="255" y="657"/>
                  </a:lnTo>
                  <a:lnTo>
                    <a:pt x="255" y="657"/>
                  </a:lnTo>
                  <a:lnTo>
                    <a:pt x="263" y="659"/>
                  </a:lnTo>
                  <a:lnTo>
                    <a:pt x="269" y="659"/>
                  </a:lnTo>
                  <a:lnTo>
                    <a:pt x="269" y="659"/>
                  </a:lnTo>
                  <a:lnTo>
                    <a:pt x="273" y="659"/>
                  </a:lnTo>
                  <a:lnTo>
                    <a:pt x="275" y="657"/>
                  </a:lnTo>
                  <a:lnTo>
                    <a:pt x="275" y="657"/>
                  </a:lnTo>
                  <a:lnTo>
                    <a:pt x="279" y="661"/>
                  </a:lnTo>
                  <a:lnTo>
                    <a:pt x="281" y="665"/>
                  </a:lnTo>
                  <a:lnTo>
                    <a:pt x="281" y="665"/>
                  </a:lnTo>
                  <a:lnTo>
                    <a:pt x="288" y="665"/>
                  </a:lnTo>
                  <a:lnTo>
                    <a:pt x="294" y="665"/>
                  </a:lnTo>
                  <a:lnTo>
                    <a:pt x="294" y="665"/>
                  </a:lnTo>
                  <a:lnTo>
                    <a:pt x="298" y="667"/>
                  </a:lnTo>
                  <a:lnTo>
                    <a:pt x="298" y="667"/>
                  </a:lnTo>
                  <a:lnTo>
                    <a:pt x="306" y="679"/>
                  </a:lnTo>
                  <a:lnTo>
                    <a:pt x="306" y="679"/>
                  </a:lnTo>
                  <a:lnTo>
                    <a:pt x="316" y="683"/>
                  </a:lnTo>
                  <a:lnTo>
                    <a:pt x="316" y="683"/>
                  </a:lnTo>
                  <a:lnTo>
                    <a:pt x="320" y="691"/>
                  </a:lnTo>
                  <a:lnTo>
                    <a:pt x="320" y="691"/>
                  </a:lnTo>
                  <a:lnTo>
                    <a:pt x="324" y="709"/>
                  </a:lnTo>
                  <a:lnTo>
                    <a:pt x="324" y="709"/>
                  </a:lnTo>
                  <a:lnTo>
                    <a:pt x="326" y="717"/>
                  </a:lnTo>
                  <a:lnTo>
                    <a:pt x="326" y="721"/>
                  </a:lnTo>
                  <a:lnTo>
                    <a:pt x="326" y="725"/>
                  </a:lnTo>
                  <a:lnTo>
                    <a:pt x="326" y="725"/>
                  </a:lnTo>
                  <a:lnTo>
                    <a:pt x="322" y="727"/>
                  </a:lnTo>
                  <a:lnTo>
                    <a:pt x="318" y="731"/>
                  </a:lnTo>
                  <a:lnTo>
                    <a:pt x="318" y="731"/>
                  </a:lnTo>
                  <a:lnTo>
                    <a:pt x="316" y="736"/>
                  </a:lnTo>
                  <a:lnTo>
                    <a:pt x="316" y="736"/>
                  </a:lnTo>
                  <a:lnTo>
                    <a:pt x="320" y="740"/>
                  </a:lnTo>
                  <a:lnTo>
                    <a:pt x="326" y="748"/>
                  </a:lnTo>
                  <a:lnTo>
                    <a:pt x="332" y="752"/>
                  </a:lnTo>
                  <a:lnTo>
                    <a:pt x="336" y="758"/>
                  </a:lnTo>
                  <a:lnTo>
                    <a:pt x="336" y="758"/>
                  </a:lnTo>
                  <a:lnTo>
                    <a:pt x="338" y="762"/>
                  </a:lnTo>
                  <a:lnTo>
                    <a:pt x="340" y="768"/>
                  </a:lnTo>
                  <a:lnTo>
                    <a:pt x="340" y="768"/>
                  </a:lnTo>
                  <a:lnTo>
                    <a:pt x="346" y="770"/>
                  </a:lnTo>
                  <a:lnTo>
                    <a:pt x="350" y="774"/>
                  </a:lnTo>
                  <a:lnTo>
                    <a:pt x="350" y="774"/>
                  </a:lnTo>
                  <a:lnTo>
                    <a:pt x="352" y="780"/>
                  </a:lnTo>
                  <a:lnTo>
                    <a:pt x="352" y="786"/>
                  </a:lnTo>
                  <a:lnTo>
                    <a:pt x="352" y="786"/>
                  </a:lnTo>
                  <a:lnTo>
                    <a:pt x="356" y="792"/>
                  </a:lnTo>
                  <a:lnTo>
                    <a:pt x="360" y="798"/>
                  </a:lnTo>
                  <a:lnTo>
                    <a:pt x="360" y="798"/>
                  </a:lnTo>
                  <a:lnTo>
                    <a:pt x="358" y="804"/>
                  </a:lnTo>
                  <a:lnTo>
                    <a:pt x="354" y="808"/>
                  </a:lnTo>
                  <a:lnTo>
                    <a:pt x="354" y="808"/>
                  </a:lnTo>
                  <a:lnTo>
                    <a:pt x="354" y="812"/>
                  </a:lnTo>
                  <a:lnTo>
                    <a:pt x="354" y="814"/>
                  </a:lnTo>
                  <a:lnTo>
                    <a:pt x="354" y="814"/>
                  </a:lnTo>
                  <a:lnTo>
                    <a:pt x="356" y="814"/>
                  </a:lnTo>
                  <a:lnTo>
                    <a:pt x="358" y="812"/>
                  </a:lnTo>
                  <a:lnTo>
                    <a:pt x="360" y="808"/>
                  </a:lnTo>
                  <a:lnTo>
                    <a:pt x="362" y="808"/>
                  </a:lnTo>
                  <a:lnTo>
                    <a:pt x="362" y="808"/>
                  </a:lnTo>
                  <a:lnTo>
                    <a:pt x="366" y="810"/>
                  </a:lnTo>
                  <a:lnTo>
                    <a:pt x="370" y="814"/>
                  </a:lnTo>
                  <a:lnTo>
                    <a:pt x="370" y="814"/>
                  </a:lnTo>
                  <a:lnTo>
                    <a:pt x="380" y="818"/>
                  </a:lnTo>
                  <a:lnTo>
                    <a:pt x="388" y="822"/>
                  </a:lnTo>
                  <a:lnTo>
                    <a:pt x="388" y="822"/>
                  </a:lnTo>
                  <a:lnTo>
                    <a:pt x="394" y="818"/>
                  </a:lnTo>
                  <a:lnTo>
                    <a:pt x="394" y="818"/>
                  </a:lnTo>
                  <a:lnTo>
                    <a:pt x="396" y="816"/>
                  </a:lnTo>
                  <a:lnTo>
                    <a:pt x="398" y="814"/>
                  </a:lnTo>
                  <a:lnTo>
                    <a:pt x="398" y="814"/>
                  </a:lnTo>
                  <a:lnTo>
                    <a:pt x="404" y="814"/>
                  </a:lnTo>
                  <a:lnTo>
                    <a:pt x="408" y="814"/>
                  </a:lnTo>
                  <a:lnTo>
                    <a:pt x="408" y="814"/>
                  </a:lnTo>
                  <a:lnTo>
                    <a:pt x="414" y="820"/>
                  </a:lnTo>
                  <a:lnTo>
                    <a:pt x="414" y="820"/>
                  </a:lnTo>
                  <a:lnTo>
                    <a:pt x="422" y="824"/>
                  </a:lnTo>
                  <a:lnTo>
                    <a:pt x="422" y="824"/>
                  </a:lnTo>
                  <a:lnTo>
                    <a:pt x="432" y="830"/>
                  </a:lnTo>
                  <a:lnTo>
                    <a:pt x="432" y="830"/>
                  </a:lnTo>
                  <a:lnTo>
                    <a:pt x="436" y="836"/>
                  </a:lnTo>
                  <a:lnTo>
                    <a:pt x="436" y="836"/>
                  </a:lnTo>
                  <a:lnTo>
                    <a:pt x="442" y="836"/>
                  </a:lnTo>
                  <a:lnTo>
                    <a:pt x="450" y="836"/>
                  </a:lnTo>
                  <a:lnTo>
                    <a:pt x="450" y="836"/>
                  </a:lnTo>
                  <a:lnTo>
                    <a:pt x="464" y="840"/>
                  </a:lnTo>
                  <a:lnTo>
                    <a:pt x="478" y="842"/>
                  </a:lnTo>
                  <a:lnTo>
                    <a:pt x="478" y="842"/>
                  </a:lnTo>
                  <a:lnTo>
                    <a:pt x="484" y="840"/>
                  </a:lnTo>
                  <a:lnTo>
                    <a:pt x="484" y="840"/>
                  </a:lnTo>
                  <a:lnTo>
                    <a:pt x="494" y="844"/>
                  </a:lnTo>
                  <a:lnTo>
                    <a:pt x="495" y="844"/>
                  </a:lnTo>
                  <a:lnTo>
                    <a:pt x="497" y="844"/>
                  </a:lnTo>
                  <a:lnTo>
                    <a:pt x="497" y="844"/>
                  </a:lnTo>
                  <a:lnTo>
                    <a:pt x="497" y="840"/>
                  </a:lnTo>
                  <a:lnTo>
                    <a:pt x="497" y="840"/>
                  </a:lnTo>
                  <a:lnTo>
                    <a:pt x="497" y="836"/>
                  </a:lnTo>
                  <a:lnTo>
                    <a:pt x="497" y="836"/>
                  </a:lnTo>
                  <a:lnTo>
                    <a:pt x="501" y="828"/>
                  </a:lnTo>
                  <a:lnTo>
                    <a:pt x="505" y="822"/>
                  </a:lnTo>
                  <a:lnTo>
                    <a:pt x="505" y="822"/>
                  </a:lnTo>
                  <a:lnTo>
                    <a:pt x="509" y="824"/>
                  </a:lnTo>
                  <a:lnTo>
                    <a:pt x="513" y="824"/>
                  </a:lnTo>
                  <a:lnTo>
                    <a:pt x="519" y="826"/>
                  </a:lnTo>
                  <a:lnTo>
                    <a:pt x="521" y="824"/>
                  </a:lnTo>
                  <a:lnTo>
                    <a:pt x="521" y="824"/>
                  </a:lnTo>
                  <a:lnTo>
                    <a:pt x="521" y="824"/>
                  </a:lnTo>
                  <a:lnTo>
                    <a:pt x="519" y="822"/>
                  </a:lnTo>
                  <a:lnTo>
                    <a:pt x="513" y="820"/>
                  </a:lnTo>
                  <a:lnTo>
                    <a:pt x="513" y="820"/>
                  </a:lnTo>
                  <a:lnTo>
                    <a:pt x="505" y="806"/>
                  </a:lnTo>
                  <a:lnTo>
                    <a:pt x="495" y="788"/>
                  </a:lnTo>
                  <a:lnTo>
                    <a:pt x="495" y="788"/>
                  </a:lnTo>
                  <a:lnTo>
                    <a:pt x="492" y="782"/>
                  </a:lnTo>
                  <a:lnTo>
                    <a:pt x="490" y="780"/>
                  </a:lnTo>
                  <a:lnTo>
                    <a:pt x="488" y="778"/>
                  </a:lnTo>
                  <a:lnTo>
                    <a:pt x="488" y="778"/>
                  </a:lnTo>
                  <a:lnTo>
                    <a:pt x="482" y="780"/>
                  </a:lnTo>
                  <a:lnTo>
                    <a:pt x="478" y="786"/>
                  </a:lnTo>
                  <a:lnTo>
                    <a:pt x="472" y="790"/>
                  </a:lnTo>
                  <a:lnTo>
                    <a:pt x="468" y="794"/>
                  </a:lnTo>
                  <a:lnTo>
                    <a:pt x="468" y="794"/>
                  </a:lnTo>
                  <a:lnTo>
                    <a:pt x="464" y="792"/>
                  </a:lnTo>
                  <a:lnTo>
                    <a:pt x="458" y="790"/>
                  </a:lnTo>
                  <a:lnTo>
                    <a:pt x="450" y="786"/>
                  </a:lnTo>
                  <a:lnTo>
                    <a:pt x="450" y="786"/>
                  </a:lnTo>
                  <a:lnTo>
                    <a:pt x="444" y="778"/>
                  </a:lnTo>
                  <a:lnTo>
                    <a:pt x="438" y="770"/>
                  </a:lnTo>
                  <a:lnTo>
                    <a:pt x="438" y="770"/>
                  </a:lnTo>
                  <a:lnTo>
                    <a:pt x="428" y="768"/>
                  </a:lnTo>
                  <a:lnTo>
                    <a:pt x="428" y="768"/>
                  </a:lnTo>
                  <a:lnTo>
                    <a:pt x="424" y="764"/>
                  </a:lnTo>
                  <a:lnTo>
                    <a:pt x="420" y="760"/>
                  </a:lnTo>
                  <a:lnTo>
                    <a:pt x="420" y="760"/>
                  </a:lnTo>
                  <a:lnTo>
                    <a:pt x="418" y="758"/>
                  </a:lnTo>
                  <a:lnTo>
                    <a:pt x="416" y="754"/>
                  </a:lnTo>
                  <a:lnTo>
                    <a:pt x="416" y="754"/>
                  </a:lnTo>
                  <a:lnTo>
                    <a:pt x="420" y="752"/>
                  </a:lnTo>
                  <a:lnTo>
                    <a:pt x="422" y="750"/>
                  </a:lnTo>
                  <a:lnTo>
                    <a:pt x="422" y="750"/>
                  </a:lnTo>
                  <a:lnTo>
                    <a:pt x="426" y="738"/>
                  </a:lnTo>
                  <a:lnTo>
                    <a:pt x="426" y="738"/>
                  </a:lnTo>
                  <a:lnTo>
                    <a:pt x="424" y="731"/>
                  </a:lnTo>
                  <a:lnTo>
                    <a:pt x="422" y="727"/>
                  </a:lnTo>
                  <a:lnTo>
                    <a:pt x="422" y="725"/>
                  </a:lnTo>
                  <a:lnTo>
                    <a:pt x="422" y="725"/>
                  </a:lnTo>
                  <a:lnTo>
                    <a:pt x="426" y="725"/>
                  </a:lnTo>
                  <a:lnTo>
                    <a:pt x="432" y="725"/>
                  </a:lnTo>
                  <a:lnTo>
                    <a:pt x="432" y="725"/>
                  </a:lnTo>
                  <a:lnTo>
                    <a:pt x="448" y="727"/>
                  </a:lnTo>
                  <a:lnTo>
                    <a:pt x="448" y="727"/>
                  </a:lnTo>
                  <a:lnTo>
                    <a:pt x="454" y="729"/>
                  </a:lnTo>
                  <a:lnTo>
                    <a:pt x="462" y="731"/>
                  </a:lnTo>
                  <a:lnTo>
                    <a:pt x="462" y="731"/>
                  </a:lnTo>
                  <a:lnTo>
                    <a:pt x="466" y="734"/>
                  </a:lnTo>
                  <a:lnTo>
                    <a:pt x="470" y="738"/>
                  </a:lnTo>
                  <a:lnTo>
                    <a:pt x="470" y="738"/>
                  </a:lnTo>
                  <a:lnTo>
                    <a:pt x="476" y="738"/>
                  </a:lnTo>
                  <a:lnTo>
                    <a:pt x="480" y="736"/>
                  </a:lnTo>
                  <a:lnTo>
                    <a:pt x="480" y="736"/>
                  </a:lnTo>
                  <a:lnTo>
                    <a:pt x="488" y="736"/>
                  </a:lnTo>
                  <a:lnTo>
                    <a:pt x="492" y="736"/>
                  </a:lnTo>
                  <a:lnTo>
                    <a:pt x="492" y="738"/>
                  </a:lnTo>
                  <a:lnTo>
                    <a:pt x="492" y="738"/>
                  </a:lnTo>
                  <a:lnTo>
                    <a:pt x="492" y="740"/>
                  </a:lnTo>
                  <a:lnTo>
                    <a:pt x="490" y="742"/>
                  </a:lnTo>
                  <a:lnTo>
                    <a:pt x="484" y="746"/>
                  </a:lnTo>
                  <a:lnTo>
                    <a:pt x="482" y="748"/>
                  </a:lnTo>
                  <a:lnTo>
                    <a:pt x="482" y="748"/>
                  </a:lnTo>
                  <a:lnTo>
                    <a:pt x="488" y="756"/>
                  </a:lnTo>
                  <a:lnTo>
                    <a:pt x="490" y="760"/>
                  </a:lnTo>
                  <a:lnTo>
                    <a:pt x="492" y="760"/>
                  </a:lnTo>
                  <a:lnTo>
                    <a:pt x="492" y="760"/>
                  </a:lnTo>
                  <a:lnTo>
                    <a:pt x="494" y="760"/>
                  </a:lnTo>
                  <a:lnTo>
                    <a:pt x="494" y="756"/>
                  </a:lnTo>
                  <a:lnTo>
                    <a:pt x="494" y="752"/>
                  </a:lnTo>
                  <a:lnTo>
                    <a:pt x="494" y="752"/>
                  </a:lnTo>
                  <a:lnTo>
                    <a:pt x="495" y="742"/>
                  </a:lnTo>
                  <a:lnTo>
                    <a:pt x="497" y="740"/>
                  </a:lnTo>
                  <a:lnTo>
                    <a:pt x="501" y="738"/>
                  </a:lnTo>
                  <a:lnTo>
                    <a:pt x="501" y="738"/>
                  </a:lnTo>
                  <a:lnTo>
                    <a:pt x="503" y="738"/>
                  </a:lnTo>
                  <a:lnTo>
                    <a:pt x="507" y="740"/>
                  </a:lnTo>
                  <a:lnTo>
                    <a:pt x="507" y="740"/>
                  </a:lnTo>
                  <a:lnTo>
                    <a:pt x="521" y="738"/>
                  </a:lnTo>
                  <a:lnTo>
                    <a:pt x="521" y="738"/>
                  </a:lnTo>
                  <a:lnTo>
                    <a:pt x="529" y="740"/>
                  </a:lnTo>
                  <a:lnTo>
                    <a:pt x="537" y="742"/>
                  </a:lnTo>
                  <a:lnTo>
                    <a:pt x="537" y="742"/>
                  </a:lnTo>
                  <a:lnTo>
                    <a:pt x="555" y="746"/>
                  </a:lnTo>
                  <a:lnTo>
                    <a:pt x="555" y="746"/>
                  </a:lnTo>
                  <a:lnTo>
                    <a:pt x="559" y="746"/>
                  </a:lnTo>
                  <a:lnTo>
                    <a:pt x="563" y="746"/>
                  </a:lnTo>
                  <a:lnTo>
                    <a:pt x="563" y="746"/>
                  </a:lnTo>
                  <a:lnTo>
                    <a:pt x="565" y="740"/>
                  </a:lnTo>
                  <a:lnTo>
                    <a:pt x="565" y="740"/>
                  </a:lnTo>
                  <a:lnTo>
                    <a:pt x="563" y="738"/>
                  </a:lnTo>
                  <a:lnTo>
                    <a:pt x="561" y="736"/>
                  </a:lnTo>
                  <a:lnTo>
                    <a:pt x="561" y="736"/>
                  </a:lnTo>
                  <a:lnTo>
                    <a:pt x="563" y="736"/>
                  </a:lnTo>
                  <a:lnTo>
                    <a:pt x="565" y="736"/>
                  </a:lnTo>
                  <a:lnTo>
                    <a:pt x="573" y="736"/>
                  </a:lnTo>
                  <a:lnTo>
                    <a:pt x="581" y="738"/>
                  </a:lnTo>
                  <a:lnTo>
                    <a:pt x="587" y="738"/>
                  </a:lnTo>
                  <a:lnTo>
                    <a:pt x="587" y="738"/>
                  </a:lnTo>
                  <a:lnTo>
                    <a:pt x="589" y="734"/>
                  </a:lnTo>
                  <a:lnTo>
                    <a:pt x="589" y="734"/>
                  </a:lnTo>
                  <a:lnTo>
                    <a:pt x="593" y="736"/>
                  </a:lnTo>
                  <a:lnTo>
                    <a:pt x="597" y="738"/>
                  </a:lnTo>
                  <a:lnTo>
                    <a:pt x="605" y="738"/>
                  </a:lnTo>
                  <a:lnTo>
                    <a:pt x="607" y="738"/>
                  </a:lnTo>
                  <a:lnTo>
                    <a:pt x="607" y="738"/>
                  </a:lnTo>
                  <a:lnTo>
                    <a:pt x="607" y="736"/>
                  </a:lnTo>
                  <a:lnTo>
                    <a:pt x="605" y="734"/>
                  </a:lnTo>
                  <a:lnTo>
                    <a:pt x="605" y="734"/>
                  </a:lnTo>
                  <a:lnTo>
                    <a:pt x="593" y="729"/>
                  </a:lnTo>
                  <a:lnTo>
                    <a:pt x="593" y="729"/>
                  </a:lnTo>
                  <a:lnTo>
                    <a:pt x="589" y="723"/>
                  </a:lnTo>
                  <a:lnTo>
                    <a:pt x="589" y="723"/>
                  </a:lnTo>
                  <a:lnTo>
                    <a:pt x="569" y="703"/>
                  </a:lnTo>
                  <a:lnTo>
                    <a:pt x="569" y="703"/>
                  </a:lnTo>
                  <a:lnTo>
                    <a:pt x="561" y="697"/>
                  </a:lnTo>
                  <a:lnTo>
                    <a:pt x="561" y="697"/>
                  </a:lnTo>
                  <a:lnTo>
                    <a:pt x="549" y="689"/>
                  </a:lnTo>
                  <a:lnTo>
                    <a:pt x="549" y="689"/>
                  </a:lnTo>
                  <a:lnTo>
                    <a:pt x="533" y="675"/>
                  </a:lnTo>
                  <a:lnTo>
                    <a:pt x="533" y="675"/>
                  </a:lnTo>
                  <a:lnTo>
                    <a:pt x="523" y="659"/>
                  </a:lnTo>
                  <a:lnTo>
                    <a:pt x="523" y="659"/>
                  </a:lnTo>
                  <a:lnTo>
                    <a:pt x="521" y="655"/>
                  </a:lnTo>
                  <a:lnTo>
                    <a:pt x="519" y="649"/>
                  </a:lnTo>
                  <a:lnTo>
                    <a:pt x="519" y="649"/>
                  </a:lnTo>
                  <a:lnTo>
                    <a:pt x="523" y="645"/>
                  </a:lnTo>
                  <a:lnTo>
                    <a:pt x="527" y="643"/>
                  </a:lnTo>
                  <a:lnTo>
                    <a:pt x="527" y="643"/>
                  </a:lnTo>
                  <a:lnTo>
                    <a:pt x="531" y="635"/>
                  </a:lnTo>
                  <a:lnTo>
                    <a:pt x="531" y="635"/>
                  </a:lnTo>
                  <a:lnTo>
                    <a:pt x="537" y="623"/>
                  </a:lnTo>
                  <a:lnTo>
                    <a:pt x="537" y="623"/>
                  </a:lnTo>
                  <a:lnTo>
                    <a:pt x="537" y="613"/>
                  </a:lnTo>
                  <a:lnTo>
                    <a:pt x="537" y="613"/>
                  </a:lnTo>
                  <a:lnTo>
                    <a:pt x="541" y="605"/>
                  </a:lnTo>
                  <a:lnTo>
                    <a:pt x="541" y="605"/>
                  </a:lnTo>
                  <a:lnTo>
                    <a:pt x="549" y="603"/>
                  </a:lnTo>
                  <a:lnTo>
                    <a:pt x="549" y="603"/>
                  </a:lnTo>
                  <a:lnTo>
                    <a:pt x="555" y="597"/>
                  </a:lnTo>
                  <a:lnTo>
                    <a:pt x="561" y="589"/>
                  </a:lnTo>
                  <a:lnTo>
                    <a:pt x="561" y="589"/>
                  </a:lnTo>
                  <a:lnTo>
                    <a:pt x="565" y="581"/>
                  </a:lnTo>
                  <a:lnTo>
                    <a:pt x="565" y="581"/>
                  </a:lnTo>
                  <a:lnTo>
                    <a:pt x="567" y="569"/>
                  </a:lnTo>
                  <a:lnTo>
                    <a:pt x="567" y="569"/>
                  </a:lnTo>
                  <a:lnTo>
                    <a:pt x="569" y="561"/>
                  </a:lnTo>
                  <a:lnTo>
                    <a:pt x="573" y="553"/>
                  </a:lnTo>
                  <a:lnTo>
                    <a:pt x="573" y="553"/>
                  </a:lnTo>
                  <a:lnTo>
                    <a:pt x="573" y="547"/>
                  </a:lnTo>
                  <a:lnTo>
                    <a:pt x="573" y="547"/>
                  </a:lnTo>
                  <a:lnTo>
                    <a:pt x="573" y="543"/>
                  </a:lnTo>
                  <a:lnTo>
                    <a:pt x="575" y="539"/>
                  </a:lnTo>
                  <a:lnTo>
                    <a:pt x="575" y="539"/>
                  </a:lnTo>
                  <a:lnTo>
                    <a:pt x="579" y="539"/>
                  </a:lnTo>
                  <a:lnTo>
                    <a:pt x="583" y="541"/>
                  </a:lnTo>
                  <a:lnTo>
                    <a:pt x="589" y="543"/>
                  </a:lnTo>
                  <a:lnTo>
                    <a:pt x="593" y="545"/>
                  </a:lnTo>
                  <a:lnTo>
                    <a:pt x="593" y="545"/>
                  </a:lnTo>
                  <a:lnTo>
                    <a:pt x="603" y="543"/>
                  </a:lnTo>
                  <a:lnTo>
                    <a:pt x="611" y="539"/>
                  </a:lnTo>
                  <a:lnTo>
                    <a:pt x="611" y="539"/>
                  </a:lnTo>
                  <a:lnTo>
                    <a:pt x="615" y="541"/>
                  </a:lnTo>
                  <a:lnTo>
                    <a:pt x="615" y="541"/>
                  </a:lnTo>
                  <a:lnTo>
                    <a:pt x="623" y="541"/>
                  </a:lnTo>
                  <a:lnTo>
                    <a:pt x="633" y="545"/>
                  </a:lnTo>
                  <a:lnTo>
                    <a:pt x="633" y="545"/>
                  </a:lnTo>
                  <a:lnTo>
                    <a:pt x="635" y="549"/>
                  </a:lnTo>
                  <a:lnTo>
                    <a:pt x="635" y="551"/>
                  </a:lnTo>
                  <a:lnTo>
                    <a:pt x="635" y="551"/>
                  </a:lnTo>
                  <a:lnTo>
                    <a:pt x="635" y="559"/>
                  </a:lnTo>
                  <a:lnTo>
                    <a:pt x="635" y="561"/>
                  </a:lnTo>
                  <a:lnTo>
                    <a:pt x="635" y="563"/>
                  </a:lnTo>
                  <a:lnTo>
                    <a:pt x="635" y="563"/>
                  </a:lnTo>
                  <a:lnTo>
                    <a:pt x="637" y="563"/>
                  </a:lnTo>
                  <a:lnTo>
                    <a:pt x="639" y="559"/>
                  </a:lnTo>
                  <a:lnTo>
                    <a:pt x="641" y="553"/>
                  </a:lnTo>
                  <a:lnTo>
                    <a:pt x="641" y="553"/>
                  </a:lnTo>
                  <a:lnTo>
                    <a:pt x="645" y="551"/>
                  </a:lnTo>
                  <a:lnTo>
                    <a:pt x="645" y="551"/>
                  </a:lnTo>
                  <a:lnTo>
                    <a:pt x="649" y="551"/>
                  </a:lnTo>
                  <a:lnTo>
                    <a:pt x="653" y="555"/>
                  </a:lnTo>
                  <a:lnTo>
                    <a:pt x="653" y="555"/>
                  </a:lnTo>
                  <a:lnTo>
                    <a:pt x="657" y="561"/>
                  </a:lnTo>
                  <a:lnTo>
                    <a:pt x="657" y="561"/>
                  </a:lnTo>
                  <a:lnTo>
                    <a:pt x="665" y="567"/>
                  </a:lnTo>
                  <a:lnTo>
                    <a:pt x="667" y="569"/>
                  </a:lnTo>
                  <a:lnTo>
                    <a:pt x="671" y="569"/>
                  </a:lnTo>
                  <a:lnTo>
                    <a:pt x="671" y="569"/>
                  </a:lnTo>
                  <a:lnTo>
                    <a:pt x="671" y="567"/>
                  </a:lnTo>
                  <a:lnTo>
                    <a:pt x="671" y="563"/>
                  </a:lnTo>
                  <a:lnTo>
                    <a:pt x="669" y="557"/>
                  </a:lnTo>
                  <a:lnTo>
                    <a:pt x="661" y="545"/>
                  </a:lnTo>
                  <a:lnTo>
                    <a:pt x="661" y="545"/>
                  </a:lnTo>
                  <a:lnTo>
                    <a:pt x="655" y="541"/>
                  </a:lnTo>
                  <a:lnTo>
                    <a:pt x="649" y="533"/>
                  </a:lnTo>
                  <a:lnTo>
                    <a:pt x="649" y="533"/>
                  </a:lnTo>
                  <a:lnTo>
                    <a:pt x="647" y="527"/>
                  </a:lnTo>
                  <a:lnTo>
                    <a:pt x="647" y="518"/>
                  </a:lnTo>
                  <a:lnTo>
                    <a:pt x="647" y="518"/>
                  </a:lnTo>
                  <a:lnTo>
                    <a:pt x="647" y="506"/>
                  </a:lnTo>
                  <a:lnTo>
                    <a:pt x="647" y="506"/>
                  </a:lnTo>
                  <a:lnTo>
                    <a:pt x="643" y="494"/>
                  </a:lnTo>
                  <a:lnTo>
                    <a:pt x="643" y="494"/>
                  </a:lnTo>
                  <a:lnTo>
                    <a:pt x="639" y="488"/>
                  </a:lnTo>
                  <a:lnTo>
                    <a:pt x="639" y="488"/>
                  </a:lnTo>
                  <a:lnTo>
                    <a:pt x="637" y="480"/>
                  </a:lnTo>
                  <a:lnTo>
                    <a:pt x="637" y="480"/>
                  </a:lnTo>
                  <a:lnTo>
                    <a:pt x="635" y="470"/>
                  </a:lnTo>
                  <a:lnTo>
                    <a:pt x="635" y="470"/>
                  </a:lnTo>
                  <a:lnTo>
                    <a:pt x="627" y="466"/>
                  </a:lnTo>
                  <a:lnTo>
                    <a:pt x="621" y="462"/>
                  </a:lnTo>
                  <a:lnTo>
                    <a:pt x="621" y="462"/>
                  </a:lnTo>
                  <a:lnTo>
                    <a:pt x="613" y="460"/>
                  </a:lnTo>
                  <a:lnTo>
                    <a:pt x="613" y="460"/>
                  </a:lnTo>
                  <a:lnTo>
                    <a:pt x="605" y="462"/>
                  </a:lnTo>
                  <a:lnTo>
                    <a:pt x="605" y="462"/>
                  </a:lnTo>
                  <a:lnTo>
                    <a:pt x="599" y="462"/>
                  </a:lnTo>
                  <a:lnTo>
                    <a:pt x="599" y="462"/>
                  </a:lnTo>
                  <a:lnTo>
                    <a:pt x="595" y="456"/>
                  </a:lnTo>
                  <a:lnTo>
                    <a:pt x="593" y="452"/>
                  </a:lnTo>
                  <a:lnTo>
                    <a:pt x="593" y="452"/>
                  </a:lnTo>
                  <a:lnTo>
                    <a:pt x="589" y="442"/>
                  </a:lnTo>
                  <a:lnTo>
                    <a:pt x="589" y="442"/>
                  </a:lnTo>
                  <a:lnTo>
                    <a:pt x="587" y="426"/>
                  </a:lnTo>
                  <a:lnTo>
                    <a:pt x="583" y="410"/>
                  </a:lnTo>
                  <a:lnTo>
                    <a:pt x="583" y="410"/>
                  </a:lnTo>
                  <a:lnTo>
                    <a:pt x="577" y="400"/>
                  </a:lnTo>
                  <a:lnTo>
                    <a:pt x="577" y="400"/>
                  </a:lnTo>
                  <a:lnTo>
                    <a:pt x="575" y="386"/>
                  </a:lnTo>
                  <a:lnTo>
                    <a:pt x="575" y="386"/>
                  </a:lnTo>
                  <a:lnTo>
                    <a:pt x="567" y="378"/>
                  </a:lnTo>
                  <a:lnTo>
                    <a:pt x="567" y="378"/>
                  </a:lnTo>
                  <a:lnTo>
                    <a:pt x="563" y="370"/>
                  </a:lnTo>
                  <a:lnTo>
                    <a:pt x="559" y="364"/>
                  </a:lnTo>
                  <a:lnTo>
                    <a:pt x="557" y="360"/>
                  </a:lnTo>
                  <a:lnTo>
                    <a:pt x="557" y="360"/>
                  </a:lnTo>
                  <a:lnTo>
                    <a:pt x="549" y="354"/>
                  </a:lnTo>
                  <a:lnTo>
                    <a:pt x="537" y="352"/>
                  </a:lnTo>
                  <a:lnTo>
                    <a:pt x="525" y="350"/>
                  </a:lnTo>
                  <a:lnTo>
                    <a:pt x="517" y="346"/>
                  </a:lnTo>
                  <a:lnTo>
                    <a:pt x="517" y="346"/>
                  </a:lnTo>
                  <a:lnTo>
                    <a:pt x="513" y="344"/>
                  </a:lnTo>
                  <a:lnTo>
                    <a:pt x="511" y="342"/>
                  </a:lnTo>
                  <a:lnTo>
                    <a:pt x="511" y="342"/>
                  </a:lnTo>
                  <a:lnTo>
                    <a:pt x="513" y="340"/>
                  </a:lnTo>
                  <a:lnTo>
                    <a:pt x="519" y="340"/>
                  </a:lnTo>
                  <a:lnTo>
                    <a:pt x="527" y="340"/>
                  </a:lnTo>
                  <a:lnTo>
                    <a:pt x="535" y="344"/>
                  </a:lnTo>
                  <a:lnTo>
                    <a:pt x="543" y="344"/>
                  </a:lnTo>
                  <a:lnTo>
                    <a:pt x="543" y="344"/>
                  </a:lnTo>
                  <a:lnTo>
                    <a:pt x="551" y="344"/>
                  </a:lnTo>
                  <a:lnTo>
                    <a:pt x="551" y="344"/>
                  </a:lnTo>
                  <a:lnTo>
                    <a:pt x="555" y="340"/>
                  </a:lnTo>
                  <a:lnTo>
                    <a:pt x="555" y="340"/>
                  </a:lnTo>
                  <a:lnTo>
                    <a:pt x="569" y="334"/>
                  </a:lnTo>
                  <a:lnTo>
                    <a:pt x="569" y="334"/>
                  </a:lnTo>
                  <a:lnTo>
                    <a:pt x="585" y="328"/>
                  </a:lnTo>
                  <a:lnTo>
                    <a:pt x="585" y="328"/>
                  </a:lnTo>
                  <a:lnTo>
                    <a:pt x="603" y="326"/>
                  </a:lnTo>
                  <a:lnTo>
                    <a:pt x="603" y="326"/>
                  </a:lnTo>
                  <a:lnTo>
                    <a:pt x="607" y="326"/>
                  </a:lnTo>
                  <a:lnTo>
                    <a:pt x="611" y="328"/>
                  </a:lnTo>
                  <a:lnTo>
                    <a:pt x="611" y="328"/>
                  </a:lnTo>
                  <a:lnTo>
                    <a:pt x="613" y="334"/>
                  </a:lnTo>
                  <a:lnTo>
                    <a:pt x="617" y="338"/>
                  </a:lnTo>
                  <a:lnTo>
                    <a:pt x="617" y="338"/>
                  </a:lnTo>
                  <a:lnTo>
                    <a:pt x="621" y="340"/>
                  </a:lnTo>
                  <a:lnTo>
                    <a:pt x="621" y="340"/>
                  </a:lnTo>
                  <a:lnTo>
                    <a:pt x="627" y="344"/>
                  </a:lnTo>
                  <a:lnTo>
                    <a:pt x="629" y="346"/>
                  </a:lnTo>
                  <a:lnTo>
                    <a:pt x="635" y="348"/>
                  </a:lnTo>
                  <a:lnTo>
                    <a:pt x="635" y="348"/>
                  </a:lnTo>
                  <a:lnTo>
                    <a:pt x="637" y="344"/>
                  </a:lnTo>
                  <a:lnTo>
                    <a:pt x="639" y="342"/>
                  </a:lnTo>
                  <a:lnTo>
                    <a:pt x="639" y="342"/>
                  </a:lnTo>
                  <a:lnTo>
                    <a:pt x="641" y="342"/>
                  </a:lnTo>
                  <a:lnTo>
                    <a:pt x="643" y="346"/>
                  </a:lnTo>
                  <a:lnTo>
                    <a:pt x="645" y="350"/>
                  </a:lnTo>
                  <a:lnTo>
                    <a:pt x="645" y="350"/>
                  </a:lnTo>
                  <a:lnTo>
                    <a:pt x="653" y="362"/>
                  </a:lnTo>
                  <a:lnTo>
                    <a:pt x="653" y="362"/>
                  </a:lnTo>
                  <a:lnTo>
                    <a:pt x="661" y="366"/>
                  </a:lnTo>
                  <a:lnTo>
                    <a:pt x="663" y="366"/>
                  </a:lnTo>
                  <a:lnTo>
                    <a:pt x="665" y="370"/>
                  </a:lnTo>
                  <a:lnTo>
                    <a:pt x="665" y="370"/>
                  </a:lnTo>
                  <a:lnTo>
                    <a:pt x="663" y="372"/>
                  </a:lnTo>
                  <a:lnTo>
                    <a:pt x="661" y="374"/>
                  </a:lnTo>
                  <a:lnTo>
                    <a:pt x="651" y="380"/>
                  </a:lnTo>
                  <a:lnTo>
                    <a:pt x="635" y="388"/>
                  </a:lnTo>
                  <a:lnTo>
                    <a:pt x="635" y="388"/>
                  </a:lnTo>
                  <a:lnTo>
                    <a:pt x="629" y="394"/>
                  </a:lnTo>
                  <a:lnTo>
                    <a:pt x="627" y="396"/>
                  </a:lnTo>
                  <a:lnTo>
                    <a:pt x="627" y="396"/>
                  </a:lnTo>
                  <a:lnTo>
                    <a:pt x="627" y="400"/>
                  </a:lnTo>
                  <a:lnTo>
                    <a:pt x="629" y="406"/>
                  </a:lnTo>
                  <a:lnTo>
                    <a:pt x="629" y="406"/>
                  </a:lnTo>
                  <a:lnTo>
                    <a:pt x="627" y="412"/>
                  </a:lnTo>
                  <a:lnTo>
                    <a:pt x="627" y="412"/>
                  </a:lnTo>
                  <a:lnTo>
                    <a:pt x="625" y="414"/>
                  </a:lnTo>
                  <a:lnTo>
                    <a:pt x="621" y="416"/>
                  </a:lnTo>
                  <a:lnTo>
                    <a:pt x="621" y="416"/>
                  </a:lnTo>
                  <a:lnTo>
                    <a:pt x="623" y="422"/>
                  </a:lnTo>
                  <a:lnTo>
                    <a:pt x="627" y="426"/>
                  </a:lnTo>
                  <a:lnTo>
                    <a:pt x="627" y="426"/>
                  </a:lnTo>
                  <a:lnTo>
                    <a:pt x="635" y="432"/>
                  </a:lnTo>
                  <a:lnTo>
                    <a:pt x="635" y="432"/>
                  </a:lnTo>
                  <a:lnTo>
                    <a:pt x="645" y="436"/>
                  </a:lnTo>
                  <a:lnTo>
                    <a:pt x="645" y="436"/>
                  </a:lnTo>
                  <a:lnTo>
                    <a:pt x="655" y="440"/>
                  </a:lnTo>
                  <a:lnTo>
                    <a:pt x="667" y="444"/>
                  </a:lnTo>
                  <a:lnTo>
                    <a:pt x="667" y="444"/>
                  </a:lnTo>
                  <a:lnTo>
                    <a:pt x="673" y="452"/>
                  </a:lnTo>
                  <a:lnTo>
                    <a:pt x="673" y="452"/>
                  </a:lnTo>
                  <a:lnTo>
                    <a:pt x="689" y="460"/>
                  </a:lnTo>
                  <a:lnTo>
                    <a:pt x="689" y="460"/>
                  </a:lnTo>
                  <a:lnTo>
                    <a:pt x="695" y="462"/>
                  </a:lnTo>
                  <a:lnTo>
                    <a:pt x="695" y="462"/>
                  </a:lnTo>
                  <a:lnTo>
                    <a:pt x="701" y="460"/>
                  </a:lnTo>
                  <a:lnTo>
                    <a:pt x="701" y="460"/>
                  </a:lnTo>
                  <a:lnTo>
                    <a:pt x="703" y="456"/>
                  </a:lnTo>
                  <a:lnTo>
                    <a:pt x="705" y="452"/>
                  </a:lnTo>
                  <a:lnTo>
                    <a:pt x="705" y="452"/>
                  </a:lnTo>
                  <a:lnTo>
                    <a:pt x="705" y="452"/>
                  </a:lnTo>
                  <a:lnTo>
                    <a:pt x="707" y="452"/>
                  </a:lnTo>
                  <a:lnTo>
                    <a:pt x="708" y="454"/>
                  </a:lnTo>
                  <a:lnTo>
                    <a:pt x="710" y="460"/>
                  </a:lnTo>
                  <a:lnTo>
                    <a:pt x="710" y="460"/>
                  </a:lnTo>
                  <a:lnTo>
                    <a:pt x="714" y="464"/>
                  </a:lnTo>
                  <a:lnTo>
                    <a:pt x="718" y="466"/>
                  </a:lnTo>
                  <a:lnTo>
                    <a:pt x="720" y="466"/>
                  </a:lnTo>
                  <a:lnTo>
                    <a:pt x="720" y="466"/>
                  </a:lnTo>
                  <a:lnTo>
                    <a:pt x="720" y="464"/>
                  </a:lnTo>
                  <a:lnTo>
                    <a:pt x="720" y="460"/>
                  </a:lnTo>
                  <a:lnTo>
                    <a:pt x="718" y="456"/>
                  </a:lnTo>
                  <a:lnTo>
                    <a:pt x="714" y="454"/>
                  </a:lnTo>
                  <a:lnTo>
                    <a:pt x="714" y="454"/>
                  </a:lnTo>
                  <a:lnTo>
                    <a:pt x="720" y="446"/>
                  </a:lnTo>
                  <a:lnTo>
                    <a:pt x="726" y="442"/>
                  </a:lnTo>
                  <a:lnTo>
                    <a:pt x="726" y="442"/>
                  </a:lnTo>
                  <a:lnTo>
                    <a:pt x="732" y="440"/>
                  </a:lnTo>
                  <a:lnTo>
                    <a:pt x="732" y="440"/>
                  </a:lnTo>
                  <a:lnTo>
                    <a:pt x="736" y="436"/>
                  </a:lnTo>
                  <a:lnTo>
                    <a:pt x="738" y="430"/>
                  </a:lnTo>
                  <a:lnTo>
                    <a:pt x="738" y="430"/>
                  </a:lnTo>
                  <a:lnTo>
                    <a:pt x="738" y="422"/>
                  </a:lnTo>
                  <a:lnTo>
                    <a:pt x="738" y="422"/>
                  </a:lnTo>
                  <a:lnTo>
                    <a:pt x="734" y="412"/>
                  </a:lnTo>
                  <a:lnTo>
                    <a:pt x="728" y="406"/>
                  </a:lnTo>
                  <a:lnTo>
                    <a:pt x="728" y="406"/>
                  </a:lnTo>
                  <a:lnTo>
                    <a:pt x="728" y="398"/>
                  </a:lnTo>
                  <a:lnTo>
                    <a:pt x="728" y="398"/>
                  </a:lnTo>
                  <a:lnTo>
                    <a:pt x="722" y="378"/>
                  </a:lnTo>
                  <a:lnTo>
                    <a:pt x="722" y="378"/>
                  </a:lnTo>
                  <a:lnTo>
                    <a:pt x="720" y="372"/>
                  </a:lnTo>
                  <a:lnTo>
                    <a:pt x="720" y="368"/>
                  </a:lnTo>
                  <a:lnTo>
                    <a:pt x="720" y="368"/>
                  </a:lnTo>
                  <a:lnTo>
                    <a:pt x="722" y="368"/>
                  </a:lnTo>
                  <a:lnTo>
                    <a:pt x="724" y="368"/>
                  </a:lnTo>
                  <a:lnTo>
                    <a:pt x="724" y="368"/>
                  </a:lnTo>
                  <a:lnTo>
                    <a:pt x="726" y="366"/>
                  </a:lnTo>
                  <a:lnTo>
                    <a:pt x="728" y="362"/>
                  </a:lnTo>
                  <a:lnTo>
                    <a:pt x="728" y="362"/>
                  </a:lnTo>
                  <a:lnTo>
                    <a:pt x="732" y="356"/>
                  </a:lnTo>
                  <a:lnTo>
                    <a:pt x="738" y="352"/>
                  </a:lnTo>
                  <a:lnTo>
                    <a:pt x="738" y="352"/>
                  </a:lnTo>
                  <a:lnTo>
                    <a:pt x="740" y="350"/>
                  </a:lnTo>
                  <a:lnTo>
                    <a:pt x="740" y="346"/>
                  </a:lnTo>
                  <a:lnTo>
                    <a:pt x="740" y="346"/>
                  </a:lnTo>
                  <a:lnTo>
                    <a:pt x="738" y="346"/>
                  </a:lnTo>
                  <a:lnTo>
                    <a:pt x="738" y="346"/>
                  </a:lnTo>
                  <a:lnTo>
                    <a:pt x="734" y="342"/>
                  </a:lnTo>
                  <a:lnTo>
                    <a:pt x="732" y="338"/>
                  </a:lnTo>
                  <a:lnTo>
                    <a:pt x="732" y="338"/>
                  </a:lnTo>
                  <a:lnTo>
                    <a:pt x="734" y="336"/>
                  </a:lnTo>
                  <a:lnTo>
                    <a:pt x="738" y="336"/>
                  </a:lnTo>
                  <a:lnTo>
                    <a:pt x="738" y="336"/>
                  </a:lnTo>
                  <a:lnTo>
                    <a:pt x="744" y="326"/>
                  </a:lnTo>
                  <a:lnTo>
                    <a:pt x="752" y="313"/>
                  </a:lnTo>
                  <a:lnTo>
                    <a:pt x="762" y="289"/>
                  </a:lnTo>
                  <a:lnTo>
                    <a:pt x="762" y="289"/>
                  </a:lnTo>
                  <a:lnTo>
                    <a:pt x="764" y="279"/>
                  </a:lnTo>
                  <a:lnTo>
                    <a:pt x="768" y="267"/>
                  </a:lnTo>
                  <a:lnTo>
                    <a:pt x="768" y="267"/>
                  </a:lnTo>
                  <a:lnTo>
                    <a:pt x="770" y="263"/>
                  </a:lnTo>
                  <a:lnTo>
                    <a:pt x="770" y="263"/>
                  </a:lnTo>
                  <a:lnTo>
                    <a:pt x="772" y="263"/>
                  </a:lnTo>
                  <a:lnTo>
                    <a:pt x="772" y="263"/>
                  </a:lnTo>
                  <a:lnTo>
                    <a:pt x="778" y="261"/>
                  </a:lnTo>
                  <a:lnTo>
                    <a:pt x="784" y="255"/>
                  </a:lnTo>
                  <a:lnTo>
                    <a:pt x="786" y="249"/>
                  </a:lnTo>
                  <a:lnTo>
                    <a:pt x="788" y="245"/>
                  </a:lnTo>
                  <a:lnTo>
                    <a:pt x="788" y="245"/>
                  </a:lnTo>
                  <a:lnTo>
                    <a:pt x="786" y="243"/>
                  </a:lnTo>
                  <a:lnTo>
                    <a:pt x="786" y="243"/>
                  </a:lnTo>
                  <a:lnTo>
                    <a:pt x="786" y="237"/>
                  </a:lnTo>
                  <a:lnTo>
                    <a:pt x="788" y="235"/>
                  </a:lnTo>
                  <a:lnTo>
                    <a:pt x="796" y="229"/>
                  </a:lnTo>
                  <a:lnTo>
                    <a:pt x="796" y="229"/>
                  </a:lnTo>
                  <a:lnTo>
                    <a:pt x="800" y="231"/>
                  </a:lnTo>
                  <a:lnTo>
                    <a:pt x="806" y="233"/>
                  </a:lnTo>
                  <a:lnTo>
                    <a:pt x="806" y="233"/>
                  </a:lnTo>
                  <a:lnTo>
                    <a:pt x="810" y="237"/>
                  </a:lnTo>
                  <a:lnTo>
                    <a:pt x="814" y="239"/>
                  </a:lnTo>
                  <a:lnTo>
                    <a:pt x="814" y="239"/>
                  </a:lnTo>
                  <a:lnTo>
                    <a:pt x="816" y="237"/>
                  </a:lnTo>
                  <a:lnTo>
                    <a:pt x="816" y="237"/>
                  </a:lnTo>
                  <a:lnTo>
                    <a:pt x="816" y="231"/>
                  </a:lnTo>
                  <a:lnTo>
                    <a:pt x="816" y="231"/>
                  </a:lnTo>
                  <a:lnTo>
                    <a:pt x="814" y="225"/>
                  </a:lnTo>
                  <a:lnTo>
                    <a:pt x="814" y="225"/>
                  </a:lnTo>
                  <a:lnTo>
                    <a:pt x="810" y="221"/>
                  </a:lnTo>
                  <a:lnTo>
                    <a:pt x="810" y="221"/>
                  </a:lnTo>
                  <a:lnTo>
                    <a:pt x="808" y="219"/>
                  </a:lnTo>
                  <a:lnTo>
                    <a:pt x="806" y="217"/>
                  </a:lnTo>
                  <a:lnTo>
                    <a:pt x="806" y="217"/>
                  </a:lnTo>
                  <a:lnTo>
                    <a:pt x="802" y="219"/>
                  </a:lnTo>
                  <a:lnTo>
                    <a:pt x="800" y="221"/>
                  </a:lnTo>
                  <a:lnTo>
                    <a:pt x="800" y="221"/>
                  </a:lnTo>
                  <a:lnTo>
                    <a:pt x="798" y="217"/>
                  </a:lnTo>
                  <a:lnTo>
                    <a:pt x="798" y="211"/>
                  </a:lnTo>
                  <a:lnTo>
                    <a:pt x="802" y="201"/>
                  </a:lnTo>
                  <a:lnTo>
                    <a:pt x="802" y="201"/>
                  </a:lnTo>
                  <a:lnTo>
                    <a:pt x="806" y="199"/>
                  </a:lnTo>
                  <a:lnTo>
                    <a:pt x="808" y="199"/>
                  </a:lnTo>
                  <a:lnTo>
                    <a:pt x="808" y="199"/>
                  </a:lnTo>
                  <a:lnTo>
                    <a:pt x="808" y="201"/>
                  </a:lnTo>
                  <a:lnTo>
                    <a:pt x="808" y="205"/>
                  </a:lnTo>
                  <a:lnTo>
                    <a:pt x="808" y="205"/>
                  </a:lnTo>
                  <a:lnTo>
                    <a:pt x="814" y="207"/>
                  </a:lnTo>
                  <a:lnTo>
                    <a:pt x="814" y="207"/>
                  </a:lnTo>
                  <a:lnTo>
                    <a:pt x="820" y="207"/>
                  </a:lnTo>
                  <a:lnTo>
                    <a:pt x="820" y="207"/>
                  </a:lnTo>
                  <a:lnTo>
                    <a:pt x="822" y="205"/>
                  </a:lnTo>
                  <a:lnTo>
                    <a:pt x="824" y="201"/>
                  </a:lnTo>
                  <a:lnTo>
                    <a:pt x="824" y="201"/>
                  </a:lnTo>
                  <a:lnTo>
                    <a:pt x="820" y="197"/>
                  </a:lnTo>
                  <a:lnTo>
                    <a:pt x="820" y="197"/>
                  </a:lnTo>
                  <a:lnTo>
                    <a:pt x="816" y="195"/>
                  </a:lnTo>
                  <a:lnTo>
                    <a:pt x="814" y="193"/>
                  </a:lnTo>
                  <a:lnTo>
                    <a:pt x="814" y="193"/>
                  </a:lnTo>
                  <a:lnTo>
                    <a:pt x="814" y="189"/>
                  </a:lnTo>
                  <a:lnTo>
                    <a:pt x="814" y="189"/>
                  </a:lnTo>
                  <a:lnTo>
                    <a:pt x="816" y="185"/>
                  </a:lnTo>
                  <a:lnTo>
                    <a:pt x="816" y="185"/>
                  </a:lnTo>
                  <a:lnTo>
                    <a:pt x="812" y="181"/>
                  </a:lnTo>
                  <a:lnTo>
                    <a:pt x="812" y="181"/>
                  </a:lnTo>
                  <a:lnTo>
                    <a:pt x="814" y="177"/>
                  </a:lnTo>
                  <a:lnTo>
                    <a:pt x="816" y="175"/>
                  </a:lnTo>
                  <a:lnTo>
                    <a:pt x="820" y="169"/>
                  </a:lnTo>
                  <a:lnTo>
                    <a:pt x="820" y="169"/>
                  </a:lnTo>
                  <a:lnTo>
                    <a:pt x="826" y="165"/>
                  </a:lnTo>
                  <a:lnTo>
                    <a:pt x="826" y="165"/>
                  </a:lnTo>
                  <a:lnTo>
                    <a:pt x="830" y="161"/>
                  </a:lnTo>
                  <a:lnTo>
                    <a:pt x="830" y="161"/>
                  </a:lnTo>
                  <a:lnTo>
                    <a:pt x="838" y="155"/>
                  </a:lnTo>
                  <a:lnTo>
                    <a:pt x="838" y="155"/>
                  </a:lnTo>
                  <a:lnTo>
                    <a:pt x="840" y="155"/>
                  </a:lnTo>
                  <a:lnTo>
                    <a:pt x="840" y="153"/>
                  </a:lnTo>
                  <a:lnTo>
                    <a:pt x="840" y="153"/>
                  </a:lnTo>
                  <a:lnTo>
                    <a:pt x="840" y="155"/>
                  </a:lnTo>
                  <a:lnTo>
                    <a:pt x="840" y="155"/>
                  </a:lnTo>
                  <a:lnTo>
                    <a:pt x="838" y="161"/>
                  </a:lnTo>
                  <a:lnTo>
                    <a:pt x="838" y="161"/>
                  </a:lnTo>
                  <a:lnTo>
                    <a:pt x="830" y="165"/>
                  </a:lnTo>
                  <a:lnTo>
                    <a:pt x="824" y="169"/>
                  </a:lnTo>
                  <a:lnTo>
                    <a:pt x="824" y="169"/>
                  </a:lnTo>
                  <a:lnTo>
                    <a:pt x="822" y="173"/>
                  </a:lnTo>
                  <a:lnTo>
                    <a:pt x="822" y="173"/>
                  </a:lnTo>
                  <a:lnTo>
                    <a:pt x="824" y="177"/>
                  </a:lnTo>
                  <a:lnTo>
                    <a:pt x="826" y="179"/>
                  </a:lnTo>
                  <a:lnTo>
                    <a:pt x="826" y="179"/>
                  </a:lnTo>
                  <a:lnTo>
                    <a:pt x="828" y="177"/>
                  </a:lnTo>
                  <a:lnTo>
                    <a:pt x="828" y="177"/>
                  </a:lnTo>
                  <a:lnTo>
                    <a:pt x="826" y="175"/>
                  </a:lnTo>
                  <a:lnTo>
                    <a:pt x="824" y="173"/>
                  </a:lnTo>
                  <a:lnTo>
                    <a:pt x="824" y="173"/>
                  </a:lnTo>
                  <a:lnTo>
                    <a:pt x="828" y="173"/>
                  </a:lnTo>
                  <a:lnTo>
                    <a:pt x="828" y="173"/>
                  </a:lnTo>
                  <a:lnTo>
                    <a:pt x="838" y="177"/>
                  </a:lnTo>
                  <a:lnTo>
                    <a:pt x="838" y="177"/>
                  </a:lnTo>
                  <a:lnTo>
                    <a:pt x="842" y="187"/>
                  </a:lnTo>
                  <a:lnTo>
                    <a:pt x="842" y="187"/>
                  </a:lnTo>
                  <a:lnTo>
                    <a:pt x="844" y="195"/>
                  </a:lnTo>
                  <a:lnTo>
                    <a:pt x="844" y="195"/>
                  </a:lnTo>
                  <a:lnTo>
                    <a:pt x="848" y="199"/>
                  </a:lnTo>
                  <a:lnTo>
                    <a:pt x="848" y="199"/>
                  </a:lnTo>
                  <a:lnTo>
                    <a:pt x="852" y="201"/>
                  </a:lnTo>
                  <a:lnTo>
                    <a:pt x="852" y="201"/>
                  </a:lnTo>
                  <a:lnTo>
                    <a:pt x="858" y="207"/>
                  </a:lnTo>
                  <a:lnTo>
                    <a:pt x="864" y="217"/>
                  </a:lnTo>
                  <a:lnTo>
                    <a:pt x="864" y="217"/>
                  </a:lnTo>
                  <a:lnTo>
                    <a:pt x="870" y="219"/>
                  </a:lnTo>
                  <a:lnTo>
                    <a:pt x="872" y="221"/>
                  </a:lnTo>
                  <a:lnTo>
                    <a:pt x="876" y="221"/>
                  </a:lnTo>
                  <a:lnTo>
                    <a:pt x="876" y="221"/>
                  </a:lnTo>
                  <a:lnTo>
                    <a:pt x="876" y="217"/>
                  </a:lnTo>
                  <a:lnTo>
                    <a:pt x="876" y="215"/>
                  </a:lnTo>
                  <a:lnTo>
                    <a:pt x="876" y="215"/>
                  </a:lnTo>
                  <a:lnTo>
                    <a:pt x="878" y="211"/>
                  </a:lnTo>
                  <a:lnTo>
                    <a:pt x="878" y="211"/>
                  </a:lnTo>
                  <a:lnTo>
                    <a:pt x="882" y="211"/>
                  </a:lnTo>
                  <a:lnTo>
                    <a:pt x="886" y="215"/>
                  </a:lnTo>
                  <a:lnTo>
                    <a:pt x="886" y="215"/>
                  </a:lnTo>
                  <a:lnTo>
                    <a:pt x="894" y="217"/>
                  </a:lnTo>
                  <a:lnTo>
                    <a:pt x="894" y="217"/>
                  </a:lnTo>
                  <a:lnTo>
                    <a:pt x="898" y="215"/>
                  </a:lnTo>
                  <a:lnTo>
                    <a:pt x="900" y="215"/>
                  </a:lnTo>
                  <a:lnTo>
                    <a:pt x="900" y="215"/>
                  </a:lnTo>
                  <a:lnTo>
                    <a:pt x="898" y="209"/>
                  </a:lnTo>
                  <a:lnTo>
                    <a:pt x="898" y="207"/>
                  </a:lnTo>
                  <a:lnTo>
                    <a:pt x="898" y="207"/>
                  </a:lnTo>
                  <a:lnTo>
                    <a:pt x="888" y="197"/>
                  </a:lnTo>
                  <a:lnTo>
                    <a:pt x="888" y="197"/>
                  </a:lnTo>
                  <a:lnTo>
                    <a:pt x="886" y="191"/>
                  </a:lnTo>
                  <a:lnTo>
                    <a:pt x="886" y="191"/>
                  </a:lnTo>
                  <a:lnTo>
                    <a:pt x="888" y="181"/>
                  </a:lnTo>
                  <a:lnTo>
                    <a:pt x="892" y="173"/>
                  </a:lnTo>
                  <a:lnTo>
                    <a:pt x="892" y="173"/>
                  </a:lnTo>
                  <a:lnTo>
                    <a:pt x="898" y="169"/>
                  </a:lnTo>
                  <a:lnTo>
                    <a:pt x="898" y="169"/>
                  </a:lnTo>
                  <a:lnTo>
                    <a:pt x="900" y="161"/>
                  </a:lnTo>
                  <a:lnTo>
                    <a:pt x="902" y="157"/>
                  </a:lnTo>
                  <a:lnTo>
                    <a:pt x="904" y="155"/>
                  </a:lnTo>
                  <a:lnTo>
                    <a:pt x="904" y="155"/>
                  </a:lnTo>
                  <a:lnTo>
                    <a:pt x="906" y="155"/>
                  </a:lnTo>
                  <a:lnTo>
                    <a:pt x="910" y="155"/>
                  </a:lnTo>
                  <a:lnTo>
                    <a:pt x="916" y="155"/>
                  </a:lnTo>
                  <a:lnTo>
                    <a:pt x="916" y="155"/>
                  </a:lnTo>
                  <a:lnTo>
                    <a:pt x="918" y="149"/>
                  </a:lnTo>
                  <a:lnTo>
                    <a:pt x="923" y="145"/>
                  </a:lnTo>
                  <a:lnTo>
                    <a:pt x="923" y="145"/>
                  </a:lnTo>
                  <a:lnTo>
                    <a:pt x="931" y="143"/>
                  </a:lnTo>
                  <a:lnTo>
                    <a:pt x="931" y="143"/>
                  </a:lnTo>
                  <a:lnTo>
                    <a:pt x="935" y="143"/>
                  </a:lnTo>
                  <a:lnTo>
                    <a:pt x="937" y="145"/>
                  </a:lnTo>
                  <a:lnTo>
                    <a:pt x="937" y="145"/>
                  </a:lnTo>
                  <a:lnTo>
                    <a:pt x="941" y="143"/>
                  </a:lnTo>
                  <a:lnTo>
                    <a:pt x="943" y="141"/>
                  </a:lnTo>
                  <a:lnTo>
                    <a:pt x="943" y="141"/>
                  </a:lnTo>
                  <a:lnTo>
                    <a:pt x="943" y="135"/>
                  </a:lnTo>
                  <a:lnTo>
                    <a:pt x="943" y="129"/>
                  </a:lnTo>
                  <a:lnTo>
                    <a:pt x="941" y="123"/>
                  </a:lnTo>
                  <a:lnTo>
                    <a:pt x="941" y="117"/>
                  </a:lnTo>
                  <a:lnTo>
                    <a:pt x="941" y="117"/>
                  </a:lnTo>
                  <a:lnTo>
                    <a:pt x="947" y="111"/>
                  </a:lnTo>
                  <a:lnTo>
                    <a:pt x="947" y="111"/>
                  </a:lnTo>
                  <a:lnTo>
                    <a:pt x="943" y="105"/>
                  </a:lnTo>
                  <a:lnTo>
                    <a:pt x="943" y="100"/>
                  </a:lnTo>
                  <a:lnTo>
                    <a:pt x="943" y="100"/>
                  </a:lnTo>
                  <a:lnTo>
                    <a:pt x="949" y="88"/>
                  </a:lnTo>
                  <a:lnTo>
                    <a:pt x="955" y="78"/>
                  </a:lnTo>
                  <a:lnTo>
                    <a:pt x="955" y="78"/>
                  </a:lnTo>
                  <a:lnTo>
                    <a:pt x="959" y="78"/>
                  </a:lnTo>
                  <a:lnTo>
                    <a:pt x="961" y="76"/>
                  </a:lnTo>
                  <a:lnTo>
                    <a:pt x="961" y="76"/>
                  </a:lnTo>
                  <a:lnTo>
                    <a:pt x="963" y="78"/>
                  </a:lnTo>
                  <a:lnTo>
                    <a:pt x="963" y="82"/>
                  </a:lnTo>
                  <a:lnTo>
                    <a:pt x="963" y="82"/>
                  </a:lnTo>
                  <a:lnTo>
                    <a:pt x="969" y="84"/>
                  </a:lnTo>
                  <a:lnTo>
                    <a:pt x="977" y="84"/>
                  </a:lnTo>
                  <a:lnTo>
                    <a:pt x="985" y="86"/>
                  </a:lnTo>
                  <a:lnTo>
                    <a:pt x="989" y="88"/>
                  </a:lnTo>
                  <a:lnTo>
                    <a:pt x="989" y="88"/>
                  </a:lnTo>
                  <a:lnTo>
                    <a:pt x="989" y="90"/>
                  </a:lnTo>
                  <a:lnTo>
                    <a:pt x="987" y="96"/>
                  </a:lnTo>
                  <a:lnTo>
                    <a:pt x="987" y="96"/>
                  </a:lnTo>
                  <a:lnTo>
                    <a:pt x="987" y="102"/>
                  </a:lnTo>
                  <a:lnTo>
                    <a:pt x="987" y="102"/>
                  </a:lnTo>
                  <a:lnTo>
                    <a:pt x="991" y="107"/>
                  </a:lnTo>
                  <a:lnTo>
                    <a:pt x="991" y="107"/>
                  </a:lnTo>
                  <a:lnTo>
                    <a:pt x="993" y="111"/>
                  </a:lnTo>
                  <a:lnTo>
                    <a:pt x="997" y="115"/>
                  </a:lnTo>
                  <a:lnTo>
                    <a:pt x="997" y="115"/>
                  </a:lnTo>
                  <a:lnTo>
                    <a:pt x="1003" y="117"/>
                  </a:lnTo>
                  <a:lnTo>
                    <a:pt x="1009" y="117"/>
                  </a:lnTo>
                  <a:lnTo>
                    <a:pt x="1009" y="117"/>
                  </a:lnTo>
                  <a:lnTo>
                    <a:pt x="1013" y="117"/>
                  </a:lnTo>
                  <a:lnTo>
                    <a:pt x="1017" y="115"/>
                  </a:lnTo>
                  <a:lnTo>
                    <a:pt x="1017" y="115"/>
                  </a:lnTo>
                  <a:lnTo>
                    <a:pt x="1019" y="113"/>
                  </a:lnTo>
                  <a:lnTo>
                    <a:pt x="1021" y="109"/>
                  </a:lnTo>
                  <a:lnTo>
                    <a:pt x="1021" y="109"/>
                  </a:lnTo>
                  <a:lnTo>
                    <a:pt x="1021" y="104"/>
                  </a:lnTo>
                  <a:lnTo>
                    <a:pt x="1019" y="98"/>
                  </a:lnTo>
                  <a:lnTo>
                    <a:pt x="1019" y="98"/>
                  </a:lnTo>
                  <a:lnTo>
                    <a:pt x="1015" y="96"/>
                  </a:lnTo>
                  <a:lnTo>
                    <a:pt x="1015" y="96"/>
                  </a:lnTo>
                  <a:lnTo>
                    <a:pt x="1009" y="90"/>
                  </a:lnTo>
                  <a:lnTo>
                    <a:pt x="1009" y="90"/>
                  </a:lnTo>
                  <a:lnTo>
                    <a:pt x="1003" y="86"/>
                  </a:lnTo>
                  <a:lnTo>
                    <a:pt x="1001" y="84"/>
                  </a:lnTo>
                  <a:lnTo>
                    <a:pt x="1001" y="84"/>
                  </a:lnTo>
                  <a:lnTo>
                    <a:pt x="1003" y="80"/>
                  </a:lnTo>
                  <a:lnTo>
                    <a:pt x="1009" y="78"/>
                  </a:lnTo>
                  <a:lnTo>
                    <a:pt x="1013" y="76"/>
                  </a:lnTo>
                  <a:lnTo>
                    <a:pt x="1015" y="72"/>
                  </a:lnTo>
                  <a:lnTo>
                    <a:pt x="1015" y="72"/>
                  </a:lnTo>
                  <a:lnTo>
                    <a:pt x="1017" y="62"/>
                  </a:lnTo>
                  <a:lnTo>
                    <a:pt x="1015" y="54"/>
                  </a:lnTo>
                  <a:lnTo>
                    <a:pt x="1015" y="54"/>
                  </a:lnTo>
                  <a:lnTo>
                    <a:pt x="1013" y="50"/>
                  </a:lnTo>
                  <a:lnTo>
                    <a:pt x="1013" y="50"/>
                  </a:lnTo>
                  <a:lnTo>
                    <a:pt x="1009" y="42"/>
                  </a:lnTo>
                  <a:lnTo>
                    <a:pt x="1003" y="36"/>
                  </a:lnTo>
                  <a:lnTo>
                    <a:pt x="999" y="32"/>
                  </a:lnTo>
                  <a:lnTo>
                    <a:pt x="999" y="32"/>
                  </a:lnTo>
                  <a:lnTo>
                    <a:pt x="997" y="32"/>
                  </a:lnTo>
                  <a:lnTo>
                    <a:pt x="997" y="32"/>
                  </a:lnTo>
                  <a:lnTo>
                    <a:pt x="999" y="36"/>
                  </a:lnTo>
                  <a:lnTo>
                    <a:pt x="999" y="38"/>
                  </a:lnTo>
                  <a:lnTo>
                    <a:pt x="999" y="38"/>
                  </a:lnTo>
                  <a:lnTo>
                    <a:pt x="999" y="38"/>
                  </a:lnTo>
                  <a:lnTo>
                    <a:pt x="997" y="38"/>
                  </a:lnTo>
                  <a:lnTo>
                    <a:pt x="991" y="32"/>
                  </a:lnTo>
                  <a:lnTo>
                    <a:pt x="981" y="24"/>
                  </a:lnTo>
                  <a:lnTo>
                    <a:pt x="981" y="24"/>
                  </a:lnTo>
                  <a:lnTo>
                    <a:pt x="965" y="18"/>
                  </a:lnTo>
                  <a:lnTo>
                    <a:pt x="965" y="18"/>
                  </a:lnTo>
                  <a:lnTo>
                    <a:pt x="957" y="14"/>
                  </a:lnTo>
                  <a:lnTo>
                    <a:pt x="957" y="14"/>
                  </a:lnTo>
                  <a:lnTo>
                    <a:pt x="953" y="10"/>
                  </a:lnTo>
                  <a:lnTo>
                    <a:pt x="953" y="10"/>
                  </a:lnTo>
                  <a:lnTo>
                    <a:pt x="953" y="4"/>
                  </a:lnTo>
                  <a:lnTo>
                    <a:pt x="953" y="0"/>
                  </a:lnTo>
                  <a:lnTo>
                    <a:pt x="1407" y="0"/>
                  </a:lnTo>
                  <a:lnTo>
                    <a:pt x="1407" y="0"/>
                  </a:lnTo>
                  <a:lnTo>
                    <a:pt x="1403" y="2"/>
                  </a:lnTo>
                  <a:lnTo>
                    <a:pt x="1401" y="8"/>
                  </a:lnTo>
                  <a:lnTo>
                    <a:pt x="1401" y="8"/>
                  </a:lnTo>
                  <a:lnTo>
                    <a:pt x="1397" y="4"/>
                  </a:lnTo>
                  <a:lnTo>
                    <a:pt x="1395" y="4"/>
                  </a:lnTo>
                  <a:lnTo>
                    <a:pt x="1395" y="4"/>
                  </a:lnTo>
                  <a:lnTo>
                    <a:pt x="1391" y="4"/>
                  </a:lnTo>
                  <a:lnTo>
                    <a:pt x="1387" y="4"/>
                  </a:lnTo>
                  <a:lnTo>
                    <a:pt x="1387" y="4"/>
                  </a:lnTo>
                  <a:lnTo>
                    <a:pt x="1385" y="10"/>
                  </a:lnTo>
                  <a:lnTo>
                    <a:pt x="1385" y="12"/>
                  </a:lnTo>
                  <a:lnTo>
                    <a:pt x="1385" y="12"/>
                  </a:lnTo>
                  <a:lnTo>
                    <a:pt x="1385" y="16"/>
                  </a:lnTo>
                  <a:lnTo>
                    <a:pt x="1385" y="16"/>
                  </a:lnTo>
                  <a:lnTo>
                    <a:pt x="1391" y="18"/>
                  </a:lnTo>
                  <a:lnTo>
                    <a:pt x="1391" y="18"/>
                  </a:lnTo>
                  <a:lnTo>
                    <a:pt x="1393" y="16"/>
                  </a:lnTo>
                  <a:lnTo>
                    <a:pt x="1397" y="12"/>
                  </a:lnTo>
                  <a:lnTo>
                    <a:pt x="1397" y="12"/>
                  </a:lnTo>
                  <a:lnTo>
                    <a:pt x="1401" y="14"/>
                  </a:lnTo>
                  <a:lnTo>
                    <a:pt x="1407" y="16"/>
                  </a:lnTo>
                  <a:lnTo>
                    <a:pt x="1413" y="24"/>
                  </a:lnTo>
                  <a:lnTo>
                    <a:pt x="1413" y="24"/>
                  </a:lnTo>
                  <a:lnTo>
                    <a:pt x="1415" y="26"/>
                  </a:lnTo>
                  <a:lnTo>
                    <a:pt x="1415" y="26"/>
                  </a:lnTo>
                  <a:lnTo>
                    <a:pt x="1419" y="32"/>
                  </a:lnTo>
                  <a:lnTo>
                    <a:pt x="1419" y="32"/>
                  </a:lnTo>
                  <a:lnTo>
                    <a:pt x="1423" y="30"/>
                  </a:lnTo>
                  <a:lnTo>
                    <a:pt x="1423" y="30"/>
                  </a:lnTo>
                  <a:lnTo>
                    <a:pt x="1429" y="28"/>
                  </a:lnTo>
                  <a:lnTo>
                    <a:pt x="1437" y="24"/>
                  </a:lnTo>
                  <a:lnTo>
                    <a:pt x="1437" y="24"/>
                  </a:lnTo>
                  <a:lnTo>
                    <a:pt x="1441" y="18"/>
                  </a:lnTo>
                  <a:lnTo>
                    <a:pt x="1441" y="18"/>
                  </a:lnTo>
                  <a:lnTo>
                    <a:pt x="1443" y="12"/>
                  </a:lnTo>
                  <a:lnTo>
                    <a:pt x="1443" y="12"/>
                  </a:lnTo>
                  <a:lnTo>
                    <a:pt x="1453" y="2"/>
                  </a:lnTo>
                  <a:lnTo>
                    <a:pt x="1453" y="2"/>
                  </a:lnTo>
                  <a:lnTo>
                    <a:pt x="1459" y="0"/>
                  </a:lnTo>
                  <a:lnTo>
                    <a:pt x="1658" y="0"/>
                  </a:lnTo>
                  <a:lnTo>
                    <a:pt x="1658" y="0"/>
                  </a:lnTo>
                  <a:lnTo>
                    <a:pt x="1658" y="1360"/>
                  </a:lnTo>
                  <a:lnTo>
                    <a:pt x="1658" y="1360"/>
                  </a:lnTo>
                  <a:lnTo>
                    <a:pt x="1658" y="1686"/>
                  </a:lnTo>
                  <a:lnTo>
                    <a:pt x="1658" y="1686"/>
                  </a:lnTo>
                  <a:lnTo>
                    <a:pt x="1654" y="1688"/>
                  </a:lnTo>
                  <a:lnTo>
                    <a:pt x="1654" y="1688"/>
                  </a:lnTo>
                  <a:lnTo>
                    <a:pt x="1650" y="1686"/>
                  </a:lnTo>
                  <a:lnTo>
                    <a:pt x="1648" y="1684"/>
                  </a:lnTo>
                  <a:lnTo>
                    <a:pt x="1648" y="1684"/>
                  </a:lnTo>
                  <a:lnTo>
                    <a:pt x="1644" y="1680"/>
                  </a:lnTo>
                  <a:lnTo>
                    <a:pt x="1642" y="1676"/>
                  </a:lnTo>
                  <a:lnTo>
                    <a:pt x="1642" y="1676"/>
                  </a:lnTo>
                  <a:lnTo>
                    <a:pt x="1636" y="1676"/>
                  </a:lnTo>
                  <a:lnTo>
                    <a:pt x="1632" y="1678"/>
                  </a:lnTo>
                  <a:lnTo>
                    <a:pt x="1626" y="1684"/>
                  </a:lnTo>
                  <a:lnTo>
                    <a:pt x="1626" y="1684"/>
                  </a:lnTo>
                  <a:lnTo>
                    <a:pt x="1614" y="1696"/>
                  </a:lnTo>
                  <a:lnTo>
                    <a:pt x="1614" y="1696"/>
                  </a:lnTo>
                  <a:lnTo>
                    <a:pt x="1612" y="1704"/>
                  </a:lnTo>
                  <a:lnTo>
                    <a:pt x="1612" y="1704"/>
                  </a:lnTo>
                  <a:lnTo>
                    <a:pt x="1614" y="1712"/>
                  </a:lnTo>
                  <a:lnTo>
                    <a:pt x="1614" y="1712"/>
                  </a:lnTo>
                  <a:lnTo>
                    <a:pt x="1612" y="1722"/>
                  </a:lnTo>
                  <a:lnTo>
                    <a:pt x="1612" y="1722"/>
                  </a:lnTo>
                  <a:lnTo>
                    <a:pt x="1606" y="1730"/>
                  </a:lnTo>
                  <a:lnTo>
                    <a:pt x="1606" y="1730"/>
                  </a:lnTo>
                  <a:lnTo>
                    <a:pt x="1606" y="1738"/>
                  </a:lnTo>
                  <a:lnTo>
                    <a:pt x="1606" y="1738"/>
                  </a:lnTo>
                  <a:lnTo>
                    <a:pt x="1600" y="1744"/>
                  </a:lnTo>
                  <a:lnTo>
                    <a:pt x="1600" y="1744"/>
                  </a:lnTo>
                  <a:lnTo>
                    <a:pt x="1596" y="1754"/>
                  </a:lnTo>
                  <a:lnTo>
                    <a:pt x="1596" y="1754"/>
                  </a:lnTo>
                  <a:lnTo>
                    <a:pt x="1594" y="1762"/>
                  </a:lnTo>
                  <a:lnTo>
                    <a:pt x="1594" y="1762"/>
                  </a:lnTo>
                  <a:lnTo>
                    <a:pt x="1588" y="1768"/>
                  </a:lnTo>
                  <a:lnTo>
                    <a:pt x="1588" y="1768"/>
                  </a:lnTo>
                  <a:lnTo>
                    <a:pt x="1578" y="1770"/>
                  </a:lnTo>
                  <a:lnTo>
                    <a:pt x="1578" y="1770"/>
                  </a:lnTo>
                  <a:lnTo>
                    <a:pt x="1576" y="1772"/>
                  </a:lnTo>
                  <a:lnTo>
                    <a:pt x="1572" y="1776"/>
                  </a:lnTo>
                  <a:lnTo>
                    <a:pt x="1572" y="1776"/>
                  </a:lnTo>
                  <a:lnTo>
                    <a:pt x="1574" y="1781"/>
                  </a:lnTo>
                  <a:lnTo>
                    <a:pt x="1578" y="1783"/>
                  </a:lnTo>
                  <a:lnTo>
                    <a:pt x="1578" y="1783"/>
                  </a:lnTo>
                  <a:lnTo>
                    <a:pt x="1582" y="1793"/>
                  </a:lnTo>
                  <a:lnTo>
                    <a:pt x="1582" y="1793"/>
                  </a:lnTo>
                  <a:lnTo>
                    <a:pt x="1582" y="1801"/>
                  </a:lnTo>
                  <a:lnTo>
                    <a:pt x="1582" y="1801"/>
                  </a:lnTo>
                  <a:lnTo>
                    <a:pt x="1574" y="1809"/>
                  </a:lnTo>
                  <a:lnTo>
                    <a:pt x="1574" y="1809"/>
                  </a:lnTo>
                  <a:lnTo>
                    <a:pt x="1568" y="1821"/>
                  </a:lnTo>
                  <a:lnTo>
                    <a:pt x="1564" y="1833"/>
                  </a:lnTo>
                  <a:lnTo>
                    <a:pt x="1564" y="1833"/>
                  </a:lnTo>
                  <a:lnTo>
                    <a:pt x="1558" y="1841"/>
                  </a:lnTo>
                  <a:lnTo>
                    <a:pt x="1558" y="1841"/>
                  </a:lnTo>
                  <a:lnTo>
                    <a:pt x="1554" y="1841"/>
                  </a:lnTo>
                  <a:lnTo>
                    <a:pt x="1549" y="1841"/>
                  </a:lnTo>
                  <a:lnTo>
                    <a:pt x="1549" y="1843"/>
                  </a:lnTo>
                  <a:lnTo>
                    <a:pt x="1549" y="1843"/>
                  </a:lnTo>
                  <a:lnTo>
                    <a:pt x="1549" y="1845"/>
                  </a:lnTo>
                  <a:lnTo>
                    <a:pt x="1554" y="1849"/>
                  </a:lnTo>
                  <a:lnTo>
                    <a:pt x="1564" y="1853"/>
                  </a:lnTo>
                  <a:lnTo>
                    <a:pt x="1564" y="1853"/>
                  </a:lnTo>
                  <a:lnTo>
                    <a:pt x="1570" y="1865"/>
                  </a:lnTo>
                  <a:lnTo>
                    <a:pt x="1578" y="1877"/>
                  </a:lnTo>
                  <a:lnTo>
                    <a:pt x="1578" y="1877"/>
                  </a:lnTo>
                  <a:lnTo>
                    <a:pt x="1588" y="1883"/>
                  </a:lnTo>
                  <a:lnTo>
                    <a:pt x="1588" y="1883"/>
                  </a:lnTo>
                  <a:lnTo>
                    <a:pt x="1590" y="1887"/>
                  </a:lnTo>
                  <a:lnTo>
                    <a:pt x="1594" y="1891"/>
                  </a:lnTo>
                  <a:lnTo>
                    <a:pt x="1594" y="1891"/>
                  </a:lnTo>
                  <a:lnTo>
                    <a:pt x="1592" y="1901"/>
                  </a:lnTo>
                  <a:lnTo>
                    <a:pt x="1588" y="1909"/>
                  </a:lnTo>
                  <a:lnTo>
                    <a:pt x="1582" y="1917"/>
                  </a:lnTo>
                  <a:lnTo>
                    <a:pt x="1576" y="1923"/>
                  </a:lnTo>
                  <a:lnTo>
                    <a:pt x="1576" y="1923"/>
                  </a:lnTo>
                  <a:lnTo>
                    <a:pt x="1572" y="1923"/>
                  </a:lnTo>
                  <a:lnTo>
                    <a:pt x="1566" y="1923"/>
                  </a:lnTo>
                  <a:lnTo>
                    <a:pt x="1566" y="1923"/>
                  </a:lnTo>
                  <a:lnTo>
                    <a:pt x="1558" y="1919"/>
                  </a:lnTo>
                  <a:lnTo>
                    <a:pt x="1549" y="1909"/>
                  </a:lnTo>
                  <a:lnTo>
                    <a:pt x="1539" y="1901"/>
                  </a:lnTo>
                  <a:lnTo>
                    <a:pt x="1533" y="1891"/>
                  </a:lnTo>
                  <a:lnTo>
                    <a:pt x="1533" y="1891"/>
                  </a:lnTo>
                  <a:lnTo>
                    <a:pt x="1521" y="1889"/>
                  </a:lnTo>
                  <a:lnTo>
                    <a:pt x="1513" y="1887"/>
                  </a:lnTo>
                  <a:lnTo>
                    <a:pt x="1513" y="1887"/>
                  </a:lnTo>
                  <a:lnTo>
                    <a:pt x="1507" y="1881"/>
                  </a:lnTo>
                  <a:lnTo>
                    <a:pt x="1507" y="1881"/>
                  </a:lnTo>
                  <a:lnTo>
                    <a:pt x="1503" y="1879"/>
                  </a:lnTo>
                  <a:lnTo>
                    <a:pt x="1499" y="1879"/>
                  </a:lnTo>
                  <a:lnTo>
                    <a:pt x="1499" y="1879"/>
                  </a:lnTo>
                  <a:lnTo>
                    <a:pt x="1497" y="1883"/>
                  </a:lnTo>
                  <a:lnTo>
                    <a:pt x="1497" y="1887"/>
                  </a:lnTo>
                  <a:lnTo>
                    <a:pt x="1497" y="1887"/>
                  </a:lnTo>
                  <a:lnTo>
                    <a:pt x="1497" y="1899"/>
                  </a:lnTo>
                  <a:lnTo>
                    <a:pt x="1497" y="1899"/>
                  </a:lnTo>
                  <a:lnTo>
                    <a:pt x="1501" y="1907"/>
                  </a:lnTo>
                  <a:lnTo>
                    <a:pt x="1501" y="1907"/>
                  </a:lnTo>
                  <a:lnTo>
                    <a:pt x="1501" y="1915"/>
                  </a:lnTo>
                  <a:lnTo>
                    <a:pt x="1501" y="1915"/>
                  </a:lnTo>
                  <a:lnTo>
                    <a:pt x="1505" y="1919"/>
                  </a:lnTo>
                  <a:lnTo>
                    <a:pt x="1507" y="1923"/>
                  </a:lnTo>
                  <a:lnTo>
                    <a:pt x="1507" y="1923"/>
                  </a:lnTo>
                  <a:lnTo>
                    <a:pt x="1507" y="1929"/>
                  </a:lnTo>
                  <a:lnTo>
                    <a:pt x="1505" y="1933"/>
                  </a:lnTo>
                  <a:lnTo>
                    <a:pt x="1505" y="1933"/>
                  </a:lnTo>
                  <a:lnTo>
                    <a:pt x="1501" y="1941"/>
                  </a:lnTo>
                  <a:lnTo>
                    <a:pt x="1497" y="1947"/>
                  </a:lnTo>
                  <a:lnTo>
                    <a:pt x="1497" y="1947"/>
                  </a:lnTo>
                  <a:lnTo>
                    <a:pt x="1497" y="1961"/>
                  </a:lnTo>
                  <a:lnTo>
                    <a:pt x="1499" y="1977"/>
                  </a:lnTo>
                  <a:lnTo>
                    <a:pt x="1503" y="1992"/>
                  </a:lnTo>
                  <a:lnTo>
                    <a:pt x="1507" y="2002"/>
                  </a:lnTo>
                  <a:lnTo>
                    <a:pt x="1507" y="2002"/>
                  </a:lnTo>
                  <a:lnTo>
                    <a:pt x="1511" y="2004"/>
                  </a:lnTo>
                  <a:lnTo>
                    <a:pt x="1515" y="2006"/>
                  </a:lnTo>
                  <a:lnTo>
                    <a:pt x="1525" y="2008"/>
                  </a:lnTo>
                  <a:lnTo>
                    <a:pt x="1525" y="2008"/>
                  </a:lnTo>
                  <a:lnTo>
                    <a:pt x="1529" y="2014"/>
                  </a:lnTo>
                  <a:lnTo>
                    <a:pt x="1531" y="2016"/>
                  </a:lnTo>
                  <a:lnTo>
                    <a:pt x="1531" y="2016"/>
                  </a:lnTo>
                  <a:lnTo>
                    <a:pt x="1531" y="2022"/>
                  </a:lnTo>
                  <a:lnTo>
                    <a:pt x="1531" y="2026"/>
                  </a:lnTo>
                  <a:lnTo>
                    <a:pt x="1531" y="2026"/>
                  </a:lnTo>
                  <a:lnTo>
                    <a:pt x="1525" y="2034"/>
                  </a:lnTo>
                  <a:lnTo>
                    <a:pt x="1519" y="2040"/>
                  </a:lnTo>
                  <a:lnTo>
                    <a:pt x="1519" y="2040"/>
                  </a:lnTo>
                  <a:lnTo>
                    <a:pt x="1517" y="2054"/>
                  </a:lnTo>
                  <a:lnTo>
                    <a:pt x="1519" y="2070"/>
                  </a:lnTo>
                  <a:lnTo>
                    <a:pt x="1521" y="2086"/>
                  </a:lnTo>
                  <a:lnTo>
                    <a:pt x="1527" y="2090"/>
                  </a:lnTo>
                  <a:lnTo>
                    <a:pt x="1529" y="2094"/>
                  </a:lnTo>
                  <a:lnTo>
                    <a:pt x="1529" y="2094"/>
                  </a:lnTo>
                  <a:lnTo>
                    <a:pt x="1533" y="2096"/>
                  </a:lnTo>
                  <a:lnTo>
                    <a:pt x="1537" y="2096"/>
                  </a:lnTo>
                  <a:lnTo>
                    <a:pt x="1545" y="2094"/>
                  </a:lnTo>
                  <a:lnTo>
                    <a:pt x="1556" y="2092"/>
                  </a:lnTo>
                  <a:lnTo>
                    <a:pt x="1564" y="2092"/>
                  </a:lnTo>
                  <a:lnTo>
                    <a:pt x="1564" y="2092"/>
                  </a:lnTo>
                  <a:lnTo>
                    <a:pt x="1566" y="2096"/>
                  </a:lnTo>
                  <a:lnTo>
                    <a:pt x="1568" y="2100"/>
                  </a:lnTo>
                  <a:lnTo>
                    <a:pt x="1568" y="2100"/>
                  </a:lnTo>
                  <a:lnTo>
                    <a:pt x="1572" y="2106"/>
                  </a:lnTo>
                  <a:lnTo>
                    <a:pt x="1574" y="2108"/>
                  </a:lnTo>
                  <a:lnTo>
                    <a:pt x="1574" y="2108"/>
                  </a:lnTo>
                  <a:lnTo>
                    <a:pt x="1574" y="2112"/>
                  </a:lnTo>
                  <a:lnTo>
                    <a:pt x="1574" y="2116"/>
                  </a:lnTo>
                  <a:lnTo>
                    <a:pt x="1574" y="2116"/>
                  </a:lnTo>
                  <a:lnTo>
                    <a:pt x="1578" y="2120"/>
                  </a:lnTo>
                  <a:lnTo>
                    <a:pt x="1582" y="2122"/>
                  </a:lnTo>
                  <a:lnTo>
                    <a:pt x="1582" y="2122"/>
                  </a:lnTo>
                  <a:lnTo>
                    <a:pt x="1588" y="2130"/>
                  </a:lnTo>
                  <a:lnTo>
                    <a:pt x="1588" y="2130"/>
                  </a:lnTo>
                  <a:lnTo>
                    <a:pt x="1596" y="2140"/>
                  </a:lnTo>
                  <a:lnTo>
                    <a:pt x="1602" y="2142"/>
                  </a:lnTo>
                  <a:lnTo>
                    <a:pt x="1606" y="2140"/>
                  </a:lnTo>
                  <a:lnTo>
                    <a:pt x="1606" y="2140"/>
                  </a:lnTo>
                  <a:lnTo>
                    <a:pt x="1606" y="2138"/>
                  </a:lnTo>
                  <a:lnTo>
                    <a:pt x="1604" y="2136"/>
                  </a:lnTo>
                  <a:lnTo>
                    <a:pt x="1602" y="2130"/>
                  </a:lnTo>
                  <a:lnTo>
                    <a:pt x="1602" y="2128"/>
                  </a:lnTo>
                  <a:lnTo>
                    <a:pt x="1602" y="2128"/>
                  </a:lnTo>
                  <a:lnTo>
                    <a:pt x="1604" y="2126"/>
                  </a:lnTo>
                  <a:lnTo>
                    <a:pt x="1612" y="2126"/>
                  </a:lnTo>
                  <a:lnTo>
                    <a:pt x="1620" y="2126"/>
                  </a:lnTo>
                  <a:lnTo>
                    <a:pt x="1620" y="2126"/>
                  </a:lnTo>
                  <a:lnTo>
                    <a:pt x="1626" y="2122"/>
                  </a:lnTo>
                  <a:lnTo>
                    <a:pt x="1634" y="2116"/>
                  </a:lnTo>
                  <a:lnTo>
                    <a:pt x="1634" y="2116"/>
                  </a:lnTo>
                  <a:lnTo>
                    <a:pt x="1644" y="2114"/>
                  </a:lnTo>
                  <a:lnTo>
                    <a:pt x="1644" y="2114"/>
                  </a:lnTo>
                  <a:lnTo>
                    <a:pt x="1648" y="2114"/>
                  </a:lnTo>
                  <a:lnTo>
                    <a:pt x="1652" y="2116"/>
                  </a:lnTo>
                  <a:lnTo>
                    <a:pt x="1652" y="2116"/>
                  </a:lnTo>
                  <a:lnTo>
                    <a:pt x="1658" y="2120"/>
                  </a:lnTo>
                  <a:lnTo>
                    <a:pt x="1658" y="2120"/>
                  </a:lnTo>
                  <a:lnTo>
                    <a:pt x="1658" y="2120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20" name="Freeform 398"/>
            <p:cNvSpPr>
              <a:spLocks/>
            </p:cNvSpPr>
            <p:nvPr/>
          </p:nvSpPr>
          <p:spPr bwMode="auto">
            <a:xfrm>
              <a:off x="4002" y="3032"/>
              <a:ext cx="126" cy="121"/>
            </a:xfrm>
            <a:custGeom>
              <a:avLst/>
              <a:gdLst>
                <a:gd name="T0" fmla="*/ 120 w 126"/>
                <a:gd name="T1" fmla="*/ 63 h 121"/>
                <a:gd name="T2" fmla="*/ 116 w 126"/>
                <a:gd name="T3" fmla="*/ 57 h 121"/>
                <a:gd name="T4" fmla="*/ 114 w 126"/>
                <a:gd name="T5" fmla="*/ 51 h 121"/>
                <a:gd name="T6" fmla="*/ 110 w 126"/>
                <a:gd name="T7" fmla="*/ 49 h 121"/>
                <a:gd name="T8" fmla="*/ 106 w 126"/>
                <a:gd name="T9" fmla="*/ 49 h 121"/>
                <a:gd name="T10" fmla="*/ 104 w 126"/>
                <a:gd name="T11" fmla="*/ 51 h 121"/>
                <a:gd name="T12" fmla="*/ 96 w 126"/>
                <a:gd name="T13" fmla="*/ 45 h 121"/>
                <a:gd name="T14" fmla="*/ 94 w 126"/>
                <a:gd name="T15" fmla="*/ 39 h 121"/>
                <a:gd name="T16" fmla="*/ 82 w 126"/>
                <a:gd name="T17" fmla="*/ 29 h 121"/>
                <a:gd name="T18" fmla="*/ 80 w 126"/>
                <a:gd name="T19" fmla="*/ 28 h 121"/>
                <a:gd name="T20" fmla="*/ 76 w 126"/>
                <a:gd name="T21" fmla="*/ 24 h 121"/>
                <a:gd name="T22" fmla="*/ 76 w 126"/>
                <a:gd name="T23" fmla="*/ 18 h 121"/>
                <a:gd name="T24" fmla="*/ 72 w 126"/>
                <a:gd name="T25" fmla="*/ 14 h 121"/>
                <a:gd name="T26" fmla="*/ 64 w 126"/>
                <a:gd name="T27" fmla="*/ 12 h 121"/>
                <a:gd name="T28" fmla="*/ 62 w 126"/>
                <a:gd name="T29" fmla="*/ 8 h 121"/>
                <a:gd name="T30" fmla="*/ 58 w 126"/>
                <a:gd name="T31" fmla="*/ 2 h 121"/>
                <a:gd name="T32" fmla="*/ 54 w 126"/>
                <a:gd name="T33" fmla="*/ 0 h 121"/>
                <a:gd name="T34" fmla="*/ 48 w 126"/>
                <a:gd name="T35" fmla="*/ 2 h 121"/>
                <a:gd name="T36" fmla="*/ 46 w 126"/>
                <a:gd name="T37" fmla="*/ 4 h 121"/>
                <a:gd name="T38" fmla="*/ 36 w 126"/>
                <a:gd name="T39" fmla="*/ 4 h 121"/>
                <a:gd name="T40" fmla="*/ 36 w 126"/>
                <a:gd name="T41" fmla="*/ 6 h 121"/>
                <a:gd name="T42" fmla="*/ 40 w 126"/>
                <a:gd name="T43" fmla="*/ 10 h 121"/>
                <a:gd name="T44" fmla="*/ 42 w 126"/>
                <a:gd name="T45" fmla="*/ 16 h 121"/>
                <a:gd name="T46" fmla="*/ 42 w 126"/>
                <a:gd name="T47" fmla="*/ 24 h 121"/>
                <a:gd name="T48" fmla="*/ 38 w 126"/>
                <a:gd name="T49" fmla="*/ 28 h 121"/>
                <a:gd name="T50" fmla="*/ 28 w 126"/>
                <a:gd name="T51" fmla="*/ 29 h 121"/>
                <a:gd name="T52" fmla="*/ 28 w 126"/>
                <a:gd name="T53" fmla="*/ 33 h 121"/>
                <a:gd name="T54" fmla="*/ 32 w 126"/>
                <a:gd name="T55" fmla="*/ 35 h 121"/>
                <a:gd name="T56" fmla="*/ 30 w 126"/>
                <a:gd name="T57" fmla="*/ 39 h 121"/>
                <a:gd name="T58" fmla="*/ 26 w 126"/>
                <a:gd name="T59" fmla="*/ 39 h 121"/>
                <a:gd name="T60" fmla="*/ 20 w 126"/>
                <a:gd name="T61" fmla="*/ 41 h 121"/>
                <a:gd name="T62" fmla="*/ 12 w 126"/>
                <a:gd name="T63" fmla="*/ 47 h 121"/>
                <a:gd name="T64" fmla="*/ 8 w 126"/>
                <a:gd name="T65" fmla="*/ 47 h 121"/>
                <a:gd name="T66" fmla="*/ 6 w 126"/>
                <a:gd name="T67" fmla="*/ 45 h 121"/>
                <a:gd name="T68" fmla="*/ 0 w 126"/>
                <a:gd name="T69" fmla="*/ 45 h 121"/>
                <a:gd name="T70" fmla="*/ 0 w 126"/>
                <a:gd name="T71" fmla="*/ 51 h 121"/>
                <a:gd name="T72" fmla="*/ 6 w 126"/>
                <a:gd name="T73" fmla="*/ 53 h 121"/>
                <a:gd name="T74" fmla="*/ 6 w 126"/>
                <a:gd name="T75" fmla="*/ 59 h 121"/>
                <a:gd name="T76" fmla="*/ 2 w 126"/>
                <a:gd name="T77" fmla="*/ 69 h 121"/>
                <a:gd name="T78" fmla="*/ 4 w 126"/>
                <a:gd name="T79" fmla="*/ 85 h 121"/>
                <a:gd name="T80" fmla="*/ 14 w 126"/>
                <a:gd name="T81" fmla="*/ 95 h 121"/>
                <a:gd name="T82" fmla="*/ 32 w 126"/>
                <a:gd name="T83" fmla="*/ 107 h 121"/>
                <a:gd name="T84" fmla="*/ 40 w 126"/>
                <a:gd name="T85" fmla="*/ 119 h 121"/>
                <a:gd name="T86" fmla="*/ 50 w 126"/>
                <a:gd name="T87" fmla="*/ 121 h 121"/>
                <a:gd name="T88" fmla="*/ 54 w 126"/>
                <a:gd name="T89" fmla="*/ 111 h 121"/>
                <a:gd name="T90" fmla="*/ 58 w 126"/>
                <a:gd name="T91" fmla="*/ 99 h 121"/>
                <a:gd name="T92" fmla="*/ 76 w 126"/>
                <a:gd name="T93" fmla="*/ 95 h 121"/>
                <a:gd name="T94" fmla="*/ 86 w 126"/>
                <a:gd name="T95" fmla="*/ 99 h 121"/>
                <a:gd name="T96" fmla="*/ 94 w 126"/>
                <a:gd name="T97" fmla="*/ 105 h 121"/>
                <a:gd name="T98" fmla="*/ 94 w 126"/>
                <a:gd name="T99" fmla="*/ 101 h 121"/>
                <a:gd name="T100" fmla="*/ 88 w 126"/>
                <a:gd name="T101" fmla="*/ 91 h 121"/>
                <a:gd name="T102" fmla="*/ 88 w 126"/>
                <a:gd name="T103" fmla="*/ 81 h 121"/>
                <a:gd name="T104" fmla="*/ 94 w 126"/>
                <a:gd name="T105" fmla="*/ 75 h 121"/>
                <a:gd name="T106" fmla="*/ 100 w 126"/>
                <a:gd name="T107" fmla="*/ 73 h 121"/>
                <a:gd name="T108" fmla="*/ 104 w 126"/>
                <a:gd name="T109" fmla="*/ 67 h 121"/>
                <a:gd name="T110" fmla="*/ 108 w 126"/>
                <a:gd name="T111" fmla="*/ 69 h 121"/>
                <a:gd name="T112" fmla="*/ 112 w 126"/>
                <a:gd name="T113" fmla="*/ 71 h 121"/>
                <a:gd name="T114" fmla="*/ 118 w 126"/>
                <a:gd name="T115" fmla="*/ 73 h 121"/>
                <a:gd name="T116" fmla="*/ 122 w 126"/>
                <a:gd name="T117" fmla="*/ 73 h 121"/>
                <a:gd name="T118" fmla="*/ 126 w 126"/>
                <a:gd name="T119" fmla="*/ 71 h 121"/>
                <a:gd name="T120" fmla="*/ 126 w 126"/>
                <a:gd name="T121" fmla="*/ 69 h 121"/>
                <a:gd name="T122" fmla="*/ 120 w 126"/>
                <a:gd name="T123" fmla="*/ 6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6" h="121">
                  <a:moveTo>
                    <a:pt x="120" y="63"/>
                  </a:moveTo>
                  <a:lnTo>
                    <a:pt x="120" y="63"/>
                  </a:lnTo>
                  <a:lnTo>
                    <a:pt x="118" y="59"/>
                  </a:lnTo>
                  <a:lnTo>
                    <a:pt x="116" y="57"/>
                  </a:lnTo>
                  <a:lnTo>
                    <a:pt x="116" y="57"/>
                  </a:lnTo>
                  <a:lnTo>
                    <a:pt x="114" y="51"/>
                  </a:lnTo>
                  <a:lnTo>
                    <a:pt x="112" y="49"/>
                  </a:lnTo>
                  <a:lnTo>
                    <a:pt x="110" y="49"/>
                  </a:lnTo>
                  <a:lnTo>
                    <a:pt x="110" y="49"/>
                  </a:lnTo>
                  <a:lnTo>
                    <a:pt x="106" y="49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0" y="49"/>
                  </a:lnTo>
                  <a:lnTo>
                    <a:pt x="96" y="45"/>
                  </a:lnTo>
                  <a:lnTo>
                    <a:pt x="94" y="39"/>
                  </a:lnTo>
                  <a:lnTo>
                    <a:pt x="94" y="39"/>
                  </a:lnTo>
                  <a:lnTo>
                    <a:pt x="90" y="33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0" y="28"/>
                  </a:lnTo>
                  <a:lnTo>
                    <a:pt x="76" y="24"/>
                  </a:lnTo>
                  <a:lnTo>
                    <a:pt x="76" y="24"/>
                  </a:lnTo>
                  <a:lnTo>
                    <a:pt x="76" y="20"/>
                  </a:lnTo>
                  <a:lnTo>
                    <a:pt x="76" y="18"/>
                  </a:lnTo>
                  <a:lnTo>
                    <a:pt x="76" y="18"/>
                  </a:lnTo>
                  <a:lnTo>
                    <a:pt x="72" y="14"/>
                  </a:lnTo>
                  <a:lnTo>
                    <a:pt x="68" y="14"/>
                  </a:lnTo>
                  <a:lnTo>
                    <a:pt x="64" y="12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8" y="2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8"/>
                  </a:lnTo>
                  <a:lnTo>
                    <a:pt x="40" y="10"/>
                  </a:lnTo>
                  <a:lnTo>
                    <a:pt x="42" y="12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2" y="29"/>
                  </a:lnTo>
                  <a:lnTo>
                    <a:pt x="28" y="29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30" y="33"/>
                  </a:lnTo>
                  <a:lnTo>
                    <a:pt x="32" y="35"/>
                  </a:lnTo>
                  <a:lnTo>
                    <a:pt x="32" y="37"/>
                  </a:lnTo>
                  <a:lnTo>
                    <a:pt x="30" y="39"/>
                  </a:lnTo>
                  <a:lnTo>
                    <a:pt x="30" y="39"/>
                  </a:lnTo>
                  <a:lnTo>
                    <a:pt x="26" y="39"/>
                  </a:lnTo>
                  <a:lnTo>
                    <a:pt x="20" y="41"/>
                  </a:lnTo>
                  <a:lnTo>
                    <a:pt x="20" y="41"/>
                  </a:lnTo>
                  <a:lnTo>
                    <a:pt x="16" y="43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8" y="47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4" y="51"/>
                  </a:lnTo>
                  <a:lnTo>
                    <a:pt x="6" y="53"/>
                  </a:lnTo>
                  <a:lnTo>
                    <a:pt x="6" y="59"/>
                  </a:lnTo>
                  <a:lnTo>
                    <a:pt x="6" y="59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4" y="83"/>
                  </a:lnTo>
                  <a:lnTo>
                    <a:pt x="4" y="85"/>
                  </a:lnTo>
                  <a:lnTo>
                    <a:pt x="8" y="93"/>
                  </a:lnTo>
                  <a:lnTo>
                    <a:pt x="14" y="95"/>
                  </a:lnTo>
                  <a:lnTo>
                    <a:pt x="24" y="97"/>
                  </a:lnTo>
                  <a:lnTo>
                    <a:pt x="32" y="107"/>
                  </a:lnTo>
                  <a:lnTo>
                    <a:pt x="36" y="113"/>
                  </a:lnTo>
                  <a:lnTo>
                    <a:pt x="40" y="119"/>
                  </a:lnTo>
                  <a:lnTo>
                    <a:pt x="42" y="121"/>
                  </a:lnTo>
                  <a:lnTo>
                    <a:pt x="50" y="121"/>
                  </a:lnTo>
                  <a:lnTo>
                    <a:pt x="54" y="117"/>
                  </a:lnTo>
                  <a:lnTo>
                    <a:pt x="54" y="111"/>
                  </a:lnTo>
                  <a:lnTo>
                    <a:pt x="54" y="105"/>
                  </a:lnTo>
                  <a:lnTo>
                    <a:pt x="58" y="99"/>
                  </a:lnTo>
                  <a:lnTo>
                    <a:pt x="64" y="97"/>
                  </a:lnTo>
                  <a:lnTo>
                    <a:pt x="76" y="95"/>
                  </a:lnTo>
                  <a:lnTo>
                    <a:pt x="82" y="95"/>
                  </a:lnTo>
                  <a:lnTo>
                    <a:pt x="86" y="99"/>
                  </a:lnTo>
                  <a:lnTo>
                    <a:pt x="90" y="105"/>
                  </a:lnTo>
                  <a:lnTo>
                    <a:pt x="94" y="105"/>
                  </a:lnTo>
                  <a:lnTo>
                    <a:pt x="94" y="105"/>
                  </a:lnTo>
                  <a:lnTo>
                    <a:pt x="94" y="101"/>
                  </a:lnTo>
                  <a:lnTo>
                    <a:pt x="92" y="97"/>
                  </a:lnTo>
                  <a:lnTo>
                    <a:pt x="88" y="91"/>
                  </a:lnTo>
                  <a:lnTo>
                    <a:pt x="88" y="91"/>
                  </a:lnTo>
                  <a:lnTo>
                    <a:pt x="88" y="81"/>
                  </a:lnTo>
                  <a:lnTo>
                    <a:pt x="90" y="77"/>
                  </a:lnTo>
                  <a:lnTo>
                    <a:pt x="94" y="75"/>
                  </a:lnTo>
                  <a:lnTo>
                    <a:pt x="94" y="75"/>
                  </a:lnTo>
                  <a:lnTo>
                    <a:pt x="100" y="73"/>
                  </a:lnTo>
                  <a:lnTo>
                    <a:pt x="102" y="71"/>
                  </a:lnTo>
                  <a:lnTo>
                    <a:pt x="104" y="67"/>
                  </a:lnTo>
                  <a:lnTo>
                    <a:pt x="104" y="67"/>
                  </a:lnTo>
                  <a:lnTo>
                    <a:pt x="108" y="69"/>
                  </a:lnTo>
                  <a:lnTo>
                    <a:pt x="112" y="71"/>
                  </a:lnTo>
                  <a:lnTo>
                    <a:pt x="112" y="71"/>
                  </a:lnTo>
                  <a:lnTo>
                    <a:pt x="116" y="73"/>
                  </a:lnTo>
                  <a:lnTo>
                    <a:pt x="118" y="73"/>
                  </a:lnTo>
                  <a:lnTo>
                    <a:pt x="118" y="73"/>
                  </a:lnTo>
                  <a:lnTo>
                    <a:pt x="122" y="73"/>
                  </a:lnTo>
                  <a:lnTo>
                    <a:pt x="124" y="73"/>
                  </a:lnTo>
                  <a:lnTo>
                    <a:pt x="126" y="71"/>
                  </a:lnTo>
                  <a:lnTo>
                    <a:pt x="126" y="71"/>
                  </a:lnTo>
                  <a:lnTo>
                    <a:pt x="126" y="69"/>
                  </a:lnTo>
                  <a:lnTo>
                    <a:pt x="124" y="67"/>
                  </a:lnTo>
                  <a:lnTo>
                    <a:pt x="120" y="63"/>
                  </a:lnTo>
                  <a:lnTo>
                    <a:pt x="120" y="63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21" name="Freeform 399"/>
            <p:cNvSpPr>
              <a:spLocks/>
            </p:cNvSpPr>
            <p:nvPr/>
          </p:nvSpPr>
          <p:spPr bwMode="auto">
            <a:xfrm>
              <a:off x="4004" y="3099"/>
              <a:ext cx="0" cy="2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0 h 2"/>
                <a:gd name="T5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22" name="Freeform 400"/>
            <p:cNvSpPr>
              <a:spLocks/>
            </p:cNvSpPr>
            <p:nvPr/>
          </p:nvSpPr>
          <p:spPr bwMode="auto">
            <a:xfrm>
              <a:off x="3883" y="2735"/>
              <a:ext cx="316" cy="402"/>
            </a:xfrm>
            <a:custGeom>
              <a:avLst/>
              <a:gdLst>
                <a:gd name="T0" fmla="*/ 281 w 316"/>
                <a:gd name="T1" fmla="*/ 263 h 402"/>
                <a:gd name="T2" fmla="*/ 277 w 316"/>
                <a:gd name="T3" fmla="*/ 205 h 402"/>
                <a:gd name="T4" fmla="*/ 287 w 316"/>
                <a:gd name="T5" fmla="*/ 191 h 402"/>
                <a:gd name="T6" fmla="*/ 279 w 316"/>
                <a:gd name="T7" fmla="*/ 163 h 402"/>
                <a:gd name="T8" fmla="*/ 277 w 316"/>
                <a:gd name="T9" fmla="*/ 143 h 402"/>
                <a:gd name="T10" fmla="*/ 261 w 316"/>
                <a:gd name="T11" fmla="*/ 153 h 402"/>
                <a:gd name="T12" fmla="*/ 205 w 316"/>
                <a:gd name="T13" fmla="*/ 135 h 402"/>
                <a:gd name="T14" fmla="*/ 195 w 316"/>
                <a:gd name="T15" fmla="*/ 106 h 402"/>
                <a:gd name="T16" fmla="*/ 169 w 316"/>
                <a:gd name="T17" fmla="*/ 90 h 402"/>
                <a:gd name="T18" fmla="*/ 141 w 316"/>
                <a:gd name="T19" fmla="*/ 36 h 402"/>
                <a:gd name="T20" fmla="*/ 101 w 316"/>
                <a:gd name="T21" fmla="*/ 12 h 402"/>
                <a:gd name="T22" fmla="*/ 89 w 316"/>
                <a:gd name="T23" fmla="*/ 0 h 402"/>
                <a:gd name="T24" fmla="*/ 52 w 316"/>
                <a:gd name="T25" fmla="*/ 16 h 402"/>
                <a:gd name="T26" fmla="*/ 16 w 316"/>
                <a:gd name="T27" fmla="*/ 32 h 402"/>
                <a:gd name="T28" fmla="*/ 10 w 316"/>
                <a:gd name="T29" fmla="*/ 42 h 402"/>
                <a:gd name="T30" fmla="*/ 8 w 316"/>
                <a:gd name="T31" fmla="*/ 64 h 402"/>
                <a:gd name="T32" fmla="*/ 22 w 316"/>
                <a:gd name="T33" fmla="*/ 68 h 402"/>
                <a:gd name="T34" fmla="*/ 18 w 316"/>
                <a:gd name="T35" fmla="*/ 80 h 402"/>
                <a:gd name="T36" fmla="*/ 28 w 316"/>
                <a:gd name="T37" fmla="*/ 90 h 402"/>
                <a:gd name="T38" fmla="*/ 50 w 316"/>
                <a:gd name="T39" fmla="*/ 94 h 402"/>
                <a:gd name="T40" fmla="*/ 34 w 316"/>
                <a:gd name="T41" fmla="*/ 98 h 402"/>
                <a:gd name="T42" fmla="*/ 34 w 316"/>
                <a:gd name="T43" fmla="*/ 123 h 402"/>
                <a:gd name="T44" fmla="*/ 44 w 316"/>
                <a:gd name="T45" fmla="*/ 127 h 402"/>
                <a:gd name="T46" fmla="*/ 48 w 316"/>
                <a:gd name="T47" fmla="*/ 149 h 402"/>
                <a:gd name="T48" fmla="*/ 36 w 316"/>
                <a:gd name="T49" fmla="*/ 173 h 402"/>
                <a:gd name="T50" fmla="*/ 38 w 316"/>
                <a:gd name="T51" fmla="*/ 191 h 402"/>
                <a:gd name="T52" fmla="*/ 56 w 316"/>
                <a:gd name="T53" fmla="*/ 203 h 402"/>
                <a:gd name="T54" fmla="*/ 66 w 316"/>
                <a:gd name="T55" fmla="*/ 211 h 402"/>
                <a:gd name="T56" fmla="*/ 70 w 316"/>
                <a:gd name="T57" fmla="*/ 225 h 402"/>
                <a:gd name="T58" fmla="*/ 46 w 316"/>
                <a:gd name="T59" fmla="*/ 225 h 402"/>
                <a:gd name="T60" fmla="*/ 70 w 316"/>
                <a:gd name="T61" fmla="*/ 253 h 402"/>
                <a:gd name="T62" fmla="*/ 58 w 316"/>
                <a:gd name="T63" fmla="*/ 261 h 402"/>
                <a:gd name="T64" fmla="*/ 42 w 316"/>
                <a:gd name="T65" fmla="*/ 273 h 402"/>
                <a:gd name="T66" fmla="*/ 70 w 316"/>
                <a:gd name="T67" fmla="*/ 301 h 402"/>
                <a:gd name="T68" fmla="*/ 89 w 316"/>
                <a:gd name="T69" fmla="*/ 311 h 402"/>
                <a:gd name="T70" fmla="*/ 123 w 316"/>
                <a:gd name="T71" fmla="*/ 326 h 402"/>
                <a:gd name="T72" fmla="*/ 145 w 316"/>
                <a:gd name="T73" fmla="*/ 338 h 402"/>
                <a:gd name="T74" fmla="*/ 149 w 316"/>
                <a:gd name="T75" fmla="*/ 330 h 402"/>
                <a:gd name="T76" fmla="*/ 157 w 316"/>
                <a:gd name="T77" fmla="*/ 325 h 402"/>
                <a:gd name="T78" fmla="*/ 161 w 316"/>
                <a:gd name="T79" fmla="*/ 309 h 402"/>
                <a:gd name="T80" fmla="*/ 155 w 316"/>
                <a:gd name="T81" fmla="*/ 301 h 402"/>
                <a:gd name="T82" fmla="*/ 169 w 316"/>
                <a:gd name="T83" fmla="*/ 297 h 402"/>
                <a:gd name="T84" fmla="*/ 181 w 316"/>
                <a:gd name="T85" fmla="*/ 305 h 402"/>
                <a:gd name="T86" fmla="*/ 195 w 316"/>
                <a:gd name="T87" fmla="*/ 315 h 402"/>
                <a:gd name="T88" fmla="*/ 199 w 316"/>
                <a:gd name="T89" fmla="*/ 325 h 402"/>
                <a:gd name="T90" fmla="*/ 213 w 316"/>
                <a:gd name="T91" fmla="*/ 336 h 402"/>
                <a:gd name="T92" fmla="*/ 225 w 316"/>
                <a:gd name="T93" fmla="*/ 346 h 402"/>
                <a:gd name="T94" fmla="*/ 235 w 316"/>
                <a:gd name="T95" fmla="*/ 354 h 402"/>
                <a:gd name="T96" fmla="*/ 243 w 316"/>
                <a:gd name="T97" fmla="*/ 364 h 402"/>
                <a:gd name="T98" fmla="*/ 241 w 316"/>
                <a:gd name="T99" fmla="*/ 370 h 402"/>
                <a:gd name="T100" fmla="*/ 231 w 316"/>
                <a:gd name="T101" fmla="*/ 368 h 402"/>
                <a:gd name="T102" fmla="*/ 219 w 316"/>
                <a:gd name="T103" fmla="*/ 370 h 402"/>
                <a:gd name="T104" fmla="*/ 207 w 316"/>
                <a:gd name="T105" fmla="*/ 388 h 402"/>
                <a:gd name="T106" fmla="*/ 213 w 316"/>
                <a:gd name="T107" fmla="*/ 402 h 402"/>
                <a:gd name="T108" fmla="*/ 229 w 316"/>
                <a:gd name="T109" fmla="*/ 388 h 402"/>
                <a:gd name="T110" fmla="*/ 249 w 316"/>
                <a:gd name="T111" fmla="*/ 384 h 402"/>
                <a:gd name="T112" fmla="*/ 285 w 316"/>
                <a:gd name="T113" fmla="*/ 384 h 402"/>
                <a:gd name="T114" fmla="*/ 295 w 316"/>
                <a:gd name="T115" fmla="*/ 334 h 402"/>
                <a:gd name="T116" fmla="*/ 314 w 316"/>
                <a:gd name="T117" fmla="*/ 295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6" h="402">
                  <a:moveTo>
                    <a:pt x="314" y="295"/>
                  </a:moveTo>
                  <a:lnTo>
                    <a:pt x="306" y="291"/>
                  </a:lnTo>
                  <a:lnTo>
                    <a:pt x="295" y="279"/>
                  </a:lnTo>
                  <a:lnTo>
                    <a:pt x="289" y="271"/>
                  </a:lnTo>
                  <a:lnTo>
                    <a:pt x="281" y="263"/>
                  </a:lnTo>
                  <a:lnTo>
                    <a:pt x="277" y="247"/>
                  </a:lnTo>
                  <a:lnTo>
                    <a:pt x="275" y="235"/>
                  </a:lnTo>
                  <a:lnTo>
                    <a:pt x="275" y="219"/>
                  </a:lnTo>
                  <a:lnTo>
                    <a:pt x="275" y="211"/>
                  </a:lnTo>
                  <a:lnTo>
                    <a:pt x="277" y="205"/>
                  </a:lnTo>
                  <a:lnTo>
                    <a:pt x="281" y="201"/>
                  </a:lnTo>
                  <a:lnTo>
                    <a:pt x="287" y="199"/>
                  </a:lnTo>
                  <a:lnTo>
                    <a:pt x="299" y="191"/>
                  </a:lnTo>
                  <a:lnTo>
                    <a:pt x="293" y="191"/>
                  </a:lnTo>
                  <a:lnTo>
                    <a:pt x="287" y="191"/>
                  </a:lnTo>
                  <a:lnTo>
                    <a:pt x="277" y="181"/>
                  </a:lnTo>
                  <a:lnTo>
                    <a:pt x="273" y="175"/>
                  </a:lnTo>
                  <a:lnTo>
                    <a:pt x="273" y="171"/>
                  </a:lnTo>
                  <a:lnTo>
                    <a:pt x="275" y="167"/>
                  </a:lnTo>
                  <a:lnTo>
                    <a:pt x="279" y="163"/>
                  </a:lnTo>
                  <a:lnTo>
                    <a:pt x="285" y="157"/>
                  </a:lnTo>
                  <a:lnTo>
                    <a:pt x="287" y="155"/>
                  </a:lnTo>
                  <a:lnTo>
                    <a:pt x="285" y="151"/>
                  </a:lnTo>
                  <a:lnTo>
                    <a:pt x="281" y="147"/>
                  </a:lnTo>
                  <a:lnTo>
                    <a:pt x="277" y="143"/>
                  </a:lnTo>
                  <a:lnTo>
                    <a:pt x="275" y="141"/>
                  </a:lnTo>
                  <a:lnTo>
                    <a:pt x="271" y="143"/>
                  </a:lnTo>
                  <a:lnTo>
                    <a:pt x="267" y="147"/>
                  </a:lnTo>
                  <a:lnTo>
                    <a:pt x="265" y="151"/>
                  </a:lnTo>
                  <a:lnTo>
                    <a:pt x="261" y="153"/>
                  </a:lnTo>
                  <a:lnTo>
                    <a:pt x="251" y="153"/>
                  </a:lnTo>
                  <a:lnTo>
                    <a:pt x="241" y="151"/>
                  </a:lnTo>
                  <a:lnTo>
                    <a:pt x="221" y="145"/>
                  </a:lnTo>
                  <a:lnTo>
                    <a:pt x="211" y="139"/>
                  </a:lnTo>
                  <a:lnTo>
                    <a:pt x="205" y="135"/>
                  </a:lnTo>
                  <a:lnTo>
                    <a:pt x="201" y="129"/>
                  </a:lnTo>
                  <a:lnTo>
                    <a:pt x="201" y="125"/>
                  </a:lnTo>
                  <a:lnTo>
                    <a:pt x="199" y="121"/>
                  </a:lnTo>
                  <a:lnTo>
                    <a:pt x="199" y="112"/>
                  </a:lnTo>
                  <a:lnTo>
                    <a:pt x="195" y="106"/>
                  </a:lnTo>
                  <a:lnTo>
                    <a:pt x="193" y="98"/>
                  </a:lnTo>
                  <a:lnTo>
                    <a:pt x="187" y="94"/>
                  </a:lnTo>
                  <a:lnTo>
                    <a:pt x="183" y="92"/>
                  </a:lnTo>
                  <a:lnTo>
                    <a:pt x="175" y="92"/>
                  </a:lnTo>
                  <a:lnTo>
                    <a:pt x="169" y="90"/>
                  </a:lnTo>
                  <a:lnTo>
                    <a:pt x="161" y="84"/>
                  </a:lnTo>
                  <a:lnTo>
                    <a:pt x="155" y="74"/>
                  </a:lnTo>
                  <a:lnTo>
                    <a:pt x="151" y="62"/>
                  </a:lnTo>
                  <a:lnTo>
                    <a:pt x="149" y="50"/>
                  </a:lnTo>
                  <a:lnTo>
                    <a:pt x="141" y="36"/>
                  </a:lnTo>
                  <a:lnTo>
                    <a:pt x="131" y="28"/>
                  </a:lnTo>
                  <a:lnTo>
                    <a:pt x="125" y="22"/>
                  </a:lnTo>
                  <a:lnTo>
                    <a:pt x="115" y="18"/>
                  </a:lnTo>
                  <a:lnTo>
                    <a:pt x="105" y="12"/>
                  </a:lnTo>
                  <a:lnTo>
                    <a:pt x="101" y="12"/>
                  </a:lnTo>
                  <a:lnTo>
                    <a:pt x="99" y="10"/>
                  </a:lnTo>
                  <a:lnTo>
                    <a:pt x="99" y="8"/>
                  </a:lnTo>
                  <a:lnTo>
                    <a:pt x="95" y="4"/>
                  </a:lnTo>
                  <a:lnTo>
                    <a:pt x="93" y="0"/>
                  </a:lnTo>
                  <a:lnTo>
                    <a:pt x="89" y="0"/>
                  </a:lnTo>
                  <a:lnTo>
                    <a:pt x="86" y="2"/>
                  </a:lnTo>
                  <a:lnTo>
                    <a:pt x="78" y="6"/>
                  </a:lnTo>
                  <a:lnTo>
                    <a:pt x="70" y="8"/>
                  </a:lnTo>
                  <a:lnTo>
                    <a:pt x="62" y="8"/>
                  </a:lnTo>
                  <a:lnTo>
                    <a:pt x="52" y="16"/>
                  </a:lnTo>
                  <a:lnTo>
                    <a:pt x="42" y="24"/>
                  </a:lnTo>
                  <a:lnTo>
                    <a:pt x="34" y="24"/>
                  </a:lnTo>
                  <a:lnTo>
                    <a:pt x="24" y="26"/>
                  </a:lnTo>
                  <a:lnTo>
                    <a:pt x="20" y="28"/>
                  </a:lnTo>
                  <a:lnTo>
                    <a:pt x="16" y="32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10" y="42"/>
                  </a:lnTo>
                  <a:lnTo>
                    <a:pt x="10" y="48"/>
                  </a:lnTo>
                  <a:lnTo>
                    <a:pt x="8" y="52"/>
                  </a:lnTo>
                  <a:lnTo>
                    <a:pt x="12" y="54"/>
                  </a:lnTo>
                  <a:lnTo>
                    <a:pt x="12" y="58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22" y="68"/>
                  </a:lnTo>
                  <a:lnTo>
                    <a:pt x="22" y="70"/>
                  </a:lnTo>
                  <a:lnTo>
                    <a:pt x="20" y="74"/>
                  </a:lnTo>
                  <a:lnTo>
                    <a:pt x="18" y="74"/>
                  </a:lnTo>
                  <a:lnTo>
                    <a:pt x="16" y="78"/>
                  </a:lnTo>
                  <a:lnTo>
                    <a:pt x="18" y="80"/>
                  </a:lnTo>
                  <a:lnTo>
                    <a:pt x="18" y="82"/>
                  </a:lnTo>
                  <a:lnTo>
                    <a:pt x="16" y="86"/>
                  </a:lnTo>
                  <a:lnTo>
                    <a:pt x="18" y="88"/>
                  </a:lnTo>
                  <a:lnTo>
                    <a:pt x="24" y="86"/>
                  </a:lnTo>
                  <a:lnTo>
                    <a:pt x="28" y="90"/>
                  </a:lnTo>
                  <a:lnTo>
                    <a:pt x="32" y="92"/>
                  </a:lnTo>
                  <a:lnTo>
                    <a:pt x="36" y="92"/>
                  </a:lnTo>
                  <a:lnTo>
                    <a:pt x="42" y="94"/>
                  </a:lnTo>
                  <a:lnTo>
                    <a:pt x="46" y="92"/>
                  </a:lnTo>
                  <a:lnTo>
                    <a:pt x="50" y="94"/>
                  </a:lnTo>
                  <a:lnTo>
                    <a:pt x="50" y="96"/>
                  </a:lnTo>
                  <a:lnTo>
                    <a:pt x="46" y="100"/>
                  </a:lnTo>
                  <a:lnTo>
                    <a:pt x="40" y="98"/>
                  </a:lnTo>
                  <a:lnTo>
                    <a:pt x="36" y="98"/>
                  </a:lnTo>
                  <a:lnTo>
                    <a:pt x="34" y="98"/>
                  </a:lnTo>
                  <a:lnTo>
                    <a:pt x="32" y="106"/>
                  </a:lnTo>
                  <a:lnTo>
                    <a:pt x="30" y="110"/>
                  </a:lnTo>
                  <a:lnTo>
                    <a:pt x="30" y="116"/>
                  </a:lnTo>
                  <a:lnTo>
                    <a:pt x="32" y="121"/>
                  </a:lnTo>
                  <a:lnTo>
                    <a:pt x="34" y="123"/>
                  </a:lnTo>
                  <a:lnTo>
                    <a:pt x="34" y="125"/>
                  </a:lnTo>
                  <a:lnTo>
                    <a:pt x="34" y="127"/>
                  </a:lnTo>
                  <a:lnTo>
                    <a:pt x="36" y="129"/>
                  </a:lnTo>
                  <a:lnTo>
                    <a:pt x="40" y="129"/>
                  </a:lnTo>
                  <a:lnTo>
                    <a:pt x="44" y="127"/>
                  </a:lnTo>
                  <a:lnTo>
                    <a:pt x="48" y="129"/>
                  </a:lnTo>
                  <a:lnTo>
                    <a:pt x="52" y="131"/>
                  </a:lnTo>
                  <a:lnTo>
                    <a:pt x="50" y="139"/>
                  </a:lnTo>
                  <a:lnTo>
                    <a:pt x="50" y="143"/>
                  </a:lnTo>
                  <a:lnTo>
                    <a:pt x="48" y="149"/>
                  </a:lnTo>
                  <a:lnTo>
                    <a:pt x="44" y="153"/>
                  </a:lnTo>
                  <a:lnTo>
                    <a:pt x="42" y="159"/>
                  </a:lnTo>
                  <a:lnTo>
                    <a:pt x="40" y="169"/>
                  </a:lnTo>
                  <a:lnTo>
                    <a:pt x="36" y="169"/>
                  </a:lnTo>
                  <a:lnTo>
                    <a:pt x="36" y="173"/>
                  </a:lnTo>
                  <a:lnTo>
                    <a:pt x="38" y="175"/>
                  </a:lnTo>
                  <a:lnTo>
                    <a:pt x="36" y="179"/>
                  </a:lnTo>
                  <a:lnTo>
                    <a:pt x="34" y="183"/>
                  </a:lnTo>
                  <a:lnTo>
                    <a:pt x="36" y="187"/>
                  </a:lnTo>
                  <a:lnTo>
                    <a:pt x="38" y="191"/>
                  </a:lnTo>
                  <a:lnTo>
                    <a:pt x="42" y="191"/>
                  </a:lnTo>
                  <a:lnTo>
                    <a:pt x="46" y="195"/>
                  </a:lnTo>
                  <a:lnTo>
                    <a:pt x="50" y="195"/>
                  </a:lnTo>
                  <a:lnTo>
                    <a:pt x="52" y="197"/>
                  </a:lnTo>
                  <a:lnTo>
                    <a:pt x="56" y="203"/>
                  </a:lnTo>
                  <a:lnTo>
                    <a:pt x="58" y="205"/>
                  </a:lnTo>
                  <a:lnTo>
                    <a:pt x="60" y="207"/>
                  </a:lnTo>
                  <a:lnTo>
                    <a:pt x="64" y="205"/>
                  </a:lnTo>
                  <a:lnTo>
                    <a:pt x="66" y="207"/>
                  </a:lnTo>
                  <a:lnTo>
                    <a:pt x="66" y="211"/>
                  </a:lnTo>
                  <a:lnTo>
                    <a:pt x="70" y="213"/>
                  </a:lnTo>
                  <a:lnTo>
                    <a:pt x="74" y="213"/>
                  </a:lnTo>
                  <a:lnTo>
                    <a:pt x="74" y="217"/>
                  </a:lnTo>
                  <a:lnTo>
                    <a:pt x="72" y="221"/>
                  </a:lnTo>
                  <a:lnTo>
                    <a:pt x="70" y="225"/>
                  </a:lnTo>
                  <a:lnTo>
                    <a:pt x="64" y="227"/>
                  </a:lnTo>
                  <a:lnTo>
                    <a:pt x="60" y="227"/>
                  </a:lnTo>
                  <a:lnTo>
                    <a:pt x="52" y="221"/>
                  </a:lnTo>
                  <a:lnTo>
                    <a:pt x="48" y="221"/>
                  </a:lnTo>
                  <a:lnTo>
                    <a:pt x="46" y="225"/>
                  </a:lnTo>
                  <a:lnTo>
                    <a:pt x="48" y="227"/>
                  </a:lnTo>
                  <a:lnTo>
                    <a:pt x="58" y="235"/>
                  </a:lnTo>
                  <a:lnTo>
                    <a:pt x="66" y="247"/>
                  </a:lnTo>
                  <a:lnTo>
                    <a:pt x="70" y="247"/>
                  </a:lnTo>
                  <a:lnTo>
                    <a:pt x="70" y="253"/>
                  </a:lnTo>
                  <a:lnTo>
                    <a:pt x="70" y="259"/>
                  </a:lnTo>
                  <a:lnTo>
                    <a:pt x="68" y="263"/>
                  </a:lnTo>
                  <a:lnTo>
                    <a:pt x="64" y="265"/>
                  </a:lnTo>
                  <a:lnTo>
                    <a:pt x="62" y="261"/>
                  </a:lnTo>
                  <a:lnTo>
                    <a:pt x="58" y="261"/>
                  </a:lnTo>
                  <a:lnTo>
                    <a:pt x="56" y="265"/>
                  </a:lnTo>
                  <a:lnTo>
                    <a:pt x="56" y="267"/>
                  </a:lnTo>
                  <a:lnTo>
                    <a:pt x="48" y="271"/>
                  </a:lnTo>
                  <a:lnTo>
                    <a:pt x="42" y="271"/>
                  </a:lnTo>
                  <a:lnTo>
                    <a:pt x="42" y="273"/>
                  </a:lnTo>
                  <a:lnTo>
                    <a:pt x="42" y="273"/>
                  </a:lnTo>
                  <a:lnTo>
                    <a:pt x="46" y="279"/>
                  </a:lnTo>
                  <a:lnTo>
                    <a:pt x="46" y="279"/>
                  </a:lnTo>
                  <a:lnTo>
                    <a:pt x="58" y="291"/>
                  </a:lnTo>
                  <a:lnTo>
                    <a:pt x="70" y="301"/>
                  </a:lnTo>
                  <a:lnTo>
                    <a:pt x="70" y="301"/>
                  </a:lnTo>
                  <a:lnTo>
                    <a:pt x="78" y="303"/>
                  </a:lnTo>
                  <a:lnTo>
                    <a:pt x="86" y="305"/>
                  </a:lnTo>
                  <a:lnTo>
                    <a:pt x="86" y="305"/>
                  </a:lnTo>
                  <a:lnTo>
                    <a:pt x="89" y="311"/>
                  </a:lnTo>
                  <a:lnTo>
                    <a:pt x="95" y="315"/>
                  </a:lnTo>
                  <a:lnTo>
                    <a:pt x="95" y="315"/>
                  </a:lnTo>
                  <a:lnTo>
                    <a:pt x="101" y="319"/>
                  </a:lnTo>
                  <a:lnTo>
                    <a:pt x="109" y="321"/>
                  </a:lnTo>
                  <a:lnTo>
                    <a:pt x="123" y="326"/>
                  </a:lnTo>
                  <a:lnTo>
                    <a:pt x="123" y="326"/>
                  </a:lnTo>
                  <a:lnTo>
                    <a:pt x="131" y="330"/>
                  </a:lnTo>
                  <a:lnTo>
                    <a:pt x="141" y="336"/>
                  </a:lnTo>
                  <a:lnTo>
                    <a:pt x="141" y="336"/>
                  </a:lnTo>
                  <a:lnTo>
                    <a:pt x="145" y="338"/>
                  </a:lnTo>
                  <a:lnTo>
                    <a:pt x="149" y="336"/>
                  </a:lnTo>
                  <a:lnTo>
                    <a:pt x="149" y="336"/>
                  </a:lnTo>
                  <a:lnTo>
                    <a:pt x="151" y="334"/>
                  </a:lnTo>
                  <a:lnTo>
                    <a:pt x="151" y="332"/>
                  </a:lnTo>
                  <a:lnTo>
                    <a:pt x="149" y="330"/>
                  </a:lnTo>
                  <a:lnTo>
                    <a:pt x="147" y="330"/>
                  </a:lnTo>
                  <a:lnTo>
                    <a:pt x="147" y="330"/>
                  </a:lnTo>
                  <a:lnTo>
                    <a:pt x="147" y="326"/>
                  </a:lnTo>
                  <a:lnTo>
                    <a:pt x="151" y="326"/>
                  </a:lnTo>
                  <a:lnTo>
                    <a:pt x="157" y="325"/>
                  </a:lnTo>
                  <a:lnTo>
                    <a:pt x="157" y="325"/>
                  </a:lnTo>
                  <a:lnTo>
                    <a:pt x="161" y="321"/>
                  </a:lnTo>
                  <a:lnTo>
                    <a:pt x="161" y="313"/>
                  </a:lnTo>
                  <a:lnTo>
                    <a:pt x="161" y="313"/>
                  </a:lnTo>
                  <a:lnTo>
                    <a:pt x="161" y="309"/>
                  </a:lnTo>
                  <a:lnTo>
                    <a:pt x="159" y="307"/>
                  </a:lnTo>
                  <a:lnTo>
                    <a:pt x="155" y="305"/>
                  </a:lnTo>
                  <a:lnTo>
                    <a:pt x="155" y="303"/>
                  </a:lnTo>
                  <a:lnTo>
                    <a:pt x="155" y="303"/>
                  </a:lnTo>
                  <a:lnTo>
                    <a:pt x="155" y="301"/>
                  </a:lnTo>
                  <a:lnTo>
                    <a:pt x="157" y="299"/>
                  </a:lnTo>
                  <a:lnTo>
                    <a:pt x="165" y="301"/>
                  </a:lnTo>
                  <a:lnTo>
                    <a:pt x="165" y="301"/>
                  </a:lnTo>
                  <a:lnTo>
                    <a:pt x="167" y="299"/>
                  </a:lnTo>
                  <a:lnTo>
                    <a:pt x="169" y="297"/>
                  </a:lnTo>
                  <a:lnTo>
                    <a:pt x="173" y="297"/>
                  </a:lnTo>
                  <a:lnTo>
                    <a:pt x="173" y="297"/>
                  </a:lnTo>
                  <a:lnTo>
                    <a:pt x="177" y="299"/>
                  </a:lnTo>
                  <a:lnTo>
                    <a:pt x="179" y="301"/>
                  </a:lnTo>
                  <a:lnTo>
                    <a:pt x="181" y="305"/>
                  </a:lnTo>
                  <a:lnTo>
                    <a:pt x="181" y="305"/>
                  </a:lnTo>
                  <a:lnTo>
                    <a:pt x="183" y="309"/>
                  </a:lnTo>
                  <a:lnTo>
                    <a:pt x="187" y="311"/>
                  </a:lnTo>
                  <a:lnTo>
                    <a:pt x="191" y="311"/>
                  </a:lnTo>
                  <a:lnTo>
                    <a:pt x="195" y="315"/>
                  </a:lnTo>
                  <a:lnTo>
                    <a:pt x="195" y="315"/>
                  </a:lnTo>
                  <a:lnTo>
                    <a:pt x="195" y="317"/>
                  </a:lnTo>
                  <a:lnTo>
                    <a:pt x="195" y="321"/>
                  </a:lnTo>
                  <a:lnTo>
                    <a:pt x="195" y="321"/>
                  </a:lnTo>
                  <a:lnTo>
                    <a:pt x="199" y="325"/>
                  </a:lnTo>
                  <a:lnTo>
                    <a:pt x="201" y="326"/>
                  </a:lnTo>
                  <a:lnTo>
                    <a:pt x="201" y="326"/>
                  </a:lnTo>
                  <a:lnTo>
                    <a:pt x="209" y="330"/>
                  </a:lnTo>
                  <a:lnTo>
                    <a:pt x="213" y="336"/>
                  </a:lnTo>
                  <a:lnTo>
                    <a:pt x="213" y="336"/>
                  </a:lnTo>
                  <a:lnTo>
                    <a:pt x="215" y="342"/>
                  </a:lnTo>
                  <a:lnTo>
                    <a:pt x="219" y="346"/>
                  </a:lnTo>
                  <a:lnTo>
                    <a:pt x="223" y="348"/>
                  </a:lnTo>
                  <a:lnTo>
                    <a:pt x="223" y="348"/>
                  </a:lnTo>
                  <a:lnTo>
                    <a:pt x="225" y="346"/>
                  </a:lnTo>
                  <a:lnTo>
                    <a:pt x="229" y="346"/>
                  </a:lnTo>
                  <a:lnTo>
                    <a:pt x="229" y="346"/>
                  </a:lnTo>
                  <a:lnTo>
                    <a:pt x="231" y="346"/>
                  </a:lnTo>
                  <a:lnTo>
                    <a:pt x="233" y="348"/>
                  </a:lnTo>
                  <a:lnTo>
                    <a:pt x="235" y="354"/>
                  </a:lnTo>
                  <a:lnTo>
                    <a:pt x="235" y="354"/>
                  </a:lnTo>
                  <a:lnTo>
                    <a:pt x="237" y="356"/>
                  </a:lnTo>
                  <a:lnTo>
                    <a:pt x="239" y="360"/>
                  </a:lnTo>
                  <a:lnTo>
                    <a:pt x="239" y="360"/>
                  </a:lnTo>
                  <a:lnTo>
                    <a:pt x="243" y="364"/>
                  </a:lnTo>
                  <a:lnTo>
                    <a:pt x="245" y="366"/>
                  </a:lnTo>
                  <a:lnTo>
                    <a:pt x="245" y="368"/>
                  </a:lnTo>
                  <a:lnTo>
                    <a:pt x="245" y="368"/>
                  </a:lnTo>
                  <a:lnTo>
                    <a:pt x="243" y="370"/>
                  </a:lnTo>
                  <a:lnTo>
                    <a:pt x="241" y="370"/>
                  </a:lnTo>
                  <a:lnTo>
                    <a:pt x="237" y="370"/>
                  </a:lnTo>
                  <a:lnTo>
                    <a:pt x="237" y="370"/>
                  </a:lnTo>
                  <a:lnTo>
                    <a:pt x="235" y="370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7" y="366"/>
                  </a:lnTo>
                  <a:lnTo>
                    <a:pt x="223" y="364"/>
                  </a:lnTo>
                  <a:lnTo>
                    <a:pt x="223" y="364"/>
                  </a:lnTo>
                  <a:lnTo>
                    <a:pt x="221" y="368"/>
                  </a:lnTo>
                  <a:lnTo>
                    <a:pt x="219" y="370"/>
                  </a:lnTo>
                  <a:lnTo>
                    <a:pt x="213" y="372"/>
                  </a:lnTo>
                  <a:lnTo>
                    <a:pt x="213" y="372"/>
                  </a:lnTo>
                  <a:lnTo>
                    <a:pt x="209" y="374"/>
                  </a:lnTo>
                  <a:lnTo>
                    <a:pt x="207" y="378"/>
                  </a:lnTo>
                  <a:lnTo>
                    <a:pt x="207" y="388"/>
                  </a:lnTo>
                  <a:lnTo>
                    <a:pt x="207" y="388"/>
                  </a:lnTo>
                  <a:lnTo>
                    <a:pt x="211" y="394"/>
                  </a:lnTo>
                  <a:lnTo>
                    <a:pt x="213" y="398"/>
                  </a:lnTo>
                  <a:lnTo>
                    <a:pt x="213" y="402"/>
                  </a:lnTo>
                  <a:lnTo>
                    <a:pt x="213" y="402"/>
                  </a:lnTo>
                  <a:lnTo>
                    <a:pt x="213" y="398"/>
                  </a:lnTo>
                  <a:lnTo>
                    <a:pt x="213" y="394"/>
                  </a:lnTo>
                  <a:lnTo>
                    <a:pt x="217" y="390"/>
                  </a:lnTo>
                  <a:lnTo>
                    <a:pt x="221" y="388"/>
                  </a:lnTo>
                  <a:lnTo>
                    <a:pt x="229" y="388"/>
                  </a:lnTo>
                  <a:lnTo>
                    <a:pt x="233" y="390"/>
                  </a:lnTo>
                  <a:lnTo>
                    <a:pt x="239" y="390"/>
                  </a:lnTo>
                  <a:lnTo>
                    <a:pt x="245" y="390"/>
                  </a:lnTo>
                  <a:lnTo>
                    <a:pt x="247" y="388"/>
                  </a:lnTo>
                  <a:lnTo>
                    <a:pt x="249" y="384"/>
                  </a:lnTo>
                  <a:lnTo>
                    <a:pt x="253" y="384"/>
                  </a:lnTo>
                  <a:lnTo>
                    <a:pt x="259" y="384"/>
                  </a:lnTo>
                  <a:lnTo>
                    <a:pt x="269" y="386"/>
                  </a:lnTo>
                  <a:lnTo>
                    <a:pt x="275" y="384"/>
                  </a:lnTo>
                  <a:lnTo>
                    <a:pt x="285" y="384"/>
                  </a:lnTo>
                  <a:lnTo>
                    <a:pt x="293" y="386"/>
                  </a:lnTo>
                  <a:lnTo>
                    <a:pt x="291" y="380"/>
                  </a:lnTo>
                  <a:lnTo>
                    <a:pt x="289" y="370"/>
                  </a:lnTo>
                  <a:lnTo>
                    <a:pt x="291" y="354"/>
                  </a:lnTo>
                  <a:lnTo>
                    <a:pt x="295" y="334"/>
                  </a:lnTo>
                  <a:lnTo>
                    <a:pt x="302" y="319"/>
                  </a:lnTo>
                  <a:lnTo>
                    <a:pt x="312" y="309"/>
                  </a:lnTo>
                  <a:lnTo>
                    <a:pt x="316" y="305"/>
                  </a:lnTo>
                  <a:lnTo>
                    <a:pt x="316" y="301"/>
                  </a:lnTo>
                  <a:lnTo>
                    <a:pt x="314" y="295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23" name="Freeform 401"/>
            <p:cNvSpPr>
              <a:spLocks/>
            </p:cNvSpPr>
            <p:nvPr/>
          </p:nvSpPr>
          <p:spPr bwMode="auto">
            <a:xfrm>
              <a:off x="3875" y="3004"/>
              <a:ext cx="149" cy="175"/>
            </a:xfrm>
            <a:custGeom>
              <a:avLst/>
              <a:gdLst>
                <a:gd name="T0" fmla="*/ 131 w 149"/>
                <a:gd name="T1" fmla="*/ 111 h 175"/>
                <a:gd name="T2" fmla="*/ 129 w 149"/>
                <a:gd name="T3" fmla="*/ 97 h 175"/>
                <a:gd name="T4" fmla="*/ 129 w 149"/>
                <a:gd name="T5" fmla="*/ 97 h 175"/>
                <a:gd name="T6" fmla="*/ 129 w 149"/>
                <a:gd name="T7" fmla="*/ 95 h 175"/>
                <a:gd name="T8" fmla="*/ 129 w 149"/>
                <a:gd name="T9" fmla="*/ 97 h 175"/>
                <a:gd name="T10" fmla="*/ 133 w 149"/>
                <a:gd name="T11" fmla="*/ 87 h 175"/>
                <a:gd name="T12" fmla="*/ 131 w 149"/>
                <a:gd name="T13" fmla="*/ 79 h 175"/>
                <a:gd name="T14" fmla="*/ 127 w 149"/>
                <a:gd name="T15" fmla="*/ 79 h 175"/>
                <a:gd name="T16" fmla="*/ 127 w 149"/>
                <a:gd name="T17" fmla="*/ 73 h 175"/>
                <a:gd name="T18" fmla="*/ 133 w 149"/>
                <a:gd name="T19" fmla="*/ 73 h 175"/>
                <a:gd name="T20" fmla="*/ 139 w 149"/>
                <a:gd name="T21" fmla="*/ 75 h 175"/>
                <a:gd name="T22" fmla="*/ 143 w 149"/>
                <a:gd name="T23" fmla="*/ 71 h 175"/>
                <a:gd name="T24" fmla="*/ 147 w 149"/>
                <a:gd name="T25" fmla="*/ 69 h 175"/>
                <a:gd name="T26" fmla="*/ 149 w 149"/>
                <a:gd name="T27" fmla="*/ 67 h 175"/>
                <a:gd name="T28" fmla="*/ 131 w 149"/>
                <a:gd name="T29" fmla="*/ 57 h 175"/>
                <a:gd name="T30" fmla="*/ 117 w 149"/>
                <a:gd name="T31" fmla="*/ 52 h 175"/>
                <a:gd name="T32" fmla="*/ 103 w 149"/>
                <a:gd name="T33" fmla="*/ 46 h 175"/>
                <a:gd name="T34" fmla="*/ 97 w 149"/>
                <a:gd name="T35" fmla="*/ 42 h 175"/>
                <a:gd name="T36" fmla="*/ 94 w 149"/>
                <a:gd name="T37" fmla="*/ 36 h 175"/>
                <a:gd name="T38" fmla="*/ 78 w 149"/>
                <a:gd name="T39" fmla="*/ 32 h 175"/>
                <a:gd name="T40" fmla="*/ 66 w 149"/>
                <a:gd name="T41" fmla="*/ 22 h 175"/>
                <a:gd name="T42" fmla="*/ 54 w 149"/>
                <a:gd name="T43" fmla="*/ 10 h 175"/>
                <a:gd name="T44" fmla="*/ 48 w 149"/>
                <a:gd name="T45" fmla="*/ 4 h 175"/>
                <a:gd name="T46" fmla="*/ 44 w 149"/>
                <a:gd name="T47" fmla="*/ 0 h 175"/>
                <a:gd name="T48" fmla="*/ 36 w 149"/>
                <a:gd name="T49" fmla="*/ 6 h 175"/>
                <a:gd name="T50" fmla="*/ 42 w 149"/>
                <a:gd name="T51" fmla="*/ 10 h 175"/>
                <a:gd name="T52" fmla="*/ 46 w 149"/>
                <a:gd name="T53" fmla="*/ 22 h 175"/>
                <a:gd name="T54" fmla="*/ 44 w 149"/>
                <a:gd name="T55" fmla="*/ 32 h 175"/>
                <a:gd name="T56" fmla="*/ 40 w 149"/>
                <a:gd name="T57" fmla="*/ 30 h 175"/>
                <a:gd name="T58" fmla="*/ 36 w 149"/>
                <a:gd name="T59" fmla="*/ 22 h 175"/>
                <a:gd name="T60" fmla="*/ 22 w 149"/>
                <a:gd name="T61" fmla="*/ 26 h 175"/>
                <a:gd name="T62" fmla="*/ 16 w 149"/>
                <a:gd name="T63" fmla="*/ 38 h 175"/>
                <a:gd name="T64" fmla="*/ 14 w 149"/>
                <a:gd name="T65" fmla="*/ 48 h 175"/>
                <a:gd name="T66" fmla="*/ 12 w 149"/>
                <a:gd name="T67" fmla="*/ 56 h 175"/>
                <a:gd name="T68" fmla="*/ 2 w 149"/>
                <a:gd name="T69" fmla="*/ 59 h 175"/>
                <a:gd name="T70" fmla="*/ 2 w 149"/>
                <a:gd name="T71" fmla="*/ 71 h 175"/>
                <a:gd name="T72" fmla="*/ 0 w 149"/>
                <a:gd name="T73" fmla="*/ 77 h 175"/>
                <a:gd name="T74" fmla="*/ 10 w 149"/>
                <a:gd name="T75" fmla="*/ 87 h 175"/>
                <a:gd name="T76" fmla="*/ 2 w 149"/>
                <a:gd name="T77" fmla="*/ 105 h 175"/>
                <a:gd name="T78" fmla="*/ 2 w 149"/>
                <a:gd name="T79" fmla="*/ 115 h 175"/>
                <a:gd name="T80" fmla="*/ 14 w 149"/>
                <a:gd name="T81" fmla="*/ 123 h 175"/>
                <a:gd name="T82" fmla="*/ 42 w 149"/>
                <a:gd name="T83" fmla="*/ 143 h 175"/>
                <a:gd name="T84" fmla="*/ 54 w 149"/>
                <a:gd name="T85" fmla="*/ 151 h 175"/>
                <a:gd name="T86" fmla="*/ 64 w 149"/>
                <a:gd name="T87" fmla="*/ 169 h 175"/>
                <a:gd name="T88" fmla="*/ 72 w 149"/>
                <a:gd name="T89" fmla="*/ 175 h 175"/>
                <a:gd name="T90" fmla="*/ 74 w 149"/>
                <a:gd name="T91" fmla="*/ 165 h 175"/>
                <a:gd name="T92" fmla="*/ 78 w 149"/>
                <a:gd name="T93" fmla="*/ 153 h 175"/>
                <a:gd name="T94" fmla="*/ 74 w 149"/>
                <a:gd name="T95" fmla="*/ 139 h 175"/>
                <a:gd name="T96" fmla="*/ 78 w 149"/>
                <a:gd name="T97" fmla="*/ 117 h 175"/>
                <a:gd name="T98" fmla="*/ 88 w 149"/>
                <a:gd name="T99" fmla="*/ 109 h 175"/>
                <a:gd name="T100" fmla="*/ 94 w 149"/>
                <a:gd name="T101" fmla="*/ 97 h 175"/>
                <a:gd name="T102" fmla="*/ 99 w 149"/>
                <a:gd name="T103" fmla="*/ 95 h 175"/>
                <a:gd name="T104" fmla="*/ 107 w 149"/>
                <a:gd name="T105" fmla="*/ 105 h 175"/>
                <a:gd name="T106" fmla="*/ 123 w 149"/>
                <a:gd name="T107" fmla="*/ 105 h 175"/>
                <a:gd name="T108" fmla="*/ 129 w 149"/>
                <a:gd name="T109" fmla="*/ 10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9" h="175">
                  <a:moveTo>
                    <a:pt x="129" y="109"/>
                  </a:moveTo>
                  <a:lnTo>
                    <a:pt x="131" y="111"/>
                  </a:lnTo>
                  <a:lnTo>
                    <a:pt x="131" y="111"/>
                  </a:lnTo>
                  <a:lnTo>
                    <a:pt x="129" y="97"/>
                  </a:lnTo>
                  <a:lnTo>
                    <a:pt x="129" y="97"/>
                  </a:lnTo>
                  <a:lnTo>
                    <a:pt x="129" y="97"/>
                  </a:lnTo>
                  <a:lnTo>
                    <a:pt x="129" y="95"/>
                  </a:lnTo>
                  <a:lnTo>
                    <a:pt x="129" y="95"/>
                  </a:lnTo>
                  <a:lnTo>
                    <a:pt x="129" y="97"/>
                  </a:lnTo>
                  <a:lnTo>
                    <a:pt x="129" y="97"/>
                  </a:lnTo>
                  <a:lnTo>
                    <a:pt x="133" y="87"/>
                  </a:lnTo>
                  <a:lnTo>
                    <a:pt x="133" y="87"/>
                  </a:lnTo>
                  <a:lnTo>
                    <a:pt x="133" y="81"/>
                  </a:lnTo>
                  <a:lnTo>
                    <a:pt x="131" y="79"/>
                  </a:lnTo>
                  <a:lnTo>
                    <a:pt x="127" y="79"/>
                  </a:lnTo>
                  <a:lnTo>
                    <a:pt x="127" y="79"/>
                  </a:lnTo>
                  <a:lnTo>
                    <a:pt x="127" y="73"/>
                  </a:lnTo>
                  <a:lnTo>
                    <a:pt x="127" y="73"/>
                  </a:lnTo>
                  <a:lnTo>
                    <a:pt x="133" y="73"/>
                  </a:lnTo>
                  <a:lnTo>
                    <a:pt x="133" y="73"/>
                  </a:lnTo>
                  <a:lnTo>
                    <a:pt x="135" y="75"/>
                  </a:lnTo>
                  <a:lnTo>
                    <a:pt x="139" y="75"/>
                  </a:lnTo>
                  <a:lnTo>
                    <a:pt x="139" y="75"/>
                  </a:lnTo>
                  <a:lnTo>
                    <a:pt x="143" y="71"/>
                  </a:lnTo>
                  <a:lnTo>
                    <a:pt x="147" y="69"/>
                  </a:lnTo>
                  <a:lnTo>
                    <a:pt x="147" y="69"/>
                  </a:lnTo>
                  <a:lnTo>
                    <a:pt x="149" y="67"/>
                  </a:lnTo>
                  <a:lnTo>
                    <a:pt x="149" y="67"/>
                  </a:lnTo>
                  <a:lnTo>
                    <a:pt x="139" y="61"/>
                  </a:lnTo>
                  <a:lnTo>
                    <a:pt x="131" y="57"/>
                  </a:lnTo>
                  <a:lnTo>
                    <a:pt x="131" y="57"/>
                  </a:lnTo>
                  <a:lnTo>
                    <a:pt x="117" y="52"/>
                  </a:lnTo>
                  <a:lnTo>
                    <a:pt x="109" y="50"/>
                  </a:lnTo>
                  <a:lnTo>
                    <a:pt x="103" y="46"/>
                  </a:lnTo>
                  <a:lnTo>
                    <a:pt x="103" y="46"/>
                  </a:lnTo>
                  <a:lnTo>
                    <a:pt x="97" y="42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86" y="3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66" y="22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0" y="4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36" y="6"/>
                  </a:lnTo>
                  <a:lnTo>
                    <a:pt x="38" y="8"/>
                  </a:lnTo>
                  <a:lnTo>
                    <a:pt x="42" y="10"/>
                  </a:lnTo>
                  <a:lnTo>
                    <a:pt x="44" y="18"/>
                  </a:lnTo>
                  <a:lnTo>
                    <a:pt x="46" y="22"/>
                  </a:lnTo>
                  <a:lnTo>
                    <a:pt x="46" y="30"/>
                  </a:lnTo>
                  <a:lnTo>
                    <a:pt x="44" y="32"/>
                  </a:lnTo>
                  <a:lnTo>
                    <a:pt x="42" y="32"/>
                  </a:lnTo>
                  <a:lnTo>
                    <a:pt x="40" y="30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28" y="22"/>
                  </a:lnTo>
                  <a:lnTo>
                    <a:pt x="22" y="26"/>
                  </a:lnTo>
                  <a:lnTo>
                    <a:pt x="18" y="32"/>
                  </a:lnTo>
                  <a:lnTo>
                    <a:pt x="16" y="38"/>
                  </a:lnTo>
                  <a:lnTo>
                    <a:pt x="14" y="40"/>
                  </a:lnTo>
                  <a:lnTo>
                    <a:pt x="14" y="48"/>
                  </a:lnTo>
                  <a:lnTo>
                    <a:pt x="14" y="52"/>
                  </a:lnTo>
                  <a:lnTo>
                    <a:pt x="12" y="56"/>
                  </a:lnTo>
                  <a:lnTo>
                    <a:pt x="4" y="56"/>
                  </a:lnTo>
                  <a:lnTo>
                    <a:pt x="2" y="59"/>
                  </a:lnTo>
                  <a:lnTo>
                    <a:pt x="2" y="65"/>
                  </a:lnTo>
                  <a:lnTo>
                    <a:pt x="2" y="71"/>
                  </a:lnTo>
                  <a:lnTo>
                    <a:pt x="0" y="71"/>
                  </a:lnTo>
                  <a:lnTo>
                    <a:pt x="0" y="77"/>
                  </a:lnTo>
                  <a:lnTo>
                    <a:pt x="4" y="83"/>
                  </a:lnTo>
                  <a:lnTo>
                    <a:pt x="10" y="87"/>
                  </a:lnTo>
                  <a:lnTo>
                    <a:pt x="10" y="93"/>
                  </a:lnTo>
                  <a:lnTo>
                    <a:pt x="2" y="105"/>
                  </a:lnTo>
                  <a:lnTo>
                    <a:pt x="0" y="109"/>
                  </a:lnTo>
                  <a:lnTo>
                    <a:pt x="2" y="115"/>
                  </a:lnTo>
                  <a:lnTo>
                    <a:pt x="8" y="119"/>
                  </a:lnTo>
                  <a:lnTo>
                    <a:pt x="14" y="123"/>
                  </a:lnTo>
                  <a:lnTo>
                    <a:pt x="24" y="129"/>
                  </a:lnTo>
                  <a:lnTo>
                    <a:pt x="42" y="143"/>
                  </a:lnTo>
                  <a:lnTo>
                    <a:pt x="48" y="147"/>
                  </a:lnTo>
                  <a:lnTo>
                    <a:pt x="54" y="151"/>
                  </a:lnTo>
                  <a:lnTo>
                    <a:pt x="58" y="159"/>
                  </a:lnTo>
                  <a:lnTo>
                    <a:pt x="64" y="169"/>
                  </a:lnTo>
                  <a:lnTo>
                    <a:pt x="68" y="173"/>
                  </a:lnTo>
                  <a:lnTo>
                    <a:pt x="72" y="175"/>
                  </a:lnTo>
                  <a:lnTo>
                    <a:pt x="72" y="171"/>
                  </a:lnTo>
                  <a:lnTo>
                    <a:pt x="74" y="165"/>
                  </a:lnTo>
                  <a:lnTo>
                    <a:pt x="76" y="157"/>
                  </a:lnTo>
                  <a:lnTo>
                    <a:pt x="78" y="153"/>
                  </a:lnTo>
                  <a:lnTo>
                    <a:pt x="76" y="145"/>
                  </a:lnTo>
                  <a:lnTo>
                    <a:pt x="74" y="139"/>
                  </a:lnTo>
                  <a:lnTo>
                    <a:pt x="76" y="127"/>
                  </a:lnTo>
                  <a:lnTo>
                    <a:pt x="78" y="117"/>
                  </a:lnTo>
                  <a:lnTo>
                    <a:pt x="82" y="113"/>
                  </a:lnTo>
                  <a:lnTo>
                    <a:pt x="88" y="109"/>
                  </a:lnTo>
                  <a:lnTo>
                    <a:pt x="92" y="101"/>
                  </a:lnTo>
                  <a:lnTo>
                    <a:pt x="94" y="97"/>
                  </a:lnTo>
                  <a:lnTo>
                    <a:pt x="97" y="95"/>
                  </a:lnTo>
                  <a:lnTo>
                    <a:pt x="99" y="95"/>
                  </a:lnTo>
                  <a:lnTo>
                    <a:pt x="101" y="99"/>
                  </a:lnTo>
                  <a:lnTo>
                    <a:pt x="107" y="105"/>
                  </a:lnTo>
                  <a:lnTo>
                    <a:pt x="115" y="105"/>
                  </a:lnTo>
                  <a:lnTo>
                    <a:pt x="123" y="105"/>
                  </a:lnTo>
                  <a:lnTo>
                    <a:pt x="127" y="107"/>
                  </a:lnTo>
                  <a:lnTo>
                    <a:pt x="129" y="109"/>
                  </a:lnTo>
                  <a:close/>
                </a:path>
              </a:pathLst>
            </a:custGeom>
            <a:grpFill/>
            <a:ln w="6350">
              <a:solidFill>
                <a:schemeClr val="accent3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724" name="Rectangle 723"/>
          <p:cNvSpPr/>
          <p:nvPr>
            <p:custDataLst>
              <p:tags r:id="rId4"/>
            </p:custDataLst>
          </p:nvPr>
        </p:nvSpPr>
        <p:spPr>
          <a:xfrm>
            <a:off x="2264440" y="3768688"/>
            <a:ext cx="147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5" name="Rectangle 724"/>
          <p:cNvSpPr/>
          <p:nvPr>
            <p:custDataLst>
              <p:tags r:id="rId5"/>
            </p:custDataLst>
          </p:nvPr>
        </p:nvSpPr>
        <p:spPr>
          <a:xfrm>
            <a:off x="2272582" y="2538140"/>
            <a:ext cx="147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26" name="Group 725"/>
          <p:cNvGrpSpPr/>
          <p:nvPr/>
        </p:nvGrpSpPr>
        <p:grpSpPr>
          <a:xfrm>
            <a:off x="3283706" y="2202284"/>
            <a:ext cx="347679" cy="334233"/>
            <a:chOff x="9309100" y="1363663"/>
            <a:chExt cx="287338" cy="276225"/>
          </a:xfrm>
          <a:solidFill>
            <a:schemeClr val="bg1">
              <a:lumMod val="65000"/>
            </a:schemeClr>
          </a:solidFill>
        </p:grpSpPr>
        <p:sp>
          <p:nvSpPr>
            <p:cNvPr id="727" name="Freeform 77"/>
            <p:cNvSpPr>
              <a:spLocks noEditPoints="1"/>
            </p:cNvSpPr>
            <p:nvPr/>
          </p:nvSpPr>
          <p:spPr bwMode="auto">
            <a:xfrm>
              <a:off x="9309100" y="1363663"/>
              <a:ext cx="161925" cy="276225"/>
            </a:xfrm>
            <a:custGeom>
              <a:avLst/>
              <a:gdLst>
                <a:gd name="T0" fmla="*/ 421 w 511"/>
                <a:gd name="T1" fmla="*/ 270 h 872"/>
                <a:gd name="T2" fmla="*/ 361 w 511"/>
                <a:gd name="T3" fmla="*/ 391 h 872"/>
                <a:gd name="T4" fmla="*/ 331 w 511"/>
                <a:gd name="T5" fmla="*/ 511 h 872"/>
                <a:gd name="T6" fmla="*/ 301 w 511"/>
                <a:gd name="T7" fmla="*/ 720 h 872"/>
                <a:gd name="T8" fmla="*/ 331 w 511"/>
                <a:gd name="T9" fmla="*/ 842 h 872"/>
                <a:gd name="T10" fmla="*/ 60 w 511"/>
                <a:gd name="T11" fmla="*/ 750 h 872"/>
                <a:gd name="T12" fmla="*/ 30 w 511"/>
                <a:gd name="T13" fmla="*/ 631 h 872"/>
                <a:gd name="T14" fmla="*/ 30 w 511"/>
                <a:gd name="T15" fmla="*/ 720 h 872"/>
                <a:gd name="T16" fmla="*/ 60 w 511"/>
                <a:gd name="T17" fmla="*/ 601 h 872"/>
                <a:gd name="T18" fmla="*/ 90 w 511"/>
                <a:gd name="T19" fmla="*/ 481 h 872"/>
                <a:gd name="T20" fmla="*/ 135 w 511"/>
                <a:gd name="T21" fmla="*/ 270 h 872"/>
                <a:gd name="T22" fmla="*/ 150 w 511"/>
                <a:gd name="T23" fmla="*/ 150 h 872"/>
                <a:gd name="T24" fmla="*/ 60 w 511"/>
                <a:gd name="T25" fmla="*/ 30 h 872"/>
                <a:gd name="T26" fmla="*/ 391 w 511"/>
                <a:gd name="T27" fmla="*/ 120 h 872"/>
                <a:gd name="T28" fmla="*/ 481 w 511"/>
                <a:gd name="T29" fmla="*/ 240 h 872"/>
                <a:gd name="T30" fmla="*/ 481 w 511"/>
                <a:gd name="T31" fmla="*/ 240 h 872"/>
                <a:gd name="T32" fmla="*/ 150 w 511"/>
                <a:gd name="T33" fmla="*/ 30 h 872"/>
                <a:gd name="T34" fmla="*/ 120 w 511"/>
                <a:gd name="T35" fmla="*/ 481 h 872"/>
                <a:gd name="T36" fmla="*/ 150 w 511"/>
                <a:gd name="T37" fmla="*/ 601 h 872"/>
                <a:gd name="T38" fmla="*/ 120 w 511"/>
                <a:gd name="T39" fmla="*/ 720 h 872"/>
                <a:gd name="T40" fmla="*/ 301 w 511"/>
                <a:gd name="T41" fmla="*/ 750 h 872"/>
                <a:gd name="T42" fmla="*/ 180 w 511"/>
                <a:gd name="T43" fmla="*/ 360 h 872"/>
                <a:gd name="T44" fmla="*/ 241 w 511"/>
                <a:gd name="T45" fmla="*/ 240 h 872"/>
                <a:gd name="T46" fmla="*/ 505 w 511"/>
                <a:gd name="T47" fmla="*/ 267 h 872"/>
                <a:gd name="T48" fmla="*/ 511 w 511"/>
                <a:gd name="T49" fmla="*/ 255 h 872"/>
                <a:gd name="T50" fmla="*/ 507 w 511"/>
                <a:gd name="T51" fmla="*/ 124 h 872"/>
                <a:gd name="T52" fmla="*/ 421 w 511"/>
                <a:gd name="T53" fmla="*/ 120 h 872"/>
                <a:gd name="T54" fmla="*/ 417 w 511"/>
                <a:gd name="T55" fmla="*/ 4 h 872"/>
                <a:gd name="T56" fmla="*/ 45 w 511"/>
                <a:gd name="T57" fmla="*/ 0 h 872"/>
                <a:gd name="T58" fmla="*/ 33 w 511"/>
                <a:gd name="T59" fmla="*/ 6 h 872"/>
                <a:gd name="T60" fmla="*/ 30 w 511"/>
                <a:gd name="T61" fmla="*/ 138 h 872"/>
                <a:gd name="T62" fmla="*/ 40 w 511"/>
                <a:gd name="T63" fmla="*/ 148 h 872"/>
                <a:gd name="T64" fmla="*/ 75 w 511"/>
                <a:gd name="T65" fmla="*/ 240 h 872"/>
                <a:gd name="T66" fmla="*/ 63 w 511"/>
                <a:gd name="T67" fmla="*/ 247 h 872"/>
                <a:gd name="T68" fmla="*/ 15 w 511"/>
                <a:gd name="T69" fmla="*/ 360 h 872"/>
                <a:gd name="T70" fmla="*/ 2 w 511"/>
                <a:gd name="T71" fmla="*/ 367 h 872"/>
                <a:gd name="T72" fmla="*/ 0 w 511"/>
                <a:gd name="T73" fmla="*/ 499 h 872"/>
                <a:gd name="T74" fmla="*/ 10 w 511"/>
                <a:gd name="T75" fmla="*/ 509 h 872"/>
                <a:gd name="T76" fmla="*/ 15 w 511"/>
                <a:gd name="T77" fmla="*/ 601 h 872"/>
                <a:gd name="T78" fmla="*/ 2 w 511"/>
                <a:gd name="T79" fmla="*/ 607 h 872"/>
                <a:gd name="T80" fmla="*/ 0 w 511"/>
                <a:gd name="T81" fmla="*/ 739 h 872"/>
                <a:gd name="T82" fmla="*/ 10 w 511"/>
                <a:gd name="T83" fmla="*/ 749 h 872"/>
                <a:gd name="T84" fmla="*/ 30 w 511"/>
                <a:gd name="T85" fmla="*/ 859 h 872"/>
                <a:gd name="T86" fmla="*/ 40 w 511"/>
                <a:gd name="T87" fmla="*/ 870 h 872"/>
                <a:gd name="T88" fmla="*/ 411 w 511"/>
                <a:gd name="T89" fmla="*/ 870 h 872"/>
                <a:gd name="T90" fmla="*/ 421 w 511"/>
                <a:gd name="T91" fmla="*/ 860 h 872"/>
                <a:gd name="T92" fmla="*/ 419 w 511"/>
                <a:gd name="T93" fmla="*/ 728 h 872"/>
                <a:gd name="T94" fmla="*/ 406 w 511"/>
                <a:gd name="T95" fmla="*/ 720 h 872"/>
                <a:gd name="T96" fmla="*/ 411 w 511"/>
                <a:gd name="T97" fmla="*/ 629 h 872"/>
                <a:gd name="T98" fmla="*/ 421 w 511"/>
                <a:gd name="T99" fmla="*/ 619 h 872"/>
                <a:gd name="T100" fmla="*/ 419 w 511"/>
                <a:gd name="T101" fmla="*/ 487 h 872"/>
                <a:gd name="T102" fmla="*/ 406 w 511"/>
                <a:gd name="T103" fmla="*/ 481 h 872"/>
                <a:gd name="T104" fmla="*/ 442 w 511"/>
                <a:gd name="T105" fmla="*/ 389 h 872"/>
                <a:gd name="T106" fmla="*/ 451 w 511"/>
                <a:gd name="T107" fmla="*/ 378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1" h="872">
                  <a:moveTo>
                    <a:pt x="421" y="360"/>
                  </a:moveTo>
                  <a:lnTo>
                    <a:pt x="376" y="360"/>
                  </a:lnTo>
                  <a:lnTo>
                    <a:pt x="361" y="360"/>
                  </a:lnTo>
                  <a:lnTo>
                    <a:pt x="361" y="270"/>
                  </a:lnTo>
                  <a:lnTo>
                    <a:pt x="421" y="270"/>
                  </a:lnTo>
                  <a:lnTo>
                    <a:pt x="421" y="360"/>
                  </a:lnTo>
                  <a:close/>
                  <a:moveTo>
                    <a:pt x="361" y="481"/>
                  </a:moveTo>
                  <a:lnTo>
                    <a:pt x="301" y="481"/>
                  </a:lnTo>
                  <a:lnTo>
                    <a:pt x="301" y="391"/>
                  </a:lnTo>
                  <a:lnTo>
                    <a:pt x="361" y="391"/>
                  </a:lnTo>
                  <a:lnTo>
                    <a:pt x="361" y="481"/>
                  </a:lnTo>
                  <a:close/>
                  <a:moveTo>
                    <a:pt x="391" y="601"/>
                  </a:moveTo>
                  <a:lnTo>
                    <a:pt x="376" y="601"/>
                  </a:lnTo>
                  <a:lnTo>
                    <a:pt x="331" y="601"/>
                  </a:lnTo>
                  <a:lnTo>
                    <a:pt x="331" y="511"/>
                  </a:lnTo>
                  <a:lnTo>
                    <a:pt x="376" y="511"/>
                  </a:lnTo>
                  <a:lnTo>
                    <a:pt x="391" y="511"/>
                  </a:lnTo>
                  <a:lnTo>
                    <a:pt x="391" y="601"/>
                  </a:lnTo>
                  <a:close/>
                  <a:moveTo>
                    <a:pt x="361" y="720"/>
                  </a:moveTo>
                  <a:lnTo>
                    <a:pt x="301" y="720"/>
                  </a:lnTo>
                  <a:lnTo>
                    <a:pt x="301" y="631"/>
                  </a:lnTo>
                  <a:lnTo>
                    <a:pt x="361" y="631"/>
                  </a:lnTo>
                  <a:lnTo>
                    <a:pt x="361" y="720"/>
                  </a:lnTo>
                  <a:close/>
                  <a:moveTo>
                    <a:pt x="391" y="842"/>
                  </a:moveTo>
                  <a:lnTo>
                    <a:pt x="331" y="842"/>
                  </a:lnTo>
                  <a:lnTo>
                    <a:pt x="331" y="750"/>
                  </a:lnTo>
                  <a:lnTo>
                    <a:pt x="376" y="750"/>
                  </a:lnTo>
                  <a:lnTo>
                    <a:pt x="391" y="750"/>
                  </a:lnTo>
                  <a:lnTo>
                    <a:pt x="391" y="842"/>
                  </a:lnTo>
                  <a:close/>
                  <a:moveTo>
                    <a:pt x="60" y="750"/>
                  </a:moveTo>
                  <a:lnTo>
                    <a:pt x="120" y="750"/>
                  </a:lnTo>
                  <a:lnTo>
                    <a:pt x="120" y="842"/>
                  </a:lnTo>
                  <a:lnTo>
                    <a:pt x="60" y="842"/>
                  </a:lnTo>
                  <a:lnTo>
                    <a:pt x="60" y="750"/>
                  </a:lnTo>
                  <a:close/>
                  <a:moveTo>
                    <a:pt x="30" y="631"/>
                  </a:moveTo>
                  <a:lnTo>
                    <a:pt x="45" y="631"/>
                  </a:lnTo>
                  <a:lnTo>
                    <a:pt x="90" y="631"/>
                  </a:lnTo>
                  <a:lnTo>
                    <a:pt x="90" y="720"/>
                  </a:lnTo>
                  <a:lnTo>
                    <a:pt x="45" y="720"/>
                  </a:lnTo>
                  <a:lnTo>
                    <a:pt x="30" y="720"/>
                  </a:lnTo>
                  <a:lnTo>
                    <a:pt x="30" y="631"/>
                  </a:lnTo>
                  <a:close/>
                  <a:moveTo>
                    <a:pt x="60" y="511"/>
                  </a:moveTo>
                  <a:lnTo>
                    <a:pt x="120" y="511"/>
                  </a:lnTo>
                  <a:lnTo>
                    <a:pt x="120" y="601"/>
                  </a:lnTo>
                  <a:lnTo>
                    <a:pt x="60" y="601"/>
                  </a:lnTo>
                  <a:lnTo>
                    <a:pt x="60" y="511"/>
                  </a:lnTo>
                  <a:close/>
                  <a:moveTo>
                    <a:pt x="30" y="391"/>
                  </a:moveTo>
                  <a:lnTo>
                    <a:pt x="75" y="391"/>
                  </a:lnTo>
                  <a:lnTo>
                    <a:pt x="90" y="391"/>
                  </a:lnTo>
                  <a:lnTo>
                    <a:pt x="90" y="481"/>
                  </a:lnTo>
                  <a:lnTo>
                    <a:pt x="45" y="481"/>
                  </a:lnTo>
                  <a:lnTo>
                    <a:pt x="30" y="481"/>
                  </a:lnTo>
                  <a:lnTo>
                    <a:pt x="30" y="391"/>
                  </a:lnTo>
                  <a:close/>
                  <a:moveTo>
                    <a:pt x="90" y="270"/>
                  </a:moveTo>
                  <a:lnTo>
                    <a:pt x="135" y="270"/>
                  </a:lnTo>
                  <a:lnTo>
                    <a:pt x="150" y="270"/>
                  </a:lnTo>
                  <a:lnTo>
                    <a:pt x="150" y="360"/>
                  </a:lnTo>
                  <a:lnTo>
                    <a:pt x="90" y="360"/>
                  </a:lnTo>
                  <a:lnTo>
                    <a:pt x="90" y="270"/>
                  </a:lnTo>
                  <a:close/>
                  <a:moveTo>
                    <a:pt x="150" y="150"/>
                  </a:moveTo>
                  <a:lnTo>
                    <a:pt x="211" y="150"/>
                  </a:lnTo>
                  <a:lnTo>
                    <a:pt x="211" y="240"/>
                  </a:lnTo>
                  <a:lnTo>
                    <a:pt x="150" y="240"/>
                  </a:lnTo>
                  <a:lnTo>
                    <a:pt x="150" y="150"/>
                  </a:lnTo>
                  <a:close/>
                  <a:moveTo>
                    <a:pt x="60" y="30"/>
                  </a:moveTo>
                  <a:lnTo>
                    <a:pt x="120" y="30"/>
                  </a:lnTo>
                  <a:lnTo>
                    <a:pt x="120" y="120"/>
                  </a:lnTo>
                  <a:lnTo>
                    <a:pt x="60" y="120"/>
                  </a:lnTo>
                  <a:lnTo>
                    <a:pt x="60" y="30"/>
                  </a:lnTo>
                  <a:close/>
                  <a:moveTo>
                    <a:pt x="391" y="120"/>
                  </a:moveTo>
                  <a:lnTo>
                    <a:pt x="331" y="120"/>
                  </a:lnTo>
                  <a:lnTo>
                    <a:pt x="331" y="30"/>
                  </a:lnTo>
                  <a:lnTo>
                    <a:pt x="391" y="30"/>
                  </a:lnTo>
                  <a:lnTo>
                    <a:pt x="391" y="120"/>
                  </a:lnTo>
                  <a:close/>
                  <a:moveTo>
                    <a:pt x="481" y="240"/>
                  </a:moveTo>
                  <a:lnTo>
                    <a:pt x="436" y="240"/>
                  </a:lnTo>
                  <a:lnTo>
                    <a:pt x="421" y="240"/>
                  </a:lnTo>
                  <a:lnTo>
                    <a:pt x="421" y="150"/>
                  </a:lnTo>
                  <a:lnTo>
                    <a:pt x="481" y="150"/>
                  </a:lnTo>
                  <a:lnTo>
                    <a:pt x="481" y="240"/>
                  </a:lnTo>
                  <a:close/>
                  <a:moveTo>
                    <a:pt x="150" y="30"/>
                  </a:moveTo>
                  <a:lnTo>
                    <a:pt x="301" y="30"/>
                  </a:lnTo>
                  <a:lnTo>
                    <a:pt x="301" y="120"/>
                  </a:lnTo>
                  <a:lnTo>
                    <a:pt x="150" y="120"/>
                  </a:lnTo>
                  <a:lnTo>
                    <a:pt x="150" y="30"/>
                  </a:lnTo>
                  <a:close/>
                  <a:moveTo>
                    <a:pt x="120" y="481"/>
                  </a:moveTo>
                  <a:lnTo>
                    <a:pt x="120" y="391"/>
                  </a:lnTo>
                  <a:lnTo>
                    <a:pt x="271" y="391"/>
                  </a:lnTo>
                  <a:lnTo>
                    <a:pt x="271" y="481"/>
                  </a:lnTo>
                  <a:lnTo>
                    <a:pt x="120" y="481"/>
                  </a:lnTo>
                  <a:close/>
                  <a:moveTo>
                    <a:pt x="150" y="601"/>
                  </a:moveTo>
                  <a:lnTo>
                    <a:pt x="150" y="511"/>
                  </a:lnTo>
                  <a:lnTo>
                    <a:pt x="301" y="511"/>
                  </a:lnTo>
                  <a:lnTo>
                    <a:pt x="301" y="601"/>
                  </a:lnTo>
                  <a:lnTo>
                    <a:pt x="150" y="601"/>
                  </a:lnTo>
                  <a:close/>
                  <a:moveTo>
                    <a:pt x="120" y="720"/>
                  </a:moveTo>
                  <a:lnTo>
                    <a:pt x="120" y="631"/>
                  </a:lnTo>
                  <a:lnTo>
                    <a:pt x="271" y="631"/>
                  </a:lnTo>
                  <a:lnTo>
                    <a:pt x="271" y="720"/>
                  </a:lnTo>
                  <a:lnTo>
                    <a:pt x="120" y="720"/>
                  </a:lnTo>
                  <a:close/>
                  <a:moveTo>
                    <a:pt x="301" y="750"/>
                  </a:moveTo>
                  <a:lnTo>
                    <a:pt x="301" y="842"/>
                  </a:lnTo>
                  <a:lnTo>
                    <a:pt x="150" y="842"/>
                  </a:lnTo>
                  <a:lnTo>
                    <a:pt x="150" y="750"/>
                  </a:lnTo>
                  <a:lnTo>
                    <a:pt x="301" y="750"/>
                  </a:lnTo>
                  <a:close/>
                  <a:moveTo>
                    <a:pt x="180" y="360"/>
                  </a:moveTo>
                  <a:lnTo>
                    <a:pt x="180" y="270"/>
                  </a:lnTo>
                  <a:lnTo>
                    <a:pt x="331" y="270"/>
                  </a:lnTo>
                  <a:lnTo>
                    <a:pt x="331" y="360"/>
                  </a:lnTo>
                  <a:lnTo>
                    <a:pt x="180" y="360"/>
                  </a:lnTo>
                  <a:close/>
                  <a:moveTo>
                    <a:pt x="241" y="240"/>
                  </a:moveTo>
                  <a:lnTo>
                    <a:pt x="241" y="150"/>
                  </a:lnTo>
                  <a:lnTo>
                    <a:pt x="391" y="150"/>
                  </a:lnTo>
                  <a:lnTo>
                    <a:pt x="391" y="240"/>
                  </a:lnTo>
                  <a:lnTo>
                    <a:pt x="241" y="240"/>
                  </a:lnTo>
                  <a:close/>
                  <a:moveTo>
                    <a:pt x="451" y="270"/>
                  </a:moveTo>
                  <a:lnTo>
                    <a:pt x="496" y="270"/>
                  </a:lnTo>
                  <a:lnTo>
                    <a:pt x="499" y="270"/>
                  </a:lnTo>
                  <a:lnTo>
                    <a:pt x="502" y="268"/>
                  </a:lnTo>
                  <a:lnTo>
                    <a:pt x="505" y="267"/>
                  </a:lnTo>
                  <a:lnTo>
                    <a:pt x="507" y="265"/>
                  </a:lnTo>
                  <a:lnTo>
                    <a:pt x="509" y="263"/>
                  </a:lnTo>
                  <a:lnTo>
                    <a:pt x="510" y="261"/>
                  </a:lnTo>
                  <a:lnTo>
                    <a:pt x="511" y="258"/>
                  </a:lnTo>
                  <a:lnTo>
                    <a:pt x="511" y="255"/>
                  </a:lnTo>
                  <a:lnTo>
                    <a:pt x="511" y="135"/>
                  </a:lnTo>
                  <a:lnTo>
                    <a:pt x="511" y="131"/>
                  </a:lnTo>
                  <a:lnTo>
                    <a:pt x="510" y="129"/>
                  </a:lnTo>
                  <a:lnTo>
                    <a:pt x="509" y="126"/>
                  </a:lnTo>
                  <a:lnTo>
                    <a:pt x="507" y="124"/>
                  </a:lnTo>
                  <a:lnTo>
                    <a:pt x="505" y="122"/>
                  </a:lnTo>
                  <a:lnTo>
                    <a:pt x="502" y="121"/>
                  </a:lnTo>
                  <a:lnTo>
                    <a:pt x="499" y="120"/>
                  </a:lnTo>
                  <a:lnTo>
                    <a:pt x="496" y="120"/>
                  </a:lnTo>
                  <a:lnTo>
                    <a:pt x="421" y="120"/>
                  </a:lnTo>
                  <a:lnTo>
                    <a:pt x="421" y="15"/>
                  </a:lnTo>
                  <a:lnTo>
                    <a:pt x="421" y="11"/>
                  </a:lnTo>
                  <a:lnTo>
                    <a:pt x="420" y="8"/>
                  </a:lnTo>
                  <a:lnTo>
                    <a:pt x="419" y="6"/>
                  </a:lnTo>
                  <a:lnTo>
                    <a:pt x="417" y="4"/>
                  </a:lnTo>
                  <a:lnTo>
                    <a:pt x="415" y="2"/>
                  </a:lnTo>
                  <a:lnTo>
                    <a:pt x="411" y="1"/>
                  </a:lnTo>
                  <a:lnTo>
                    <a:pt x="409" y="0"/>
                  </a:lnTo>
                  <a:lnTo>
                    <a:pt x="406" y="0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0" y="1"/>
                  </a:lnTo>
                  <a:lnTo>
                    <a:pt x="36" y="2"/>
                  </a:lnTo>
                  <a:lnTo>
                    <a:pt x="34" y="4"/>
                  </a:lnTo>
                  <a:lnTo>
                    <a:pt x="33" y="6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0" y="135"/>
                  </a:lnTo>
                  <a:lnTo>
                    <a:pt x="30" y="138"/>
                  </a:lnTo>
                  <a:lnTo>
                    <a:pt x="31" y="140"/>
                  </a:lnTo>
                  <a:lnTo>
                    <a:pt x="33" y="143"/>
                  </a:lnTo>
                  <a:lnTo>
                    <a:pt x="34" y="145"/>
                  </a:lnTo>
                  <a:lnTo>
                    <a:pt x="36" y="147"/>
                  </a:lnTo>
                  <a:lnTo>
                    <a:pt x="40" y="148"/>
                  </a:lnTo>
                  <a:lnTo>
                    <a:pt x="42" y="150"/>
                  </a:lnTo>
                  <a:lnTo>
                    <a:pt x="45" y="150"/>
                  </a:lnTo>
                  <a:lnTo>
                    <a:pt x="120" y="150"/>
                  </a:lnTo>
                  <a:lnTo>
                    <a:pt x="120" y="240"/>
                  </a:lnTo>
                  <a:lnTo>
                    <a:pt x="75" y="240"/>
                  </a:lnTo>
                  <a:lnTo>
                    <a:pt x="72" y="241"/>
                  </a:lnTo>
                  <a:lnTo>
                    <a:pt x="70" y="241"/>
                  </a:lnTo>
                  <a:lnTo>
                    <a:pt x="66" y="243"/>
                  </a:lnTo>
                  <a:lnTo>
                    <a:pt x="64" y="244"/>
                  </a:lnTo>
                  <a:lnTo>
                    <a:pt x="63" y="247"/>
                  </a:lnTo>
                  <a:lnTo>
                    <a:pt x="61" y="249"/>
                  </a:lnTo>
                  <a:lnTo>
                    <a:pt x="60" y="252"/>
                  </a:lnTo>
                  <a:lnTo>
                    <a:pt x="60" y="255"/>
                  </a:lnTo>
                  <a:lnTo>
                    <a:pt x="60" y="360"/>
                  </a:lnTo>
                  <a:lnTo>
                    <a:pt x="15" y="360"/>
                  </a:lnTo>
                  <a:lnTo>
                    <a:pt x="12" y="361"/>
                  </a:lnTo>
                  <a:lnTo>
                    <a:pt x="10" y="362"/>
                  </a:lnTo>
                  <a:lnTo>
                    <a:pt x="6" y="363"/>
                  </a:lnTo>
                  <a:lnTo>
                    <a:pt x="4" y="365"/>
                  </a:lnTo>
                  <a:lnTo>
                    <a:pt x="2" y="367"/>
                  </a:lnTo>
                  <a:lnTo>
                    <a:pt x="1" y="369"/>
                  </a:lnTo>
                  <a:lnTo>
                    <a:pt x="0" y="372"/>
                  </a:lnTo>
                  <a:lnTo>
                    <a:pt x="0" y="376"/>
                  </a:lnTo>
                  <a:lnTo>
                    <a:pt x="0" y="496"/>
                  </a:lnTo>
                  <a:lnTo>
                    <a:pt x="0" y="499"/>
                  </a:lnTo>
                  <a:lnTo>
                    <a:pt x="1" y="501"/>
                  </a:lnTo>
                  <a:lnTo>
                    <a:pt x="2" y="504"/>
                  </a:lnTo>
                  <a:lnTo>
                    <a:pt x="4" y="506"/>
                  </a:lnTo>
                  <a:lnTo>
                    <a:pt x="6" y="508"/>
                  </a:lnTo>
                  <a:lnTo>
                    <a:pt x="10" y="509"/>
                  </a:lnTo>
                  <a:lnTo>
                    <a:pt x="12" y="511"/>
                  </a:lnTo>
                  <a:lnTo>
                    <a:pt x="15" y="511"/>
                  </a:lnTo>
                  <a:lnTo>
                    <a:pt x="30" y="511"/>
                  </a:lnTo>
                  <a:lnTo>
                    <a:pt x="30" y="601"/>
                  </a:lnTo>
                  <a:lnTo>
                    <a:pt x="15" y="601"/>
                  </a:lnTo>
                  <a:lnTo>
                    <a:pt x="12" y="601"/>
                  </a:lnTo>
                  <a:lnTo>
                    <a:pt x="10" y="602"/>
                  </a:lnTo>
                  <a:lnTo>
                    <a:pt x="6" y="603"/>
                  </a:lnTo>
                  <a:lnTo>
                    <a:pt x="4" y="605"/>
                  </a:lnTo>
                  <a:lnTo>
                    <a:pt x="2" y="607"/>
                  </a:lnTo>
                  <a:lnTo>
                    <a:pt x="1" y="610"/>
                  </a:lnTo>
                  <a:lnTo>
                    <a:pt x="0" y="612"/>
                  </a:lnTo>
                  <a:lnTo>
                    <a:pt x="0" y="616"/>
                  </a:lnTo>
                  <a:lnTo>
                    <a:pt x="0" y="735"/>
                  </a:lnTo>
                  <a:lnTo>
                    <a:pt x="0" y="739"/>
                  </a:lnTo>
                  <a:lnTo>
                    <a:pt x="1" y="742"/>
                  </a:lnTo>
                  <a:lnTo>
                    <a:pt x="2" y="744"/>
                  </a:lnTo>
                  <a:lnTo>
                    <a:pt x="4" y="746"/>
                  </a:lnTo>
                  <a:lnTo>
                    <a:pt x="6" y="748"/>
                  </a:lnTo>
                  <a:lnTo>
                    <a:pt x="10" y="749"/>
                  </a:lnTo>
                  <a:lnTo>
                    <a:pt x="12" y="750"/>
                  </a:lnTo>
                  <a:lnTo>
                    <a:pt x="15" y="752"/>
                  </a:lnTo>
                  <a:lnTo>
                    <a:pt x="30" y="750"/>
                  </a:lnTo>
                  <a:lnTo>
                    <a:pt x="30" y="857"/>
                  </a:lnTo>
                  <a:lnTo>
                    <a:pt x="30" y="859"/>
                  </a:lnTo>
                  <a:lnTo>
                    <a:pt x="31" y="862"/>
                  </a:lnTo>
                  <a:lnTo>
                    <a:pt x="33" y="865"/>
                  </a:lnTo>
                  <a:lnTo>
                    <a:pt x="34" y="867"/>
                  </a:lnTo>
                  <a:lnTo>
                    <a:pt x="36" y="868"/>
                  </a:lnTo>
                  <a:lnTo>
                    <a:pt x="40" y="870"/>
                  </a:lnTo>
                  <a:lnTo>
                    <a:pt x="42" y="870"/>
                  </a:lnTo>
                  <a:lnTo>
                    <a:pt x="45" y="872"/>
                  </a:lnTo>
                  <a:lnTo>
                    <a:pt x="406" y="872"/>
                  </a:lnTo>
                  <a:lnTo>
                    <a:pt x="409" y="870"/>
                  </a:lnTo>
                  <a:lnTo>
                    <a:pt x="411" y="870"/>
                  </a:lnTo>
                  <a:lnTo>
                    <a:pt x="415" y="868"/>
                  </a:lnTo>
                  <a:lnTo>
                    <a:pt x="417" y="867"/>
                  </a:lnTo>
                  <a:lnTo>
                    <a:pt x="419" y="865"/>
                  </a:lnTo>
                  <a:lnTo>
                    <a:pt x="420" y="862"/>
                  </a:lnTo>
                  <a:lnTo>
                    <a:pt x="421" y="860"/>
                  </a:lnTo>
                  <a:lnTo>
                    <a:pt x="421" y="857"/>
                  </a:lnTo>
                  <a:lnTo>
                    <a:pt x="421" y="735"/>
                  </a:lnTo>
                  <a:lnTo>
                    <a:pt x="421" y="733"/>
                  </a:lnTo>
                  <a:lnTo>
                    <a:pt x="420" y="730"/>
                  </a:lnTo>
                  <a:lnTo>
                    <a:pt x="419" y="728"/>
                  </a:lnTo>
                  <a:lnTo>
                    <a:pt x="417" y="726"/>
                  </a:lnTo>
                  <a:lnTo>
                    <a:pt x="415" y="724"/>
                  </a:lnTo>
                  <a:lnTo>
                    <a:pt x="411" y="723"/>
                  </a:lnTo>
                  <a:lnTo>
                    <a:pt x="409" y="722"/>
                  </a:lnTo>
                  <a:lnTo>
                    <a:pt x="406" y="720"/>
                  </a:lnTo>
                  <a:lnTo>
                    <a:pt x="391" y="720"/>
                  </a:lnTo>
                  <a:lnTo>
                    <a:pt x="391" y="631"/>
                  </a:lnTo>
                  <a:lnTo>
                    <a:pt x="406" y="631"/>
                  </a:lnTo>
                  <a:lnTo>
                    <a:pt x="409" y="631"/>
                  </a:lnTo>
                  <a:lnTo>
                    <a:pt x="411" y="629"/>
                  </a:lnTo>
                  <a:lnTo>
                    <a:pt x="415" y="628"/>
                  </a:lnTo>
                  <a:lnTo>
                    <a:pt x="417" y="626"/>
                  </a:lnTo>
                  <a:lnTo>
                    <a:pt x="419" y="624"/>
                  </a:lnTo>
                  <a:lnTo>
                    <a:pt x="420" y="622"/>
                  </a:lnTo>
                  <a:lnTo>
                    <a:pt x="421" y="619"/>
                  </a:lnTo>
                  <a:lnTo>
                    <a:pt x="421" y="616"/>
                  </a:lnTo>
                  <a:lnTo>
                    <a:pt x="421" y="496"/>
                  </a:lnTo>
                  <a:lnTo>
                    <a:pt x="421" y="492"/>
                  </a:lnTo>
                  <a:lnTo>
                    <a:pt x="420" y="489"/>
                  </a:lnTo>
                  <a:lnTo>
                    <a:pt x="419" y="487"/>
                  </a:lnTo>
                  <a:lnTo>
                    <a:pt x="417" y="485"/>
                  </a:lnTo>
                  <a:lnTo>
                    <a:pt x="415" y="483"/>
                  </a:lnTo>
                  <a:lnTo>
                    <a:pt x="411" y="482"/>
                  </a:lnTo>
                  <a:lnTo>
                    <a:pt x="409" y="481"/>
                  </a:lnTo>
                  <a:lnTo>
                    <a:pt x="406" y="481"/>
                  </a:lnTo>
                  <a:lnTo>
                    <a:pt x="391" y="481"/>
                  </a:lnTo>
                  <a:lnTo>
                    <a:pt x="391" y="391"/>
                  </a:lnTo>
                  <a:lnTo>
                    <a:pt x="436" y="391"/>
                  </a:lnTo>
                  <a:lnTo>
                    <a:pt x="439" y="389"/>
                  </a:lnTo>
                  <a:lnTo>
                    <a:pt x="442" y="389"/>
                  </a:lnTo>
                  <a:lnTo>
                    <a:pt x="445" y="387"/>
                  </a:lnTo>
                  <a:lnTo>
                    <a:pt x="447" y="386"/>
                  </a:lnTo>
                  <a:lnTo>
                    <a:pt x="449" y="383"/>
                  </a:lnTo>
                  <a:lnTo>
                    <a:pt x="450" y="381"/>
                  </a:lnTo>
                  <a:lnTo>
                    <a:pt x="451" y="378"/>
                  </a:lnTo>
                  <a:lnTo>
                    <a:pt x="451" y="376"/>
                  </a:lnTo>
                  <a:lnTo>
                    <a:pt x="451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" name="Freeform 78"/>
            <p:cNvSpPr>
              <a:spLocks noEditPoints="1"/>
            </p:cNvSpPr>
            <p:nvPr/>
          </p:nvSpPr>
          <p:spPr bwMode="auto">
            <a:xfrm>
              <a:off x="9451975" y="1516063"/>
              <a:ext cx="144463" cy="123825"/>
            </a:xfrm>
            <a:custGeom>
              <a:avLst/>
              <a:gdLst>
                <a:gd name="T0" fmla="*/ 376 w 451"/>
                <a:gd name="T1" fmla="*/ 239 h 391"/>
                <a:gd name="T2" fmla="*/ 361 w 451"/>
                <a:gd name="T3" fmla="*/ 150 h 391"/>
                <a:gd name="T4" fmla="*/ 421 w 451"/>
                <a:gd name="T5" fmla="*/ 150 h 391"/>
                <a:gd name="T6" fmla="*/ 361 w 451"/>
                <a:gd name="T7" fmla="*/ 361 h 391"/>
                <a:gd name="T8" fmla="*/ 301 w 451"/>
                <a:gd name="T9" fmla="*/ 269 h 391"/>
                <a:gd name="T10" fmla="*/ 361 w 451"/>
                <a:gd name="T11" fmla="*/ 361 h 391"/>
                <a:gd name="T12" fmla="*/ 75 w 451"/>
                <a:gd name="T13" fmla="*/ 269 h 391"/>
                <a:gd name="T14" fmla="*/ 90 w 451"/>
                <a:gd name="T15" fmla="*/ 361 h 391"/>
                <a:gd name="T16" fmla="*/ 30 w 451"/>
                <a:gd name="T17" fmla="*/ 269 h 391"/>
                <a:gd name="T18" fmla="*/ 150 w 451"/>
                <a:gd name="T19" fmla="*/ 150 h 391"/>
                <a:gd name="T20" fmla="*/ 90 w 451"/>
                <a:gd name="T21" fmla="*/ 239 h 391"/>
                <a:gd name="T22" fmla="*/ 30 w 451"/>
                <a:gd name="T23" fmla="*/ 30 h 391"/>
                <a:gd name="T24" fmla="*/ 90 w 451"/>
                <a:gd name="T25" fmla="*/ 120 h 391"/>
                <a:gd name="T26" fmla="*/ 30 w 451"/>
                <a:gd name="T27" fmla="*/ 120 h 391"/>
                <a:gd name="T28" fmla="*/ 120 w 451"/>
                <a:gd name="T29" fmla="*/ 120 h 391"/>
                <a:gd name="T30" fmla="*/ 271 w 451"/>
                <a:gd name="T31" fmla="*/ 30 h 391"/>
                <a:gd name="T32" fmla="*/ 120 w 451"/>
                <a:gd name="T33" fmla="*/ 120 h 391"/>
                <a:gd name="T34" fmla="*/ 271 w 451"/>
                <a:gd name="T35" fmla="*/ 361 h 391"/>
                <a:gd name="T36" fmla="*/ 120 w 451"/>
                <a:gd name="T37" fmla="*/ 269 h 391"/>
                <a:gd name="T38" fmla="*/ 181 w 451"/>
                <a:gd name="T39" fmla="*/ 239 h 391"/>
                <a:gd name="T40" fmla="*/ 331 w 451"/>
                <a:gd name="T41" fmla="*/ 150 h 391"/>
                <a:gd name="T42" fmla="*/ 181 w 451"/>
                <a:gd name="T43" fmla="*/ 239 h 391"/>
                <a:gd name="T44" fmla="*/ 301 w 451"/>
                <a:gd name="T45" fmla="*/ 120 h 391"/>
                <a:gd name="T46" fmla="*/ 361 w 451"/>
                <a:gd name="T47" fmla="*/ 30 h 391"/>
                <a:gd name="T48" fmla="*/ 436 w 451"/>
                <a:gd name="T49" fmla="*/ 120 h 391"/>
                <a:gd name="T50" fmla="*/ 391 w 451"/>
                <a:gd name="T51" fmla="*/ 15 h 391"/>
                <a:gd name="T52" fmla="*/ 390 w 451"/>
                <a:gd name="T53" fmla="*/ 8 h 391"/>
                <a:gd name="T54" fmla="*/ 387 w 451"/>
                <a:gd name="T55" fmla="*/ 4 h 391"/>
                <a:gd name="T56" fmla="*/ 381 w 451"/>
                <a:gd name="T57" fmla="*/ 1 h 391"/>
                <a:gd name="T58" fmla="*/ 376 w 451"/>
                <a:gd name="T59" fmla="*/ 0 h 391"/>
                <a:gd name="T60" fmla="*/ 12 w 451"/>
                <a:gd name="T61" fmla="*/ 0 h 391"/>
                <a:gd name="T62" fmla="*/ 6 w 451"/>
                <a:gd name="T63" fmla="*/ 2 h 391"/>
                <a:gd name="T64" fmla="*/ 3 w 451"/>
                <a:gd name="T65" fmla="*/ 6 h 391"/>
                <a:gd name="T66" fmla="*/ 0 w 451"/>
                <a:gd name="T67" fmla="*/ 11 h 391"/>
                <a:gd name="T68" fmla="*/ 0 w 451"/>
                <a:gd name="T69" fmla="*/ 135 h 391"/>
                <a:gd name="T70" fmla="*/ 1 w 451"/>
                <a:gd name="T71" fmla="*/ 141 h 391"/>
                <a:gd name="T72" fmla="*/ 4 w 451"/>
                <a:gd name="T73" fmla="*/ 145 h 391"/>
                <a:gd name="T74" fmla="*/ 10 w 451"/>
                <a:gd name="T75" fmla="*/ 148 h 391"/>
                <a:gd name="T76" fmla="*/ 15 w 451"/>
                <a:gd name="T77" fmla="*/ 150 h 391"/>
                <a:gd name="T78" fmla="*/ 60 w 451"/>
                <a:gd name="T79" fmla="*/ 239 h 391"/>
                <a:gd name="T80" fmla="*/ 12 w 451"/>
                <a:gd name="T81" fmla="*/ 241 h 391"/>
                <a:gd name="T82" fmla="*/ 6 w 451"/>
                <a:gd name="T83" fmla="*/ 243 h 391"/>
                <a:gd name="T84" fmla="*/ 3 w 451"/>
                <a:gd name="T85" fmla="*/ 247 h 391"/>
                <a:gd name="T86" fmla="*/ 0 w 451"/>
                <a:gd name="T87" fmla="*/ 252 h 391"/>
                <a:gd name="T88" fmla="*/ 0 w 451"/>
                <a:gd name="T89" fmla="*/ 376 h 391"/>
                <a:gd name="T90" fmla="*/ 1 w 451"/>
                <a:gd name="T91" fmla="*/ 381 h 391"/>
                <a:gd name="T92" fmla="*/ 4 w 451"/>
                <a:gd name="T93" fmla="*/ 386 h 391"/>
                <a:gd name="T94" fmla="*/ 10 w 451"/>
                <a:gd name="T95" fmla="*/ 389 h 391"/>
                <a:gd name="T96" fmla="*/ 15 w 451"/>
                <a:gd name="T97" fmla="*/ 391 h 391"/>
                <a:gd name="T98" fmla="*/ 379 w 451"/>
                <a:gd name="T99" fmla="*/ 389 h 391"/>
                <a:gd name="T100" fmla="*/ 385 w 451"/>
                <a:gd name="T101" fmla="*/ 387 h 391"/>
                <a:gd name="T102" fmla="*/ 389 w 451"/>
                <a:gd name="T103" fmla="*/ 384 h 391"/>
                <a:gd name="T104" fmla="*/ 391 w 451"/>
                <a:gd name="T105" fmla="*/ 379 h 391"/>
                <a:gd name="T106" fmla="*/ 391 w 451"/>
                <a:gd name="T107" fmla="*/ 269 h 391"/>
                <a:gd name="T108" fmla="*/ 439 w 451"/>
                <a:gd name="T109" fmla="*/ 269 h 391"/>
                <a:gd name="T110" fmla="*/ 445 w 451"/>
                <a:gd name="T111" fmla="*/ 267 h 391"/>
                <a:gd name="T112" fmla="*/ 449 w 451"/>
                <a:gd name="T113" fmla="*/ 263 h 391"/>
                <a:gd name="T114" fmla="*/ 451 w 451"/>
                <a:gd name="T115" fmla="*/ 258 h 391"/>
                <a:gd name="T116" fmla="*/ 451 w 451"/>
                <a:gd name="T117" fmla="*/ 135 h 391"/>
                <a:gd name="T118" fmla="*/ 450 w 451"/>
                <a:gd name="T119" fmla="*/ 129 h 391"/>
                <a:gd name="T120" fmla="*/ 447 w 451"/>
                <a:gd name="T121" fmla="*/ 124 h 391"/>
                <a:gd name="T122" fmla="*/ 442 w 451"/>
                <a:gd name="T123" fmla="*/ 121 h 391"/>
                <a:gd name="T124" fmla="*/ 436 w 451"/>
                <a:gd name="T125" fmla="*/ 12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1" h="391">
                  <a:moveTo>
                    <a:pt x="421" y="239"/>
                  </a:moveTo>
                  <a:lnTo>
                    <a:pt x="376" y="239"/>
                  </a:lnTo>
                  <a:lnTo>
                    <a:pt x="361" y="239"/>
                  </a:lnTo>
                  <a:lnTo>
                    <a:pt x="361" y="150"/>
                  </a:lnTo>
                  <a:lnTo>
                    <a:pt x="376" y="150"/>
                  </a:lnTo>
                  <a:lnTo>
                    <a:pt x="421" y="150"/>
                  </a:lnTo>
                  <a:lnTo>
                    <a:pt x="421" y="239"/>
                  </a:lnTo>
                  <a:close/>
                  <a:moveTo>
                    <a:pt x="361" y="361"/>
                  </a:moveTo>
                  <a:lnTo>
                    <a:pt x="301" y="361"/>
                  </a:lnTo>
                  <a:lnTo>
                    <a:pt x="301" y="269"/>
                  </a:lnTo>
                  <a:lnTo>
                    <a:pt x="361" y="269"/>
                  </a:lnTo>
                  <a:lnTo>
                    <a:pt x="361" y="361"/>
                  </a:lnTo>
                  <a:close/>
                  <a:moveTo>
                    <a:pt x="30" y="269"/>
                  </a:moveTo>
                  <a:lnTo>
                    <a:pt x="75" y="269"/>
                  </a:lnTo>
                  <a:lnTo>
                    <a:pt x="90" y="269"/>
                  </a:lnTo>
                  <a:lnTo>
                    <a:pt x="90" y="361"/>
                  </a:lnTo>
                  <a:lnTo>
                    <a:pt x="30" y="361"/>
                  </a:lnTo>
                  <a:lnTo>
                    <a:pt x="30" y="269"/>
                  </a:lnTo>
                  <a:close/>
                  <a:moveTo>
                    <a:pt x="90" y="150"/>
                  </a:moveTo>
                  <a:lnTo>
                    <a:pt x="150" y="150"/>
                  </a:lnTo>
                  <a:lnTo>
                    <a:pt x="150" y="239"/>
                  </a:lnTo>
                  <a:lnTo>
                    <a:pt x="90" y="239"/>
                  </a:lnTo>
                  <a:lnTo>
                    <a:pt x="90" y="150"/>
                  </a:lnTo>
                  <a:close/>
                  <a:moveTo>
                    <a:pt x="30" y="30"/>
                  </a:moveTo>
                  <a:lnTo>
                    <a:pt x="90" y="30"/>
                  </a:lnTo>
                  <a:lnTo>
                    <a:pt x="90" y="120"/>
                  </a:lnTo>
                  <a:lnTo>
                    <a:pt x="75" y="120"/>
                  </a:lnTo>
                  <a:lnTo>
                    <a:pt x="30" y="120"/>
                  </a:lnTo>
                  <a:lnTo>
                    <a:pt x="30" y="30"/>
                  </a:lnTo>
                  <a:close/>
                  <a:moveTo>
                    <a:pt x="120" y="120"/>
                  </a:moveTo>
                  <a:lnTo>
                    <a:pt x="120" y="30"/>
                  </a:lnTo>
                  <a:lnTo>
                    <a:pt x="271" y="30"/>
                  </a:lnTo>
                  <a:lnTo>
                    <a:pt x="271" y="120"/>
                  </a:lnTo>
                  <a:lnTo>
                    <a:pt x="120" y="120"/>
                  </a:lnTo>
                  <a:close/>
                  <a:moveTo>
                    <a:pt x="271" y="269"/>
                  </a:moveTo>
                  <a:lnTo>
                    <a:pt x="271" y="361"/>
                  </a:lnTo>
                  <a:lnTo>
                    <a:pt x="120" y="361"/>
                  </a:lnTo>
                  <a:lnTo>
                    <a:pt x="120" y="269"/>
                  </a:lnTo>
                  <a:lnTo>
                    <a:pt x="271" y="269"/>
                  </a:lnTo>
                  <a:close/>
                  <a:moveTo>
                    <a:pt x="181" y="239"/>
                  </a:moveTo>
                  <a:lnTo>
                    <a:pt x="181" y="150"/>
                  </a:lnTo>
                  <a:lnTo>
                    <a:pt x="331" y="150"/>
                  </a:lnTo>
                  <a:lnTo>
                    <a:pt x="331" y="239"/>
                  </a:lnTo>
                  <a:lnTo>
                    <a:pt x="181" y="239"/>
                  </a:lnTo>
                  <a:close/>
                  <a:moveTo>
                    <a:pt x="361" y="120"/>
                  </a:moveTo>
                  <a:lnTo>
                    <a:pt x="301" y="120"/>
                  </a:lnTo>
                  <a:lnTo>
                    <a:pt x="301" y="30"/>
                  </a:lnTo>
                  <a:lnTo>
                    <a:pt x="361" y="30"/>
                  </a:lnTo>
                  <a:lnTo>
                    <a:pt x="361" y="120"/>
                  </a:lnTo>
                  <a:close/>
                  <a:moveTo>
                    <a:pt x="436" y="120"/>
                  </a:moveTo>
                  <a:lnTo>
                    <a:pt x="391" y="120"/>
                  </a:lnTo>
                  <a:lnTo>
                    <a:pt x="391" y="15"/>
                  </a:lnTo>
                  <a:lnTo>
                    <a:pt x="391" y="11"/>
                  </a:lnTo>
                  <a:lnTo>
                    <a:pt x="390" y="8"/>
                  </a:lnTo>
                  <a:lnTo>
                    <a:pt x="389" y="6"/>
                  </a:lnTo>
                  <a:lnTo>
                    <a:pt x="387" y="4"/>
                  </a:lnTo>
                  <a:lnTo>
                    <a:pt x="385" y="2"/>
                  </a:lnTo>
                  <a:lnTo>
                    <a:pt x="381" y="1"/>
                  </a:lnTo>
                  <a:lnTo>
                    <a:pt x="379" y="0"/>
                  </a:lnTo>
                  <a:lnTo>
                    <a:pt x="37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1"/>
                  </a:lnTo>
                  <a:lnTo>
                    <a:pt x="3" y="143"/>
                  </a:lnTo>
                  <a:lnTo>
                    <a:pt x="4" y="145"/>
                  </a:lnTo>
                  <a:lnTo>
                    <a:pt x="6" y="147"/>
                  </a:lnTo>
                  <a:lnTo>
                    <a:pt x="10" y="148"/>
                  </a:lnTo>
                  <a:lnTo>
                    <a:pt x="12" y="150"/>
                  </a:lnTo>
                  <a:lnTo>
                    <a:pt x="15" y="150"/>
                  </a:lnTo>
                  <a:lnTo>
                    <a:pt x="60" y="150"/>
                  </a:lnTo>
                  <a:lnTo>
                    <a:pt x="60" y="239"/>
                  </a:lnTo>
                  <a:lnTo>
                    <a:pt x="15" y="239"/>
                  </a:lnTo>
                  <a:lnTo>
                    <a:pt x="12" y="241"/>
                  </a:lnTo>
                  <a:lnTo>
                    <a:pt x="10" y="241"/>
                  </a:lnTo>
                  <a:lnTo>
                    <a:pt x="6" y="243"/>
                  </a:lnTo>
                  <a:lnTo>
                    <a:pt x="4" y="245"/>
                  </a:lnTo>
                  <a:lnTo>
                    <a:pt x="3" y="247"/>
                  </a:lnTo>
                  <a:lnTo>
                    <a:pt x="1" y="249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0" y="376"/>
                  </a:lnTo>
                  <a:lnTo>
                    <a:pt x="0" y="378"/>
                  </a:lnTo>
                  <a:lnTo>
                    <a:pt x="1" y="381"/>
                  </a:lnTo>
                  <a:lnTo>
                    <a:pt x="3" y="384"/>
                  </a:lnTo>
                  <a:lnTo>
                    <a:pt x="4" y="386"/>
                  </a:lnTo>
                  <a:lnTo>
                    <a:pt x="6" y="387"/>
                  </a:lnTo>
                  <a:lnTo>
                    <a:pt x="10" y="389"/>
                  </a:lnTo>
                  <a:lnTo>
                    <a:pt x="12" y="389"/>
                  </a:lnTo>
                  <a:lnTo>
                    <a:pt x="15" y="391"/>
                  </a:lnTo>
                  <a:lnTo>
                    <a:pt x="376" y="391"/>
                  </a:lnTo>
                  <a:lnTo>
                    <a:pt x="379" y="389"/>
                  </a:lnTo>
                  <a:lnTo>
                    <a:pt x="381" y="389"/>
                  </a:lnTo>
                  <a:lnTo>
                    <a:pt x="385" y="387"/>
                  </a:lnTo>
                  <a:lnTo>
                    <a:pt x="387" y="386"/>
                  </a:lnTo>
                  <a:lnTo>
                    <a:pt x="389" y="384"/>
                  </a:lnTo>
                  <a:lnTo>
                    <a:pt x="390" y="381"/>
                  </a:lnTo>
                  <a:lnTo>
                    <a:pt x="391" y="379"/>
                  </a:lnTo>
                  <a:lnTo>
                    <a:pt x="391" y="376"/>
                  </a:lnTo>
                  <a:lnTo>
                    <a:pt x="391" y="269"/>
                  </a:lnTo>
                  <a:lnTo>
                    <a:pt x="436" y="269"/>
                  </a:lnTo>
                  <a:lnTo>
                    <a:pt x="439" y="269"/>
                  </a:lnTo>
                  <a:lnTo>
                    <a:pt x="442" y="268"/>
                  </a:lnTo>
                  <a:lnTo>
                    <a:pt x="445" y="267"/>
                  </a:lnTo>
                  <a:lnTo>
                    <a:pt x="447" y="265"/>
                  </a:lnTo>
                  <a:lnTo>
                    <a:pt x="449" y="263"/>
                  </a:lnTo>
                  <a:lnTo>
                    <a:pt x="450" y="261"/>
                  </a:lnTo>
                  <a:lnTo>
                    <a:pt x="451" y="258"/>
                  </a:lnTo>
                  <a:lnTo>
                    <a:pt x="451" y="254"/>
                  </a:lnTo>
                  <a:lnTo>
                    <a:pt x="451" y="135"/>
                  </a:lnTo>
                  <a:lnTo>
                    <a:pt x="451" y="131"/>
                  </a:lnTo>
                  <a:lnTo>
                    <a:pt x="450" y="129"/>
                  </a:lnTo>
                  <a:lnTo>
                    <a:pt x="449" y="126"/>
                  </a:lnTo>
                  <a:lnTo>
                    <a:pt x="447" y="124"/>
                  </a:lnTo>
                  <a:lnTo>
                    <a:pt x="445" y="123"/>
                  </a:lnTo>
                  <a:lnTo>
                    <a:pt x="442" y="121"/>
                  </a:lnTo>
                  <a:lnTo>
                    <a:pt x="439" y="120"/>
                  </a:lnTo>
                  <a:lnTo>
                    <a:pt x="436" y="120"/>
                  </a:lnTo>
                  <a:lnTo>
                    <a:pt x="43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729" name="Elbow Connector 728"/>
          <p:cNvCxnSpPr>
            <a:endCxn id="724" idx="3"/>
          </p:cNvCxnSpPr>
          <p:nvPr/>
        </p:nvCxnSpPr>
        <p:spPr>
          <a:xfrm rot="10800000" flipV="1">
            <a:off x="3739077" y="2486607"/>
            <a:ext cx="5213716" cy="1666802"/>
          </a:xfrm>
          <a:prstGeom prst="bentConnector3">
            <a:avLst>
              <a:gd name="adj1" fmla="val 61310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0" name="Elbow Connector 729"/>
          <p:cNvCxnSpPr>
            <a:endCxn id="725" idx="3"/>
          </p:cNvCxnSpPr>
          <p:nvPr/>
        </p:nvCxnSpPr>
        <p:spPr>
          <a:xfrm rot="10800000" flipV="1">
            <a:off x="3747219" y="1902103"/>
            <a:ext cx="6216598" cy="1020758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1" name="Rectangle 730"/>
          <p:cNvSpPr/>
          <p:nvPr/>
        </p:nvSpPr>
        <p:spPr>
          <a:xfrm>
            <a:off x="1828800" y="4975895"/>
            <a:ext cx="13673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3">
                    <a:lumMod val="75000"/>
                  </a:schemeClr>
                </a:solidFill>
              </a:rPr>
              <a:t>EUROPE</a:t>
            </a:r>
          </a:p>
        </p:txBody>
      </p:sp>
      <p:sp>
        <p:nvSpPr>
          <p:cNvPr id="732" name="Rectangle 731"/>
          <p:cNvSpPr/>
          <p:nvPr>
            <p:custDataLst>
              <p:tags r:id="rId6"/>
            </p:custDataLst>
          </p:nvPr>
        </p:nvSpPr>
        <p:spPr>
          <a:xfrm>
            <a:off x="3765529" y="4392568"/>
            <a:ext cx="147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3" name="Rectangle 732"/>
          <p:cNvSpPr/>
          <p:nvPr>
            <p:custDataLst>
              <p:tags r:id="rId7"/>
            </p:custDataLst>
          </p:nvPr>
        </p:nvSpPr>
        <p:spPr>
          <a:xfrm>
            <a:off x="3765529" y="1477549"/>
            <a:ext cx="147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34" name="Group 733"/>
          <p:cNvGrpSpPr/>
          <p:nvPr/>
        </p:nvGrpSpPr>
        <p:grpSpPr>
          <a:xfrm>
            <a:off x="4772631" y="3954852"/>
            <a:ext cx="345758" cy="347679"/>
            <a:chOff x="10455275" y="2498725"/>
            <a:chExt cx="285750" cy="287338"/>
          </a:xfrm>
          <a:solidFill>
            <a:schemeClr val="bg1">
              <a:lumMod val="65000"/>
            </a:schemeClr>
          </a:solidFill>
        </p:grpSpPr>
        <p:sp>
          <p:nvSpPr>
            <p:cNvPr id="735" name="Freeform 214"/>
            <p:cNvSpPr>
              <a:spLocks noEditPoints="1"/>
            </p:cNvSpPr>
            <p:nvPr/>
          </p:nvSpPr>
          <p:spPr bwMode="auto">
            <a:xfrm>
              <a:off x="10455275" y="2593975"/>
              <a:ext cx="285750" cy="192088"/>
            </a:xfrm>
            <a:custGeom>
              <a:avLst/>
              <a:gdLst>
                <a:gd name="T0" fmla="*/ 812 w 903"/>
                <a:gd name="T1" fmla="*/ 30 h 601"/>
                <a:gd name="T2" fmla="*/ 512 w 903"/>
                <a:gd name="T3" fmla="*/ 571 h 601"/>
                <a:gd name="T4" fmla="*/ 602 w 903"/>
                <a:gd name="T5" fmla="*/ 571 h 601"/>
                <a:gd name="T6" fmla="*/ 301 w 903"/>
                <a:gd name="T7" fmla="*/ 210 h 601"/>
                <a:gd name="T8" fmla="*/ 301 w 903"/>
                <a:gd name="T9" fmla="*/ 571 h 601"/>
                <a:gd name="T10" fmla="*/ 181 w 903"/>
                <a:gd name="T11" fmla="*/ 421 h 601"/>
                <a:gd name="T12" fmla="*/ 888 w 903"/>
                <a:gd name="T13" fmla="*/ 571 h 601"/>
                <a:gd name="T14" fmla="*/ 842 w 903"/>
                <a:gd name="T15" fmla="*/ 12 h 601"/>
                <a:gd name="T16" fmla="*/ 838 w 903"/>
                <a:gd name="T17" fmla="*/ 5 h 601"/>
                <a:gd name="T18" fmla="*/ 830 w 903"/>
                <a:gd name="T19" fmla="*/ 0 h 601"/>
                <a:gd name="T20" fmla="*/ 704 w 903"/>
                <a:gd name="T21" fmla="*/ 0 h 601"/>
                <a:gd name="T22" fmla="*/ 696 w 903"/>
                <a:gd name="T23" fmla="*/ 5 h 601"/>
                <a:gd name="T24" fmla="*/ 692 w 903"/>
                <a:gd name="T25" fmla="*/ 12 h 601"/>
                <a:gd name="T26" fmla="*/ 632 w 903"/>
                <a:gd name="T27" fmla="*/ 571 h 601"/>
                <a:gd name="T28" fmla="*/ 631 w 903"/>
                <a:gd name="T29" fmla="*/ 280 h 601"/>
                <a:gd name="T30" fmla="*/ 626 w 903"/>
                <a:gd name="T31" fmla="*/ 274 h 601"/>
                <a:gd name="T32" fmla="*/ 617 w 903"/>
                <a:gd name="T33" fmla="*/ 270 h 601"/>
                <a:gd name="T34" fmla="*/ 491 w 903"/>
                <a:gd name="T35" fmla="*/ 271 h 601"/>
                <a:gd name="T36" fmla="*/ 484 w 903"/>
                <a:gd name="T37" fmla="*/ 278 h 601"/>
                <a:gd name="T38" fmla="*/ 482 w 903"/>
                <a:gd name="T39" fmla="*/ 285 h 601"/>
                <a:gd name="T40" fmla="*/ 421 w 903"/>
                <a:gd name="T41" fmla="*/ 195 h 601"/>
                <a:gd name="T42" fmla="*/ 419 w 903"/>
                <a:gd name="T43" fmla="*/ 187 h 601"/>
                <a:gd name="T44" fmla="*/ 412 w 903"/>
                <a:gd name="T45" fmla="*/ 181 h 601"/>
                <a:gd name="T46" fmla="*/ 286 w 903"/>
                <a:gd name="T47" fmla="*/ 180 h 601"/>
                <a:gd name="T48" fmla="*/ 277 w 903"/>
                <a:gd name="T49" fmla="*/ 184 h 601"/>
                <a:gd name="T50" fmla="*/ 272 w 903"/>
                <a:gd name="T51" fmla="*/ 190 h 601"/>
                <a:gd name="T52" fmla="*/ 271 w 903"/>
                <a:gd name="T53" fmla="*/ 571 h 601"/>
                <a:gd name="T54" fmla="*/ 211 w 903"/>
                <a:gd name="T55" fmla="*/ 403 h 601"/>
                <a:gd name="T56" fmla="*/ 207 w 903"/>
                <a:gd name="T57" fmla="*/ 396 h 601"/>
                <a:gd name="T58" fmla="*/ 199 w 903"/>
                <a:gd name="T59" fmla="*/ 391 h 601"/>
                <a:gd name="T60" fmla="*/ 73 w 903"/>
                <a:gd name="T61" fmla="*/ 391 h 601"/>
                <a:gd name="T62" fmla="*/ 65 w 903"/>
                <a:gd name="T63" fmla="*/ 396 h 601"/>
                <a:gd name="T64" fmla="*/ 61 w 903"/>
                <a:gd name="T65" fmla="*/ 403 h 601"/>
                <a:gd name="T66" fmla="*/ 16 w 903"/>
                <a:gd name="T67" fmla="*/ 571 h 601"/>
                <a:gd name="T68" fmla="*/ 7 w 903"/>
                <a:gd name="T69" fmla="*/ 573 h 601"/>
                <a:gd name="T70" fmla="*/ 2 w 903"/>
                <a:gd name="T71" fmla="*/ 581 h 601"/>
                <a:gd name="T72" fmla="*/ 1 w 903"/>
                <a:gd name="T73" fmla="*/ 590 h 601"/>
                <a:gd name="T74" fmla="*/ 5 w 903"/>
                <a:gd name="T75" fmla="*/ 597 h 601"/>
                <a:gd name="T76" fmla="*/ 13 w 903"/>
                <a:gd name="T77" fmla="*/ 601 h 601"/>
                <a:gd name="T78" fmla="*/ 196 w 903"/>
                <a:gd name="T79" fmla="*/ 601 h 601"/>
                <a:gd name="T80" fmla="*/ 497 w 903"/>
                <a:gd name="T81" fmla="*/ 601 h 601"/>
                <a:gd name="T82" fmla="*/ 827 w 903"/>
                <a:gd name="T83" fmla="*/ 601 h 601"/>
                <a:gd name="T84" fmla="*/ 893 w 903"/>
                <a:gd name="T85" fmla="*/ 600 h 601"/>
                <a:gd name="T86" fmla="*/ 900 w 903"/>
                <a:gd name="T87" fmla="*/ 595 h 601"/>
                <a:gd name="T88" fmla="*/ 903 w 903"/>
                <a:gd name="T89" fmla="*/ 586 h 601"/>
                <a:gd name="T90" fmla="*/ 900 w 903"/>
                <a:gd name="T91" fmla="*/ 578 h 601"/>
                <a:gd name="T92" fmla="*/ 893 w 903"/>
                <a:gd name="T93" fmla="*/ 57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3" h="601">
                  <a:moveTo>
                    <a:pt x="722" y="571"/>
                  </a:moveTo>
                  <a:lnTo>
                    <a:pt x="722" y="30"/>
                  </a:lnTo>
                  <a:lnTo>
                    <a:pt x="812" y="30"/>
                  </a:lnTo>
                  <a:lnTo>
                    <a:pt x="812" y="571"/>
                  </a:lnTo>
                  <a:lnTo>
                    <a:pt x="722" y="571"/>
                  </a:lnTo>
                  <a:close/>
                  <a:moveTo>
                    <a:pt x="512" y="571"/>
                  </a:moveTo>
                  <a:lnTo>
                    <a:pt x="512" y="300"/>
                  </a:lnTo>
                  <a:lnTo>
                    <a:pt x="602" y="300"/>
                  </a:lnTo>
                  <a:lnTo>
                    <a:pt x="602" y="571"/>
                  </a:lnTo>
                  <a:lnTo>
                    <a:pt x="512" y="571"/>
                  </a:lnTo>
                  <a:close/>
                  <a:moveTo>
                    <a:pt x="301" y="571"/>
                  </a:moveTo>
                  <a:lnTo>
                    <a:pt x="301" y="210"/>
                  </a:lnTo>
                  <a:lnTo>
                    <a:pt x="391" y="210"/>
                  </a:lnTo>
                  <a:lnTo>
                    <a:pt x="391" y="571"/>
                  </a:lnTo>
                  <a:lnTo>
                    <a:pt x="301" y="571"/>
                  </a:lnTo>
                  <a:close/>
                  <a:moveTo>
                    <a:pt x="91" y="571"/>
                  </a:moveTo>
                  <a:lnTo>
                    <a:pt x="91" y="421"/>
                  </a:lnTo>
                  <a:lnTo>
                    <a:pt x="181" y="421"/>
                  </a:lnTo>
                  <a:lnTo>
                    <a:pt x="181" y="571"/>
                  </a:lnTo>
                  <a:lnTo>
                    <a:pt x="91" y="571"/>
                  </a:lnTo>
                  <a:close/>
                  <a:moveTo>
                    <a:pt x="888" y="571"/>
                  </a:moveTo>
                  <a:lnTo>
                    <a:pt x="842" y="571"/>
                  </a:lnTo>
                  <a:lnTo>
                    <a:pt x="842" y="15"/>
                  </a:lnTo>
                  <a:lnTo>
                    <a:pt x="842" y="12"/>
                  </a:lnTo>
                  <a:lnTo>
                    <a:pt x="841" y="9"/>
                  </a:lnTo>
                  <a:lnTo>
                    <a:pt x="840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3" y="1"/>
                  </a:lnTo>
                  <a:lnTo>
                    <a:pt x="830" y="0"/>
                  </a:lnTo>
                  <a:lnTo>
                    <a:pt x="827" y="0"/>
                  </a:lnTo>
                  <a:lnTo>
                    <a:pt x="707" y="0"/>
                  </a:lnTo>
                  <a:lnTo>
                    <a:pt x="704" y="0"/>
                  </a:lnTo>
                  <a:lnTo>
                    <a:pt x="702" y="1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4" y="7"/>
                  </a:lnTo>
                  <a:lnTo>
                    <a:pt x="693" y="9"/>
                  </a:lnTo>
                  <a:lnTo>
                    <a:pt x="692" y="12"/>
                  </a:lnTo>
                  <a:lnTo>
                    <a:pt x="692" y="15"/>
                  </a:lnTo>
                  <a:lnTo>
                    <a:pt x="692" y="571"/>
                  </a:lnTo>
                  <a:lnTo>
                    <a:pt x="632" y="571"/>
                  </a:lnTo>
                  <a:lnTo>
                    <a:pt x="632" y="285"/>
                  </a:lnTo>
                  <a:lnTo>
                    <a:pt x="632" y="283"/>
                  </a:lnTo>
                  <a:lnTo>
                    <a:pt x="631" y="280"/>
                  </a:lnTo>
                  <a:lnTo>
                    <a:pt x="630" y="278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2" y="271"/>
                  </a:lnTo>
                  <a:lnTo>
                    <a:pt x="620" y="271"/>
                  </a:lnTo>
                  <a:lnTo>
                    <a:pt x="617" y="270"/>
                  </a:lnTo>
                  <a:lnTo>
                    <a:pt x="497" y="270"/>
                  </a:lnTo>
                  <a:lnTo>
                    <a:pt x="494" y="271"/>
                  </a:lnTo>
                  <a:lnTo>
                    <a:pt x="491" y="271"/>
                  </a:lnTo>
                  <a:lnTo>
                    <a:pt x="488" y="274"/>
                  </a:lnTo>
                  <a:lnTo>
                    <a:pt x="486" y="275"/>
                  </a:lnTo>
                  <a:lnTo>
                    <a:pt x="484" y="278"/>
                  </a:lnTo>
                  <a:lnTo>
                    <a:pt x="483" y="280"/>
                  </a:lnTo>
                  <a:lnTo>
                    <a:pt x="482" y="283"/>
                  </a:lnTo>
                  <a:lnTo>
                    <a:pt x="482" y="285"/>
                  </a:lnTo>
                  <a:lnTo>
                    <a:pt x="482" y="571"/>
                  </a:lnTo>
                  <a:lnTo>
                    <a:pt x="421" y="571"/>
                  </a:lnTo>
                  <a:lnTo>
                    <a:pt x="421" y="195"/>
                  </a:lnTo>
                  <a:lnTo>
                    <a:pt x="421" y="192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4"/>
                  </a:lnTo>
                  <a:lnTo>
                    <a:pt x="412" y="181"/>
                  </a:lnTo>
                  <a:lnTo>
                    <a:pt x="409" y="180"/>
                  </a:lnTo>
                  <a:lnTo>
                    <a:pt x="406" y="180"/>
                  </a:lnTo>
                  <a:lnTo>
                    <a:pt x="286" y="180"/>
                  </a:lnTo>
                  <a:lnTo>
                    <a:pt x="283" y="180"/>
                  </a:lnTo>
                  <a:lnTo>
                    <a:pt x="281" y="181"/>
                  </a:lnTo>
                  <a:lnTo>
                    <a:pt x="277" y="184"/>
                  </a:lnTo>
                  <a:lnTo>
                    <a:pt x="275" y="185"/>
                  </a:lnTo>
                  <a:lnTo>
                    <a:pt x="274" y="187"/>
                  </a:lnTo>
                  <a:lnTo>
                    <a:pt x="272" y="190"/>
                  </a:lnTo>
                  <a:lnTo>
                    <a:pt x="271" y="192"/>
                  </a:lnTo>
                  <a:lnTo>
                    <a:pt x="271" y="195"/>
                  </a:lnTo>
                  <a:lnTo>
                    <a:pt x="271" y="571"/>
                  </a:lnTo>
                  <a:lnTo>
                    <a:pt x="211" y="571"/>
                  </a:lnTo>
                  <a:lnTo>
                    <a:pt x="211" y="406"/>
                  </a:lnTo>
                  <a:lnTo>
                    <a:pt x="211" y="403"/>
                  </a:lnTo>
                  <a:lnTo>
                    <a:pt x="210" y="400"/>
                  </a:lnTo>
                  <a:lnTo>
                    <a:pt x="209" y="398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1"/>
                  </a:lnTo>
                  <a:lnTo>
                    <a:pt x="70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8"/>
                  </a:lnTo>
                  <a:lnTo>
                    <a:pt x="62" y="400"/>
                  </a:lnTo>
                  <a:lnTo>
                    <a:pt x="61" y="403"/>
                  </a:lnTo>
                  <a:lnTo>
                    <a:pt x="61" y="406"/>
                  </a:lnTo>
                  <a:lnTo>
                    <a:pt x="61" y="571"/>
                  </a:lnTo>
                  <a:lnTo>
                    <a:pt x="16" y="571"/>
                  </a:lnTo>
                  <a:lnTo>
                    <a:pt x="13" y="571"/>
                  </a:lnTo>
                  <a:lnTo>
                    <a:pt x="10" y="572"/>
                  </a:lnTo>
                  <a:lnTo>
                    <a:pt x="7" y="573"/>
                  </a:lnTo>
                  <a:lnTo>
                    <a:pt x="5" y="576"/>
                  </a:lnTo>
                  <a:lnTo>
                    <a:pt x="3" y="578"/>
                  </a:lnTo>
                  <a:lnTo>
                    <a:pt x="2" y="581"/>
                  </a:lnTo>
                  <a:lnTo>
                    <a:pt x="1" y="583"/>
                  </a:lnTo>
                  <a:lnTo>
                    <a:pt x="0" y="586"/>
                  </a:lnTo>
                  <a:lnTo>
                    <a:pt x="1" y="590"/>
                  </a:lnTo>
                  <a:lnTo>
                    <a:pt x="2" y="593"/>
                  </a:lnTo>
                  <a:lnTo>
                    <a:pt x="3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10" y="600"/>
                  </a:lnTo>
                  <a:lnTo>
                    <a:pt x="13" y="601"/>
                  </a:lnTo>
                  <a:lnTo>
                    <a:pt x="16" y="601"/>
                  </a:lnTo>
                  <a:lnTo>
                    <a:pt x="76" y="601"/>
                  </a:lnTo>
                  <a:lnTo>
                    <a:pt x="196" y="601"/>
                  </a:lnTo>
                  <a:lnTo>
                    <a:pt x="286" y="601"/>
                  </a:lnTo>
                  <a:lnTo>
                    <a:pt x="406" y="601"/>
                  </a:lnTo>
                  <a:lnTo>
                    <a:pt x="497" y="601"/>
                  </a:lnTo>
                  <a:lnTo>
                    <a:pt x="617" y="601"/>
                  </a:lnTo>
                  <a:lnTo>
                    <a:pt x="707" y="601"/>
                  </a:lnTo>
                  <a:lnTo>
                    <a:pt x="827" y="601"/>
                  </a:lnTo>
                  <a:lnTo>
                    <a:pt x="888" y="601"/>
                  </a:lnTo>
                  <a:lnTo>
                    <a:pt x="890" y="601"/>
                  </a:lnTo>
                  <a:lnTo>
                    <a:pt x="893" y="600"/>
                  </a:lnTo>
                  <a:lnTo>
                    <a:pt x="896" y="599"/>
                  </a:lnTo>
                  <a:lnTo>
                    <a:pt x="898" y="597"/>
                  </a:lnTo>
                  <a:lnTo>
                    <a:pt x="900" y="595"/>
                  </a:lnTo>
                  <a:lnTo>
                    <a:pt x="901" y="593"/>
                  </a:lnTo>
                  <a:lnTo>
                    <a:pt x="902" y="590"/>
                  </a:lnTo>
                  <a:lnTo>
                    <a:pt x="903" y="586"/>
                  </a:lnTo>
                  <a:lnTo>
                    <a:pt x="902" y="583"/>
                  </a:lnTo>
                  <a:lnTo>
                    <a:pt x="901" y="581"/>
                  </a:lnTo>
                  <a:lnTo>
                    <a:pt x="900" y="578"/>
                  </a:lnTo>
                  <a:lnTo>
                    <a:pt x="898" y="576"/>
                  </a:lnTo>
                  <a:lnTo>
                    <a:pt x="896" y="573"/>
                  </a:lnTo>
                  <a:lnTo>
                    <a:pt x="893" y="572"/>
                  </a:lnTo>
                  <a:lnTo>
                    <a:pt x="890" y="571"/>
                  </a:lnTo>
                  <a:lnTo>
                    <a:pt x="888" y="5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6" name="Freeform 215"/>
            <p:cNvSpPr>
              <a:spLocks noEditPoints="1"/>
            </p:cNvSpPr>
            <p:nvPr/>
          </p:nvSpPr>
          <p:spPr bwMode="auto">
            <a:xfrm>
              <a:off x="10474325" y="2498725"/>
              <a:ext cx="252413" cy="157163"/>
            </a:xfrm>
            <a:custGeom>
              <a:avLst/>
              <a:gdLst>
                <a:gd name="T0" fmla="*/ 83 w 796"/>
                <a:gd name="T1" fmla="*/ 417 h 496"/>
                <a:gd name="T2" fmla="*/ 89 w 796"/>
                <a:gd name="T3" fmla="*/ 431 h 496"/>
                <a:gd name="T4" fmla="*/ 76 w 796"/>
                <a:gd name="T5" fmla="*/ 461 h 496"/>
                <a:gd name="T6" fmla="*/ 43 w 796"/>
                <a:gd name="T7" fmla="*/ 461 h 496"/>
                <a:gd name="T8" fmla="*/ 30 w 796"/>
                <a:gd name="T9" fmla="*/ 430 h 496"/>
                <a:gd name="T10" fmla="*/ 54 w 796"/>
                <a:gd name="T11" fmla="*/ 407 h 496"/>
                <a:gd name="T12" fmla="*/ 302 w 796"/>
                <a:gd name="T13" fmla="*/ 216 h 496"/>
                <a:gd name="T14" fmla="*/ 315 w 796"/>
                <a:gd name="T15" fmla="*/ 247 h 496"/>
                <a:gd name="T16" fmla="*/ 291 w 796"/>
                <a:gd name="T17" fmla="*/ 270 h 496"/>
                <a:gd name="T18" fmla="*/ 260 w 796"/>
                <a:gd name="T19" fmla="*/ 257 h 496"/>
                <a:gd name="T20" fmla="*/ 260 w 796"/>
                <a:gd name="T21" fmla="*/ 224 h 496"/>
                <a:gd name="T22" fmla="*/ 511 w 796"/>
                <a:gd name="T23" fmla="*/ 301 h 496"/>
                <a:gd name="T24" fmla="*/ 530 w 796"/>
                <a:gd name="T25" fmla="*/ 308 h 496"/>
                <a:gd name="T26" fmla="*/ 541 w 796"/>
                <a:gd name="T27" fmla="*/ 331 h 496"/>
                <a:gd name="T28" fmla="*/ 523 w 796"/>
                <a:gd name="T29" fmla="*/ 359 h 496"/>
                <a:gd name="T30" fmla="*/ 490 w 796"/>
                <a:gd name="T31" fmla="*/ 353 h 496"/>
                <a:gd name="T32" fmla="*/ 483 w 796"/>
                <a:gd name="T33" fmla="*/ 320 h 496"/>
                <a:gd name="T34" fmla="*/ 511 w 796"/>
                <a:gd name="T35" fmla="*/ 301 h 496"/>
                <a:gd name="T36" fmla="*/ 757 w 796"/>
                <a:gd name="T37" fmla="*/ 39 h 496"/>
                <a:gd name="T38" fmla="*/ 764 w 796"/>
                <a:gd name="T39" fmla="*/ 72 h 496"/>
                <a:gd name="T40" fmla="*/ 736 w 796"/>
                <a:gd name="T41" fmla="*/ 90 h 496"/>
                <a:gd name="T42" fmla="*/ 708 w 796"/>
                <a:gd name="T43" fmla="*/ 72 h 496"/>
                <a:gd name="T44" fmla="*/ 716 w 796"/>
                <a:gd name="T45" fmla="*/ 39 h 496"/>
                <a:gd name="T46" fmla="*/ 60 w 796"/>
                <a:gd name="T47" fmla="*/ 496 h 496"/>
                <a:gd name="T48" fmla="*/ 93 w 796"/>
                <a:gd name="T49" fmla="*/ 487 h 496"/>
                <a:gd name="T50" fmla="*/ 115 w 796"/>
                <a:gd name="T51" fmla="*/ 460 h 496"/>
                <a:gd name="T52" fmla="*/ 118 w 796"/>
                <a:gd name="T53" fmla="*/ 422 h 496"/>
                <a:gd name="T54" fmla="*/ 276 w 796"/>
                <a:gd name="T55" fmla="*/ 300 h 496"/>
                <a:gd name="T56" fmla="*/ 318 w 796"/>
                <a:gd name="T57" fmla="*/ 291 h 496"/>
                <a:gd name="T58" fmla="*/ 451 w 796"/>
                <a:gd name="T59" fmla="*/ 331 h 496"/>
                <a:gd name="T60" fmla="*/ 461 w 796"/>
                <a:gd name="T61" fmla="*/ 365 h 496"/>
                <a:gd name="T62" fmla="*/ 487 w 796"/>
                <a:gd name="T63" fmla="*/ 387 h 496"/>
                <a:gd name="T64" fmla="*/ 523 w 796"/>
                <a:gd name="T65" fmla="*/ 390 h 496"/>
                <a:gd name="T66" fmla="*/ 554 w 796"/>
                <a:gd name="T67" fmla="*/ 373 h 496"/>
                <a:gd name="T68" fmla="*/ 570 w 796"/>
                <a:gd name="T69" fmla="*/ 343 h 496"/>
                <a:gd name="T70" fmla="*/ 559 w 796"/>
                <a:gd name="T71" fmla="*/ 296 h 496"/>
                <a:gd name="T72" fmla="*/ 742 w 796"/>
                <a:gd name="T73" fmla="*/ 120 h 496"/>
                <a:gd name="T74" fmla="*/ 775 w 796"/>
                <a:gd name="T75" fmla="*/ 106 h 496"/>
                <a:gd name="T76" fmla="*/ 794 w 796"/>
                <a:gd name="T77" fmla="*/ 79 h 496"/>
                <a:gd name="T78" fmla="*/ 794 w 796"/>
                <a:gd name="T79" fmla="*/ 43 h 496"/>
                <a:gd name="T80" fmla="*/ 775 w 796"/>
                <a:gd name="T81" fmla="*/ 14 h 496"/>
                <a:gd name="T82" fmla="*/ 742 w 796"/>
                <a:gd name="T83" fmla="*/ 0 h 496"/>
                <a:gd name="T84" fmla="*/ 708 w 796"/>
                <a:gd name="T85" fmla="*/ 8 h 496"/>
                <a:gd name="T86" fmla="*/ 683 w 796"/>
                <a:gd name="T87" fmla="*/ 31 h 496"/>
                <a:gd name="T88" fmla="*/ 677 w 796"/>
                <a:gd name="T89" fmla="*/ 70 h 496"/>
                <a:gd name="T90" fmla="*/ 524 w 796"/>
                <a:gd name="T91" fmla="*/ 272 h 496"/>
                <a:gd name="T92" fmla="*/ 483 w 796"/>
                <a:gd name="T93" fmla="*/ 278 h 496"/>
                <a:gd name="T94" fmla="*/ 345 w 796"/>
                <a:gd name="T95" fmla="*/ 245 h 496"/>
                <a:gd name="T96" fmla="*/ 339 w 796"/>
                <a:gd name="T97" fmla="*/ 212 h 496"/>
                <a:gd name="T98" fmla="*/ 314 w 796"/>
                <a:gd name="T99" fmla="*/ 188 h 496"/>
                <a:gd name="T100" fmla="*/ 280 w 796"/>
                <a:gd name="T101" fmla="*/ 181 h 496"/>
                <a:gd name="T102" fmla="*/ 247 w 796"/>
                <a:gd name="T103" fmla="*/ 194 h 496"/>
                <a:gd name="T104" fmla="*/ 228 w 796"/>
                <a:gd name="T105" fmla="*/ 223 h 496"/>
                <a:gd name="T106" fmla="*/ 229 w 796"/>
                <a:gd name="T107" fmla="*/ 262 h 496"/>
                <a:gd name="T108" fmla="*/ 60 w 796"/>
                <a:gd name="T109" fmla="*/ 376 h 496"/>
                <a:gd name="T110" fmla="*/ 26 w 796"/>
                <a:gd name="T111" fmla="*/ 387 h 496"/>
                <a:gd name="T112" fmla="*/ 4 w 796"/>
                <a:gd name="T113" fmla="*/ 413 h 496"/>
                <a:gd name="T114" fmla="*/ 1 w 796"/>
                <a:gd name="T115" fmla="*/ 448 h 496"/>
                <a:gd name="T116" fmla="*/ 17 w 796"/>
                <a:gd name="T117" fmla="*/ 479 h 496"/>
                <a:gd name="T118" fmla="*/ 47 w 796"/>
                <a:gd name="T119" fmla="*/ 49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6" h="496">
                  <a:moveTo>
                    <a:pt x="60" y="406"/>
                  </a:moveTo>
                  <a:lnTo>
                    <a:pt x="66" y="407"/>
                  </a:lnTo>
                  <a:lnTo>
                    <a:pt x="73" y="410"/>
                  </a:lnTo>
                  <a:lnTo>
                    <a:pt x="78" y="413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6" y="421"/>
                  </a:lnTo>
                  <a:lnTo>
                    <a:pt x="88" y="426"/>
                  </a:lnTo>
                  <a:lnTo>
                    <a:pt x="89" y="431"/>
                  </a:lnTo>
                  <a:lnTo>
                    <a:pt x="90" y="436"/>
                  </a:lnTo>
                  <a:lnTo>
                    <a:pt x="89" y="443"/>
                  </a:lnTo>
                  <a:lnTo>
                    <a:pt x="88" y="448"/>
                  </a:lnTo>
                  <a:lnTo>
                    <a:pt x="85" y="453"/>
                  </a:lnTo>
                  <a:lnTo>
                    <a:pt x="81" y="458"/>
                  </a:lnTo>
                  <a:lnTo>
                    <a:pt x="76" y="461"/>
                  </a:lnTo>
                  <a:lnTo>
                    <a:pt x="72" y="464"/>
                  </a:lnTo>
                  <a:lnTo>
                    <a:pt x="65" y="466"/>
                  </a:lnTo>
                  <a:lnTo>
                    <a:pt x="60" y="466"/>
                  </a:lnTo>
                  <a:lnTo>
                    <a:pt x="54" y="466"/>
                  </a:lnTo>
                  <a:lnTo>
                    <a:pt x="48" y="464"/>
                  </a:lnTo>
                  <a:lnTo>
                    <a:pt x="43" y="461"/>
                  </a:lnTo>
                  <a:lnTo>
                    <a:pt x="39" y="458"/>
                  </a:lnTo>
                  <a:lnTo>
                    <a:pt x="34" y="453"/>
                  </a:lnTo>
                  <a:lnTo>
                    <a:pt x="32" y="448"/>
                  </a:lnTo>
                  <a:lnTo>
                    <a:pt x="30" y="443"/>
                  </a:lnTo>
                  <a:lnTo>
                    <a:pt x="30" y="436"/>
                  </a:lnTo>
                  <a:lnTo>
                    <a:pt x="30" y="430"/>
                  </a:lnTo>
                  <a:lnTo>
                    <a:pt x="32" y="425"/>
                  </a:lnTo>
                  <a:lnTo>
                    <a:pt x="34" y="419"/>
                  </a:lnTo>
                  <a:lnTo>
                    <a:pt x="39" y="415"/>
                  </a:lnTo>
                  <a:lnTo>
                    <a:pt x="43" y="412"/>
                  </a:lnTo>
                  <a:lnTo>
                    <a:pt x="48" y="409"/>
                  </a:lnTo>
                  <a:lnTo>
                    <a:pt x="54" y="407"/>
                  </a:lnTo>
                  <a:lnTo>
                    <a:pt x="60" y="406"/>
                  </a:lnTo>
                  <a:lnTo>
                    <a:pt x="60" y="406"/>
                  </a:lnTo>
                  <a:close/>
                  <a:moveTo>
                    <a:pt x="285" y="211"/>
                  </a:moveTo>
                  <a:lnTo>
                    <a:pt x="291" y="211"/>
                  </a:lnTo>
                  <a:lnTo>
                    <a:pt x="297" y="214"/>
                  </a:lnTo>
                  <a:lnTo>
                    <a:pt x="302" y="216"/>
                  </a:lnTo>
                  <a:lnTo>
                    <a:pt x="306" y="220"/>
                  </a:lnTo>
                  <a:lnTo>
                    <a:pt x="311" y="224"/>
                  </a:lnTo>
                  <a:lnTo>
                    <a:pt x="313" y="230"/>
                  </a:lnTo>
                  <a:lnTo>
                    <a:pt x="315" y="235"/>
                  </a:lnTo>
                  <a:lnTo>
                    <a:pt x="315" y="241"/>
                  </a:lnTo>
                  <a:lnTo>
                    <a:pt x="315" y="247"/>
                  </a:lnTo>
                  <a:lnTo>
                    <a:pt x="313" y="253"/>
                  </a:lnTo>
                  <a:lnTo>
                    <a:pt x="311" y="257"/>
                  </a:lnTo>
                  <a:lnTo>
                    <a:pt x="306" y="262"/>
                  </a:lnTo>
                  <a:lnTo>
                    <a:pt x="302" y="266"/>
                  </a:lnTo>
                  <a:lnTo>
                    <a:pt x="297" y="268"/>
                  </a:lnTo>
                  <a:lnTo>
                    <a:pt x="291" y="270"/>
                  </a:lnTo>
                  <a:lnTo>
                    <a:pt x="285" y="271"/>
                  </a:lnTo>
                  <a:lnTo>
                    <a:pt x="280" y="270"/>
                  </a:lnTo>
                  <a:lnTo>
                    <a:pt x="273" y="268"/>
                  </a:lnTo>
                  <a:lnTo>
                    <a:pt x="269" y="266"/>
                  </a:lnTo>
                  <a:lnTo>
                    <a:pt x="264" y="262"/>
                  </a:lnTo>
                  <a:lnTo>
                    <a:pt x="260" y="257"/>
                  </a:lnTo>
                  <a:lnTo>
                    <a:pt x="257" y="253"/>
                  </a:lnTo>
                  <a:lnTo>
                    <a:pt x="256" y="247"/>
                  </a:lnTo>
                  <a:lnTo>
                    <a:pt x="255" y="241"/>
                  </a:lnTo>
                  <a:lnTo>
                    <a:pt x="256" y="235"/>
                  </a:lnTo>
                  <a:lnTo>
                    <a:pt x="257" y="230"/>
                  </a:lnTo>
                  <a:lnTo>
                    <a:pt x="260" y="224"/>
                  </a:lnTo>
                  <a:lnTo>
                    <a:pt x="264" y="220"/>
                  </a:lnTo>
                  <a:lnTo>
                    <a:pt x="269" y="216"/>
                  </a:lnTo>
                  <a:lnTo>
                    <a:pt x="273" y="214"/>
                  </a:lnTo>
                  <a:lnTo>
                    <a:pt x="280" y="211"/>
                  </a:lnTo>
                  <a:lnTo>
                    <a:pt x="285" y="211"/>
                  </a:lnTo>
                  <a:close/>
                  <a:moveTo>
                    <a:pt x="511" y="301"/>
                  </a:moveTo>
                  <a:lnTo>
                    <a:pt x="516" y="301"/>
                  </a:lnTo>
                  <a:lnTo>
                    <a:pt x="521" y="302"/>
                  </a:lnTo>
                  <a:lnTo>
                    <a:pt x="526" y="306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5" y="313"/>
                  </a:lnTo>
                  <a:lnTo>
                    <a:pt x="538" y="319"/>
                  </a:lnTo>
                  <a:lnTo>
                    <a:pt x="540" y="325"/>
                  </a:lnTo>
                  <a:lnTo>
                    <a:pt x="541" y="331"/>
                  </a:lnTo>
                  <a:lnTo>
                    <a:pt x="540" y="337"/>
                  </a:lnTo>
                  <a:lnTo>
                    <a:pt x="539" y="343"/>
                  </a:lnTo>
                  <a:lnTo>
                    <a:pt x="536" y="347"/>
                  </a:lnTo>
                  <a:lnTo>
                    <a:pt x="532" y="353"/>
                  </a:lnTo>
                  <a:lnTo>
                    <a:pt x="527" y="356"/>
                  </a:lnTo>
                  <a:lnTo>
                    <a:pt x="523" y="359"/>
                  </a:lnTo>
                  <a:lnTo>
                    <a:pt x="516" y="360"/>
                  </a:lnTo>
                  <a:lnTo>
                    <a:pt x="511" y="361"/>
                  </a:lnTo>
                  <a:lnTo>
                    <a:pt x="505" y="360"/>
                  </a:lnTo>
                  <a:lnTo>
                    <a:pt x="499" y="359"/>
                  </a:lnTo>
                  <a:lnTo>
                    <a:pt x="494" y="356"/>
                  </a:lnTo>
                  <a:lnTo>
                    <a:pt x="490" y="353"/>
                  </a:lnTo>
                  <a:lnTo>
                    <a:pt x="486" y="349"/>
                  </a:lnTo>
                  <a:lnTo>
                    <a:pt x="483" y="343"/>
                  </a:lnTo>
                  <a:lnTo>
                    <a:pt x="481" y="337"/>
                  </a:lnTo>
                  <a:lnTo>
                    <a:pt x="481" y="331"/>
                  </a:lnTo>
                  <a:lnTo>
                    <a:pt x="481" y="325"/>
                  </a:lnTo>
                  <a:lnTo>
                    <a:pt x="483" y="320"/>
                  </a:lnTo>
                  <a:lnTo>
                    <a:pt x="486" y="314"/>
                  </a:lnTo>
                  <a:lnTo>
                    <a:pt x="490" y="310"/>
                  </a:lnTo>
                  <a:lnTo>
                    <a:pt x="494" y="307"/>
                  </a:lnTo>
                  <a:lnTo>
                    <a:pt x="499" y="304"/>
                  </a:lnTo>
                  <a:lnTo>
                    <a:pt x="505" y="301"/>
                  </a:lnTo>
                  <a:lnTo>
                    <a:pt x="511" y="301"/>
                  </a:lnTo>
                  <a:lnTo>
                    <a:pt x="511" y="301"/>
                  </a:lnTo>
                  <a:close/>
                  <a:moveTo>
                    <a:pt x="736" y="30"/>
                  </a:moveTo>
                  <a:lnTo>
                    <a:pt x="742" y="31"/>
                  </a:lnTo>
                  <a:lnTo>
                    <a:pt x="748" y="33"/>
                  </a:lnTo>
                  <a:lnTo>
                    <a:pt x="753" y="36"/>
                  </a:lnTo>
                  <a:lnTo>
                    <a:pt x="757" y="39"/>
                  </a:lnTo>
                  <a:lnTo>
                    <a:pt x="762" y="43"/>
                  </a:lnTo>
                  <a:lnTo>
                    <a:pt x="764" y="49"/>
                  </a:lnTo>
                  <a:lnTo>
                    <a:pt x="766" y="55"/>
                  </a:lnTo>
                  <a:lnTo>
                    <a:pt x="766" y="60"/>
                  </a:lnTo>
                  <a:lnTo>
                    <a:pt x="766" y="67"/>
                  </a:lnTo>
                  <a:lnTo>
                    <a:pt x="764" y="72"/>
                  </a:lnTo>
                  <a:lnTo>
                    <a:pt x="762" y="78"/>
                  </a:lnTo>
                  <a:lnTo>
                    <a:pt x="757" y="82"/>
                  </a:lnTo>
                  <a:lnTo>
                    <a:pt x="753" y="85"/>
                  </a:lnTo>
                  <a:lnTo>
                    <a:pt x="748" y="88"/>
                  </a:lnTo>
                  <a:lnTo>
                    <a:pt x="742" y="90"/>
                  </a:lnTo>
                  <a:lnTo>
                    <a:pt x="736" y="90"/>
                  </a:lnTo>
                  <a:lnTo>
                    <a:pt x="731" y="90"/>
                  </a:lnTo>
                  <a:lnTo>
                    <a:pt x="724" y="88"/>
                  </a:lnTo>
                  <a:lnTo>
                    <a:pt x="720" y="85"/>
                  </a:lnTo>
                  <a:lnTo>
                    <a:pt x="716" y="82"/>
                  </a:lnTo>
                  <a:lnTo>
                    <a:pt x="711" y="78"/>
                  </a:lnTo>
                  <a:lnTo>
                    <a:pt x="708" y="72"/>
                  </a:lnTo>
                  <a:lnTo>
                    <a:pt x="707" y="67"/>
                  </a:lnTo>
                  <a:lnTo>
                    <a:pt x="706" y="60"/>
                  </a:lnTo>
                  <a:lnTo>
                    <a:pt x="707" y="55"/>
                  </a:lnTo>
                  <a:lnTo>
                    <a:pt x="708" y="49"/>
                  </a:lnTo>
                  <a:lnTo>
                    <a:pt x="711" y="43"/>
                  </a:lnTo>
                  <a:lnTo>
                    <a:pt x="716" y="39"/>
                  </a:lnTo>
                  <a:lnTo>
                    <a:pt x="720" y="36"/>
                  </a:lnTo>
                  <a:lnTo>
                    <a:pt x="724" y="33"/>
                  </a:lnTo>
                  <a:lnTo>
                    <a:pt x="731" y="31"/>
                  </a:lnTo>
                  <a:lnTo>
                    <a:pt x="736" y="30"/>
                  </a:lnTo>
                  <a:lnTo>
                    <a:pt x="736" y="30"/>
                  </a:lnTo>
                  <a:close/>
                  <a:moveTo>
                    <a:pt x="60" y="496"/>
                  </a:moveTo>
                  <a:lnTo>
                    <a:pt x="66" y="496"/>
                  </a:lnTo>
                  <a:lnTo>
                    <a:pt x="72" y="495"/>
                  </a:lnTo>
                  <a:lnTo>
                    <a:pt x="77" y="494"/>
                  </a:lnTo>
                  <a:lnTo>
                    <a:pt x="84" y="492"/>
                  </a:lnTo>
                  <a:lnTo>
                    <a:pt x="89" y="489"/>
                  </a:lnTo>
                  <a:lnTo>
                    <a:pt x="93" y="487"/>
                  </a:lnTo>
                  <a:lnTo>
                    <a:pt x="98" y="482"/>
                  </a:lnTo>
                  <a:lnTo>
                    <a:pt x="102" y="479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3" y="465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8"/>
                  </a:lnTo>
                  <a:lnTo>
                    <a:pt x="120" y="443"/>
                  </a:lnTo>
                  <a:lnTo>
                    <a:pt x="120" y="436"/>
                  </a:lnTo>
                  <a:lnTo>
                    <a:pt x="119" y="429"/>
                  </a:lnTo>
                  <a:lnTo>
                    <a:pt x="118" y="422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1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6" y="300"/>
                  </a:lnTo>
                  <a:lnTo>
                    <a:pt x="285" y="301"/>
                  </a:lnTo>
                  <a:lnTo>
                    <a:pt x="292" y="300"/>
                  </a:lnTo>
                  <a:lnTo>
                    <a:pt x="300" y="299"/>
                  </a:lnTo>
                  <a:lnTo>
                    <a:pt x="306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6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1"/>
                  </a:lnTo>
                  <a:lnTo>
                    <a:pt x="451" y="338"/>
                  </a:lnTo>
                  <a:lnTo>
                    <a:pt x="452" y="343"/>
                  </a:lnTo>
                  <a:lnTo>
                    <a:pt x="453" y="350"/>
                  </a:lnTo>
                  <a:lnTo>
                    <a:pt x="455" y="355"/>
                  </a:lnTo>
                  <a:lnTo>
                    <a:pt x="457" y="360"/>
                  </a:lnTo>
                  <a:lnTo>
                    <a:pt x="461" y="365"/>
                  </a:lnTo>
                  <a:lnTo>
                    <a:pt x="464" y="370"/>
                  </a:lnTo>
                  <a:lnTo>
                    <a:pt x="468" y="374"/>
                  </a:lnTo>
                  <a:lnTo>
                    <a:pt x="472" y="377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7" y="387"/>
                  </a:lnTo>
                  <a:lnTo>
                    <a:pt x="493" y="388"/>
                  </a:lnTo>
                  <a:lnTo>
                    <a:pt x="498" y="390"/>
                  </a:lnTo>
                  <a:lnTo>
                    <a:pt x="505" y="391"/>
                  </a:lnTo>
                  <a:lnTo>
                    <a:pt x="511" y="391"/>
                  </a:lnTo>
                  <a:lnTo>
                    <a:pt x="517" y="391"/>
                  </a:lnTo>
                  <a:lnTo>
                    <a:pt x="523" y="390"/>
                  </a:lnTo>
                  <a:lnTo>
                    <a:pt x="529" y="388"/>
                  </a:lnTo>
                  <a:lnTo>
                    <a:pt x="535" y="387"/>
                  </a:lnTo>
                  <a:lnTo>
                    <a:pt x="540" y="384"/>
                  </a:lnTo>
                  <a:lnTo>
                    <a:pt x="544" y="381"/>
                  </a:lnTo>
                  <a:lnTo>
                    <a:pt x="550" y="377"/>
                  </a:lnTo>
                  <a:lnTo>
                    <a:pt x="554" y="373"/>
                  </a:lnTo>
                  <a:lnTo>
                    <a:pt x="557" y="370"/>
                  </a:lnTo>
                  <a:lnTo>
                    <a:pt x="560" y="365"/>
                  </a:lnTo>
                  <a:lnTo>
                    <a:pt x="564" y="360"/>
                  </a:lnTo>
                  <a:lnTo>
                    <a:pt x="567" y="355"/>
                  </a:lnTo>
                  <a:lnTo>
                    <a:pt x="568" y="350"/>
                  </a:lnTo>
                  <a:lnTo>
                    <a:pt x="570" y="343"/>
                  </a:lnTo>
                  <a:lnTo>
                    <a:pt x="571" y="338"/>
                  </a:lnTo>
                  <a:lnTo>
                    <a:pt x="571" y="331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59" y="296"/>
                  </a:lnTo>
                  <a:lnTo>
                    <a:pt x="710" y="115"/>
                  </a:lnTo>
                  <a:lnTo>
                    <a:pt x="717" y="117"/>
                  </a:lnTo>
                  <a:lnTo>
                    <a:pt x="723" y="119"/>
                  </a:lnTo>
                  <a:lnTo>
                    <a:pt x="730" y="120"/>
                  </a:lnTo>
                  <a:lnTo>
                    <a:pt x="736" y="120"/>
                  </a:lnTo>
                  <a:lnTo>
                    <a:pt x="742" y="120"/>
                  </a:lnTo>
                  <a:lnTo>
                    <a:pt x="749" y="119"/>
                  </a:lnTo>
                  <a:lnTo>
                    <a:pt x="754" y="118"/>
                  </a:lnTo>
                  <a:lnTo>
                    <a:pt x="760" y="116"/>
                  </a:lnTo>
                  <a:lnTo>
                    <a:pt x="765" y="114"/>
                  </a:lnTo>
                  <a:lnTo>
                    <a:pt x="770" y="111"/>
                  </a:lnTo>
                  <a:lnTo>
                    <a:pt x="775" y="106"/>
                  </a:lnTo>
                  <a:lnTo>
                    <a:pt x="779" y="103"/>
                  </a:lnTo>
                  <a:lnTo>
                    <a:pt x="783" y="99"/>
                  </a:lnTo>
                  <a:lnTo>
                    <a:pt x="786" y="95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4" y="79"/>
                  </a:lnTo>
                  <a:lnTo>
                    <a:pt x="795" y="73"/>
                  </a:lnTo>
                  <a:lnTo>
                    <a:pt x="796" y="67"/>
                  </a:lnTo>
                  <a:lnTo>
                    <a:pt x="796" y="60"/>
                  </a:lnTo>
                  <a:lnTo>
                    <a:pt x="796" y="54"/>
                  </a:lnTo>
                  <a:lnTo>
                    <a:pt x="795" y="49"/>
                  </a:lnTo>
                  <a:lnTo>
                    <a:pt x="794" y="43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6" y="27"/>
                  </a:lnTo>
                  <a:lnTo>
                    <a:pt x="783" y="23"/>
                  </a:lnTo>
                  <a:lnTo>
                    <a:pt x="779" y="19"/>
                  </a:lnTo>
                  <a:lnTo>
                    <a:pt x="775" y="14"/>
                  </a:lnTo>
                  <a:lnTo>
                    <a:pt x="770" y="11"/>
                  </a:lnTo>
                  <a:lnTo>
                    <a:pt x="765" y="8"/>
                  </a:lnTo>
                  <a:lnTo>
                    <a:pt x="760" y="5"/>
                  </a:lnTo>
                  <a:lnTo>
                    <a:pt x="754" y="4"/>
                  </a:lnTo>
                  <a:lnTo>
                    <a:pt x="749" y="1"/>
                  </a:lnTo>
                  <a:lnTo>
                    <a:pt x="742" y="0"/>
                  </a:lnTo>
                  <a:lnTo>
                    <a:pt x="736" y="0"/>
                  </a:lnTo>
                  <a:lnTo>
                    <a:pt x="731" y="0"/>
                  </a:lnTo>
                  <a:lnTo>
                    <a:pt x="724" y="1"/>
                  </a:lnTo>
                  <a:lnTo>
                    <a:pt x="719" y="4"/>
                  </a:lnTo>
                  <a:lnTo>
                    <a:pt x="712" y="5"/>
                  </a:lnTo>
                  <a:lnTo>
                    <a:pt x="708" y="8"/>
                  </a:lnTo>
                  <a:lnTo>
                    <a:pt x="703" y="11"/>
                  </a:lnTo>
                  <a:lnTo>
                    <a:pt x="698" y="14"/>
                  </a:lnTo>
                  <a:lnTo>
                    <a:pt x="694" y="19"/>
                  </a:lnTo>
                  <a:lnTo>
                    <a:pt x="690" y="22"/>
                  </a:lnTo>
                  <a:lnTo>
                    <a:pt x="687" y="27"/>
                  </a:lnTo>
                  <a:lnTo>
                    <a:pt x="683" y="31"/>
                  </a:lnTo>
                  <a:lnTo>
                    <a:pt x="681" y="37"/>
                  </a:lnTo>
                  <a:lnTo>
                    <a:pt x="679" y="43"/>
                  </a:lnTo>
                  <a:lnTo>
                    <a:pt x="677" y="49"/>
                  </a:lnTo>
                  <a:lnTo>
                    <a:pt x="676" y="54"/>
                  </a:lnTo>
                  <a:lnTo>
                    <a:pt x="676" y="60"/>
                  </a:lnTo>
                  <a:lnTo>
                    <a:pt x="677" y="70"/>
                  </a:lnTo>
                  <a:lnTo>
                    <a:pt x="679" y="80"/>
                  </a:lnTo>
                  <a:lnTo>
                    <a:pt x="682" y="88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0" y="275"/>
                  </a:lnTo>
                  <a:lnTo>
                    <a:pt x="524" y="272"/>
                  </a:lnTo>
                  <a:lnTo>
                    <a:pt x="517" y="271"/>
                  </a:lnTo>
                  <a:lnTo>
                    <a:pt x="511" y="271"/>
                  </a:lnTo>
                  <a:lnTo>
                    <a:pt x="504" y="271"/>
                  </a:lnTo>
                  <a:lnTo>
                    <a:pt x="496" y="272"/>
                  </a:lnTo>
                  <a:lnTo>
                    <a:pt x="490" y="275"/>
                  </a:lnTo>
                  <a:lnTo>
                    <a:pt x="483" y="278"/>
                  </a:lnTo>
                  <a:lnTo>
                    <a:pt x="478" y="281"/>
                  </a:lnTo>
                  <a:lnTo>
                    <a:pt x="472" y="285"/>
                  </a:lnTo>
                  <a:lnTo>
                    <a:pt x="467" y="291"/>
                  </a:lnTo>
                  <a:lnTo>
                    <a:pt x="463" y="296"/>
                  </a:lnTo>
                  <a:lnTo>
                    <a:pt x="345" y="249"/>
                  </a:lnTo>
                  <a:lnTo>
                    <a:pt x="345" y="245"/>
                  </a:lnTo>
                  <a:lnTo>
                    <a:pt x="345" y="241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2"/>
                  </a:lnTo>
                  <a:lnTo>
                    <a:pt x="335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2"/>
                  </a:lnTo>
                  <a:lnTo>
                    <a:pt x="291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2"/>
                  </a:lnTo>
                  <a:lnTo>
                    <a:pt x="268" y="184"/>
                  </a:lnTo>
                  <a:lnTo>
                    <a:pt x="261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7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2" y="212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1"/>
                  </a:lnTo>
                  <a:lnTo>
                    <a:pt x="226" y="248"/>
                  </a:lnTo>
                  <a:lnTo>
                    <a:pt x="227" y="255"/>
                  </a:lnTo>
                  <a:lnTo>
                    <a:pt x="229" y="262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3"/>
                  </a:lnTo>
                  <a:lnTo>
                    <a:pt x="78" y="380"/>
                  </a:lnTo>
                  <a:lnTo>
                    <a:pt x="69" y="377"/>
                  </a:lnTo>
                  <a:lnTo>
                    <a:pt x="60" y="376"/>
                  </a:lnTo>
                  <a:lnTo>
                    <a:pt x="54" y="376"/>
                  </a:lnTo>
                  <a:lnTo>
                    <a:pt x="47" y="377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4"/>
                  </a:lnTo>
                  <a:lnTo>
                    <a:pt x="26" y="387"/>
                  </a:lnTo>
                  <a:lnTo>
                    <a:pt x="21" y="390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10" y="403"/>
                  </a:lnTo>
                  <a:lnTo>
                    <a:pt x="6" y="407"/>
                  </a:lnTo>
                  <a:lnTo>
                    <a:pt x="4" y="413"/>
                  </a:lnTo>
                  <a:lnTo>
                    <a:pt x="2" y="418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6"/>
                  </a:lnTo>
                  <a:lnTo>
                    <a:pt x="0" y="443"/>
                  </a:lnTo>
                  <a:lnTo>
                    <a:pt x="1" y="448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5"/>
                  </a:lnTo>
                  <a:lnTo>
                    <a:pt x="10" y="470"/>
                  </a:lnTo>
                  <a:lnTo>
                    <a:pt x="13" y="475"/>
                  </a:lnTo>
                  <a:lnTo>
                    <a:pt x="17" y="479"/>
                  </a:lnTo>
                  <a:lnTo>
                    <a:pt x="21" y="482"/>
                  </a:lnTo>
                  <a:lnTo>
                    <a:pt x="26" y="487"/>
                  </a:lnTo>
                  <a:lnTo>
                    <a:pt x="31" y="489"/>
                  </a:lnTo>
                  <a:lnTo>
                    <a:pt x="36" y="492"/>
                  </a:lnTo>
                  <a:lnTo>
                    <a:pt x="42" y="494"/>
                  </a:lnTo>
                  <a:lnTo>
                    <a:pt x="47" y="495"/>
                  </a:lnTo>
                  <a:lnTo>
                    <a:pt x="54" y="496"/>
                  </a:lnTo>
                  <a:lnTo>
                    <a:pt x="60" y="4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7" name="Group 736"/>
          <p:cNvGrpSpPr/>
          <p:nvPr/>
        </p:nvGrpSpPr>
        <p:grpSpPr>
          <a:xfrm>
            <a:off x="4842164" y="1219027"/>
            <a:ext cx="285750" cy="285750"/>
            <a:chOff x="6445250" y="4217988"/>
            <a:chExt cx="285750" cy="285750"/>
          </a:xfrm>
          <a:solidFill>
            <a:schemeClr val="bg1">
              <a:lumMod val="65000"/>
            </a:schemeClr>
          </a:solidFill>
        </p:grpSpPr>
        <p:sp>
          <p:nvSpPr>
            <p:cNvPr id="738" name="Freeform 265"/>
            <p:cNvSpPr>
              <a:spLocks/>
            </p:cNvSpPr>
            <p:nvPr/>
          </p:nvSpPr>
          <p:spPr bwMode="auto">
            <a:xfrm>
              <a:off x="6445250" y="4217988"/>
              <a:ext cx="285750" cy="285750"/>
            </a:xfrm>
            <a:custGeom>
              <a:avLst/>
              <a:gdLst>
                <a:gd name="T0" fmla="*/ 898 w 902"/>
                <a:gd name="T1" fmla="*/ 4 h 902"/>
                <a:gd name="T2" fmla="*/ 896 w 902"/>
                <a:gd name="T3" fmla="*/ 2 h 902"/>
                <a:gd name="T4" fmla="*/ 892 w 902"/>
                <a:gd name="T5" fmla="*/ 1 h 902"/>
                <a:gd name="T6" fmla="*/ 890 w 902"/>
                <a:gd name="T7" fmla="*/ 0 h 902"/>
                <a:gd name="T8" fmla="*/ 887 w 902"/>
                <a:gd name="T9" fmla="*/ 0 h 902"/>
                <a:gd name="T10" fmla="*/ 884 w 902"/>
                <a:gd name="T11" fmla="*/ 0 h 902"/>
                <a:gd name="T12" fmla="*/ 882 w 902"/>
                <a:gd name="T13" fmla="*/ 1 h 902"/>
                <a:gd name="T14" fmla="*/ 878 w 902"/>
                <a:gd name="T15" fmla="*/ 2 h 902"/>
                <a:gd name="T16" fmla="*/ 876 w 902"/>
                <a:gd name="T17" fmla="*/ 4 h 902"/>
                <a:gd name="T18" fmla="*/ 4 w 902"/>
                <a:gd name="T19" fmla="*/ 876 h 902"/>
                <a:gd name="T20" fmla="*/ 2 w 902"/>
                <a:gd name="T21" fmla="*/ 879 h 902"/>
                <a:gd name="T22" fmla="*/ 1 w 902"/>
                <a:gd name="T23" fmla="*/ 881 h 902"/>
                <a:gd name="T24" fmla="*/ 0 w 902"/>
                <a:gd name="T25" fmla="*/ 884 h 902"/>
                <a:gd name="T26" fmla="*/ 0 w 902"/>
                <a:gd name="T27" fmla="*/ 887 h 902"/>
                <a:gd name="T28" fmla="*/ 0 w 902"/>
                <a:gd name="T29" fmla="*/ 889 h 902"/>
                <a:gd name="T30" fmla="*/ 1 w 902"/>
                <a:gd name="T31" fmla="*/ 892 h 902"/>
                <a:gd name="T32" fmla="*/ 2 w 902"/>
                <a:gd name="T33" fmla="*/ 895 h 902"/>
                <a:gd name="T34" fmla="*/ 4 w 902"/>
                <a:gd name="T35" fmla="*/ 898 h 902"/>
                <a:gd name="T36" fmla="*/ 6 w 902"/>
                <a:gd name="T37" fmla="*/ 899 h 902"/>
                <a:gd name="T38" fmla="*/ 10 w 902"/>
                <a:gd name="T39" fmla="*/ 901 h 902"/>
                <a:gd name="T40" fmla="*/ 12 w 902"/>
                <a:gd name="T41" fmla="*/ 901 h 902"/>
                <a:gd name="T42" fmla="*/ 15 w 902"/>
                <a:gd name="T43" fmla="*/ 902 h 902"/>
                <a:gd name="T44" fmla="*/ 18 w 902"/>
                <a:gd name="T45" fmla="*/ 901 h 902"/>
                <a:gd name="T46" fmla="*/ 20 w 902"/>
                <a:gd name="T47" fmla="*/ 901 h 902"/>
                <a:gd name="T48" fmla="*/ 24 w 902"/>
                <a:gd name="T49" fmla="*/ 899 h 902"/>
                <a:gd name="T50" fmla="*/ 26 w 902"/>
                <a:gd name="T51" fmla="*/ 898 h 902"/>
                <a:gd name="T52" fmla="*/ 898 w 902"/>
                <a:gd name="T53" fmla="*/ 26 h 902"/>
                <a:gd name="T54" fmla="*/ 900 w 902"/>
                <a:gd name="T55" fmla="*/ 23 h 902"/>
                <a:gd name="T56" fmla="*/ 901 w 902"/>
                <a:gd name="T57" fmla="*/ 21 h 902"/>
                <a:gd name="T58" fmla="*/ 902 w 902"/>
                <a:gd name="T59" fmla="*/ 17 h 902"/>
                <a:gd name="T60" fmla="*/ 902 w 902"/>
                <a:gd name="T61" fmla="*/ 15 h 902"/>
                <a:gd name="T62" fmla="*/ 902 w 902"/>
                <a:gd name="T63" fmla="*/ 12 h 902"/>
                <a:gd name="T64" fmla="*/ 901 w 902"/>
                <a:gd name="T65" fmla="*/ 9 h 902"/>
                <a:gd name="T66" fmla="*/ 900 w 902"/>
                <a:gd name="T67" fmla="*/ 7 h 902"/>
                <a:gd name="T68" fmla="*/ 898 w 902"/>
                <a:gd name="T69" fmla="*/ 4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2" h="902">
                  <a:moveTo>
                    <a:pt x="898" y="4"/>
                  </a:moveTo>
                  <a:lnTo>
                    <a:pt x="896" y="2"/>
                  </a:lnTo>
                  <a:lnTo>
                    <a:pt x="892" y="1"/>
                  </a:lnTo>
                  <a:lnTo>
                    <a:pt x="890" y="0"/>
                  </a:lnTo>
                  <a:lnTo>
                    <a:pt x="887" y="0"/>
                  </a:lnTo>
                  <a:lnTo>
                    <a:pt x="884" y="0"/>
                  </a:lnTo>
                  <a:lnTo>
                    <a:pt x="882" y="1"/>
                  </a:lnTo>
                  <a:lnTo>
                    <a:pt x="878" y="2"/>
                  </a:lnTo>
                  <a:lnTo>
                    <a:pt x="876" y="4"/>
                  </a:lnTo>
                  <a:lnTo>
                    <a:pt x="4" y="876"/>
                  </a:lnTo>
                  <a:lnTo>
                    <a:pt x="2" y="879"/>
                  </a:lnTo>
                  <a:lnTo>
                    <a:pt x="1" y="881"/>
                  </a:lnTo>
                  <a:lnTo>
                    <a:pt x="0" y="884"/>
                  </a:lnTo>
                  <a:lnTo>
                    <a:pt x="0" y="887"/>
                  </a:lnTo>
                  <a:lnTo>
                    <a:pt x="0" y="889"/>
                  </a:lnTo>
                  <a:lnTo>
                    <a:pt x="1" y="892"/>
                  </a:lnTo>
                  <a:lnTo>
                    <a:pt x="2" y="895"/>
                  </a:lnTo>
                  <a:lnTo>
                    <a:pt x="4" y="898"/>
                  </a:lnTo>
                  <a:lnTo>
                    <a:pt x="6" y="899"/>
                  </a:lnTo>
                  <a:lnTo>
                    <a:pt x="10" y="901"/>
                  </a:lnTo>
                  <a:lnTo>
                    <a:pt x="12" y="901"/>
                  </a:lnTo>
                  <a:lnTo>
                    <a:pt x="15" y="902"/>
                  </a:lnTo>
                  <a:lnTo>
                    <a:pt x="18" y="901"/>
                  </a:lnTo>
                  <a:lnTo>
                    <a:pt x="20" y="901"/>
                  </a:lnTo>
                  <a:lnTo>
                    <a:pt x="24" y="899"/>
                  </a:lnTo>
                  <a:lnTo>
                    <a:pt x="26" y="898"/>
                  </a:lnTo>
                  <a:lnTo>
                    <a:pt x="898" y="26"/>
                  </a:lnTo>
                  <a:lnTo>
                    <a:pt x="900" y="23"/>
                  </a:lnTo>
                  <a:lnTo>
                    <a:pt x="901" y="21"/>
                  </a:lnTo>
                  <a:lnTo>
                    <a:pt x="902" y="17"/>
                  </a:lnTo>
                  <a:lnTo>
                    <a:pt x="902" y="15"/>
                  </a:lnTo>
                  <a:lnTo>
                    <a:pt x="902" y="12"/>
                  </a:lnTo>
                  <a:lnTo>
                    <a:pt x="901" y="9"/>
                  </a:lnTo>
                  <a:lnTo>
                    <a:pt x="900" y="7"/>
                  </a:lnTo>
                  <a:lnTo>
                    <a:pt x="89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" name="Freeform 266"/>
            <p:cNvSpPr>
              <a:spLocks noEditPoints="1"/>
            </p:cNvSpPr>
            <p:nvPr/>
          </p:nvSpPr>
          <p:spPr bwMode="auto">
            <a:xfrm>
              <a:off x="6454775" y="4227513"/>
              <a:ext cx="95250" cy="95250"/>
            </a:xfrm>
            <a:custGeom>
              <a:avLst/>
              <a:gdLst>
                <a:gd name="T0" fmla="*/ 175 w 301"/>
                <a:gd name="T1" fmla="*/ 32 h 300"/>
                <a:gd name="T2" fmla="*/ 208 w 301"/>
                <a:gd name="T3" fmla="*/ 44 h 300"/>
                <a:gd name="T4" fmla="*/ 236 w 301"/>
                <a:gd name="T5" fmla="*/ 65 h 300"/>
                <a:gd name="T6" fmla="*/ 256 w 301"/>
                <a:gd name="T7" fmla="*/ 93 h 300"/>
                <a:gd name="T8" fmla="*/ 268 w 301"/>
                <a:gd name="T9" fmla="*/ 125 h 300"/>
                <a:gd name="T10" fmla="*/ 270 w 301"/>
                <a:gd name="T11" fmla="*/ 163 h 300"/>
                <a:gd name="T12" fmla="*/ 261 w 301"/>
                <a:gd name="T13" fmla="*/ 197 h 300"/>
                <a:gd name="T14" fmla="*/ 243 w 301"/>
                <a:gd name="T15" fmla="*/ 226 h 300"/>
                <a:gd name="T16" fmla="*/ 217 w 301"/>
                <a:gd name="T17" fmla="*/ 250 h 300"/>
                <a:gd name="T18" fmla="*/ 186 w 301"/>
                <a:gd name="T19" fmla="*/ 265 h 300"/>
                <a:gd name="T20" fmla="*/ 150 w 301"/>
                <a:gd name="T21" fmla="*/ 270 h 300"/>
                <a:gd name="T22" fmla="*/ 115 w 301"/>
                <a:gd name="T23" fmla="*/ 265 h 300"/>
                <a:gd name="T24" fmla="*/ 84 w 301"/>
                <a:gd name="T25" fmla="*/ 250 h 300"/>
                <a:gd name="T26" fmla="*/ 58 w 301"/>
                <a:gd name="T27" fmla="*/ 226 h 300"/>
                <a:gd name="T28" fmla="*/ 40 w 301"/>
                <a:gd name="T29" fmla="*/ 197 h 300"/>
                <a:gd name="T30" fmla="*/ 31 w 301"/>
                <a:gd name="T31" fmla="*/ 163 h 300"/>
                <a:gd name="T32" fmla="*/ 32 w 301"/>
                <a:gd name="T33" fmla="*/ 125 h 300"/>
                <a:gd name="T34" fmla="*/ 45 w 301"/>
                <a:gd name="T35" fmla="*/ 93 h 300"/>
                <a:gd name="T36" fmla="*/ 65 w 301"/>
                <a:gd name="T37" fmla="*/ 65 h 300"/>
                <a:gd name="T38" fmla="*/ 93 w 301"/>
                <a:gd name="T39" fmla="*/ 44 h 300"/>
                <a:gd name="T40" fmla="*/ 126 w 301"/>
                <a:gd name="T41" fmla="*/ 32 h 300"/>
                <a:gd name="T42" fmla="*/ 150 w 301"/>
                <a:gd name="T43" fmla="*/ 300 h 300"/>
                <a:gd name="T44" fmla="*/ 195 w 301"/>
                <a:gd name="T45" fmla="*/ 294 h 300"/>
                <a:gd name="T46" fmla="*/ 235 w 301"/>
                <a:gd name="T47" fmla="*/ 274 h 300"/>
                <a:gd name="T48" fmla="*/ 267 w 301"/>
                <a:gd name="T49" fmla="*/ 245 h 300"/>
                <a:gd name="T50" fmla="*/ 289 w 301"/>
                <a:gd name="T51" fmla="*/ 209 h 300"/>
                <a:gd name="T52" fmla="*/ 300 w 301"/>
                <a:gd name="T53" fmla="*/ 165 h 300"/>
                <a:gd name="T54" fmla="*/ 298 w 301"/>
                <a:gd name="T55" fmla="*/ 120 h 300"/>
                <a:gd name="T56" fmla="*/ 283 w 301"/>
                <a:gd name="T57" fmla="*/ 78 h 300"/>
                <a:gd name="T58" fmla="*/ 257 w 301"/>
                <a:gd name="T59" fmla="*/ 44 h 300"/>
                <a:gd name="T60" fmla="*/ 222 w 301"/>
                <a:gd name="T61" fmla="*/ 18 h 300"/>
                <a:gd name="T62" fmla="*/ 181 w 301"/>
                <a:gd name="T63" fmla="*/ 3 h 300"/>
                <a:gd name="T64" fmla="*/ 135 w 301"/>
                <a:gd name="T65" fmla="*/ 0 h 300"/>
                <a:gd name="T66" fmla="*/ 92 w 301"/>
                <a:gd name="T67" fmla="*/ 12 h 300"/>
                <a:gd name="T68" fmla="*/ 55 w 301"/>
                <a:gd name="T69" fmla="*/ 34 h 300"/>
                <a:gd name="T70" fmla="*/ 26 w 301"/>
                <a:gd name="T71" fmla="*/ 67 h 300"/>
                <a:gd name="T72" fmla="*/ 6 w 301"/>
                <a:gd name="T73" fmla="*/ 105 h 300"/>
                <a:gd name="T74" fmla="*/ 0 w 301"/>
                <a:gd name="T75" fmla="*/ 150 h 300"/>
                <a:gd name="T76" fmla="*/ 6 w 301"/>
                <a:gd name="T77" fmla="*/ 195 h 300"/>
                <a:gd name="T78" fmla="*/ 26 w 301"/>
                <a:gd name="T79" fmla="*/ 234 h 300"/>
                <a:gd name="T80" fmla="*/ 55 w 301"/>
                <a:gd name="T81" fmla="*/ 266 h 300"/>
                <a:gd name="T82" fmla="*/ 92 w 301"/>
                <a:gd name="T83" fmla="*/ 288 h 300"/>
                <a:gd name="T84" fmla="*/ 135 w 301"/>
                <a:gd name="T8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300">
                  <a:moveTo>
                    <a:pt x="150" y="30"/>
                  </a:moveTo>
                  <a:lnTo>
                    <a:pt x="163" y="30"/>
                  </a:lnTo>
                  <a:lnTo>
                    <a:pt x="175" y="32"/>
                  </a:lnTo>
                  <a:lnTo>
                    <a:pt x="186" y="35"/>
                  </a:lnTo>
                  <a:lnTo>
                    <a:pt x="197" y="40"/>
                  </a:lnTo>
                  <a:lnTo>
                    <a:pt x="208" y="44"/>
                  </a:lnTo>
                  <a:lnTo>
                    <a:pt x="217" y="50"/>
                  </a:lnTo>
                  <a:lnTo>
                    <a:pt x="227" y="57"/>
                  </a:lnTo>
                  <a:lnTo>
                    <a:pt x="236" y="65"/>
                  </a:lnTo>
                  <a:lnTo>
                    <a:pt x="243" y="74"/>
                  </a:lnTo>
                  <a:lnTo>
                    <a:pt x="251" y="83"/>
                  </a:lnTo>
                  <a:lnTo>
                    <a:pt x="256" y="93"/>
                  </a:lnTo>
                  <a:lnTo>
                    <a:pt x="261" y="103"/>
                  </a:lnTo>
                  <a:lnTo>
                    <a:pt x="266" y="115"/>
                  </a:lnTo>
                  <a:lnTo>
                    <a:pt x="268" y="125"/>
                  </a:lnTo>
                  <a:lnTo>
                    <a:pt x="270" y="138"/>
                  </a:lnTo>
                  <a:lnTo>
                    <a:pt x="271" y="150"/>
                  </a:lnTo>
                  <a:lnTo>
                    <a:pt x="270" y="163"/>
                  </a:lnTo>
                  <a:lnTo>
                    <a:pt x="268" y="175"/>
                  </a:lnTo>
                  <a:lnTo>
                    <a:pt x="266" y="185"/>
                  </a:lnTo>
                  <a:lnTo>
                    <a:pt x="261" y="197"/>
                  </a:lnTo>
                  <a:lnTo>
                    <a:pt x="256" y="208"/>
                  </a:lnTo>
                  <a:lnTo>
                    <a:pt x="251" y="218"/>
                  </a:lnTo>
                  <a:lnTo>
                    <a:pt x="243" y="226"/>
                  </a:lnTo>
                  <a:lnTo>
                    <a:pt x="236" y="235"/>
                  </a:lnTo>
                  <a:lnTo>
                    <a:pt x="227" y="243"/>
                  </a:lnTo>
                  <a:lnTo>
                    <a:pt x="217" y="250"/>
                  </a:lnTo>
                  <a:lnTo>
                    <a:pt x="208" y="256"/>
                  </a:lnTo>
                  <a:lnTo>
                    <a:pt x="197" y="262"/>
                  </a:lnTo>
                  <a:lnTo>
                    <a:pt x="186" y="265"/>
                  </a:lnTo>
                  <a:lnTo>
                    <a:pt x="175" y="268"/>
                  </a:lnTo>
                  <a:lnTo>
                    <a:pt x="163" y="270"/>
                  </a:lnTo>
                  <a:lnTo>
                    <a:pt x="150" y="270"/>
                  </a:lnTo>
                  <a:lnTo>
                    <a:pt x="138" y="270"/>
                  </a:lnTo>
                  <a:lnTo>
                    <a:pt x="126" y="268"/>
                  </a:lnTo>
                  <a:lnTo>
                    <a:pt x="115" y="265"/>
                  </a:lnTo>
                  <a:lnTo>
                    <a:pt x="104" y="262"/>
                  </a:lnTo>
                  <a:lnTo>
                    <a:pt x="93" y="256"/>
                  </a:lnTo>
                  <a:lnTo>
                    <a:pt x="84" y="250"/>
                  </a:lnTo>
                  <a:lnTo>
                    <a:pt x="74" y="243"/>
                  </a:lnTo>
                  <a:lnTo>
                    <a:pt x="65" y="235"/>
                  </a:lnTo>
                  <a:lnTo>
                    <a:pt x="58" y="226"/>
                  </a:lnTo>
                  <a:lnTo>
                    <a:pt x="50" y="218"/>
                  </a:lnTo>
                  <a:lnTo>
                    <a:pt x="45" y="208"/>
                  </a:lnTo>
                  <a:lnTo>
                    <a:pt x="40" y="197"/>
                  </a:lnTo>
                  <a:lnTo>
                    <a:pt x="35" y="185"/>
                  </a:lnTo>
                  <a:lnTo>
                    <a:pt x="32" y="175"/>
                  </a:lnTo>
                  <a:lnTo>
                    <a:pt x="31" y="163"/>
                  </a:lnTo>
                  <a:lnTo>
                    <a:pt x="30" y="150"/>
                  </a:lnTo>
                  <a:lnTo>
                    <a:pt x="31" y="138"/>
                  </a:lnTo>
                  <a:lnTo>
                    <a:pt x="32" y="125"/>
                  </a:lnTo>
                  <a:lnTo>
                    <a:pt x="35" y="115"/>
                  </a:lnTo>
                  <a:lnTo>
                    <a:pt x="40" y="103"/>
                  </a:lnTo>
                  <a:lnTo>
                    <a:pt x="45" y="93"/>
                  </a:lnTo>
                  <a:lnTo>
                    <a:pt x="50" y="83"/>
                  </a:lnTo>
                  <a:lnTo>
                    <a:pt x="58" y="74"/>
                  </a:lnTo>
                  <a:lnTo>
                    <a:pt x="65" y="65"/>
                  </a:lnTo>
                  <a:lnTo>
                    <a:pt x="74" y="57"/>
                  </a:lnTo>
                  <a:lnTo>
                    <a:pt x="84" y="50"/>
                  </a:lnTo>
                  <a:lnTo>
                    <a:pt x="93" y="44"/>
                  </a:lnTo>
                  <a:lnTo>
                    <a:pt x="104" y="40"/>
                  </a:lnTo>
                  <a:lnTo>
                    <a:pt x="115" y="35"/>
                  </a:lnTo>
                  <a:lnTo>
                    <a:pt x="126" y="32"/>
                  </a:lnTo>
                  <a:lnTo>
                    <a:pt x="138" y="30"/>
                  </a:lnTo>
                  <a:lnTo>
                    <a:pt x="150" y="30"/>
                  </a:lnTo>
                  <a:close/>
                  <a:moveTo>
                    <a:pt x="150" y="300"/>
                  </a:moveTo>
                  <a:lnTo>
                    <a:pt x="166" y="300"/>
                  </a:lnTo>
                  <a:lnTo>
                    <a:pt x="181" y="298"/>
                  </a:lnTo>
                  <a:lnTo>
                    <a:pt x="195" y="294"/>
                  </a:lnTo>
                  <a:lnTo>
                    <a:pt x="209" y="288"/>
                  </a:lnTo>
                  <a:lnTo>
                    <a:pt x="222" y="282"/>
                  </a:lnTo>
                  <a:lnTo>
                    <a:pt x="235" y="274"/>
                  </a:lnTo>
                  <a:lnTo>
                    <a:pt x="246" y="266"/>
                  </a:lnTo>
                  <a:lnTo>
                    <a:pt x="257" y="256"/>
                  </a:lnTo>
                  <a:lnTo>
                    <a:pt x="267" y="245"/>
                  </a:lnTo>
                  <a:lnTo>
                    <a:pt x="275" y="234"/>
                  </a:lnTo>
                  <a:lnTo>
                    <a:pt x="283" y="222"/>
                  </a:lnTo>
                  <a:lnTo>
                    <a:pt x="289" y="209"/>
                  </a:lnTo>
                  <a:lnTo>
                    <a:pt x="294" y="195"/>
                  </a:lnTo>
                  <a:lnTo>
                    <a:pt x="298" y="180"/>
                  </a:lnTo>
                  <a:lnTo>
                    <a:pt x="300" y="165"/>
                  </a:lnTo>
                  <a:lnTo>
                    <a:pt x="301" y="150"/>
                  </a:lnTo>
                  <a:lnTo>
                    <a:pt x="300" y="135"/>
                  </a:lnTo>
                  <a:lnTo>
                    <a:pt x="298" y="120"/>
                  </a:lnTo>
                  <a:lnTo>
                    <a:pt x="294" y="105"/>
                  </a:lnTo>
                  <a:lnTo>
                    <a:pt x="289" y="91"/>
                  </a:lnTo>
                  <a:lnTo>
                    <a:pt x="283" y="78"/>
                  </a:lnTo>
                  <a:lnTo>
                    <a:pt x="275" y="67"/>
                  </a:lnTo>
                  <a:lnTo>
                    <a:pt x="267" y="55"/>
                  </a:lnTo>
                  <a:lnTo>
                    <a:pt x="257" y="44"/>
                  </a:lnTo>
                  <a:lnTo>
                    <a:pt x="246" y="34"/>
                  </a:lnTo>
                  <a:lnTo>
                    <a:pt x="235" y="26"/>
                  </a:lnTo>
                  <a:lnTo>
                    <a:pt x="222" y="18"/>
                  </a:lnTo>
                  <a:lnTo>
                    <a:pt x="209" y="12"/>
                  </a:lnTo>
                  <a:lnTo>
                    <a:pt x="195" y="7"/>
                  </a:lnTo>
                  <a:lnTo>
                    <a:pt x="181" y="3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35" y="0"/>
                  </a:lnTo>
                  <a:lnTo>
                    <a:pt x="120" y="3"/>
                  </a:lnTo>
                  <a:lnTo>
                    <a:pt x="106" y="7"/>
                  </a:lnTo>
                  <a:lnTo>
                    <a:pt x="92" y="12"/>
                  </a:lnTo>
                  <a:lnTo>
                    <a:pt x="79" y="18"/>
                  </a:lnTo>
                  <a:lnTo>
                    <a:pt x="66" y="26"/>
                  </a:lnTo>
                  <a:lnTo>
                    <a:pt x="55" y="34"/>
                  </a:lnTo>
                  <a:lnTo>
                    <a:pt x="44" y="44"/>
                  </a:lnTo>
                  <a:lnTo>
                    <a:pt x="34" y="55"/>
                  </a:lnTo>
                  <a:lnTo>
                    <a:pt x="26" y="67"/>
                  </a:lnTo>
                  <a:lnTo>
                    <a:pt x="18" y="78"/>
                  </a:lnTo>
                  <a:lnTo>
                    <a:pt x="12" y="91"/>
                  </a:lnTo>
                  <a:lnTo>
                    <a:pt x="6" y="105"/>
                  </a:lnTo>
                  <a:lnTo>
                    <a:pt x="3" y="120"/>
                  </a:lnTo>
                  <a:lnTo>
                    <a:pt x="1" y="135"/>
                  </a:lnTo>
                  <a:lnTo>
                    <a:pt x="0" y="150"/>
                  </a:lnTo>
                  <a:lnTo>
                    <a:pt x="1" y="165"/>
                  </a:lnTo>
                  <a:lnTo>
                    <a:pt x="3" y="180"/>
                  </a:lnTo>
                  <a:lnTo>
                    <a:pt x="6" y="195"/>
                  </a:lnTo>
                  <a:lnTo>
                    <a:pt x="12" y="209"/>
                  </a:lnTo>
                  <a:lnTo>
                    <a:pt x="18" y="222"/>
                  </a:lnTo>
                  <a:lnTo>
                    <a:pt x="26" y="234"/>
                  </a:lnTo>
                  <a:lnTo>
                    <a:pt x="34" y="245"/>
                  </a:lnTo>
                  <a:lnTo>
                    <a:pt x="44" y="256"/>
                  </a:lnTo>
                  <a:lnTo>
                    <a:pt x="55" y="266"/>
                  </a:lnTo>
                  <a:lnTo>
                    <a:pt x="66" y="274"/>
                  </a:lnTo>
                  <a:lnTo>
                    <a:pt x="79" y="282"/>
                  </a:lnTo>
                  <a:lnTo>
                    <a:pt x="92" y="288"/>
                  </a:lnTo>
                  <a:lnTo>
                    <a:pt x="106" y="294"/>
                  </a:lnTo>
                  <a:lnTo>
                    <a:pt x="120" y="298"/>
                  </a:lnTo>
                  <a:lnTo>
                    <a:pt x="135" y="300"/>
                  </a:lnTo>
                  <a:lnTo>
                    <a:pt x="15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" name="Freeform 267"/>
            <p:cNvSpPr>
              <a:spLocks noEditPoints="1"/>
            </p:cNvSpPr>
            <p:nvPr/>
          </p:nvSpPr>
          <p:spPr bwMode="auto">
            <a:xfrm>
              <a:off x="6626225" y="4398963"/>
              <a:ext cx="95250" cy="95250"/>
            </a:xfrm>
            <a:custGeom>
              <a:avLst/>
              <a:gdLst>
                <a:gd name="T0" fmla="*/ 126 w 301"/>
                <a:gd name="T1" fmla="*/ 268 h 301"/>
                <a:gd name="T2" fmla="*/ 93 w 301"/>
                <a:gd name="T3" fmla="*/ 256 h 301"/>
                <a:gd name="T4" fmla="*/ 65 w 301"/>
                <a:gd name="T5" fmla="*/ 236 h 301"/>
                <a:gd name="T6" fmla="*/ 45 w 301"/>
                <a:gd name="T7" fmla="*/ 208 h 301"/>
                <a:gd name="T8" fmla="*/ 33 w 301"/>
                <a:gd name="T9" fmla="*/ 175 h 301"/>
                <a:gd name="T10" fmla="*/ 31 w 301"/>
                <a:gd name="T11" fmla="*/ 138 h 301"/>
                <a:gd name="T12" fmla="*/ 40 w 301"/>
                <a:gd name="T13" fmla="*/ 104 h 301"/>
                <a:gd name="T14" fmla="*/ 58 w 301"/>
                <a:gd name="T15" fmla="*/ 74 h 301"/>
                <a:gd name="T16" fmla="*/ 84 w 301"/>
                <a:gd name="T17" fmla="*/ 50 h 301"/>
                <a:gd name="T18" fmla="*/ 115 w 301"/>
                <a:gd name="T19" fmla="*/ 35 h 301"/>
                <a:gd name="T20" fmla="*/ 151 w 301"/>
                <a:gd name="T21" fmla="*/ 30 h 301"/>
                <a:gd name="T22" fmla="*/ 186 w 301"/>
                <a:gd name="T23" fmla="*/ 35 h 301"/>
                <a:gd name="T24" fmla="*/ 217 w 301"/>
                <a:gd name="T25" fmla="*/ 50 h 301"/>
                <a:gd name="T26" fmla="*/ 243 w 301"/>
                <a:gd name="T27" fmla="*/ 74 h 301"/>
                <a:gd name="T28" fmla="*/ 261 w 301"/>
                <a:gd name="T29" fmla="*/ 104 h 301"/>
                <a:gd name="T30" fmla="*/ 270 w 301"/>
                <a:gd name="T31" fmla="*/ 138 h 301"/>
                <a:gd name="T32" fmla="*/ 269 w 301"/>
                <a:gd name="T33" fmla="*/ 175 h 301"/>
                <a:gd name="T34" fmla="*/ 256 w 301"/>
                <a:gd name="T35" fmla="*/ 208 h 301"/>
                <a:gd name="T36" fmla="*/ 236 w 301"/>
                <a:gd name="T37" fmla="*/ 236 h 301"/>
                <a:gd name="T38" fmla="*/ 208 w 301"/>
                <a:gd name="T39" fmla="*/ 256 h 301"/>
                <a:gd name="T40" fmla="*/ 175 w 301"/>
                <a:gd name="T41" fmla="*/ 268 h 301"/>
                <a:gd name="T42" fmla="*/ 151 w 301"/>
                <a:gd name="T43" fmla="*/ 0 h 301"/>
                <a:gd name="T44" fmla="*/ 106 w 301"/>
                <a:gd name="T45" fmla="*/ 7 h 301"/>
                <a:gd name="T46" fmla="*/ 66 w 301"/>
                <a:gd name="T47" fmla="*/ 26 h 301"/>
                <a:gd name="T48" fmla="*/ 34 w 301"/>
                <a:gd name="T49" fmla="*/ 55 h 301"/>
                <a:gd name="T50" fmla="*/ 12 w 301"/>
                <a:gd name="T51" fmla="*/ 92 h 301"/>
                <a:gd name="T52" fmla="*/ 1 w 301"/>
                <a:gd name="T53" fmla="*/ 135 h 301"/>
                <a:gd name="T54" fmla="*/ 3 w 301"/>
                <a:gd name="T55" fmla="*/ 181 h 301"/>
                <a:gd name="T56" fmla="*/ 18 w 301"/>
                <a:gd name="T57" fmla="*/ 222 h 301"/>
                <a:gd name="T58" fmla="*/ 45 w 301"/>
                <a:gd name="T59" fmla="*/ 257 h 301"/>
                <a:gd name="T60" fmla="*/ 79 w 301"/>
                <a:gd name="T61" fmla="*/ 283 h 301"/>
                <a:gd name="T62" fmla="*/ 120 w 301"/>
                <a:gd name="T63" fmla="*/ 298 h 301"/>
                <a:gd name="T64" fmla="*/ 166 w 301"/>
                <a:gd name="T65" fmla="*/ 300 h 301"/>
                <a:gd name="T66" fmla="*/ 209 w 301"/>
                <a:gd name="T67" fmla="*/ 289 h 301"/>
                <a:gd name="T68" fmla="*/ 246 w 301"/>
                <a:gd name="T69" fmla="*/ 267 h 301"/>
                <a:gd name="T70" fmla="*/ 275 w 301"/>
                <a:gd name="T71" fmla="*/ 235 h 301"/>
                <a:gd name="T72" fmla="*/ 295 w 301"/>
                <a:gd name="T73" fmla="*/ 195 h 301"/>
                <a:gd name="T74" fmla="*/ 301 w 301"/>
                <a:gd name="T75" fmla="*/ 150 h 301"/>
                <a:gd name="T76" fmla="*/ 295 w 301"/>
                <a:gd name="T77" fmla="*/ 106 h 301"/>
                <a:gd name="T78" fmla="*/ 275 w 301"/>
                <a:gd name="T79" fmla="*/ 67 h 301"/>
                <a:gd name="T80" fmla="*/ 246 w 301"/>
                <a:gd name="T81" fmla="*/ 34 h 301"/>
                <a:gd name="T82" fmla="*/ 209 w 301"/>
                <a:gd name="T83" fmla="*/ 12 h 301"/>
                <a:gd name="T84" fmla="*/ 166 w 301"/>
                <a:gd name="T85" fmla="*/ 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301">
                  <a:moveTo>
                    <a:pt x="151" y="271"/>
                  </a:moveTo>
                  <a:lnTo>
                    <a:pt x="138" y="270"/>
                  </a:lnTo>
                  <a:lnTo>
                    <a:pt x="126" y="268"/>
                  </a:lnTo>
                  <a:lnTo>
                    <a:pt x="115" y="266"/>
                  </a:lnTo>
                  <a:lnTo>
                    <a:pt x="104" y="261"/>
                  </a:lnTo>
                  <a:lnTo>
                    <a:pt x="93" y="256"/>
                  </a:lnTo>
                  <a:lnTo>
                    <a:pt x="84" y="250"/>
                  </a:lnTo>
                  <a:lnTo>
                    <a:pt x="74" y="243"/>
                  </a:lnTo>
                  <a:lnTo>
                    <a:pt x="65" y="236"/>
                  </a:lnTo>
                  <a:lnTo>
                    <a:pt x="58" y="227"/>
                  </a:lnTo>
                  <a:lnTo>
                    <a:pt x="51" y="218"/>
                  </a:lnTo>
                  <a:lnTo>
                    <a:pt x="45" y="208"/>
                  </a:lnTo>
                  <a:lnTo>
                    <a:pt x="40" y="197"/>
                  </a:lnTo>
                  <a:lnTo>
                    <a:pt x="35" y="186"/>
                  </a:lnTo>
                  <a:lnTo>
                    <a:pt x="33" y="175"/>
                  </a:lnTo>
                  <a:lnTo>
                    <a:pt x="31" y="163"/>
                  </a:lnTo>
                  <a:lnTo>
                    <a:pt x="30" y="150"/>
                  </a:lnTo>
                  <a:lnTo>
                    <a:pt x="31" y="138"/>
                  </a:lnTo>
                  <a:lnTo>
                    <a:pt x="33" y="127"/>
                  </a:lnTo>
                  <a:lnTo>
                    <a:pt x="35" y="115"/>
                  </a:lnTo>
                  <a:lnTo>
                    <a:pt x="40" y="104"/>
                  </a:lnTo>
                  <a:lnTo>
                    <a:pt x="45" y="93"/>
                  </a:lnTo>
                  <a:lnTo>
                    <a:pt x="51" y="84"/>
                  </a:lnTo>
                  <a:lnTo>
                    <a:pt x="58" y="74"/>
                  </a:lnTo>
                  <a:lnTo>
                    <a:pt x="65" y="65"/>
                  </a:lnTo>
                  <a:lnTo>
                    <a:pt x="74" y="58"/>
                  </a:lnTo>
                  <a:lnTo>
                    <a:pt x="84" y="50"/>
                  </a:lnTo>
                  <a:lnTo>
                    <a:pt x="93" y="45"/>
                  </a:lnTo>
                  <a:lnTo>
                    <a:pt x="104" y="40"/>
                  </a:lnTo>
                  <a:lnTo>
                    <a:pt x="115" y="35"/>
                  </a:lnTo>
                  <a:lnTo>
                    <a:pt x="126" y="32"/>
                  </a:lnTo>
                  <a:lnTo>
                    <a:pt x="138" y="31"/>
                  </a:lnTo>
                  <a:lnTo>
                    <a:pt x="151" y="30"/>
                  </a:lnTo>
                  <a:lnTo>
                    <a:pt x="163" y="31"/>
                  </a:lnTo>
                  <a:lnTo>
                    <a:pt x="175" y="32"/>
                  </a:lnTo>
                  <a:lnTo>
                    <a:pt x="186" y="35"/>
                  </a:lnTo>
                  <a:lnTo>
                    <a:pt x="197" y="40"/>
                  </a:lnTo>
                  <a:lnTo>
                    <a:pt x="208" y="45"/>
                  </a:lnTo>
                  <a:lnTo>
                    <a:pt x="217" y="50"/>
                  </a:lnTo>
                  <a:lnTo>
                    <a:pt x="227" y="58"/>
                  </a:lnTo>
                  <a:lnTo>
                    <a:pt x="236" y="65"/>
                  </a:lnTo>
                  <a:lnTo>
                    <a:pt x="243" y="74"/>
                  </a:lnTo>
                  <a:lnTo>
                    <a:pt x="251" y="84"/>
                  </a:lnTo>
                  <a:lnTo>
                    <a:pt x="256" y="93"/>
                  </a:lnTo>
                  <a:lnTo>
                    <a:pt x="261" y="104"/>
                  </a:lnTo>
                  <a:lnTo>
                    <a:pt x="266" y="115"/>
                  </a:lnTo>
                  <a:lnTo>
                    <a:pt x="269" y="127"/>
                  </a:lnTo>
                  <a:lnTo>
                    <a:pt x="270" y="138"/>
                  </a:lnTo>
                  <a:lnTo>
                    <a:pt x="271" y="150"/>
                  </a:lnTo>
                  <a:lnTo>
                    <a:pt x="270" y="163"/>
                  </a:lnTo>
                  <a:lnTo>
                    <a:pt x="269" y="175"/>
                  </a:lnTo>
                  <a:lnTo>
                    <a:pt x="266" y="186"/>
                  </a:lnTo>
                  <a:lnTo>
                    <a:pt x="261" y="197"/>
                  </a:lnTo>
                  <a:lnTo>
                    <a:pt x="256" y="208"/>
                  </a:lnTo>
                  <a:lnTo>
                    <a:pt x="251" y="218"/>
                  </a:lnTo>
                  <a:lnTo>
                    <a:pt x="243" y="227"/>
                  </a:lnTo>
                  <a:lnTo>
                    <a:pt x="236" y="236"/>
                  </a:lnTo>
                  <a:lnTo>
                    <a:pt x="227" y="243"/>
                  </a:lnTo>
                  <a:lnTo>
                    <a:pt x="217" y="250"/>
                  </a:lnTo>
                  <a:lnTo>
                    <a:pt x="208" y="256"/>
                  </a:lnTo>
                  <a:lnTo>
                    <a:pt x="197" y="261"/>
                  </a:lnTo>
                  <a:lnTo>
                    <a:pt x="186" y="266"/>
                  </a:lnTo>
                  <a:lnTo>
                    <a:pt x="175" y="268"/>
                  </a:lnTo>
                  <a:lnTo>
                    <a:pt x="163" y="270"/>
                  </a:lnTo>
                  <a:lnTo>
                    <a:pt x="151" y="271"/>
                  </a:lnTo>
                  <a:close/>
                  <a:moveTo>
                    <a:pt x="151" y="0"/>
                  </a:moveTo>
                  <a:lnTo>
                    <a:pt x="135" y="1"/>
                  </a:lnTo>
                  <a:lnTo>
                    <a:pt x="120" y="3"/>
                  </a:lnTo>
                  <a:lnTo>
                    <a:pt x="106" y="7"/>
                  </a:lnTo>
                  <a:lnTo>
                    <a:pt x="92" y="12"/>
                  </a:lnTo>
                  <a:lnTo>
                    <a:pt x="79" y="18"/>
                  </a:lnTo>
                  <a:lnTo>
                    <a:pt x="66" y="26"/>
                  </a:lnTo>
                  <a:lnTo>
                    <a:pt x="56" y="34"/>
                  </a:lnTo>
                  <a:lnTo>
                    <a:pt x="45" y="44"/>
                  </a:lnTo>
                  <a:lnTo>
                    <a:pt x="34" y="55"/>
                  </a:lnTo>
                  <a:lnTo>
                    <a:pt x="26" y="67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7" y="106"/>
                  </a:lnTo>
                  <a:lnTo>
                    <a:pt x="3" y="120"/>
                  </a:lnTo>
                  <a:lnTo>
                    <a:pt x="1" y="135"/>
                  </a:lnTo>
                  <a:lnTo>
                    <a:pt x="0" y="150"/>
                  </a:lnTo>
                  <a:lnTo>
                    <a:pt x="1" y="166"/>
                  </a:lnTo>
                  <a:lnTo>
                    <a:pt x="3" y="181"/>
                  </a:lnTo>
                  <a:lnTo>
                    <a:pt x="7" y="195"/>
                  </a:lnTo>
                  <a:lnTo>
                    <a:pt x="12" y="209"/>
                  </a:lnTo>
                  <a:lnTo>
                    <a:pt x="18" y="222"/>
                  </a:lnTo>
                  <a:lnTo>
                    <a:pt x="26" y="235"/>
                  </a:lnTo>
                  <a:lnTo>
                    <a:pt x="34" y="246"/>
                  </a:lnTo>
                  <a:lnTo>
                    <a:pt x="45" y="257"/>
                  </a:lnTo>
                  <a:lnTo>
                    <a:pt x="56" y="267"/>
                  </a:lnTo>
                  <a:lnTo>
                    <a:pt x="66" y="275"/>
                  </a:lnTo>
                  <a:lnTo>
                    <a:pt x="79" y="283"/>
                  </a:lnTo>
                  <a:lnTo>
                    <a:pt x="92" y="289"/>
                  </a:lnTo>
                  <a:lnTo>
                    <a:pt x="106" y="294"/>
                  </a:lnTo>
                  <a:lnTo>
                    <a:pt x="120" y="298"/>
                  </a:lnTo>
                  <a:lnTo>
                    <a:pt x="135" y="300"/>
                  </a:lnTo>
                  <a:lnTo>
                    <a:pt x="151" y="301"/>
                  </a:lnTo>
                  <a:lnTo>
                    <a:pt x="166" y="300"/>
                  </a:lnTo>
                  <a:lnTo>
                    <a:pt x="181" y="298"/>
                  </a:lnTo>
                  <a:lnTo>
                    <a:pt x="195" y="294"/>
                  </a:lnTo>
                  <a:lnTo>
                    <a:pt x="209" y="289"/>
                  </a:lnTo>
                  <a:lnTo>
                    <a:pt x="223" y="283"/>
                  </a:lnTo>
                  <a:lnTo>
                    <a:pt x="235" y="275"/>
                  </a:lnTo>
                  <a:lnTo>
                    <a:pt x="246" y="267"/>
                  </a:lnTo>
                  <a:lnTo>
                    <a:pt x="257" y="257"/>
                  </a:lnTo>
                  <a:lnTo>
                    <a:pt x="267" y="246"/>
                  </a:lnTo>
                  <a:lnTo>
                    <a:pt x="275" y="235"/>
                  </a:lnTo>
                  <a:lnTo>
                    <a:pt x="283" y="222"/>
                  </a:lnTo>
                  <a:lnTo>
                    <a:pt x="289" y="209"/>
                  </a:lnTo>
                  <a:lnTo>
                    <a:pt x="295" y="195"/>
                  </a:lnTo>
                  <a:lnTo>
                    <a:pt x="298" y="181"/>
                  </a:lnTo>
                  <a:lnTo>
                    <a:pt x="300" y="166"/>
                  </a:lnTo>
                  <a:lnTo>
                    <a:pt x="301" y="150"/>
                  </a:lnTo>
                  <a:lnTo>
                    <a:pt x="300" y="135"/>
                  </a:lnTo>
                  <a:lnTo>
                    <a:pt x="298" y="120"/>
                  </a:lnTo>
                  <a:lnTo>
                    <a:pt x="295" y="106"/>
                  </a:lnTo>
                  <a:lnTo>
                    <a:pt x="289" y="92"/>
                  </a:lnTo>
                  <a:lnTo>
                    <a:pt x="283" y="78"/>
                  </a:lnTo>
                  <a:lnTo>
                    <a:pt x="275" y="67"/>
                  </a:lnTo>
                  <a:lnTo>
                    <a:pt x="267" y="55"/>
                  </a:lnTo>
                  <a:lnTo>
                    <a:pt x="257" y="44"/>
                  </a:lnTo>
                  <a:lnTo>
                    <a:pt x="246" y="34"/>
                  </a:lnTo>
                  <a:lnTo>
                    <a:pt x="235" y="26"/>
                  </a:lnTo>
                  <a:lnTo>
                    <a:pt x="223" y="18"/>
                  </a:lnTo>
                  <a:lnTo>
                    <a:pt x="209" y="12"/>
                  </a:lnTo>
                  <a:lnTo>
                    <a:pt x="195" y="7"/>
                  </a:lnTo>
                  <a:lnTo>
                    <a:pt x="181" y="3"/>
                  </a:lnTo>
                  <a:lnTo>
                    <a:pt x="166" y="1"/>
                  </a:lnTo>
                  <a:lnTo>
                    <a:pt x="1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741" name="Elbow Connector 740"/>
          <p:cNvCxnSpPr>
            <a:endCxn id="733" idx="3"/>
          </p:cNvCxnSpPr>
          <p:nvPr/>
        </p:nvCxnSpPr>
        <p:spPr>
          <a:xfrm rot="10800000">
            <a:off x="5240166" y="1862271"/>
            <a:ext cx="4878672" cy="2104439"/>
          </a:xfrm>
          <a:prstGeom prst="bentConnector3">
            <a:avLst>
              <a:gd name="adj1" fmla="val 76275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2" name="Elbow Connector 741"/>
          <p:cNvCxnSpPr>
            <a:stCxn id="712" idx="15"/>
            <a:endCxn id="732" idx="3"/>
          </p:cNvCxnSpPr>
          <p:nvPr/>
        </p:nvCxnSpPr>
        <p:spPr>
          <a:xfrm flipH="1">
            <a:off x="5240166" y="3207441"/>
            <a:ext cx="2857740" cy="1569848"/>
          </a:xfrm>
          <a:prstGeom prst="bentConnector3">
            <a:avLst>
              <a:gd name="adj1" fmla="val 41007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3" name="Group 742"/>
          <p:cNvGrpSpPr/>
          <p:nvPr/>
        </p:nvGrpSpPr>
        <p:grpSpPr>
          <a:xfrm>
            <a:off x="3321183" y="3433367"/>
            <a:ext cx="345758" cy="345758"/>
            <a:chOff x="9882188" y="3071813"/>
            <a:chExt cx="285750" cy="285750"/>
          </a:xfrm>
          <a:solidFill>
            <a:schemeClr val="bg1">
              <a:lumMod val="65000"/>
            </a:schemeClr>
          </a:solidFill>
        </p:grpSpPr>
        <p:sp>
          <p:nvSpPr>
            <p:cNvPr id="744" name="Freeform 244"/>
            <p:cNvSpPr>
              <a:spLocks noEditPoints="1"/>
            </p:cNvSpPr>
            <p:nvPr/>
          </p:nvSpPr>
          <p:spPr bwMode="auto">
            <a:xfrm>
              <a:off x="9882188" y="3071813"/>
              <a:ext cx="285750" cy="285750"/>
            </a:xfrm>
            <a:custGeom>
              <a:avLst/>
              <a:gdLst>
                <a:gd name="T0" fmla="*/ 366 w 902"/>
                <a:gd name="T1" fmla="*/ 864 h 902"/>
                <a:gd name="T2" fmla="*/ 269 w 902"/>
                <a:gd name="T3" fmla="*/ 830 h 902"/>
                <a:gd name="T4" fmla="*/ 184 w 902"/>
                <a:gd name="T5" fmla="*/ 776 h 902"/>
                <a:gd name="T6" fmla="*/ 115 w 902"/>
                <a:gd name="T7" fmla="*/ 703 h 902"/>
                <a:gd name="T8" fmla="*/ 63 w 902"/>
                <a:gd name="T9" fmla="*/ 615 h 902"/>
                <a:gd name="T10" fmla="*/ 35 w 902"/>
                <a:gd name="T11" fmla="*/ 516 h 902"/>
                <a:gd name="T12" fmla="*/ 32 w 902"/>
                <a:gd name="T13" fmla="*/ 408 h 902"/>
                <a:gd name="T14" fmla="*/ 56 w 902"/>
                <a:gd name="T15" fmla="*/ 307 h 902"/>
                <a:gd name="T16" fmla="*/ 103 w 902"/>
                <a:gd name="T17" fmla="*/ 217 h 902"/>
                <a:gd name="T18" fmla="*/ 168 w 902"/>
                <a:gd name="T19" fmla="*/ 141 h 902"/>
                <a:gd name="T20" fmla="*/ 251 w 902"/>
                <a:gd name="T21" fmla="*/ 82 h 902"/>
                <a:gd name="T22" fmla="*/ 346 w 902"/>
                <a:gd name="T23" fmla="*/ 44 h 902"/>
                <a:gd name="T24" fmla="*/ 451 w 902"/>
                <a:gd name="T25" fmla="*/ 30 h 902"/>
                <a:gd name="T26" fmla="*/ 556 w 902"/>
                <a:gd name="T27" fmla="*/ 44 h 902"/>
                <a:gd name="T28" fmla="*/ 651 w 902"/>
                <a:gd name="T29" fmla="*/ 82 h 902"/>
                <a:gd name="T30" fmla="*/ 734 w 902"/>
                <a:gd name="T31" fmla="*/ 141 h 902"/>
                <a:gd name="T32" fmla="*/ 800 w 902"/>
                <a:gd name="T33" fmla="*/ 217 h 902"/>
                <a:gd name="T34" fmla="*/ 846 w 902"/>
                <a:gd name="T35" fmla="*/ 307 h 902"/>
                <a:gd name="T36" fmla="*/ 870 w 902"/>
                <a:gd name="T37" fmla="*/ 408 h 902"/>
                <a:gd name="T38" fmla="*/ 868 w 902"/>
                <a:gd name="T39" fmla="*/ 516 h 902"/>
                <a:gd name="T40" fmla="*/ 839 w 902"/>
                <a:gd name="T41" fmla="*/ 615 h 902"/>
                <a:gd name="T42" fmla="*/ 788 w 902"/>
                <a:gd name="T43" fmla="*/ 703 h 902"/>
                <a:gd name="T44" fmla="*/ 719 w 902"/>
                <a:gd name="T45" fmla="*/ 776 h 902"/>
                <a:gd name="T46" fmla="*/ 634 w 902"/>
                <a:gd name="T47" fmla="*/ 830 h 902"/>
                <a:gd name="T48" fmla="*/ 536 w 902"/>
                <a:gd name="T49" fmla="*/ 864 h 902"/>
                <a:gd name="T50" fmla="*/ 451 w 902"/>
                <a:gd name="T51" fmla="*/ 872 h 902"/>
                <a:gd name="T52" fmla="*/ 361 w 902"/>
                <a:gd name="T53" fmla="*/ 10 h 902"/>
                <a:gd name="T54" fmla="*/ 256 w 902"/>
                <a:gd name="T55" fmla="*/ 45 h 902"/>
                <a:gd name="T56" fmla="*/ 165 w 902"/>
                <a:gd name="T57" fmla="*/ 104 h 902"/>
                <a:gd name="T58" fmla="*/ 90 w 902"/>
                <a:gd name="T59" fmla="*/ 182 h 902"/>
                <a:gd name="T60" fmla="*/ 35 w 902"/>
                <a:gd name="T61" fmla="*/ 277 h 902"/>
                <a:gd name="T62" fmla="*/ 5 w 902"/>
                <a:gd name="T63" fmla="*/ 383 h 902"/>
                <a:gd name="T64" fmla="*/ 2 w 902"/>
                <a:gd name="T65" fmla="*/ 497 h 902"/>
                <a:gd name="T66" fmla="*/ 28 w 902"/>
                <a:gd name="T67" fmla="*/ 607 h 902"/>
                <a:gd name="T68" fmla="*/ 77 w 902"/>
                <a:gd name="T69" fmla="*/ 704 h 902"/>
                <a:gd name="T70" fmla="*/ 148 w 902"/>
                <a:gd name="T71" fmla="*/ 785 h 902"/>
                <a:gd name="T72" fmla="*/ 237 w 902"/>
                <a:gd name="T73" fmla="*/ 848 h 902"/>
                <a:gd name="T74" fmla="*/ 338 w 902"/>
                <a:gd name="T75" fmla="*/ 888 h 902"/>
                <a:gd name="T76" fmla="*/ 451 w 902"/>
                <a:gd name="T77" fmla="*/ 902 h 902"/>
                <a:gd name="T78" fmla="*/ 563 w 902"/>
                <a:gd name="T79" fmla="*/ 888 h 902"/>
                <a:gd name="T80" fmla="*/ 666 w 902"/>
                <a:gd name="T81" fmla="*/ 848 h 902"/>
                <a:gd name="T82" fmla="*/ 754 w 902"/>
                <a:gd name="T83" fmla="*/ 785 h 902"/>
                <a:gd name="T84" fmla="*/ 825 w 902"/>
                <a:gd name="T85" fmla="*/ 704 h 902"/>
                <a:gd name="T86" fmla="*/ 875 w 902"/>
                <a:gd name="T87" fmla="*/ 607 h 902"/>
                <a:gd name="T88" fmla="*/ 900 w 902"/>
                <a:gd name="T89" fmla="*/ 497 h 902"/>
                <a:gd name="T90" fmla="*/ 898 w 902"/>
                <a:gd name="T91" fmla="*/ 383 h 902"/>
                <a:gd name="T92" fmla="*/ 867 w 902"/>
                <a:gd name="T93" fmla="*/ 277 h 902"/>
                <a:gd name="T94" fmla="*/ 813 w 902"/>
                <a:gd name="T95" fmla="*/ 182 h 902"/>
                <a:gd name="T96" fmla="*/ 738 w 902"/>
                <a:gd name="T97" fmla="*/ 104 h 902"/>
                <a:gd name="T98" fmla="*/ 647 w 902"/>
                <a:gd name="T99" fmla="*/ 45 h 902"/>
                <a:gd name="T100" fmla="*/ 542 w 902"/>
                <a:gd name="T101" fmla="*/ 1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2" h="902">
                  <a:moveTo>
                    <a:pt x="451" y="872"/>
                  </a:moveTo>
                  <a:lnTo>
                    <a:pt x="430" y="872"/>
                  </a:lnTo>
                  <a:lnTo>
                    <a:pt x="408" y="870"/>
                  </a:lnTo>
                  <a:lnTo>
                    <a:pt x="388" y="868"/>
                  </a:lnTo>
                  <a:lnTo>
                    <a:pt x="366" y="864"/>
                  </a:lnTo>
                  <a:lnTo>
                    <a:pt x="346" y="859"/>
                  </a:lnTo>
                  <a:lnTo>
                    <a:pt x="327" y="854"/>
                  </a:lnTo>
                  <a:lnTo>
                    <a:pt x="306" y="847"/>
                  </a:lnTo>
                  <a:lnTo>
                    <a:pt x="288" y="839"/>
                  </a:lnTo>
                  <a:lnTo>
                    <a:pt x="269" y="830"/>
                  </a:lnTo>
                  <a:lnTo>
                    <a:pt x="251" y="822"/>
                  </a:lnTo>
                  <a:lnTo>
                    <a:pt x="234" y="811"/>
                  </a:lnTo>
                  <a:lnTo>
                    <a:pt x="216" y="800"/>
                  </a:lnTo>
                  <a:lnTo>
                    <a:pt x="199" y="789"/>
                  </a:lnTo>
                  <a:lnTo>
                    <a:pt x="184" y="776"/>
                  </a:lnTo>
                  <a:lnTo>
                    <a:pt x="168" y="763"/>
                  </a:lnTo>
                  <a:lnTo>
                    <a:pt x="154" y="749"/>
                  </a:lnTo>
                  <a:lnTo>
                    <a:pt x="140" y="734"/>
                  </a:lnTo>
                  <a:lnTo>
                    <a:pt x="126" y="719"/>
                  </a:lnTo>
                  <a:lnTo>
                    <a:pt x="115" y="703"/>
                  </a:lnTo>
                  <a:lnTo>
                    <a:pt x="103" y="687"/>
                  </a:lnTo>
                  <a:lnTo>
                    <a:pt x="91" y="670"/>
                  </a:lnTo>
                  <a:lnTo>
                    <a:pt x="81" y="652"/>
                  </a:lnTo>
                  <a:lnTo>
                    <a:pt x="72" y="634"/>
                  </a:lnTo>
                  <a:lnTo>
                    <a:pt x="63" y="615"/>
                  </a:lnTo>
                  <a:lnTo>
                    <a:pt x="56" y="596"/>
                  </a:lnTo>
                  <a:lnTo>
                    <a:pt x="49" y="577"/>
                  </a:lnTo>
                  <a:lnTo>
                    <a:pt x="44" y="556"/>
                  </a:lnTo>
                  <a:lnTo>
                    <a:pt x="39" y="536"/>
                  </a:lnTo>
                  <a:lnTo>
                    <a:pt x="35" y="516"/>
                  </a:lnTo>
                  <a:lnTo>
                    <a:pt x="32" y="494"/>
                  </a:lnTo>
                  <a:lnTo>
                    <a:pt x="31" y="474"/>
                  </a:lnTo>
                  <a:lnTo>
                    <a:pt x="30" y="451"/>
                  </a:lnTo>
                  <a:lnTo>
                    <a:pt x="31" y="430"/>
                  </a:lnTo>
                  <a:lnTo>
                    <a:pt x="32" y="408"/>
                  </a:lnTo>
                  <a:lnTo>
                    <a:pt x="35" y="388"/>
                  </a:lnTo>
                  <a:lnTo>
                    <a:pt x="39" y="367"/>
                  </a:lnTo>
                  <a:lnTo>
                    <a:pt x="44" y="346"/>
                  </a:lnTo>
                  <a:lnTo>
                    <a:pt x="49" y="327"/>
                  </a:lnTo>
                  <a:lnTo>
                    <a:pt x="56" y="307"/>
                  </a:lnTo>
                  <a:lnTo>
                    <a:pt x="63" y="287"/>
                  </a:lnTo>
                  <a:lnTo>
                    <a:pt x="72" y="269"/>
                  </a:lnTo>
                  <a:lnTo>
                    <a:pt x="81" y="251"/>
                  </a:lnTo>
                  <a:lnTo>
                    <a:pt x="91" y="234"/>
                  </a:lnTo>
                  <a:lnTo>
                    <a:pt x="103" y="217"/>
                  </a:lnTo>
                  <a:lnTo>
                    <a:pt x="115" y="200"/>
                  </a:lnTo>
                  <a:lnTo>
                    <a:pt x="126" y="183"/>
                  </a:lnTo>
                  <a:lnTo>
                    <a:pt x="140" y="168"/>
                  </a:lnTo>
                  <a:lnTo>
                    <a:pt x="154" y="155"/>
                  </a:lnTo>
                  <a:lnTo>
                    <a:pt x="168" y="141"/>
                  </a:lnTo>
                  <a:lnTo>
                    <a:pt x="183" y="127"/>
                  </a:lnTo>
                  <a:lnTo>
                    <a:pt x="199" y="114"/>
                  </a:lnTo>
                  <a:lnTo>
                    <a:pt x="216" y="103"/>
                  </a:lnTo>
                  <a:lnTo>
                    <a:pt x="234" y="91"/>
                  </a:lnTo>
                  <a:lnTo>
                    <a:pt x="251" y="82"/>
                  </a:lnTo>
                  <a:lnTo>
                    <a:pt x="269" y="72"/>
                  </a:lnTo>
                  <a:lnTo>
                    <a:pt x="287" y="63"/>
                  </a:lnTo>
                  <a:lnTo>
                    <a:pt x="306" y="56"/>
                  </a:lnTo>
                  <a:lnTo>
                    <a:pt x="327" y="50"/>
                  </a:lnTo>
                  <a:lnTo>
                    <a:pt x="346" y="44"/>
                  </a:lnTo>
                  <a:lnTo>
                    <a:pt x="366" y="39"/>
                  </a:lnTo>
                  <a:lnTo>
                    <a:pt x="388" y="36"/>
                  </a:lnTo>
                  <a:lnTo>
                    <a:pt x="408" y="32"/>
                  </a:lnTo>
                  <a:lnTo>
                    <a:pt x="430" y="31"/>
                  </a:lnTo>
                  <a:lnTo>
                    <a:pt x="451" y="30"/>
                  </a:lnTo>
                  <a:lnTo>
                    <a:pt x="473" y="31"/>
                  </a:lnTo>
                  <a:lnTo>
                    <a:pt x="494" y="32"/>
                  </a:lnTo>
                  <a:lnTo>
                    <a:pt x="515" y="36"/>
                  </a:lnTo>
                  <a:lnTo>
                    <a:pt x="536" y="39"/>
                  </a:lnTo>
                  <a:lnTo>
                    <a:pt x="556" y="44"/>
                  </a:lnTo>
                  <a:lnTo>
                    <a:pt x="576" y="50"/>
                  </a:lnTo>
                  <a:lnTo>
                    <a:pt x="596" y="56"/>
                  </a:lnTo>
                  <a:lnTo>
                    <a:pt x="615" y="63"/>
                  </a:lnTo>
                  <a:lnTo>
                    <a:pt x="634" y="72"/>
                  </a:lnTo>
                  <a:lnTo>
                    <a:pt x="651" y="82"/>
                  </a:lnTo>
                  <a:lnTo>
                    <a:pt x="670" y="91"/>
                  </a:lnTo>
                  <a:lnTo>
                    <a:pt x="687" y="103"/>
                  </a:lnTo>
                  <a:lnTo>
                    <a:pt x="703" y="114"/>
                  </a:lnTo>
                  <a:lnTo>
                    <a:pt x="719" y="127"/>
                  </a:lnTo>
                  <a:lnTo>
                    <a:pt x="734" y="141"/>
                  </a:lnTo>
                  <a:lnTo>
                    <a:pt x="749" y="155"/>
                  </a:lnTo>
                  <a:lnTo>
                    <a:pt x="763" y="168"/>
                  </a:lnTo>
                  <a:lnTo>
                    <a:pt x="776" y="183"/>
                  </a:lnTo>
                  <a:lnTo>
                    <a:pt x="788" y="200"/>
                  </a:lnTo>
                  <a:lnTo>
                    <a:pt x="800" y="217"/>
                  </a:lnTo>
                  <a:lnTo>
                    <a:pt x="811" y="234"/>
                  </a:lnTo>
                  <a:lnTo>
                    <a:pt x="822" y="251"/>
                  </a:lnTo>
                  <a:lnTo>
                    <a:pt x="830" y="269"/>
                  </a:lnTo>
                  <a:lnTo>
                    <a:pt x="839" y="287"/>
                  </a:lnTo>
                  <a:lnTo>
                    <a:pt x="846" y="307"/>
                  </a:lnTo>
                  <a:lnTo>
                    <a:pt x="854" y="327"/>
                  </a:lnTo>
                  <a:lnTo>
                    <a:pt x="859" y="346"/>
                  </a:lnTo>
                  <a:lnTo>
                    <a:pt x="863" y="367"/>
                  </a:lnTo>
                  <a:lnTo>
                    <a:pt x="868" y="388"/>
                  </a:lnTo>
                  <a:lnTo>
                    <a:pt x="870" y="408"/>
                  </a:lnTo>
                  <a:lnTo>
                    <a:pt x="872" y="430"/>
                  </a:lnTo>
                  <a:lnTo>
                    <a:pt x="872" y="451"/>
                  </a:lnTo>
                  <a:lnTo>
                    <a:pt x="872" y="473"/>
                  </a:lnTo>
                  <a:lnTo>
                    <a:pt x="870" y="494"/>
                  </a:lnTo>
                  <a:lnTo>
                    <a:pt x="868" y="516"/>
                  </a:lnTo>
                  <a:lnTo>
                    <a:pt x="863" y="536"/>
                  </a:lnTo>
                  <a:lnTo>
                    <a:pt x="859" y="556"/>
                  </a:lnTo>
                  <a:lnTo>
                    <a:pt x="854" y="577"/>
                  </a:lnTo>
                  <a:lnTo>
                    <a:pt x="846" y="596"/>
                  </a:lnTo>
                  <a:lnTo>
                    <a:pt x="839" y="615"/>
                  </a:lnTo>
                  <a:lnTo>
                    <a:pt x="830" y="633"/>
                  </a:lnTo>
                  <a:lnTo>
                    <a:pt x="822" y="652"/>
                  </a:lnTo>
                  <a:lnTo>
                    <a:pt x="811" y="670"/>
                  </a:lnTo>
                  <a:lnTo>
                    <a:pt x="800" y="687"/>
                  </a:lnTo>
                  <a:lnTo>
                    <a:pt x="788" y="703"/>
                  </a:lnTo>
                  <a:lnTo>
                    <a:pt x="776" y="719"/>
                  </a:lnTo>
                  <a:lnTo>
                    <a:pt x="763" y="734"/>
                  </a:lnTo>
                  <a:lnTo>
                    <a:pt x="749" y="749"/>
                  </a:lnTo>
                  <a:lnTo>
                    <a:pt x="734" y="763"/>
                  </a:lnTo>
                  <a:lnTo>
                    <a:pt x="719" y="776"/>
                  </a:lnTo>
                  <a:lnTo>
                    <a:pt x="703" y="789"/>
                  </a:lnTo>
                  <a:lnTo>
                    <a:pt x="687" y="800"/>
                  </a:lnTo>
                  <a:lnTo>
                    <a:pt x="670" y="811"/>
                  </a:lnTo>
                  <a:lnTo>
                    <a:pt x="651" y="822"/>
                  </a:lnTo>
                  <a:lnTo>
                    <a:pt x="634" y="830"/>
                  </a:lnTo>
                  <a:lnTo>
                    <a:pt x="615" y="839"/>
                  </a:lnTo>
                  <a:lnTo>
                    <a:pt x="596" y="847"/>
                  </a:lnTo>
                  <a:lnTo>
                    <a:pt x="576" y="854"/>
                  </a:lnTo>
                  <a:lnTo>
                    <a:pt x="556" y="859"/>
                  </a:lnTo>
                  <a:lnTo>
                    <a:pt x="536" y="864"/>
                  </a:lnTo>
                  <a:lnTo>
                    <a:pt x="515" y="868"/>
                  </a:lnTo>
                  <a:lnTo>
                    <a:pt x="494" y="870"/>
                  </a:lnTo>
                  <a:lnTo>
                    <a:pt x="473" y="872"/>
                  </a:lnTo>
                  <a:lnTo>
                    <a:pt x="451" y="872"/>
                  </a:lnTo>
                  <a:lnTo>
                    <a:pt x="451" y="872"/>
                  </a:lnTo>
                  <a:close/>
                  <a:moveTo>
                    <a:pt x="451" y="0"/>
                  </a:moveTo>
                  <a:lnTo>
                    <a:pt x="428" y="1"/>
                  </a:lnTo>
                  <a:lnTo>
                    <a:pt x="405" y="2"/>
                  </a:lnTo>
                  <a:lnTo>
                    <a:pt x="382" y="6"/>
                  </a:lnTo>
                  <a:lnTo>
                    <a:pt x="361" y="10"/>
                  </a:lnTo>
                  <a:lnTo>
                    <a:pt x="338" y="15"/>
                  </a:lnTo>
                  <a:lnTo>
                    <a:pt x="317" y="21"/>
                  </a:lnTo>
                  <a:lnTo>
                    <a:pt x="297" y="28"/>
                  </a:lnTo>
                  <a:lnTo>
                    <a:pt x="276" y="36"/>
                  </a:lnTo>
                  <a:lnTo>
                    <a:pt x="256" y="45"/>
                  </a:lnTo>
                  <a:lnTo>
                    <a:pt x="237" y="55"/>
                  </a:lnTo>
                  <a:lnTo>
                    <a:pt x="217" y="66"/>
                  </a:lnTo>
                  <a:lnTo>
                    <a:pt x="199" y="77"/>
                  </a:lnTo>
                  <a:lnTo>
                    <a:pt x="182" y="90"/>
                  </a:lnTo>
                  <a:lnTo>
                    <a:pt x="165" y="104"/>
                  </a:lnTo>
                  <a:lnTo>
                    <a:pt x="148" y="118"/>
                  </a:lnTo>
                  <a:lnTo>
                    <a:pt x="133" y="133"/>
                  </a:lnTo>
                  <a:lnTo>
                    <a:pt x="118" y="148"/>
                  </a:lnTo>
                  <a:lnTo>
                    <a:pt x="104" y="165"/>
                  </a:lnTo>
                  <a:lnTo>
                    <a:pt x="90" y="182"/>
                  </a:lnTo>
                  <a:lnTo>
                    <a:pt x="77" y="200"/>
                  </a:lnTo>
                  <a:lnTo>
                    <a:pt x="65" y="218"/>
                  </a:lnTo>
                  <a:lnTo>
                    <a:pt x="55" y="237"/>
                  </a:lnTo>
                  <a:lnTo>
                    <a:pt x="45" y="256"/>
                  </a:lnTo>
                  <a:lnTo>
                    <a:pt x="35" y="277"/>
                  </a:lnTo>
                  <a:lnTo>
                    <a:pt x="28" y="297"/>
                  </a:lnTo>
                  <a:lnTo>
                    <a:pt x="20" y="317"/>
                  </a:lnTo>
                  <a:lnTo>
                    <a:pt x="15" y="339"/>
                  </a:lnTo>
                  <a:lnTo>
                    <a:pt x="10" y="361"/>
                  </a:lnTo>
                  <a:lnTo>
                    <a:pt x="5" y="383"/>
                  </a:lnTo>
                  <a:lnTo>
                    <a:pt x="2" y="405"/>
                  </a:lnTo>
                  <a:lnTo>
                    <a:pt x="1" y="429"/>
                  </a:lnTo>
                  <a:lnTo>
                    <a:pt x="0" y="451"/>
                  </a:lnTo>
                  <a:lnTo>
                    <a:pt x="1" y="475"/>
                  </a:lnTo>
                  <a:lnTo>
                    <a:pt x="2" y="497"/>
                  </a:lnTo>
                  <a:lnTo>
                    <a:pt x="5" y="520"/>
                  </a:lnTo>
                  <a:lnTo>
                    <a:pt x="10" y="542"/>
                  </a:lnTo>
                  <a:lnTo>
                    <a:pt x="15" y="564"/>
                  </a:lnTo>
                  <a:lnTo>
                    <a:pt x="20" y="585"/>
                  </a:lnTo>
                  <a:lnTo>
                    <a:pt x="28" y="607"/>
                  </a:lnTo>
                  <a:lnTo>
                    <a:pt x="35" y="627"/>
                  </a:lnTo>
                  <a:lnTo>
                    <a:pt x="45" y="647"/>
                  </a:lnTo>
                  <a:lnTo>
                    <a:pt x="55" y="667"/>
                  </a:lnTo>
                  <a:lnTo>
                    <a:pt x="65" y="685"/>
                  </a:lnTo>
                  <a:lnTo>
                    <a:pt x="77" y="704"/>
                  </a:lnTo>
                  <a:lnTo>
                    <a:pt x="90" y="721"/>
                  </a:lnTo>
                  <a:lnTo>
                    <a:pt x="104" y="738"/>
                  </a:lnTo>
                  <a:lnTo>
                    <a:pt x="118" y="754"/>
                  </a:lnTo>
                  <a:lnTo>
                    <a:pt x="133" y="770"/>
                  </a:lnTo>
                  <a:lnTo>
                    <a:pt x="148" y="785"/>
                  </a:lnTo>
                  <a:lnTo>
                    <a:pt x="165" y="799"/>
                  </a:lnTo>
                  <a:lnTo>
                    <a:pt x="182" y="813"/>
                  </a:lnTo>
                  <a:lnTo>
                    <a:pt x="199" y="825"/>
                  </a:lnTo>
                  <a:lnTo>
                    <a:pt x="217" y="837"/>
                  </a:lnTo>
                  <a:lnTo>
                    <a:pt x="237" y="848"/>
                  </a:lnTo>
                  <a:lnTo>
                    <a:pt x="256" y="858"/>
                  </a:lnTo>
                  <a:lnTo>
                    <a:pt x="276" y="867"/>
                  </a:lnTo>
                  <a:lnTo>
                    <a:pt x="297" y="875"/>
                  </a:lnTo>
                  <a:lnTo>
                    <a:pt x="317" y="882"/>
                  </a:lnTo>
                  <a:lnTo>
                    <a:pt x="338" y="888"/>
                  </a:lnTo>
                  <a:lnTo>
                    <a:pt x="361" y="894"/>
                  </a:lnTo>
                  <a:lnTo>
                    <a:pt x="382" y="897"/>
                  </a:lnTo>
                  <a:lnTo>
                    <a:pt x="405" y="900"/>
                  </a:lnTo>
                  <a:lnTo>
                    <a:pt x="428" y="902"/>
                  </a:lnTo>
                  <a:lnTo>
                    <a:pt x="451" y="902"/>
                  </a:lnTo>
                  <a:lnTo>
                    <a:pt x="475" y="902"/>
                  </a:lnTo>
                  <a:lnTo>
                    <a:pt x="497" y="900"/>
                  </a:lnTo>
                  <a:lnTo>
                    <a:pt x="520" y="897"/>
                  </a:lnTo>
                  <a:lnTo>
                    <a:pt x="542" y="894"/>
                  </a:lnTo>
                  <a:lnTo>
                    <a:pt x="563" y="888"/>
                  </a:lnTo>
                  <a:lnTo>
                    <a:pt x="585" y="882"/>
                  </a:lnTo>
                  <a:lnTo>
                    <a:pt x="606" y="875"/>
                  </a:lnTo>
                  <a:lnTo>
                    <a:pt x="627" y="867"/>
                  </a:lnTo>
                  <a:lnTo>
                    <a:pt x="647" y="858"/>
                  </a:lnTo>
                  <a:lnTo>
                    <a:pt x="666" y="848"/>
                  </a:lnTo>
                  <a:lnTo>
                    <a:pt x="685" y="837"/>
                  </a:lnTo>
                  <a:lnTo>
                    <a:pt x="704" y="825"/>
                  </a:lnTo>
                  <a:lnTo>
                    <a:pt x="721" y="813"/>
                  </a:lnTo>
                  <a:lnTo>
                    <a:pt x="738" y="799"/>
                  </a:lnTo>
                  <a:lnTo>
                    <a:pt x="754" y="785"/>
                  </a:lnTo>
                  <a:lnTo>
                    <a:pt x="770" y="770"/>
                  </a:lnTo>
                  <a:lnTo>
                    <a:pt x="785" y="754"/>
                  </a:lnTo>
                  <a:lnTo>
                    <a:pt x="799" y="738"/>
                  </a:lnTo>
                  <a:lnTo>
                    <a:pt x="813" y="721"/>
                  </a:lnTo>
                  <a:lnTo>
                    <a:pt x="825" y="704"/>
                  </a:lnTo>
                  <a:lnTo>
                    <a:pt x="837" y="685"/>
                  </a:lnTo>
                  <a:lnTo>
                    <a:pt x="847" y="667"/>
                  </a:lnTo>
                  <a:lnTo>
                    <a:pt x="858" y="647"/>
                  </a:lnTo>
                  <a:lnTo>
                    <a:pt x="867" y="627"/>
                  </a:lnTo>
                  <a:lnTo>
                    <a:pt x="875" y="607"/>
                  </a:lnTo>
                  <a:lnTo>
                    <a:pt x="882" y="585"/>
                  </a:lnTo>
                  <a:lnTo>
                    <a:pt x="888" y="564"/>
                  </a:lnTo>
                  <a:lnTo>
                    <a:pt x="893" y="542"/>
                  </a:lnTo>
                  <a:lnTo>
                    <a:pt x="898" y="520"/>
                  </a:lnTo>
                  <a:lnTo>
                    <a:pt x="900" y="497"/>
                  </a:lnTo>
                  <a:lnTo>
                    <a:pt x="902" y="475"/>
                  </a:lnTo>
                  <a:lnTo>
                    <a:pt x="902" y="451"/>
                  </a:lnTo>
                  <a:lnTo>
                    <a:pt x="902" y="429"/>
                  </a:lnTo>
                  <a:lnTo>
                    <a:pt x="900" y="405"/>
                  </a:lnTo>
                  <a:lnTo>
                    <a:pt x="898" y="383"/>
                  </a:lnTo>
                  <a:lnTo>
                    <a:pt x="893" y="361"/>
                  </a:lnTo>
                  <a:lnTo>
                    <a:pt x="888" y="339"/>
                  </a:lnTo>
                  <a:lnTo>
                    <a:pt x="882" y="317"/>
                  </a:lnTo>
                  <a:lnTo>
                    <a:pt x="875" y="297"/>
                  </a:lnTo>
                  <a:lnTo>
                    <a:pt x="867" y="277"/>
                  </a:lnTo>
                  <a:lnTo>
                    <a:pt x="858" y="256"/>
                  </a:lnTo>
                  <a:lnTo>
                    <a:pt x="847" y="237"/>
                  </a:lnTo>
                  <a:lnTo>
                    <a:pt x="837" y="218"/>
                  </a:lnTo>
                  <a:lnTo>
                    <a:pt x="825" y="200"/>
                  </a:lnTo>
                  <a:lnTo>
                    <a:pt x="813" y="182"/>
                  </a:lnTo>
                  <a:lnTo>
                    <a:pt x="799" y="165"/>
                  </a:lnTo>
                  <a:lnTo>
                    <a:pt x="785" y="148"/>
                  </a:lnTo>
                  <a:lnTo>
                    <a:pt x="770" y="133"/>
                  </a:lnTo>
                  <a:lnTo>
                    <a:pt x="754" y="118"/>
                  </a:lnTo>
                  <a:lnTo>
                    <a:pt x="738" y="104"/>
                  </a:lnTo>
                  <a:lnTo>
                    <a:pt x="721" y="90"/>
                  </a:lnTo>
                  <a:lnTo>
                    <a:pt x="704" y="77"/>
                  </a:lnTo>
                  <a:lnTo>
                    <a:pt x="685" y="66"/>
                  </a:lnTo>
                  <a:lnTo>
                    <a:pt x="666" y="55"/>
                  </a:lnTo>
                  <a:lnTo>
                    <a:pt x="647" y="45"/>
                  </a:lnTo>
                  <a:lnTo>
                    <a:pt x="627" y="36"/>
                  </a:lnTo>
                  <a:lnTo>
                    <a:pt x="606" y="28"/>
                  </a:lnTo>
                  <a:lnTo>
                    <a:pt x="585" y="21"/>
                  </a:lnTo>
                  <a:lnTo>
                    <a:pt x="563" y="15"/>
                  </a:lnTo>
                  <a:lnTo>
                    <a:pt x="542" y="10"/>
                  </a:lnTo>
                  <a:lnTo>
                    <a:pt x="520" y="6"/>
                  </a:lnTo>
                  <a:lnTo>
                    <a:pt x="497" y="2"/>
                  </a:lnTo>
                  <a:lnTo>
                    <a:pt x="475" y="1"/>
                  </a:lnTo>
                  <a:lnTo>
                    <a:pt x="4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5" name="Freeform 245"/>
            <p:cNvSpPr>
              <a:spLocks/>
            </p:cNvSpPr>
            <p:nvPr/>
          </p:nvSpPr>
          <p:spPr bwMode="auto">
            <a:xfrm>
              <a:off x="9963150" y="3143250"/>
              <a:ext cx="100013" cy="142875"/>
            </a:xfrm>
            <a:custGeom>
              <a:avLst/>
              <a:gdLst>
                <a:gd name="T0" fmla="*/ 243 w 316"/>
                <a:gd name="T1" fmla="*/ 36 h 451"/>
                <a:gd name="T2" fmla="*/ 281 w 316"/>
                <a:gd name="T3" fmla="*/ 60 h 451"/>
                <a:gd name="T4" fmla="*/ 296 w 316"/>
                <a:gd name="T5" fmla="*/ 74 h 451"/>
                <a:gd name="T6" fmla="*/ 307 w 316"/>
                <a:gd name="T7" fmla="*/ 73 h 451"/>
                <a:gd name="T8" fmla="*/ 315 w 316"/>
                <a:gd name="T9" fmla="*/ 65 h 451"/>
                <a:gd name="T10" fmla="*/ 314 w 316"/>
                <a:gd name="T11" fmla="*/ 54 h 451"/>
                <a:gd name="T12" fmla="*/ 279 w 316"/>
                <a:gd name="T13" fmla="*/ 21 h 451"/>
                <a:gd name="T14" fmla="*/ 225 w 316"/>
                <a:gd name="T15" fmla="*/ 1 h 451"/>
                <a:gd name="T16" fmla="*/ 170 w 316"/>
                <a:gd name="T17" fmla="*/ 6 h 451"/>
                <a:gd name="T18" fmla="*/ 124 w 316"/>
                <a:gd name="T19" fmla="*/ 31 h 451"/>
                <a:gd name="T20" fmla="*/ 91 w 316"/>
                <a:gd name="T21" fmla="*/ 71 h 451"/>
                <a:gd name="T22" fmla="*/ 76 w 316"/>
                <a:gd name="T23" fmla="*/ 121 h 451"/>
                <a:gd name="T24" fmla="*/ 12 w 316"/>
                <a:gd name="T25" fmla="*/ 196 h 451"/>
                <a:gd name="T26" fmla="*/ 2 w 316"/>
                <a:gd name="T27" fmla="*/ 202 h 451"/>
                <a:gd name="T28" fmla="*/ 0 w 316"/>
                <a:gd name="T29" fmla="*/ 213 h 451"/>
                <a:gd name="T30" fmla="*/ 6 w 316"/>
                <a:gd name="T31" fmla="*/ 223 h 451"/>
                <a:gd name="T32" fmla="*/ 75 w 316"/>
                <a:gd name="T33" fmla="*/ 225 h 451"/>
                <a:gd name="T34" fmla="*/ 9 w 316"/>
                <a:gd name="T35" fmla="*/ 256 h 451"/>
                <a:gd name="T36" fmla="*/ 1 w 316"/>
                <a:gd name="T37" fmla="*/ 265 h 451"/>
                <a:gd name="T38" fmla="*/ 1 w 316"/>
                <a:gd name="T39" fmla="*/ 277 h 451"/>
                <a:gd name="T40" fmla="*/ 9 w 316"/>
                <a:gd name="T41" fmla="*/ 284 h 451"/>
                <a:gd name="T42" fmla="*/ 75 w 316"/>
                <a:gd name="T43" fmla="*/ 316 h 451"/>
                <a:gd name="T44" fmla="*/ 86 w 316"/>
                <a:gd name="T45" fmla="*/ 369 h 451"/>
                <a:gd name="T46" fmla="*/ 115 w 316"/>
                <a:gd name="T47" fmla="*/ 412 h 451"/>
                <a:gd name="T48" fmla="*/ 157 w 316"/>
                <a:gd name="T49" fmla="*/ 441 h 451"/>
                <a:gd name="T50" fmla="*/ 210 w 316"/>
                <a:gd name="T51" fmla="*/ 451 h 451"/>
                <a:gd name="T52" fmla="*/ 267 w 316"/>
                <a:gd name="T53" fmla="*/ 438 h 451"/>
                <a:gd name="T54" fmla="*/ 313 w 316"/>
                <a:gd name="T55" fmla="*/ 400 h 451"/>
                <a:gd name="T56" fmla="*/ 316 w 316"/>
                <a:gd name="T57" fmla="*/ 389 h 451"/>
                <a:gd name="T58" fmla="*/ 310 w 316"/>
                <a:gd name="T59" fmla="*/ 380 h 451"/>
                <a:gd name="T60" fmla="*/ 299 w 316"/>
                <a:gd name="T61" fmla="*/ 376 h 451"/>
                <a:gd name="T62" fmla="*/ 289 w 316"/>
                <a:gd name="T63" fmla="*/ 382 h 451"/>
                <a:gd name="T64" fmla="*/ 254 w 316"/>
                <a:gd name="T65" fmla="*/ 411 h 451"/>
                <a:gd name="T66" fmla="*/ 210 w 316"/>
                <a:gd name="T67" fmla="*/ 421 h 451"/>
                <a:gd name="T68" fmla="*/ 169 w 316"/>
                <a:gd name="T69" fmla="*/ 413 h 451"/>
                <a:gd name="T70" fmla="*/ 136 w 316"/>
                <a:gd name="T71" fmla="*/ 390 h 451"/>
                <a:gd name="T72" fmla="*/ 114 w 316"/>
                <a:gd name="T73" fmla="*/ 357 h 451"/>
                <a:gd name="T74" fmla="*/ 105 w 316"/>
                <a:gd name="T75" fmla="*/ 316 h 451"/>
                <a:gd name="T76" fmla="*/ 201 w 316"/>
                <a:gd name="T77" fmla="*/ 284 h 451"/>
                <a:gd name="T78" fmla="*/ 209 w 316"/>
                <a:gd name="T79" fmla="*/ 277 h 451"/>
                <a:gd name="T80" fmla="*/ 209 w 316"/>
                <a:gd name="T81" fmla="*/ 265 h 451"/>
                <a:gd name="T82" fmla="*/ 201 w 316"/>
                <a:gd name="T83" fmla="*/ 256 h 451"/>
                <a:gd name="T84" fmla="*/ 105 w 316"/>
                <a:gd name="T85" fmla="*/ 225 h 451"/>
                <a:gd name="T86" fmla="*/ 264 w 316"/>
                <a:gd name="T87" fmla="*/ 223 h 451"/>
                <a:gd name="T88" fmla="*/ 270 w 316"/>
                <a:gd name="T89" fmla="*/ 213 h 451"/>
                <a:gd name="T90" fmla="*/ 268 w 316"/>
                <a:gd name="T91" fmla="*/ 202 h 451"/>
                <a:gd name="T92" fmla="*/ 258 w 316"/>
                <a:gd name="T93" fmla="*/ 196 h 451"/>
                <a:gd name="T94" fmla="*/ 106 w 316"/>
                <a:gd name="T95" fmla="*/ 125 h 451"/>
                <a:gd name="T96" fmla="*/ 118 w 316"/>
                <a:gd name="T97" fmla="*/ 85 h 451"/>
                <a:gd name="T98" fmla="*/ 144 w 316"/>
                <a:gd name="T99" fmla="*/ 54 h 451"/>
                <a:gd name="T100" fmla="*/ 179 w 316"/>
                <a:gd name="T101" fmla="*/ 35 h 451"/>
                <a:gd name="T102" fmla="*/ 210 w 316"/>
                <a:gd name="T103" fmla="*/ 3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6" h="451">
                  <a:moveTo>
                    <a:pt x="210" y="30"/>
                  </a:moveTo>
                  <a:lnTo>
                    <a:pt x="222" y="30"/>
                  </a:lnTo>
                  <a:lnTo>
                    <a:pt x="232" y="32"/>
                  </a:lnTo>
                  <a:lnTo>
                    <a:pt x="243" y="36"/>
                  </a:lnTo>
                  <a:lnTo>
                    <a:pt x="254" y="40"/>
                  </a:lnTo>
                  <a:lnTo>
                    <a:pt x="262" y="45"/>
                  </a:lnTo>
                  <a:lnTo>
                    <a:pt x="272" y="53"/>
                  </a:lnTo>
                  <a:lnTo>
                    <a:pt x="281" y="60"/>
                  </a:lnTo>
                  <a:lnTo>
                    <a:pt x="289" y="70"/>
                  </a:lnTo>
                  <a:lnTo>
                    <a:pt x="291" y="72"/>
                  </a:lnTo>
                  <a:lnTo>
                    <a:pt x="294" y="73"/>
                  </a:lnTo>
                  <a:lnTo>
                    <a:pt x="296" y="74"/>
                  </a:lnTo>
                  <a:lnTo>
                    <a:pt x="299" y="75"/>
                  </a:lnTo>
                  <a:lnTo>
                    <a:pt x="302" y="75"/>
                  </a:lnTo>
                  <a:lnTo>
                    <a:pt x="304" y="74"/>
                  </a:lnTo>
                  <a:lnTo>
                    <a:pt x="307" y="73"/>
                  </a:lnTo>
                  <a:lnTo>
                    <a:pt x="310" y="72"/>
                  </a:lnTo>
                  <a:lnTo>
                    <a:pt x="312" y="70"/>
                  </a:lnTo>
                  <a:lnTo>
                    <a:pt x="314" y="68"/>
                  </a:lnTo>
                  <a:lnTo>
                    <a:pt x="315" y="65"/>
                  </a:lnTo>
                  <a:lnTo>
                    <a:pt x="316" y="61"/>
                  </a:lnTo>
                  <a:lnTo>
                    <a:pt x="316" y="59"/>
                  </a:lnTo>
                  <a:lnTo>
                    <a:pt x="315" y="56"/>
                  </a:lnTo>
                  <a:lnTo>
                    <a:pt x="314" y="54"/>
                  </a:lnTo>
                  <a:lnTo>
                    <a:pt x="313" y="51"/>
                  </a:lnTo>
                  <a:lnTo>
                    <a:pt x="302" y="39"/>
                  </a:lnTo>
                  <a:lnTo>
                    <a:pt x="290" y="29"/>
                  </a:lnTo>
                  <a:lnTo>
                    <a:pt x="279" y="21"/>
                  </a:lnTo>
                  <a:lnTo>
                    <a:pt x="267" y="13"/>
                  </a:lnTo>
                  <a:lnTo>
                    <a:pt x="253" y="8"/>
                  </a:lnTo>
                  <a:lnTo>
                    <a:pt x="240" y="4"/>
                  </a:lnTo>
                  <a:lnTo>
                    <a:pt x="225" y="1"/>
                  </a:lnTo>
                  <a:lnTo>
                    <a:pt x="210" y="0"/>
                  </a:lnTo>
                  <a:lnTo>
                    <a:pt x="196" y="0"/>
                  </a:lnTo>
                  <a:lnTo>
                    <a:pt x="183" y="2"/>
                  </a:lnTo>
                  <a:lnTo>
                    <a:pt x="170" y="6"/>
                  </a:lnTo>
                  <a:lnTo>
                    <a:pt x="157" y="11"/>
                  </a:lnTo>
                  <a:lnTo>
                    <a:pt x="146" y="16"/>
                  </a:lnTo>
                  <a:lnTo>
                    <a:pt x="135" y="23"/>
                  </a:lnTo>
                  <a:lnTo>
                    <a:pt x="124" y="31"/>
                  </a:lnTo>
                  <a:lnTo>
                    <a:pt x="115" y="40"/>
                  </a:lnTo>
                  <a:lnTo>
                    <a:pt x="106" y="50"/>
                  </a:lnTo>
                  <a:lnTo>
                    <a:pt x="99" y="60"/>
                  </a:lnTo>
                  <a:lnTo>
                    <a:pt x="91" y="71"/>
                  </a:lnTo>
                  <a:lnTo>
                    <a:pt x="86" y="83"/>
                  </a:lnTo>
                  <a:lnTo>
                    <a:pt x="81" y="96"/>
                  </a:lnTo>
                  <a:lnTo>
                    <a:pt x="78" y="108"/>
                  </a:lnTo>
                  <a:lnTo>
                    <a:pt x="76" y="121"/>
                  </a:lnTo>
                  <a:lnTo>
                    <a:pt x="75" y="135"/>
                  </a:lnTo>
                  <a:lnTo>
                    <a:pt x="75" y="195"/>
                  </a:lnTo>
                  <a:lnTo>
                    <a:pt x="15" y="195"/>
                  </a:lnTo>
                  <a:lnTo>
                    <a:pt x="12" y="196"/>
                  </a:lnTo>
                  <a:lnTo>
                    <a:pt x="9" y="196"/>
                  </a:lnTo>
                  <a:lnTo>
                    <a:pt x="6" y="198"/>
                  </a:lnTo>
                  <a:lnTo>
                    <a:pt x="4" y="200"/>
                  </a:lnTo>
                  <a:lnTo>
                    <a:pt x="2" y="202"/>
                  </a:lnTo>
                  <a:lnTo>
                    <a:pt x="1" y="205"/>
                  </a:lnTo>
                  <a:lnTo>
                    <a:pt x="0" y="207"/>
                  </a:lnTo>
                  <a:lnTo>
                    <a:pt x="0" y="210"/>
                  </a:lnTo>
                  <a:lnTo>
                    <a:pt x="0" y="213"/>
                  </a:lnTo>
                  <a:lnTo>
                    <a:pt x="1" y="217"/>
                  </a:lnTo>
                  <a:lnTo>
                    <a:pt x="2" y="219"/>
                  </a:lnTo>
                  <a:lnTo>
                    <a:pt x="4" y="221"/>
                  </a:lnTo>
                  <a:lnTo>
                    <a:pt x="6" y="223"/>
                  </a:lnTo>
                  <a:lnTo>
                    <a:pt x="9" y="224"/>
                  </a:lnTo>
                  <a:lnTo>
                    <a:pt x="12" y="225"/>
                  </a:lnTo>
                  <a:lnTo>
                    <a:pt x="15" y="225"/>
                  </a:lnTo>
                  <a:lnTo>
                    <a:pt x="75" y="225"/>
                  </a:lnTo>
                  <a:lnTo>
                    <a:pt x="75" y="255"/>
                  </a:lnTo>
                  <a:lnTo>
                    <a:pt x="15" y="255"/>
                  </a:lnTo>
                  <a:lnTo>
                    <a:pt x="12" y="256"/>
                  </a:lnTo>
                  <a:lnTo>
                    <a:pt x="9" y="256"/>
                  </a:lnTo>
                  <a:lnTo>
                    <a:pt x="6" y="258"/>
                  </a:lnTo>
                  <a:lnTo>
                    <a:pt x="4" y="260"/>
                  </a:lnTo>
                  <a:lnTo>
                    <a:pt x="2" y="263"/>
                  </a:lnTo>
                  <a:lnTo>
                    <a:pt x="1" y="265"/>
                  </a:lnTo>
                  <a:lnTo>
                    <a:pt x="0" y="268"/>
                  </a:lnTo>
                  <a:lnTo>
                    <a:pt x="0" y="270"/>
                  </a:lnTo>
                  <a:lnTo>
                    <a:pt x="0" y="273"/>
                  </a:lnTo>
                  <a:lnTo>
                    <a:pt x="1" y="277"/>
                  </a:lnTo>
                  <a:lnTo>
                    <a:pt x="2" y="279"/>
                  </a:lnTo>
                  <a:lnTo>
                    <a:pt x="4" y="281"/>
                  </a:lnTo>
                  <a:lnTo>
                    <a:pt x="6" y="283"/>
                  </a:lnTo>
                  <a:lnTo>
                    <a:pt x="9" y="284"/>
                  </a:lnTo>
                  <a:lnTo>
                    <a:pt x="12" y="285"/>
                  </a:lnTo>
                  <a:lnTo>
                    <a:pt x="15" y="285"/>
                  </a:lnTo>
                  <a:lnTo>
                    <a:pt x="75" y="285"/>
                  </a:lnTo>
                  <a:lnTo>
                    <a:pt x="75" y="316"/>
                  </a:lnTo>
                  <a:lnTo>
                    <a:pt x="76" y="329"/>
                  </a:lnTo>
                  <a:lnTo>
                    <a:pt x="78" y="343"/>
                  </a:lnTo>
                  <a:lnTo>
                    <a:pt x="81" y="356"/>
                  </a:lnTo>
                  <a:lnTo>
                    <a:pt x="86" y="369"/>
                  </a:lnTo>
                  <a:lnTo>
                    <a:pt x="91" y="381"/>
                  </a:lnTo>
                  <a:lnTo>
                    <a:pt x="99" y="391"/>
                  </a:lnTo>
                  <a:lnTo>
                    <a:pt x="106" y="402"/>
                  </a:lnTo>
                  <a:lnTo>
                    <a:pt x="115" y="412"/>
                  </a:lnTo>
                  <a:lnTo>
                    <a:pt x="124" y="420"/>
                  </a:lnTo>
                  <a:lnTo>
                    <a:pt x="135" y="428"/>
                  </a:lnTo>
                  <a:lnTo>
                    <a:pt x="146" y="435"/>
                  </a:lnTo>
                  <a:lnTo>
                    <a:pt x="157" y="441"/>
                  </a:lnTo>
                  <a:lnTo>
                    <a:pt x="170" y="445"/>
                  </a:lnTo>
                  <a:lnTo>
                    <a:pt x="183" y="448"/>
                  </a:lnTo>
                  <a:lnTo>
                    <a:pt x="196" y="450"/>
                  </a:lnTo>
                  <a:lnTo>
                    <a:pt x="210" y="451"/>
                  </a:lnTo>
                  <a:lnTo>
                    <a:pt x="225" y="450"/>
                  </a:lnTo>
                  <a:lnTo>
                    <a:pt x="240" y="448"/>
                  </a:lnTo>
                  <a:lnTo>
                    <a:pt x="253" y="444"/>
                  </a:lnTo>
                  <a:lnTo>
                    <a:pt x="267" y="438"/>
                  </a:lnTo>
                  <a:lnTo>
                    <a:pt x="279" y="431"/>
                  </a:lnTo>
                  <a:lnTo>
                    <a:pt x="290" y="422"/>
                  </a:lnTo>
                  <a:lnTo>
                    <a:pt x="302" y="412"/>
                  </a:lnTo>
                  <a:lnTo>
                    <a:pt x="313" y="400"/>
                  </a:lnTo>
                  <a:lnTo>
                    <a:pt x="314" y="398"/>
                  </a:lnTo>
                  <a:lnTo>
                    <a:pt x="315" y="396"/>
                  </a:lnTo>
                  <a:lnTo>
                    <a:pt x="316" y="392"/>
                  </a:lnTo>
                  <a:lnTo>
                    <a:pt x="316" y="389"/>
                  </a:lnTo>
                  <a:lnTo>
                    <a:pt x="315" y="387"/>
                  </a:lnTo>
                  <a:lnTo>
                    <a:pt x="314" y="384"/>
                  </a:lnTo>
                  <a:lnTo>
                    <a:pt x="312" y="382"/>
                  </a:lnTo>
                  <a:lnTo>
                    <a:pt x="310" y="380"/>
                  </a:lnTo>
                  <a:lnTo>
                    <a:pt x="307" y="377"/>
                  </a:lnTo>
                  <a:lnTo>
                    <a:pt x="304" y="376"/>
                  </a:lnTo>
                  <a:lnTo>
                    <a:pt x="302" y="376"/>
                  </a:lnTo>
                  <a:lnTo>
                    <a:pt x="299" y="376"/>
                  </a:lnTo>
                  <a:lnTo>
                    <a:pt x="296" y="376"/>
                  </a:lnTo>
                  <a:lnTo>
                    <a:pt x="294" y="377"/>
                  </a:lnTo>
                  <a:lnTo>
                    <a:pt x="291" y="380"/>
                  </a:lnTo>
                  <a:lnTo>
                    <a:pt x="289" y="382"/>
                  </a:lnTo>
                  <a:lnTo>
                    <a:pt x="281" y="391"/>
                  </a:lnTo>
                  <a:lnTo>
                    <a:pt x="272" y="399"/>
                  </a:lnTo>
                  <a:lnTo>
                    <a:pt x="262" y="405"/>
                  </a:lnTo>
                  <a:lnTo>
                    <a:pt x="254" y="411"/>
                  </a:lnTo>
                  <a:lnTo>
                    <a:pt x="243" y="416"/>
                  </a:lnTo>
                  <a:lnTo>
                    <a:pt x="232" y="418"/>
                  </a:lnTo>
                  <a:lnTo>
                    <a:pt x="222" y="420"/>
                  </a:lnTo>
                  <a:lnTo>
                    <a:pt x="210" y="421"/>
                  </a:lnTo>
                  <a:lnTo>
                    <a:pt x="199" y="420"/>
                  </a:lnTo>
                  <a:lnTo>
                    <a:pt x="190" y="419"/>
                  </a:lnTo>
                  <a:lnTo>
                    <a:pt x="179" y="416"/>
                  </a:lnTo>
                  <a:lnTo>
                    <a:pt x="169" y="413"/>
                  </a:lnTo>
                  <a:lnTo>
                    <a:pt x="161" y="408"/>
                  </a:lnTo>
                  <a:lnTo>
                    <a:pt x="151" y="403"/>
                  </a:lnTo>
                  <a:lnTo>
                    <a:pt x="144" y="397"/>
                  </a:lnTo>
                  <a:lnTo>
                    <a:pt x="136" y="390"/>
                  </a:lnTo>
                  <a:lnTo>
                    <a:pt x="130" y="383"/>
                  </a:lnTo>
                  <a:lnTo>
                    <a:pt x="123" y="374"/>
                  </a:lnTo>
                  <a:lnTo>
                    <a:pt x="118" y="366"/>
                  </a:lnTo>
                  <a:lnTo>
                    <a:pt x="114" y="357"/>
                  </a:lnTo>
                  <a:lnTo>
                    <a:pt x="110" y="347"/>
                  </a:lnTo>
                  <a:lnTo>
                    <a:pt x="107" y="337"/>
                  </a:lnTo>
                  <a:lnTo>
                    <a:pt x="106" y="327"/>
                  </a:lnTo>
                  <a:lnTo>
                    <a:pt x="105" y="316"/>
                  </a:lnTo>
                  <a:lnTo>
                    <a:pt x="105" y="285"/>
                  </a:lnTo>
                  <a:lnTo>
                    <a:pt x="195" y="285"/>
                  </a:lnTo>
                  <a:lnTo>
                    <a:pt x="198" y="285"/>
                  </a:lnTo>
                  <a:lnTo>
                    <a:pt x="201" y="284"/>
                  </a:lnTo>
                  <a:lnTo>
                    <a:pt x="204" y="283"/>
                  </a:lnTo>
                  <a:lnTo>
                    <a:pt x="206" y="281"/>
                  </a:lnTo>
                  <a:lnTo>
                    <a:pt x="208" y="279"/>
                  </a:lnTo>
                  <a:lnTo>
                    <a:pt x="209" y="277"/>
                  </a:lnTo>
                  <a:lnTo>
                    <a:pt x="210" y="273"/>
                  </a:lnTo>
                  <a:lnTo>
                    <a:pt x="210" y="270"/>
                  </a:lnTo>
                  <a:lnTo>
                    <a:pt x="210" y="268"/>
                  </a:lnTo>
                  <a:lnTo>
                    <a:pt x="209" y="265"/>
                  </a:lnTo>
                  <a:lnTo>
                    <a:pt x="208" y="263"/>
                  </a:lnTo>
                  <a:lnTo>
                    <a:pt x="206" y="260"/>
                  </a:lnTo>
                  <a:lnTo>
                    <a:pt x="204" y="258"/>
                  </a:lnTo>
                  <a:lnTo>
                    <a:pt x="201" y="256"/>
                  </a:lnTo>
                  <a:lnTo>
                    <a:pt x="198" y="256"/>
                  </a:lnTo>
                  <a:lnTo>
                    <a:pt x="195" y="255"/>
                  </a:lnTo>
                  <a:lnTo>
                    <a:pt x="105" y="255"/>
                  </a:lnTo>
                  <a:lnTo>
                    <a:pt x="105" y="225"/>
                  </a:lnTo>
                  <a:lnTo>
                    <a:pt x="255" y="225"/>
                  </a:lnTo>
                  <a:lnTo>
                    <a:pt x="258" y="225"/>
                  </a:lnTo>
                  <a:lnTo>
                    <a:pt x="261" y="224"/>
                  </a:lnTo>
                  <a:lnTo>
                    <a:pt x="264" y="223"/>
                  </a:lnTo>
                  <a:lnTo>
                    <a:pt x="266" y="221"/>
                  </a:lnTo>
                  <a:lnTo>
                    <a:pt x="268" y="219"/>
                  </a:lnTo>
                  <a:lnTo>
                    <a:pt x="269" y="217"/>
                  </a:lnTo>
                  <a:lnTo>
                    <a:pt x="270" y="213"/>
                  </a:lnTo>
                  <a:lnTo>
                    <a:pt x="270" y="210"/>
                  </a:lnTo>
                  <a:lnTo>
                    <a:pt x="270" y="207"/>
                  </a:lnTo>
                  <a:lnTo>
                    <a:pt x="269" y="205"/>
                  </a:lnTo>
                  <a:lnTo>
                    <a:pt x="268" y="202"/>
                  </a:lnTo>
                  <a:lnTo>
                    <a:pt x="266" y="200"/>
                  </a:lnTo>
                  <a:lnTo>
                    <a:pt x="264" y="198"/>
                  </a:lnTo>
                  <a:lnTo>
                    <a:pt x="261" y="196"/>
                  </a:lnTo>
                  <a:lnTo>
                    <a:pt x="258" y="196"/>
                  </a:lnTo>
                  <a:lnTo>
                    <a:pt x="255" y="195"/>
                  </a:lnTo>
                  <a:lnTo>
                    <a:pt x="105" y="195"/>
                  </a:lnTo>
                  <a:lnTo>
                    <a:pt x="105" y="135"/>
                  </a:lnTo>
                  <a:lnTo>
                    <a:pt x="106" y="125"/>
                  </a:lnTo>
                  <a:lnTo>
                    <a:pt x="107" y="114"/>
                  </a:lnTo>
                  <a:lnTo>
                    <a:pt x="110" y="104"/>
                  </a:lnTo>
                  <a:lnTo>
                    <a:pt x="114" y="95"/>
                  </a:lnTo>
                  <a:lnTo>
                    <a:pt x="118" y="85"/>
                  </a:lnTo>
                  <a:lnTo>
                    <a:pt x="123" y="76"/>
                  </a:lnTo>
                  <a:lnTo>
                    <a:pt x="130" y="69"/>
                  </a:lnTo>
                  <a:lnTo>
                    <a:pt x="136" y="61"/>
                  </a:lnTo>
                  <a:lnTo>
                    <a:pt x="144" y="54"/>
                  </a:lnTo>
                  <a:lnTo>
                    <a:pt x="151" y="49"/>
                  </a:lnTo>
                  <a:lnTo>
                    <a:pt x="161" y="43"/>
                  </a:lnTo>
                  <a:lnTo>
                    <a:pt x="169" y="39"/>
                  </a:lnTo>
                  <a:lnTo>
                    <a:pt x="179" y="35"/>
                  </a:lnTo>
                  <a:lnTo>
                    <a:pt x="190" y="32"/>
                  </a:lnTo>
                  <a:lnTo>
                    <a:pt x="199" y="30"/>
                  </a:lnTo>
                  <a:lnTo>
                    <a:pt x="210" y="30"/>
                  </a:lnTo>
                  <a:lnTo>
                    <a:pt x="21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06369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>
            <p:custDataLst>
              <p:tags r:id="rId3"/>
            </p:custDataLst>
          </p:nvPr>
        </p:nvSpPr>
        <p:spPr>
          <a:xfrm>
            <a:off x="444500" y="5648236"/>
            <a:ext cx="117475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 industry.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ECONOMIC GROWTH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8</a:t>
            </a:fld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Africa</a:t>
            </a:r>
          </a:p>
        </p:txBody>
      </p:sp>
      <p:sp>
        <p:nvSpPr>
          <p:cNvPr id="166" name="Rectangle 165"/>
          <p:cNvSpPr/>
          <p:nvPr/>
        </p:nvSpPr>
        <p:spPr>
          <a:xfrm>
            <a:off x="1828801" y="4975895"/>
            <a:ext cx="12250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1C40F"/>
                </a:solidFill>
              </a:rPr>
              <a:t>AFRICA</a:t>
            </a:r>
          </a:p>
        </p:txBody>
      </p:sp>
      <p:sp>
        <p:nvSpPr>
          <p:cNvPr id="167" name="Freeform 6153"/>
          <p:cNvSpPr>
            <a:spLocks noEditPoints="1"/>
          </p:cNvSpPr>
          <p:nvPr/>
        </p:nvSpPr>
        <p:spPr bwMode="auto">
          <a:xfrm>
            <a:off x="3837323" y="1284179"/>
            <a:ext cx="2995344" cy="3915564"/>
          </a:xfrm>
          <a:custGeom>
            <a:avLst/>
            <a:gdLst>
              <a:gd name="T0" fmla="*/ 1666909 w 2776"/>
              <a:gd name="T1" fmla="*/ 1643154 h 3628"/>
              <a:gd name="T2" fmla="*/ 1572963 w 2776"/>
              <a:gd name="T3" fmla="*/ 1734581 h 3628"/>
              <a:gd name="T4" fmla="*/ 1567885 w 2776"/>
              <a:gd name="T5" fmla="*/ 1859024 h 3628"/>
              <a:gd name="T6" fmla="*/ 1595815 w 2776"/>
              <a:gd name="T7" fmla="*/ 1991086 h 3628"/>
              <a:gd name="T8" fmla="*/ 1712613 w 2776"/>
              <a:gd name="T9" fmla="*/ 1728232 h 3628"/>
              <a:gd name="T10" fmla="*/ 1736734 w 2776"/>
              <a:gd name="T11" fmla="*/ 1666011 h 3628"/>
              <a:gd name="T12" fmla="*/ 1698648 w 2776"/>
              <a:gd name="T13" fmla="*/ 844434 h 3628"/>
              <a:gd name="T14" fmla="*/ 1576772 w 2776"/>
              <a:gd name="T15" fmla="*/ 868560 h 3628"/>
              <a:gd name="T16" fmla="*/ 1533607 w 2776"/>
              <a:gd name="T17" fmla="*/ 784752 h 3628"/>
              <a:gd name="T18" fmla="*/ 1484095 w 2776"/>
              <a:gd name="T19" fmla="*/ 730150 h 3628"/>
              <a:gd name="T20" fmla="*/ 1434583 w 2776"/>
              <a:gd name="T21" fmla="*/ 633643 h 3628"/>
              <a:gd name="T22" fmla="*/ 1401575 w 2776"/>
              <a:gd name="T23" fmla="*/ 539676 h 3628"/>
              <a:gd name="T24" fmla="*/ 1353332 w 2776"/>
              <a:gd name="T25" fmla="*/ 454597 h 3628"/>
              <a:gd name="T26" fmla="*/ 1301281 w 2776"/>
              <a:gd name="T27" fmla="*/ 313647 h 3628"/>
              <a:gd name="T28" fmla="*/ 1263195 w 2776"/>
              <a:gd name="T29" fmla="*/ 199363 h 3628"/>
              <a:gd name="T30" fmla="*/ 1197179 w 2776"/>
              <a:gd name="T31" fmla="*/ 219680 h 3628"/>
              <a:gd name="T32" fmla="*/ 1090537 w 2776"/>
              <a:gd name="T33" fmla="*/ 195553 h 3628"/>
              <a:gd name="T34" fmla="*/ 983895 w 2776"/>
              <a:gd name="T35" fmla="*/ 156189 h 3628"/>
              <a:gd name="T36" fmla="*/ 873445 w 2776"/>
              <a:gd name="T37" fmla="*/ 208251 h 3628"/>
              <a:gd name="T38" fmla="*/ 743952 w 2776"/>
              <a:gd name="T39" fmla="*/ 142220 h 3628"/>
              <a:gd name="T40" fmla="*/ 731256 w 2776"/>
              <a:gd name="T41" fmla="*/ 69840 h 3628"/>
              <a:gd name="T42" fmla="*/ 712213 w 2776"/>
              <a:gd name="T43" fmla="*/ 20317 h 3628"/>
              <a:gd name="T44" fmla="*/ 633502 w 2776"/>
              <a:gd name="T45" fmla="*/ 8889 h 3628"/>
              <a:gd name="T46" fmla="*/ 534477 w 2776"/>
              <a:gd name="T47" fmla="*/ 17778 h 3628"/>
              <a:gd name="T48" fmla="*/ 424027 w 2776"/>
              <a:gd name="T49" fmla="*/ 54602 h 3628"/>
              <a:gd name="T50" fmla="*/ 344046 w 2776"/>
              <a:gd name="T51" fmla="*/ 72380 h 3628"/>
              <a:gd name="T52" fmla="*/ 210744 w 2776"/>
              <a:gd name="T53" fmla="*/ 162538 h 3628"/>
              <a:gd name="T54" fmla="*/ 124415 w 2776"/>
              <a:gd name="T55" fmla="*/ 312377 h 3628"/>
              <a:gd name="T56" fmla="*/ 38086 w 2776"/>
              <a:gd name="T57" fmla="*/ 453328 h 3628"/>
              <a:gd name="T58" fmla="*/ 15235 w 2776"/>
              <a:gd name="T59" fmla="*/ 537136 h 3628"/>
              <a:gd name="T60" fmla="*/ 38086 w 2776"/>
              <a:gd name="T61" fmla="*/ 626024 h 3628"/>
              <a:gd name="T62" fmla="*/ 25391 w 2776"/>
              <a:gd name="T63" fmla="*/ 775863 h 3628"/>
              <a:gd name="T64" fmla="*/ 34278 w 2776"/>
              <a:gd name="T65" fmla="*/ 802530 h 3628"/>
              <a:gd name="T66" fmla="*/ 34278 w 2776"/>
              <a:gd name="T67" fmla="*/ 825386 h 3628"/>
              <a:gd name="T68" fmla="*/ 54590 w 2776"/>
              <a:gd name="T69" fmla="*/ 848243 h 3628"/>
              <a:gd name="T70" fmla="*/ 71094 w 2776"/>
              <a:gd name="T71" fmla="*/ 863481 h 3628"/>
              <a:gd name="T72" fmla="*/ 106642 w 2776"/>
              <a:gd name="T73" fmla="*/ 909195 h 3628"/>
              <a:gd name="T74" fmla="*/ 115528 w 2776"/>
              <a:gd name="T75" fmla="*/ 940941 h 3628"/>
              <a:gd name="T76" fmla="*/ 171388 w 2776"/>
              <a:gd name="T77" fmla="*/ 996813 h 3628"/>
              <a:gd name="T78" fmla="*/ 319925 w 2776"/>
              <a:gd name="T79" fmla="*/ 1036177 h 3628"/>
              <a:gd name="T80" fmla="*/ 411332 w 2776"/>
              <a:gd name="T81" fmla="*/ 1038717 h 3628"/>
              <a:gd name="T82" fmla="*/ 535747 w 2776"/>
              <a:gd name="T83" fmla="*/ 993003 h 3628"/>
              <a:gd name="T84" fmla="*/ 632232 w 2776"/>
              <a:gd name="T85" fmla="*/ 1052685 h 3628"/>
              <a:gd name="T86" fmla="*/ 690631 w 2776"/>
              <a:gd name="T87" fmla="*/ 1069193 h 3628"/>
              <a:gd name="T88" fmla="*/ 686822 w 2776"/>
              <a:gd name="T89" fmla="*/ 1158081 h 3628"/>
              <a:gd name="T90" fmla="*/ 700787 w 2776"/>
              <a:gd name="T91" fmla="*/ 1193636 h 3628"/>
              <a:gd name="T92" fmla="*/ 690631 w 2776"/>
              <a:gd name="T93" fmla="*/ 1262206 h 3628"/>
              <a:gd name="T94" fmla="*/ 766804 w 2776"/>
              <a:gd name="T95" fmla="*/ 1376491 h 3628"/>
              <a:gd name="T96" fmla="*/ 797273 w 2776"/>
              <a:gd name="T97" fmla="*/ 1521251 h 3628"/>
              <a:gd name="T98" fmla="*/ 746491 w 2776"/>
              <a:gd name="T99" fmla="*/ 1737121 h 3628"/>
              <a:gd name="T100" fmla="*/ 846785 w 2776"/>
              <a:gd name="T101" fmla="*/ 2073625 h 3628"/>
              <a:gd name="T102" fmla="*/ 903914 w 2776"/>
              <a:gd name="T103" fmla="*/ 2242511 h 3628"/>
              <a:gd name="T104" fmla="*/ 934383 w 2776"/>
              <a:gd name="T105" fmla="*/ 2289495 h 3628"/>
              <a:gd name="T106" fmla="*/ 1009286 w 2776"/>
              <a:gd name="T107" fmla="*/ 2284416 h 3628"/>
              <a:gd name="T108" fmla="*/ 1104502 w 2776"/>
              <a:gd name="T109" fmla="*/ 2269178 h 3628"/>
              <a:gd name="T110" fmla="*/ 1280968 w 2776"/>
              <a:gd name="T111" fmla="*/ 2079974 h 3628"/>
              <a:gd name="T112" fmla="*/ 1354602 w 2776"/>
              <a:gd name="T113" fmla="*/ 1940293 h 3628"/>
              <a:gd name="T114" fmla="*/ 1338098 w 2776"/>
              <a:gd name="T115" fmla="*/ 1812041 h 3628"/>
              <a:gd name="T116" fmla="*/ 1482826 w 2776"/>
              <a:gd name="T117" fmla="*/ 1673630 h 3628"/>
              <a:gd name="T118" fmla="*/ 1475208 w 2776"/>
              <a:gd name="T119" fmla="*/ 1513632 h 3628"/>
              <a:gd name="T120" fmla="*/ 1448548 w 2776"/>
              <a:gd name="T121" fmla="*/ 1400617 h 3628"/>
              <a:gd name="T122" fmla="*/ 1491712 w 2776"/>
              <a:gd name="T123" fmla="*/ 1268555 h 3628"/>
              <a:gd name="T124" fmla="*/ 1679605 w 2776"/>
              <a:gd name="T125" fmla="*/ 1045066 h 362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776"/>
              <a:gd name="T190" fmla="*/ 0 h 3628"/>
              <a:gd name="T191" fmla="*/ 2776 w 2776"/>
              <a:gd name="T192" fmla="*/ 3628 h 362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776" h="3628">
                <a:moveTo>
                  <a:pt x="2710" y="2504"/>
                </a:moveTo>
                <a:lnTo>
                  <a:pt x="2710" y="2504"/>
                </a:lnTo>
                <a:lnTo>
                  <a:pt x="2706" y="2498"/>
                </a:lnTo>
                <a:lnTo>
                  <a:pt x="2702" y="2492"/>
                </a:lnTo>
                <a:lnTo>
                  <a:pt x="2698" y="2476"/>
                </a:lnTo>
                <a:lnTo>
                  <a:pt x="2696" y="2470"/>
                </a:lnTo>
                <a:lnTo>
                  <a:pt x="2692" y="2466"/>
                </a:lnTo>
                <a:lnTo>
                  <a:pt x="2690" y="2468"/>
                </a:lnTo>
                <a:lnTo>
                  <a:pt x="2684" y="2472"/>
                </a:lnTo>
                <a:lnTo>
                  <a:pt x="2680" y="2480"/>
                </a:lnTo>
                <a:lnTo>
                  <a:pt x="2678" y="2486"/>
                </a:lnTo>
                <a:lnTo>
                  <a:pt x="2676" y="2508"/>
                </a:lnTo>
                <a:lnTo>
                  <a:pt x="2674" y="2518"/>
                </a:lnTo>
                <a:lnTo>
                  <a:pt x="2672" y="2526"/>
                </a:lnTo>
                <a:lnTo>
                  <a:pt x="2668" y="2532"/>
                </a:lnTo>
                <a:lnTo>
                  <a:pt x="2664" y="2536"/>
                </a:lnTo>
                <a:lnTo>
                  <a:pt x="2656" y="2542"/>
                </a:lnTo>
                <a:lnTo>
                  <a:pt x="2648" y="2544"/>
                </a:lnTo>
                <a:lnTo>
                  <a:pt x="2634" y="2546"/>
                </a:lnTo>
                <a:lnTo>
                  <a:pt x="2632" y="2548"/>
                </a:lnTo>
                <a:lnTo>
                  <a:pt x="2632" y="2554"/>
                </a:lnTo>
                <a:lnTo>
                  <a:pt x="2638" y="2566"/>
                </a:lnTo>
                <a:lnTo>
                  <a:pt x="2636" y="2572"/>
                </a:lnTo>
                <a:lnTo>
                  <a:pt x="2636" y="2576"/>
                </a:lnTo>
                <a:lnTo>
                  <a:pt x="2626" y="2588"/>
                </a:lnTo>
                <a:lnTo>
                  <a:pt x="2606" y="2608"/>
                </a:lnTo>
                <a:lnTo>
                  <a:pt x="2596" y="2618"/>
                </a:lnTo>
                <a:lnTo>
                  <a:pt x="2588" y="2628"/>
                </a:lnTo>
                <a:lnTo>
                  <a:pt x="2578" y="2640"/>
                </a:lnTo>
                <a:lnTo>
                  <a:pt x="2572" y="2646"/>
                </a:lnTo>
                <a:lnTo>
                  <a:pt x="2564" y="2650"/>
                </a:lnTo>
                <a:lnTo>
                  <a:pt x="2554" y="2652"/>
                </a:lnTo>
                <a:lnTo>
                  <a:pt x="2538" y="2656"/>
                </a:lnTo>
                <a:lnTo>
                  <a:pt x="2530" y="2658"/>
                </a:lnTo>
                <a:lnTo>
                  <a:pt x="2526" y="2660"/>
                </a:lnTo>
                <a:lnTo>
                  <a:pt x="2522" y="2664"/>
                </a:lnTo>
                <a:lnTo>
                  <a:pt x="2520" y="2668"/>
                </a:lnTo>
                <a:lnTo>
                  <a:pt x="2516" y="2670"/>
                </a:lnTo>
                <a:lnTo>
                  <a:pt x="2512" y="2670"/>
                </a:lnTo>
                <a:lnTo>
                  <a:pt x="2506" y="2670"/>
                </a:lnTo>
                <a:lnTo>
                  <a:pt x="2500" y="2670"/>
                </a:lnTo>
                <a:lnTo>
                  <a:pt x="2496" y="2670"/>
                </a:lnTo>
                <a:lnTo>
                  <a:pt x="2496" y="2672"/>
                </a:lnTo>
                <a:lnTo>
                  <a:pt x="2496" y="2676"/>
                </a:lnTo>
                <a:lnTo>
                  <a:pt x="2494" y="2690"/>
                </a:lnTo>
                <a:lnTo>
                  <a:pt x="2492" y="2700"/>
                </a:lnTo>
                <a:lnTo>
                  <a:pt x="2486" y="2712"/>
                </a:lnTo>
                <a:lnTo>
                  <a:pt x="2480" y="2724"/>
                </a:lnTo>
                <a:lnTo>
                  <a:pt x="2478" y="2732"/>
                </a:lnTo>
                <a:lnTo>
                  <a:pt x="2478" y="2738"/>
                </a:lnTo>
                <a:lnTo>
                  <a:pt x="2478" y="2742"/>
                </a:lnTo>
                <a:lnTo>
                  <a:pt x="2482" y="2750"/>
                </a:lnTo>
                <a:lnTo>
                  <a:pt x="2482" y="2754"/>
                </a:lnTo>
                <a:lnTo>
                  <a:pt x="2482" y="2762"/>
                </a:lnTo>
                <a:lnTo>
                  <a:pt x="2480" y="2772"/>
                </a:lnTo>
                <a:lnTo>
                  <a:pt x="2480" y="2778"/>
                </a:lnTo>
                <a:lnTo>
                  <a:pt x="2484" y="2790"/>
                </a:lnTo>
                <a:lnTo>
                  <a:pt x="2488" y="2798"/>
                </a:lnTo>
                <a:lnTo>
                  <a:pt x="2488" y="2802"/>
                </a:lnTo>
                <a:lnTo>
                  <a:pt x="2488" y="2806"/>
                </a:lnTo>
                <a:lnTo>
                  <a:pt x="2488" y="2814"/>
                </a:lnTo>
                <a:lnTo>
                  <a:pt x="2490" y="2820"/>
                </a:lnTo>
                <a:lnTo>
                  <a:pt x="2494" y="2832"/>
                </a:lnTo>
                <a:lnTo>
                  <a:pt x="2498" y="2848"/>
                </a:lnTo>
                <a:lnTo>
                  <a:pt x="2498" y="2860"/>
                </a:lnTo>
                <a:lnTo>
                  <a:pt x="2496" y="2868"/>
                </a:lnTo>
                <a:lnTo>
                  <a:pt x="2492" y="2876"/>
                </a:lnTo>
                <a:lnTo>
                  <a:pt x="2488" y="2884"/>
                </a:lnTo>
                <a:lnTo>
                  <a:pt x="2480" y="2900"/>
                </a:lnTo>
                <a:lnTo>
                  <a:pt x="2476" y="2908"/>
                </a:lnTo>
                <a:lnTo>
                  <a:pt x="2474" y="2916"/>
                </a:lnTo>
                <a:lnTo>
                  <a:pt x="2472" y="2924"/>
                </a:lnTo>
                <a:lnTo>
                  <a:pt x="2470" y="2928"/>
                </a:lnTo>
                <a:lnTo>
                  <a:pt x="2466" y="2928"/>
                </a:lnTo>
                <a:lnTo>
                  <a:pt x="2464" y="2928"/>
                </a:lnTo>
                <a:lnTo>
                  <a:pt x="2462" y="2930"/>
                </a:lnTo>
                <a:lnTo>
                  <a:pt x="2458" y="2934"/>
                </a:lnTo>
                <a:lnTo>
                  <a:pt x="2454" y="2942"/>
                </a:lnTo>
                <a:lnTo>
                  <a:pt x="2450" y="2954"/>
                </a:lnTo>
                <a:lnTo>
                  <a:pt x="2448" y="2968"/>
                </a:lnTo>
                <a:lnTo>
                  <a:pt x="2446" y="2980"/>
                </a:lnTo>
                <a:lnTo>
                  <a:pt x="2448" y="2990"/>
                </a:lnTo>
                <a:lnTo>
                  <a:pt x="2448" y="2998"/>
                </a:lnTo>
                <a:lnTo>
                  <a:pt x="2456" y="3012"/>
                </a:lnTo>
                <a:lnTo>
                  <a:pt x="2464" y="3026"/>
                </a:lnTo>
                <a:lnTo>
                  <a:pt x="2466" y="3034"/>
                </a:lnTo>
                <a:lnTo>
                  <a:pt x="2466" y="3040"/>
                </a:lnTo>
                <a:lnTo>
                  <a:pt x="2466" y="3054"/>
                </a:lnTo>
                <a:lnTo>
                  <a:pt x="2464" y="3062"/>
                </a:lnTo>
                <a:lnTo>
                  <a:pt x="2466" y="3072"/>
                </a:lnTo>
                <a:lnTo>
                  <a:pt x="2468" y="3084"/>
                </a:lnTo>
                <a:lnTo>
                  <a:pt x="2474" y="3100"/>
                </a:lnTo>
                <a:lnTo>
                  <a:pt x="2480" y="3114"/>
                </a:lnTo>
                <a:lnTo>
                  <a:pt x="2486" y="3122"/>
                </a:lnTo>
                <a:lnTo>
                  <a:pt x="2492" y="3126"/>
                </a:lnTo>
                <a:lnTo>
                  <a:pt x="2498" y="3130"/>
                </a:lnTo>
                <a:lnTo>
                  <a:pt x="2510" y="3134"/>
                </a:lnTo>
                <a:lnTo>
                  <a:pt x="2514" y="3136"/>
                </a:lnTo>
                <a:lnTo>
                  <a:pt x="2520" y="3142"/>
                </a:lnTo>
                <a:lnTo>
                  <a:pt x="2522" y="3144"/>
                </a:lnTo>
                <a:lnTo>
                  <a:pt x="2526" y="3146"/>
                </a:lnTo>
                <a:lnTo>
                  <a:pt x="2534" y="3146"/>
                </a:lnTo>
                <a:lnTo>
                  <a:pt x="2544" y="3144"/>
                </a:lnTo>
                <a:lnTo>
                  <a:pt x="2554" y="3140"/>
                </a:lnTo>
                <a:lnTo>
                  <a:pt x="2574" y="3128"/>
                </a:lnTo>
                <a:lnTo>
                  <a:pt x="2584" y="3124"/>
                </a:lnTo>
                <a:lnTo>
                  <a:pt x="2594" y="3122"/>
                </a:lnTo>
                <a:lnTo>
                  <a:pt x="2598" y="3120"/>
                </a:lnTo>
                <a:lnTo>
                  <a:pt x="2602" y="3116"/>
                </a:lnTo>
                <a:lnTo>
                  <a:pt x="2610" y="3096"/>
                </a:lnTo>
                <a:lnTo>
                  <a:pt x="2620" y="3068"/>
                </a:lnTo>
                <a:lnTo>
                  <a:pt x="2628" y="3034"/>
                </a:lnTo>
                <a:lnTo>
                  <a:pt x="2648" y="2952"/>
                </a:lnTo>
                <a:lnTo>
                  <a:pt x="2668" y="2870"/>
                </a:lnTo>
                <a:lnTo>
                  <a:pt x="2682" y="2822"/>
                </a:lnTo>
                <a:lnTo>
                  <a:pt x="2694" y="2792"/>
                </a:lnTo>
                <a:lnTo>
                  <a:pt x="2696" y="2780"/>
                </a:lnTo>
                <a:lnTo>
                  <a:pt x="2700" y="2768"/>
                </a:lnTo>
                <a:lnTo>
                  <a:pt x="2700" y="2756"/>
                </a:lnTo>
                <a:lnTo>
                  <a:pt x="2698" y="2742"/>
                </a:lnTo>
                <a:lnTo>
                  <a:pt x="2698" y="2730"/>
                </a:lnTo>
                <a:lnTo>
                  <a:pt x="2698" y="2722"/>
                </a:lnTo>
                <a:lnTo>
                  <a:pt x="2700" y="2718"/>
                </a:lnTo>
                <a:lnTo>
                  <a:pt x="2704" y="2714"/>
                </a:lnTo>
                <a:lnTo>
                  <a:pt x="2710" y="2710"/>
                </a:lnTo>
                <a:lnTo>
                  <a:pt x="2712" y="2706"/>
                </a:lnTo>
                <a:lnTo>
                  <a:pt x="2710" y="2700"/>
                </a:lnTo>
                <a:lnTo>
                  <a:pt x="2710" y="2690"/>
                </a:lnTo>
                <a:lnTo>
                  <a:pt x="2712" y="2684"/>
                </a:lnTo>
                <a:lnTo>
                  <a:pt x="2712" y="2674"/>
                </a:lnTo>
                <a:lnTo>
                  <a:pt x="2712" y="2670"/>
                </a:lnTo>
                <a:lnTo>
                  <a:pt x="2710" y="2662"/>
                </a:lnTo>
                <a:lnTo>
                  <a:pt x="2706" y="2654"/>
                </a:lnTo>
                <a:lnTo>
                  <a:pt x="2706" y="2648"/>
                </a:lnTo>
                <a:lnTo>
                  <a:pt x="2706" y="2642"/>
                </a:lnTo>
                <a:lnTo>
                  <a:pt x="2708" y="2638"/>
                </a:lnTo>
                <a:lnTo>
                  <a:pt x="2710" y="2636"/>
                </a:lnTo>
                <a:lnTo>
                  <a:pt x="2714" y="2640"/>
                </a:lnTo>
                <a:lnTo>
                  <a:pt x="2718" y="2646"/>
                </a:lnTo>
                <a:lnTo>
                  <a:pt x="2722" y="2658"/>
                </a:lnTo>
                <a:lnTo>
                  <a:pt x="2724" y="2662"/>
                </a:lnTo>
                <a:lnTo>
                  <a:pt x="2728" y="2662"/>
                </a:lnTo>
                <a:lnTo>
                  <a:pt x="2732" y="2658"/>
                </a:lnTo>
                <a:lnTo>
                  <a:pt x="2734" y="2652"/>
                </a:lnTo>
                <a:lnTo>
                  <a:pt x="2736" y="2644"/>
                </a:lnTo>
                <a:lnTo>
                  <a:pt x="2738" y="2634"/>
                </a:lnTo>
                <a:lnTo>
                  <a:pt x="2736" y="2624"/>
                </a:lnTo>
                <a:lnTo>
                  <a:pt x="2734" y="2614"/>
                </a:lnTo>
                <a:lnTo>
                  <a:pt x="2732" y="2604"/>
                </a:lnTo>
                <a:lnTo>
                  <a:pt x="2730" y="2590"/>
                </a:lnTo>
                <a:lnTo>
                  <a:pt x="2724" y="2556"/>
                </a:lnTo>
                <a:lnTo>
                  <a:pt x="2720" y="2522"/>
                </a:lnTo>
                <a:lnTo>
                  <a:pt x="2716" y="2510"/>
                </a:lnTo>
                <a:lnTo>
                  <a:pt x="2710" y="2504"/>
                </a:lnTo>
                <a:close/>
                <a:moveTo>
                  <a:pt x="2770" y="1364"/>
                </a:moveTo>
                <a:lnTo>
                  <a:pt x="2770" y="1364"/>
                </a:lnTo>
                <a:lnTo>
                  <a:pt x="2764" y="1352"/>
                </a:lnTo>
                <a:lnTo>
                  <a:pt x="2762" y="1342"/>
                </a:lnTo>
                <a:lnTo>
                  <a:pt x="2764" y="1332"/>
                </a:lnTo>
                <a:lnTo>
                  <a:pt x="2766" y="1322"/>
                </a:lnTo>
                <a:lnTo>
                  <a:pt x="2770" y="1316"/>
                </a:lnTo>
                <a:lnTo>
                  <a:pt x="2770" y="1308"/>
                </a:lnTo>
                <a:lnTo>
                  <a:pt x="2768" y="1304"/>
                </a:lnTo>
                <a:lnTo>
                  <a:pt x="2762" y="1300"/>
                </a:lnTo>
                <a:lnTo>
                  <a:pt x="2752" y="1300"/>
                </a:lnTo>
                <a:lnTo>
                  <a:pt x="2746" y="1302"/>
                </a:lnTo>
                <a:lnTo>
                  <a:pt x="2730" y="1314"/>
                </a:lnTo>
                <a:lnTo>
                  <a:pt x="2720" y="1320"/>
                </a:lnTo>
                <a:lnTo>
                  <a:pt x="2708" y="1326"/>
                </a:lnTo>
                <a:lnTo>
                  <a:pt x="2694" y="1330"/>
                </a:lnTo>
                <a:lnTo>
                  <a:pt x="2676" y="1330"/>
                </a:lnTo>
                <a:lnTo>
                  <a:pt x="2660" y="1332"/>
                </a:lnTo>
                <a:lnTo>
                  <a:pt x="2650" y="1332"/>
                </a:lnTo>
                <a:lnTo>
                  <a:pt x="2646" y="1334"/>
                </a:lnTo>
                <a:lnTo>
                  <a:pt x="2646" y="1336"/>
                </a:lnTo>
                <a:lnTo>
                  <a:pt x="2646" y="1338"/>
                </a:lnTo>
                <a:lnTo>
                  <a:pt x="2644" y="1340"/>
                </a:lnTo>
                <a:lnTo>
                  <a:pt x="2640" y="1340"/>
                </a:lnTo>
                <a:lnTo>
                  <a:pt x="2630" y="1340"/>
                </a:lnTo>
                <a:lnTo>
                  <a:pt x="2618" y="1340"/>
                </a:lnTo>
                <a:lnTo>
                  <a:pt x="2608" y="1342"/>
                </a:lnTo>
                <a:lnTo>
                  <a:pt x="2602" y="1346"/>
                </a:lnTo>
                <a:lnTo>
                  <a:pt x="2596" y="1352"/>
                </a:lnTo>
                <a:lnTo>
                  <a:pt x="2590" y="1356"/>
                </a:lnTo>
                <a:lnTo>
                  <a:pt x="2584" y="1360"/>
                </a:lnTo>
                <a:lnTo>
                  <a:pt x="2574" y="1360"/>
                </a:lnTo>
                <a:lnTo>
                  <a:pt x="2564" y="1358"/>
                </a:lnTo>
                <a:lnTo>
                  <a:pt x="2552" y="1356"/>
                </a:lnTo>
                <a:lnTo>
                  <a:pt x="2542" y="1356"/>
                </a:lnTo>
                <a:lnTo>
                  <a:pt x="2534" y="1360"/>
                </a:lnTo>
                <a:lnTo>
                  <a:pt x="2528" y="1366"/>
                </a:lnTo>
                <a:lnTo>
                  <a:pt x="2520" y="1370"/>
                </a:lnTo>
                <a:lnTo>
                  <a:pt x="2512" y="1374"/>
                </a:lnTo>
                <a:lnTo>
                  <a:pt x="2504" y="1376"/>
                </a:lnTo>
                <a:lnTo>
                  <a:pt x="2494" y="1374"/>
                </a:lnTo>
                <a:lnTo>
                  <a:pt x="2484" y="1368"/>
                </a:lnTo>
                <a:lnTo>
                  <a:pt x="2476" y="1362"/>
                </a:lnTo>
                <a:lnTo>
                  <a:pt x="2470" y="1356"/>
                </a:lnTo>
                <a:lnTo>
                  <a:pt x="2466" y="1350"/>
                </a:lnTo>
                <a:lnTo>
                  <a:pt x="2458" y="1334"/>
                </a:lnTo>
                <a:lnTo>
                  <a:pt x="2454" y="1328"/>
                </a:lnTo>
                <a:lnTo>
                  <a:pt x="2448" y="1320"/>
                </a:lnTo>
                <a:lnTo>
                  <a:pt x="2444" y="1318"/>
                </a:lnTo>
                <a:lnTo>
                  <a:pt x="2438" y="1316"/>
                </a:lnTo>
                <a:lnTo>
                  <a:pt x="2428" y="1316"/>
                </a:lnTo>
                <a:lnTo>
                  <a:pt x="2426" y="1316"/>
                </a:lnTo>
                <a:lnTo>
                  <a:pt x="2428" y="1314"/>
                </a:lnTo>
                <a:lnTo>
                  <a:pt x="2444" y="1302"/>
                </a:lnTo>
                <a:lnTo>
                  <a:pt x="2450" y="1298"/>
                </a:lnTo>
                <a:lnTo>
                  <a:pt x="2452" y="1294"/>
                </a:lnTo>
                <a:lnTo>
                  <a:pt x="2452" y="1288"/>
                </a:lnTo>
                <a:lnTo>
                  <a:pt x="2452" y="1284"/>
                </a:lnTo>
                <a:lnTo>
                  <a:pt x="2448" y="1272"/>
                </a:lnTo>
                <a:lnTo>
                  <a:pt x="2440" y="1260"/>
                </a:lnTo>
                <a:lnTo>
                  <a:pt x="2436" y="1256"/>
                </a:lnTo>
                <a:lnTo>
                  <a:pt x="2432" y="1254"/>
                </a:lnTo>
                <a:lnTo>
                  <a:pt x="2426" y="1252"/>
                </a:lnTo>
                <a:lnTo>
                  <a:pt x="2422" y="1244"/>
                </a:lnTo>
                <a:lnTo>
                  <a:pt x="2418" y="1238"/>
                </a:lnTo>
                <a:lnTo>
                  <a:pt x="2416" y="1236"/>
                </a:lnTo>
                <a:lnTo>
                  <a:pt x="2414" y="1232"/>
                </a:lnTo>
                <a:lnTo>
                  <a:pt x="2410" y="1224"/>
                </a:lnTo>
                <a:lnTo>
                  <a:pt x="2404" y="1214"/>
                </a:lnTo>
                <a:lnTo>
                  <a:pt x="2402" y="1214"/>
                </a:lnTo>
                <a:lnTo>
                  <a:pt x="2402" y="1216"/>
                </a:lnTo>
                <a:lnTo>
                  <a:pt x="2396" y="1208"/>
                </a:lnTo>
                <a:lnTo>
                  <a:pt x="2394" y="1204"/>
                </a:lnTo>
                <a:lnTo>
                  <a:pt x="2392" y="1202"/>
                </a:lnTo>
                <a:lnTo>
                  <a:pt x="2388" y="1202"/>
                </a:lnTo>
                <a:lnTo>
                  <a:pt x="2384" y="1202"/>
                </a:lnTo>
                <a:lnTo>
                  <a:pt x="2382" y="1198"/>
                </a:lnTo>
                <a:lnTo>
                  <a:pt x="2378" y="1192"/>
                </a:lnTo>
                <a:lnTo>
                  <a:pt x="2372" y="1182"/>
                </a:lnTo>
                <a:lnTo>
                  <a:pt x="2366" y="1172"/>
                </a:lnTo>
                <a:lnTo>
                  <a:pt x="2362" y="1166"/>
                </a:lnTo>
                <a:lnTo>
                  <a:pt x="2358" y="1164"/>
                </a:lnTo>
                <a:lnTo>
                  <a:pt x="2356" y="1164"/>
                </a:lnTo>
                <a:lnTo>
                  <a:pt x="2354" y="1166"/>
                </a:lnTo>
                <a:lnTo>
                  <a:pt x="2352" y="1166"/>
                </a:lnTo>
                <a:lnTo>
                  <a:pt x="2348" y="1162"/>
                </a:lnTo>
                <a:lnTo>
                  <a:pt x="2344" y="1156"/>
                </a:lnTo>
                <a:lnTo>
                  <a:pt x="2340" y="1150"/>
                </a:lnTo>
                <a:lnTo>
                  <a:pt x="2338" y="1150"/>
                </a:lnTo>
                <a:lnTo>
                  <a:pt x="2334" y="1150"/>
                </a:lnTo>
                <a:lnTo>
                  <a:pt x="2332" y="1152"/>
                </a:lnTo>
                <a:lnTo>
                  <a:pt x="2330" y="1152"/>
                </a:lnTo>
                <a:lnTo>
                  <a:pt x="2326" y="1150"/>
                </a:lnTo>
                <a:lnTo>
                  <a:pt x="2322" y="1144"/>
                </a:lnTo>
                <a:lnTo>
                  <a:pt x="2316" y="1132"/>
                </a:lnTo>
                <a:lnTo>
                  <a:pt x="2312" y="1124"/>
                </a:lnTo>
                <a:lnTo>
                  <a:pt x="2310" y="1122"/>
                </a:lnTo>
                <a:lnTo>
                  <a:pt x="2308" y="1124"/>
                </a:lnTo>
                <a:lnTo>
                  <a:pt x="2308" y="1128"/>
                </a:lnTo>
                <a:lnTo>
                  <a:pt x="2308" y="1140"/>
                </a:lnTo>
                <a:lnTo>
                  <a:pt x="2308" y="1144"/>
                </a:lnTo>
                <a:lnTo>
                  <a:pt x="2306" y="1146"/>
                </a:lnTo>
                <a:lnTo>
                  <a:pt x="2304" y="1142"/>
                </a:lnTo>
                <a:lnTo>
                  <a:pt x="2300" y="1136"/>
                </a:lnTo>
                <a:lnTo>
                  <a:pt x="2298" y="1126"/>
                </a:lnTo>
                <a:lnTo>
                  <a:pt x="2290" y="1110"/>
                </a:lnTo>
                <a:lnTo>
                  <a:pt x="2286" y="1100"/>
                </a:lnTo>
                <a:lnTo>
                  <a:pt x="2284" y="1086"/>
                </a:lnTo>
                <a:lnTo>
                  <a:pt x="2280" y="1058"/>
                </a:lnTo>
                <a:lnTo>
                  <a:pt x="2276" y="1042"/>
                </a:lnTo>
                <a:lnTo>
                  <a:pt x="2272" y="1026"/>
                </a:lnTo>
                <a:lnTo>
                  <a:pt x="2268" y="1012"/>
                </a:lnTo>
                <a:lnTo>
                  <a:pt x="2260" y="998"/>
                </a:lnTo>
                <a:lnTo>
                  <a:pt x="2252" y="988"/>
                </a:lnTo>
                <a:lnTo>
                  <a:pt x="2248" y="984"/>
                </a:lnTo>
                <a:lnTo>
                  <a:pt x="2244" y="986"/>
                </a:lnTo>
                <a:lnTo>
                  <a:pt x="2242" y="986"/>
                </a:lnTo>
                <a:lnTo>
                  <a:pt x="2240" y="984"/>
                </a:lnTo>
                <a:lnTo>
                  <a:pt x="2236" y="976"/>
                </a:lnTo>
                <a:lnTo>
                  <a:pt x="2230" y="968"/>
                </a:lnTo>
                <a:lnTo>
                  <a:pt x="2226" y="966"/>
                </a:lnTo>
                <a:lnTo>
                  <a:pt x="2222" y="966"/>
                </a:lnTo>
                <a:lnTo>
                  <a:pt x="2220" y="966"/>
                </a:lnTo>
                <a:lnTo>
                  <a:pt x="2218" y="964"/>
                </a:lnTo>
                <a:lnTo>
                  <a:pt x="2212" y="956"/>
                </a:lnTo>
                <a:lnTo>
                  <a:pt x="2208" y="944"/>
                </a:lnTo>
                <a:lnTo>
                  <a:pt x="2206" y="928"/>
                </a:lnTo>
                <a:lnTo>
                  <a:pt x="2202" y="900"/>
                </a:lnTo>
                <a:lnTo>
                  <a:pt x="2200" y="890"/>
                </a:lnTo>
                <a:lnTo>
                  <a:pt x="2202" y="884"/>
                </a:lnTo>
                <a:lnTo>
                  <a:pt x="2204" y="876"/>
                </a:lnTo>
                <a:lnTo>
                  <a:pt x="2204" y="870"/>
                </a:lnTo>
                <a:lnTo>
                  <a:pt x="2200" y="858"/>
                </a:lnTo>
                <a:lnTo>
                  <a:pt x="2198" y="850"/>
                </a:lnTo>
                <a:lnTo>
                  <a:pt x="2200" y="848"/>
                </a:lnTo>
                <a:lnTo>
                  <a:pt x="2204" y="850"/>
                </a:lnTo>
                <a:lnTo>
                  <a:pt x="2208" y="850"/>
                </a:lnTo>
                <a:lnTo>
                  <a:pt x="2210" y="848"/>
                </a:lnTo>
                <a:lnTo>
                  <a:pt x="2204" y="842"/>
                </a:lnTo>
                <a:lnTo>
                  <a:pt x="2198" y="826"/>
                </a:lnTo>
                <a:lnTo>
                  <a:pt x="2194" y="816"/>
                </a:lnTo>
                <a:lnTo>
                  <a:pt x="2192" y="802"/>
                </a:lnTo>
                <a:lnTo>
                  <a:pt x="2190" y="794"/>
                </a:lnTo>
                <a:lnTo>
                  <a:pt x="2188" y="790"/>
                </a:lnTo>
                <a:lnTo>
                  <a:pt x="2184" y="786"/>
                </a:lnTo>
                <a:lnTo>
                  <a:pt x="2176" y="784"/>
                </a:lnTo>
                <a:lnTo>
                  <a:pt x="2174" y="782"/>
                </a:lnTo>
                <a:lnTo>
                  <a:pt x="2170" y="780"/>
                </a:lnTo>
                <a:lnTo>
                  <a:pt x="2166" y="772"/>
                </a:lnTo>
                <a:lnTo>
                  <a:pt x="2162" y="766"/>
                </a:lnTo>
                <a:lnTo>
                  <a:pt x="2160" y="764"/>
                </a:lnTo>
                <a:lnTo>
                  <a:pt x="2154" y="764"/>
                </a:lnTo>
                <a:lnTo>
                  <a:pt x="2150" y="762"/>
                </a:lnTo>
                <a:lnTo>
                  <a:pt x="2146" y="758"/>
                </a:lnTo>
                <a:lnTo>
                  <a:pt x="2138" y="746"/>
                </a:lnTo>
                <a:lnTo>
                  <a:pt x="2134" y="752"/>
                </a:lnTo>
                <a:lnTo>
                  <a:pt x="2138" y="746"/>
                </a:lnTo>
                <a:lnTo>
                  <a:pt x="2134" y="732"/>
                </a:lnTo>
                <a:lnTo>
                  <a:pt x="2132" y="716"/>
                </a:lnTo>
                <a:lnTo>
                  <a:pt x="2132" y="710"/>
                </a:lnTo>
                <a:lnTo>
                  <a:pt x="2134" y="706"/>
                </a:lnTo>
                <a:lnTo>
                  <a:pt x="2136" y="702"/>
                </a:lnTo>
                <a:lnTo>
                  <a:pt x="2142" y="702"/>
                </a:lnTo>
                <a:lnTo>
                  <a:pt x="2144" y="702"/>
                </a:lnTo>
                <a:lnTo>
                  <a:pt x="2138" y="698"/>
                </a:lnTo>
                <a:lnTo>
                  <a:pt x="2134" y="692"/>
                </a:lnTo>
                <a:lnTo>
                  <a:pt x="2128" y="684"/>
                </a:lnTo>
                <a:lnTo>
                  <a:pt x="2120" y="674"/>
                </a:lnTo>
                <a:lnTo>
                  <a:pt x="2116" y="662"/>
                </a:lnTo>
                <a:lnTo>
                  <a:pt x="2108" y="642"/>
                </a:lnTo>
                <a:lnTo>
                  <a:pt x="2098" y="624"/>
                </a:lnTo>
                <a:lnTo>
                  <a:pt x="2082" y="594"/>
                </a:lnTo>
                <a:lnTo>
                  <a:pt x="2072" y="572"/>
                </a:lnTo>
                <a:lnTo>
                  <a:pt x="2070" y="564"/>
                </a:lnTo>
                <a:lnTo>
                  <a:pt x="2070" y="556"/>
                </a:lnTo>
                <a:lnTo>
                  <a:pt x="2070" y="550"/>
                </a:lnTo>
                <a:lnTo>
                  <a:pt x="2070" y="544"/>
                </a:lnTo>
                <a:lnTo>
                  <a:pt x="2064" y="534"/>
                </a:lnTo>
                <a:lnTo>
                  <a:pt x="2058" y="526"/>
                </a:lnTo>
                <a:lnTo>
                  <a:pt x="2056" y="520"/>
                </a:lnTo>
                <a:lnTo>
                  <a:pt x="2056" y="512"/>
                </a:lnTo>
                <a:lnTo>
                  <a:pt x="2054" y="504"/>
                </a:lnTo>
                <a:lnTo>
                  <a:pt x="2050" y="494"/>
                </a:lnTo>
                <a:lnTo>
                  <a:pt x="2036" y="474"/>
                </a:lnTo>
                <a:lnTo>
                  <a:pt x="2022" y="452"/>
                </a:lnTo>
                <a:lnTo>
                  <a:pt x="2018" y="442"/>
                </a:lnTo>
                <a:lnTo>
                  <a:pt x="2016" y="434"/>
                </a:lnTo>
                <a:lnTo>
                  <a:pt x="2016" y="426"/>
                </a:lnTo>
                <a:lnTo>
                  <a:pt x="2014" y="422"/>
                </a:lnTo>
                <a:lnTo>
                  <a:pt x="2010" y="416"/>
                </a:lnTo>
                <a:lnTo>
                  <a:pt x="2008" y="412"/>
                </a:lnTo>
                <a:lnTo>
                  <a:pt x="2008" y="408"/>
                </a:lnTo>
                <a:lnTo>
                  <a:pt x="2010" y="402"/>
                </a:lnTo>
                <a:lnTo>
                  <a:pt x="2014" y="394"/>
                </a:lnTo>
                <a:lnTo>
                  <a:pt x="2000" y="332"/>
                </a:lnTo>
                <a:lnTo>
                  <a:pt x="1998" y="332"/>
                </a:lnTo>
                <a:lnTo>
                  <a:pt x="1996" y="328"/>
                </a:lnTo>
                <a:lnTo>
                  <a:pt x="1992" y="326"/>
                </a:lnTo>
                <a:lnTo>
                  <a:pt x="1990" y="326"/>
                </a:lnTo>
                <a:lnTo>
                  <a:pt x="1986" y="326"/>
                </a:lnTo>
                <a:lnTo>
                  <a:pt x="1984" y="324"/>
                </a:lnTo>
                <a:lnTo>
                  <a:pt x="1984" y="322"/>
                </a:lnTo>
                <a:lnTo>
                  <a:pt x="1984" y="320"/>
                </a:lnTo>
                <a:lnTo>
                  <a:pt x="1986" y="318"/>
                </a:lnTo>
                <a:lnTo>
                  <a:pt x="1988" y="316"/>
                </a:lnTo>
                <a:lnTo>
                  <a:pt x="1990" y="314"/>
                </a:lnTo>
                <a:lnTo>
                  <a:pt x="1992" y="316"/>
                </a:lnTo>
                <a:lnTo>
                  <a:pt x="1998" y="320"/>
                </a:lnTo>
                <a:lnTo>
                  <a:pt x="1996" y="316"/>
                </a:lnTo>
                <a:lnTo>
                  <a:pt x="1990" y="310"/>
                </a:lnTo>
                <a:lnTo>
                  <a:pt x="1988" y="308"/>
                </a:lnTo>
                <a:lnTo>
                  <a:pt x="1986" y="308"/>
                </a:lnTo>
                <a:lnTo>
                  <a:pt x="1980" y="312"/>
                </a:lnTo>
                <a:lnTo>
                  <a:pt x="1976" y="314"/>
                </a:lnTo>
                <a:lnTo>
                  <a:pt x="1974" y="314"/>
                </a:lnTo>
                <a:lnTo>
                  <a:pt x="1966" y="310"/>
                </a:lnTo>
                <a:lnTo>
                  <a:pt x="1958" y="306"/>
                </a:lnTo>
                <a:lnTo>
                  <a:pt x="1954" y="306"/>
                </a:lnTo>
                <a:lnTo>
                  <a:pt x="1948" y="308"/>
                </a:lnTo>
                <a:lnTo>
                  <a:pt x="1938" y="312"/>
                </a:lnTo>
                <a:lnTo>
                  <a:pt x="1932" y="312"/>
                </a:lnTo>
                <a:lnTo>
                  <a:pt x="1928" y="312"/>
                </a:lnTo>
                <a:lnTo>
                  <a:pt x="1922" y="318"/>
                </a:lnTo>
                <a:lnTo>
                  <a:pt x="1920" y="320"/>
                </a:lnTo>
                <a:lnTo>
                  <a:pt x="1916" y="322"/>
                </a:lnTo>
                <a:lnTo>
                  <a:pt x="1908" y="326"/>
                </a:lnTo>
                <a:lnTo>
                  <a:pt x="1892" y="340"/>
                </a:lnTo>
                <a:lnTo>
                  <a:pt x="1886" y="346"/>
                </a:lnTo>
                <a:lnTo>
                  <a:pt x="1880" y="346"/>
                </a:lnTo>
                <a:lnTo>
                  <a:pt x="1874" y="346"/>
                </a:lnTo>
                <a:lnTo>
                  <a:pt x="1866" y="344"/>
                </a:lnTo>
                <a:lnTo>
                  <a:pt x="1854" y="336"/>
                </a:lnTo>
                <a:lnTo>
                  <a:pt x="1848" y="334"/>
                </a:lnTo>
                <a:lnTo>
                  <a:pt x="1844" y="334"/>
                </a:lnTo>
                <a:lnTo>
                  <a:pt x="1836" y="332"/>
                </a:lnTo>
                <a:lnTo>
                  <a:pt x="1830" y="330"/>
                </a:lnTo>
                <a:lnTo>
                  <a:pt x="1826" y="326"/>
                </a:lnTo>
                <a:lnTo>
                  <a:pt x="1822" y="326"/>
                </a:lnTo>
                <a:lnTo>
                  <a:pt x="1818" y="326"/>
                </a:lnTo>
                <a:lnTo>
                  <a:pt x="1812" y="326"/>
                </a:lnTo>
                <a:lnTo>
                  <a:pt x="1812" y="324"/>
                </a:lnTo>
                <a:lnTo>
                  <a:pt x="1808" y="322"/>
                </a:lnTo>
                <a:lnTo>
                  <a:pt x="1804" y="318"/>
                </a:lnTo>
                <a:lnTo>
                  <a:pt x="1794" y="314"/>
                </a:lnTo>
                <a:lnTo>
                  <a:pt x="1778" y="310"/>
                </a:lnTo>
                <a:lnTo>
                  <a:pt x="1762" y="308"/>
                </a:lnTo>
                <a:lnTo>
                  <a:pt x="1750" y="306"/>
                </a:lnTo>
                <a:lnTo>
                  <a:pt x="1734" y="308"/>
                </a:lnTo>
                <a:lnTo>
                  <a:pt x="1724" y="310"/>
                </a:lnTo>
                <a:lnTo>
                  <a:pt x="1718" y="310"/>
                </a:lnTo>
                <a:lnTo>
                  <a:pt x="1718" y="308"/>
                </a:lnTo>
                <a:lnTo>
                  <a:pt x="1716" y="302"/>
                </a:lnTo>
                <a:lnTo>
                  <a:pt x="1714" y="292"/>
                </a:lnTo>
                <a:lnTo>
                  <a:pt x="1710" y="288"/>
                </a:lnTo>
                <a:lnTo>
                  <a:pt x="1706" y="286"/>
                </a:lnTo>
                <a:lnTo>
                  <a:pt x="1700" y="284"/>
                </a:lnTo>
                <a:lnTo>
                  <a:pt x="1692" y="284"/>
                </a:lnTo>
                <a:lnTo>
                  <a:pt x="1678" y="284"/>
                </a:lnTo>
                <a:lnTo>
                  <a:pt x="1672" y="282"/>
                </a:lnTo>
                <a:lnTo>
                  <a:pt x="1666" y="280"/>
                </a:lnTo>
                <a:lnTo>
                  <a:pt x="1654" y="278"/>
                </a:lnTo>
                <a:lnTo>
                  <a:pt x="1648" y="276"/>
                </a:lnTo>
                <a:lnTo>
                  <a:pt x="1644" y="274"/>
                </a:lnTo>
                <a:lnTo>
                  <a:pt x="1640" y="266"/>
                </a:lnTo>
                <a:lnTo>
                  <a:pt x="1638" y="262"/>
                </a:lnTo>
                <a:lnTo>
                  <a:pt x="1632" y="256"/>
                </a:lnTo>
                <a:lnTo>
                  <a:pt x="1624" y="250"/>
                </a:lnTo>
                <a:lnTo>
                  <a:pt x="1612" y="242"/>
                </a:lnTo>
                <a:lnTo>
                  <a:pt x="1596" y="236"/>
                </a:lnTo>
                <a:lnTo>
                  <a:pt x="1584" y="236"/>
                </a:lnTo>
                <a:lnTo>
                  <a:pt x="1574" y="238"/>
                </a:lnTo>
                <a:lnTo>
                  <a:pt x="1568" y="242"/>
                </a:lnTo>
                <a:lnTo>
                  <a:pt x="1564" y="244"/>
                </a:lnTo>
                <a:lnTo>
                  <a:pt x="1560" y="246"/>
                </a:lnTo>
                <a:lnTo>
                  <a:pt x="1550" y="246"/>
                </a:lnTo>
                <a:lnTo>
                  <a:pt x="1544" y="248"/>
                </a:lnTo>
                <a:lnTo>
                  <a:pt x="1536" y="252"/>
                </a:lnTo>
                <a:lnTo>
                  <a:pt x="1528" y="260"/>
                </a:lnTo>
                <a:lnTo>
                  <a:pt x="1516" y="274"/>
                </a:lnTo>
                <a:lnTo>
                  <a:pt x="1510" y="284"/>
                </a:lnTo>
                <a:lnTo>
                  <a:pt x="1508" y="292"/>
                </a:lnTo>
                <a:lnTo>
                  <a:pt x="1508" y="302"/>
                </a:lnTo>
                <a:lnTo>
                  <a:pt x="1510" y="314"/>
                </a:lnTo>
                <a:lnTo>
                  <a:pt x="1512" y="324"/>
                </a:lnTo>
                <a:lnTo>
                  <a:pt x="1514" y="334"/>
                </a:lnTo>
                <a:lnTo>
                  <a:pt x="1512" y="344"/>
                </a:lnTo>
                <a:lnTo>
                  <a:pt x="1506" y="354"/>
                </a:lnTo>
                <a:lnTo>
                  <a:pt x="1498" y="362"/>
                </a:lnTo>
                <a:lnTo>
                  <a:pt x="1492" y="368"/>
                </a:lnTo>
                <a:lnTo>
                  <a:pt x="1484" y="374"/>
                </a:lnTo>
                <a:lnTo>
                  <a:pt x="1478" y="376"/>
                </a:lnTo>
                <a:lnTo>
                  <a:pt x="1470" y="376"/>
                </a:lnTo>
                <a:lnTo>
                  <a:pt x="1464" y="374"/>
                </a:lnTo>
                <a:lnTo>
                  <a:pt x="1458" y="368"/>
                </a:lnTo>
                <a:lnTo>
                  <a:pt x="1452" y="362"/>
                </a:lnTo>
                <a:lnTo>
                  <a:pt x="1446" y="356"/>
                </a:lnTo>
                <a:lnTo>
                  <a:pt x="1438" y="350"/>
                </a:lnTo>
                <a:lnTo>
                  <a:pt x="1418" y="338"/>
                </a:lnTo>
                <a:lnTo>
                  <a:pt x="1398" y="330"/>
                </a:lnTo>
                <a:lnTo>
                  <a:pt x="1376" y="328"/>
                </a:lnTo>
                <a:lnTo>
                  <a:pt x="1358" y="326"/>
                </a:lnTo>
                <a:lnTo>
                  <a:pt x="1350" y="324"/>
                </a:lnTo>
                <a:lnTo>
                  <a:pt x="1344" y="320"/>
                </a:lnTo>
                <a:lnTo>
                  <a:pt x="1338" y="316"/>
                </a:lnTo>
                <a:lnTo>
                  <a:pt x="1334" y="310"/>
                </a:lnTo>
                <a:lnTo>
                  <a:pt x="1330" y="300"/>
                </a:lnTo>
                <a:lnTo>
                  <a:pt x="1326" y="288"/>
                </a:lnTo>
                <a:lnTo>
                  <a:pt x="1324" y="276"/>
                </a:lnTo>
                <a:lnTo>
                  <a:pt x="1320" y="268"/>
                </a:lnTo>
                <a:lnTo>
                  <a:pt x="1314" y="262"/>
                </a:lnTo>
                <a:lnTo>
                  <a:pt x="1306" y="260"/>
                </a:lnTo>
                <a:lnTo>
                  <a:pt x="1294" y="258"/>
                </a:lnTo>
                <a:lnTo>
                  <a:pt x="1288" y="256"/>
                </a:lnTo>
                <a:lnTo>
                  <a:pt x="1284" y="254"/>
                </a:lnTo>
                <a:lnTo>
                  <a:pt x="1272" y="248"/>
                </a:lnTo>
                <a:lnTo>
                  <a:pt x="1256" y="242"/>
                </a:lnTo>
                <a:lnTo>
                  <a:pt x="1238" y="240"/>
                </a:lnTo>
                <a:lnTo>
                  <a:pt x="1230" y="240"/>
                </a:lnTo>
                <a:lnTo>
                  <a:pt x="1224" y="240"/>
                </a:lnTo>
                <a:lnTo>
                  <a:pt x="1216" y="242"/>
                </a:lnTo>
                <a:lnTo>
                  <a:pt x="1210" y="242"/>
                </a:lnTo>
                <a:lnTo>
                  <a:pt x="1196" y="236"/>
                </a:lnTo>
                <a:lnTo>
                  <a:pt x="1182" y="230"/>
                </a:lnTo>
                <a:lnTo>
                  <a:pt x="1172" y="224"/>
                </a:lnTo>
                <a:lnTo>
                  <a:pt x="1160" y="218"/>
                </a:lnTo>
                <a:lnTo>
                  <a:pt x="1156" y="214"/>
                </a:lnTo>
                <a:lnTo>
                  <a:pt x="1154" y="206"/>
                </a:lnTo>
                <a:lnTo>
                  <a:pt x="1152" y="198"/>
                </a:lnTo>
                <a:lnTo>
                  <a:pt x="1150" y="198"/>
                </a:lnTo>
                <a:lnTo>
                  <a:pt x="1148" y="198"/>
                </a:lnTo>
                <a:lnTo>
                  <a:pt x="1144" y="200"/>
                </a:lnTo>
                <a:lnTo>
                  <a:pt x="1142" y="200"/>
                </a:lnTo>
                <a:lnTo>
                  <a:pt x="1140" y="198"/>
                </a:lnTo>
                <a:lnTo>
                  <a:pt x="1132" y="196"/>
                </a:lnTo>
                <a:lnTo>
                  <a:pt x="1124" y="194"/>
                </a:lnTo>
                <a:lnTo>
                  <a:pt x="1118" y="194"/>
                </a:lnTo>
                <a:lnTo>
                  <a:pt x="1114" y="190"/>
                </a:lnTo>
                <a:lnTo>
                  <a:pt x="1110" y="184"/>
                </a:lnTo>
                <a:lnTo>
                  <a:pt x="1108" y="176"/>
                </a:lnTo>
                <a:lnTo>
                  <a:pt x="1110" y="170"/>
                </a:lnTo>
                <a:lnTo>
                  <a:pt x="1116" y="162"/>
                </a:lnTo>
                <a:lnTo>
                  <a:pt x="1134" y="144"/>
                </a:lnTo>
                <a:lnTo>
                  <a:pt x="1142" y="134"/>
                </a:lnTo>
                <a:lnTo>
                  <a:pt x="1150" y="124"/>
                </a:lnTo>
                <a:lnTo>
                  <a:pt x="1154" y="116"/>
                </a:lnTo>
                <a:lnTo>
                  <a:pt x="1154" y="114"/>
                </a:lnTo>
                <a:lnTo>
                  <a:pt x="1152" y="110"/>
                </a:lnTo>
                <a:lnTo>
                  <a:pt x="1150" y="106"/>
                </a:lnTo>
                <a:lnTo>
                  <a:pt x="1148" y="102"/>
                </a:lnTo>
                <a:lnTo>
                  <a:pt x="1148" y="96"/>
                </a:lnTo>
                <a:lnTo>
                  <a:pt x="1148" y="92"/>
                </a:lnTo>
                <a:lnTo>
                  <a:pt x="1146" y="90"/>
                </a:lnTo>
                <a:lnTo>
                  <a:pt x="1142" y="86"/>
                </a:lnTo>
                <a:lnTo>
                  <a:pt x="1136" y="82"/>
                </a:lnTo>
                <a:lnTo>
                  <a:pt x="1132" y="78"/>
                </a:lnTo>
                <a:lnTo>
                  <a:pt x="1128" y="74"/>
                </a:lnTo>
                <a:lnTo>
                  <a:pt x="1124" y="64"/>
                </a:lnTo>
                <a:lnTo>
                  <a:pt x="1124" y="60"/>
                </a:lnTo>
                <a:lnTo>
                  <a:pt x="1124" y="56"/>
                </a:lnTo>
                <a:lnTo>
                  <a:pt x="1126" y="52"/>
                </a:lnTo>
                <a:lnTo>
                  <a:pt x="1130" y="50"/>
                </a:lnTo>
                <a:lnTo>
                  <a:pt x="1140" y="42"/>
                </a:lnTo>
                <a:lnTo>
                  <a:pt x="1148" y="34"/>
                </a:lnTo>
                <a:lnTo>
                  <a:pt x="1152" y="26"/>
                </a:lnTo>
                <a:lnTo>
                  <a:pt x="1152" y="20"/>
                </a:lnTo>
                <a:lnTo>
                  <a:pt x="1152" y="16"/>
                </a:lnTo>
                <a:lnTo>
                  <a:pt x="1148" y="14"/>
                </a:lnTo>
                <a:lnTo>
                  <a:pt x="1146" y="16"/>
                </a:lnTo>
                <a:lnTo>
                  <a:pt x="1136" y="22"/>
                </a:lnTo>
                <a:lnTo>
                  <a:pt x="1128" y="30"/>
                </a:lnTo>
                <a:lnTo>
                  <a:pt x="1124" y="32"/>
                </a:lnTo>
                <a:lnTo>
                  <a:pt x="1122" y="32"/>
                </a:lnTo>
                <a:lnTo>
                  <a:pt x="1120" y="30"/>
                </a:lnTo>
                <a:lnTo>
                  <a:pt x="1118" y="26"/>
                </a:lnTo>
                <a:lnTo>
                  <a:pt x="1118" y="18"/>
                </a:lnTo>
                <a:lnTo>
                  <a:pt x="1116" y="10"/>
                </a:lnTo>
                <a:lnTo>
                  <a:pt x="1112" y="6"/>
                </a:lnTo>
                <a:lnTo>
                  <a:pt x="1108" y="4"/>
                </a:lnTo>
                <a:lnTo>
                  <a:pt x="1096" y="0"/>
                </a:lnTo>
                <a:lnTo>
                  <a:pt x="1088" y="2"/>
                </a:lnTo>
                <a:lnTo>
                  <a:pt x="1080" y="4"/>
                </a:lnTo>
                <a:lnTo>
                  <a:pt x="1074" y="6"/>
                </a:lnTo>
                <a:lnTo>
                  <a:pt x="1064" y="16"/>
                </a:lnTo>
                <a:lnTo>
                  <a:pt x="1058" y="22"/>
                </a:lnTo>
                <a:lnTo>
                  <a:pt x="1052" y="22"/>
                </a:lnTo>
                <a:lnTo>
                  <a:pt x="1040" y="22"/>
                </a:lnTo>
                <a:lnTo>
                  <a:pt x="1034" y="22"/>
                </a:lnTo>
                <a:lnTo>
                  <a:pt x="1026" y="24"/>
                </a:lnTo>
                <a:lnTo>
                  <a:pt x="1022" y="28"/>
                </a:lnTo>
                <a:lnTo>
                  <a:pt x="1018" y="24"/>
                </a:lnTo>
                <a:lnTo>
                  <a:pt x="1014" y="20"/>
                </a:lnTo>
                <a:lnTo>
                  <a:pt x="1006" y="14"/>
                </a:lnTo>
                <a:lnTo>
                  <a:pt x="1002" y="12"/>
                </a:lnTo>
                <a:lnTo>
                  <a:pt x="998" y="14"/>
                </a:lnTo>
                <a:lnTo>
                  <a:pt x="994" y="18"/>
                </a:lnTo>
                <a:lnTo>
                  <a:pt x="992" y="20"/>
                </a:lnTo>
                <a:lnTo>
                  <a:pt x="988" y="22"/>
                </a:lnTo>
                <a:lnTo>
                  <a:pt x="984" y="22"/>
                </a:lnTo>
                <a:lnTo>
                  <a:pt x="978" y="20"/>
                </a:lnTo>
                <a:lnTo>
                  <a:pt x="966" y="16"/>
                </a:lnTo>
                <a:lnTo>
                  <a:pt x="962" y="16"/>
                </a:lnTo>
                <a:lnTo>
                  <a:pt x="960" y="18"/>
                </a:lnTo>
                <a:lnTo>
                  <a:pt x="954" y="22"/>
                </a:lnTo>
                <a:lnTo>
                  <a:pt x="942" y="26"/>
                </a:lnTo>
                <a:lnTo>
                  <a:pt x="936" y="28"/>
                </a:lnTo>
                <a:lnTo>
                  <a:pt x="930" y="30"/>
                </a:lnTo>
                <a:lnTo>
                  <a:pt x="924" y="36"/>
                </a:lnTo>
                <a:lnTo>
                  <a:pt x="920" y="38"/>
                </a:lnTo>
                <a:lnTo>
                  <a:pt x="918" y="38"/>
                </a:lnTo>
                <a:lnTo>
                  <a:pt x="914" y="36"/>
                </a:lnTo>
                <a:lnTo>
                  <a:pt x="910" y="32"/>
                </a:lnTo>
                <a:lnTo>
                  <a:pt x="906" y="28"/>
                </a:lnTo>
                <a:lnTo>
                  <a:pt x="900" y="26"/>
                </a:lnTo>
                <a:lnTo>
                  <a:pt x="886" y="22"/>
                </a:lnTo>
                <a:lnTo>
                  <a:pt x="870" y="24"/>
                </a:lnTo>
                <a:lnTo>
                  <a:pt x="854" y="26"/>
                </a:lnTo>
                <a:lnTo>
                  <a:pt x="848" y="28"/>
                </a:lnTo>
                <a:lnTo>
                  <a:pt x="842" y="28"/>
                </a:lnTo>
                <a:lnTo>
                  <a:pt x="832" y="28"/>
                </a:lnTo>
                <a:lnTo>
                  <a:pt x="822" y="28"/>
                </a:lnTo>
                <a:lnTo>
                  <a:pt x="820" y="30"/>
                </a:lnTo>
                <a:lnTo>
                  <a:pt x="816" y="32"/>
                </a:lnTo>
                <a:lnTo>
                  <a:pt x="812" y="38"/>
                </a:lnTo>
                <a:lnTo>
                  <a:pt x="804" y="40"/>
                </a:lnTo>
                <a:lnTo>
                  <a:pt x="776" y="42"/>
                </a:lnTo>
                <a:lnTo>
                  <a:pt x="754" y="46"/>
                </a:lnTo>
                <a:lnTo>
                  <a:pt x="732" y="52"/>
                </a:lnTo>
                <a:lnTo>
                  <a:pt x="724" y="58"/>
                </a:lnTo>
                <a:lnTo>
                  <a:pt x="716" y="64"/>
                </a:lnTo>
                <a:lnTo>
                  <a:pt x="710" y="70"/>
                </a:lnTo>
                <a:lnTo>
                  <a:pt x="706" y="76"/>
                </a:lnTo>
                <a:lnTo>
                  <a:pt x="704" y="82"/>
                </a:lnTo>
                <a:lnTo>
                  <a:pt x="700" y="86"/>
                </a:lnTo>
                <a:lnTo>
                  <a:pt x="698" y="86"/>
                </a:lnTo>
                <a:lnTo>
                  <a:pt x="696" y="84"/>
                </a:lnTo>
                <a:lnTo>
                  <a:pt x="690" y="80"/>
                </a:lnTo>
                <a:lnTo>
                  <a:pt x="686" y="82"/>
                </a:lnTo>
                <a:lnTo>
                  <a:pt x="682" y="84"/>
                </a:lnTo>
                <a:lnTo>
                  <a:pt x="680" y="86"/>
                </a:lnTo>
                <a:lnTo>
                  <a:pt x="676" y="88"/>
                </a:lnTo>
                <a:lnTo>
                  <a:pt x="670" y="86"/>
                </a:lnTo>
                <a:lnTo>
                  <a:pt x="668" y="86"/>
                </a:lnTo>
                <a:lnTo>
                  <a:pt x="664" y="88"/>
                </a:lnTo>
                <a:lnTo>
                  <a:pt x="662" y="90"/>
                </a:lnTo>
                <a:lnTo>
                  <a:pt x="656" y="96"/>
                </a:lnTo>
                <a:lnTo>
                  <a:pt x="650" y="104"/>
                </a:lnTo>
                <a:lnTo>
                  <a:pt x="640" y="114"/>
                </a:lnTo>
                <a:lnTo>
                  <a:pt x="634" y="118"/>
                </a:lnTo>
                <a:lnTo>
                  <a:pt x="628" y="120"/>
                </a:lnTo>
                <a:lnTo>
                  <a:pt x="622" y="120"/>
                </a:lnTo>
                <a:lnTo>
                  <a:pt x="616" y="120"/>
                </a:lnTo>
                <a:lnTo>
                  <a:pt x="600" y="120"/>
                </a:lnTo>
                <a:lnTo>
                  <a:pt x="596" y="118"/>
                </a:lnTo>
                <a:lnTo>
                  <a:pt x="592" y="116"/>
                </a:lnTo>
                <a:lnTo>
                  <a:pt x="588" y="112"/>
                </a:lnTo>
                <a:lnTo>
                  <a:pt x="586" y="108"/>
                </a:lnTo>
                <a:lnTo>
                  <a:pt x="586" y="104"/>
                </a:lnTo>
                <a:lnTo>
                  <a:pt x="584" y="104"/>
                </a:lnTo>
                <a:lnTo>
                  <a:pt x="580" y="108"/>
                </a:lnTo>
                <a:lnTo>
                  <a:pt x="578" y="110"/>
                </a:lnTo>
                <a:lnTo>
                  <a:pt x="574" y="112"/>
                </a:lnTo>
                <a:lnTo>
                  <a:pt x="570" y="114"/>
                </a:lnTo>
                <a:lnTo>
                  <a:pt x="562" y="112"/>
                </a:lnTo>
                <a:lnTo>
                  <a:pt x="558" y="110"/>
                </a:lnTo>
                <a:lnTo>
                  <a:pt x="552" y="110"/>
                </a:lnTo>
                <a:lnTo>
                  <a:pt x="542" y="114"/>
                </a:lnTo>
                <a:lnTo>
                  <a:pt x="536" y="116"/>
                </a:lnTo>
                <a:lnTo>
                  <a:pt x="530" y="118"/>
                </a:lnTo>
                <a:lnTo>
                  <a:pt x="520" y="116"/>
                </a:lnTo>
                <a:lnTo>
                  <a:pt x="510" y="112"/>
                </a:lnTo>
                <a:lnTo>
                  <a:pt x="502" y="108"/>
                </a:lnTo>
                <a:lnTo>
                  <a:pt x="498" y="102"/>
                </a:lnTo>
                <a:lnTo>
                  <a:pt x="494" y="98"/>
                </a:lnTo>
                <a:lnTo>
                  <a:pt x="492" y="94"/>
                </a:lnTo>
                <a:lnTo>
                  <a:pt x="464" y="96"/>
                </a:lnTo>
                <a:lnTo>
                  <a:pt x="454" y="122"/>
                </a:lnTo>
                <a:lnTo>
                  <a:pt x="444" y="152"/>
                </a:lnTo>
                <a:lnTo>
                  <a:pt x="436" y="166"/>
                </a:lnTo>
                <a:lnTo>
                  <a:pt x="426" y="180"/>
                </a:lnTo>
                <a:lnTo>
                  <a:pt x="414" y="190"/>
                </a:lnTo>
                <a:lnTo>
                  <a:pt x="400" y="200"/>
                </a:lnTo>
                <a:lnTo>
                  <a:pt x="380" y="206"/>
                </a:lnTo>
                <a:lnTo>
                  <a:pt x="368" y="212"/>
                </a:lnTo>
                <a:lnTo>
                  <a:pt x="360" y="218"/>
                </a:lnTo>
                <a:lnTo>
                  <a:pt x="356" y="222"/>
                </a:lnTo>
                <a:lnTo>
                  <a:pt x="352" y="232"/>
                </a:lnTo>
                <a:lnTo>
                  <a:pt x="348" y="238"/>
                </a:lnTo>
                <a:lnTo>
                  <a:pt x="342" y="244"/>
                </a:lnTo>
                <a:lnTo>
                  <a:pt x="334" y="252"/>
                </a:lnTo>
                <a:lnTo>
                  <a:pt x="332" y="256"/>
                </a:lnTo>
                <a:lnTo>
                  <a:pt x="330" y="260"/>
                </a:lnTo>
                <a:lnTo>
                  <a:pt x="330" y="264"/>
                </a:lnTo>
                <a:lnTo>
                  <a:pt x="330" y="270"/>
                </a:lnTo>
                <a:lnTo>
                  <a:pt x="330" y="274"/>
                </a:lnTo>
                <a:lnTo>
                  <a:pt x="326" y="282"/>
                </a:lnTo>
                <a:lnTo>
                  <a:pt x="320" y="292"/>
                </a:lnTo>
                <a:lnTo>
                  <a:pt x="312" y="306"/>
                </a:lnTo>
                <a:lnTo>
                  <a:pt x="308" y="320"/>
                </a:lnTo>
                <a:lnTo>
                  <a:pt x="308" y="336"/>
                </a:lnTo>
                <a:lnTo>
                  <a:pt x="310" y="350"/>
                </a:lnTo>
                <a:lnTo>
                  <a:pt x="314" y="376"/>
                </a:lnTo>
                <a:lnTo>
                  <a:pt x="314" y="388"/>
                </a:lnTo>
                <a:lnTo>
                  <a:pt x="310" y="398"/>
                </a:lnTo>
                <a:lnTo>
                  <a:pt x="298" y="420"/>
                </a:lnTo>
                <a:lnTo>
                  <a:pt x="288" y="434"/>
                </a:lnTo>
                <a:lnTo>
                  <a:pt x="282" y="442"/>
                </a:lnTo>
                <a:lnTo>
                  <a:pt x="276" y="446"/>
                </a:lnTo>
                <a:lnTo>
                  <a:pt x="264" y="452"/>
                </a:lnTo>
                <a:lnTo>
                  <a:pt x="258" y="456"/>
                </a:lnTo>
                <a:lnTo>
                  <a:pt x="250" y="466"/>
                </a:lnTo>
                <a:lnTo>
                  <a:pt x="240" y="478"/>
                </a:lnTo>
                <a:lnTo>
                  <a:pt x="228" y="484"/>
                </a:lnTo>
                <a:lnTo>
                  <a:pt x="218" y="488"/>
                </a:lnTo>
                <a:lnTo>
                  <a:pt x="206" y="490"/>
                </a:lnTo>
                <a:lnTo>
                  <a:pt x="196" y="492"/>
                </a:lnTo>
                <a:lnTo>
                  <a:pt x="188" y="496"/>
                </a:lnTo>
                <a:lnTo>
                  <a:pt x="180" y="500"/>
                </a:lnTo>
                <a:lnTo>
                  <a:pt x="174" y="510"/>
                </a:lnTo>
                <a:lnTo>
                  <a:pt x="164" y="538"/>
                </a:lnTo>
                <a:lnTo>
                  <a:pt x="156" y="556"/>
                </a:lnTo>
                <a:lnTo>
                  <a:pt x="148" y="566"/>
                </a:lnTo>
                <a:lnTo>
                  <a:pt x="140" y="572"/>
                </a:lnTo>
                <a:lnTo>
                  <a:pt x="134" y="574"/>
                </a:lnTo>
                <a:lnTo>
                  <a:pt x="128" y="578"/>
                </a:lnTo>
                <a:lnTo>
                  <a:pt x="124" y="584"/>
                </a:lnTo>
                <a:lnTo>
                  <a:pt x="120" y="596"/>
                </a:lnTo>
                <a:lnTo>
                  <a:pt x="116" y="610"/>
                </a:lnTo>
                <a:lnTo>
                  <a:pt x="114" y="614"/>
                </a:lnTo>
                <a:lnTo>
                  <a:pt x="110" y="620"/>
                </a:lnTo>
                <a:lnTo>
                  <a:pt x="108" y="640"/>
                </a:lnTo>
                <a:lnTo>
                  <a:pt x="104" y="660"/>
                </a:lnTo>
                <a:lnTo>
                  <a:pt x="102" y="666"/>
                </a:lnTo>
                <a:lnTo>
                  <a:pt x="98" y="670"/>
                </a:lnTo>
                <a:lnTo>
                  <a:pt x="90" y="678"/>
                </a:lnTo>
                <a:lnTo>
                  <a:pt x="78" y="692"/>
                </a:lnTo>
                <a:lnTo>
                  <a:pt x="64" y="706"/>
                </a:lnTo>
                <a:lnTo>
                  <a:pt x="58" y="712"/>
                </a:lnTo>
                <a:lnTo>
                  <a:pt x="58" y="714"/>
                </a:lnTo>
                <a:lnTo>
                  <a:pt x="60" y="714"/>
                </a:lnTo>
                <a:lnTo>
                  <a:pt x="64" y="714"/>
                </a:lnTo>
                <a:lnTo>
                  <a:pt x="66" y="714"/>
                </a:lnTo>
                <a:lnTo>
                  <a:pt x="66" y="716"/>
                </a:lnTo>
                <a:lnTo>
                  <a:pt x="60" y="726"/>
                </a:lnTo>
                <a:lnTo>
                  <a:pt x="54" y="740"/>
                </a:lnTo>
                <a:lnTo>
                  <a:pt x="52" y="750"/>
                </a:lnTo>
                <a:lnTo>
                  <a:pt x="50" y="762"/>
                </a:lnTo>
                <a:lnTo>
                  <a:pt x="48" y="772"/>
                </a:lnTo>
                <a:lnTo>
                  <a:pt x="46" y="778"/>
                </a:lnTo>
                <a:lnTo>
                  <a:pt x="42" y="782"/>
                </a:lnTo>
                <a:lnTo>
                  <a:pt x="36" y="786"/>
                </a:lnTo>
                <a:lnTo>
                  <a:pt x="32" y="788"/>
                </a:lnTo>
                <a:lnTo>
                  <a:pt x="28" y="794"/>
                </a:lnTo>
                <a:lnTo>
                  <a:pt x="24" y="800"/>
                </a:lnTo>
                <a:lnTo>
                  <a:pt x="20" y="812"/>
                </a:lnTo>
                <a:lnTo>
                  <a:pt x="16" y="834"/>
                </a:lnTo>
                <a:lnTo>
                  <a:pt x="14" y="850"/>
                </a:lnTo>
                <a:lnTo>
                  <a:pt x="16" y="858"/>
                </a:lnTo>
                <a:lnTo>
                  <a:pt x="16" y="860"/>
                </a:lnTo>
                <a:lnTo>
                  <a:pt x="18" y="860"/>
                </a:lnTo>
                <a:lnTo>
                  <a:pt x="20" y="860"/>
                </a:lnTo>
                <a:lnTo>
                  <a:pt x="22" y="858"/>
                </a:lnTo>
                <a:lnTo>
                  <a:pt x="22" y="852"/>
                </a:lnTo>
                <a:lnTo>
                  <a:pt x="24" y="846"/>
                </a:lnTo>
                <a:lnTo>
                  <a:pt x="24" y="844"/>
                </a:lnTo>
                <a:lnTo>
                  <a:pt x="26" y="844"/>
                </a:lnTo>
                <a:lnTo>
                  <a:pt x="30" y="846"/>
                </a:lnTo>
                <a:lnTo>
                  <a:pt x="30" y="850"/>
                </a:lnTo>
                <a:lnTo>
                  <a:pt x="32" y="860"/>
                </a:lnTo>
                <a:lnTo>
                  <a:pt x="34" y="868"/>
                </a:lnTo>
                <a:lnTo>
                  <a:pt x="36" y="868"/>
                </a:lnTo>
                <a:lnTo>
                  <a:pt x="38" y="868"/>
                </a:lnTo>
                <a:lnTo>
                  <a:pt x="42" y="868"/>
                </a:lnTo>
                <a:lnTo>
                  <a:pt x="44" y="868"/>
                </a:lnTo>
                <a:lnTo>
                  <a:pt x="48" y="878"/>
                </a:lnTo>
                <a:lnTo>
                  <a:pt x="50" y="890"/>
                </a:lnTo>
                <a:lnTo>
                  <a:pt x="50" y="902"/>
                </a:lnTo>
                <a:lnTo>
                  <a:pt x="50" y="910"/>
                </a:lnTo>
                <a:lnTo>
                  <a:pt x="46" y="918"/>
                </a:lnTo>
                <a:lnTo>
                  <a:pt x="42" y="926"/>
                </a:lnTo>
                <a:lnTo>
                  <a:pt x="38" y="930"/>
                </a:lnTo>
                <a:lnTo>
                  <a:pt x="40" y="932"/>
                </a:lnTo>
                <a:lnTo>
                  <a:pt x="42" y="936"/>
                </a:lnTo>
                <a:lnTo>
                  <a:pt x="46" y="940"/>
                </a:lnTo>
                <a:lnTo>
                  <a:pt x="50" y="948"/>
                </a:lnTo>
                <a:lnTo>
                  <a:pt x="54" y="958"/>
                </a:lnTo>
                <a:lnTo>
                  <a:pt x="58" y="972"/>
                </a:lnTo>
                <a:lnTo>
                  <a:pt x="60" y="986"/>
                </a:lnTo>
                <a:lnTo>
                  <a:pt x="60" y="1002"/>
                </a:lnTo>
                <a:lnTo>
                  <a:pt x="58" y="1016"/>
                </a:lnTo>
                <a:lnTo>
                  <a:pt x="54" y="1030"/>
                </a:lnTo>
                <a:lnTo>
                  <a:pt x="42" y="1066"/>
                </a:lnTo>
                <a:lnTo>
                  <a:pt x="40" y="1076"/>
                </a:lnTo>
                <a:lnTo>
                  <a:pt x="40" y="1086"/>
                </a:lnTo>
                <a:lnTo>
                  <a:pt x="40" y="1102"/>
                </a:lnTo>
                <a:lnTo>
                  <a:pt x="34" y="1122"/>
                </a:lnTo>
                <a:lnTo>
                  <a:pt x="28" y="1132"/>
                </a:lnTo>
                <a:lnTo>
                  <a:pt x="22" y="1142"/>
                </a:lnTo>
                <a:lnTo>
                  <a:pt x="16" y="1150"/>
                </a:lnTo>
                <a:lnTo>
                  <a:pt x="6" y="1156"/>
                </a:lnTo>
                <a:lnTo>
                  <a:pt x="2" y="1160"/>
                </a:lnTo>
                <a:lnTo>
                  <a:pt x="0" y="1162"/>
                </a:lnTo>
                <a:lnTo>
                  <a:pt x="2" y="1164"/>
                </a:lnTo>
                <a:lnTo>
                  <a:pt x="10" y="1164"/>
                </a:lnTo>
                <a:lnTo>
                  <a:pt x="14" y="1164"/>
                </a:lnTo>
                <a:lnTo>
                  <a:pt x="16" y="1168"/>
                </a:lnTo>
                <a:lnTo>
                  <a:pt x="22" y="1184"/>
                </a:lnTo>
                <a:lnTo>
                  <a:pt x="30" y="1202"/>
                </a:lnTo>
                <a:lnTo>
                  <a:pt x="34" y="1210"/>
                </a:lnTo>
                <a:lnTo>
                  <a:pt x="38" y="1218"/>
                </a:lnTo>
                <a:lnTo>
                  <a:pt x="40" y="1222"/>
                </a:lnTo>
                <a:lnTo>
                  <a:pt x="44" y="1224"/>
                </a:lnTo>
                <a:lnTo>
                  <a:pt x="46" y="1226"/>
                </a:lnTo>
                <a:lnTo>
                  <a:pt x="52" y="1226"/>
                </a:lnTo>
                <a:lnTo>
                  <a:pt x="64" y="1224"/>
                </a:lnTo>
                <a:lnTo>
                  <a:pt x="80" y="1224"/>
                </a:lnTo>
                <a:lnTo>
                  <a:pt x="62" y="1228"/>
                </a:lnTo>
                <a:lnTo>
                  <a:pt x="50" y="1232"/>
                </a:lnTo>
                <a:lnTo>
                  <a:pt x="40" y="1232"/>
                </a:lnTo>
                <a:lnTo>
                  <a:pt x="38" y="1232"/>
                </a:lnTo>
                <a:lnTo>
                  <a:pt x="36" y="1228"/>
                </a:lnTo>
                <a:lnTo>
                  <a:pt x="34" y="1226"/>
                </a:lnTo>
                <a:lnTo>
                  <a:pt x="32" y="1224"/>
                </a:lnTo>
                <a:lnTo>
                  <a:pt x="28" y="1228"/>
                </a:lnTo>
                <a:lnTo>
                  <a:pt x="26" y="1234"/>
                </a:lnTo>
                <a:lnTo>
                  <a:pt x="28" y="1242"/>
                </a:lnTo>
                <a:lnTo>
                  <a:pt x="30" y="1252"/>
                </a:lnTo>
                <a:lnTo>
                  <a:pt x="30" y="1260"/>
                </a:lnTo>
                <a:lnTo>
                  <a:pt x="30" y="1264"/>
                </a:lnTo>
                <a:lnTo>
                  <a:pt x="32" y="1264"/>
                </a:lnTo>
                <a:lnTo>
                  <a:pt x="34" y="1264"/>
                </a:lnTo>
                <a:lnTo>
                  <a:pt x="40" y="1262"/>
                </a:lnTo>
                <a:lnTo>
                  <a:pt x="44" y="1264"/>
                </a:lnTo>
                <a:lnTo>
                  <a:pt x="48" y="1266"/>
                </a:lnTo>
                <a:lnTo>
                  <a:pt x="54" y="1264"/>
                </a:lnTo>
                <a:lnTo>
                  <a:pt x="60" y="1264"/>
                </a:lnTo>
                <a:lnTo>
                  <a:pt x="64" y="1264"/>
                </a:lnTo>
                <a:lnTo>
                  <a:pt x="70" y="1268"/>
                </a:lnTo>
                <a:lnTo>
                  <a:pt x="76" y="1268"/>
                </a:lnTo>
                <a:lnTo>
                  <a:pt x="64" y="1270"/>
                </a:lnTo>
                <a:lnTo>
                  <a:pt x="54" y="1270"/>
                </a:lnTo>
                <a:lnTo>
                  <a:pt x="44" y="1268"/>
                </a:lnTo>
                <a:lnTo>
                  <a:pt x="38" y="1266"/>
                </a:lnTo>
                <a:lnTo>
                  <a:pt x="36" y="1268"/>
                </a:lnTo>
                <a:lnTo>
                  <a:pt x="32" y="1270"/>
                </a:lnTo>
                <a:lnTo>
                  <a:pt x="30" y="1274"/>
                </a:lnTo>
                <a:lnTo>
                  <a:pt x="30" y="1276"/>
                </a:lnTo>
                <a:lnTo>
                  <a:pt x="34" y="1278"/>
                </a:lnTo>
                <a:lnTo>
                  <a:pt x="38" y="1282"/>
                </a:lnTo>
                <a:lnTo>
                  <a:pt x="40" y="1286"/>
                </a:lnTo>
                <a:lnTo>
                  <a:pt x="42" y="1286"/>
                </a:lnTo>
                <a:lnTo>
                  <a:pt x="48" y="1284"/>
                </a:lnTo>
                <a:lnTo>
                  <a:pt x="52" y="1284"/>
                </a:lnTo>
                <a:lnTo>
                  <a:pt x="50" y="1290"/>
                </a:lnTo>
                <a:lnTo>
                  <a:pt x="46" y="1296"/>
                </a:lnTo>
                <a:lnTo>
                  <a:pt x="48" y="1298"/>
                </a:lnTo>
                <a:lnTo>
                  <a:pt x="48" y="1300"/>
                </a:lnTo>
                <a:lnTo>
                  <a:pt x="54" y="1300"/>
                </a:lnTo>
                <a:lnTo>
                  <a:pt x="60" y="1300"/>
                </a:lnTo>
                <a:lnTo>
                  <a:pt x="64" y="1298"/>
                </a:lnTo>
                <a:lnTo>
                  <a:pt x="64" y="1300"/>
                </a:lnTo>
                <a:lnTo>
                  <a:pt x="64" y="1306"/>
                </a:lnTo>
                <a:lnTo>
                  <a:pt x="64" y="1312"/>
                </a:lnTo>
                <a:lnTo>
                  <a:pt x="66" y="1312"/>
                </a:lnTo>
                <a:lnTo>
                  <a:pt x="70" y="1310"/>
                </a:lnTo>
                <a:lnTo>
                  <a:pt x="78" y="1304"/>
                </a:lnTo>
                <a:lnTo>
                  <a:pt x="86" y="1300"/>
                </a:lnTo>
                <a:lnTo>
                  <a:pt x="88" y="1300"/>
                </a:lnTo>
                <a:lnTo>
                  <a:pt x="88" y="1302"/>
                </a:lnTo>
                <a:lnTo>
                  <a:pt x="82" y="1304"/>
                </a:lnTo>
                <a:lnTo>
                  <a:pt x="80" y="1306"/>
                </a:lnTo>
                <a:lnTo>
                  <a:pt x="78" y="1308"/>
                </a:lnTo>
                <a:lnTo>
                  <a:pt x="80" y="1312"/>
                </a:lnTo>
                <a:lnTo>
                  <a:pt x="82" y="1318"/>
                </a:lnTo>
                <a:lnTo>
                  <a:pt x="84" y="1320"/>
                </a:lnTo>
                <a:lnTo>
                  <a:pt x="82" y="1324"/>
                </a:lnTo>
                <a:lnTo>
                  <a:pt x="80" y="1328"/>
                </a:lnTo>
                <a:lnTo>
                  <a:pt x="82" y="1328"/>
                </a:lnTo>
                <a:lnTo>
                  <a:pt x="84" y="1328"/>
                </a:lnTo>
                <a:lnTo>
                  <a:pt x="86" y="1332"/>
                </a:lnTo>
                <a:lnTo>
                  <a:pt x="86" y="1336"/>
                </a:lnTo>
                <a:lnTo>
                  <a:pt x="88" y="1336"/>
                </a:lnTo>
                <a:lnTo>
                  <a:pt x="90" y="1338"/>
                </a:lnTo>
                <a:lnTo>
                  <a:pt x="90" y="1342"/>
                </a:lnTo>
                <a:lnTo>
                  <a:pt x="92" y="1346"/>
                </a:lnTo>
                <a:lnTo>
                  <a:pt x="94" y="1344"/>
                </a:lnTo>
                <a:lnTo>
                  <a:pt x="100" y="1336"/>
                </a:lnTo>
                <a:lnTo>
                  <a:pt x="98" y="1344"/>
                </a:lnTo>
                <a:lnTo>
                  <a:pt x="100" y="1348"/>
                </a:lnTo>
                <a:lnTo>
                  <a:pt x="98" y="1352"/>
                </a:lnTo>
                <a:lnTo>
                  <a:pt x="100" y="1356"/>
                </a:lnTo>
                <a:lnTo>
                  <a:pt x="102" y="1356"/>
                </a:lnTo>
                <a:lnTo>
                  <a:pt x="104" y="1352"/>
                </a:lnTo>
                <a:lnTo>
                  <a:pt x="108" y="1346"/>
                </a:lnTo>
                <a:lnTo>
                  <a:pt x="110" y="1344"/>
                </a:lnTo>
                <a:lnTo>
                  <a:pt x="114" y="1344"/>
                </a:lnTo>
                <a:lnTo>
                  <a:pt x="116" y="1344"/>
                </a:lnTo>
                <a:lnTo>
                  <a:pt x="112" y="1346"/>
                </a:lnTo>
                <a:lnTo>
                  <a:pt x="110" y="1350"/>
                </a:lnTo>
                <a:lnTo>
                  <a:pt x="110" y="1354"/>
                </a:lnTo>
                <a:lnTo>
                  <a:pt x="110" y="1358"/>
                </a:lnTo>
                <a:lnTo>
                  <a:pt x="112" y="1360"/>
                </a:lnTo>
                <a:lnTo>
                  <a:pt x="114" y="1360"/>
                </a:lnTo>
                <a:lnTo>
                  <a:pt x="118" y="1356"/>
                </a:lnTo>
                <a:lnTo>
                  <a:pt x="118" y="1354"/>
                </a:lnTo>
                <a:lnTo>
                  <a:pt x="118" y="1362"/>
                </a:lnTo>
                <a:lnTo>
                  <a:pt x="118" y="1372"/>
                </a:lnTo>
                <a:lnTo>
                  <a:pt x="120" y="1378"/>
                </a:lnTo>
                <a:lnTo>
                  <a:pt x="124" y="1384"/>
                </a:lnTo>
                <a:lnTo>
                  <a:pt x="128" y="1386"/>
                </a:lnTo>
                <a:lnTo>
                  <a:pt x="134" y="1388"/>
                </a:lnTo>
                <a:lnTo>
                  <a:pt x="140" y="1392"/>
                </a:lnTo>
                <a:lnTo>
                  <a:pt x="146" y="1398"/>
                </a:lnTo>
                <a:lnTo>
                  <a:pt x="154" y="1402"/>
                </a:lnTo>
                <a:lnTo>
                  <a:pt x="158" y="1404"/>
                </a:lnTo>
                <a:lnTo>
                  <a:pt x="158" y="1406"/>
                </a:lnTo>
                <a:lnTo>
                  <a:pt x="158" y="1408"/>
                </a:lnTo>
                <a:lnTo>
                  <a:pt x="156" y="1414"/>
                </a:lnTo>
                <a:lnTo>
                  <a:pt x="154" y="1418"/>
                </a:lnTo>
                <a:lnTo>
                  <a:pt x="156" y="1420"/>
                </a:lnTo>
                <a:lnTo>
                  <a:pt x="162" y="1424"/>
                </a:lnTo>
                <a:lnTo>
                  <a:pt x="166" y="1426"/>
                </a:lnTo>
                <a:lnTo>
                  <a:pt x="166" y="1430"/>
                </a:lnTo>
                <a:lnTo>
                  <a:pt x="168" y="1432"/>
                </a:lnTo>
                <a:lnTo>
                  <a:pt x="170" y="1434"/>
                </a:lnTo>
                <a:lnTo>
                  <a:pt x="172" y="1436"/>
                </a:lnTo>
                <a:lnTo>
                  <a:pt x="170" y="1438"/>
                </a:lnTo>
                <a:lnTo>
                  <a:pt x="170" y="1440"/>
                </a:lnTo>
                <a:lnTo>
                  <a:pt x="170" y="1442"/>
                </a:lnTo>
                <a:lnTo>
                  <a:pt x="176" y="1448"/>
                </a:lnTo>
                <a:lnTo>
                  <a:pt x="176" y="1450"/>
                </a:lnTo>
                <a:lnTo>
                  <a:pt x="174" y="1450"/>
                </a:lnTo>
                <a:lnTo>
                  <a:pt x="172" y="1452"/>
                </a:lnTo>
                <a:lnTo>
                  <a:pt x="170" y="1454"/>
                </a:lnTo>
                <a:lnTo>
                  <a:pt x="172" y="1458"/>
                </a:lnTo>
                <a:lnTo>
                  <a:pt x="174" y="1462"/>
                </a:lnTo>
                <a:lnTo>
                  <a:pt x="176" y="1462"/>
                </a:lnTo>
                <a:lnTo>
                  <a:pt x="180" y="1462"/>
                </a:lnTo>
                <a:lnTo>
                  <a:pt x="186" y="1464"/>
                </a:lnTo>
                <a:lnTo>
                  <a:pt x="182" y="1468"/>
                </a:lnTo>
                <a:lnTo>
                  <a:pt x="178" y="1470"/>
                </a:lnTo>
                <a:lnTo>
                  <a:pt x="172" y="1470"/>
                </a:lnTo>
                <a:lnTo>
                  <a:pt x="170" y="1468"/>
                </a:lnTo>
                <a:lnTo>
                  <a:pt x="170" y="1472"/>
                </a:lnTo>
                <a:lnTo>
                  <a:pt x="174" y="1480"/>
                </a:lnTo>
                <a:lnTo>
                  <a:pt x="178" y="1482"/>
                </a:lnTo>
                <a:lnTo>
                  <a:pt x="182" y="1482"/>
                </a:lnTo>
                <a:lnTo>
                  <a:pt x="184" y="1486"/>
                </a:lnTo>
                <a:lnTo>
                  <a:pt x="186" y="1492"/>
                </a:lnTo>
                <a:lnTo>
                  <a:pt x="184" y="1494"/>
                </a:lnTo>
                <a:lnTo>
                  <a:pt x="182" y="1496"/>
                </a:lnTo>
                <a:lnTo>
                  <a:pt x="182" y="1498"/>
                </a:lnTo>
                <a:lnTo>
                  <a:pt x="186" y="1502"/>
                </a:lnTo>
                <a:lnTo>
                  <a:pt x="192" y="1504"/>
                </a:lnTo>
                <a:lnTo>
                  <a:pt x="196" y="1506"/>
                </a:lnTo>
                <a:lnTo>
                  <a:pt x="202" y="1510"/>
                </a:lnTo>
                <a:lnTo>
                  <a:pt x="204" y="1512"/>
                </a:lnTo>
                <a:lnTo>
                  <a:pt x="204" y="1514"/>
                </a:lnTo>
                <a:lnTo>
                  <a:pt x="202" y="1518"/>
                </a:lnTo>
                <a:lnTo>
                  <a:pt x="200" y="1520"/>
                </a:lnTo>
                <a:lnTo>
                  <a:pt x="202" y="1520"/>
                </a:lnTo>
                <a:lnTo>
                  <a:pt x="208" y="1524"/>
                </a:lnTo>
                <a:lnTo>
                  <a:pt x="228" y="1534"/>
                </a:lnTo>
                <a:lnTo>
                  <a:pt x="236" y="1538"/>
                </a:lnTo>
                <a:lnTo>
                  <a:pt x="242" y="1546"/>
                </a:lnTo>
                <a:lnTo>
                  <a:pt x="246" y="1552"/>
                </a:lnTo>
                <a:lnTo>
                  <a:pt x="250" y="1556"/>
                </a:lnTo>
                <a:lnTo>
                  <a:pt x="260" y="1562"/>
                </a:lnTo>
                <a:lnTo>
                  <a:pt x="268" y="1566"/>
                </a:lnTo>
                <a:lnTo>
                  <a:pt x="270" y="1570"/>
                </a:lnTo>
                <a:lnTo>
                  <a:pt x="272" y="1574"/>
                </a:lnTo>
                <a:lnTo>
                  <a:pt x="272" y="1576"/>
                </a:lnTo>
                <a:lnTo>
                  <a:pt x="274" y="1578"/>
                </a:lnTo>
                <a:lnTo>
                  <a:pt x="282" y="1582"/>
                </a:lnTo>
                <a:lnTo>
                  <a:pt x="294" y="1590"/>
                </a:lnTo>
                <a:lnTo>
                  <a:pt x="302" y="1596"/>
                </a:lnTo>
                <a:lnTo>
                  <a:pt x="310" y="1606"/>
                </a:lnTo>
                <a:lnTo>
                  <a:pt x="328" y="1626"/>
                </a:lnTo>
                <a:lnTo>
                  <a:pt x="346" y="1644"/>
                </a:lnTo>
                <a:lnTo>
                  <a:pt x="364" y="1654"/>
                </a:lnTo>
                <a:lnTo>
                  <a:pt x="380" y="1660"/>
                </a:lnTo>
                <a:lnTo>
                  <a:pt x="388" y="1664"/>
                </a:lnTo>
                <a:lnTo>
                  <a:pt x="392" y="1668"/>
                </a:lnTo>
                <a:lnTo>
                  <a:pt x="396" y="1670"/>
                </a:lnTo>
                <a:lnTo>
                  <a:pt x="402" y="1672"/>
                </a:lnTo>
                <a:lnTo>
                  <a:pt x="408" y="1670"/>
                </a:lnTo>
                <a:lnTo>
                  <a:pt x="412" y="1666"/>
                </a:lnTo>
                <a:lnTo>
                  <a:pt x="422" y="1658"/>
                </a:lnTo>
                <a:lnTo>
                  <a:pt x="436" y="1648"/>
                </a:lnTo>
                <a:lnTo>
                  <a:pt x="448" y="1642"/>
                </a:lnTo>
                <a:lnTo>
                  <a:pt x="462" y="1638"/>
                </a:lnTo>
                <a:lnTo>
                  <a:pt x="488" y="1634"/>
                </a:lnTo>
                <a:lnTo>
                  <a:pt x="504" y="1632"/>
                </a:lnTo>
                <a:lnTo>
                  <a:pt x="516" y="1632"/>
                </a:lnTo>
                <a:lnTo>
                  <a:pt x="530" y="1630"/>
                </a:lnTo>
                <a:lnTo>
                  <a:pt x="540" y="1628"/>
                </a:lnTo>
                <a:lnTo>
                  <a:pt x="554" y="1630"/>
                </a:lnTo>
                <a:lnTo>
                  <a:pt x="566" y="1630"/>
                </a:lnTo>
                <a:lnTo>
                  <a:pt x="572" y="1630"/>
                </a:lnTo>
                <a:lnTo>
                  <a:pt x="576" y="1630"/>
                </a:lnTo>
                <a:lnTo>
                  <a:pt x="580" y="1630"/>
                </a:lnTo>
                <a:lnTo>
                  <a:pt x="590" y="1632"/>
                </a:lnTo>
                <a:lnTo>
                  <a:pt x="592" y="1632"/>
                </a:lnTo>
                <a:lnTo>
                  <a:pt x="590" y="1632"/>
                </a:lnTo>
                <a:lnTo>
                  <a:pt x="582" y="1634"/>
                </a:lnTo>
                <a:lnTo>
                  <a:pt x="578" y="1634"/>
                </a:lnTo>
                <a:lnTo>
                  <a:pt x="576" y="1636"/>
                </a:lnTo>
                <a:lnTo>
                  <a:pt x="578" y="1636"/>
                </a:lnTo>
                <a:lnTo>
                  <a:pt x="594" y="1640"/>
                </a:lnTo>
                <a:lnTo>
                  <a:pt x="606" y="1644"/>
                </a:lnTo>
                <a:lnTo>
                  <a:pt x="618" y="1650"/>
                </a:lnTo>
                <a:lnTo>
                  <a:pt x="622" y="1652"/>
                </a:lnTo>
                <a:lnTo>
                  <a:pt x="626" y="1652"/>
                </a:lnTo>
                <a:lnTo>
                  <a:pt x="636" y="1644"/>
                </a:lnTo>
                <a:lnTo>
                  <a:pt x="648" y="1636"/>
                </a:lnTo>
                <a:lnTo>
                  <a:pt x="656" y="1632"/>
                </a:lnTo>
                <a:lnTo>
                  <a:pt x="664" y="1630"/>
                </a:lnTo>
                <a:lnTo>
                  <a:pt x="674" y="1628"/>
                </a:lnTo>
                <a:lnTo>
                  <a:pt x="680" y="1624"/>
                </a:lnTo>
                <a:lnTo>
                  <a:pt x="690" y="1614"/>
                </a:lnTo>
                <a:lnTo>
                  <a:pt x="698" y="1610"/>
                </a:lnTo>
                <a:lnTo>
                  <a:pt x="706" y="1606"/>
                </a:lnTo>
                <a:lnTo>
                  <a:pt x="716" y="1602"/>
                </a:lnTo>
                <a:lnTo>
                  <a:pt x="730" y="1600"/>
                </a:lnTo>
                <a:lnTo>
                  <a:pt x="742" y="1598"/>
                </a:lnTo>
                <a:lnTo>
                  <a:pt x="746" y="1596"/>
                </a:lnTo>
                <a:lnTo>
                  <a:pt x="746" y="1594"/>
                </a:lnTo>
                <a:lnTo>
                  <a:pt x="748" y="1590"/>
                </a:lnTo>
                <a:lnTo>
                  <a:pt x="754" y="1586"/>
                </a:lnTo>
                <a:lnTo>
                  <a:pt x="760" y="1582"/>
                </a:lnTo>
                <a:lnTo>
                  <a:pt x="774" y="1578"/>
                </a:lnTo>
                <a:lnTo>
                  <a:pt x="796" y="1574"/>
                </a:lnTo>
                <a:lnTo>
                  <a:pt x="814" y="1572"/>
                </a:lnTo>
                <a:lnTo>
                  <a:pt x="832" y="1572"/>
                </a:lnTo>
                <a:lnTo>
                  <a:pt x="838" y="1570"/>
                </a:lnTo>
                <a:lnTo>
                  <a:pt x="840" y="1568"/>
                </a:lnTo>
                <a:lnTo>
                  <a:pt x="844" y="1564"/>
                </a:lnTo>
                <a:lnTo>
                  <a:pt x="846" y="1566"/>
                </a:lnTo>
                <a:lnTo>
                  <a:pt x="850" y="1570"/>
                </a:lnTo>
                <a:lnTo>
                  <a:pt x="860" y="1570"/>
                </a:lnTo>
                <a:lnTo>
                  <a:pt x="874" y="1570"/>
                </a:lnTo>
                <a:lnTo>
                  <a:pt x="884" y="1574"/>
                </a:lnTo>
                <a:lnTo>
                  <a:pt x="890" y="1578"/>
                </a:lnTo>
                <a:lnTo>
                  <a:pt x="896" y="1584"/>
                </a:lnTo>
                <a:lnTo>
                  <a:pt x="908" y="1600"/>
                </a:lnTo>
                <a:lnTo>
                  <a:pt x="916" y="1616"/>
                </a:lnTo>
                <a:lnTo>
                  <a:pt x="924" y="1642"/>
                </a:lnTo>
                <a:lnTo>
                  <a:pt x="930" y="1654"/>
                </a:lnTo>
                <a:lnTo>
                  <a:pt x="936" y="1664"/>
                </a:lnTo>
                <a:lnTo>
                  <a:pt x="944" y="1670"/>
                </a:lnTo>
                <a:lnTo>
                  <a:pt x="948" y="1672"/>
                </a:lnTo>
                <a:lnTo>
                  <a:pt x="954" y="1672"/>
                </a:lnTo>
                <a:lnTo>
                  <a:pt x="970" y="1672"/>
                </a:lnTo>
                <a:lnTo>
                  <a:pt x="976" y="1672"/>
                </a:lnTo>
                <a:lnTo>
                  <a:pt x="984" y="1670"/>
                </a:lnTo>
                <a:lnTo>
                  <a:pt x="990" y="1668"/>
                </a:lnTo>
                <a:lnTo>
                  <a:pt x="992" y="1664"/>
                </a:lnTo>
                <a:lnTo>
                  <a:pt x="992" y="1662"/>
                </a:lnTo>
                <a:lnTo>
                  <a:pt x="992" y="1658"/>
                </a:lnTo>
                <a:lnTo>
                  <a:pt x="992" y="1656"/>
                </a:lnTo>
                <a:lnTo>
                  <a:pt x="996" y="1658"/>
                </a:lnTo>
                <a:lnTo>
                  <a:pt x="1002" y="1660"/>
                </a:lnTo>
                <a:lnTo>
                  <a:pt x="1008" y="1662"/>
                </a:lnTo>
                <a:lnTo>
                  <a:pt x="1018" y="1662"/>
                </a:lnTo>
                <a:lnTo>
                  <a:pt x="1028" y="1662"/>
                </a:lnTo>
                <a:lnTo>
                  <a:pt x="1036" y="1660"/>
                </a:lnTo>
                <a:lnTo>
                  <a:pt x="1040" y="1656"/>
                </a:lnTo>
                <a:lnTo>
                  <a:pt x="1042" y="1654"/>
                </a:lnTo>
                <a:lnTo>
                  <a:pt x="1042" y="1650"/>
                </a:lnTo>
                <a:lnTo>
                  <a:pt x="1036" y="1640"/>
                </a:lnTo>
                <a:lnTo>
                  <a:pt x="1048" y="1650"/>
                </a:lnTo>
                <a:lnTo>
                  <a:pt x="1048" y="1658"/>
                </a:lnTo>
                <a:lnTo>
                  <a:pt x="1050" y="1662"/>
                </a:lnTo>
                <a:lnTo>
                  <a:pt x="1052" y="1662"/>
                </a:lnTo>
                <a:lnTo>
                  <a:pt x="1056" y="1662"/>
                </a:lnTo>
                <a:lnTo>
                  <a:pt x="1060" y="1660"/>
                </a:lnTo>
                <a:lnTo>
                  <a:pt x="1062" y="1662"/>
                </a:lnTo>
                <a:lnTo>
                  <a:pt x="1064" y="1666"/>
                </a:lnTo>
                <a:lnTo>
                  <a:pt x="1066" y="1682"/>
                </a:lnTo>
                <a:lnTo>
                  <a:pt x="1070" y="1684"/>
                </a:lnTo>
                <a:lnTo>
                  <a:pt x="1076" y="1688"/>
                </a:lnTo>
                <a:lnTo>
                  <a:pt x="1082" y="1690"/>
                </a:lnTo>
                <a:lnTo>
                  <a:pt x="1084" y="1690"/>
                </a:lnTo>
                <a:lnTo>
                  <a:pt x="1086" y="1686"/>
                </a:lnTo>
                <a:lnTo>
                  <a:pt x="1088" y="1684"/>
                </a:lnTo>
                <a:lnTo>
                  <a:pt x="1090" y="1684"/>
                </a:lnTo>
                <a:lnTo>
                  <a:pt x="1094" y="1684"/>
                </a:lnTo>
                <a:lnTo>
                  <a:pt x="1096" y="1688"/>
                </a:lnTo>
                <a:lnTo>
                  <a:pt x="1096" y="1690"/>
                </a:lnTo>
                <a:lnTo>
                  <a:pt x="1094" y="1694"/>
                </a:lnTo>
                <a:lnTo>
                  <a:pt x="1090" y="1698"/>
                </a:lnTo>
                <a:lnTo>
                  <a:pt x="1090" y="1700"/>
                </a:lnTo>
                <a:lnTo>
                  <a:pt x="1092" y="1704"/>
                </a:lnTo>
                <a:lnTo>
                  <a:pt x="1096" y="1708"/>
                </a:lnTo>
                <a:lnTo>
                  <a:pt x="1094" y="1708"/>
                </a:lnTo>
                <a:lnTo>
                  <a:pt x="1094" y="1712"/>
                </a:lnTo>
                <a:lnTo>
                  <a:pt x="1100" y="1718"/>
                </a:lnTo>
                <a:lnTo>
                  <a:pt x="1102" y="1724"/>
                </a:lnTo>
                <a:lnTo>
                  <a:pt x="1104" y="1730"/>
                </a:lnTo>
                <a:lnTo>
                  <a:pt x="1104" y="1742"/>
                </a:lnTo>
                <a:lnTo>
                  <a:pt x="1100" y="1756"/>
                </a:lnTo>
                <a:lnTo>
                  <a:pt x="1100" y="1770"/>
                </a:lnTo>
                <a:lnTo>
                  <a:pt x="1100" y="1782"/>
                </a:lnTo>
                <a:lnTo>
                  <a:pt x="1098" y="1790"/>
                </a:lnTo>
                <a:lnTo>
                  <a:pt x="1094" y="1798"/>
                </a:lnTo>
                <a:lnTo>
                  <a:pt x="1090" y="1804"/>
                </a:lnTo>
                <a:lnTo>
                  <a:pt x="1084" y="1814"/>
                </a:lnTo>
                <a:lnTo>
                  <a:pt x="1082" y="1820"/>
                </a:lnTo>
                <a:lnTo>
                  <a:pt x="1082" y="1824"/>
                </a:lnTo>
                <a:lnTo>
                  <a:pt x="1082" y="1828"/>
                </a:lnTo>
                <a:lnTo>
                  <a:pt x="1084" y="1828"/>
                </a:lnTo>
                <a:lnTo>
                  <a:pt x="1088" y="1828"/>
                </a:lnTo>
                <a:lnTo>
                  <a:pt x="1092" y="1828"/>
                </a:lnTo>
                <a:lnTo>
                  <a:pt x="1090" y="1834"/>
                </a:lnTo>
                <a:lnTo>
                  <a:pt x="1090" y="1838"/>
                </a:lnTo>
                <a:lnTo>
                  <a:pt x="1092" y="1844"/>
                </a:lnTo>
                <a:lnTo>
                  <a:pt x="1094" y="1848"/>
                </a:lnTo>
                <a:lnTo>
                  <a:pt x="1092" y="1852"/>
                </a:lnTo>
                <a:lnTo>
                  <a:pt x="1090" y="1852"/>
                </a:lnTo>
                <a:lnTo>
                  <a:pt x="1088" y="1850"/>
                </a:lnTo>
                <a:lnTo>
                  <a:pt x="1086" y="1848"/>
                </a:lnTo>
                <a:lnTo>
                  <a:pt x="1082" y="1852"/>
                </a:lnTo>
                <a:lnTo>
                  <a:pt x="1082" y="1854"/>
                </a:lnTo>
                <a:lnTo>
                  <a:pt x="1082" y="1858"/>
                </a:lnTo>
                <a:lnTo>
                  <a:pt x="1086" y="1864"/>
                </a:lnTo>
                <a:lnTo>
                  <a:pt x="1094" y="1868"/>
                </a:lnTo>
                <a:lnTo>
                  <a:pt x="1106" y="1872"/>
                </a:lnTo>
                <a:lnTo>
                  <a:pt x="1110" y="1872"/>
                </a:lnTo>
                <a:lnTo>
                  <a:pt x="1110" y="1874"/>
                </a:lnTo>
                <a:lnTo>
                  <a:pt x="1110" y="1876"/>
                </a:lnTo>
                <a:lnTo>
                  <a:pt x="1106" y="1878"/>
                </a:lnTo>
                <a:lnTo>
                  <a:pt x="1104" y="1880"/>
                </a:lnTo>
                <a:lnTo>
                  <a:pt x="1098" y="1880"/>
                </a:lnTo>
                <a:lnTo>
                  <a:pt x="1094" y="1878"/>
                </a:lnTo>
                <a:lnTo>
                  <a:pt x="1090" y="1874"/>
                </a:lnTo>
                <a:lnTo>
                  <a:pt x="1084" y="1868"/>
                </a:lnTo>
                <a:lnTo>
                  <a:pt x="1082" y="1866"/>
                </a:lnTo>
                <a:lnTo>
                  <a:pt x="1080" y="1866"/>
                </a:lnTo>
                <a:lnTo>
                  <a:pt x="1080" y="1872"/>
                </a:lnTo>
                <a:lnTo>
                  <a:pt x="1080" y="1882"/>
                </a:lnTo>
                <a:lnTo>
                  <a:pt x="1078" y="1898"/>
                </a:lnTo>
                <a:lnTo>
                  <a:pt x="1074" y="1910"/>
                </a:lnTo>
                <a:lnTo>
                  <a:pt x="1072" y="1914"/>
                </a:lnTo>
                <a:lnTo>
                  <a:pt x="1068" y="1918"/>
                </a:lnTo>
                <a:lnTo>
                  <a:pt x="1066" y="1918"/>
                </a:lnTo>
                <a:lnTo>
                  <a:pt x="1062" y="1914"/>
                </a:lnTo>
                <a:lnTo>
                  <a:pt x="1056" y="1910"/>
                </a:lnTo>
                <a:lnTo>
                  <a:pt x="1056" y="1912"/>
                </a:lnTo>
                <a:lnTo>
                  <a:pt x="1058" y="1922"/>
                </a:lnTo>
                <a:lnTo>
                  <a:pt x="1064" y="1936"/>
                </a:lnTo>
                <a:lnTo>
                  <a:pt x="1076" y="1964"/>
                </a:lnTo>
                <a:lnTo>
                  <a:pt x="1080" y="1974"/>
                </a:lnTo>
                <a:lnTo>
                  <a:pt x="1084" y="1982"/>
                </a:lnTo>
                <a:lnTo>
                  <a:pt x="1088" y="1988"/>
                </a:lnTo>
                <a:lnTo>
                  <a:pt x="1094" y="1996"/>
                </a:lnTo>
                <a:lnTo>
                  <a:pt x="1100" y="2006"/>
                </a:lnTo>
                <a:lnTo>
                  <a:pt x="1110" y="2018"/>
                </a:lnTo>
                <a:lnTo>
                  <a:pt x="1132" y="2042"/>
                </a:lnTo>
                <a:lnTo>
                  <a:pt x="1140" y="2052"/>
                </a:lnTo>
                <a:lnTo>
                  <a:pt x="1142" y="2058"/>
                </a:lnTo>
                <a:lnTo>
                  <a:pt x="1150" y="2070"/>
                </a:lnTo>
                <a:lnTo>
                  <a:pt x="1172" y="2092"/>
                </a:lnTo>
                <a:lnTo>
                  <a:pt x="1178" y="2100"/>
                </a:lnTo>
                <a:lnTo>
                  <a:pt x="1180" y="2110"/>
                </a:lnTo>
                <a:lnTo>
                  <a:pt x="1184" y="2118"/>
                </a:lnTo>
                <a:lnTo>
                  <a:pt x="1190" y="2128"/>
                </a:lnTo>
                <a:lnTo>
                  <a:pt x="1194" y="2136"/>
                </a:lnTo>
                <a:lnTo>
                  <a:pt x="1196" y="2142"/>
                </a:lnTo>
                <a:lnTo>
                  <a:pt x="1194" y="2148"/>
                </a:lnTo>
                <a:lnTo>
                  <a:pt x="1194" y="2156"/>
                </a:lnTo>
                <a:lnTo>
                  <a:pt x="1194" y="2158"/>
                </a:lnTo>
                <a:lnTo>
                  <a:pt x="1196" y="2160"/>
                </a:lnTo>
                <a:lnTo>
                  <a:pt x="1198" y="2164"/>
                </a:lnTo>
                <a:lnTo>
                  <a:pt x="1200" y="2168"/>
                </a:lnTo>
                <a:lnTo>
                  <a:pt x="1204" y="2170"/>
                </a:lnTo>
                <a:lnTo>
                  <a:pt x="1208" y="2168"/>
                </a:lnTo>
                <a:lnTo>
                  <a:pt x="1216" y="2164"/>
                </a:lnTo>
                <a:lnTo>
                  <a:pt x="1222" y="2162"/>
                </a:lnTo>
                <a:lnTo>
                  <a:pt x="1226" y="2162"/>
                </a:lnTo>
                <a:lnTo>
                  <a:pt x="1234" y="2162"/>
                </a:lnTo>
                <a:lnTo>
                  <a:pt x="1226" y="2168"/>
                </a:lnTo>
                <a:lnTo>
                  <a:pt x="1220" y="2172"/>
                </a:lnTo>
                <a:lnTo>
                  <a:pt x="1208" y="2174"/>
                </a:lnTo>
                <a:lnTo>
                  <a:pt x="1202" y="2176"/>
                </a:lnTo>
                <a:lnTo>
                  <a:pt x="1200" y="2178"/>
                </a:lnTo>
                <a:lnTo>
                  <a:pt x="1202" y="2182"/>
                </a:lnTo>
                <a:lnTo>
                  <a:pt x="1212" y="2202"/>
                </a:lnTo>
                <a:lnTo>
                  <a:pt x="1226" y="2240"/>
                </a:lnTo>
                <a:lnTo>
                  <a:pt x="1232" y="2260"/>
                </a:lnTo>
                <a:lnTo>
                  <a:pt x="1238" y="2278"/>
                </a:lnTo>
                <a:lnTo>
                  <a:pt x="1238" y="2294"/>
                </a:lnTo>
                <a:lnTo>
                  <a:pt x="1236" y="2300"/>
                </a:lnTo>
                <a:lnTo>
                  <a:pt x="1234" y="2306"/>
                </a:lnTo>
                <a:lnTo>
                  <a:pt x="1230" y="2314"/>
                </a:lnTo>
                <a:lnTo>
                  <a:pt x="1230" y="2324"/>
                </a:lnTo>
                <a:lnTo>
                  <a:pt x="1230" y="2336"/>
                </a:lnTo>
                <a:lnTo>
                  <a:pt x="1234" y="2346"/>
                </a:lnTo>
                <a:lnTo>
                  <a:pt x="1246" y="2372"/>
                </a:lnTo>
                <a:lnTo>
                  <a:pt x="1256" y="2396"/>
                </a:lnTo>
                <a:lnTo>
                  <a:pt x="1260" y="2408"/>
                </a:lnTo>
                <a:lnTo>
                  <a:pt x="1262" y="2422"/>
                </a:lnTo>
                <a:lnTo>
                  <a:pt x="1262" y="2436"/>
                </a:lnTo>
                <a:lnTo>
                  <a:pt x="1262" y="2450"/>
                </a:lnTo>
                <a:lnTo>
                  <a:pt x="1258" y="2464"/>
                </a:lnTo>
                <a:lnTo>
                  <a:pt x="1254" y="2476"/>
                </a:lnTo>
                <a:lnTo>
                  <a:pt x="1246" y="2486"/>
                </a:lnTo>
                <a:lnTo>
                  <a:pt x="1238" y="2494"/>
                </a:lnTo>
                <a:lnTo>
                  <a:pt x="1230" y="2502"/>
                </a:lnTo>
                <a:lnTo>
                  <a:pt x="1222" y="2510"/>
                </a:lnTo>
                <a:lnTo>
                  <a:pt x="1218" y="2518"/>
                </a:lnTo>
                <a:lnTo>
                  <a:pt x="1212" y="2528"/>
                </a:lnTo>
                <a:lnTo>
                  <a:pt x="1206" y="2548"/>
                </a:lnTo>
                <a:lnTo>
                  <a:pt x="1202" y="2570"/>
                </a:lnTo>
                <a:lnTo>
                  <a:pt x="1196" y="2610"/>
                </a:lnTo>
                <a:lnTo>
                  <a:pt x="1192" y="2626"/>
                </a:lnTo>
                <a:lnTo>
                  <a:pt x="1188" y="2640"/>
                </a:lnTo>
                <a:lnTo>
                  <a:pt x="1182" y="2652"/>
                </a:lnTo>
                <a:lnTo>
                  <a:pt x="1178" y="2662"/>
                </a:lnTo>
                <a:lnTo>
                  <a:pt x="1176" y="2670"/>
                </a:lnTo>
                <a:lnTo>
                  <a:pt x="1176" y="2680"/>
                </a:lnTo>
                <a:lnTo>
                  <a:pt x="1178" y="2700"/>
                </a:lnTo>
                <a:lnTo>
                  <a:pt x="1178" y="2712"/>
                </a:lnTo>
                <a:lnTo>
                  <a:pt x="1178" y="2726"/>
                </a:lnTo>
                <a:lnTo>
                  <a:pt x="1176" y="2736"/>
                </a:lnTo>
                <a:lnTo>
                  <a:pt x="1176" y="2746"/>
                </a:lnTo>
                <a:lnTo>
                  <a:pt x="1180" y="2764"/>
                </a:lnTo>
                <a:lnTo>
                  <a:pt x="1188" y="2784"/>
                </a:lnTo>
                <a:lnTo>
                  <a:pt x="1200" y="2804"/>
                </a:lnTo>
                <a:lnTo>
                  <a:pt x="1222" y="2850"/>
                </a:lnTo>
                <a:lnTo>
                  <a:pt x="1234" y="2876"/>
                </a:lnTo>
                <a:lnTo>
                  <a:pt x="1242" y="2904"/>
                </a:lnTo>
                <a:lnTo>
                  <a:pt x="1250" y="2930"/>
                </a:lnTo>
                <a:lnTo>
                  <a:pt x="1260" y="2946"/>
                </a:lnTo>
                <a:lnTo>
                  <a:pt x="1268" y="2958"/>
                </a:lnTo>
                <a:lnTo>
                  <a:pt x="1276" y="2966"/>
                </a:lnTo>
                <a:lnTo>
                  <a:pt x="1284" y="2976"/>
                </a:lnTo>
                <a:lnTo>
                  <a:pt x="1288" y="2990"/>
                </a:lnTo>
                <a:lnTo>
                  <a:pt x="1288" y="3008"/>
                </a:lnTo>
                <a:lnTo>
                  <a:pt x="1286" y="3038"/>
                </a:lnTo>
                <a:lnTo>
                  <a:pt x="1284" y="3052"/>
                </a:lnTo>
                <a:lnTo>
                  <a:pt x="1286" y="3070"/>
                </a:lnTo>
                <a:lnTo>
                  <a:pt x="1294" y="3112"/>
                </a:lnTo>
                <a:lnTo>
                  <a:pt x="1304" y="3156"/>
                </a:lnTo>
                <a:lnTo>
                  <a:pt x="1308" y="3178"/>
                </a:lnTo>
                <a:lnTo>
                  <a:pt x="1310" y="3200"/>
                </a:lnTo>
                <a:lnTo>
                  <a:pt x="1312" y="3220"/>
                </a:lnTo>
                <a:lnTo>
                  <a:pt x="1318" y="3238"/>
                </a:lnTo>
                <a:lnTo>
                  <a:pt x="1326" y="3254"/>
                </a:lnTo>
                <a:lnTo>
                  <a:pt x="1334" y="3266"/>
                </a:lnTo>
                <a:lnTo>
                  <a:pt x="1342" y="3278"/>
                </a:lnTo>
                <a:lnTo>
                  <a:pt x="1352" y="3286"/>
                </a:lnTo>
                <a:lnTo>
                  <a:pt x="1366" y="3302"/>
                </a:lnTo>
                <a:lnTo>
                  <a:pt x="1376" y="3316"/>
                </a:lnTo>
                <a:lnTo>
                  <a:pt x="1384" y="3330"/>
                </a:lnTo>
                <a:lnTo>
                  <a:pt x="1388" y="3344"/>
                </a:lnTo>
                <a:lnTo>
                  <a:pt x="1392" y="3358"/>
                </a:lnTo>
                <a:lnTo>
                  <a:pt x="1396" y="3374"/>
                </a:lnTo>
                <a:lnTo>
                  <a:pt x="1402" y="3392"/>
                </a:lnTo>
                <a:lnTo>
                  <a:pt x="1410" y="3414"/>
                </a:lnTo>
                <a:lnTo>
                  <a:pt x="1424" y="3436"/>
                </a:lnTo>
                <a:lnTo>
                  <a:pt x="1436" y="3458"/>
                </a:lnTo>
                <a:lnTo>
                  <a:pt x="1444" y="3474"/>
                </a:lnTo>
                <a:lnTo>
                  <a:pt x="1446" y="3490"/>
                </a:lnTo>
                <a:lnTo>
                  <a:pt x="1446" y="3502"/>
                </a:lnTo>
                <a:lnTo>
                  <a:pt x="1442" y="3510"/>
                </a:lnTo>
                <a:lnTo>
                  <a:pt x="1438" y="3516"/>
                </a:lnTo>
                <a:lnTo>
                  <a:pt x="1434" y="3518"/>
                </a:lnTo>
                <a:lnTo>
                  <a:pt x="1432" y="3518"/>
                </a:lnTo>
                <a:lnTo>
                  <a:pt x="1430" y="3516"/>
                </a:lnTo>
                <a:lnTo>
                  <a:pt x="1426" y="3518"/>
                </a:lnTo>
                <a:lnTo>
                  <a:pt x="1424" y="3518"/>
                </a:lnTo>
                <a:lnTo>
                  <a:pt x="1424" y="3522"/>
                </a:lnTo>
                <a:lnTo>
                  <a:pt x="1424" y="3526"/>
                </a:lnTo>
                <a:lnTo>
                  <a:pt x="1424" y="3532"/>
                </a:lnTo>
                <a:lnTo>
                  <a:pt x="1428" y="3538"/>
                </a:lnTo>
                <a:lnTo>
                  <a:pt x="1432" y="3546"/>
                </a:lnTo>
                <a:lnTo>
                  <a:pt x="1442" y="3558"/>
                </a:lnTo>
                <a:lnTo>
                  <a:pt x="1446" y="3568"/>
                </a:lnTo>
                <a:lnTo>
                  <a:pt x="1448" y="3574"/>
                </a:lnTo>
                <a:lnTo>
                  <a:pt x="1444" y="3580"/>
                </a:lnTo>
                <a:lnTo>
                  <a:pt x="1442" y="3582"/>
                </a:lnTo>
                <a:lnTo>
                  <a:pt x="1442" y="3588"/>
                </a:lnTo>
                <a:lnTo>
                  <a:pt x="1442" y="3596"/>
                </a:lnTo>
                <a:lnTo>
                  <a:pt x="1446" y="3602"/>
                </a:lnTo>
                <a:lnTo>
                  <a:pt x="1448" y="3602"/>
                </a:lnTo>
                <a:lnTo>
                  <a:pt x="1448" y="3598"/>
                </a:lnTo>
                <a:lnTo>
                  <a:pt x="1450" y="3594"/>
                </a:lnTo>
                <a:lnTo>
                  <a:pt x="1452" y="3590"/>
                </a:lnTo>
                <a:lnTo>
                  <a:pt x="1454" y="3588"/>
                </a:lnTo>
                <a:lnTo>
                  <a:pt x="1458" y="3588"/>
                </a:lnTo>
                <a:lnTo>
                  <a:pt x="1460" y="3588"/>
                </a:lnTo>
                <a:lnTo>
                  <a:pt x="1462" y="3590"/>
                </a:lnTo>
                <a:lnTo>
                  <a:pt x="1464" y="3592"/>
                </a:lnTo>
                <a:lnTo>
                  <a:pt x="1464" y="3596"/>
                </a:lnTo>
                <a:lnTo>
                  <a:pt x="1464" y="3602"/>
                </a:lnTo>
                <a:lnTo>
                  <a:pt x="1466" y="3604"/>
                </a:lnTo>
                <a:lnTo>
                  <a:pt x="1470" y="3606"/>
                </a:lnTo>
                <a:lnTo>
                  <a:pt x="1472" y="3606"/>
                </a:lnTo>
                <a:lnTo>
                  <a:pt x="1478" y="3606"/>
                </a:lnTo>
                <a:lnTo>
                  <a:pt x="1480" y="3608"/>
                </a:lnTo>
                <a:lnTo>
                  <a:pt x="1482" y="3612"/>
                </a:lnTo>
                <a:lnTo>
                  <a:pt x="1484" y="3618"/>
                </a:lnTo>
                <a:lnTo>
                  <a:pt x="1486" y="3620"/>
                </a:lnTo>
                <a:lnTo>
                  <a:pt x="1490" y="3620"/>
                </a:lnTo>
                <a:lnTo>
                  <a:pt x="1494" y="3624"/>
                </a:lnTo>
                <a:lnTo>
                  <a:pt x="1496" y="3628"/>
                </a:lnTo>
                <a:lnTo>
                  <a:pt x="1500" y="3626"/>
                </a:lnTo>
                <a:lnTo>
                  <a:pt x="1506" y="3626"/>
                </a:lnTo>
                <a:lnTo>
                  <a:pt x="1510" y="3626"/>
                </a:lnTo>
                <a:lnTo>
                  <a:pt x="1514" y="3628"/>
                </a:lnTo>
                <a:lnTo>
                  <a:pt x="1516" y="3626"/>
                </a:lnTo>
                <a:lnTo>
                  <a:pt x="1520" y="3620"/>
                </a:lnTo>
                <a:lnTo>
                  <a:pt x="1526" y="3612"/>
                </a:lnTo>
                <a:lnTo>
                  <a:pt x="1532" y="3610"/>
                </a:lnTo>
                <a:lnTo>
                  <a:pt x="1540" y="3608"/>
                </a:lnTo>
                <a:lnTo>
                  <a:pt x="1552" y="3606"/>
                </a:lnTo>
                <a:lnTo>
                  <a:pt x="1558" y="3608"/>
                </a:lnTo>
                <a:lnTo>
                  <a:pt x="1564" y="3608"/>
                </a:lnTo>
                <a:lnTo>
                  <a:pt x="1576" y="3604"/>
                </a:lnTo>
                <a:lnTo>
                  <a:pt x="1584" y="3602"/>
                </a:lnTo>
                <a:lnTo>
                  <a:pt x="1590" y="3598"/>
                </a:lnTo>
                <a:lnTo>
                  <a:pt x="1594" y="3592"/>
                </a:lnTo>
                <a:lnTo>
                  <a:pt x="1600" y="3586"/>
                </a:lnTo>
                <a:lnTo>
                  <a:pt x="1602" y="3586"/>
                </a:lnTo>
                <a:lnTo>
                  <a:pt x="1608" y="3584"/>
                </a:lnTo>
                <a:lnTo>
                  <a:pt x="1620" y="3584"/>
                </a:lnTo>
                <a:lnTo>
                  <a:pt x="1632" y="3588"/>
                </a:lnTo>
                <a:lnTo>
                  <a:pt x="1642" y="3590"/>
                </a:lnTo>
                <a:lnTo>
                  <a:pt x="1648" y="3590"/>
                </a:lnTo>
                <a:lnTo>
                  <a:pt x="1652" y="3586"/>
                </a:lnTo>
                <a:lnTo>
                  <a:pt x="1656" y="3586"/>
                </a:lnTo>
                <a:lnTo>
                  <a:pt x="1664" y="3586"/>
                </a:lnTo>
                <a:lnTo>
                  <a:pt x="1678" y="3592"/>
                </a:lnTo>
                <a:lnTo>
                  <a:pt x="1686" y="3594"/>
                </a:lnTo>
                <a:lnTo>
                  <a:pt x="1694" y="3594"/>
                </a:lnTo>
                <a:lnTo>
                  <a:pt x="1702" y="3594"/>
                </a:lnTo>
                <a:lnTo>
                  <a:pt x="1706" y="3590"/>
                </a:lnTo>
                <a:lnTo>
                  <a:pt x="1712" y="3584"/>
                </a:lnTo>
                <a:lnTo>
                  <a:pt x="1718" y="3582"/>
                </a:lnTo>
                <a:lnTo>
                  <a:pt x="1724" y="3584"/>
                </a:lnTo>
                <a:lnTo>
                  <a:pt x="1730" y="3584"/>
                </a:lnTo>
                <a:lnTo>
                  <a:pt x="1738" y="3586"/>
                </a:lnTo>
                <a:lnTo>
                  <a:pt x="1740" y="3584"/>
                </a:lnTo>
                <a:lnTo>
                  <a:pt x="1740" y="3580"/>
                </a:lnTo>
                <a:lnTo>
                  <a:pt x="1740" y="3574"/>
                </a:lnTo>
                <a:lnTo>
                  <a:pt x="1742" y="3572"/>
                </a:lnTo>
                <a:lnTo>
                  <a:pt x="1748" y="3572"/>
                </a:lnTo>
                <a:lnTo>
                  <a:pt x="1756" y="3572"/>
                </a:lnTo>
                <a:lnTo>
                  <a:pt x="1764" y="3572"/>
                </a:lnTo>
                <a:lnTo>
                  <a:pt x="1774" y="3570"/>
                </a:lnTo>
                <a:lnTo>
                  <a:pt x="1782" y="3568"/>
                </a:lnTo>
                <a:lnTo>
                  <a:pt x="1792" y="3562"/>
                </a:lnTo>
                <a:lnTo>
                  <a:pt x="1810" y="3550"/>
                </a:lnTo>
                <a:lnTo>
                  <a:pt x="1832" y="3532"/>
                </a:lnTo>
                <a:lnTo>
                  <a:pt x="1858" y="3506"/>
                </a:lnTo>
                <a:lnTo>
                  <a:pt x="1870" y="3490"/>
                </a:lnTo>
                <a:lnTo>
                  <a:pt x="1884" y="3472"/>
                </a:lnTo>
                <a:lnTo>
                  <a:pt x="1892" y="3462"/>
                </a:lnTo>
                <a:lnTo>
                  <a:pt x="1898" y="3456"/>
                </a:lnTo>
                <a:lnTo>
                  <a:pt x="1912" y="3442"/>
                </a:lnTo>
                <a:lnTo>
                  <a:pt x="1920" y="3432"/>
                </a:lnTo>
                <a:lnTo>
                  <a:pt x="1930" y="3418"/>
                </a:lnTo>
                <a:lnTo>
                  <a:pt x="1940" y="3398"/>
                </a:lnTo>
                <a:lnTo>
                  <a:pt x="1952" y="3372"/>
                </a:lnTo>
                <a:lnTo>
                  <a:pt x="1968" y="3344"/>
                </a:lnTo>
                <a:lnTo>
                  <a:pt x="1980" y="3324"/>
                </a:lnTo>
                <a:lnTo>
                  <a:pt x="1992" y="3314"/>
                </a:lnTo>
                <a:lnTo>
                  <a:pt x="2002" y="3304"/>
                </a:lnTo>
                <a:lnTo>
                  <a:pt x="2010" y="3294"/>
                </a:lnTo>
                <a:lnTo>
                  <a:pt x="2018" y="3276"/>
                </a:lnTo>
                <a:lnTo>
                  <a:pt x="2026" y="3250"/>
                </a:lnTo>
                <a:lnTo>
                  <a:pt x="2030" y="3210"/>
                </a:lnTo>
                <a:lnTo>
                  <a:pt x="2034" y="3182"/>
                </a:lnTo>
                <a:lnTo>
                  <a:pt x="2032" y="3176"/>
                </a:lnTo>
                <a:lnTo>
                  <a:pt x="2030" y="3176"/>
                </a:lnTo>
                <a:lnTo>
                  <a:pt x="2026" y="3176"/>
                </a:lnTo>
                <a:lnTo>
                  <a:pt x="2024" y="3176"/>
                </a:lnTo>
                <a:lnTo>
                  <a:pt x="2022" y="3170"/>
                </a:lnTo>
                <a:lnTo>
                  <a:pt x="2020" y="3164"/>
                </a:lnTo>
                <a:lnTo>
                  <a:pt x="2024" y="3156"/>
                </a:lnTo>
                <a:lnTo>
                  <a:pt x="2028" y="3148"/>
                </a:lnTo>
                <a:lnTo>
                  <a:pt x="2036" y="3140"/>
                </a:lnTo>
                <a:lnTo>
                  <a:pt x="2046" y="3132"/>
                </a:lnTo>
                <a:lnTo>
                  <a:pt x="2056" y="3126"/>
                </a:lnTo>
                <a:lnTo>
                  <a:pt x="2070" y="3118"/>
                </a:lnTo>
                <a:lnTo>
                  <a:pt x="2084" y="3114"/>
                </a:lnTo>
                <a:lnTo>
                  <a:pt x="2096" y="3108"/>
                </a:lnTo>
                <a:lnTo>
                  <a:pt x="2108" y="3100"/>
                </a:lnTo>
                <a:lnTo>
                  <a:pt x="2118" y="3094"/>
                </a:lnTo>
                <a:lnTo>
                  <a:pt x="2126" y="3086"/>
                </a:lnTo>
                <a:lnTo>
                  <a:pt x="2132" y="3078"/>
                </a:lnTo>
                <a:lnTo>
                  <a:pt x="2136" y="3070"/>
                </a:lnTo>
                <a:lnTo>
                  <a:pt x="2136" y="3062"/>
                </a:lnTo>
                <a:lnTo>
                  <a:pt x="2134" y="3056"/>
                </a:lnTo>
                <a:lnTo>
                  <a:pt x="2130" y="3050"/>
                </a:lnTo>
                <a:lnTo>
                  <a:pt x="2130" y="3044"/>
                </a:lnTo>
                <a:lnTo>
                  <a:pt x="2132" y="3034"/>
                </a:lnTo>
                <a:lnTo>
                  <a:pt x="2136" y="3016"/>
                </a:lnTo>
                <a:lnTo>
                  <a:pt x="2138" y="3006"/>
                </a:lnTo>
                <a:lnTo>
                  <a:pt x="2138" y="2990"/>
                </a:lnTo>
                <a:lnTo>
                  <a:pt x="2136" y="2972"/>
                </a:lnTo>
                <a:lnTo>
                  <a:pt x="2136" y="2970"/>
                </a:lnTo>
                <a:lnTo>
                  <a:pt x="2134" y="2972"/>
                </a:lnTo>
                <a:lnTo>
                  <a:pt x="2132" y="2974"/>
                </a:lnTo>
                <a:lnTo>
                  <a:pt x="2130" y="2974"/>
                </a:lnTo>
                <a:lnTo>
                  <a:pt x="2128" y="2972"/>
                </a:lnTo>
                <a:lnTo>
                  <a:pt x="2126" y="2962"/>
                </a:lnTo>
                <a:lnTo>
                  <a:pt x="2120" y="2934"/>
                </a:lnTo>
                <a:lnTo>
                  <a:pt x="2120" y="2920"/>
                </a:lnTo>
                <a:lnTo>
                  <a:pt x="2118" y="2910"/>
                </a:lnTo>
                <a:lnTo>
                  <a:pt x="2108" y="2896"/>
                </a:lnTo>
                <a:lnTo>
                  <a:pt x="2104" y="2890"/>
                </a:lnTo>
                <a:lnTo>
                  <a:pt x="2102" y="2886"/>
                </a:lnTo>
                <a:lnTo>
                  <a:pt x="2102" y="2878"/>
                </a:lnTo>
                <a:lnTo>
                  <a:pt x="2104" y="2870"/>
                </a:lnTo>
                <a:lnTo>
                  <a:pt x="2104" y="2860"/>
                </a:lnTo>
                <a:lnTo>
                  <a:pt x="2104" y="2854"/>
                </a:lnTo>
                <a:lnTo>
                  <a:pt x="2108" y="2854"/>
                </a:lnTo>
                <a:lnTo>
                  <a:pt x="2114" y="2852"/>
                </a:lnTo>
                <a:lnTo>
                  <a:pt x="2120" y="2848"/>
                </a:lnTo>
                <a:lnTo>
                  <a:pt x="2126" y="2842"/>
                </a:lnTo>
                <a:lnTo>
                  <a:pt x="2136" y="2832"/>
                </a:lnTo>
                <a:lnTo>
                  <a:pt x="2144" y="2822"/>
                </a:lnTo>
                <a:lnTo>
                  <a:pt x="2150" y="2816"/>
                </a:lnTo>
                <a:lnTo>
                  <a:pt x="2160" y="2812"/>
                </a:lnTo>
                <a:lnTo>
                  <a:pt x="2166" y="2808"/>
                </a:lnTo>
                <a:lnTo>
                  <a:pt x="2170" y="2804"/>
                </a:lnTo>
                <a:lnTo>
                  <a:pt x="2178" y="2794"/>
                </a:lnTo>
                <a:lnTo>
                  <a:pt x="2186" y="2780"/>
                </a:lnTo>
                <a:lnTo>
                  <a:pt x="2196" y="2764"/>
                </a:lnTo>
                <a:lnTo>
                  <a:pt x="2206" y="2750"/>
                </a:lnTo>
                <a:lnTo>
                  <a:pt x="2216" y="2740"/>
                </a:lnTo>
                <a:lnTo>
                  <a:pt x="2226" y="2734"/>
                </a:lnTo>
                <a:lnTo>
                  <a:pt x="2236" y="2728"/>
                </a:lnTo>
                <a:lnTo>
                  <a:pt x="2246" y="2724"/>
                </a:lnTo>
                <a:lnTo>
                  <a:pt x="2266" y="2718"/>
                </a:lnTo>
                <a:lnTo>
                  <a:pt x="2276" y="2714"/>
                </a:lnTo>
                <a:lnTo>
                  <a:pt x="2284" y="2708"/>
                </a:lnTo>
                <a:lnTo>
                  <a:pt x="2294" y="2700"/>
                </a:lnTo>
                <a:lnTo>
                  <a:pt x="2302" y="2690"/>
                </a:lnTo>
                <a:lnTo>
                  <a:pt x="2320" y="2666"/>
                </a:lnTo>
                <a:lnTo>
                  <a:pt x="2336" y="2636"/>
                </a:lnTo>
                <a:lnTo>
                  <a:pt x="2344" y="2622"/>
                </a:lnTo>
                <a:lnTo>
                  <a:pt x="2344" y="2620"/>
                </a:lnTo>
                <a:lnTo>
                  <a:pt x="2344" y="2616"/>
                </a:lnTo>
                <a:lnTo>
                  <a:pt x="2348" y="2606"/>
                </a:lnTo>
                <a:lnTo>
                  <a:pt x="2350" y="2598"/>
                </a:lnTo>
                <a:lnTo>
                  <a:pt x="2352" y="2594"/>
                </a:lnTo>
                <a:lnTo>
                  <a:pt x="2350" y="2590"/>
                </a:lnTo>
                <a:lnTo>
                  <a:pt x="2348" y="2586"/>
                </a:lnTo>
                <a:lnTo>
                  <a:pt x="2344" y="2582"/>
                </a:lnTo>
                <a:lnTo>
                  <a:pt x="2340" y="2576"/>
                </a:lnTo>
                <a:lnTo>
                  <a:pt x="2338" y="2566"/>
                </a:lnTo>
                <a:lnTo>
                  <a:pt x="2338" y="2552"/>
                </a:lnTo>
                <a:lnTo>
                  <a:pt x="2338" y="2500"/>
                </a:lnTo>
                <a:lnTo>
                  <a:pt x="2338" y="2478"/>
                </a:lnTo>
                <a:lnTo>
                  <a:pt x="2334" y="2454"/>
                </a:lnTo>
                <a:lnTo>
                  <a:pt x="2334" y="2440"/>
                </a:lnTo>
                <a:lnTo>
                  <a:pt x="2334" y="2432"/>
                </a:lnTo>
                <a:lnTo>
                  <a:pt x="2338" y="2426"/>
                </a:lnTo>
                <a:lnTo>
                  <a:pt x="2342" y="2424"/>
                </a:lnTo>
                <a:lnTo>
                  <a:pt x="2344" y="2420"/>
                </a:lnTo>
                <a:lnTo>
                  <a:pt x="2344" y="2414"/>
                </a:lnTo>
                <a:lnTo>
                  <a:pt x="2340" y="2406"/>
                </a:lnTo>
                <a:lnTo>
                  <a:pt x="2334" y="2394"/>
                </a:lnTo>
                <a:lnTo>
                  <a:pt x="2324" y="2384"/>
                </a:lnTo>
                <a:lnTo>
                  <a:pt x="2318" y="2380"/>
                </a:lnTo>
                <a:lnTo>
                  <a:pt x="2312" y="2376"/>
                </a:lnTo>
                <a:lnTo>
                  <a:pt x="2308" y="2368"/>
                </a:lnTo>
                <a:lnTo>
                  <a:pt x="2304" y="2358"/>
                </a:lnTo>
                <a:lnTo>
                  <a:pt x="2302" y="2348"/>
                </a:lnTo>
                <a:lnTo>
                  <a:pt x="2300" y="2334"/>
                </a:lnTo>
                <a:lnTo>
                  <a:pt x="2292" y="2310"/>
                </a:lnTo>
                <a:lnTo>
                  <a:pt x="2288" y="2298"/>
                </a:lnTo>
                <a:lnTo>
                  <a:pt x="2288" y="2290"/>
                </a:lnTo>
                <a:lnTo>
                  <a:pt x="2288" y="2286"/>
                </a:lnTo>
                <a:lnTo>
                  <a:pt x="2290" y="2280"/>
                </a:lnTo>
                <a:lnTo>
                  <a:pt x="2292" y="2278"/>
                </a:lnTo>
                <a:lnTo>
                  <a:pt x="2294" y="2274"/>
                </a:lnTo>
                <a:lnTo>
                  <a:pt x="2294" y="2268"/>
                </a:lnTo>
                <a:lnTo>
                  <a:pt x="2292" y="2258"/>
                </a:lnTo>
                <a:lnTo>
                  <a:pt x="2288" y="2248"/>
                </a:lnTo>
                <a:lnTo>
                  <a:pt x="2288" y="2240"/>
                </a:lnTo>
                <a:lnTo>
                  <a:pt x="2290" y="2236"/>
                </a:lnTo>
                <a:lnTo>
                  <a:pt x="2292" y="2232"/>
                </a:lnTo>
                <a:lnTo>
                  <a:pt x="2294" y="2230"/>
                </a:lnTo>
                <a:lnTo>
                  <a:pt x="2296" y="2228"/>
                </a:lnTo>
                <a:lnTo>
                  <a:pt x="2296" y="2226"/>
                </a:lnTo>
                <a:lnTo>
                  <a:pt x="2294" y="2220"/>
                </a:lnTo>
                <a:lnTo>
                  <a:pt x="2282" y="2206"/>
                </a:lnTo>
                <a:lnTo>
                  <a:pt x="2272" y="2192"/>
                </a:lnTo>
                <a:lnTo>
                  <a:pt x="2268" y="2184"/>
                </a:lnTo>
                <a:lnTo>
                  <a:pt x="2266" y="2174"/>
                </a:lnTo>
                <a:lnTo>
                  <a:pt x="2268" y="2164"/>
                </a:lnTo>
                <a:lnTo>
                  <a:pt x="2272" y="2150"/>
                </a:lnTo>
                <a:lnTo>
                  <a:pt x="2276" y="2138"/>
                </a:lnTo>
                <a:lnTo>
                  <a:pt x="2278" y="2130"/>
                </a:lnTo>
                <a:lnTo>
                  <a:pt x="2282" y="2122"/>
                </a:lnTo>
                <a:lnTo>
                  <a:pt x="2288" y="2108"/>
                </a:lnTo>
                <a:lnTo>
                  <a:pt x="2304" y="2084"/>
                </a:lnTo>
                <a:lnTo>
                  <a:pt x="2308" y="2074"/>
                </a:lnTo>
                <a:lnTo>
                  <a:pt x="2310" y="2058"/>
                </a:lnTo>
                <a:lnTo>
                  <a:pt x="2312" y="2052"/>
                </a:lnTo>
                <a:lnTo>
                  <a:pt x="2314" y="2048"/>
                </a:lnTo>
                <a:lnTo>
                  <a:pt x="2320" y="2046"/>
                </a:lnTo>
                <a:lnTo>
                  <a:pt x="2322" y="2044"/>
                </a:lnTo>
                <a:lnTo>
                  <a:pt x="2324" y="2042"/>
                </a:lnTo>
                <a:lnTo>
                  <a:pt x="2324" y="2036"/>
                </a:lnTo>
                <a:lnTo>
                  <a:pt x="2322" y="2026"/>
                </a:lnTo>
                <a:lnTo>
                  <a:pt x="2324" y="2016"/>
                </a:lnTo>
                <a:lnTo>
                  <a:pt x="2326" y="2008"/>
                </a:lnTo>
                <a:lnTo>
                  <a:pt x="2332" y="2004"/>
                </a:lnTo>
                <a:lnTo>
                  <a:pt x="2338" y="2002"/>
                </a:lnTo>
                <a:lnTo>
                  <a:pt x="2350" y="1998"/>
                </a:lnTo>
                <a:lnTo>
                  <a:pt x="2354" y="1994"/>
                </a:lnTo>
                <a:lnTo>
                  <a:pt x="2354" y="1988"/>
                </a:lnTo>
                <a:lnTo>
                  <a:pt x="2352" y="1980"/>
                </a:lnTo>
                <a:lnTo>
                  <a:pt x="2356" y="1980"/>
                </a:lnTo>
                <a:lnTo>
                  <a:pt x="2360" y="1980"/>
                </a:lnTo>
                <a:lnTo>
                  <a:pt x="2366" y="1978"/>
                </a:lnTo>
                <a:lnTo>
                  <a:pt x="2372" y="1972"/>
                </a:lnTo>
                <a:lnTo>
                  <a:pt x="2380" y="1962"/>
                </a:lnTo>
                <a:lnTo>
                  <a:pt x="2388" y="1950"/>
                </a:lnTo>
                <a:lnTo>
                  <a:pt x="2390" y="1944"/>
                </a:lnTo>
                <a:lnTo>
                  <a:pt x="2394" y="1932"/>
                </a:lnTo>
                <a:lnTo>
                  <a:pt x="2396" y="1926"/>
                </a:lnTo>
                <a:lnTo>
                  <a:pt x="2400" y="1918"/>
                </a:lnTo>
                <a:lnTo>
                  <a:pt x="2408" y="1908"/>
                </a:lnTo>
                <a:lnTo>
                  <a:pt x="2422" y="1892"/>
                </a:lnTo>
                <a:lnTo>
                  <a:pt x="2450" y="1860"/>
                </a:lnTo>
                <a:lnTo>
                  <a:pt x="2470" y="1836"/>
                </a:lnTo>
                <a:lnTo>
                  <a:pt x="2494" y="1812"/>
                </a:lnTo>
                <a:lnTo>
                  <a:pt x="2532" y="1780"/>
                </a:lnTo>
                <a:lnTo>
                  <a:pt x="2556" y="1760"/>
                </a:lnTo>
                <a:lnTo>
                  <a:pt x="2580" y="1736"/>
                </a:lnTo>
                <a:lnTo>
                  <a:pt x="2604" y="1710"/>
                </a:lnTo>
                <a:lnTo>
                  <a:pt x="2626" y="1680"/>
                </a:lnTo>
                <a:lnTo>
                  <a:pt x="2646" y="1646"/>
                </a:lnTo>
                <a:lnTo>
                  <a:pt x="2666" y="1610"/>
                </a:lnTo>
                <a:lnTo>
                  <a:pt x="2686" y="1570"/>
                </a:lnTo>
                <a:lnTo>
                  <a:pt x="2702" y="1526"/>
                </a:lnTo>
                <a:lnTo>
                  <a:pt x="2712" y="1502"/>
                </a:lnTo>
                <a:lnTo>
                  <a:pt x="2722" y="1482"/>
                </a:lnTo>
                <a:lnTo>
                  <a:pt x="2738" y="1452"/>
                </a:lnTo>
                <a:lnTo>
                  <a:pt x="2750" y="1426"/>
                </a:lnTo>
                <a:lnTo>
                  <a:pt x="2752" y="1416"/>
                </a:lnTo>
                <a:lnTo>
                  <a:pt x="2754" y="1404"/>
                </a:lnTo>
                <a:lnTo>
                  <a:pt x="2758" y="1388"/>
                </a:lnTo>
                <a:lnTo>
                  <a:pt x="2762" y="1378"/>
                </a:lnTo>
                <a:lnTo>
                  <a:pt x="2768" y="1376"/>
                </a:lnTo>
                <a:lnTo>
                  <a:pt x="2772" y="1376"/>
                </a:lnTo>
                <a:lnTo>
                  <a:pt x="2776" y="1376"/>
                </a:lnTo>
                <a:lnTo>
                  <a:pt x="2770" y="1364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63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/>
          </a:p>
        </p:txBody>
      </p:sp>
      <p:sp>
        <p:nvSpPr>
          <p:cNvPr id="168" name="Rectangle 167"/>
          <p:cNvSpPr/>
          <p:nvPr>
            <p:custDataLst>
              <p:tags r:id="rId4"/>
            </p:custDataLst>
          </p:nvPr>
        </p:nvSpPr>
        <p:spPr>
          <a:xfrm>
            <a:off x="7651062" y="4430303"/>
            <a:ext cx="147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9" name="Rectangle 168"/>
          <p:cNvSpPr/>
          <p:nvPr>
            <p:custDataLst>
              <p:tags r:id="rId5"/>
            </p:custDataLst>
          </p:nvPr>
        </p:nvSpPr>
        <p:spPr>
          <a:xfrm>
            <a:off x="7651062" y="1724094"/>
            <a:ext cx="147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70" name="Group 169"/>
          <p:cNvGrpSpPr/>
          <p:nvPr/>
        </p:nvGrpSpPr>
        <p:grpSpPr>
          <a:xfrm>
            <a:off x="7651061" y="4049556"/>
            <a:ext cx="345758" cy="347679"/>
            <a:chOff x="10455275" y="2498725"/>
            <a:chExt cx="285750" cy="287338"/>
          </a:xfrm>
          <a:solidFill>
            <a:schemeClr val="bg1">
              <a:lumMod val="65000"/>
            </a:schemeClr>
          </a:solidFill>
        </p:grpSpPr>
        <p:sp>
          <p:nvSpPr>
            <p:cNvPr id="171" name="Freeform 214"/>
            <p:cNvSpPr>
              <a:spLocks noEditPoints="1"/>
            </p:cNvSpPr>
            <p:nvPr/>
          </p:nvSpPr>
          <p:spPr bwMode="auto">
            <a:xfrm>
              <a:off x="10455275" y="2593975"/>
              <a:ext cx="285750" cy="192088"/>
            </a:xfrm>
            <a:custGeom>
              <a:avLst/>
              <a:gdLst>
                <a:gd name="T0" fmla="*/ 812 w 903"/>
                <a:gd name="T1" fmla="*/ 30 h 601"/>
                <a:gd name="T2" fmla="*/ 512 w 903"/>
                <a:gd name="T3" fmla="*/ 571 h 601"/>
                <a:gd name="T4" fmla="*/ 602 w 903"/>
                <a:gd name="T5" fmla="*/ 571 h 601"/>
                <a:gd name="T6" fmla="*/ 301 w 903"/>
                <a:gd name="T7" fmla="*/ 210 h 601"/>
                <a:gd name="T8" fmla="*/ 301 w 903"/>
                <a:gd name="T9" fmla="*/ 571 h 601"/>
                <a:gd name="T10" fmla="*/ 181 w 903"/>
                <a:gd name="T11" fmla="*/ 421 h 601"/>
                <a:gd name="T12" fmla="*/ 888 w 903"/>
                <a:gd name="T13" fmla="*/ 571 h 601"/>
                <a:gd name="T14" fmla="*/ 842 w 903"/>
                <a:gd name="T15" fmla="*/ 12 h 601"/>
                <a:gd name="T16" fmla="*/ 838 w 903"/>
                <a:gd name="T17" fmla="*/ 5 h 601"/>
                <a:gd name="T18" fmla="*/ 830 w 903"/>
                <a:gd name="T19" fmla="*/ 0 h 601"/>
                <a:gd name="T20" fmla="*/ 704 w 903"/>
                <a:gd name="T21" fmla="*/ 0 h 601"/>
                <a:gd name="T22" fmla="*/ 696 w 903"/>
                <a:gd name="T23" fmla="*/ 5 h 601"/>
                <a:gd name="T24" fmla="*/ 692 w 903"/>
                <a:gd name="T25" fmla="*/ 12 h 601"/>
                <a:gd name="T26" fmla="*/ 632 w 903"/>
                <a:gd name="T27" fmla="*/ 571 h 601"/>
                <a:gd name="T28" fmla="*/ 631 w 903"/>
                <a:gd name="T29" fmla="*/ 280 h 601"/>
                <a:gd name="T30" fmla="*/ 626 w 903"/>
                <a:gd name="T31" fmla="*/ 274 h 601"/>
                <a:gd name="T32" fmla="*/ 617 w 903"/>
                <a:gd name="T33" fmla="*/ 270 h 601"/>
                <a:gd name="T34" fmla="*/ 491 w 903"/>
                <a:gd name="T35" fmla="*/ 271 h 601"/>
                <a:gd name="T36" fmla="*/ 484 w 903"/>
                <a:gd name="T37" fmla="*/ 278 h 601"/>
                <a:gd name="T38" fmla="*/ 482 w 903"/>
                <a:gd name="T39" fmla="*/ 285 h 601"/>
                <a:gd name="T40" fmla="*/ 421 w 903"/>
                <a:gd name="T41" fmla="*/ 195 h 601"/>
                <a:gd name="T42" fmla="*/ 419 w 903"/>
                <a:gd name="T43" fmla="*/ 187 h 601"/>
                <a:gd name="T44" fmla="*/ 412 w 903"/>
                <a:gd name="T45" fmla="*/ 181 h 601"/>
                <a:gd name="T46" fmla="*/ 286 w 903"/>
                <a:gd name="T47" fmla="*/ 180 h 601"/>
                <a:gd name="T48" fmla="*/ 277 w 903"/>
                <a:gd name="T49" fmla="*/ 184 h 601"/>
                <a:gd name="T50" fmla="*/ 272 w 903"/>
                <a:gd name="T51" fmla="*/ 190 h 601"/>
                <a:gd name="T52" fmla="*/ 271 w 903"/>
                <a:gd name="T53" fmla="*/ 571 h 601"/>
                <a:gd name="T54" fmla="*/ 211 w 903"/>
                <a:gd name="T55" fmla="*/ 403 h 601"/>
                <a:gd name="T56" fmla="*/ 207 w 903"/>
                <a:gd name="T57" fmla="*/ 396 h 601"/>
                <a:gd name="T58" fmla="*/ 199 w 903"/>
                <a:gd name="T59" fmla="*/ 391 h 601"/>
                <a:gd name="T60" fmla="*/ 73 w 903"/>
                <a:gd name="T61" fmla="*/ 391 h 601"/>
                <a:gd name="T62" fmla="*/ 65 w 903"/>
                <a:gd name="T63" fmla="*/ 396 h 601"/>
                <a:gd name="T64" fmla="*/ 61 w 903"/>
                <a:gd name="T65" fmla="*/ 403 h 601"/>
                <a:gd name="T66" fmla="*/ 16 w 903"/>
                <a:gd name="T67" fmla="*/ 571 h 601"/>
                <a:gd name="T68" fmla="*/ 7 w 903"/>
                <a:gd name="T69" fmla="*/ 573 h 601"/>
                <a:gd name="T70" fmla="*/ 2 w 903"/>
                <a:gd name="T71" fmla="*/ 581 h 601"/>
                <a:gd name="T72" fmla="*/ 1 w 903"/>
                <a:gd name="T73" fmla="*/ 590 h 601"/>
                <a:gd name="T74" fmla="*/ 5 w 903"/>
                <a:gd name="T75" fmla="*/ 597 h 601"/>
                <a:gd name="T76" fmla="*/ 13 w 903"/>
                <a:gd name="T77" fmla="*/ 601 h 601"/>
                <a:gd name="T78" fmla="*/ 196 w 903"/>
                <a:gd name="T79" fmla="*/ 601 h 601"/>
                <a:gd name="T80" fmla="*/ 497 w 903"/>
                <a:gd name="T81" fmla="*/ 601 h 601"/>
                <a:gd name="T82" fmla="*/ 827 w 903"/>
                <a:gd name="T83" fmla="*/ 601 h 601"/>
                <a:gd name="T84" fmla="*/ 893 w 903"/>
                <a:gd name="T85" fmla="*/ 600 h 601"/>
                <a:gd name="T86" fmla="*/ 900 w 903"/>
                <a:gd name="T87" fmla="*/ 595 h 601"/>
                <a:gd name="T88" fmla="*/ 903 w 903"/>
                <a:gd name="T89" fmla="*/ 586 h 601"/>
                <a:gd name="T90" fmla="*/ 900 w 903"/>
                <a:gd name="T91" fmla="*/ 578 h 601"/>
                <a:gd name="T92" fmla="*/ 893 w 903"/>
                <a:gd name="T93" fmla="*/ 57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3" h="601">
                  <a:moveTo>
                    <a:pt x="722" y="571"/>
                  </a:moveTo>
                  <a:lnTo>
                    <a:pt x="722" y="30"/>
                  </a:lnTo>
                  <a:lnTo>
                    <a:pt x="812" y="30"/>
                  </a:lnTo>
                  <a:lnTo>
                    <a:pt x="812" y="571"/>
                  </a:lnTo>
                  <a:lnTo>
                    <a:pt x="722" y="571"/>
                  </a:lnTo>
                  <a:close/>
                  <a:moveTo>
                    <a:pt x="512" y="571"/>
                  </a:moveTo>
                  <a:lnTo>
                    <a:pt x="512" y="300"/>
                  </a:lnTo>
                  <a:lnTo>
                    <a:pt x="602" y="300"/>
                  </a:lnTo>
                  <a:lnTo>
                    <a:pt x="602" y="571"/>
                  </a:lnTo>
                  <a:lnTo>
                    <a:pt x="512" y="571"/>
                  </a:lnTo>
                  <a:close/>
                  <a:moveTo>
                    <a:pt x="301" y="571"/>
                  </a:moveTo>
                  <a:lnTo>
                    <a:pt x="301" y="210"/>
                  </a:lnTo>
                  <a:lnTo>
                    <a:pt x="391" y="210"/>
                  </a:lnTo>
                  <a:lnTo>
                    <a:pt x="391" y="571"/>
                  </a:lnTo>
                  <a:lnTo>
                    <a:pt x="301" y="571"/>
                  </a:lnTo>
                  <a:close/>
                  <a:moveTo>
                    <a:pt x="91" y="571"/>
                  </a:moveTo>
                  <a:lnTo>
                    <a:pt x="91" y="421"/>
                  </a:lnTo>
                  <a:lnTo>
                    <a:pt x="181" y="421"/>
                  </a:lnTo>
                  <a:lnTo>
                    <a:pt x="181" y="571"/>
                  </a:lnTo>
                  <a:lnTo>
                    <a:pt x="91" y="571"/>
                  </a:lnTo>
                  <a:close/>
                  <a:moveTo>
                    <a:pt x="888" y="571"/>
                  </a:moveTo>
                  <a:lnTo>
                    <a:pt x="842" y="571"/>
                  </a:lnTo>
                  <a:lnTo>
                    <a:pt x="842" y="15"/>
                  </a:lnTo>
                  <a:lnTo>
                    <a:pt x="842" y="12"/>
                  </a:lnTo>
                  <a:lnTo>
                    <a:pt x="841" y="9"/>
                  </a:lnTo>
                  <a:lnTo>
                    <a:pt x="840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3" y="1"/>
                  </a:lnTo>
                  <a:lnTo>
                    <a:pt x="830" y="0"/>
                  </a:lnTo>
                  <a:lnTo>
                    <a:pt x="827" y="0"/>
                  </a:lnTo>
                  <a:lnTo>
                    <a:pt x="707" y="0"/>
                  </a:lnTo>
                  <a:lnTo>
                    <a:pt x="704" y="0"/>
                  </a:lnTo>
                  <a:lnTo>
                    <a:pt x="702" y="1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4" y="7"/>
                  </a:lnTo>
                  <a:lnTo>
                    <a:pt x="693" y="9"/>
                  </a:lnTo>
                  <a:lnTo>
                    <a:pt x="692" y="12"/>
                  </a:lnTo>
                  <a:lnTo>
                    <a:pt x="692" y="15"/>
                  </a:lnTo>
                  <a:lnTo>
                    <a:pt x="692" y="571"/>
                  </a:lnTo>
                  <a:lnTo>
                    <a:pt x="632" y="571"/>
                  </a:lnTo>
                  <a:lnTo>
                    <a:pt x="632" y="285"/>
                  </a:lnTo>
                  <a:lnTo>
                    <a:pt x="632" y="283"/>
                  </a:lnTo>
                  <a:lnTo>
                    <a:pt x="631" y="280"/>
                  </a:lnTo>
                  <a:lnTo>
                    <a:pt x="630" y="278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2" y="271"/>
                  </a:lnTo>
                  <a:lnTo>
                    <a:pt x="620" y="271"/>
                  </a:lnTo>
                  <a:lnTo>
                    <a:pt x="617" y="270"/>
                  </a:lnTo>
                  <a:lnTo>
                    <a:pt x="497" y="270"/>
                  </a:lnTo>
                  <a:lnTo>
                    <a:pt x="494" y="271"/>
                  </a:lnTo>
                  <a:lnTo>
                    <a:pt x="491" y="271"/>
                  </a:lnTo>
                  <a:lnTo>
                    <a:pt x="488" y="274"/>
                  </a:lnTo>
                  <a:lnTo>
                    <a:pt x="486" y="275"/>
                  </a:lnTo>
                  <a:lnTo>
                    <a:pt x="484" y="278"/>
                  </a:lnTo>
                  <a:lnTo>
                    <a:pt x="483" y="280"/>
                  </a:lnTo>
                  <a:lnTo>
                    <a:pt x="482" y="283"/>
                  </a:lnTo>
                  <a:lnTo>
                    <a:pt x="482" y="285"/>
                  </a:lnTo>
                  <a:lnTo>
                    <a:pt x="482" y="571"/>
                  </a:lnTo>
                  <a:lnTo>
                    <a:pt x="421" y="571"/>
                  </a:lnTo>
                  <a:lnTo>
                    <a:pt x="421" y="195"/>
                  </a:lnTo>
                  <a:lnTo>
                    <a:pt x="421" y="192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4"/>
                  </a:lnTo>
                  <a:lnTo>
                    <a:pt x="412" y="181"/>
                  </a:lnTo>
                  <a:lnTo>
                    <a:pt x="409" y="180"/>
                  </a:lnTo>
                  <a:lnTo>
                    <a:pt x="406" y="180"/>
                  </a:lnTo>
                  <a:lnTo>
                    <a:pt x="286" y="180"/>
                  </a:lnTo>
                  <a:lnTo>
                    <a:pt x="283" y="180"/>
                  </a:lnTo>
                  <a:lnTo>
                    <a:pt x="281" y="181"/>
                  </a:lnTo>
                  <a:lnTo>
                    <a:pt x="277" y="184"/>
                  </a:lnTo>
                  <a:lnTo>
                    <a:pt x="275" y="185"/>
                  </a:lnTo>
                  <a:lnTo>
                    <a:pt x="274" y="187"/>
                  </a:lnTo>
                  <a:lnTo>
                    <a:pt x="272" y="190"/>
                  </a:lnTo>
                  <a:lnTo>
                    <a:pt x="271" y="192"/>
                  </a:lnTo>
                  <a:lnTo>
                    <a:pt x="271" y="195"/>
                  </a:lnTo>
                  <a:lnTo>
                    <a:pt x="271" y="571"/>
                  </a:lnTo>
                  <a:lnTo>
                    <a:pt x="211" y="571"/>
                  </a:lnTo>
                  <a:lnTo>
                    <a:pt x="211" y="406"/>
                  </a:lnTo>
                  <a:lnTo>
                    <a:pt x="211" y="403"/>
                  </a:lnTo>
                  <a:lnTo>
                    <a:pt x="210" y="400"/>
                  </a:lnTo>
                  <a:lnTo>
                    <a:pt x="209" y="398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1"/>
                  </a:lnTo>
                  <a:lnTo>
                    <a:pt x="70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8"/>
                  </a:lnTo>
                  <a:lnTo>
                    <a:pt x="62" y="400"/>
                  </a:lnTo>
                  <a:lnTo>
                    <a:pt x="61" y="403"/>
                  </a:lnTo>
                  <a:lnTo>
                    <a:pt x="61" y="406"/>
                  </a:lnTo>
                  <a:lnTo>
                    <a:pt x="61" y="571"/>
                  </a:lnTo>
                  <a:lnTo>
                    <a:pt x="16" y="571"/>
                  </a:lnTo>
                  <a:lnTo>
                    <a:pt x="13" y="571"/>
                  </a:lnTo>
                  <a:lnTo>
                    <a:pt x="10" y="572"/>
                  </a:lnTo>
                  <a:lnTo>
                    <a:pt x="7" y="573"/>
                  </a:lnTo>
                  <a:lnTo>
                    <a:pt x="5" y="576"/>
                  </a:lnTo>
                  <a:lnTo>
                    <a:pt x="3" y="578"/>
                  </a:lnTo>
                  <a:lnTo>
                    <a:pt x="2" y="581"/>
                  </a:lnTo>
                  <a:lnTo>
                    <a:pt x="1" y="583"/>
                  </a:lnTo>
                  <a:lnTo>
                    <a:pt x="0" y="586"/>
                  </a:lnTo>
                  <a:lnTo>
                    <a:pt x="1" y="590"/>
                  </a:lnTo>
                  <a:lnTo>
                    <a:pt x="2" y="593"/>
                  </a:lnTo>
                  <a:lnTo>
                    <a:pt x="3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10" y="600"/>
                  </a:lnTo>
                  <a:lnTo>
                    <a:pt x="13" y="601"/>
                  </a:lnTo>
                  <a:lnTo>
                    <a:pt x="16" y="601"/>
                  </a:lnTo>
                  <a:lnTo>
                    <a:pt x="76" y="601"/>
                  </a:lnTo>
                  <a:lnTo>
                    <a:pt x="196" y="601"/>
                  </a:lnTo>
                  <a:lnTo>
                    <a:pt x="286" y="601"/>
                  </a:lnTo>
                  <a:lnTo>
                    <a:pt x="406" y="601"/>
                  </a:lnTo>
                  <a:lnTo>
                    <a:pt x="497" y="601"/>
                  </a:lnTo>
                  <a:lnTo>
                    <a:pt x="617" y="601"/>
                  </a:lnTo>
                  <a:lnTo>
                    <a:pt x="707" y="601"/>
                  </a:lnTo>
                  <a:lnTo>
                    <a:pt x="827" y="601"/>
                  </a:lnTo>
                  <a:lnTo>
                    <a:pt x="888" y="601"/>
                  </a:lnTo>
                  <a:lnTo>
                    <a:pt x="890" y="601"/>
                  </a:lnTo>
                  <a:lnTo>
                    <a:pt x="893" y="600"/>
                  </a:lnTo>
                  <a:lnTo>
                    <a:pt x="896" y="599"/>
                  </a:lnTo>
                  <a:lnTo>
                    <a:pt x="898" y="597"/>
                  </a:lnTo>
                  <a:lnTo>
                    <a:pt x="900" y="595"/>
                  </a:lnTo>
                  <a:lnTo>
                    <a:pt x="901" y="593"/>
                  </a:lnTo>
                  <a:lnTo>
                    <a:pt x="902" y="590"/>
                  </a:lnTo>
                  <a:lnTo>
                    <a:pt x="903" y="586"/>
                  </a:lnTo>
                  <a:lnTo>
                    <a:pt x="902" y="583"/>
                  </a:lnTo>
                  <a:lnTo>
                    <a:pt x="901" y="581"/>
                  </a:lnTo>
                  <a:lnTo>
                    <a:pt x="900" y="578"/>
                  </a:lnTo>
                  <a:lnTo>
                    <a:pt x="898" y="576"/>
                  </a:lnTo>
                  <a:lnTo>
                    <a:pt x="896" y="573"/>
                  </a:lnTo>
                  <a:lnTo>
                    <a:pt x="893" y="572"/>
                  </a:lnTo>
                  <a:lnTo>
                    <a:pt x="890" y="571"/>
                  </a:lnTo>
                  <a:lnTo>
                    <a:pt x="888" y="5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215"/>
            <p:cNvSpPr>
              <a:spLocks noEditPoints="1"/>
            </p:cNvSpPr>
            <p:nvPr/>
          </p:nvSpPr>
          <p:spPr bwMode="auto">
            <a:xfrm>
              <a:off x="10474325" y="2498725"/>
              <a:ext cx="252413" cy="157163"/>
            </a:xfrm>
            <a:custGeom>
              <a:avLst/>
              <a:gdLst>
                <a:gd name="T0" fmla="*/ 83 w 796"/>
                <a:gd name="T1" fmla="*/ 417 h 496"/>
                <a:gd name="T2" fmla="*/ 89 w 796"/>
                <a:gd name="T3" fmla="*/ 431 h 496"/>
                <a:gd name="T4" fmla="*/ 76 w 796"/>
                <a:gd name="T5" fmla="*/ 461 h 496"/>
                <a:gd name="T6" fmla="*/ 43 w 796"/>
                <a:gd name="T7" fmla="*/ 461 h 496"/>
                <a:gd name="T8" fmla="*/ 30 w 796"/>
                <a:gd name="T9" fmla="*/ 430 h 496"/>
                <a:gd name="T10" fmla="*/ 54 w 796"/>
                <a:gd name="T11" fmla="*/ 407 h 496"/>
                <a:gd name="T12" fmla="*/ 302 w 796"/>
                <a:gd name="T13" fmla="*/ 216 h 496"/>
                <a:gd name="T14" fmla="*/ 315 w 796"/>
                <a:gd name="T15" fmla="*/ 247 h 496"/>
                <a:gd name="T16" fmla="*/ 291 w 796"/>
                <a:gd name="T17" fmla="*/ 270 h 496"/>
                <a:gd name="T18" fmla="*/ 260 w 796"/>
                <a:gd name="T19" fmla="*/ 257 h 496"/>
                <a:gd name="T20" fmla="*/ 260 w 796"/>
                <a:gd name="T21" fmla="*/ 224 h 496"/>
                <a:gd name="T22" fmla="*/ 511 w 796"/>
                <a:gd name="T23" fmla="*/ 301 h 496"/>
                <a:gd name="T24" fmla="*/ 530 w 796"/>
                <a:gd name="T25" fmla="*/ 308 h 496"/>
                <a:gd name="T26" fmla="*/ 541 w 796"/>
                <a:gd name="T27" fmla="*/ 331 h 496"/>
                <a:gd name="T28" fmla="*/ 523 w 796"/>
                <a:gd name="T29" fmla="*/ 359 h 496"/>
                <a:gd name="T30" fmla="*/ 490 w 796"/>
                <a:gd name="T31" fmla="*/ 353 h 496"/>
                <a:gd name="T32" fmla="*/ 483 w 796"/>
                <a:gd name="T33" fmla="*/ 320 h 496"/>
                <a:gd name="T34" fmla="*/ 511 w 796"/>
                <a:gd name="T35" fmla="*/ 301 h 496"/>
                <a:gd name="T36" fmla="*/ 757 w 796"/>
                <a:gd name="T37" fmla="*/ 39 h 496"/>
                <a:gd name="T38" fmla="*/ 764 w 796"/>
                <a:gd name="T39" fmla="*/ 72 h 496"/>
                <a:gd name="T40" fmla="*/ 736 w 796"/>
                <a:gd name="T41" fmla="*/ 90 h 496"/>
                <a:gd name="T42" fmla="*/ 708 w 796"/>
                <a:gd name="T43" fmla="*/ 72 h 496"/>
                <a:gd name="T44" fmla="*/ 716 w 796"/>
                <a:gd name="T45" fmla="*/ 39 h 496"/>
                <a:gd name="T46" fmla="*/ 60 w 796"/>
                <a:gd name="T47" fmla="*/ 496 h 496"/>
                <a:gd name="T48" fmla="*/ 93 w 796"/>
                <a:gd name="T49" fmla="*/ 487 h 496"/>
                <a:gd name="T50" fmla="*/ 115 w 796"/>
                <a:gd name="T51" fmla="*/ 460 h 496"/>
                <a:gd name="T52" fmla="*/ 118 w 796"/>
                <a:gd name="T53" fmla="*/ 422 h 496"/>
                <a:gd name="T54" fmla="*/ 276 w 796"/>
                <a:gd name="T55" fmla="*/ 300 h 496"/>
                <a:gd name="T56" fmla="*/ 318 w 796"/>
                <a:gd name="T57" fmla="*/ 291 h 496"/>
                <a:gd name="T58" fmla="*/ 451 w 796"/>
                <a:gd name="T59" fmla="*/ 331 h 496"/>
                <a:gd name="T60" fmla="*/ 461 w 796"/>
                <a:gd name="T61" fmla="*/ 365 h 496"/>
                <a:gd name="T62" fmla="*/ 487 w 796"/>
                <a:gd name="T63" fmla="*/ 387 h 496"/>
                <a:gd name="T64" fmla="*/ 523 w 796"/>
                <a:gd name="T65" fmla="*/ 390 h 496"/>
                <a:gd name="T66" fmla="*/ 554 w 796"/>
                <a:gd name="T67" fmla="*/ 373 h 496"/>
                <a:gd name="T68" fmla="*/ 570 w 796"/>
                <a:gd name="T69" fmla="*/ 343 h 496"/>
                <a:gd name="T70" fmla="*/ 559 w 796"/>
                <a:gd name="T71" fmla="*/ 296 h 496"/>
                <a:gd name="T72" fmla="*/ 742 w 796"/>
                <a:gd name="T73" fmla="*/ 120 h 496"/>
                <a:gd name="T74" fmla="*/ 775 w 796"/>
                <a:gd name="T75" fmla="*/ 106 h 496"/>
                <a:gd name="T76" fmla="*/ 794 w 796"/>
                <a:gd name="T77" fmla="*/ 79 h 496"/>
                <a:gd name="T78" fmla="*/ 794 w 796"/>
                <a:gd name="T79" fmla="*/ 43 h 496"/>
                <a:gd name="T80" fmla="*/ 775 w 796"/>
                <a:gd name="T81" fmla="*/ 14 h 496"/>
                <a:gd name="T82" fmla="*/ 742 w 796"/>
                <a:gd name="T83" fmla="*/ 0 h 496"/>
                <a:gd name="T84" fmla="*/ 708 w 796"/>
                <a:gd name="T85" fmla="*/ 8 h 496"/>
                <a:gd name="T86" fmla="*/ 683 w 796"/>
                <a:gd name="T87" fmla="*/ 31 h 496"/>
                <a:gd name="T88" fmla="*/ 677 w 796"/>
                <a:gd name="T89" fmla="*/ 70 h 496"/>
                <a:gd name="T90" fmla="*/ 524 w 796"/>
                <a:gd name="T91" fmla="*/ 272 h 496"/>
                <a:gd name="T92" fmla="*/ 483 w 796"/>
                <a:gd name="T93" fmla="*/ 278 h 496"/>
                <a:gd name="T94" fmla="*/ 345 w 796"/>
                <a:gd name="T95" fmla="*/ 245 h 496"/>
                <a:gd name="T96" fmla="*/ 339 w 796"/>
                <a:gd name="T97" fmla="*/ 212 h 496"/>
                <a:gd name="T98" fmla="*/ 314 w 796"/>
                <a:gd name="T99" fmla="*/ 188 h 496"/>
                <a:gd name="T100" fmla="*/ 280 w 796"/>
                <a:gd name="T101" fmla="*/ 181 h 496"/>
                <a:gd name="T102" fmla="*/ 247 w 796"/>
                <a:gd name="T103" fmla="*/ 194 h 496"/>
                <a:gd name="T104" fmla="*/ 228 w 796"/>
                <a:gd name="T105" fmla="*/ 223 h 496"/>
                <a:gd name="T106" fmla="*/ 229 w 796"/>
                <a:gd name="T107" fmla="*/ 262 h 496"/>
                <a:gd name="T108" fmla="*/ 60 w 796"/>
                <a:gd name="T109" fmla="*/ 376 h 496"/>
                <a:gd name="T110" fmla="*/ 26 w 796"/>
                <a:gd name="T111" fmla="*/ 387 h 496"/>
                <a:gd name="T112" fmla="*/ 4 w 796"/>
                <a:gd name="T113" fmla="*/ 413 h 496"/>
                <a:gd name="T114" fmla="*/ 1 w 796"/>
                <a:gd name="T115" fmla="*/ 448 h 496"/>
                <a:gd name="T116" fmla="*/ 17 w 796"/>
                <a:gd name="T117" fmla="*/ 479 h 496"/>
                <a:gd name="T118" fmla="*/ 47 w 796"/>
                <a:gd name="T119" fmla="*/ 49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6" h="496">
                  <a:moveTo>
                    <a:pt x="60" y="406"/>
                  </a:moveTo>
                  <a:lnTo>
                    <a:pt x="66" y="407"/>
                  </a:lnTo>
                  <a:lnTo>
                    <a:pt x="73" y="410"/>
                  </a:lnTo>
                  <a:lnTo>
                    <a:pt x="78" y="413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6" y="421"/>
                  </a:lnTo>
                  <a:lnTo>
                    <a:pt x="88" y="426"/>
                  </a:lnTo>
                  <a:lnTo>
                    <a:pt x="89" y="431"/>
                  </a:lnTo>
                  <a:lnTo>
                    <a:pt x="90" y="436"/>
                  </a:lnTo>
                  <a:lnTo>
                    <a:pt x="89" y="443"/>
                  </a:lnTo>
                  <a:lnTo>
                    <a:pt x="88" y="448"/>
                  </a:lnTo>
                  <a:lnTo>
                    <a:pt x="85" y="453"/>
                  </a:lnTo>
                  <a:lnTo>
                    <a:pt x="81" y="458"/>
                  </a:lnTo>
                  <a:lnTo>
                    <a:pt x="76" y="461"/>
                  </a:lnTo>
                  <a:lnTo>
                    <a:pt x="72" y="464"/>
                  </a:lnTo>
                  <a:lnTo>
                    <a:pt x="65" y="466"/>
                  </a:lnTo>
                  <a:lnTo>
                    <a:pt x="60" y="466"/>
                  </a:lnTo>
                  <a:lnTo>
                    <a:pt x="54" y="466"/>
                  </a:lnTo>
                  <a:lnTo>
                    <a:pt x="48" y="464"/>
                  </a:lnTo>
                  <a:lnTo>
                    <a:pt x="43" y="461"/>
                  </a:lnTo>
                  <a:lnTo>
                    <a:pt x="39" y="458"/>
                  </a:lnTo>
                  <a:lnTo>
                    <a:pt x="34" y="453"/>
                  </a:lnTo>
                  <a:lnTo>
                    <a:pt x="32" y="448"/>
                  </a:lnTo>
                  <a:lnTo>
                    <a:pt x="30" y="443"/>
                  </a:lnTo>
                  <a:lnTo>
                    <a:pt x="30" y="436"/>
                  </a:lnTo>
                  <a:lnTo>
                    <a:pt x="30" y="430"/>
                  </a:lnTo>
                  <a:lnTo>
                    <a:pt x="32" y="425"/>
                  </a:lnTo>
                  <a:lnTo>
                    <a:pt x="34" y="419"/>
                  </a:lnTo>
                  <a:lnTo>
                    <a:pt x="39" y="415"/>
                  </a:lnTo>
                  <a:lnTo>
                    <a:pt x="43" y="412"/>
                  </a:lnTo>
                  <a:lnTo>
                    <a:pt x="48" y="409"/>
                  </a:lnTo>
                  <a:lnTo>
                    <a:pt x="54" y="407"/>
                  </a:lnTo>
                  <a:lnTo>
                    <a:pt x="60" y="406"/>
                  </a:lnTo>
                  <a:lnTo>
                    <a:pt x="60" y="406"/>
                  </a:lnTo>
                  <a:close/>
                  <a:moveTo>
                    <a:pt x="285" y="211"/>
                  </a:moveTo>
                  <a:lnTo>
                    <a:pt x="291" y="211"/>
                  </a:lnTo>
                  <a:lnTo>
                    <a:pt x="297" y="214"/>
                  </a:lnTo>
                  <a:lnTo>
                    <a:pt x="302" y="216"/>
                  </a:lnTo>
                  <a:lnTo>
                    <a:pt x="306" y="220"/>
                  </a:lnTo>
                  <a:lnTo>
                    <a:pt x="311" y="224"/>
                  </a:lnTo>
                  <a:lnTo>
                    <a:pt x="313" y="230"/>
                  </a:lnTo>
                  <a:lnTo>
                    <a:pt x="315" y="235"/>
                  </a:lnTo>
                  <a:lnTo>
                    <a:pt x="315" y="241"/>
                  </a:lnTo>
                  <a:lnTo>
                    <a:pt x="315" y="247"/>
                  </a:lnTo>
                  <a:lnTo>
                    <a:pt x="313" y="253"/>
                  </a:lnTo>
                  <a:lnTo>
                    <a:pt x="311" y="257"/>
                  </a:lnTo>
                  <a:lnTo>
                    <a:pt x="306" y="262"/>
                  </a:lnTo>
                  <a:lnTo>
                    <a:pt x="302" y="266"/>
                  </a:lnTo>
                  <a:lnTo>
                    <a:pt x="297" y="268"/>
                  </a:lnTo>
                  <a:lnTo>
                    <a:pt x="291" y="270"/>
                  </a:lnTo>
                  <a:lnTo>
                    <a:pt x="285" y="271"/>
                  </a:lnTo>
                  <a:lnTo>
                    <a:pt x="280" y="270"/>
                  </a:lnTo>
                  <a:lnTo>
                    <a:pt x="273" y="268"/>
                  </a:lnTo>
                  <a:lnTo>
                    <a:pt x="269" y="266"/>
                  </a:lnTo>
                  <a:lnTo>
                    <a:pt x="264" y="262"/>
                  </a:lnTo>
                  <a:lnTo>
                    <a:pt x="260" y="257"/>
                  </a:lnTo>
                  <a:lnTo>
                    <a:pt x="257" y="253"/>
                  </a:lnTo>
                  <a:lnTo>
                    <a:pt x="256" y="247"/>
                  </a:lnTo>
                  <a:lnTo>
                    <a:pt x="255" y="241"/>
                  </a:lnTo>
                  <a:lnTo>
                    <a:pt x="256" y="235"/>
                  </a:lnTo>
                  <a:lnTo>
                    <a:pt x="257" y="230"/>
                  </a:lnTo>
                  <a:lnTo>
                    <a:pt x="260" y="224"/>
                  </a:lnTo>
                  <a:lnTo>
                    <a:pt x="264" y="220"/>
                  </a:lnTo>
                  <a:lnTo>
                    <a:pt x="269" y="216"/>
                  </a:lnTo>
                  <a:lnTo>
                    <a:pt x="273" y="214"/>
                  </a:lnTo>
                  <a:lnTo>
                    <a:pt x="280" y="211"/>
                  </a:lnTo>
                  <a:lnTo>
                    <a:pt x="285" y="211"/>
                  </a:lnTo>
                  <a:close/>
                  <a:moveTo>
                    <a:pt x="511" y="301"/>
                  </a:moveTo>
                  <a:lnTo>
                    <a:pt x="516" y="301"/>
                  </a:lnTo>
                  <a:lnTo>
                    <a:pt x="521" y="302"/>
                  </a:lnTo>
                  <a:lnTo>
                    <a:pt x="526" y="306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5" y="313"/>
                  </a:lnTo>
                  <a:lnTo>
                    <a:pt x="538" y="319"/>
                  </a:lnTo>
                  <a:lnTo>
                    <a:pt x="540" y="325"/>
                  </a:lnTo>
                  <a:lnTo>
                    <a:pt x="541" y="331"/>
                  </a:lnTo>
                  <a:lnTo>
                    <a:pt x="540" y="337"/>
                  </a:lnTo>
                  <a:lnTo>
                    <a:pt x="539" y="343"/>
                  </a:lnTo>
                  <a:lnTo>
                    <a:pt x="536" y="347"/>
                  </a:lnTo>
                  <a:lnTo>
                    <a:pt x="532" y="353"/>
                  </a:lnTo>
                  <a:lnTo>
                    <a:pt x="527" y="356"/>
                  </a:lnTo>
                  <a:lnTo>
                    <a:pt x="523" y="359"/>
                  </a:lnTo>
                  <a:lnTo>
                    <a:pt x="516" y="360"/>
                  </a:lnTo>
                  <a:lnTo>
                    <a:pt x="511" y="361"/>
                  </a:lnTo>
                  <a:lnTo>
                    <a:pt x="505" y="360"/>
                  </a:lnTo>
                  <a:lnTo>
                    <a:pt x="499" y="359"/>
                  </a:lnTo>
                  <a:lnTo>
                    <a:pt x="494" y="356"/>
                  </a:lnTo>
                  <a:lnTo>
                    <a:pt x="490" y="353"/>
                  </a:lnTo>
                  <a:lnTo>
                    <a:pt x="486" y="349"/>
                  </a:lnTo>
                  <a:lnTo>
                    <a:pt x="483" y="343"/>
                  </a:lnTo>
                  <a:lnTo>
                    <a:pt x="481" y="337"/>
                  </a:lnTo>
                  <a:lnTo>
                    <a:pt x="481" y="331"/>
                  </a:lnTo>
                  <a:lnTo>
                    <a:pt x="481" y="325"/>
                  </a:lnTo>
                  <a:lnTo>
                    <a:pt x="483" y="320"/>
                  </a:lnTo>
                  <a:lnTo>
                    <a:pt x="486" y="314"/>
                  </a:lnTo>
                  <a:lnTo>
                    <a:pt x="490" y="310"/>
                  </a:lnTo>
                  <a:lnTo>
                    <a:pt x="494" y="307"/>
                  </a:lnTo>
                  <a:lnTo>
                    <a:pt x="499" y="304"/>
                  </a:lnTo>
                  <a:lnTo>
                    <a:pt x="505" y="301"/>
                  </a:lnTo>
                  <a:lnTo>
                    <a:pt x="511" y="301"/>
                  </a:lnTo>
                  <a:lnTo>
                    <a:pt x="511" y="301"/>
                  </a:lnTo>
                  <a:close/>
                  <a:moveTo>
                    <a:pt x="736" y="30"/>
                  </a:moveTo>
                  <a:lnTo>
                    <a:pt x="742" y="31"/>
                  </a:lnTo>
                  <a:lnTo>
                    <a:pt x="748" y="33"/>
                  </a:lnTo>
                  <a:lnTo>
                    <a:pt x="753" y="36"/>
                  </a:lnTo>
                  <a:lnTo>
                    <a:pt x="757" y="39"/>
                  </a:lnTo>
                  <a:lnTo>
                    <a:pt x="762" y="43"/>
                  </a:lnTo>
                  <a:lnTo>
                    <a:pt x="764" y="49"/>
                  </a:lnTo>
                  <a:lnTo>
                    <a:pt x="766" y="55"/>
                  </a:lnTo>
                  <a:lnTo>
                    <a:pt x="766" y="60"/>
                  </a:lnTo>
                  <a:lnTo>
                    <a:pt x="766" y="67"/>
                  </a:lnTo>
                  <a:lnTo>
                    <a:pt x="764" y="72"/>
                  </a:lnTo>
                  <a:lnTo>
                    <a:pt x="762" y="78"/>
                  </a:lnTo>
                  <a:lnTo>
                    <a:pt x="757" y="82"/>
                  </a:lnTo>
                  <a:lnTo>
                    <a:pt x="753" y="85"/>
                  </a:lnTo>
                  <a:lnTo>
                    <a:pt x="748" y="88"/>
                  </a:lnTo>
                  <a:lnTo>
                    <a:pt x="742" y="90"/>
                  </a:lnTo>
                  <a:lnTo>
                    <a:pt x="736" y="90"/>
                  </a:lnTo>
                  <a:lnTo>
                    <a:pt x="731" y="90"/>
                  </a:lnTo>
                  <a:lnTo>
                    <a:pt x="724" y="88"/>
                  </a:lnTo>
                  <a:lnTo>
                    <a:pt x="720" y="85"/>
                  </a:lnTo>
                  <a:lnTo>
                    <a:pt x="716" y="82"/>
                  </a:lnTo>
                  <a:lnTo>
                    <a:pt x="711" y="78"/>
                  </a:lnTo>
                  <a:lnTo>
                    <a:pt x="708" y="72"/>
                  </a:lnTo>
                  <a:lnTo>
                    <a:pt x="707" y="67"/>
                  </a:lnTo>
                  <a:lnTo>
                    <a:pt x="706" y="60"/>
                  </a:lnTo>
                  <a:lnTo>
                    <a:pt x="707" y="55"/>
                  </a:lnTo>
                  <a:lnTo>
                    <a:pt x="708" y="49"/>
                  </a:lnTo>
                  <a:lnTo>
                    <a:pt x="711" y="43"/>
                  </a:lnTo>
                  <a:lnTo>
                    <a:pt x="716" y="39"/>
                  </a:lnTo>
                  <a:lnTo>
                    <a:pt x="720" y="36"/>
                  </a:lnTo>
                  <a:lnTo>
                    <a:pt x="724" y="33"/>
                  </a:lnTo>
                  <a:lnTo>
                    <a:pt x="731" y="31"/>
                  </a:lnTo>
                  <a:lnTo>
                    <a:pt x="736" y="30"/>
                  </a:lnTo>
                  <a:lnTo>
                    <a:pt x="736" y="30"/>
                  </a:lnTo>
                  <a:close/>
                  <a:moveTo>
                    <a:pt x="60" y="496"/>
                  </a:moveTo>
                  <a:lnTo>
                    <a:pt x="66" y="496"/>
                  </a:lnTo>
                  <a:lnTo>
                    <a:pt x="72" y="495"/>
                  </a:lnTo>
                  <a:lnTo>
                    <a:pt x="77" y="494"/>
                  </a:lnTo>
                  <a:lnTo>
                    <a:pt x="84" y="492"/>
                  </a:lnTo>
                  <a:lnTo>
                    <a:pt x="89" y="489"/>
                  </a:lnTo>
                  <a:lnTo>
                    <a:pt x="93" y="487"/>
                  </a:lnTo>
                  <a:lnTo>
                    <a:pt x="98" y="482"/>
                  </a:lnTo>
                  <a:lnTo>
                    <a:pt x="102" y="479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3" y="465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8"/>
                  </a:lnTo>
                  <a:lnTo>
                    <a:pt x="120" y="443"/>
                  </a:lnTo>
                  <a:lnTo>
                    <a:pt x="120" y="436"/>
                  </a:lnTo>
                  <a:lnTo>
                    <a:pt x="119" y="429"/>
                  </a:lnTo>
                  <a:lnTo>
                    <a:pt x="118" y="422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1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6" y="300"/>
                  </a:lnTo>
                  <a:lnTo>
                    <a:pt x="285" y="301"/>
                  </a:lnTo>
                  <a:lnTo>
                    <a:pt x="292" y="300"/>
                  </a:lnTo>
                  <a:lnTo>
                    <a:pt x="300" y="299"/>
                  </a:lnTo>
                  <a:lnTo>
                    <a:pt x="306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6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1"/>
                  </a:lnTo>
                  <a:lnTo>
                    <a:pt x="451" y="338"/>
                  </a:lnTo>
                  <a:lnTo>
                    <a:pt x="452" y="343"/>
                  </a:lnTo>
                  <a:lnTo>
                    <a:pt x="453" y="350"/>
                  </a:lnTo>
                  <a:lnTo>
                    <a:pt x="455" y="355"/>
                  </a:lnTo>
                  <a:lnTo>
                    <a:pt x="457" y="360"/>
                  </a:lnTo>
                  <a:lnTo>
                    <a:pt x="461" y="365"/>
                  </a:lnTo>
                  <a:lnTo>
                    <a:pt x="464" y="370"/>
                  </a:lnTo>
                  <a:lnTo>
                    <a:pt x="468" y="374"/>
                  </a:lnTo>
                  <a:lnTo>
                    <a:pt x="472" y="377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7" y="387"/>
                  </a:lnTo>
                  <a:lnTo>
                    <a:pt x="493" y="388"/>
                  </a:lnTo>
                  <a:lnTo>
                    <a:pt x="498" y="390"/>
                  </a:lnTo>
                  <a:lnTo>
                    <a:pt x="505" y="391"/>
                  </a:lnTo>
                  <a:lnTo>
                    <a:pt x="511" y="391"/>
                  </a:lnTo>
                  <a:lnTo>
                    <a:pt x="517" y="391"/>
                  </a:lnTo>
                  <a:lnTo>
                    <a:pt x="523" y="390"/>
                  </a:lnTo>
                  <a:lnTo>
                    <a:pt x="529" y="388"/>
                  </a:lnTo>
                  <a:lnTo>
                    <a:pt x="535" y="387"/>
                  </a:lnTo>
                  <a:lnTo>
                    <a:pt x="540" y="384"/>
                  </a:lnTo>
                  <a:lnTo>
                    <a:pt x="544" y="381"/>
                  </a:lnTo>
                  <a:lnTo>
                    <a:pt x="550" y="377"/>
                  </a:lnTo>
                  <a:lnTo>
                    <a:pt x="554" y="373"/>
                  </a:lnTo>
                  <a:lnTo>
                    <a:pt x="557" y="370"/>
                  </a:lnTo>
                  <a:lnTo>
                    <a:pt x="560" y="365"/>
                  </a:lnTo>
                  <a:lnTo>
                    <a:pt x="564" y="360"/>
                  </a:lnTo>
                  <a:lnTo>
                    <a:pt x="567" y="355"/>
                  </a:lnTo>
                  <a:lnTo>
                    <a:pt x="568" y="350"/>
                  </a:lnTo>
                  <a:lnTo>
                    <a:pt x="570" y="343"/>
                  </a:lnTo>
                  <a:lnTo>
                    <a:pt x="571" y="338"/>
                  </a:lnTo>
                  <a:lnTo>
                    <a:pt x="571" y="331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59" y="296"/>
                  </a:lnTo>
                  <a:lnTo>
                    <a:pt x="710" y="115"/>
                  </a:lnTo>
                  <a:lnTo>
                    <a:pt x="717" y="117"/>
                  </a:lnTo>
                  <a:lnTo>
                    <a:pt x="723" y="119"/>
                  </a:lnTo>
                  <a:lnTo>
                    <a:pt x="730" y="120"/>
                  </a:lnTo>
                  <a:lnTo>
                    <a:pt x="736" y="120"/>
                  </a:lnTo>
                  <a:lnTo>
                    <a:pt x="742" y="120"/>
                  </a:lnTo>
                  <a:lnTo>
                    <a:pt x="749" y="119"/>
                  </a:lnTo>
                  <a:lnTo>
                    <a:pt x="754" y="118"/>
                  </a:lnTo>
                  <a:lnTo>
                    <a:pt x="760" y="116"/>
                  </a:lnTo>
                  <a:lnTo>
                    <a:pt x="765" y="114"/>
                  </a:lnTo>
                  <a:lnTo>
                    <a:pt x="770" y="111"/>
                  </a:lnTo>
                  <a:lnTo>
                    <a:pt x="775" y="106"/>
                  </a:lnTo>
                  <a:lnTo>
                    <a:pt x="779" y="103"/>
                  </a:lnTo>
                  <a:lnTo>
                    <a:pt x="783" y="99"/>
                  </a:lnTo>
                  <a:lnTo>
                    <a:pt x="786" y="95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4" y="79"/>
                  </a:lnTo>
                  <a:lnTo>
                    <a:pt x="795" y="73"/>
                  </a:lnTo>
                  <a:lnTo>
                    <a:pt x="796" y="67"/>
                  </a:lnTo>
                  <a:lnTo>
                    <a:pt x="796" y="60"/>
                  </a:lnTo>
                  <a:lnTo>
                    <a:pt x="796" y="54"/>
                  </a:lnTo>
                  <a:lnTo>
                    <a:pt x="795" y="49"/>
                  </a:lnTo>
                  <a:lnTo>
                    <a:pt x="794" y="43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6" y="27"/>
                  </a:lnTo>
                  <a:lnTo>
                    <a:pt x="783" y="23"/>
                  </a:lnTo>
                  <a:lnTo>
                    <a:pt x="779" y="19"/>
                  </a:lnTo>
                  <a:lnTo>
                    <a:pt x="775" y="14"/>
                  </a:lnTo>
                  <a:lnTo>
                    <a:pt x="770" y="11"/>
                  </a:lnTo>
                  <a:lnTo>
                    <a:pt x="765" y="8"/>
                  </a:lnTo>
                  <a:lnTo>
                    <a:pt x="760" y="5"/>
                  </a:lnTo>
                  <a:lnTo>
                    <a:pt x="754" y="4"/>
                  </a:lnTo>
                  <a:lnTo>
                    <a:pt x="749" y="1"/>
                  </a:lnTo>
                  <a:lnTo>
                    <a:pt x="742" y="0"/>
                  </a:lnTo>
                  <a:lnTo>
                    <a:pt x="736" y="0"/>
                  </a:lnTo>
                  <a:lnTo>
                    <a:pt x="731" y="0"/>
                  </a:lnTo>
                  <a:lnTo>
                    <a:pt x="724" y="1"/>
                  </a:lnTo>
                  <a:lnTo>
                    <a:pt x="719" y="4"/>
                  </a:lnTo>
                  <a:lnTo>
                    <a:pt x="712" y="5"/>
                  </a:lnTo>
                  <a:lnTo>
                    <a:pt x="708" y="8"/>
                  </a:lnTo>
                  <a:lnTo>
                    <a:pt x="703" y="11"/>
                  </a:lnTo>
                  <a:lnTo>
                    <a:pt x="698" y="14"/>
                  </a:lnTo>
                  <a:lnTo>
                    <a:pt x="694" y="19"/>
                  </a:lnTo>
                  <a:lnTo>
                    <a:pt x="690" y="22"/>
                  </a:lnTo>
                  <a:lnTo>
                    <a:pt x="687" y="27"/>
                  </a:lnTo>
                  <a:lnTo>
                    <a:pt x="683" y="31"/>
                  </a:lnTo>
                  <a:lnTo>
                    <a:pt x="681" y="37"/>
                  </a:lnTo>
                  <a:lnTo>
                    <a:pt x="679" y="43"/>
                  </a:lnTo>
                  <a:lnTo>
                    <a:pt x="677" y="49"/>
                  </a:lnTo>
                  <a:lnTo>
                    <a:pt x="676" y="54"/>
                  </a:lnTo>
                  <a:lnTo>
                    <a:pt x="676" y="60"/>
                  </a:lnTo>
                  <a:lnTo>
                    <a:pt x="677" y="70"/>
                  </a:lnTo>
                  <a:lnTo>
                    <a:pt x="679" y="80"/>
                  </a:lnTo>
                  <a:lnTo>
                    <a:pt x="682" y="88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0" y="275"/>
                  </a:lnTo>
                  <a:lnTo>
                    <a:pt x="524" y="272"/>
                  </a:lnTo>
                  <a:lnTo>
                    <a:pt x="517" y="271"/>
                  </a:lnTo>
                  <a:lnTo>
                    <a:pt x="511" y="271"/>
                  </a:lnTo>
                  <a:lnTo>
                    <a:pt x="504" y="271"/>
                  </a:lnTo>
                  <a:lnTo>
                    <a:pt x="496" y="272"/>
                  </a:lnTo>
                  <a:lnTo>
                    <a:pt x="490" y="275"/>
                  </a:lnTo>
                  <a:lnTo>
                    <a:pt x="483" y="278"/>
                  </a:lnTo>
                  <a:lnTo>
                    <a:pt x="478" y="281"/>
                  </a:lnTo>
                  <a:lnTo>
                    <a:pt x="472" y="285"/>
                  </a:lnTo>
                  <a:lnTo>
                    <a:pt x="467" y="291"/>
                  </a:lnTo>
                  <a:lnTo>
                    <a:pt x="463" y="296"/>
                  </a:lnTo>
                  <a:lnTo>
                    <a:pt x="345" y="249"/>
                  </a:lnTo>
                  <a:lnTo>
                    <a:pt x="345" y="245"/>
                  </a:lnTo>
                  <a:lnTo>
                    <a:pt x="345" y="241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2"/>
                  </a:lnTo>
                  <a:lnTo>
                    <a:pt x="335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2"/>
                  </a:lnTo>
                  <a:lnTo>
                    <a:pt x="291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2"/>
                  </a:lnTo>
                  <a:lnTo>
                    <a:pt x="268" y="184"/>
                  </a:lnTo>
                  <a:lnTo>
                    <a:pt x="261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7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2" y="212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1"/>
                  </a:lnTo>
                  <a:lnTo>
                    <a:pt x="226" y="248"/>
                  </a:lnTo>
                  <a:lnTo>
                    <a:pt x="227" y="255"/>
                  </a:lnTo>
                  <a:lnTo>
                    <a:pt x="229" y="262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3"/>
                  </a:lnTo>
                  <a:lnTo>
                    <a:pt x="78" y="380"/>
                  </a:lnTo>
                  <a:lnTo>
                    <a:pt x="69" y="377"/>
                  </a:lnTo>
                  <a:lnTo>
                    <a:pt x="60" y="376"/>
                  </a:lnTo>
                  <a:lnTo>
                    <a:pt x="54" y="376"/>
                  </a:lnTo>
                  <a:lnTo>
                    <a:pt x="47" y="377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4"/>
                  </a:lnTo>
                  <a:lnTo>
                    <a:pt x="26" y="387"/>
                  </a:lnTo>
                  <a:lnTo>
                    <a:pt x="21" y="390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10" y="403"/>
                  </a:lnTo>
                  <a:lnTo>
                    <a:pt x="6" y="407"/>
                  </a:lnTo>
                  <a:lnTo>
                    <a:pt x="4" y="413"/>
                  </a:lnTo>
                  <a:lnTo>
                    <a:pt x="2" y="418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6"/>
                  </a:lnTo>
                  <a:lnTo>
                    <a:pt x="0" y="443"/>
                  </a:lnTo>
                  <a:lnTo>
                    <a:pt x="1" y="448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5"/>
                  </a:lnTo>
                  <a:lnTo>
                    <a:pt x="10" y="470"/>
                  </a:lnTo>
                  <a:lnTo>
                    <a:pt x="13" y="475"/>
                  </a:lnTo>
                  <a:lnTo>
                    <a:pt x="17" y="479"/>
                  </a:lnTo>
                  <a:lnTo>
                    <a:pt x="21" y="482"/>
                  </a:lnTo>
                  <a:lnTo>
                    <a:pt x="26" y="487"/>
                  </a:lnTo>
                  <a:lnTo>
                    <a:pt x="31" y="489"/>
                  </a:lnTo>
                  <a:lnTo>
                    <a:pt x="36" y="492"/>
                  </a:lnTo>
                  <a:lnTo>
                    <a:pt x="42" y="494"/>
                  </a:lnTo>
                  <a:lnTo>
                    <a:pt x="47" y="495"/>
                  </a:lnTo>
                  <a:lnTo>
                    <a:pt x="54" y="496"/>
                  </a:lnTo>
                  <a:lnTo>
                    <a:pt x="60" y="4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7651061" y="1390577"/>
            <a:ext cx="285750" cy="285750"/>
            <a:chOff x="6445250" y="4217988"/>
            <a:chExt cx="285750" cy="285750"/>
          </a:xfrm>
          <a:solidFill>
            <a:schemeClr val="bg1">
              <a:lumMod val="65000"/>
            </a:schemeClr>
          </a:solidFill>
        </p:grpSpPr>
        <p:sp>
          <p:nvSpPr>
            <p:cNvPr id="174" name="Freeform 265"/>
            <p:cNvSpPr>
              <a:spLocks/>
            </p:cNvSpPr>
            <p:nvPr/>
          </p:nvSpPr>
          <p:spPr bwMode="auto">
            <a:xfrm>
              <a:off x="6445250" y="4217988"/>
              <a:ext cx="285750" cy="285750"/>
            </a:xfrm>
            <a:custGeom>
              <a:avLst/>
              <a:gdLst>
                <a:gd name="T0" fmla="*/ 898 w 902"/>
                <a:gd name="T1" fmla="*/ 4 h 902"/>
                <a:gd name="T2" fmla="*/ 896 w 902"/>
                <a:gd name="T3" fmla="*/ 2 h 902"/>
                <a:gd name="T4" fmla="*/ 892 w 902"/>
                <a:gd name="T5" fmla="*/ 1 h 902"/>
                <a:gd name="T6" fmla="*/ 890 w 902"/>
                <a:gd name="T7" fmla="*/ 0 h 902"/>
                <a:gd name="T8" fmla="*/ 887 w 902"/>
                <a:gd name="T9" fmla="*/ 0 h 902"/>
                <a:gd name="T10" fmla="*/ 884 w 902"/>
                <a:gd name="T11" fmla="*/ 0 h 902"/>
                <a:gd name="T12" fmla="*/ 882 w 902"/>
                <a:gd name="T13" fmla="*/ 1 h 902"/>
                <a:gd name="T14" fmla="*/ 878 w 902"/>
                <a:gd name="T15" fmla="*/ 2 h 902"/>
                <a:gd name="T16" fmla="*/ 876 w 902"/>
                <a:gd name="T17" fmla="*/ 4 h 902"/>
                <a:gd name="T18" fmla="*/ 4 w 902"/>
                <a:gd name="T19" fmla="*/ 876 h 902"/>
                <a:gd name="T20" fmla="*/ 2 w 902"/>
                <a:gd name="T21" fmla="*/ 879 h 902"/>
                <a:gd name="T22" fmla="*/ 1 w 902"/>
                <a:gd name="T23" fmla="*/ 881 h 902"/>
                <a:gd name="T24" fmla="*/ 0 w 902"/>
                <a:gd name="T25" fmla="*/ 884 h 902"/>
                <a:gd name="T26" fmla="*/ 0 w 902"/>
                <a:gd name="T27" fmla="*/ 887 h 902"/>
                <a:gd name="T28" fmla="*/ 0 w 902"/>
                <a:gd name="T29" fmla="*/ 889 h 902"/>
                <a:gd name="T30" fmla="*/ 1 w 902"/>
                <a:gd name="T31" fmla="*/ 892 h 902"/>
                <a:gd name="T32" fmla="*/ 2 w 902"/>
                <a:gd name="T33" fmla="*/ 895 h 902"/>
                <a:gd name="T34" fmla="*/ 4 w 902"/>
                <a:gd name="T35" fmla="*/ 898 h 902"/>
                <a:gd name="T36" fmla="*/ 6 w 902"/>
                <a:gd name="T37" fmla="*/ 899 h 902"/>
                <a:gd name="T38" fmla="*/ 10 w 902"/>
                <a:gd name="T39" fmla="*/ 901 h 902"/>
                <a:gd name="T40" fmla="*/ 12 w 902"/>
                <a:gd name="T41" fmla="*/ 901 h 902"/>
                <a:gd name="T42" fmla="*/ 15 w 902"/>
                <a:gd name="T43" fmla="*/ 902 h 902"/>
                <a:gd name="T44" fmla="*/ 18 w 902"/>
                <a:gd name="T45" fmla="*/ 901 h 902"/>
                <a:gd name="T46" fmla="*/ 20 w 902"/>
                <a:gd name="T47" fmla="*/ 901 h 902"/>
                <a:gd name="T48" fmla="*/ 24 w 902"/>
                <a:gd name="T49" fmla="*/ 899 h 902"/>
                <a:gd name="T50" fmla="*/ 26 w 902"/>
                <a:gd name="T51" fmla="*/ 898 h 902"/>
                <a:gd name="T52" fmla="*/ 898 w 902"/>
                <a:gd name="T53" fmla="*/ 26 h 902"/>
                <a:gd name="T54" fmla="*/ 900 w 902"/>
                <a:gd name="T55" fmla="*/ 23 h 902"/>
                <a:gd name="T56" fmla="*/ 901 w 902"/>
                <a:gd name="T57" fmla="*/ 21 h 902"/>
                <a:gd name="T58" fmla="*/ 902 w 902"/>
                <a:gd name="T59" fmla="*/ 17 h 902"/>
                <a:gd name="T60" fmla="*/ 902 w 902"/>
                <a:gd name="T61" fmla="*/ 15 h 902"/>
                <a:gd name="T62" fmla="*/ 902 w 902"/>
                <a:gd name="T63" fmla="*/ 12 h 902"/>
                <a:gd name="T64" fmla="*/ 901 w 902"/>
                <a:gd name="T65" fmla="*/ 9 h 902"/>
                <a:gd name="T66" fmla="*/ 900 w 902"/>
                <a:gd name="T67" fmla="*/ 7 h 902"/>
                <a:gd name="T68" fmla="*/ 898 w 902"/>
                <a:gd name="T69" fmla="*/ 4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2" h="902">
                  <a:moveTo>
                    <a:pt x="898" y="4"/>
                  </a:moveTo>
                  <a:lnTo>
                    <a:pt x="896" y="2"/>
                  </a:lnTo>
                  <a:lnTo>
                    <a:pt x="892" y="1"/>
                  </a:lnTo>
                  <a:lnTo>
                    <a:pt x="890" y="0"/>
                  </a:lnTo>
                  <a:lnTo>
                    <a:pt x="887" y="0"/>
                  </a:lnTo>
                  <a:lnTo>
                    <a:pt x="884" y="0"/>
                  </a:lnTo>
                  <a:lnTo>
                    <a:pt x="882" y="1"/>
                  </a:lnTo>
                  <a:lnTo>
                    <a:pt x="878" y="2"/>
                  </a:lnTo>
                  <a:lnTo>
                    <a:pt x="876" y="4"/>
                  </a:lnTo>
                  <a:lnTo>
                    <a:pt x="4" y="876"/>
                  </a:lnTo>
                  <a:lnTo>
                    <a:pt x="2" y="879"/>
                  </a:lnTo>
                  <a:lnTo>
                    <a:pt x="1" y="881"/>
                  </a:lnTo>
                  <a:lnTo>
                    <a:pt x="0" y="884"/>
                  </a:lnTo>
                  <a:lnTo>
                    <a:pt x="0" y="887"/>
                  </a:lnTo>
                  <a:lnTo>
                    <a:pt x="0" y="889"/>
                  </a:lnTo>
                  <a:lnTo>
                    <a:pt x="1" y="892"/>
                  </a:lnTo>
                  <a:lnTo>
                    <a:pt x="2" y="895"/>
                  </a:lnTo>
                  <a:lnTo>
                    <a:pt x="4" y="898"/>
                  </a:lnTo>
                  <a:lnTo>
                    <a:pt x="6" y="899"/>
                  </a:lnTo>
                  <a:lnTo>
                    <a:pt x="10" y="901"/>
                  </a:lnTo>
                  <a:lnTo>
                    <a:pt x="12" y="901"/>
                  </a:lnTo>
                  <a:lnTo>
                    <a:pt x="15" y="902"/>
                  </a:lnTo>
                  <a:lnTo>
                    <a:pt x="18" y="901"/>
                  </a:lnTo>
                  <a:lnTo>
                    <a:pt x="20" y="901"/>
                  </a:lnTo>
                  <a:lnTo>
                    <a:pt x="24" y="899"/>
                  </a:lnTo>
                  <a:lnTo>
                    <a:pt x="26" y="898"/>
                  </a:lnTo>
                  <a:lnTo>
                    <a:pt x="898" y="26"/>
                  </a:lnTo>
                  <a:lnTo>
                    <a:pt x="900" y="23"/>
                  </a:lnTo>
                  <a:lnTo>
                    <a:pt x="901" y="21"/>
                  </a:lnTo>
                  <a:lnTo>
                    <a:pt x="902" y="17"/>
                  </a:lnTo>
                  <a:lnTo>
                    <a:pt x="902" y="15"/>
                  </a:lnTo>
                  <a:lnTo>
                    <a:pt x="902" y="12"/>
                  </a:lnTo>
                  <a:lnTo>
                    <a:pt x="901" y="9"/>
                  </a:lnTo>
                  <a:lnTo>
                    <a:pt x="900" y="7"/>
                  </a:lnTo>
                  <a:lnTo>
                    <a:pt x="89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266"/>
            <p:cNvSpPr>
              <a:spLocks noEditPoints="1"/>
            </p:cNvSpPr>
            <p:nvPr/>
          </p:nvSpPr>
          <p:spPr bwMode="auto">
            <a:xfrm>
              <a:off x="6454775" y="4227513"/>
              <a:ext cx="95250" cy="95250"/>
            </a:xfrm>
            <a:custGeom>
              <a:avLst/>
              <a:gdLst>
                <a:gd name="T0" fmla="*/ 175 w 301"/>
                <a:gd name="T1" fmla="*/ 32 h 300"/>
                <a:gd name="T2" fmla="*/ 208 w 301"/>
                <a:gd name="T3" fmla="*/ 44 h 300"/>
                <a:gd name="T4" fmla="*/ 236 w 301"/>
                <a:gd name="T5" fmla="*/ 65 h 300"/>
                <a:gd name="T6" fmla="*/ 256 w 301"/>
                <a:gd name="T7" fmla="*/ 93 h 300"/>
                <a:gd name="T8" fmla="*/ 268 w 301"/>
                <a:gd name="T9" fmla="*/ 125 h 300"/>
                <a:gd name="T10" fmla="*/ 270 w 301"/>
                <a:gd name="T11" fmla="*/ 163 h 300"/>
                <a:gd name="T12" fmla="*/ 261 w 301"/>
                <a:gd name="T13" fmla="*/ 197 h 300"/>
                <a:gd name="T14" fmla="*/ 243 w 301"/>
                <a:gd name="T15" fmla="*/ 226 h 300"/>
                <a:gd name="T16" fmla="*/ 217 w 301"/>
                <a:gd name="T17" fmla="*/ 250 h 300"/>
                <a:gd name="T18" fmla="*/ 186 w 301"/>
                <a:gd name="T19" fmla="*/ 265 h 300"/>
                <a:gd name="T20" fmla="*/ 150 w 301"/>
                <a:gd name="T21" fmla="*/ 270 h 300"/>
                <a:gd name="T22" fmla="*/ 115 w 301"/>
                <a:gd name="T23" fmla="*/ 265 h 300"/>
                <a:gd name="T24" fmla="*/ 84 w 301"/>
                <a:gd name="T25" fmla="*/ 250 h 300"/>
                <a:gd name="T26" fmla="*/ 58 w 301"/>
                <a:gd name="T27" fmla="*/ 226 h 300"/>
                <a:gd name="T28" fmla="*/ 40 w 301"/>
                <a:gd name="T29" fmla="*/ 197 h 300"/>
                <a:gd name="T30" fmla="*/ 31 w 301"/>
                <a:gd name="T31" fmla="*/ 163 h 300"/>
                <a:gd name="T32" fmla="*/ 32 w 301"/>
                <a:gd name="T33" fmla="*/ 125 h 300"/>
                <a:gd name="T34" fmla="*/ 45 w 301"/>
                <a:gd name="T35" fmla="*/ 93 h 300"/>
                <a:gd name="T36" fmla="*/ 65 w 301"/>
                <a:gd name="T37" fmla="*/ 65 h 300"/>
                <a:gd name="T38" fmla="*/ 93 w 301"/>
                <a:gd name="T39" fmla="*/ 44 h 300"/>
                <a:gd name="T40" fmla="*/ 126 w 301"/>
                <a:gd name="T41" fmla="*/ 32 h 300"/>
                <a:gd name="T42" fmla="*/ 150 w 301"/>
                <a:gd name="T43" fmla="*/ 300 h 300"/>
                <a:gd name="T44" fmla="*/ 195 w 301"/>
                <a:gd name="T45" fmla="*/ 294 h 300"/>
                <a:gd name="T46" fmla="*/ 235 w 301"/>
                <a:gd name="T47" fmla="*/ 274 h 300"/>
                <a:gd name="T48" fmla="*/ 267 w 301"/>
                <a:gd name="T49" fmla="*/ 245 h 300"/>
                <a:gd name="T50" fmla="*/ 289 w 301"/>
                <a:gd name="T51" fmla="*/ 209 h 300"/>
                <a:gd name="T52" fmla="*/ 300 w 301"/>
                <a:gd name="T53" fmla="*/ 165 h 300"/>
                <a:gd name="T54" fmla="*/ 298 w 301"/>
                <a:gd name="T55" fmla="*/ 120 h 300"/>
                <a:gd name="T56" fmla="*/ 283 w 301"/>
                <a:gd name="T57" fmla="*/ 78 h 300"/>
                <a:gd name="T58" fmla="*/ 257 w 301"/>
                <a:gd name="T59" fmla="*/ 44 h 300"/>
                <a:gd name="T60" fmla="*/ 222 w 301"/>
                <a:gd name="T61" fmla="*/ 18 h 300"/>
                <a:gd name="T62" fmla="*/ 181 w 301"/>
                <a:gd name="T63" fmla="*/ 3 h 300"/>
                <a:gd name="T64" fmla="*/ 135 w 301"/>
                <a:gd name="T65" fmla="*/ 0 h 300"/>
                <a:gd name="T66" fmla="*/ 92 w 301"/>
                <a:gd name="T67" fmla="*/ 12 h 300"/>
                <a:gd name="T68" fmla="*/ 55 w 301"/>
                <a:gd name="T69" fmla="*/ 34 h 300"/>
                <a:gd name="T70" fmla="*/ 26 w 301"/>
                <a:gd name="T71" fmla="*/ 67 h 300"/>
                <a:gd name="T72" fmla="*/ 6 w 301"/>
                <a:gd name="T73" fmla="*/ 105 h 300"/>
                <a:gd name="T74" fmla="*/ 0 w 301"/>
                <a:gd name="T75" fmla="*/ 150 h 300"/>
                <a:gd name="T76" fmla="*/ 6 w 301"/>
                <a:gd name="T77" fmla="*/ 195 h 300"/>
                <a:gd name="T78" fmla="*/ 26 w 301"/>
                <a:gd name="T79" fmla="*/ 234 h 300"/>
                <a:gd name="T80" fmla="*/ 55 w 301"/>
                <a:gd name="T81" fmla="*/ 266 h 300"/>
                <a:gd name="T82" fmla="*/ 92 w 301"/>
                <a:gd name="T83" fmla="*/ 288 h 300"/>
                <a:gd name="T84" fmla="*/ 135 w 301"/>
                <a:gd name="T8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300">
                  <a:moveTo>
                    <a:pt x="150" y="30"/>
                  </a:moveTo>
                  <a:lnTo>
                    <a:pt x="163" y="30"/>
                  </a:lnTo>
                  <a:lnTo>
                    <a:pt x="175" y="32"/>
                  </a:lnTo>
                  <a:lnTo>
                    <a:pt x="186" y="35"/>
                  </a:lnTo>
                  <a:lnTo>
                    <a:pt x="197" y="40"/>
                  </a:lnTo>
                  <a:lnTo>
                    <a:pt x="208" y="44"/>
                  </a:lnTo>
                  <a:lnTo>
                    <a:pt x="217" y="50"/>
                  </a:lnTo>
                  <a:lnTo>
                    <a:pt x="227" y="57"/>
                  </a:lnTo>
                  <a:lnTo>
                    <a:pt x="236" y="65"/>
                  </a:lnTo>
                  <a:lnTo>
                    <a:pt x="243" y="74"/>
                  </a:lnTo>
                  <a:lnTo>
                    <a:pt x="251" y="83"/>
                  </a:lnTo>
                  <a:lnTo>
                    <a:pt x="256" y="93"/>
                  </a:lnTo>
                  <a:lnTo>
                    <a:pt x="261" y="103"/>
                  </a:lnTo>
                  <a:lnTo>
                    <a:pt x="266" y="115"/>
                  </a:lnTo>
                  <a:lnTo>
                    <a:pt x="268" y="125"/>
                  </a:lnTo>
                  <a:lnTo>
                    <a:pt x="270" y="138"/>
                  </a:lnTo>
                  <a:lnTo>
                    <a:pt x="271" y="150"/>
                  </a:lnTo>
                  <a:lnTo>
                    <a:pt x="270" y="163"/>
                  </a:lnTo>
                  <a:lnTo>
                    <a:pt x="268" y="175"/>
                  </a:lnTo>
                  <a:lnTo>
                    <a:pt x="266" y="185"/>
                  </a:lnTo>
                  <a:lnTo>
                    <a:pt x="261" y="197"/>
                  </a:lnTo>
                  <a:lnTo>
                    <a:pt x="256" y="208"/>
                  </a:lnTo>
                  <a:lnTo>
                    <a:pt x="251" y="218"/>
                  </a:lnTo>
                  <a:lnTo>
                    <a:pt x="243" y="226"/>
                  </a:lnTo>
                  <a:lnTo>
                    <a:pt x="236" y="235"/>
                  </a:lnTo>
                  <a:lnTo>
                    <a:pt x="227" y="243"/>
                  </a:lnTo>
                  <a:lnTo>
                    <a:pt x="217" y="250"/>
                  </a:lnTo>
                  <a:lnTo>
                    <a:pt x="208" y="256"/>
                  </a:lnTo>
                  <a:lnTo>
                    <a:pt x="197" y="262"/>
                  </a:lnTo>
                  <a:lnTo>
                    <a:pt x="186" y="265"/>
                  </a:lnTo>
                  <a:lnTo>
                    <a:pt x="175" y="268"/>
                  </a:lnTo>
                  <a:lnTo>
                    <a:pt x="163" y="270"/>
                  </a:lnTo>
                  <a:lnTo>
                    <a:pt x="150" y="270"/>
                  </a:lnTo>
                  <a:lnTo>
                    <a:pt x="138" y="270"/>
                  </a:lnTo>
                  <a:lnTo>
                    <a:pt x="126" y="268"/>
                  </a:lnTo>
                  <a:lnTo>
                    <a:pt x="115" y="265"/>
                  </a:lnTo>
                  <a:lnTo>
                    <a:pt x="104" y="262"/>
                  </a:lnTo>
                  <a:lnTo>
                    <a:pt x="93" y="256"/>
                  </a:lnTo>
                  <a:lnTo>
                    <a:pt x="84" y="250"/>
                  </a:lnTo>
                  <a:lnTo>
                    <a:pt x="74" y="243"/>
                  </a:lnTo>
                  <a:lnTo>
                    <a:pt x="65" y="235"/>
                  </a:lnTo>
                  <a:lnTo>
                    <a:pt x="58" y="226"/>
                  </a:lnTo>
                  <a:lnTo>
                    <a:pt x="50" y="218"/>
                  </a:lnTo>
                  <a:lnTo>
                    <a:pt x="45" y="208"/>
                  </a:lnTo>
                  <a:lnTo>
                    <a:pt x="40" y="197"/>
                  </a:lnTo>
                  <a:lnTo>
                    <a:pt x="35" y="185"/>
                  </a:lnTo>
                  <a:lnTo>
                    <a:pt x="32" y="175"/>
                  </a:lnTo>
                  <a:lnTo>
                    <a:pt x="31" y="163"/>
                  </a:lnTo>
                  <a:lnTo>
                    <a:pt x="30" y="150"/>
                  </a:lnTo>
                  <a:lnTo>
                    <a:pt x="31" y="138"/>
                  </a:lnTo>
                  <a:lnTo>
                    <a:pt x="32" y="125"/>
                  </a:lnTo>
                  <a:lnTo>
                    <a:pt x="35" y="115"/>
                  </a:lnTo>
                  <a:lnTo>
                    <a:pt x="40" y="103"/>
                  </a:lnTo>
                  <a:lnTo>
                    <a:pt x="45" y="93"/>
                  </a:lnTo>
                  <a:lnTo>
                    <a:pt x="50" y="83"/>
                  </a:lnTo>
                  <a:lnTo>
                    <a:pt x="58" y="74"/>
                  </a:lnTo>
                  <a:lnTo>
                    <a:pt x="65" y="65"/>
                  </a:lnTo>
                  <a:lnTo>
                    <a:pt x="74" y="57"/>
                  </a:lnTo>
                  <a:lnTo>
                    <a:pt x="84" y="50"/>
                  </a:lnTo>
                  <a:lnTo>
                    <a:pt x="93" y="44"/>
                  </a:lnTo>
                  <a:lnTo>
                    <a:pt x="104" y="40"/>
                  </a:lnTo>
                  <a:lnTo>
                    <a:pt x="115" y="35"/>
                  </a:lnTo>
                  <a:lnTo>
                    <a:pt x="126" y="32"/>
                  </a:lnTo>
                  <a:lnTo>
                    <a:pt x="138" y="30"/>
                  </a:lnTo>
                  <a:lnTo>
                    <a:pt x="150" y="30"/>
                  </a:lnTo>
                  <a:close/>
                  <a:moveTo>
                    <a:pt x="150" y="300"/>
                  </a:moveTo>
                  <a:lnTo>
                    <a:pt x="166" y="300"/>
                  </a:lnTo>
                  <a:lnTo>
                    <a:pt x="181" y="298"/>
                  </a:lnTo>
                  <a:lnTo>
                    <a:pt x="195" y="294"/>
                  </a:lnTo>
                  <a:lnTo>
                    <a:pt x="209" y="288"/>
                  </a:lnTo>
                  <a:lnTo>
                    <a:pt x="222" y="282"/>
                  </a:lnTo>
                  <a:lnTo>
                    <a:pt x="235" y="274"/>
                  </a:lnTo>
                  <a:lnTo>
                    <a:pt x="246" y="266"/>
                  </a:lnTo>
                  <a:lnTo>
                    <a:pt x="257" y="256"/>
                  </a:lnTo>
                  <a:lnTo>
                    <a:pt x="267" y="245"/>
                  </a:lnTo>
                  <a:lnTo>
                    <a:pt x="275" y="234"/>
                  </a:lnTo>
                  <a:lnTo>
                    <a:pt x="283" y="222"/>
                  </a:lnTo>
                  <a:lnTo>
                    <a:pt x="289" y="209"/>
                  </a:lnTo>
                  <a:lnTo>
                    <a:pt x="294" y="195"/>
                  </a:lnTo>
                  <a:lnTo>
                    <a:pt x="298" y="180"/>
                  </a:lnTo>
                  <a:lnTo>
                    <a:pt x="300" y="165"/>
                  </a:lnTo>
                  <a:lnTo>
                    <a:pt x="301" y="150"/>
                  </a:lnTo>
                  <a:lnTo>
                    <a:pt x="300" y="135"/>
                  </a:lnTo>
                  <a:lnTo>
                    <a:pt x="298" y="120"/>
                  </a:lnTo>
                  <a:lnTo>
                    <a:pt x="294" y="105"/>
                  </a:lnTo>
                  <a:lnTo>
                    <a:pt x="289" y="91"/>
                  </a:lnTo>
                  <a:lnTo>
                    <a:pt x="283" y="78"/>
                  </a:lnTo>
                  <a:lnTo>
                    <a:pt x="275" y="67"/>
                  </a:lnTo>
                  <a:lnTo>
                    <a:pt x="267" y="55"/>
                  </a:lnTo>
                  <a:lnTo>
                    <a:pt x="257" y="44"/>
                  </a:lnTo>
                  <a:lnTo>
                    <a:pt x="246" y="34"/>
                  </a:lnTo>
                  <a:lnTo>
                    <a:pt x="235" y="26"/>
                  </a:lnTo>
                  <a:lnTo>
                    <a:pt x="222" y="18"/>
                  </a:lnTo>
                  <a:lnTo>
                    <a:pt x="209" y="12"/>
                  </a:lnTo>
                  <a:lnTo>
                    <a:pt x="195" y="7"/>
                  </a:lnTo>
                  <a:lnTo>
                    <a:pt x="181" y="3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35" y="0"/>
                  </a:lnTo>
                  <a:lnTo>
                    <a:pt x="120" y="3"/>
                  </a:lnTo>
                  <a:lnTo>
                    <a:pt x="106" y="7"/>
                  </a:lnTo>
                  <a:lnTo>
                    <a:pt x="92" y="12"/>
                  </a:lnTo>
                  <a:lnTo>
                    <a:pt x="79" y="18"/>
                  </a:lnTo>
                  <a:lnTo>
                    <a:pt x="66" y="26"/>
                  </a:lnTo>
                  <a:lnTo>
                    <a:pt x="55" y="34"/>
                  </a:lnTo>
                  <a:lnTo>
                    <a:pt x="44" y="44"/>
                  </a:lnTo>
                  <a:lnTo>
                    <a:pt x="34" y="55"/>
                  </a:lnTo>
                  <a:lnTo>
                    <a:pt x="26" y="67"/>
                  </a:lnTo>
                  <a:lnTo>
                    <a:pt x="18" y="78"/>
                  </a:lnTo>
                  <a:lnTo>
                    <a:pt x="12" y="91"/>
                  </a:lnTo>
                  <a:lnTo>
                    <a:pt x="6" y="105"/>
                  </a:lnTo>
                  <a:lnTo>
                    <a:pt x="3" y="120"/>
                  </a:lnTo>
                  <a:lnTo>
                    <a:pt x="1" y="135"/>
                  </a:lnTo>
                  <a:lnTo>
                    <a:pt x="0" y="150"/>
                  </a:lnTo>
                  <a:lnTo>
                    <a:pt x="1" y="165"/>
                  </a:lnTo>
                  <a:lnTo>
                    <a:pt x="3" y="180"/>
                  </a:lnTo>
                  <a:lnTo>
                    <a:pt x="6" y="195"/>
                  </a:lnTo>
                  <a:lnTo>
                    <a:pt x="12" y="209"/>
                  </a:lnTo>
                  <a:lnTo>
                    <a:pt x="18" y="222"/>
                  </a:lnTo>
                  <a:lnTo>
                    <a:pt x="26" y="234"/>
                  </a:lnTo>
                  <a:lnTo>
                    <a:pt x="34" y="245"/>
                  </a:lnTo>
                  <a:lnTo>
                    <a:pt x="44" y="256"/>
                  </a:lnTo>
                  <a:lnTo>
                    <a:pt x="55" y="266"/>
                  </a:lnTo>
                  <a:lnTo>
                    <a:pt x="66" y="274"/>
                  </a:lnTo>
                  <a:lnTo>
                    <a:pt x="79" y="282"/>
                  </a:lnTo>
                  <a:lnTo>
                    <a:pt x="92" y="288"/>
                  </a:lnTo>
                  <a:lnTo>
                    <a:pt x="106" y="294"/>
                  </a:lnTo>
                  <a:lnTo>
                    <a:pt x="120" y="298"/>
                  </a:lnTo>
                  <a:lnTo>
                    <a:pt x="135" y="300"/>
                  </a:lnTo>
                  <a:lnTo>
                    <a:pt x="15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267"/>
            <p:cNvSpPr>
              <a:spLocks noEditPoints="1"/>
            </p:cNvSpPr>
            <p:nvPr/>
          </p:nvSpPr>
          <p:spPr bwMode="auto">
            <a:xfrm>
              <a:off x="6626225" y="4398963"/>
              <a:ext cx="95250" cy="95250"/>
            </a:xfrm>
            <a:custGeom>
              <a:avLst/>
              <a:gdLst>
                <a:gd name="T0" fmla="*/ 126 w 301"/>
                <a:gd name="T1" fmla="*/ 268 h 301"/>
                <a:gd name="T2" fmla="*/ 93 w 301"/>
                <a:gd name="T3" fmla="*/ 256 h 301"/>
                <a:gd name="T4" fmla="*/ 65 w 301"/>
                <a:gd name="T5" fmla="*/ 236 h 301"/>
                <a:gd name="T6" fmla="*/ 45 w 301"/>
                <a:gd name="T7" fmla="*/ 208 h 301"/>
                <a:gd name="T8" fmla="*/ 33 w 301"/>
                <a:gd name="T9" fmla="*/ 175 h 301"/>
                <a:gd name="T10" fmla="*/ 31 w 301"/>
                <a:gd name="T11" fmla="*/ 138 h 301"/>
                <a:gd name="T12" fmla="*/ 40 w 301"/>
                <a:gd name="T13" fmla="*/ 104 h 301"/>
                <a:gd name="T14" fmla="*/ 58 w 301"/>
                <a:gd name="T15" fmla="*/ 74 h 301"/>
                <a:gd name="T16" fmla="*/ 84 w 301"/>
                <a:gd name="T17" fmla="*/ 50 h 301"/>
                <a:gd name="T18" fmla="*/ 115 w 301"/>
                <a:gd name="T19" fmla="*/ 35 h 301"/>
                <a:gd name="T20" fmla="*/ 151 w 301"/>
                <a:gd name="T21" fmla="*/ 30 h 301"/>
                <a:gd name="T22" fmla="*/ 186 w 301"/>
                <a:gd name="T23" fmla="*/ 35 h 301"/>
                <a:gd name="T24" fmla="*/ 217 w 301"/>
                <a:gd name="T25" fmla="*/ 50 h 301"/>
                <a:gd name="T26" fmla="*/ 243 w 301"/>
                <a:gd name="T27" fmla="*/ 74 h 301"/>
                <a:gd name="T28" fmla="*/ 261 w 301"/>
                <a:gd name="T29" fmla="*/ 104 h 301"/>
                <a:gd name="T30" fmla="*/ 270 w 301"/>
                <a:gd name="T31" fmla="*/ 138 h 301"/>
                <a:gd name="T32" fmla="*/ 269 w 301"/>
                <a:gd name="T33" fmla="*/ 175 h 301"/>
                <a:gd name="T34" fmla="*/ 256 w 301"/>
                <a:gd name="T35" fmla="*/ 208 h 301"/>
                <a:gd name="T36" fmla="*/ 236 w 301"/>
                <a:gd name="T37" fmla="*/ 236 h 301"/>
                <a:gd name="T38" fmla="*/ 208 w 301"/>
                <a:gd name="T39" fmla="*/ 256 h 301"/>
                <a:gd name="T40" fmla="*/ 175 w 301"/>
                <a:gd name="T41" fmla="*/ 268 h 301"/>
                <a:gd name="T42" fmla="*/ 151 w 301"/>
                <a:gd name="T43" fmla="*/ 0 h 301"/>
                <a:gd name="T44" fmla="*/ 106 w 301"/>
                <a:gd name="T45" fmla="*/ 7 h 301"/>
                <a:gd name="T46" fmla="*/ 66 w 301"/>
                <a:gd name="T47" fmla="*/ 26 h 301"/>
                <a:gd name="T48" fmla="*/ 34 w 301"/>
                <a:gd name="T49" fmla="*/ 55 h 301"/>
                <a:gd name="T50" fmla="*/ 12 w 301"/>
                <a:gd name="T51" fmla="*/ 92 h 301"/>
                <a:gd name="T52" fmla="*/ 1 w 301"/>
                <a:gd name="T53" fmla="*/ 135 h 301"/>
                <a:gd name="T54" fmla="*/ 3 w 301"/>
                <a:gd name="T55" fmla="*/ 181 h 301"/>
                <a:gd name="T56" fmla="*/ 18 w 301"/>
                <a:gd name="T57" fmla="*/ 222 h 301"/>
                <a:gd name="T58" fmla="*/ 45 w 301"/>
                <a:gd name="T59" fmla="*/ 257 h 301"/>
                <a:gd name="T60" fmla="*/ 79 w 301"/>
                <a:gd name="T61" fmla="*/ 283 h 301"/>
                <a:gd name="T62" fmla="*/ 120 w 301"/>
                <a:gd name="T63" fmla="*/ 298 h 301"/>
                <a:gd name="T64" fmla="*/ 166 w 301"/>
                <a:gd name="T65" fmla="*/ 300 h 301"/>
                <a:gd name="T66" fmla="*/ 209 w 301"/>
                <a:gd name="T67" fmla="*/ 289 h 301"/>
                <a:gd name="T68" fmla="*/ 246 w 301"/>
                <a:gd name="T69" fmla="*/ 267 h 301"/>
                <a:gd name="T70" fmla="*/ 275 w 301"/>
                <a:gd name="T71" fmla="*/ 235 h 301"/>
                <a:gd name="T72" fmla="*/ 295 w 301"/>
                <a:gd name="T73" fmla="*/ 195 h 301"/>
                <a:gd name="T74" fmla="*/ 301 w 301"/>
                <a:gd name="T75" fmla="*/ 150 h 301"/>
                <a:gd name="T76" fmla="*/ 295 w 301"/>
                <a:gd name="T77" fmla="*/ 106 h 301"/>
                <a:gd name="T78" fmla="*/ 275 w 301"/>
                <a:gd name="T79" fmla="*/ 67 h 301"/>
                <a:gd name="T80" fmla="*/ 246 w 301"/>
                <a:gd name="T81" fmla="*/ 34 h 301"/>
                <a:gd name="T82" fmla="*/ 209 w 301"/>
                <a:gd name="T83" fmla="*/ 12 h 301"/>
                <a:gd name="T84" fmla="*/ 166 w 301"/>
                <a:gd name="T85" fmla="*/ 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301">
                  <a:moveTo>
                    <a:pt x="151" y="271"/>
                  </a:moveTo>
                  <a:lnTo>
                    <a:pt x="138" y="270"/>
                  </a:lnTo>
                  <a:lnTo>
                    <a:pt x="126" y="268"/>
                  </a:lnTo>
                  <a:lnTo>
                    <a:pt x="115" y="266"/>
                  </a:lnTo>
                  <a:lnTo>
                    <a:pt x="104" y="261"/>
                  </a:lnTo>
                  <a:lnTo>
                    <a:pt x="93" y="256"/>
                  </a:lnTo>
                  <a:lnTo>
                    <a:pt x="84" y="250"/>
                  </a:lnTo>
                  <a:lnTo>
                    <a:pt x="74" y="243"/>
                  </a:lnTo>
                  <a:lnTo>
                    <a:pt x="65" y="236"/>
                  </a:lnTo>
                  <a:lnTo>
                    <a:pt x="58" y="227"/>
                  </a:lnTo>
                  <a:lnTo>
                    <a:pt x="51" y="218"/>
                  </a:lnTo>
                  <a:lnTo>
                    <a:pt x="45" y="208"/>
                  </a:lnTo>
                  <a:lnTo>
                    <a:pt x="40" y="197"/>
                  </a:lnTo>
                  <a:lnTo>
                    <a:pt x="35" y="186"/>
                  </a:lnTo>
                  <a:lnTo>
                    <a:pt x="33" y="175"/>
                  </a:lnTo>
                  <a:lnTo>
                    <a:pt x="31" y="163"/>
                  </a:lnTo>
                  <a:lnTo>
                    <a:pt x="30" y="150"/>
                  </a:lnTo>
                  <a:lnTo>
                    <a:pt x="31" y="138"/>
                  </a:lnTo>
                  <a:lnTo>
                    <a:pt x="33" y="127"/>
                  </a:lnTo>
                  <a:lnTo>
                    <a:pt x="35" y="115"/>
                  </a:lnTo>
                  <a:lnTo>
                    <a:pt x="40" y="104"/>
                  </a:lnTo>
                  <a:lnTo>
                    <a:pt x="45" y="93"/>
                  </a:lnTo>
                  <a:lnTo>
                    <a:pt x="51" y="84"/>
                  </a:lnTo>
                  <a:lnTo>
                    <a:pt x="58" y="74"/>
                  </a:lnTo>
                  <a:lnTo>
                    <a:pt x="65" y="65"/>
                  </a:lnTo>
                  <a:lnTo>
                    <a:pt x="74" y="58"/>
                  </a:lnTo>
                  <a:lnTo>
                    <a:pt x="84" y="50"/>
                  </a:lnTo>
                  <a:lnTo>
                    <a:pt x="93" y="45"/>
                  </a:lnTo>
                  <a:lnTo>
                    <a:pt x="104" y="40"/>
                  </a:lnTo>
                  <a:lnTo>
                    <a:pt x="115" y="35"/>
                  </a:lnTo>
                  <a:lnTo>
                    <a:pt x="126" y="32"/>
                  </a:lnTo>
                  <a:lnTo>
                    <a:pt x="138" y="31"/>
                  </a:lnTo>
                  <a:lnTo>
                    <a:pt x="151" y="30"/>
                  </a:lnTo>
                  <a:lnTo>
                    <a:pt x="163" y="31"/>
                  </a:lnTo>
                  <a:lnTo>
                    <a:pt x="175" y="32"/>
                  </a:lnTo>
                  <a:lnTo>
                    <a:pt x="186" y="35"/>
                  </a:lnTo>
                  <a:lnTo>
                    <a:pt x="197" y="40"/>
                  </a:lnTo>
                  <a:lnTo>
                    <a:pt x="208" y="45"/>
                  </a:lnTo>
                  <a:lnTo>
                    <a:pt x="217" y="50"/>
                  </a:lnTo>
                  <a:lnTo>
                    <a:pt x="227" y="58"/>
                  </a:lnTo>
                  <a:lnTo>
                    <a:pt x="236" y="65"/>
                  </a:lnTo>
                  <a:lnTo>
                    <a:pt x="243" y="74"/>
                  </a:lnTo>
                  <a:lnTo>
                    <a:pt x="251" y="84"/>
                  </a:lnTo>
                  <a:lnTo>
                    <a:pt x="256" y="93"/>
                  </a:lnTo>
                  <a:lnTo>
                    <a:pt x="261" y="104"/>
                  </a:lnTo>
                  <a:lnTo>
                    <a:pt x="266" y="115"/>
                  </a:lnTo>
                  <a:lnTo>
                    <a:pt x="269" y="127"/>
                  </a:lnTo>
                  <a:lnTo>
                    <a:pt x="270" y="138"/>
                  </a:lnTo>
                  <a:lnTo>
                    <a:pt x="271" y="150"/>
                  </a:lnTo>
                  <a:lnTo>
                    <a:pt x="270" y="163"/>
                  </a:lnTo>
                  <a:lnTo>
                    <a:pt x="269" y="175"/>
                  </a:lnTo>
                  <a:lnTo>
                    <a:pt x="266" y="186"/>
                  </a:lnTo>
                  <a:lnTo>
                    <a:pt x="261" y="197"/>
                  </a:lnTo>
                  <a:lnTo>
                    <a:pt x="256" y="208"/>
                  </a:lnTo>
                  <a:lnTo>
                    <a:pt x="251" y="218"/>
                  </a:lnTo>
                  <a:lnTo>
                    <a:pt x="243" y="227"/>
                  </a:lnTo>
                  <a:lnTo>
                    <a:pt x="236" y="236"/>
                  </a:lnTo>
                  <a:lnTo>
                    <a:pt x="227" y="243"/>
                  </a:lnTo>
                  <a:lnTo>
                    <a:pt x="217" y="250"/>
                  </a:lnTo>
                  <a:lnTo>
                    <a:pt x="208" y="256"/>
                  </a:lnTo>
                  <a:lnTo>
                    <a:pt x="197" y="261"/>
                  </a:lnTo>
                  <a:lnTo>
                    <a:pt x="186" y="266"/>
                  </a:lnTo>
                  <a:lnTo>
                    <a:pt x="175" y="268"/>
                  </a:lnTo>
                  <a:lnTo>
                    <a:pt x="163" y="270"/>
                  </a:lnTo>
                  <a:lnTo>
                    <a:pt x="151" y="271"/>
                  </a:lnTo>
                  <a:close/>
                  <a:moveTo>
                    <a:pt x="151" y="0"/>
                  </a:moveTo>
                  <a:lnTo>
                    <a:pt x="135" y="1"/>
                  </a:lnTo>
                  <a:lnTo>
                    <a:pt x="120" y="3"/>
                  </a:lnTo>
                  <a:lnTo>
                    <a:pt x="106" y="7"/>
                  </a:lnTo>
                  <a:lnTo>
                    <a:pt x="92" y="12"/>
                  </a:lnTo>
                  <a:lnTo>
                    <a:pt x="79" y="18"/>
                  </a:lnTo>
                  <a:lnTo>
                    <a:pt x="66" y="26"/>
                  </a:lnTo>
                  <a:lnTo>
                    <a:pt x="56" y="34"/>
                  </a:lnTo>
                  <a:lnTo>
                    <a:pt x="45" y="44"/>
                  </a:lnTo>
                  <a:lnTo>
                    <a:pt x="34" y="55"/>
                  </a:lnTo>
                  <a:lnTo>
                    <a:pt x="26" y="67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7" y="106"/>
                  </a:lnTo>
                  <a:lnTo>
                    <a:pt x="3" y="120"/>
                  </a:lnTo>
                  <a:lnTo>
                    <a:pt x="1" y="135"/>
                  </a:lnTo>
                  <a:lnTo>
                    <a:pt x="0" y="150"/>
                  </a:lnTo>
                  <a:lnTo>
                    <a:pt x="1" y="166"/>
                  </a:lnTo>
                  <a:lnTo>
                    <a:pt x="3" y="181"/>
                  </a:lnTo>
                  <a:lnTo>
                    <a:pt x="7" y="195"/>
                  </a:lnTo>
                  <a:lnTo>
                    <a:pt x="12" y="209"/>
                  </a:lnTo>
                  <a:lnTo>
                    <a:pt x="18" y="222"/>
                  </a:lnTo>
                  <a:lnTo>
                    <a:pt x="26" y="235"/>
                  </a:lnTo>
                  <a:lnTo>
                    <a:pt x="34" y="246"/>
                  </a:lnTo>
                  <a:lnTo>
                    <a:pt x="45" y="257"/>
                  </a:lnTo>
                  <a:lnTo>
                    <a:pt x="56" y="267"/>
                  </a:lnTo>
                  <a:lnTo>
                    <a:pt x="66" y="275"/>
                  </a:lnTo>
                  <a:lnTo>
                    <a:pt x="79" y="283"/>
                  </a:lnTo>
                  <a:lnTo>
                    <a:pt x="92" y="289"/>
                  </a:lnTo>
                  <a:lnTo>
                    <a:pt x="106" y="294"/>
                  </a:lnTo>
                  <a:lnTo>
                    <a:pt x="120" y="298"/>
                  </a:lnTo>
                  <a:lnTo>
                    <a:pt x="135" y="300"/>
                  </a:lnTo>
                  <a:lnTo>
                    <a:pt x="151" y="301"/>
                  </a:lnTo>
                  <a:lnTo>
                    <a:pt x="166" y="300"/>
                  </a:lnTo>
                  <a:lnTo>
                    <a:pt x="181" y="298"/>
                  </a:lnTo>
                  <a:lnTo>
                    <a:pt x="195" y="294"/>
                  </a:lnTo>
                  <a:lnTo>
                    <a:pt x="209" y="289"/>
                  </a:lnTo>
                  <a:lnTo>
                    <a:pt x="223" y="283"/>
                  </a:lnTo>
                  <a:lnTo>
                    <a:pt x="235" y="275"/>
                  </a:lnTo>
                  <a:lnTo>
                    <a:pt x="246" y="267"/>
                  </a:lnTo>
                  <a:lnTo>
                    <a:pt x="257" y="257"/>
                  </a:lnTo>
                  <a:lnTo>
                    <a:pt x="267" y="246"/>
                  </a:lnTo>
                  <a:lnTo>
                    <a:pt x="275" y="235"/>
                  </a:lnTo>
                  <a:lnTo>
                    <a:pt x="283" y="222"/>
                  </a:lnTo>
                  <a:lnTo>
                    <a:pt x="289" y="209"/>
                  </a:lnTo>
                  <a:lnTo>
                    <a:pt x="295" y="195"/>
                  </a:lnTo>
                  <a:lnTo>
                    <a:pt x="298" y="181"/>
                  </a:lnTo>
                  <a:lnTo>
                    <a:pt x="300" y="166"/>
                  </a:lnTo>
                  <a:lnTo>
                    <a:pt x="301" y="150"/>
                  </a:lnTo>
                  <a:lnTo>
                    <a:pt x="300" y="135"/>
                  </a:lnTo>
                  <a:lnTo>
                    <a:pt x="298" y="120"/>
                  </a:lnTo>
                  <a:lnTo>
                    <a:pt x="295" y="106"/>
                  </a:lnTo>
                  <a:lnTo>
                    <a:pt x="289" y="92"/>
                  </a:lnTo>
                  <a:lnTo>
                    <a:pt x="283" y="78"/>
                  </a:lnTo>
                  <a:lnTo>
                    <a:pt x="275" y="67"/>
                  </a:lnTo>
                  <a:lnTo>
                    <a:pt x="267" y="55"/>
                  </a:lnTo>
                  <a:lnTo>
                    <a:pt x="257" y="44"/>
                  </a:lnTo>
                  <a:lnTo>
                    <a:pt x="246" y="34"/>
                  </a:lnTo>
                  <a:lnTo>
                    <a:pt x="235" y="26"/>
                  </a:lnTo>
                  <a:lnTo>
                    <a:pt x="223" y="18"/>
                  </a:lnTo>
                  <a:lnTo>
                    <a:pt x="209" y="12"/>
                  </a:lnTo>
                  <a:lnTo>
                    <a:pt x="195" y="7"/>
                  </a:lnTo>
                  <a:lnTo>
                    <a:pt x="181" y="3"/>
                  </a:lnTo>
                  <a:lnTo>
                    <a:pt x="166" y="1"/>
                  </a:lnTo>
                  <a:lnTo>
                    <a:pt x="1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7" name="Rectangle 176"/>
          <p:cNvSpPr/>
          <p:nvPr>
            <p:custDataLst>
              <p:tags r:id="rId6"/>
            </p:custDataLst>
          </p:nvPr>
        </p:nvSpPr>
        <p:spPr>
          <a:xfrm>
            <a:off x="8681735" y="3157251"/>
            <a:ext cx="147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78" name="Elbow Connector 177"/>
          <p:cNvCxnSpPr>
            <a:endCxn id="168" idx="1"/>
          </p:cNvCxnSpPr>
          <p:nvPr/>
        </p:nvCxnSpPr>
        <p:spPr>
          <a:xfrm>
            <a:off x="4332943" y="2526605"/>
            <a:ext cx="3318119" cy="2288419"/>
          </a:xfrm>
          <a:prstGeom prst="bentConnector3">
            <a:avLst>
              <a:gd name="adj1" fmla="val 61373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Elbow Connector 178"/>
          <p:cNvCxnSpPr>
            <a:endCxn id="177" idx="1"/>
          </p:cNvCxnSpPr>
          <p:nvPr/>
        </p:nvCxnSpPr>
        <p:spPr>
          <a:xfrm>
            <a:off x="5667812" y="1902243"/>
            <a:ext cx="3013923" cy="1639728"/>
          </a:xfrm>
          <a:prstGeom prst="bentConnector3">
            <a:avLst>
              <a:gd name="adj1" fmla="val 39887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Elbow Connector 179"/>
          <p:cNvCxnSpPr>
            <a:endCxn id="169" idx="1"/>
          </p:cNvCxnSpPr>
          <p:nvPr/>
        </p:nvCxnSpPr>
        <p:spPr>
          <a:xfrm flipV="1">
            <a:off x="5594331" y="2108814"/>
            <a:ext cx="2056731" cy="1654084"/>
          </a:xfrm>
          <a:prstGeom prst="bentConnector3">
            <a:avLst>
              <a:gd name="adj1" fmla="val 13303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1" name="Group 180"/>
          <p:cNvGrpSpPr/>
          <p:nvPr/>
        </p:nvGrpSpPr>
        <p:grpSpPr>
          <a:xfrm>
            <a:off x="8767134" y="2787527"/>
            <a:ext cx="347679" cy="334233"/>
            <a:chOff x="9309100" y="1363663"/>
            <a:chExt cx="287338" cy="276225"/>
          </a:xfrm>
          <a:solidFill>
            <a:schemeClr val="bg1">
              <a:lumMod val="65000"/>
            </a:schemeClr>
          </a:solidFill>
        </p:grpSpPr>
        <p:sp>
          <p:nvSpPr>
            <p:cNvPr id="182" name="Freeform 77"/>
            <p:cNvSpPr>
              <a:spLocks noEditPoints="1"/>
            </p:cNvSpPr>
            <p:nvPr/>
          </p:nvSpPr>
          <p:spPr bwMode="auto">
            <a:xfrm>
              <a:off x="9309100" y="1363663"/>
              <a:ext cx="161925" cy="276225"/>
            </a:xfrm>
            <a:custGeom>
              <a:avLst/>
              <a:gdLst>
                <a:gd name="T0" fmla="*/ 421 w 511"/>
                <a:gd name="T1" fmla="*/ 270 h 872"/>
                <a:gd name="T2" fmla="*/ 361 w 511"/>
                <a:gd name="T3" fmla="*/ 391 h 872"/>
                <a:gd name="T4" fmla="*/ 331 w 511"/>
                <a:gd name="T5" fmla="*/ 511 h 872"/>
                <a:gd name="T6" fmla="*/ 301 w 511"/>
                <a:gd name="T7" fmla="*/ 720 h 872"/>
                <a:gd name="T8" fmla="*/ 331 w 511"/>
                <a:gd name="T9" fmla="*/ 842 h 872"/>
                <a:gd name="T10" fmla="*/ 60 w 511"/>
                <a:gd name="T11" fmla="*/ 750 h 872"/>
                <a:gd name="T12" fmla="*/ 30 w 511"/>
                <a:gd name="T13" fmla="*/ 631 h 872"/>
                <a:gd name="T14" fmla="*/ 30 w 511"/>
                <a:gd name="T15" fmla="*/ 720 h 872"/>
                <a:gd name="T16" fmla="*/ 60 w 511"/>
                <a:gd name="T17" fmla="*/ 601 h 872"/>
                <a:gd name="T18" fmla="*/ 90 w 511"/>
                <a:gd name="T19" fmla="*/ 481 h 872"/>
                <a:gd name="T20" fmla="*/ 135 w 511"/>
                <a:gd name="T21" fmla="*/ 270 h 872"/>
                <a:gd name="T22" fmla="*/ 150 w 511"/>
                <a:gd name="T23" fmla="*/ 150 h 872"/>
                <a:gd name="T24" fmla="*/ 60 w 511"/>
                <a:gd name="T25" fmla="*/ 30 h 872"/>
                <a:gd name="T26" fmla="*/ 391 w 511"/>
                <a:gd name="T27" fmla="*/ 120 h 872"/>
                <a:gd name="T28" fmla="*/ 481 w 511"/>
                <a:gd name="T29" fmla="*/ 240 h 872"/>
                <a:gd name="T30" fmla="*/ 481 w 511"/>
                <a:gd name="T31" fmla="*/ 240 h 872"/>
                <a:gd name="T32" fmla="*/ 150 w 511"/>
                <a:gd name="T33" fmla="*/ 30 h 872"/>
                <a:gd name="T34" fmla="*/ 120 w 511"/>
                <a:gd name="T35" fmla="*/ 481 h 872"/>
                <a:gd name="T36" fmla="*/ 150 w 511"/>
                <a:gd name="T37" fmla="*/ 601 h 872"/>
                <a:gd name="T38" fmla="*/ 120 w 511"/>
                <a:gd name="T39" fmla="*/ 720 h 872"/>
                <a:gd name="T40" fmla="*/ 301 w 511"/>
                <a:gd name="T41" fmla="*/ 750 h 872"/>
                <a:gd name="T42" fmla="*/ 180 w 511"/>
                <a:gd name="T43" fmla="*/ 360 h 872"/>
                <a:gd name="T44" fmla="*/ 241 w 511"/>
                <a:gd name="T45" fmla="*/ 240 h 872"/>
                <a:gd name="T46" fmla="*/ 505 w 511"/>
                <a:gd name="T47" fmla="*/ 267 h 872"/>
                <a:gd name="T48" fmla="*/ 511 w 511"/>
                <a:gd name="T49" fmla="*/ 255 h 872"/>
                <a:gd name="T50" fmla="*/ 507 w 511"/>
                <a:gd name="T51" fmla="*/ 124 h 872"/>
                <a:gd name="T52" fmla="*/ 421 w 511"/>
                <a:gd name="T53" fmla="*/ 120 h 872"/>
                <a:gd name="T54" fmla="*/ 417 w 511"/>
                <a:gd name="T55" fmla="*/ 4 h 872"/>
                <a:gd name="T56" fmla="*/ 45 w 511"/>
                <a:gd name="T57" fmla="*/ 0 h 872"/>
                <a:gd name="T58" fmla="*/ 33 w 511"/>
                <a:gd name="T59" fmla="*/ 6 h 872"/>
                <a:gd name="T60" fmla="*/ 30 w 511"/>
                <a:gd name="T61" fmla="*/ 138 h 872"/>
                <a:gd name="T62" fmla="*/ 40 w 511"/>
                <a:gd name="T63" fmla="*/ 148 h 872"/>
                <a:gd name="T64" fmla="*/ 75 w 511"/>
                <a:gd name="T65" fmla="*/ 240 h 872"/>
                <a:gd name="T66" fmla="*/ 63 w 511"/>
                <a:gd name="T67" fmla="*/ 247 h 872"/>
                <a:gd name="T68" fmla="*/ 15 w 511"/>
                <a:gd name="T69" fmla="*/ 360 h 872"/>
                <a:gd name="T70" fmla="*/ 2 w 511"/>
                <a:gd name="T71" fmla="*/ 367 h 872"/>
                <a:gd name="T72" fmla="*/ 0 w 511"/>
                <a:gd name="T73" fmla="*/ 499 h 872"/>
                <a:gd name="T74" fmla="*/ 10 w 511"/>
                <a:gd name="T75" fmla="*/ 509 h 872"/>
                <a:gd name="T76" fmla="*/ 15 w 511"/>
                <a:gd name="T77" fmla="*/ 601 h 872"/>
                <a:gd name="T78" fmla="*/ 2 w 511"/>
                <a:gd name="T79" fmla="*/ 607 h 872"/>
                <a:gd name="T80" fmla="*/ 0 w 511"/>
                <a:gd name="T81" fmla="*/ 739 h 872"/>
                <a:gd name="T82" fmla="*/ 10 w 511"/>
                <a:gd name="T83" fmla="*/ 749 h 872"/>
                <a:gd name="T84" fmla="*/ 30 w 511"/>
                <a:gd name="T85" fmla="*/ 859 h 872"/>
                <a:gd name="T86" fmla="*/ 40 w 511"/>
                <a:gd name="T87" fmla="*/ 870 h 872"/>
                <a:gd name="T88" fmla="*/ 411 w 511"/>
                <a:gd name="T89" fmla="*/ 870 h 872"/>
                <a:gd name="T90" fmla="*/ 421 w 511"/>
                <a:gd name="T91" fmla="*/ 860 h 872"/>
                <a:gd name="T92" fmla="*/ 419 w 511"/>
                <a:gd name="T93" fmla="*/ 728 h 872"/>
                <a:gd name="T94" fmla="*/ 406 w 511"/>
                <a:gd name="T95" fmla="*/ 720 h 872"/>
                <a:gd name="T96" fmla="*/ 411 w 511"/>
                <a:gd name="T97" fmla="*/ 629 h 872"/>
                <a:gd name="T98" fmla="*/ 421 w 511"/>
                <a:gd name="T99" fmla="*/ 619 h 872"/>
                <a:gd name="T100" fmla="*/ 419 w 511"/>
                <a:gd name="T101" fmla="*/ 487 h 872"/>
                <a:gd name="T102" fmla="*/ 406 w 511"/>
                <a:gd name="T103" fmla="*/ 481 h 872"/>
                <a:gd name="T104" fmla="*/ 442 w 511"/>
                <a:gd name="T105" fmla="*/ 389 h 872"/>
                <a:gd name="T106" fmla="*/ 451 w 511"/>
                <a:gd name="T107" fmla="*/ 378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1" h="872">
                  <a:moveTo>
                    <a:pt x="421" y="360"/>
                  </a:moveTo>
                  <a:lnTo>
                    <a:pt x="376" y="360"/>
                  </a:lnTo>
                  <a:lnTo>
                    <a:pt x="361" y="360"/>
                  </a:lnTo>
                  <a:lnTo>
                    <a:pt x="361" y="270"/>
                  </a:lnTo>
                  <a:lnTo>
                    <a:pt x="421" y="270"/>
                  </a:lnTo>
                  <a:lnTo>
                    <a:pt x="421" y="360"/>
                  </a:lnTo>
                  <a:close/>
                  <a:moveTo>
                    <a:pt x="361" y="481"/>
                  </a:moveTo>
                  <a:lnTo>
                    <a:pt x="301" y="481"/>
                  </a:lnTo>
                  <a:lnTo>
                    <a:pt x="301" y="391"/>
                  </a:lnTo>
                  <a:lnTo>
                    <a:pt x="361" y="391"/>
                  </a:lnTo>
                  <a:lnTo>
                    <a:pt x="361" y="481"/>
                  </a:lnTo>
                  <a:close/>
                  <a:moveTo>
                    <a:pt x="391" y="601"/>
                  </a:moveTo>
                  <a:lnTo>
                    <a:pt x="376" y="601"/>
                  </a:lnTo>
                  <a:lnTo>
                    <a:pt x="331" y="601"/>
                  </a:lnTo>
                  <a:lnTo>
                    <a:pt x="331" y="511"/>
                  </a:lnTo>
                  <a:lnTo>
                    <a:pt x="376" y="511"/>
                  </a:lnTo>
                  <a:lnTo>
                    <a:pt x="391" y="511"/>
                  </a:lnTo>
                  <a:lnTo>
                    <a:pt x="391" y="601"/>
                  </a:lnTo>
                  <a:close/>
                  <a:moveTo>
                    <a:pt x="361" y="720"/>
                  </a:moveTo>
                  <a:lnTo>
                    <a:pt x="301" y="720"/>
                  </a:lnTo>
                  <a:lnTo>
                    <a:pt x="301" y="631"/>
                  </a:lnTo>
                  <a:lnTo>
                    <a:pt x="361" y="631"/>
                  </a:lnTo>
                  <a:lnTo>
                    <a:pt x="361" y="720"/>
                  </a:lnTo>
                  <a:close/>
                  <a:moveTo>
                    <a:pt x="391" y="842"/>
                  </a:moveTo>
                  <a:lnTo>
                    <a:pt x="331" y="842"/>
                  </a:lnTo>
                  <a:lnTo>
                    <a:pt x="331" y="750"/>
                  </a:lnTo>
                  <a:lnTo>
                    <a:pt x="376" y="750"/>
                  </a:lnTo>
                  <a:lnTo>
                    <a:pt x="391" y="750"/>
                  </a:lnTo>
                  <a:lnTo>
                    <a:pt x="391" y="842"/>
                  </a:lnTo>
                  <a:close/>
                  <a:moveTo>
                    <a:pt x="60" y="750"/>
                  </a:moveTo>
                  <a:lnTo>
                    <a:pt x="120" y="750"/>
                  </a:lnTo>
                  <a:lnTo>
                    <a:pt x="120" y="842"/>
                  </a:lnTo>
                  <a:lnTo>
                    <a:pt x="60" y="842"/>
                  </a:lnTo>
                  <a:lnTo>
                    <a:pt x="60" y="750"/>
                  </a:lnTo>
                  <a:close/>
                  <a:moveTo>
                    <a:pt x="30" y="631"/>
                  </a:moveTo>
                  <a:lnTo>
                    <a:pt x="45" y="631"/>
                  </a:lnTo>
                  <a:lnTo>
                    <a:pt x="90" y="631"/>
                  </a:lnTo>
                  <a:lnTo>
                    <a:pt x="90" y="720"/>
                  </a:lnTo>
                  <a:lnTo>
                    <a:pt x="45" y="720"/>
                  </a:lnTo>
                  <a:lnTo>
                    <a:pt x="30" y="720"/>
                  </a:lnTo>
                  <a:lnTo>
                    <a:pt x="30" y="631"/>
                  </a:lnTo>
                  <a:close/>
                  <a:moveTo>
                    <a:pt x="60" y="511"/>
                  </a:moveTo>
                  <a:lnTo>
                    <a:pt x="120" y="511"/>
                  </a:lnTo>
                  <a:lnTo>
                    <a:pt x="120" y="601"/>
                  </a:lnTo>
                  <a:lnTo>
                    <a:pt x="60" y="601"/>
                  </a:lnTo>
                  <a:lnTo>
                    <a:pt x="60" y="511"/>
                  </a:lnTo>
                  <a:close/>
                  <a:moveTo>
                    <a:pt x="30" y="391"/>
                  </a:moveTo>
                  <a:lnTo>
                    <a:pt x="75" y="391"/>
                  </a:lnTo>
                  <a:lnTo>
                    <a:pt x="90" y="391"/>
                  </a:lnTo>
                  <a:lnTo>
                    <a:pt x="90" y="481"/>
                  </a:lnTo>
                  <a:lnTo>
                    <a:pt x="45" y="481"/>
                  </a:lnTo>
                  <a:lnTo>
                    <a:pt x="30" y="481"/>
                  </a:lnTo>
                  <a:lnTo>
                    <a:pt x="30" y="391"/>
                  </a:lnTo>
                  <a:close/>
                  <a:moveTo>
                    <a:pt x="90" y="270"/>
                  </a:moveTo>
                  <a:lnTo>
                    <a:pt x="135" y="270"/>
                  </a:lnTo>
                  <a:lnTo>
                    <a:pt x="150" y="270"/>
                  </a:lnTo>
                  <a:lnTo>
                    <a:pt x="150" y="360"/>
                  </a:lnTo>
                  <a:lnTo>
                    <a:pt x="90" y="360"/>
                  </a:lnTo>
                  <a:lnTo>
                    <a:pt x="90" y="270"/>
                  </a:lnTo>
                  <a:close/>
                  <a:moveTo>
                    <a:pt x="150" y="150"/>
                  </a:moveTo>
                  <a:lnTo>
                    <a:pt x="211" y="150"/>
                  </a:lnTo>
                  <a:lnTo>
                    <a:pt x="211" y="240"/>
                  </a:lnTo>
                  <a:lnTo>
                    <a:pt x="150" y="240"/>
                  </a:lnTo>
                  <a:lnTo>
                    <a:pt x="150" y="150"/>
                  </a:lnTo>
                  <a:close/>
                  <a:moveTo>
                    <a:pt x="60" y="30"/>
                  </a:moveTo>
                  <a:lnTo>
                    <a:pt x="120" y="30"/>
                  </a:lnTo>
                  <a:lnTo>
                    <a:pt x="120" y="120"/>
                  </a:lnTo>
                  <a:lnTo>
                    <a:pt x="60" y="120"/>
                  </a:lnTo>
                  <a:lnTo>
                    <a:pt x="60" y="30"/>
                  </a:lnTo>
                  <a:close/>
                  <a:moveTo>
                    <a:pt x="391" y="120"/>
                  </a:moveTo>
                  <a:lnTo>
                    <a:pt x="331" y="120"/>
                  </a:lnTo>
                  <a:lnTo>
                    <a:pt x="331" y="30"/>
                  </a:lnTo>
                  <a:lnTo>
                    <a:pt x="391" y="30"/>
                  </a:lnTo>
                  <a:lnTo>
                    <a:pt x="391" y="120"/>
                  </a:lnTo>
                  <a:close/>
                  <a:moveTo>
                    <a:pt x="481" y="240"/>
                  </a:moveTo>
                  <a:lnTo>
                    <a:pt x="436" y="240"/>
                  </a:lnTo>
                  <a:lnTo>
                    <a:pt x="421" y="240"/>
                  </a:lnTo>
                  <a:lnTo>
                    <a:pt x="421" y="150"/>
                  </a:lnTo>
                  <a:lnTo>
                    <a:pt x="481" y="150"/>
                  </a:lnTo>
                  <a:lnTo>
                    <a:pt x="481" y="240"/>
                  </a:lnTo>
                  <a:close/>
                  <a:moveTo>
                    <a:pt x="150" y="30"/>
                  </a:moveTo>
                  <a:lnTo>
                    <a:pt x="301" y="30"/>
                  </a:lnTo>
                  <a:lnTo>
                    <a:pt x="301" y="120"/>
                  </a:lnTo>
                  <a:lnTo>
                    <a:pt x="150" y="120"/>
                  </a:lnTo>
                  <a:lnTo>
                    <a:pt x="150" y="30"/>
                  </a:lnTo>
                  <a:close/>
                  <a:moveTo>
                    <a:pt x="120" y="481"/>
                  </a:moveTo>
                  <a:lnTo>
                    <a:pt x="120" y="391"/>
                  </a:lnTo>
                  <a:lnTo>
                    <a:pt x="271" y="391"/>
                  </a:lnTo>
                  <a:lnTo>
                    <a:pt x="271" y="481"/>
                  </a:lnTo>
                  <a:lnTo>
                    <a:pt x="120" y="481"/>
                  </a:lnTo>
                  <a:close/>
                  <a:moveTo>
                    <a:pt x="150" y="601"/>
                  </a:moveTo>
                  <a:lnTo>
                    <a:pt x="150" y="511"/>
                  </a:lnTo>
                  <a:lnTo>
                    <a:pt x="301" y="511"/>
                  </a:lnTo>
                  <a:lnTo>
                    <a:pt x="301" y="601"/>
                  </a:lnTo>
                  <a:lnTo>
                    <a:pt x="150" y="601"/>
                  </a:lnTo>
                  <a:close/>
                  <a:moveTo>
                    <a:pt x="120" y="720"/>
                  </a:moveTo>
                  <a:lnTo>
                    <a:pt x="120" y="631"/>
                  </a:lnTo>
                  <a:lnTo>
                    <a:pt x="271" y="631"/>
                  </a:lnTo>
                  <a:lnTo>
                    <a:pt x="271" y="720"/>
                  </a:lnTo>
                  <a:lnTo>
                    <a:pt x="120" y="720"/>
                  </a:lnTo>
                  <a:close/>
                  <a:moveTo>
                    <a:pt x="301" y="750"/>
                  </a:moveTo>
                  <a:lnTo>
                    <a:pt x="301" y="842"/>
                  </a:lnTo>
                  <a:lnTo>
                    <a:pt x="150" y="842"/>
                  </a:lnTo>
                  <a:lnTo>
                    <a:pt x="150" y="750"/>
                  </a:lnTo>
                  <a:lnTo>
                    <a:pt x="301" y="750"/>
                  </a:lnTo>
                  <a:close/>
                  <a:moveTo>
                    <a:pt x="180" y="360"/>
                  </a:moveTo>
                  <a:lnTo>
                    <a:pt x="180" y="270"/>
                  </a:lnTo>
                  <a:lnTo>
                    <a:pt x="331" y="270"/>
                  </a:lnTo>
                  <a:lnTo>
                    <a:pt x="331" y="360"/>
                  </a:lnTo>
                  <a:lnTo>
                    <a:pt x="180" y="360"/>
                  </a:lnTo>
                  <a:close/>
                  <a:moveTo>
                    <a:pt x="241" y="240"/>
                  </a:moveTo>
                  <a:lnTo>
                    <a:pt x="241" y="150"/>
                  </a:lnTo>
                  <a:lnTo>
                    <a:pt x="391" y="150"/>
                  </a:lnTo>
                  <a:lnTo>
                    <a:pt x="391" y="240"/>
                  </a:lnTo>
                  <a:lnTo>
                    <a:pt x="241" y="240"/>
                  </a:lnTo>
                  <a:close/>
                  <a:moveTo>
                    <a:pt x="451" y="270"/>
                  </a:moveTo>
                  <a:lnTo>
                    <a:pt x="496" y="270"/>
                  </a:lnTo>
                  <a:lnTo>
                    <a:pt x="499" y="270"/>
                  </a:lnTo>
                  <a:lnTo>
                    <a:pt x="502" y="268"/>
                  </a:lnTo>
                  <a:lnTo>
                    <a:pt x="505" y="267"/>
                  </a:lnTo>
                  <a:lnTo>
                    <a:pt x="507" y="265"/>
                  </a:lnTo>
                  <a:lnTo>
                    <a:pt x="509" y="263"/>
                  </a:lnTo>
                  <a:lnTo>
                    <a:pt x="510" y="261"/>
                  </a:lnTo>
                  <a:lnTo>
                    <a:pt x="511" y="258"/>
                  </a:lnTo>
                  <a:lnTo>
                    <a:pt x="511" y="255"/>
                  </a:lnTo>
                  <a:lnTo>
                    <a:pt x="511" y="135"/>
                  </a:lnTo>
                  <a:lnTo>
                    <a:pt x="511" y="131"/>
                  </a:lnTo>
                  <a:lnTo>
                    <a:pt x="510" y="129"/>
                  </a:lnTo>
                  <a:lnTo>
                    <a:pt x="509" y="126"/>
                  </a:lnTo>
                  <a:lnTo>
                    <a:pt x="507" y="124"/>
                  </a:lnTo>
                  <a:lnTo>
                    <a:pt x="505" y="122"/>
                  </a:lnTo>
                  <a:lnTo>
                    <a:pt x="502" y="121"/>
                  </a:lnTo>
                  <a:lnTo>
                    <a:pt x="499" y="120"/>
                  </a:lnTo>
                  <a:lnTo>
                    <a:pt x="496" y="120"/>
                  </a:lnTo>
                  <a:lnTo>
                    <a:pt x="421" y="120"/>
                  </a:lnTo>
                  <a:lnTo>
                    <a:pt x="421" y="15"/>
                  </a:lnTo>
                  <a:lnTo>
                    <a:pt x="421" y="11"/>
                  </a:lnTo>
                  <a:lnTo>
                    <a:pt x="420" y="8"/>
                  </a:lnTo>
                  <a:lnTo>
                    <a:pt x="419" y="6"/>
                  </a:lnTo>
                  <a:lnTo>
                    <a:pt x="417" y="4"/>
                  </a:lnTo>
                  <a:lnTo>
                    <a:pt x="415" y="2"/>
                  </a:lnTo>
                  <a:lnTo>
                    <a:pt x="411" y="1"/>
                  </a:lnTo>
                  <a:lnTo>
                    <a:pt x="409" y="0"/>
                  </a:lnTo>
                  <a:lnTo>
                    <a:pt x="406" y="0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0" y="1"/>
                  </a:lnTo>
                  <a:lnTo>
                    <a:pt x="36" y="2"/>
                  </a:lnTo>
                  <a:lnTo>
                    <a:pt x="34" y="4"/>
                  </a:lnTo>
                  <a:lnTo>
                    <a:pt x="33" y="6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0" y="135"/>
                  </a:lnTo>
                  <a:lnTo>
                    <a:pt x="30" y="138"/>
                  </a:lnTo>
                  <a:lnTo>
                    <a:pt x="31" y="140"/>
                  </a:lnTo>
                  <a:lnTo>
                    <a:pt x="33" y="143"/>
                  </a:lnTo>
                  <a:lnTo>
                    <a:pt x="34" y="145"/>
                  </a:lnTo>
                  <a:lnTo>
                    <a:pt x="36" y="147"/>
                  </a:lnTo>
                  <a:lnTo>
                    <a:pt x="40" y="148"/>
                  </a:lnTo>
                  <a:lnTo>
                    <a:pt x="42" y="150"/>
                  </a:lnTo>
                  <a:lnTo>
                    <a:pt x="45" y="150"/>
                  </a:lnTo>
                  <a:lnTo>
                    <a:pt x="120" y="150"/>
                  </a:lnTo>
                  <a:lnTo>
                    <a:pt x="120" y="240"/>
                  </a:lnTo>
                  <a:lnTo>
                    <a:pt x="75" y="240"/>
                  </a:lnTo>
                  <a:lnTo>
                    <a:pt x="72" y="241"/>
                  </a:lnTo>
                  <a:lnTo>
                    <a:pt x="70" y="241"/>
                  </a:lnTo>
                  <a:lnTo>
                    <a:pt x="66" y="243"/>
                  </a:lnTo>
                  <a:lnTo>
                    <a:pt x="64" y="244"/>
                  </a:lnTo>
                  <a:lnTo>
                    <a:pt x="63" y="247"/>
                  </a:lnTo>
                  <a:lnTo>
                    <a:pt x="61" y="249"/>
                  </a:lnTo>
                  <a:lnTo>
                    <a:pt x="60" y="252"/>
                  </a:lnTo>
                  <a:lnTo>
                    <a:pt x="60" y="255"/>
                  </a:lnTo>
                  <a:lnTo>
                    <a:pt x="60" y="360"/>
                  </a:lnTo>
                  <a:lnTo>
                    <a:pt x="15" y="360"/>
                  </a:lnTo>
                  <a:lnTo>
                    <a:pt x="12" y="361"/>
                  </a:lnTo>
                  <a:lnTo>
                    <a:pt x="10" y="362"/>
                  </a:lnTo>
                  <a:lnTo>
                    <a:pt x="6" y="363"/>
                  </a:lnTo>
                  <a:lnTo>
                    <a:pt x="4" y="365"/>
                  </a:lnTo>
                  <a:lnTo>
                    <a:pt x="2" y="367"/>
                  </a:lnTo>
                  <a:lnTo>
                    <a:pt x="1" y="369"/>
                  </a:lnTo>
                  <a:lnTo>
                    <a:pt x="0" y="372"/>
                  </a:lnTo>
                  <a:lnTo>
                    <a:pt x="0" y="376"/>
                  </a:lnTo>
                  <a:lnTo>
                    <a:pt x="0" y="496"/>
                  </a:lnTo>
                  <a:lnTo>
                    <a:pt x="0" y="499"/>
                  </a:lnTo>
                  <a:lnTo>
                    <a:pt x="1" y="501"/>
                  </a:lnTo>
                  <a:lnTo>
                    <a:pt x="2" y="504"/>
                  </a:lnTo>
                  <a:lnTo>
                    <a:pt x="4" y="506"/>
                  </a:lnTo>
                  <a:lnTo>
                    <a:pt x="6" y="508"/>
                  </a:lnTo>
                  <a:lnTo>
                    <a:pt x="10" y="509"/>
                  </a:lnTo>
                  <a:lnTo>
                    <a:pt x="12" y="511"/>
                  </a:lnTo>
                  <a:lnTo>
                    <a:pt x="15" y="511"/>
                  </a:lnTo>
                  <a:lnTo>
                    <a:pt x="30" y="511"/>
                  </a:lnTo>
                  <a:lnTo>
                    <a:pt x="30" y="601"/>
                  </a:lnTo>
                  <a:lnTo>
                    <a:pt x="15" y="601"/>
                  </a:lnTo>
                  <a:lnTo>
                    <a:pt x="12" y="601"/>
                  </a:lnTo>
                  <a:lnTo>
                    <a:pt x="10" y="602"/>
                  </a:lnTo>
                  <a:lnTo>
                    <a:pt x="6" y="603"/>
                  </a:lnTo>
                  <a:lnTo>
                    <a:pt x="4" y="605"/>
                  </a:lnTo>
                  <a:lnTo>
                    <a:pt x="2" y="607"/>
                  </a:lnTo>
                  <a:lnTo>
                    <a:pt x="1" y="610"/>
                  </a:lnTo>
                  <a:lnTo>
                    <a:pt x="0" y="612"/>
                  </a:lnTo>
                  <a:lnTo>
                    <a:pt x="0" y="616"/>
                  </a:lnTo>
                  <a:lnTo>
                    <a:pt x="0" y="735"/>
                  </a:lnTo>
                  <a:lnTo>
                    <a:pt x="0" y="739"/>
                  </a:lnTo>
                  <a:lnTo>
                    <a:pt x="1" y="742"/>
                  </a:lnTo>
                  <a:lnTo>
                    <a:pt x="2" y="744"/>
                  </a:lnTo>
                  <a:lnTo>
                    <a:pt x="4" y="746"/>
                  </a:lnTo>
                  <a:lnTo>
                    <a:pt x="6" y="748"/>
                  </a:lnTo>
                  <a:lnTo>
                    <a:pt x="10" y="749"/>
                  </a:lnTo>
                  <a:lnTo>
                    <a:pt x="12" y="750"/>
                  </a:lnTo>
                  <a:lnTo>
                    <a:pt x="15" y="752"/>
                  </a:lnTo>
                  <a:lnTo>
                    <a:pt x="30" y="750"/>
                  </a:lnTo>
                  <a:lnTo>
                    <a:pt x="30" y="857"/>
                  </a:lnTo>
                  <a:lnTo>
                    <a:pt x="30" y="859"/>
                  </a:lnTo>
                  <a:lnTo>
                    <a:pt x="31" y="862"/>
                  </a:lnTo>
                  <a:lnTo>
                    <a:pt x="33" y="865"/>
                  </a:lnTo>
                  <a:lnTo>
                    <a:pt x="34" y="867"/>
                  </a:lnTo>
                  <a:lnTo>
                    <a:pt x="36" y="868"/>
                  </a:lnTo>
                  <a:lnTo>
                    <a:pt x="40" y="870"/>
                  </a:lnTo>
                  <a:lnTo>
                    <a:pt x="42" y="870"/>
                  </a:lnTo>
                  <a:lnTo>
                    <a:pt x="45" y="872"/>
                  </a:lnTo>
                  <a:lnTo>
                    <a:pt x="406" y="872"/>
                  </a:lnTo>
                  <a:lnTo>
                    <a:pt x="409" y="870"/>
                  </a:lnTo>
                  <a:lnTo>
                    <a:pt x="411" y="870"/>
                  </a:lnTo>
                  <a:lnTo>
                    <a:pt x="415" y="868"/>
                  </a:lnTo>
                  <a:lnTo>
                    <a:pt x="417" y="867"/>
                  </a:lnTo>
                  <a:lnTo>
                    <a:pt x="419" y="865"/>
                  </a:lnTo>
                  <a:lnTo>
                    <a:pt x="420" y="862"/>
                  </a:lnTo>
                  <a:lnTo>
                    <a:pt x="421" y="860"/>
                  </a:lnTo>
                  <a:lnTo>
                    <a:pt x="421" y="857"/>
                  </a:lnTo>
                  <a:lnTo>
                    <a:pt x="421" y="735"/>
                  </a:lnTo>
                  <a:lnTo>
                    <a:pt x="421" y="733"/>
                  </a:lnTo>
                  <a:lnTo>
                    <a:pt x="420" y="730"/>
                  </a:lnTo>
                  <a:lnTo>
                    <a:pt x="419" y="728"/>
                  </a:lnTo>
                  <a:lnTo>
                    <a:pt x="417" y="726"/>
                  </a:lnTo>
                  <a:lnTo>
                    <a:pt x="415" y="724"/>
                  </a:lnTo>
                  <a:lnTo>
                    <a:pt x="411" y="723"/>
                  </a:lnTo>
                  <a:lnTo>
                    <a:pt x="409" y="722"/>
                  </a:lnTo>
                  <a:lnTo>
                    <a:pt x="406" y="720"/>
                  </a:lnTo>
                  <a:lnTo>
                    <a:pt x="391" y="720"/>
                  </a:lnTo>
                  <a:lnTo>
                    <a:pt x="391" y="631"/>
                  </a:lnTo>
                  <a:lnTo>
                    <a:pt x="406" y="631"/>
                  </a:lnTo>
                  <a:lnTo>
                    <a:pt x="409" y="631"/>
                  </a:lnTo>
                  <a:lnTo>
                    <a:pt x="411" y="629"/>
                  </a:lnTo>
                  <a:lnTo>
                    <a:pt x="415" y="628"/>
                  </a:lnTo>
                  <a:lnTo>
                    <a:pt x="417" y="626"/>
                  </a:lnTo>
                  <a:lnTo>
                    <a:pt x="419" y="624"/>
                  </a:lnTo>
                  <a:lnTo>
                    <a:pt x="420" y="622"/>
                  </a:lnTo>
                  <a:lnTo>
                    <a:pt x="421" y="619"/>
                  </a:lnTo>
                  <a:lnTo>
                    <a:pt x="421" y="616"/>
                  </a:lnTo>
                  <a:lnTo>
                    <a:pt x="421" y="496"/>
                  </a:lnTo>
                  <a:lnTo>
                    <a:pt x="421" y="492"/>
                  </a:lnTo>
                  <a:lnTo>
                    <a:pt x="420" y="489"/>
                  </a:lnTo>
                  <a:lnTo>
                    <a:pt x="419" y="487"/>
                  </a:lnTo>
                  <a:lnTo>
                    <a:pt x="417" y="485"/>
                  </a:lnTo>
                  <a:lnTo>
                    <a:pt x="415" y="483"/>
                  </a:lnTo>
                  <a:lnTo>
                    <a:pt x="411" y="482"/>
                  </a:lnTo>
                  <a:lnTo>
                    <a:pt x="409" y="481"/>
                  </a:lnTo>
                  <a:lnTo>
                    <a:pt x="406" y="481"/>
                  </a:lnTo>
                  <a:lnTo>
                    <a:pt x="391" y="481"/>
                  </a:lnTo>
                  <a:lnTo>
                    <a:pt x="391" y="391"/>
                  </a:lnTo>
                  <a:lnTo>
                    <a:pt x="436" y="391"/>
                  </a:lnTo>
                  <a:lnTo>
                    <a:pt x="439" y="389"/>
                  </a:lnTo>
                  <a:lnTo>
                    <a:pt x="442" y="389"/>
                  </a:lnTo>
                  <a:lnTo>
                    <a:pt x="445" y="387"/>
                  </a:lnTo>
                  <a:lnTo>
                    <a:pt x="447" y="386"/>
                  </a:lnTo>
                  <a:lnTo>
                    <a:pt x="449" y="383"/>
                  </a:lnTo>
                  <a:lnTo>
                    <a:pt x="450" y="381"/>
                  </a:lnTo>
                  <a:lnTo>
                    <a:pt x="451" y="378"/>
                  </a:lnTo>
                  <a:lnTo>
                    <a:pt x="451" y="376"/>
                  </a:lnTo>
                  <a:lnTo>
                    <a:pt x="451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78"/>
            <p:cNvSpPr>
              <a:spLocks noEditPoints="1"/>
            </p:cNvSpPr>
            <p:nvPr/>
          </p:nvSpPr>
          <p:spPr bwMode="auto">
            <a:xfrm>
              <a:off x="9451975" y="1516063"/>
              <a:ext cx="144463" cy="123825"/>
            </a:xfrm>
            <a:custGeom>
              <a:avLst/>
              <a:gdLst>
                <a:gd name="T0" fmla="*/ 376 w 451"/>
                <a:gd name="T1" fmla="*/ 239 h 391"/>
                <a:gd name="T2" fmla="*/ 361 w 451"/>
                <a:gd name="T3" fmla="*/ 150 h 391"/>
                <a:gd name="T4" fmla="*/ 421 w 451"/>
                <a:gd name="T5" fmla="*/ 150 h 391"/>
                <a:gd name="T6" fmla="*/ 361 w 451"/>
                <a:gd name="T7" fmla="*/ 361 h 391"/>
                <a:gd name="T8" fmla="*/ 301 w 451"/>
                <a:gd name="T9" fmla="*/ 269 h 391"/>
                <a:gd name="T10" fmla="*/ 361 w 451"/>
                <a:gd name="T11" fmla="*/ 361 h 391"/>
                <a:gd name="T12" fmla="*/ 75 w 451"/>
                <a:gd name="T13" fmla="*/ 269 h 391"/>
                <a:gd name="T14" fmla="*/ 90 w 451"/>
                <a:gd name="T15" fmla="*/ 361 h 391"/>
                <a:gd name="T16" fmla="*/ 30 w 451"/>
                <a:gd name="T17" fmla="*/ 269 h 391"/>
                <a:gd name="T18" fmla="*/ 150 w 451"/>
                <a:gd name="T19" fmla="*/ 150 h 391"/>
                <a:gd name="T20" fmla="*/ 90 w 451"/>
                <a:gd name="T21" fmla="*/ 239 h 391"/>
                <a:gd name="T22" fmla="*/ 30 w 451"/>
                <a:gd name="T23" fmla="*/ 30 h 391"/>
                <a:gd name="T24" fmla="*/ 90 w 451"/>
                <a:gd name="T25" fmla="*/ 120 h 391"/>
                <a:gd name="T26" fmla="*/ 30 w 451"/>
                <a:gd name="T27" fmla="*/ 120 h 391"/>
                <a:gd name="T28" fmla="*/ 120 w 451"/>
                <a:gd name="T29" fmla="*/ 120 h 391"/>
                <a:gd name="T30" fmla="*/ 271 w 451"/>
                <a:gd name="T31" fmla="*/ 30 h 391"/>
                <a:gd name="T32" fmla="*/ 120 w 451"/>
                <a:gd name="T33" fmla="*/ 120 h 391"/>
                <a:gd name="T34" fmla="*/ 271 w 451"/>
                <a:gd name="T35" fmla="*/ 361 h 391"/>
                <a:gd name="T36" fmla="*/ 120 w 451"/>
                <a:gd name="T37" fmla="*/ 269 h 391"/>
                <a:gd name="T38" fmla="*/ 181 w 451"/>
                <a:gd name="T39" fmla="*/ 239 h 391"/>
                <a:gd name="T40" fmla="*/ 331 w 451"/>
                <a:gd name="T41" fmla="*/ 150 h 391"/>
                <a:gd name="T42" fmla="*/ 181 w 451"/>
                <a:gd name="T43" fmla="*/ 239 h 391"/>
                <a:gd name="T44" fmla="*/ 301 w 451"/>
                <a:gd name="T45" fmla="*/ 120 h 391"/>
                <a:gd name="T46" fmla="*/ 361 w 451"/>
                <a:gd name="T47" fmla="*/ 30 h 391"/>
                <a:gd name="T48" fmla="*/ 436 w 451"/>
                <a:gd name="T49" fmla="*/ 120 h 391"/>
                <a:gd name="T50" fmla="*/ 391 w 451"/>
                <a:gd name="T51" fmla="*/ 15 h 391"/>
                <a:gd name="T52" fmla="*/ 390 w 451"/>
                <a:gd name="T53" fmla="*/ 8 h 391"/>
                <a:gd name="T54" fmla="*/ 387 w 451"/>
                <a:gd name="T55" fmla="*/ 4 h 391"/>
                <a:gd name="T56" fmla="*/ 381 w 451"/>
                <a:gd name="T57" fmla="*/ 1 h 391"/>
                <a:gd name="T58" fmla="*/ 376 w 451"/>
                <a:gd name="T59" fmla="*/ 0 h 391"/>
                <a:gd name="T60" fmla="*/ 12 w 451"/>
                <a:gd name="T61" fmla="*/ 0 h 391"/>
                <a:gd name="T62" fmla="*/ 6 w 451"/>
                <a:gd name="T63" fmla="*/ 2 h 391"/>
                <a:gd name="T64" fmla="*/ 3 w 451"/>
                <a:gd name="T65" fmla="*/ 6 h 391"/>
                <a:gd name="T66" fmla="*/ 0 w 451"/>
                <a:gd name="T67" fmla="*/ 11 h 391"/>
                <a:gd name="T68" fmla="*/ 0 w 451"/>
                <a:gd name="T69" fmla="*/ 135 h 391"/>
                <a:gd name="T70" fmla="*/ 1 w 451"/>
                <a:gd name="T71" fmla="*/ 141 h 391"/>
                <a:gd name="T72" fmla="*/ 4 w 451"/>
                <a:gd name="T73" fmla="*/ 145 h 391"/>
                <a:gd name="T74" fmla="*/ 10 w 451"/>
                <a:gd name="T75" fmla="*/ 148 h 391"/>
                <a:gd name="T76" fmla="*/ 15 w 451"/>
                <a:gd name="T77" fmla="*/ 150 h 391"/>
                <a:gd name="T78" fmla="*/ 60 w 451"/>
                <a:gd name="T79" fmla="*/ 239 h 391"/>
                <a:gd name="T80" fmla="*/ 12 w 451"/>
                <a:gd name="T81" fmla="*/ 241 h 391"/>
                <a:gd name="T82" fmla="*/ 6 w 451"/>
                <a:gd name="T83" fmla="*/ 243 h 391"/>
                <a:gd name="T84" fmla="*/ 3 w 451"/>
                <a:gd name="T85" fmla="*/ 247 h 391"/>
                <a:gd name="T86" fmla="*/ 0 w 451"/>
                <a:gd name="T87" fmla="*/ 252 h 391"/>
                <a:gd name="T88" fmla="*/ 0 w 451"/>
                <a:gd name="T89" fmla="*/ 376 h 391"/>
                <a:gd name="T90" fmla="*/ 1 w 451"/>
                <a:gd name="T91" fmla="*/ 381 h 391"/>
                <a:gd name="T92" fmla="*/ 4 w 451"/>
                <a:gd name="T93" fmla="*/ 386 h 391"/>
                <a:gd name="T94" fmla="*/ 10 w 451"/>
                <a:gd name="T95" fmla="*/ 389 h 391"/>
                <a:gd name="T96" fmla="*/ 15 w 451"/>
                <a:gd name="T97" fmla="*/ 391 h 391"/>
                <a:gd name="T98" fmla="*/ 379 w 451"/>
                <a:gd name="T99" fmla="*/ 389 h 391"/>
                <a:gd name="T100" fmla="*/ 385 w 451"/>
                <a:gd name="T101" fmla="*/ 387 h 391"/>
                <a:gd name="T102" fmla="*/ 389 w 451"/>
                <a:gd name="T103" fmla="*/ 384 h 391"/>
                <a:gd name="T104" fmla="*/ 391 w 451"/>
                <a:gd name="T105" fmla="*/ 379 h 391"/>
                <a:gd name="T106" fmla="*/ 391 w 451"/>
                <a:gd name="T107" fmla="*/ 269 h 391"/>
                <a:gd name="T108" fmla="*/ 439 w 451"/>
                <a:gd name="T109" fmla="*/ 269 h 391"/>
                <a:gd name="T110" fmla="*/ 445 w 451"/>
                <a:gd name="T111" fmla="*/ 267 h 391"/>
                <a:gd name="T112" fmla="*/ 449 w 451"/>
                <a:gd name="T113" fmla="*/ 263 h 391"/>
                <a:gd name="T114" fmla="*/ 451 w 451"/>
                <a:gd name="T115" fmla="*/ 258 h 391"/>
                <a:gd name="T116" fmla="*/ 451 w 451"/>
                <a:gd name="T117" fmla="*/ 135 h 391"/>
                <a:gd name="T118" fmla="*/ 450 w 451"/>
                <a:gd name="T119" fmla="*/ 129 h 391"/>
                <a:gd name="T120" fmla="*/ 447 w 451"/>
                <a:gd name="T121" fmla="*/ 124 h 391"/>
                <a:gd name="T122" fmla="*/ 442 w 451"/>
                <a:gd name="T123" fmla="*/ 121 h 391"/>
                <a:gd name="T124" fmla="*/ 436 w 451"/>
                <a:gd name="T125" fmla="*/ 12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1" h="391">
                  <a:moveTo>
                    <a:pt x="421" y="239"/>
                  </a:moveTo>
                  <a:lnTo>
                    <a:pt x="376" y="239"/>
                  </a:lnTo>
                  <a:lnTo>
                    <a:pt x="361" y="239"/>
                  </a:lnTo>
                  <a:lnTo>
                    <a:pt x="361" y="150"/>
                  </a:lnTo>
                  <a:lnTo>
                    <a:pt x="376" y="150"/>
                  </a:lnTo>
                  <a:lnTo>
                    <a:pt x="421" y="150"/>
                  </a:lnTo>
                  <a:lnTo>
                    <a:pt x="421" y="239"/>
                  </a:lnTo>
                  <a:close/>
                  <a:moveTo>
                    <a:pt x="361" y="361"/>
                  </a:moveTo>
                  <a:lnTo>
                    <a:pt x="301" y="361"/>
                  </a:lnTo>
                  <a:lnTo>
                    <a:pt x="301" y="269"/>
                  </a:lnTo>
                  <a:lnTo>
                    <a:pt x="361" y="269"/>
                  </a:lnTo>
                  <a:lnTo>
                    <a:pt x="361" y="361"/>
                  </a:lnTo>
                  <a:close/>
                  <a:moveTo>
                    <a:pt x="30" y="269"/>
                  </a:moveTo>
                  <a:lnTo>
                    <a:pt x="75" y="269"/>
                  </a:lnTo>
                  <a:lnTo>
                    <a:pt x="90" y="269"/>
                  </a:lnTo>
                  <a:lnTo>
                    <a:pt x="90" y="361"/>
                  </a:lnTo>
                  <a:lnTo>
                    <a:pt x="30" y="361"/>
                  </a:lnTo>
                  <a:lnTo>
                    <a:pt x="30" y="269"/>
                  </a:lnTo>
                  <a:close/>
                  <a:moveTo>
                    <a:pt x="90" y="150"/>
                  </a:moveTo>
                  <a:lnTo>
                    <a:pt x="150" y="150"/>
                  </a:lnTo>
                  <a:lnTo>
                    <a:pt x="150" y="239"/>
                  </a:lnTo>
                  <a:lnTo>
                    <a:pt x="90" y="239"/>
                  </a:lnTo>
                  <a:lnTo>
                    <a:pt x="90" y="150"/>
                  </a:lnTo>
                  <a:close/>
                  <a:moveTo>
                    <a:pt x="30" y="30"/>
                  </a:moveTo>
                  <a:lnTo>
                    <a:pt x="90" y="30"/>
                  </a:lnTo>
                  <a:lnTo>
                    <a:pt x="90" y="120"/>
                  </a:lnTo>
                  <a:lnTo>
                    <a:pt x="75" y="120"/>
                  </a:lnTo>
                  <a:lnTo>
                    <a:pt x="30" y="120"/>
                  </a:lnTo>
                  <a:lnTo>
                    <a:pt x="30" y="30"/>
                  </a:lnTo>
                  <a:close/>
                  <a:moveTo>
                    <a:pt x="120" y="120"/>
                  </a:moveTo>
                  <a:lnTo>
                    <a:pt x="120" y="30"/>
                  </a:lnTo>
                  <a:lnTo>
                    <a:pt x="271" y="30"/>
                  </a:lnTo>
                  <a:lnTo>
                    <a:pt x="271" y="120"/>
                  </a:lnTo>
                  <a:lnTo>
                    <a:pt x="120" y="120"/>
                  </a:lnTo>
                  <a:close/>
                  <a:moveTo>
                    <a:pt x="271" y="269"/>
                  </a:moveTo>
                  <a:lnTo>
                    <a:pt x="271" y="361"/>
                  </a:lnTo>
                  <a:lnTo>
                    <a:pt x="120" y="361"/>
                  </a:lnTo>
                  <a:lnTo>
                    <a:pt x="120" y="269"/>
                  </a:lnTo>
                  <a:lnTo>
                    <a:pt x="271" y="269"/>
                  </a:lnTo>
                  <a:close/>
                  <a:moveTo>
                    <a:pt x="181" y="239"/>
                  </a:moveTo>
                  <a:lnTo>
                    <a:pt x="181" y="150"/>
                  </a:lnTo>
                  <a:lnTo>
                    <a:pt x="331" y="150"/>
                  </a:lnTo>
                  <a:lnTo>
                    <a:pt x="331" y="239"/>
                  </a:lnTo>
                  <a:lnTo>
                    <a:pt x="181" y="239"/>
                  </a:lnTo>
                  <a:close/>
                  <a:moveTo>
                    <a:pt x="361" y="120"/>
                  </a:moveTo>
                  <a:lnTo>
                    <a:pt x="301" y="120"/>
                  </a:lnTo>
                  <a:lnTo>
                    <a:pt x="301" y="30"/>
                  </a:lnTo>
                  <a:lnTo>
                    <a:pt x="361" y="30"/>
                  </a:lnTo>
                  <a:lnTo>
                    <a:pt x="361" y="120"/>
                  </a:lnTo>
                  <a:close/>
                  <a:moveTo>
                    <a:pt x="436" y="120"/>
                  </a:moveTo>
                  <a:lnTo>
                    <a:pt x="391" y="120"/>
                  </a:lnTo>
                  <a:lnTo>
                    <a:pt x="391" y="15"/>
                  </a:lnTo>
                  <a:lnTo>
                    <a:pt x="391" y="11"/>
                  </a:lnTo>
                  <a:lnTo>
                    <a:pt x="390" y="8"/>
                  </a:lnTo>
                  <a:lnTo>
                    <a:pt x="389" y="6"/>
                  </a:lnTo>
                  <a:lnTo>
                    <a:pt x="387" y="4"/>
                  </a:lnTo>
                  <a:lnTo>
                    <a:pt x="385" y="2"/>
                  </a:lnTo>
                  <a:lnTo>
                    <a:pt x="381" y="1"/>
                  </a:lnTo>
                  <a:lnTo>
                    <a:pt x="379" y="0"/>
                  </a:lnTo>
                  <a:lnTo>
                    <a:pt x="37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1"/>
                  </a:lnTo>
                  <a:lnTo>
                    <a:pt x="3" y="143"/>
                  </a:lnTo>
                  <a:lnTo>
                    <a:pt x="4" y="145"/>
                  </a:lnTo>
                  <a:lnTo>
                    <a:pt x="6" y="147"/>
                  </a:lnTo>
                  <a:lnTo>
                    <a:pt x="10" y="148"/>
                  </a:lnTo>
                  <a:lnTo>
                    <a:pt x="12" y="150"/>
                  </a:lnTo>
                  <a:lnTo>
                    <a:pt x="15" y="150"/>
                  </a:lnTo>
                  <a:lnTo>
                    <a:pt x="60" y="150"/>
                  </a:lnTo>
                  <a:lnTo>
                    <a:pt x="60" y="239"/>
                  </a:lnTo>
                  <a:lnTo>
                    <a:pt x="15" y="239"/>
                  </a:lnTo>
                  <a:lnTo>
                    <a:pt x="12" y="241"/>
                  </a:lnTo>
                  <a:lnTo>
                    <a:pt x="10" y="241"/>
                  </a:lnTo>
                  <a:lnTo>
                    <a:pt x="6" y="243"/>
                  </a:lnTo>
                  <a:lnTo>
                    <a:pt x="4" y="245"/>
                  </a:lnTo>
                  <a:lnTo>
                    <a:pt x="3" y="247"/>
                  </a:lnTo>
                  <a:lnTo>
                    <a:pt x="1" y="249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0" y="376"/>
                  </a:lnTo>
                  <a:lnTo>
                    <a:pt x="0" y="378"/>
                  </a:lnTo>
                  <a:lnTo>
                    <a:pt x="1" y="381"/>
                  </a:lnTo>
                  <a:lnTo>
                    <a:pt x="3" y="384"/>
                  </a:lnTo>
                  <a:lnTo>
                    <a:pt x="4" y="386"/>
                  </a:lnTo>
                  <a:lnTo>
                    <a:pt x="6" y="387"/>
                  </a:lnTo>
                  <a:lnTo>
                    <a:pt x="10" y="389"/>
                  </a:lnTo>
                  <a:lnTo>
                    <a:pt x="12" y="389"/>
                  </a:lnTo>
                  <a:lnTo>
                    <a:pt x="15" y="391"/>
                  </a:lnTo>
                  <a:lnTo>
                    <a:pt x="376" y="391"/>
                  </a:lnTo>
                  <a:lnTo>
                    <a:pt x="379" y="389"/>
                  </a:lnTo>
                  <a:lnTo>
                    <a:pt x="381" y="389"/>
                  </a:lnTo>
                  <a:lnTo>
                    <a:pt x="385" y="387"/>
                  </a:lnTo>
                  <a:lnTo>
                    <a:pt x="387" y="386"/>
                  </a:lnTo>
                  <a:lnTo>
                    <a:pt x="389" y="384"/>
                  </a:lnTo>
                  <a:lnTo>
                    <a:pt x="390" y="381"/>
                  </a:lnTo>
                  <a:lnTo>
                    <a:pt x="391" y="379"/>
                  </a:lnTo>
                  <a:lnTo>
                    <a:pt x="391" y="376"/>
                  </a:lnTo>
                  <a:lnTo>
                    <a:pt x="391" y="269"/>
                  </a:lnTo>
                  <a:lnTo>
                    <a:pt x="436" y="269"/>
                  </a:lnTo>
                  <a:lnTo>
                    <a:pt x="439" y="269"/>
                  </a:lnTo>
                  <a:lnTo>
                    <a:pt x="442" y="268"/>
                  </a:lnTo>
                  <a:lnTo>
                    <a:pt x="445" y="267"/>
                  </a:lnTo>
                  <a:lnTo>
                    <a:pt x="447" y="265"/>
                  </a:lnTo>
                  <a:lnTo>
                    <a:pt x="449" y="263"/>
                  </a:lnTo>
                  <a:lnTo>
                    <a:pt x="450" y="261"/>
                  </a:lnTo>
                  <a:lnTo>
                    <a:pt x="451" y="258"/>
                  </a:lnTo>
                  <a:lnTo>
                    <a:pt x="451" y="254"/>
                  </a:lnTo>
                  <a:lnTo>
                    <a:pt x="451" y="135"/>
                  </a:lnTo>
                  <a:lnTo>
                    <a:pt x="451" y="131"/>
                  </a:lnTo>
                  <a:lnTo>
                    <a:pt x="450" y="129"/>
                  </a:lnTo>
                  <a:lnTo>
                    <a:pt x="449" y="126"/>
                  </a:lnTo>
                  <a:lnTo>
                    <a:pt x="447" y="124"/>
                  </a:lnTo>
                  <a:lnTo>
                    <a:pt x="445" y="123"/>
                  </a:lnTo>
                  <a:lnTo>
                    <a:pt x="442" y="121"/>
                  </a:lnTo>
                  <a:lnTo>
                    <a:pt x="439" y="120"/>
                  </a:lnTo>
                  <a:lnTo>
                    <a:pt x="436" y="120"/>
                  </a:lnTo>
                  <a:lnTo>
                    <a:pt x="43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4" name="Rectangle 183"/>
          <p:cNvSpPr/>
          <p:nvPr>
            <p:custDataLst>
              <p:tags r:id="rId7"/>
            </p:custDataLst>
          </p:nvPr>
        </p:nvSpPr>
        <p:spPr>
          <a:xfrm>
            <a:off x="2410534" y="3855002"/>
            <a:ext cx="147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</a:t>
            </a:r>
            <a:r>
              <a: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85" name="Group 184"/>
          <p:cNvGrpSpPr/>
          <p:nvPr/>
        </p:nvGrpSpPr>
        <p:grpSpPr>
          <a:xfrm>
            <a:off x="3539412" y="3433415"/>
            <a:ext cx="345758" cy="345758"/>
            <a:chOff x="7591425" y="3071813"/>
            <a:chExt cx="285750" cy="285750"/>
          </a:xfrm>
          <a:solidFill>
            <a:schemeClr val="bg1">
              <a:lumMod val="65000"/>
            </a:schemeClr>
          </a:solidFill>
        </p:grpSpPr>
        <p:sp>
          <p:nvSpPr>
            <p:cNvPr id="186" name="Freeform 185"/>
            <p:cNvSpPr>
              <a:spLocks noEditPoints="1"/>
            </p:cNvSpPr>
            <p:nvPr/>
          </p:nvSpPr>
          <p:spPr bwMode="auto">
            <a:xfrm>
              <a:off x="7591425" y="3071813"/>
              <a:ext cx="285750" cy="285750"/>
            </a:xfrm>
            <a:custGeom>
              <a:avLst/>
              <a:gdLst>
                <a:gd name="T0" fmla="*/ 366 w 903"/>
                <a:gd name="T1" fmla="*/ 864 h 902"/>
                <a:gd name="T2" fmla="*/ 269 w 903"/>
                <a:gd name="T3" fmla="*/ 830 h 902"/>
                <a:gd name="T4" fmla="*/ 184 w 903"/>
                <a:gd name="T5" fmla="*/ 776 h 902"/>
                <a:gd name="T6" fmla="*/ 115 w 903"/>
                <a:gd name="T7" fmla="*/ 703 h 902"/>
                <a:gd name="T8" fmla="*/ 63 w 903"/>
                <a:gd name="T9" fmla="*/ 615 h 902"/>
                <a:gd name="T10" fmla="*/ 35 w 903"/>
                <a:gd name="T11" fmla="*/ 516 h 902"/>
                <a:gd name="T12" fmla="*/ 33 w 903"/>
                <a:gd name="T13" fmla="*/ 408 h 902"/>
                <a:gd name="T14" fmla="*/ 56 w 903"/>
                <a:gd name="T15" fmla="*/ 307 h 902"/>
                <a:gd name="T16" fmla="*/ 103 w 903"/>
                <a:gd name="T17" fmla="*/ 217 h 902"/>
                <a:gd name="T18" fmla="*/ 168 w 903"/>
                <a:gd name="T19" fmla="*/ 141 h 902"/>
                <a:gd name="T20" fmla="*/ 251 w 903"/>
                <a:gd name="T21" fmla="*/ 82 h 902"/>
                <a:gd name="T22" fmla="*/ 346 w 903"/>
                <a:gd name="T23" fmla="*/ 44 h 902"/>
                <a:gd name="T24" fmla="*/ 451 w 903"/>
                <a:gd name="T25" fmla="*/ 30 h 902"/>
                <a:gd name="T26" fmla="*/ 557 w 903"/>
                <a:gd name="T27" fmla="*/ 44 h 902"/>
                <a:gd name="T28" fmla="*/ 652 w 903"/>
                <a:gd name="T29" fmla="*/ 82 h 902"/>
                <a:gd name="T30" fmla="*/ 735 w 903"/>
                <a:gd name="T31" fmla="*/ 141 h 902"/>
                <a:gd name="T32" fmla="*/ 800 w 903"/>
                <a:gd name="T33" fmla="*/ 217 h 902"/>
                <a:gd name="T34" fmla="*/ 847 w 903"/>
                <a:gd name="T35" fmla="*/ 307 h 902"/>
                <a:gd name="T36" fmla="*/ 870 w 903"/>
                <a:gd name="T37" fmla="*/ 408 h 902"/>
                <a:gd name="T38" fmla="*/ 868 w 903"/>
                <a:gd name="T39" fmla="*/ 516 h 902"/>
                <a:gd name="T40" fmla="*/ 840 w 903"/>
                <a:gd name="T41" fmla="*/ 615 h 902"/>
                <a:gd name="T42" fmla="*/ 788 w 903"/>
                <a:gd name="T43" fmla="*/ 703 h 902"/>
                <a:gd name="T44" fmla="*/ 719 w 903"/>
                <a:gd name="T45" fmla="*/ 776 h 902"/>
                <a:gd name="T46" fmla="*/ 634 w 903"/>
                <a:gd name="T47" fmla="*/ 830 h 902"/>
                <a:gd name="T48" fmla="*/ 537 w 903"/>
                <a:gd name="T49" fmla="*/ 864 h 902"/>
                <a:gd name="T50" fmla="*/ 452 w 903"/>
                <a:gd name="T51" fmla="*/ 0 h 902"/>
                <a:gd name="T52" fmla="*/ 338 w 903"/>
                <a:gd name="T53" fmla="*/ 15 h 902"/>
                <a:gd name="T54" fmla="*/ 237 w 903"/>
                <a:gd name="T55" fmla="*/ 55 h 902"/>
                <a:gd name="T56" fmla="*/ 149 w 903"/>
                <a:gd name="T57" fmla="*/ 118 h 902"/>
                <a:gd name="T58" fmla="*/ 77 w 903"/>
                <a:gd name="T59" fmla="*/ 200 h 902"/>
                <a:gd name="T60" fmla="*/ 28 w 903"/>
                <a:gd name="T61" fmla="*/ 297 h 902"/>
                <a:gd name="T62" fmla="*/ 3 w 903"/>
                <a:gd name="T63" fmla="*/ 405 h 902"/>
                <a:gd name="T64" fmla="*/ 5 w 903"/>
                <a:gd name="T65" fmla="*/ 520 h 902"/>
                <a:gd name="T66" fmla="*/ 36 w 903"/>
                <a:gd name="T67" fmla="*/ 627 h 902"/>
                <a:gd name="T68" fmla="*/ 90 w 903"/>
                <a:gd name="T69" fmla="*/ 721 h 902"/>
                <a:gd name="T70" fmla="*/ 165 w 903"/>
                <a:gd name="T71" fmla="*/ 799 h 902"/>
                <a:gd name="T72" fmla="*/ 256 w 903"/>
                <a:gd name="T73" fmla="*/ 858 h 902"/>
                <a:gd name="T74" fmla="*/ 361 w 903"/>
                <a:gd name="T75" fmla="*/ 894 h 902"/>
                <a:gd name="T76" fmla="*/ 475 w 903"/>
                <a:gd name="T77" fmla="*/ 902 h 902"/>
                <a:gd name="T78" fmla="*/ 586 w 903"/>
                <a:gd name="T79" fmla="*/ 882 h 902"/>
                <a:gd name="T80" fmla="*/ 686 w 903"/>
                <a:gd name="T81" fmla="*/ 837 h 902"/>
                <a:gd name="T82" fmla="*/ 770 w 903"/>
                <a:gd name="T83" fmla="*/ 770 h 902"/>
                <a:gd name="T84" fmla="*/ 837 w 903"/>
                <a:gd name="T85" fmla="*/ 685 h 902"/>
                <a:gd name="T86" fmla="*/ 883 w 903"/>
                <a:gd name="T87" fmla="*/ 585 h 902"/>
                <a:gd name="T88" fmla="*/ 902 w 903"/>
                <a:gd name="T89" fmla="*/ 475 h 902"/>
                <a:gd name="T90" fmla="*/ 893 w 903"/>
                <a:gd name="T91" fmla="*/ 361 h 902"/>
                <a:gd name="T92" fmla="*/ 858 w 903"/>
                <a:gd name="T93" fmla="*/ 256 h 902"/>
                <a:gd name="T94" fmla="*/ 799 w 903"/>
                <a:gd name="T95" fmla="*/ 165 h 902"/>
                <a:gd name="T96" fmla="*/ 721 w 903"/>
                <a:gd name="T97" fmla="*/ 90 h 902"/>
                <a:gd name="T98" fmla="*/ 627 w 903"/>
                <a:gd name="T99" fmla="*/ 36 h 902"/>
                <a:gd name="T100" fmla="*/ 521 w 903"/>
                <a:gd name="T101" fmla="*/ 6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3" h="902">
                  <a:moveTo>
                    <a:pt x="452" y="872"/>
                  </a:moveTo>
                  <a:lnTo>
                    <a:pt x="430" y="872"/>
                  </a:lnTo>
                  <a:lnTo>
                    <a:pt x="408" y="870"/>
                  </a:lnTo>
                  <a:lnTo>
                    <a:pt x="388" y="868"/>
                  </a:lnTo>
                  <a:lnTo>
                    <a:pt x="366" y="864"/>
                  </a:lnTo>
                  <a:lnTo>
                    <a:pt x="346" y="859"/>
                  </a:lnTo>
                  <a:lnTo>
                    <a:pt x="327" y="854"/>
                  </a:lnTo>
                  <a:lnTo>
                    <a:pt x="307" y="847"/>
                  </a:lnTo>
                  <a:lnTo>
                    <a:pt x="288" y="839"/>
                  </a:lnTo>
                  <a:lnTo>
                    <a:pt x="269" y="830"/>
                  </a:lnTo>
                  <a:lnTo>
                    <a:pt x="251" y="822"/>
                  </a:lnTo>
                  <a:lnTo>
                    <a:pt x="234" y="811"/>
                  </a:lnTo>
                  <a:lnTo>
                    <a:pt x="216" y="800"/>
                  </a:lnTo>
                  <a:lnTo>
                    <a:pt x="200" y="789"/>
                  </a:lnTo>
                  <a:lnTo>
                    <a:pt x="184" y="776"/>
                  </a:lnTo>
                  <a:lnTo>
                    <a:pt x="168" y="763"/>
                  </a:lnTo>
                  <a:lnTo>
                    <a:pt x="154" y="749"/>
                  </a:lnTo>
                  <a:lnTo>
                    <a:pt x="140" y="734"/>
                  </a:lnTo>
                  <a:lnTo>
                    <a:pt x="126" y="719"/>
                  </a:lnTo>
                  <a:lnTo>
                    <a:pt x="115" y="703"/>
                  </a:lnTo>
                  <a:lnTo>
                    <a:pt x="103" y="687"/>
                  </a:lnTo>
                  <a:lnTo>
                    <a:pt x="91" y="670"/>
                  </a:lnTo>
                  <a:lnTo>
                    <a:pt x="81" y="652"/>
                  </a:lnTo>
                  <a:lnTo>
                    <a:pt x="72" y="634"/>
                  </a:lnTo>
                  <a:lnTo>
                    <a:pt x="63" y="615"/>
                  </a:lnTo>
                  <a:lnTo>
                    <a:pt x="56" y="596"/>
                  </a:lnTo>
                  <a:lnTo>
                    <a:pt x="49" y="577"/>
                  </a:lnTo>
                  <a:lnTo>
                    <a:pt x="44" y="556"/>
                  </a:lnTo>
                  <a:lnTo>
                    <a:pt x="40" y="536"/>
                  </a:lnTo>
                  <a:lnTo>
                    <a:pt x="35" y="516"/>
                  </a:lnTo>
                  <a:lnTo>
                    <a:pt x="33" y="494"/>
                  </a:lnTo>
                  <a:lnTo>
                    <a:pt x="31" y="474"/>
                  </a:lnTo>
                  <a:lnTo>
                    <a:pt x="31" y="451"/>
                  </a:lnTo>
                  <a:lnTo>
                    <a:pt x="31" y="430"/>
                  </a:lnTo>
                  <a:lnTo>
                    <a:pt x="33" y="408"/>
                  </a:lnTo>
                  <a:lnTo>
                    <a:pt x="35" y="388"/>
                  </a:lnTo>
                  <a:lnTo>
                    <a:pt x="40" y="367"/>
                  </a:lnTo>
                  <a:lnTo>
                    <a:pt x="44" y="346"/>
                  </a:lnTo>
                  <a:lnTo>
                    <a:pt x="49" y="327"/>
                  </a:lnTo>
                  <a:lnTo>
                    <a:pt x="56" y="307"/>
                  </a:lnTo>
                  <a:lnTo>
                    <a:pt x="63" y="287"/>
                  </a:lnTo>
                  <a:lnTo>
                    <a:pt x="72" y="269"/>
                  </a:lnTo>
                  <a:lnTo>
                    <a:pt x="81" y="251"/>
                  </a:lnTo>
                  <a:lnTo>
                    <a:pt x="91" y="234"/>
                  </a:lnTo>
                  <a:lnTo>
                    <a:pt x="103" y="217"/>
                  </a:lnTo>
                  <a:lnTo>
                    <a:pt x="115" y="200"/>
                  </a:lnTo>
                  <a:lnTo>
                    <a:pt x="126" y="183"/>
                  </a:lnTo>
                  <a:lnTo>
                    <a:pt x="140" y="168"/>
                  </a:lnTo>
                  <a:lnTo>
                    <a:pt x="154" y="155"/>
                  </a:lnTo>
                  <a:lnTo>
                    <a:pt x="168" y="141"/>
                  </a:lnTo>
                  <a:lnTo>
                    <a:pt x="184" y="127"/>
                  </a:lnTo>
                  <a:lnTo>
                    <a:pt x="200" y="114"/>
                  </a:lnTo>
                  <a:lnTo>
                    <a:pt x="216" y="103"/>
                  </a:lnTo>
                  <a:lnTo>
                    <a:pt x="234" y="91"/>
                  </a:lnTo>
                  <a:lnTo>
                    <a:pt x="251" y="82"/>
                  </a:lnTo>
                  <a:lnTo>
                    <a:pt x="269" y="72"/>
                  </a:lnTo>
                  <a:lnTo>
                    <a:pt x="288" y="63"/>
                  </a:lnTo>
                  <a:lnTo>
                    <a:pt x="307" y="56"/>
                  </a:lnTo>
                  <a:lnTo>
                    <a:pt x="327" y="50"/>
                  </a:lnTo>
                  <a:lnTo>
                    <a:pt x="346" y="44"/>
                  </a:lnTo>
                  <a:lnTo>
                    <a:pt x="366" y="39"/>
                  </a:lnTo>
                  <a:lnTo>
                    <a:pt x="388" y="36"/>
                  </a:lnTo>
                  <a:lnTo>
                    <a:pt x="408" y="32"/>
                  </a:lnTo>
                  <a:lnTo>
                    <a:pt x="430" y="31"/>
                  </a:lnTo>
                  <a:lnTo>
                    <a:pt x="451" y="30"/>
                  </a:lnTo>
                  <a:lnTo>
                    <a:pt x="473" y="31"/>
                  </a:lnTo>
                  <a:lnTo>
                    <a:pt x="495" y="32"/>
                  </a:lnTo>
                  <a:lnTo>
                    <a:pt x="515" y="36"/>
                  </a:lnTo>
                  <a:lnTo>
                    <a:pt x="537" y="39"/>
                  </a:lnTo>
                  <a:lnTo>
                    <a:pt x="557" y="44"/>
                  </a:lnTo>
                  <a:lnTo>
                    <a:pt x="576" y="50"/>
                  </a:lnTo>
                  <a:lnTo>
                    <a:pt x="596" y="56"/>
                  </a:lnTo>
                  <a:lnTo>
                    <a:pt x="615" y="63"/>
                  </a:lnTo>
                  <a:lnTo>
                    <a:pt x="634" y="72"/>
                  </a:lnTo>
                  <a:lnTo>
                    <a:pt x="652" y="82"/>
                  </a:lnTo>
                  <a:lnTo>
                    <a:pt x="670" y="91"/>
                  </a:lnTo>
                  <a:lnTo>
                    <a:pt x="687" y="103"/>
                  </a:lnTo>
                  <a:lnTo>
                    <a:pt x="703" y="114"/>
                  </a:lnTo>
                  <a:lnTo>
                    <a:pt x="719" y="127"/>
                  </a:lnTo>
                  <a:lnTo>
                    <a:pt x="735" y="141"/>
                  </a:lnTo>
                  <a:lnTo>
                    <a:pt x="749" y="155"/>
                  </a:lnTo>
                  <a:lnTo>
                    <a:pt x="763" y="168"/>
                  </a:lnTo>
                  <a:lnTo>
                    <a:pt x="777" y="183"/>
                  </a:lnTo>
                  <a:lnTo>
                    <a:pt x="788" y="200"/>
                  </a:lnTo>
                  <a:lnTo>
                    <a:pt x="800" y="217"/>
                  </a:lnTo>
                  <a:lnTo>
                    <a:pt x="812" y="234"/>
                  </a:lnTo>
                  <a:lnTo>
                    <a:pt x="822" y="251"/>
                  </a:lnTo>
                  <a:lnTo>
                    <a:pt x="831" y="269"/>
                  </a:lnTo>
                  <a:lnTo>
                    <a:pt x="840" y="287"/>
                  </a:lnTo>
                  <a:lnTo>
                    <a:pt x="847" y="307"/>
                  </a:lnTo>
                  <a:lnTo>
                    <a:pt x="854" y="327"/>
                  </a:lnTo>
                  <a:lnTo>
                    <a:pt x="859" y="346"/>
                  </a:lnTo>
                  <a:lnTo>
                    <a:pt x="863" y="367"/>
                  </a:lnTo>
                  <a:lnTo>
                    <a:pt x="868" y="388"/>
                  </a:lnTo>
                  <a:lnTo>
                    <a:pt x="870" y="408"/>
                  </a:lnTo>
                  <a:lnTo>
                    <a:pt x="872" y="430"/>
                  </a:lnTo>
                  <a:lnTo>
                    <a:pt x="872" y="451"/>
                  </a:lnTo>
                  <a:lnTo>
                    <a:pt x="872" y="473"/>
                  </a:lnTo>
                  <a:lnTo>
                    <a:pt x="870" y="494"/>
                  </a:lnTo>
                  <a:lnTo>
                    <a:pt x="868" y="516"/>
                  </a:lnTo>
                  <a:lnTo>
                    <a:pt x="863" y="536"/>
                  </a:lnTo>
                  <a:lnTo>
                    <a:pt x="859" y="556"/>
                  </a:lnTo>
                  <a:lnTo>
                    <a:pt x="854" y="577"/>
                  </a:lnTo>
                  <a:lnTo>
                    <a:pt x="847" y="596"/>
                  </a:lnTo>
                  <a:lnTo>
                    <a:pt x="840" y="615"/>
                  </a:lnTo>
                  <a:lnTo>
                    <a:pt x="831" y="633"/>
                  </a:lnTo>
                  <a:lnTo>
                    <a:pt x="822" y="652"/>
                  </a:lnTo>
                  <a:lnTo>
                    <a:pt x="812" y="670"/>
                  </a:lnTo>
                  <a:lnTo>
                    <a:pt x="800" y="687"/>
                  </a:lnTo>
                  <a:lnTo>
                    <a:pt x="788" y="703"/>
                  </a:lnTo>
                  <a:lnTo>
                    <a:pt x="777" y="719"/>
                  </a:lnTo>
                  <a:lnTo>
                    <a:pt x="763" y="734"/>
                  </a:lnTo>
                  <a:lnTo>
                    <a:pt x="749" y="749"/>
                  </a:lnTo>
                  <a:lnTo>
                    <a:pt x="735" y="763"/>
                  </a:lnTo>
                  <a:lnTo>
                    <a:pt x="719" y="776"/>
                  </a:lnTo>
                  <a:lnTo>
                    <a:pt x="703" y="789"/>
                  </a:lnTo>
                  <a:lnTo>
                    <a:pt x="687" y="800"/>
                  </a:lnTo>
                  <a:lnTo>
                    <a:pt x="670" y="811"/>
                  </a:lnTo>
                  <a:lnTo>
                    <a:pt x="652" y="822"/>
                  </a:lnTo>
                  <a:lnTo>
                    <a:pt x="634" y="830"/>
                  </a:lnTo>
                  <a:lnTo>
                    <a:pt x="615" y="839"/>
                  </a:lnTo>
                  <a:lnTo>
                    <a:pt x="596" y="847"/>
                  </a:lnTo>
                  <a:lnTo>
                    <a:pt x="576" y="854"/>
                  </a:lnTo>
                  <a:lnTo>
                    <a:pt x="557" y="859"/>
                  </a:lnTo>
                  <a:lnTo>
                    <a:pt x="537" y="864"/>
                  </a:lnTo>
                  <a:lnTo>
                    <a:pt x="515" y="868"/>
                  </a:lnTo>
                  <a:lnTo>
                    <a:pt x="495" y="870"/>
                  </a:lnTo>
                  <a:lnTo>
                    <a:pt x="473" y="872"/>
                  </a:lnTo>
                  <a:lnTo>
                    <a:pt x="452" y="872"/>
                  </a:lnTo>
                  <a:close/>
                  <a:moveTo>
                    <a:pt x="452" y="0"/>
                  </a:moveTo>
                  <a:lnTo>
                    <a:pt x="428" y="1"/>
                  </a:lnTo>
                  <a:lnTo>
                    <a:pt x="406" y="2"/>
                  </a:lnTo>
                  <a:lnTo>
                    <a:pt x="382" y="6"/>
                  </a:lnTo>
                  <a:lnTo>
                    <a:pt x="361" y="10"/>
                  </a:lnTo>
                  <a:lnTo>
                    <a:pt x="338" y="15"/>
                  </a:lnTo>
                  <a:lnTo>
                    <a:pt x="317" y="21"/>
                  </a:lnTo>
                  <a:lnTo>
                    <a:pt x="297" y="28"/>
                  </a:lnTo>
                  <a:lnTo>
                    <a:pt x="276" y="36"/>
                  </a:lnTo>
                  <a:lnTo>
                    <a:pt x="256" y="45"/>
                  </a:lnTo>
                  <a:lnTo>
                    <a:pt x="237" y="55"/>
                  </a:lnTo>
                  <a:lnTo>
                    <a:pt x="217" y="66"/>
                  </a:lnTo>
                  <a:lnTo>
                    <a:pt x="199" y="77"/>
                  </a:lnTo>
                  <a:lnTo>
                    <a:pt x="182" y="90"/>
                  </a:lnTo>
                  <a:lnTo>
                    <a:pt x="165" y="104"/>
                  </a:lnTo>
                  <a:lnTo>
                    <a:pt x="149" y="118"/>
                  </a:lnTo>
                  <a:lnTo>
                    <a:pt x="133" y="133"/>
                  </a:lnTo>
                  <a:lnTo>
                    <a:pt x="118" y="148"/>
                  </a:lnTo>
                  <a:lnTo>
                    <a:pt x="104" y="165"/>
                  </a:lnTo>
                  <a:lnTo>
                    <a:pt x="90" y="182"/>
                  </a:lnTo>
                  <a:lnTo>
                    <a:pt x="77" y="200"/>
                  </a:lnTo>
                  <a:lnTo>
                    <a:pt x="65" y="218"/>
                  </a:lnTo>
                  <a:lnTo>
                    <a:pt x="55" y="237"/>
                  </a:lnTo>
                  <a:lnTo>
                    <a:pt x="45" y="256"/>
                  </a:lnTo>
                  <a:lnTo>
                    <a:pt x="36" y="277"/>
                  </a:lnTo>
                  <a:lnTo>
                    <a:pt x="28" y="297"/>
                  </a:lnTo>
                  <a:lnTo>
                    <a:pt x="20" y="317"/>
                  </a:lnTo>
                  <a:lnTo>
                    <a:pt x="15" y="339"/>
                  </a:lnTo>
                  <a:lnTo>
                    <a:pt x="10" y="361"/>
                  </a:lnTo>
                  <a:lnTo>
                    <a:pt x="5" y="383"/>
                  </a:lnTo>
                  <a:lnTo>
                    <a:pt x="3" y="405"/>
                  </a:lnTo>
                  <a:lnTo>
                    <a:pt x="1" y="429"/>
                  </a:lnTo>
                  <a:lnTo>
                    <a:pt x="0" y="451"/>
                  </a:lnTo>
                  <a:lnTo>
                    <a:pt x="1" y="475"/>
                  </a:lnTo>
                  <a:lnTo>
                    <a:pt x="3" y="497"/>
                  </a:lnTo>
                  <a:lnTo>
                    <a:pt x="5" y="520"/>
                  </a:lnTo>
                  <a:lnTo>
                    <a:pt x="10" y="542"/>
                  </a:lnTo>
                  <a:lnTo>
                    <a:pt x="15" y="564"/>
                  </a:lnTo>
                  <a:lnTo>
                    <a:pt x="20" y="585"/>
                  </a:lnTo>
                  <a:lnTo>
                    <a:pt x="28" y="607"/>
                  </a:lnTo>
                  <a:lnTo>
                    <a:pt x="36" y="627"/>
                  </a:lnTo>
                  <a:lnTo>
                    <a:pt x="45" y="647"/>
                  </a:lnTo>
                  <a:lnTo>
                    <a:pt x="55" y="667"/>
                  </a:lnTo>
                  <a:lnTo>
                    <a:pt x="66" y="685"/>
                  </a:lnTo>
                  <a:lnTo>
                    <a:pt x="77" y="704"/>
                  </a:lnTo>
                  <a:lnTo>
                    <a:pt x="90" y="721"/>
                  </a:lnTo>
                  <a:lnTo>
                    <a:pt x="104" y="738"/>
                  </a:lnTo>
                  <a:lnTo>
                    <a:pt x="118" y="754"/>
                  </a:lnTo>
                  <a:lnTo>
                    <a:pt x="133" y="770"/>
                  </a:lnTo>
                  <a:lnTo>
                    <a:pt x="149" y="785"/>
                  </a:lnTo>
                  <a:lnTo>
                    <a:pt x="165" y="799"/>
                  </a:lnTo>
                  <a:lnTo>
                    <a:pt x="182" y="813"/>
                  </a:lnTo>
                  <a:lnTo>
                    <a:pt x="199" y="825"/>
                  </a:lnTo>
                  <a:lnTo>
                    <a:pt x="217" y="837"/>
                  </a:lnTo>
                  <a:lnTo>
                    <a:pt x="237" y="848"/>
                  </a:lnTo>
                  <a:lnTo>
                    <a:pt x="256" y="858"/>
                  </a:lnTo>
                  <a:lnTo>
                    <a:pt x="276" y="867"/>
                  </a:lnTo>
                  <a:lnTo>
                    <a:pt x="297" y="875"/>
                  </a:lnTo>
                  <a:lnTo>
                    <a:pt x="317" y="882"/>
                  </a:lnTo>
                  <a:lnTo>
                    <a:pt x="338" y="888"/>
                  </a:lnTo>
                  <a:lnTo>
                    <a:pt x="361" y="894"/>
                  </a:lnTo>
                  <a:lnTo>
                    <a:pt x="382" y="897"/>
                  </a:lnTo>
                  <a:lnTo>
                    <a:pt x="406" y="900"/>
                  </a:lnTo>
                  <a:lnTo>
                    <a:pt x="428" y="902"/>
                  </a:lnTo>
                  <a:lnTo>
                    <a:pt x="451" y="902"/>
                  </a:lnTo>
                  <a:lnTo>
                    <a:pt x="475" y="902"/>
                  </a:lnTo>
                  <a:lnTo>
                    <a:pt x="497" y="900"/>
                  </a:lnTo>
                  <a:lnTo>
                    <a:pt x="521" y="897"/>
                  </a:lnTo>
                  <a:lnTo>
                    <a:pt x="542" y="894"/>
                  </a:lnTo>
                  <a:lnTo>
                    <a:pt x="565" y="888"/>
                  </a:lnTo>
                  <a:lnTo>
                    <a:pt x="586" y="882"/>
                  </a:lnTo>
                  <a:lnTo>
                    <a:pt x="606" y="875"/>
                  </a:lnTo>
                  <a:lnTo>
                    <a:pt x="627" y="867"/>
                  </a:lnTo>
                  <a:lnTo>
                    <a:pt x="647" y="858"/>
                  </a:lnTo>
                  <a:lnTo>
                    <a:pt x="666" y="848"/>
                  </a:lnTo>
                  <a:lnTo>
                    <a:pt x="686" y="837"/>
                  </a:lnTo>
                  <a:lnTo>
                    <a:pt x="704" y="825"/>
                  </a:lnTo>
                  <a:lnTo>
                    <a:pt x="721" y="813"/>
                  </a:lnTo>
                  <a:lnTo>
                    <a:pt x="738" y="799"/>
                  </a:lnTo>
                  <a:lnTo>
                    <a:pt x="754" y="785"/>
                  </a:lnTo>
                  <a:lnTo>
                    <a:pt x="770" y="770"/>
                  </a:lnTo>
                  <a:lnTo>
                    <a:pt x="785" y="754"/>
                  </a:lnTo>
                  <a:lnTo>
                    <a:pt x="799" y="738"/>
                  </a:lnTo>
                  <a:lnTo>
                    <a:pt x="813" y="721"/>
                  </a:lnTo>
                  <a:lnTo>
                    <a:pt x="826" y="704"/>
                  </a:lnTo>
                  <a:lnTo>
                    <a:pt x="837" y="685"/>
                  </a:lnTo>
                  <a:lnTo>
                    <a:pt x="848" y="667"/>
                  </a:lnTo>
                  <a:lnTo>
                    <a:pt x="858" y="647"/>
                  </a:lnTo>
                  <a:lnTo>
                    <a:pt x="867" y="627"/>
                  </a:lnTo>
                  <a:lnTo>
                    <a:pt x="875" y="607"/>
                  </a:lnTo>
                  <a:lnTo>
                    <a:pt x="883" y="585"/>
                  </a:lnTo>
                  <a:lnTo>
                    <a:pt x="888" y="564"/>
                  </a:lnTo>
                  <a:lnTo>
                    <a:pt x="893" y="542"/>
                  </a:lnTo>
                  <a:lnTo>
                    <a:pt x="898" y="520"/>
                  </a:lnTo>
                  <a:lnTo>
                    <a:pt x="900" y="497"/>
                  </a:lnTo>
                  <a:lnTo>
                    <a:pt x="902" y="475"/>
                  </a:lnTo>
                  <a:lnTo>
                    <a:pt x="903" y="451"/>
                  </a:lnTo>
                  <a:lnTo>
                    <a:pt x="902" y="429"/>
                  </a:lnTo>
                  <a:lnTo>
                    <a:pt x="900" y="405"/>
                  </a:lnTo>
                  <a:lnTo>
                    <a:pt x="898" y="383"/>
                  </a:lnTo>
                  <a:lnTo>
                    <a:pt x="893" y="361"/>
                  </a:lnTo>
                  <a:lnTo>
                    <a:pt x="888" y="339"/>
                  </a:lnTo>
                  <a:lnTo>
                    <a:pt x="883" y="317"/>
                  </a:lnTo>
                  <a:lnTo>
                    <a:pt x="875" y="297"/>
                  </a:lnTo>
                  <a:lnTo>
                    <a:pt x="867" y="277"/>
                  </a:lnTo>
                  <a:lnTo>
                    <a:pt x="858" y="256"/>
                  </a:lnTo>
                  <a:lnTo>
                    <a:pt x="848" y="237"/>
                  </a:lnTo>
                  <a:lnTo>
                    <a:pt x="837" y="218"/>
                  </a:lnTo>
                  <a:lnTo>
                    <a:pt x="826" y="200"/>
                  </a:lnTo>
                  <a:lnTo>
                    <a:pt x="813" y="182"/>
                  </a:lnTo>
                  <a:lnTo>
                    <a:pt x="799" y="165"/>
                  </a:lnTo>
                  <a:lnTo>
                    <a:pt x="785" y="148"/>
                  </a:lnTo>
                  <a:lnTo>
                    <a:pt x="770" y="133"/>
                  </a:lnTo>
                  <a:lnTo>
                    <a:pt x="754" y="118"/>
                  </a:lnTo>
                  <a:lnTo>
                    <a:pt x="738" y="104"/>
                  </a:lnTo>
                  <a:lnTo>
                    <a:pt x="721" y="90"/>
                  </a:lnTo>
                  <a:lnTo>
                    <a:pt x="704" y="77"/>
                  </a:lnTo>
                  <a:lnTo>
                    <a:pt x="686" y="66"/>
                  </a:lnTo>
                  <a:lnTo>
                    <a:pt x="666" y="55"/>
                  </a:lnTo>
                  <a:lnTo>
                    <a:pt x="647" y="45"/>
                  </a:lnTo>
                  <a:lnTo>
                    <a:pt x="627" y="36"/>
                  </a:lnTo>
                  <a:lnTo>
                    <a:pt x="606" y="28"/>
                  </a:lnTo>
                  <a:lnTo>
                    <a:pt x="586" y="21"/>
                  </a:lnTo>
                  <a:lnTo>
                    <a:pt x="565" y="15"/>
                  </a:lnTo>
                  <a:lnTo>
                    <a:pt x="542" y="10"/>
                  </a:lnTo>
                  <a:lnTo>
                    <a:pt x="521" y="6"/>
                  </a:lnTo>
                  <a:lnTo>
                    <a:pt x="497" y="2"/>
                  </a:lnTo>
                  <a:lnTo>
                    <a:pt x="475" y="1"/>
                  </a:lnTo>
                  <a:lnTo>
                    <a:pt x="4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86"/>
            <p:cNvSpPr>
              <a:spLocks noEditPoints="1"/>
            </p:cNvSpPr>
            <p:nvPr/>
          </p:nvSpPr>
          <p:spPr bwMode="auto">
            <a:xfrm>
              <a:off x="7700963" y="3133725"/>
              <a:ext cx="66675" cy="161925"/>
            </a:xfrm>
            <a:custGeom>
              <a:avLst/>
              <a:gdLst>
                <a:gd name="T0" fmla="*/ 176 w 211"/>
                <a:gd name="T1" fmla="*/ 372 h 511"/>
                <a:gd name="T2" fmla="*/ 154 w 211"/>
                <a:gd name="T3" fmla="*/ 403 h 511"/>
                <a:gd name="T4" fmla="*/ 121 w 211"/>
                <a:gd name="T5" fmla="*/ 419 h 511"/>
                <a:gd name="T6" fmla="*/ 145 w 211"/>
                <a:gd name="T7" fmla="*/ 281 h 511"/>
                <a:gd name="T8" fmla="*/ 174 w 211"/>
                <a:gd name="T9" fmla="*/ 314 h 511"/>
                <a:gd name="T10" fmla="*/ 181 w 211"/>
                <a:gd name="T11" fmla="*/ 346 h 511"/>
                <a:gd name="T12" fmla="*/ 35 w 211"/>
                <a:gd name="T13" fmla="*/ 140 h 511"/>
                <a:gd name="T14" fmla="*/ 57 w 211"/>
                <a:gd name="T15" fmla="*/ 109 h 511"/>
                <a:gd name="T16" fmla="*/ 90 w 211"/>
                <a:gd name="T17" fmla="*/ 91 h 511"/>
                <a:gd name="T18" fmla="*/ 66 w 211"/>
                <a:gd name="T19" fmla="*/ 230 h 511"/>
                <a:gd name="T20" fmla="*/ 37 w 211"/>
                <a:gd name="T21" fmla="*/ 197 h 511"/>
                <a:gd name="T22" fmla="*/ 30 w 211"/>
                <a:gd name="T23" fmla="*/ 165 h 511"/>
                <a:gd name="T24" fmla="*/ 183 w 211"/>
                <a:gd name="T25" fmla="*/ 174 h 511"/>
                <a:gd name="T26" fmla="*/ 196 w 211"/>
                <a:gd name="T27" fmla="*/ 180 h 511"/>
                <a:gd name="T28" fmla="*/ 208 w 211"/>
                <a:gd name="T29" fmla="*/ 174 h 511"/>
                <a:gd name="T30" fmla="*/ 209 w 211"/>
                <a:gd name="T31" fmla="*/ 146 h 511"/>
                <a:gd name="T32" fmla="*/ 191 w 211"/>
                <a:gd name="T33" fmla="*/ 103 h 511"/>
                <a:gd name="T34" fmla="*/ 156 w 211"/>
                <a:gd name="T35" fmla="*/ 73 h 511"/>
                <a:gd name="T36" fmla="*/ 121 w 211"/>
                <a:gd name="T37" fmla="*/ 15 h 511"/>
                <a:gd name="T38" fmla="*/ 114 w 211"/>
                <a:gd name="T39" fmla="*/ 2 h 511"/>
                <a:gd name="T40" fmla="*/ 100 w 211"/>
                <a:gd name="T41" fmla="*/ 1 h 511"/>
                <a:gd name="T42" fmla="*/ 91 w 211"/>
                <a:gd name="T43" fmla="*/ 12 h 511"/>
                <a:gd name="T44" fmla="*/ 63 w 211"/>
                <a:gd name="T45" fmla="*/ 69 h 511"/>
                <a:gd name="T46" fmla="*/ 27 w 211"/>
                <a:gd name="T47" fmla="*/ 97 h 511"/>
                <a:gd name="T48" fmla="*/ 4 w 211"/>
                <a:gd name="T49" fmla="*/ 136 h 511"/>
                <a:gd name="T50" fmla="*/ 2 w 211"/>
                <a:gd name="T51" fmla="*/ 185 h 511"/>
                <a:gd name="T52" fmla="*/ 20 w 211"/>
                <a:gd name="T53" fmla="*/ 227 h 511"/>
                <a:gd name="T54" fmla="*/ 55 w 211"/>
                <a:gd name="T55" fmla="*/ 257 h 511"/>
                <a:gd name="T56" fmla="*/ 90 w 211"/>
                <a:gd name="T57" fmla="*/ 419 h 511"/>
                <a:gd name="T58" fmla="*/ 57 w 211"/>
                <a:gd name="T59" fmla="*/ 403 h 511"/>
                <a:gd name="T60" fmla="*/ 35 w 211"/>
                <a:gd name="T61" fmla="*/ 372 h 511"/>
                <a:gd name="T62" fmla="*/ 30 w 211"/>
                <a:gd name="T63" fmla="*/ 343 h 511"/>
                <a:gd name="T64" fmla="*/ 21 w 211"/>
                <a:gd name="T65" fmla="*/ 332 h 511"/>
                <a:gd name="T66" fmla="*/ 6 w 211"/>
                <a:gd name="T67" fmla="*/ 333 h 511"/>
                <a:gd name="T68" fmla="*/ 0 w 211"/>
                <a:gd name="T69" fmla="*/ 346 h 511"/>
                <a:gd name="T70" fmla="*/ 11 w 211"/>
                <a:gd name="T71" fmla="*/ 392 h 511"/>
                <a:gd name="T72" fmla="*/ 40 w 211"/>
                <a:gd name="T73" fmla="*/ 428 h 511"/>
                <a:gd name="T74" fmla="*/ 81 w 211"/>
                <a:gd name="T75" fmla="*/ 448 h 511"/>
                <a:gd name="T76" fmla="*/ 93 w 211"/>
                <a:gd name="T77" fmla="*/ 505 h 511"/>
                <a:gd name="T78" fmla="*/ 105 w 211"/>
                <a:gd name="T79" fmla="*/ 511 h 511"/>
                <a:gd name="T80" fmla="*/ 118 w 211"/>
                <a:gd name="T81" fmla="*/ 505 h 511"/>
                <a:gd name="T82" fmla="*/ 130 w 211"/>
                <a:gd name="T83" fmla="*/ 448 h 511"/>
                <a:gd name="T84" fmla="*/ 171 w 211"/>
                <a:gd name="T85" fmla="*/ 428 h 511"/>
                <a:gd name="T86" fmla="*/ 200 w 211"/>
                <a:gd name="T87" fmla="*/ 392 h 511"/>
                <a:gd name="T88" fmla="*/ 211 w 211"/>
                <a:gd name="T89" fmla="*/ 346 h 511"/>
                <a:gd name="T90" fmla="*/ 200 w 211"/>
                <a:gd name="T91" fmla="*/ 299 h 511"/>
                <a:gd name="T92" fmla="*/ 171 w 211"/>
                <a:gd name="T93" fmla="*/ 264 h 511"/>
                <a:gd name="T94" fmla="*/ 130 w 211"/>
                <a:gd name="T95" fmla="*/ 243 h 511"/>
                <a:gd name="T96" fmla="*/ 139 w 211"/>
                <a:gd name="T97" fmla="*/ 98 h 511"/>
                <a:gd name="T98" fmla="*/ 170 w 211"/>
                <a:gd name="T99" fmla="*/ 128 h 511"/>
                <a:gd name="T100" fmla="*/ 180 w 211"/>
                <a:gd name="T101" fmla="*/ 159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1" h="511">
                  <a:moveTo>
                    <a:pt x="181" y="346"/>
                  </a:moveTo>
                  <a:lnTo>
                    <a:pt x="180" y="353"/>
                  </a:lnTo>
                  <a:lnTo>
                    <a:pt x="180" y="359"/>
                  </a:lnTo>
                  <a:lnTo>
                    <a:pt x="178" y="366"/>
                  </a:lnTo>
                  <a:lnTo>
                    <a:pt x="176" y="372"/>
                  </a:lnTo>
                  <a:lnTo>
                    <a:pt x="174" y="377"/>
                  </a:lnTo>
                  <a:lnTo>
                    <a:pt x="170" y="383"/>
                  </a:lnTo>
                  <a:lnTo>
                    <a:pt x="167" y="388"/>
                  </a:lnTo>
                  <a:lnTo>
                    <a:pt x="164" y="393"/>
                  </a:lnTo>
                  <a:lnTo>
                    <a:pt x="154" y="403"/>
                  </a:lnTo>
                  <a:lnTo>
                    <a:pt x="145" y="411"/>
                  </a:lnTo>
                  <a:lnTo>
                    <a:pt x="139" y="413"/>
                  </a:lnTo>
                  <a:lnTo>
                    <a:pt x="133" y="416"/>
                  </a:lnTo>
                  <a:lnTo>
                    <a:pt x="126" y="418"/>
                  </a:lnTo>
                  <a:lnTo>
                    <a:pt x="121" y="419"/>
                  </a:lnTo>
                  <a:lnTo>
                    <a:pt x="121" y="272"/>
                  </a:lnTo>
                  <a:lnTo>
                    <a:pt x="126" y="273"/>
                  </a:lnTo>
                  <a:lnTo>
                    <a:pt x="133" y="276"/>
                  </a:lnTo>
                  <a:lnTo>
                    <a:pt x="139" y="279"/>
                  </a:lnTo>
                  <a:lnTo>
                    <a:pt x="145" y="281"/>
                  </a:lnTo>
                  <a:lnTo>
                    <a:pt x="154" y="288"/>
                  </a:lnTo>
                  <a:lnTo>
                    <a:pt x="164" y="298"/>
                  </a:lnTo>
                  <a:lnTo>
                    <a:pt x="167" y="303"/>
                  </a:lnTo>
                  <a:lnTo>
                    <a:pt x="170" y="309"/>
                  </a:lnTo>
                  <a:lnTo>
                    <a:pt x="174" y="314"/>
                  </a:lnTo>
                  <a:lnTo>
                    <a:pt x="176" y="320"/>
                  </a:lnTo>
                  <a:lnTo>
                    <a:pt x="178" y="326"/>
                  </a:lnTo>
                  <a:lnTo>
                    <a:pt x="180" y="332"/>
                  </a:lnTo>
                  <a:lnTo>
                    <a:pt x="180" y="339"/>
                  </a:lnTo>
                  <a:lnTo>
                    <a:pt x="181" y="346"/>
                  </a:lnTo>
                  <a:close/>
                  <a:moveTo>
                    <a:pt x="30" y="165"/>
                  </a:moveTo>
                  <a:lnTo>
                    <a:pt x="31" y="159"/>
                  </a:lnTo>
                  <a:lnTo>
                    <a:pt x="31" y="152"/>
                  </a:lnTo>
                  <a:lnTo>
                    <a:pt x="33" y="146"/>
                  </a:lnTo>
                  <a:lnTo>
                    <a:pt x="35" y="140"/>
                  </a:lnTo>
                  <a:lnTo>
                    <a:pt x="37" y="133"/>
                  </a:lnTo>
                  <a:lnTo>
                    <a:pt x="41" y="128"/>
                  </a:lnTo>
                  <a:lnTo>
                    <a:pt x="44" y="122"/>
                  </a:lnTo>
                  <a:lnTo>
                    <a:pt x="47" y="117"/>
                  </a:lnTo>
                  <a:lnTo>
                    <a:pt x="57" y="109"/>
                  </a:lnTo>
                  <a:lnTo>
                    <a:pt x="66" y="101"/>
                  </a:lnTo>
                  <a:lnTo>
                    <a:pt x="72" y="98"/>
                  </a:lnTo>
                  <a:lnTo>
                    <a:pt x="78" y="96"/>
                  </a:lnTo>
                  <a:lnTo>
                    <a:pt x="85" y="94"/>
                  </a:lnTo>
                  <a:lnTo>
                    <a:pt x="90" y="91"/>
                  </a:lnTo>
                  <a:lnTo>
                    <a:pt x="90" y="239"/>
                  </a:lnTo>
                  <a:lnTo>
                    <a:pt x="85" y="237"/>
                  </a:lnTo>
                  <a:lnTo>
                    <a:pt x="78" y="235"/>
                  </a:lnTo>
                  <a:lnTo>
                    <a:pt x="72" y="233"/>
                  </a:lnTo>
                  <a:lnTo>
                    <a:pt x="66" y="230"/>
                  </a:lnTo>
                  <a:lnTo>
                    <a:pt x="57" y="222"/>
                  </a:lnTo>
                  <a:lnTo>
                    <a:pt x="47" y="213"/>
                  </a:lnTo>
                  <a:lnTo>
                    <a:pt x="44" y="208"/>
                  </a:lnTo>
                  <a:lnTo>
                    <a:pt x="41" y="203"/>
                  </a:lnTo>
                  <a:lnTo>
                    <a:pt x="37" y="197"/>
                  </a:lnTo>
                  <a:lnTo>
                    <a:pt x="35" y="191"/>
                  </a:lnTo>
                  <a:lnTo>
                    <a:pt x="33" y="185"/>
                  </a:lnTo>
                  <a:lnTo>
                    <a:pt x="31" y="179"/>
                  </a:lnTo>
                  <a:lnTo>
                    <a:pt x="31" y="172"/>
                  </a:lnTo>
                  <a:lnTo>
                    <a:pt x="30" y="165"/>
                  </a:lnTo>
                  <a:lnTo>
                    <a:pt x="30" y="165"/>
                  </a:lnTo>
                  <a:close/>
                  <a:moveTo>
                    <a:pt x="181" y="165"/>
                  </a:moveTo>
                  <a:lnTo>
                    <a:pt x="181" y="168"/>
                  </a:lnTo>
                  <a:lnTo>
                    <a:pt x="182" y="172"/>
                  </a:lnTo>
                  <a:lnTo>
                    <a:pt x="183" y="174"/>
                  </a:lnTo>
                  <a:lnTo>
                    <a:pt x="185" y="176"/>
                  </a:lnTo>
                  <a:lnTo>
                    <a:pt x="187" y="178"/>
                  </a:lnTo>
                  <a:lnTo>
                    <a:pt x="190" y="179"/>
                  </a:lnTo>
                  <a:lnTo>
                    <a:pt x="193" y="180"/>
                  </a:lnTo>
                  <a:lnTo>
                    <a:pt x="196" y="180"/>
                  </a:lnTo>
                  <a:lnTo>
                    <a:pt x="199" y="180"/>
                  </a:lnTo>
                  <a:lnTo>
                    <a:pt x="201" y="179"/>
                  </a:lnTo>
                  <a:lnTo>
                    <a:pt x="205" y="178"/>
                  </a:lnTo>
                  <a:lnTo>
                    <a:pt x="207" y="176"/>
                  </a:lnTo>
                  <a:lnTo>
                    <a:pt x="208" y="174"/>
                  </a:lnTo>
                  <a:lnTo>
                    <a:pt x="210" y="172"/>
                  </a:lnTo>
                  <a:lnTo>
                    <a:pt x="210" y="168"/>
                  </a:lnTo>
                  <a:lnTo>
                    <a:pt x="211" y="165"/>
                  </a:lnTo>
                  <a:lnTo>
                    <a:pt x="210" y="156"/>
                  </a:lnTo>
                  <a:lnTo>
                    <a:pt x="209" y="146"/>
                  </a:lnTo>
                  <a:lnTo>
                    <a:pt x="207" y="136"/>
                  </a:lnTo>
                  <a:lnTo>
                    <a:pt x="204" y="128"/>
                  </a:lnTo>
                  <a:lnTo>
                    <a:pt x="200" y="119"/>
                  </a:lnTo>
                  <a:lnTo>
                    <a:pt x="196" y="111"/>
                  </a:lnTo>
                  <a:lnTo>
                    <a:pt x="191" y="103"/>
                  </a:lnTo>
                  <a:lnTo>
                    <a:pt x="184" y="97"/>
                  </a:lnTo>
                  <a:lnTo>
                    <a:pt x="179" y="89"/>
                  </a:lnTo>
                  <a:lnTo>
                    <a:pt x="171" y="84"/>
                  </a:lnTo>
                  <a:lnTo>
                    <a:pt x="164" y="79"/>
                  </a:lnTo>
                  <a:lnTo>
                    <a:pt x="156" y="73"/>
                  </a:lnTo>
                  <a:lnTo>
                    <a:pt x="148" y="69"/>
                  </a:lnTo>
                  <a:lnTo>
                    <a:pt x="139" y="66"/>
                  </a:lnTo>
                  <a:lnTo>
                    <a:pt x="130" y="64"/>
                  </a:lnTo>
                  <a:lnTo>
                    <a:pt x="121" y="61"/>
                  </a:lnTo>
                  <a:lnTo>
                    <a:pt x="121" y="15"/>
                  </a:lnTo>
                  <a:lnTo>
                    <a:pt x="120" y="12"/>
                  </a:lnTo>
                  <a:lnTo>
                    <a:pt x="119" y="9"/>
                  </a:lnTo>
                  <a:lnTo>
                    <a:pt x="118" y="7"/>
                  </a:lnTo>
                  <a:lnTo>
                    <a:pt x="116" y="5"/>
                  </a:lnTo>
                  <a:lnTo>
                    <a:pt x="114" y="2"/>
                  </a:lnTo>
                  <a:lnTo>
                    <a:pt x="111" y="1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3" y="0"/>
                  </a:lnTo>
                  <a:lnTo>
                    <a:pt x="100" y="1"/>
                  </a:lnTo>
                  <a:lnTo>
                    <a:pt x="97" y="2"/>
                  </a:lnTo>
                  <a:lnTo>
                    <a:pt x="95" y="5"/>
                  </a:lnTo>
                  <a:lnTo>
                    <a:pt x="93" y="7"/>
                  </a:lnTo>
                  <a:lnTo>
                    <a:pt x="92" y="9"/>
                  </a:lnTo>
                  <a:lnTo>
                    <a:pt x="91" y="12"/>
                  </a:lnTo>
                  <a:lnTo>
                    <a:pt x="90" y="15"/>
                  </a:lnTo>
                  <a:lnTo>
                    <a:pt x="90" y="61"/>
                  </a:lnTo>
                  <a:lnTo>
                    <a:pt x="81" y="64"/>
                  </a:lnTo>
                  <a:lnTo>
                    <a:pt x="72" y="66"/>
                  </a:lnTo>
                  <a:lnTo>
                    <a:pt x="63" y="69"/>
                  </a:lnTo>
                  <a:lnTo>
                    <a:pt x="55" y="73"/>
                  </a:lnTo>
                  <a:lnTo>
                    <a:pt x="47" y="79"/>
                  </a:lnTo>
                  <a:lnTo>
                    <a:pt x="40" y="84"/>
                  </a:lnTo>
                  <a:lnTo>
                    <a:pt x="32" y="89"/>
                  </a:lnTo>
                  <a:lnTo>
                    <a:pt x="27" y="97"/>
                  </a:lnTo>
                  <a:lnTo>
                    <a:pt x="20" y="103"/>
                  </a:lnTo>
                  <a:lnTo>
                    <a:pt x="15" y="111"/>
                  </a:lnTo>
                  <a:lnTo>
                    <a:pt x="11" y="119"/>
                  </a:lnTo>
                  <a:lnTo>
                    <a:pt x="7" y="128"/>
                  </a:lnTo>
                  <a:lnTo>
                    <a:pt x="4" y="136"/>
                  </a:lnTo>
                  <a:lnTo>
                    <a:pt x="2" y="146"/>
                  </a:lnTo>
                  <a:lnTo>
                    <a:pt x="1" y="156"/>
                  </a:lnTo>
                  <a:lnTo>
                    <a:pt x="0" y="165"/>
                  </a:lnTo>
                  <a:lnTo>
                    <a:pt x="1" y="175"/>
                  </a:lnTo>
                  <a:lnTo>
                    <a:pt x="2" y="185"/>
                  </a:lnTo>
                  <a:lnTo>
                    <a:pt x="4" y="194"/>
                  </a:lnTo>
                  <a:lnTo>
                    <a:pt x="7" y="203"/>
                  </a:lnTo>
                  <a:lnTo>
                    <a:pt x="11" y="211"/>
                  </a:lnTo>
                  <a:lnTo>
                    <a:pt x="15" y="220"/>
                  </a:lnTo>
                  <a:lnTo>
                    <a:pt x="20" y="227"/>
                  </a:lnTo>
                  <a:lnTo>
                    <a:pt x="27" y="235"/>
                  </a:lnTo>
                  <a:lnTo>
                    <a:pt x="32" y="241"/>
                  </a:lnTo>
                  <a:lnTo>
                    <a:pt x="40" y="247"/>
                  </a:lnTo>
                  <a:lnTo>
                    <a:pt x="47" y="253"/>
                  </a:lnTo>
                  <a:lnTo>
                    <a:pt x="55" y="257"/>
                  </a:lnTo>
                  <a:lnTo>
                    <a:pt x="63" y="262"/>
                  </a:lnTo>
                  <a:lnTo>
                    <a:pt x="72" y="265"/>
                  </a:lnTo>
                  <a:lnTo>
                    <a:pt x="81" y="268"/>
                  </a:lnTo>
                  <a:lnTo>
                    <a:pt x="90" y="269"/>
                  </a:lnTo>
                  <a:lnTo>
                    <a:pt x="90" y="419"/>
                  </a:lnTo>
                  <a:lnTo>
                    <a:pt x="85" y="418"/>
                  </a:lnTo>
                  <a:lnTo>
                    <a:pt x="78" y="416"/>
                  </a:lnTo>
                  <a:lnTo>
                    <a:pt x="72" y="413"/>
                  </a:lnTo>
                  <a:lnTo>
                    <a:pt x="66" y="410"/>
                  </a:lnTo>
                  <a:lnTo>
                    <a:pt x="57" y="403"/>
                  </a:lnTo>
                  <a:lnTo>
                    <a:pt x="47" y="393"/>
                  </a:lnTo>
                  <a:lnTo>
                    <a:pt x="44" y="388"/>
                  </a:lnTo>
                  <a:lnTo>
                    <a:pt x="41" y="383"/>
                  </a:lnTo>
                  <a:lnTo>
                    <a:pt x="37" y="377"/>
                  </a:lnTo>
                  <a:lnTo>
                    <a:pt x="35" y="372"/>
                  </a:lnTo>
                  <a:lnTo>
                    <a:pt x="33" y="366"/>
                  </a:lnTo>
                  <a:lnTo>
                    <a:pt x="31" y="359"/>
                  </a:lnTo>
                  <a:lnTo>
                    <a:pt x="31" y="353"/>
                  </a:lnTo>
                  <a:lnTo>
                    <a:pt x="30" y="346"/>
                  </a:lnTo>
                  <a:lnTo>
                    <a:pt x="30" y="343"/>
                  </a:lnTo>
                  <a:lnTo>
                    <a:pt x="29" y="340"/>
                  </a:lnTo>
                  <a:lnTo>
                    <a:pt x="28" y="338"/>
                  </a:lnTo>
                  <a:lnTo>
                    <a:pt x="26" y="336"/>
                  </a:lnTo>
                  <a:lnTo>
                    <a:pt x="24" y="333"/>
                  </a:lnTo>
                  <a:lnTo>
                    <a:pt x="21" y="332"/>
                  </a:lnTo>
                  <a:lnTo>
                    <a:pt x="18" y="331"/>
                  </a:lnTo>
                  <a:lnTo>
                    <a:pt x="15" y="330"/>
                  </a:lnTo>
                  <a:lnTo>
                    <a:pt x="12" y="331"/>
                  </a:lnTo>
                  <a:lnTo>
                    <a:pt x="10" y="332"/>
                  </a:lnTo>
                  <a:lnTo>
                    <a:pt x="6" y="333"/>
                  </a:lnTo>
                  <a:lnTo>
                    <a:pt x="4" y="336"/>
                  </a:lnTo>
                  <a:lnTo>
                    <a:pt x="3" y="338"/>
                  </a:lnTo>
                  <a:lnTo>
                    <a:pt x="1" y="340"/>
                  </a:lnTo>
                  <a:lnTo>
                    <a:pt x="1" y="343"/>
                  </a:lnTo>
                  <a:lnTo>
                    <a:pt x="0" y="346"/>
                  </a:lnTo>
                  <a:lnTo>
                    <a:pt x="1" y="356"/>
                  </a:lnTo>
                  <a:lnTo>
                    <a:pt x="2" y="366"/>
                  </a:lnTo>
                  <a:lnTo>
                    <a:pt x="4" y="374"/>
                  </a:lnTo>
                  <a:lnTo>
                    <a:pt x="7" y="384"/>
                  </a:lnTo>
                  <a:lnTo>
                    <a:pt x="11" y="392"/>
                  </a:lnTo>
                  <a:lnTo>
                    <a:pt x="15" y="400"/>
                  </a:lnTo>
                  <a:lnTo>
                    <a:pt x="20" y="407"/>
                  </a:lnTo>
                  <a:lnTo>
                    <a:pt x="27" y="415"/>
                  </a:lnTo>
                  <a:lnTo>
                    <a:pt x="32" y="421"/>
                  </a:lnTo>
                  <a:lnTo>
                    <a:pt x="40" y="428"/>
                  </a:lnTo>
                  <a:lnTo>
                    <a:pt x="47" y="433"/>
                  </a:lnTo>
                  <a:lnTo>
                    <a:pt x="55" y="438"/>
                  </a:lnTo>
                  <a:lnTo>
                    <a:pt x="63" y="442"/>
                  </a:lnTo>
                  <a:lnTo>
                    <a:pt x="72" y="446"/>
                  </a:lnTo>
                  <a:lnTo>
                    <a:pt x="81" y="448"/>
                  </a:lnTo>
                  <a:lnTo>
                    <a:pt x="90" y="450"/>
                  </a:lnTo>
                  <a:lnTo>
                    <a:pt x="90" y="496"/>
                  </a:lnTo>
                  <a:lnTo>
                    <a:pt x="91" y="499"/>
                  </a:lnTo>
                  <a:lnTo>
                    <a:pt x="92" y="502"/>
                  </a:lnTo>
                  <a:lnTo>
                    <a:pt x="93" y="505"/>
                  </a:lnTo>
                  <a:lnTo>
                    <a:pt x="95" y="507"/>
                  </a:lnTo>
                  <a:lnTo>
                    <a:pt x="97" y="508"/>
                  </a:lnTo>
                  <a:lnTo>
                    <a:pt x="100" y="510"/>
                  </a:lnTo>
                  <a:lnTo>
                    <a:pt x="103" y="511"/>
                  </a:lnTo>
                  <a:lnTo>
                    <a:pt x="105" y="511"/>
                  </a:lnTo>
                  <a:lnTo>
                    <a:pt x="108" y="511"/>
                  </a:lnTo>
                  <a:lnTo>
                    <a:pt x="111" y="510"/>
                  </a:lnTo>
                  <a:lnTo>
                    <a:pt x="114" y="508"/>
                  </a:lnTo>
                  <a:lnTo>
                    <a:pt x="116" y="507"/>
                  </a:lnTo>
                  <a:lnTo>
                    <a:pt x="118" y="505"/>
                  </a:lnTo>
                  <a:lnTo>
                    <a:pt x="119" y="502"/>
                  </a:lnTo>
                  <a:lnTo>
                    <a:pt x="120" y="499"/>
                  </a:lnTo>
                  <a:lnTo>
                    <a:pt x="121" y="496"/>
                  </a:lnTo>
                  <a:lnTo>
                    <a:pt x="121" y="450"/>
                  </a:lnTo>
                  <a:lnTo>
                    <a:pt x="130" y="448"/>
                  </a:lnTo>
                  <a:lnTo>
                    <a:pt x="139" y="445"/>
                  </a:lnTo>
                  <a:lnTo>
                    <a:pt x="148" y="442"/>
                  </a:lnTo>
                  <a:lnTo>
                    <a:pt x="156" y="437"/>
                  </a:lnTo>
                  <a:lnTo>
                    <a:pt x="164" y="433"/>
                  </a:lnTo>
                  <a:lnTo>
                    <a:pt x="171" y="428"/>
                  </a:lnTo>
                  <a:lnTo>
                    <a:pt x="179" y="421"/>
                  </a:lnTo>
                  <a:lnTo>
                    <a:pt x="184" y="415"/>
                  </a:lnTo>
                  <a:lnTo>
                    <a:pt x="191" y="407"/>
                  </a:lnTo>
                  <a:lnTo>
                    <a:pt x="196" y="400"/>
                  </a:lnTo>
                  <a:lnTo>
                    <a:pt x="200" y="392"/>
                  </a:lnTo>
                  <a:lnTo>
                    <a:pt x="204" y="384"/>
                  </a:lnTo>
                  <a:lnTo>
                    <a:pt x="207" y="374"/>
                  </a:lnTo>
                  <a:lnTo>
                    <a:pt x="209" y="366"/>
                  </a:lnTo>
                  <a:lnTo>
                    <a:pt x="210" y="356"/>
                  </a:lnTo>
                  <a:lnTo>
                    <a:pt x="211" y="346"/>
                  </a:lnTo>
                  <a:lnTo>
                    <a:pt x="210" y="336"/>
                  </a:lnTo>
                  <a:lnTo>
                    <a:pt x="209" y="326"/>
                  </a:lnTo>
                  <a:lnTo>
                    <a:pt x="207" y="317"/>
                  </a:lnTo>
                  <a:lnTo>
                    <a:pt x="204" y="308"/>
                  </a:lnTo>
                  <a:lnTo>
                    <a:pt x="200" y="299"/>
                  </a:lnTo>
                  <a:lnTo>
                    <a:pt x="196" y="292"/>
                  </a:lnTo>
                  <a:lnTo>
                    <a:pt x="191" y="284"/>
                  </a:lnTo>
                  <a:lnTo>
                    <a:pt x="184" y="277"/>
                  </a:lnTo>
                  <a:lnTo>
                    <a:pt x="179" y="270"/>
                  </a:lnTo>
                  <a:lnTo>
                    <a:pt x="171" y="264"/>
                  </a:lnTo>
                  <a:lnTo>
                    <a:pt x="164" y="258"/>
                  </a:lnTo>
                  <a:lnTo>
                    <a:pt x="156" y="254"/>
                  </a:lnTo>
                  <a:lnTo>
                    <a:pt x="148" y="250"/>
                  </a:lnTo>
                  <a:lnTo>
                    <a:pt x="139" y="247"/>
                  </a:lnTo>
                  <a:lnTo>
                    <a:pt x="130" y="243"/>
                  </a:lnTo>
                  <a:lnTo>
                    <a:pt x="121" y="241"/>
                  </a:lnTo>
                  <a:lnTo>
                    <a:pt x="121" y="91"/>
                  </a:lnTo>
                  <a:lnTo>
                    <a:pt x="126" y="94"/>
                  </a:lnTo>
                  <a:lnTo>
                    <a:pt x="133" y="96"/>
                  </a:lnTo>
                  <a:lnTo>
                    <a:pt x="139" y="98"/>
                  </a:lnTo>
                  <a:lnTo>
                    <a:pt x="145" y="101"/>
                  </a:lnTo>
                  <a:lnTo>
                    <a:pt x="154" y="109"/>
                  </a:lnTo>
                  <a:lnTo>
                    <a:pt x="164" y="117"/>
                  </a:lnTo>
                  <a:lnTo>
                    <a:pt x="167" y="122"/>
                  </a:lnTo>
                  <a:lnTo>
                    <a:pt x="170" y="128"/>
                  </a:lnTo>
                  <a:lnTo>
                    <a:pt x="174" y="133"/>
                  </a:lnTo>
                  <a:lnTo>
                    <a:pt x="176" y="140"/>
                  </a:lnTo>
                  <a:lnTo>
                    <a:pt x="178" y="146"/>
                  </a:lnTo>
                  <a:lnTo>
                    <a:pt x="180" y="152"/>
                  </a:lnTo>
                  <a:lnTo>
                    <a:pt x="180" y="159"/>
                  </a:lnTo>
                  <a:lnTo>
                    <a:pt x="181" y="165"/>
                  </a:lnTo>
                  <a:lnTo>
                    <a:pt x="181" y="1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88" name="Elbow Connector 187"/>
          <p:cNvCxnSpPr>
            <a:endCxn id="184" idx="3"/>
          </p:cNvCxnSpPr>
          <p:nvPr/>
        </p:nvCxnSpPr>
        <p:spPr>
          <a:xfrm rot="10800000">
            <a:off x="3885172" y="4239722"/>
            <a:ext cx="1782641" cy="575300"/>
          </a:xfrm>
          <a:prstGeom prst="bentConnector3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337338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8"/>
  <p:tag name="ISPRING_RESOURCE_PATHS_HASH_2" val="22655a603b8545c0f3c4704dec2117af6fc725b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ljtu86n80mRZFBBZpTKa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kDb7D5PqEaAy7wBu.yRe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Mmo5aNd0kyuV0hakdJ_c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6WzKZuQyka7HEmn3qX9w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heme/theme1.xml><?xml version="1.0" encoding="utf-8"?>
<a:theme xmlns:a="http://schemas.openxmlformats.org/drawingml/2006/main" name="Office Theme">
  <a:themeElements>
    <a:clrScheme name="Custom 30">
      <a:dk1>
        <a:srgbClr val="000000"/>
      </a:dk1>
      <a:lt1>
        <a:sysClr val="window" lastClr="FFFFFF"/>
      </a:lt1>
      <a:dk2>
        <a:srgbClr val="3F3F3F"/>
      </a:dk2>
      <a:lt2>
        <a:srgbClr val="EEEEF2"/>
      </a:lt2>
      <a:accent1>
        <a:srgbClr val="6CDE9D"/>
      </a:accent1>
      <a:accent2>
        <a:srgbClr val="5FAEE3"/>
      </a:accent2>
      <a:accent3>
        <a:srgbClr val="ED796D"/>
      </a:accent3>
      <a:accent4>
        <a:srgbClr val="F5D759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are1gb5">
      <a:majorFont>
        <a:latin typeface="Calibri Light"/>
        <a:ea typeface="Calibri Light"/>
        <a:cs typeface=""/>
      </a:majorFont>
      <a:minorFont>
        <a:latin typeface="Calibri Light"/>
        <a:ea typeface="Calibri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3821</TotalTime>
  <Words>813</Words>
  <Application>Microsoft Office PowerPoint</Application>
  <PresentationFormat>Widescreen</PresentationFormat>
  <Paragraphs>88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Poppins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Sampath Warnakula</cp:lastModifiedBy>
  <cp:revision>486</cp:revision>
  <dcterms:created xsi:type="dcterms:W3CDTF">2014-04-01T03:27:05Z</dcterms:created>
  <dcterms:modified xsi:type="dcterms:W3CDTF">2026-06-08T05:37:42Z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27D1CE2F-3D42-453C-A955-021B6DB66F0B</vt:lpwstr>
  </property>
  <property fmtid="{D5CDD505-2E9C-101B-9397-08002B2CF9AE}" pid="3" name="ArticulatePath">
    <vt:lpwstr>Slideshop-Business-Ecosystem-Flat</vt:lpwstr>
  </property>
</Properties>
</file>